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xlsx" ContentType="application/vnd.openxmlformats-officedocument.spreadsheetml.sheet"/>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drawings/drawing1.xml" ContentType="application/vnd.openxmlformats-officedocument.drawingml.chartshape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revisionInfo.xml" ContentType="application/vnd.ms-powerpoint.revisioninfo+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trictFirstAndLastChars="0" saveSubsetFonts="1" autoCompressPictures="0">
  <p:sldMasterIdLst>
    <p:sldMasterId id="2147483715" r:id="rId5"/>
  </p:sldMasterIdLst>
  <p:notesMasterIdLst>
    <p:notesMasterId r:id="rId32"/>
  </p:notesMasterIdLst>
  <p:handoutMasterIdLst>
    <p:handoutMasterId r:id="rId33"/>
  </p:handoutMasterIdLst>
  <p:sldIdLst>
    <p:sldId id="617" r:id="rId6"/>
    <p:sldId id="621" r:id="rId7"/>
    <p:sldId id="627" r:id="rId8"/>
    <p:sldId id="630" r:id="rId9"/>
    <p:sldId id="631" r:id="rId10"/>
    <p:sldId id="629" r:id="rId11"/>
    <p:sldId id="634" r:id="rId12"/>
    <p:sldId id="633" r:id="rId13"/>
    <p:sldId id="533" r:id="rId14"/>
    <p:sldId id="626" r:id="rId15"/>
    <p:sldId id="610" r:id="rId16"/>
    <p:sldId id="604" r:id="rId17"/>
    <p:sldId id="602" r:id="rId18"/>
    <p:sldId id="595" r:id="rId19"/>
    <p:sldId id="620" r:id="rId20"/>
    <p:sldId id="624" r:id="rId21"/>
    <p:sldId id="606" r:id="rId22"/>
    <p:sldId id="638" r:id="rId23"/>
    <p:sldId id="616" r:id="rId24"/>
    <p:sldId id="639" r:id="rId25"/>
    <p:sldId id="635" r:id="rId26"/>
    <p:sldId id="637" r:id="rId27"/>
    <p:sldId id="640" r:id="rId28"/>
    <p:sldId id="636" r:id="rId29"/>
    <p:sldId id="507" r:id="rId30"/>
    <p:sldId id="525" r:id="rId31"/>
  </p:sldIdLst>
  <p:sldSz cx="12195175" cy="6858000"/>
  <p:notesSz cx="6797675" cy="9872663"/>
  <p:defaultTextStyle>
    <a:defPPr>
      <a:defRPr lang="en-GB"/>
    </a:defPPr>
    <a:lvl1pPr algn="l" rtl="0" fontAlgn="base">
      <a:spcBef>
        <a:spcPct val="0"/>
      </a:spcBef>
      <a:spcAft>
        <a:spcPct val="0"/>
      </a:spcAft>
      <a:defRPr sz="2900" kern="1200">
        <a:solidFill>
          <a:schemeClr val="tx1"/>
        </a:solidFill>
        <a:latin typeface="Arial" charset="0"/>
        <a:ea typeface="+mn-ea"/>
        <a:cs typeface="+mn-cs"/>
      </a:defRPr>
    </a:lvl1pPr>
    <a:lvl2pPr marL="478898" algn="l" rtl="0" fontAlgn="base">
      <a:spcBef>
        <a:spcPct val="0"/>
      </a:spcBef>
      <a:spcAft>
        <a:spcPct val="0"/>
      </a:spcAft>
      <a:defRPr sz="2900" kern="1200">
        <a:solidFill>
          <a:schemeClr val="tx1"/>
        </a:solidFill>
        <a:latin typeface="Arial" charset="0"/>
        <a:ea typeface="+mn-ea"/>
        <a:cs typeface="+mn-cs"/>
      </a:defRPr>
    </a:lvl2pPr>
    <a:lvl3pPr marL="957796" algn="l" rtl="0" fontAlgn="base">
      <a:spcBef>
        <a:spcPct val="0"/>
      </a:spcBef>
      <a:spcAft>
        <a:spcPct val="0"/>
      </a:spcAft>
      <a:defRPr sz="2900" kern="1200">
        <a:solidFill>
          <a:schemeClr val="tx1"/>
        </a:solidFill>
        <a:latin typeface="Arial" charset="0"/>
        <a:ea typeface="+mn-ea"/>
        <a:cs typeface="+mn-cs"/>
      </a:defRPr>
    </a:lvl3pPr>
    <a:lvl4pPr marL="1436694" algn="l" rtl="0" fontAlgn="base">
      <a:spcBef>
        <a:spcPct val="0"/>
      </a:spcBef>
      <a:spcAft>
        <a:spcPct val="0"/>
      </a:spcAft>
      <a:defRPr sz="2900" kern="1200">
        <a:solidFill>
          <a:schemeClr val="tx1"/>
        </a:solidFill>
        <a:latin typeface="Arial" charset="0"/>
        <a:ea typeface="+mn-ea"/>
        <a:cs typeface="+mn-cs"/>
      </a:defRPr>
    </a:lvl4pPr>
    <a:lvl5pPr marL="1915592" algn="l" rtl="0" fontAlgn="base">
      <a:spcBef>
        <a:spcPct val="0"/>
      </a:spcBef>
      <a:spcAft>
        <a:spcPct val="0"/>
      </a:spcAft>
      <a:defRPr sz="2900" kern="1200">
        <a:solidFill>
          <a:schemeClr val="tx1"/>
        </a:solidFill>
        <a:latin typeface="Arial" charset="0"/>
        <a:ea typeface="+mn-ea"/>
        <a:cs typeface="+mn-cs"/>
      </a:defRPr>
    </a:lvl5pPr>
    <a:lvl6pPr marL="2394491" algn="l" defTabSz="957796" rtl="0" eaLnBrk="1" latinLnBrk="0" hangingPunct="1">
      <a:defRPr sz="2900" kern="1200">
        <a:solidFill>
          <a:schemeClr val="tx1"/>
        </a:solidFill>
        <a:latin typeface="Arial" charset="0"/>
        <a:ea typeface="+mn-ea"/>
        <a:cs typeface="+mn-cs"/>
      </a:defRPr>
    </a:lvl6pPr>
    <a:lvl7pPr marL="2873389" algn="l" defTabSz="957796" rtl="0" eaLnBrk="1" latinLnBrk="0" hangingPunct="1">
      <a:defRPr sz="2900" kern="1200">
        <a:solidFill>
          <a:schemeClr val="tx1"/>
        </a:solidFill>
        <a:latin typeface="Arial" charset="0"/>
        <a:ea typeface="+mn-ea"/>
        <a:cs typeface="+mn-cs"/>
      </a:defRPr>
    </a:lvl7pPr>
    <a:lvl8pPr marL="3352287" algn="l" defTabSz="957796" rtl="0" eaLnBrk="1" latinLnBrk="0" hangingPunct="1">
      <a:defRPr sz="2900" kern="1200">
        <a:solidFill>
          <a:schemeClr val="tx1"/>
        </a:solidFill>
        <a:latin typeface="Arial" charset="0"/>
        <a:ea typeface="+mn-ea"/>
        <a:cs typeface="+mn-cs"/>
      </a:defRPr>
    </a:lvl8pPr>
    <a:lvl9pPr marL="3831185" algn="l" defTabSz="957796" rtl="0" eaLnBrk="1" latinLnBrk="0" hangingPunct="1">
      <a:defRPr sz="2900" kern="1200">
        <a:solidFill>
          <a:schemeClr val="tx1"/>
        </a:solidFill>
        <a:latin typeface="Arial" charset="0"/>
        <a:ea typeface="+mn-ea"/>
        <a:cs typeface="+mn-cs"/>
      </a:defRPr>
    </a:lvl9pPr>
  </p:defaultTextStyle>
  <p:extLst>
    <p:ext uri="{EFAFB233-063F-42B5-8137-9DF3F51BA10A}">
      <p15:sldGuideLst xmlns:p15="http://schemas.microsoft.com/office/powerpoint/2012/main" xmlns="">
        <p15:guide id="1" orient="horz" pos="250">
          <p15:clr>
            <a:srgbClr val="A4A3A4"/>
          </p15:clr>
        </p15:guide>
        <p15:guide id="2" orient="horz" pos="943">
          <p15:clr>
            <a:srgbClr val="A4A3A4"/>
          </p15:clr>
        </p15:guide>
        <p15:guide id="3" orient="horz">
          <p15:clr>
            <a:srgbClr val="A4A3A4"/>
          </p15:clr>
        </p15:guide>
        <p15:guide id="4" orient="horz" pos="2440">
          <p15:clr>
            <a:srgbClr val="A4A3A4"/>
          </p15:clr>
        </p15:guide>
        <p15:guide id="5" orient="horz" pos="3798">
          <p15:clr>
            <a:srgbClr val="A4A3A4"/>
          </p15:clr>
        </p15:guide>
        <p15:guide id="6" orient="horz" pos="527">
          <p15:clr>
            <a:srgbClr val="A4A3A4"/>
          </p15:clr>
        </p15:guide>
        <p15:guide id="7" orient="horz" pos="772">
          <p15:clr>
            <a:srgbClr val="A4A3A4"/>
          </p15:clr>
        </p15:guide>
        <p15:guide id="8" orient="horz" pos="809">
          <p15:clr>
            <a:srgbClr val="A4A3A4"/>
          </p15:clr>
        </p15:guide>
        <p15:guide id="9" orient="horz" pos="2302">
          <p15:clr>
            <a:srgbClr val="A4A3A4"/>
          </p15:clr>
        </p15:guide>
        <p15:guide id="10" orient="horz" pos="3958">
          <p15:clr>
            <a:srgbClr val="A4A3A4"/>
          </p15:clr>
        </p15:guide>
        <p15:guide id="11" orient="horz" pos="4022">
          <p15:clr>
            <a:srgbClr val="A4A3A4"/>
          </p15:clr>
        </p15:guide>
        <p15:guide id="12" orient="horz" pos="4319">
          <p15:clr>
            <a:srgbClr val="A4A3A4"/>
          </p15:clr>
        </p15:guide>
        <p15:guide id="13" orient="horz" pos="3072">
          <p15:clr>
            <a:srgbClr val="A4A3A4"/>
          </p15:clr>
        </p15:guide>
        <p15:guide id="14" orient="horz" pos="1449">
          <p15:clr>
            <a:srgbClr val="A4A3A4"/>
          </p15:clr>
        </p15:guide>
        <p15:guide id="15" orient="horz" pos="2068">
          <p15:clr>
            <a:srgbClr val="A4A3A4"/>
          </p15:clr>
        </p15:guide>
        <p15:guide id="16" orient="horz" pos="4087">
          <p15:clr>
            <a:srgbClr val="A4A3A4"/>
          </p15:clr>
        </p15:guide>
        <p15:guide id="17" pos="7352">
          <p15:clr>
            <a:srgbClr val="A4A3A4"/>
          </p15:clr>
        </p15:guide>
        <p15:guide id="18" pos="3773">
          <p15:clr>
            <a:srgbClr val="A4A3A4"/>
          </p15:clr>
        </p15:guide>
        <p15:guide id="19" pos="3930">
          <p15:clr>
            <a:srgbClr val="A4A3A4"/>
          </p15:clr>
        </p15:guide>
        <p15:guide id="20" pos="4967">
          <p15:clr>
            <a:srgbClr val="A4A3A4"/>
          </p15:clr>
        </p15:guide>
        <p15:guide id="21" pos="332">
          <p15:clr>
            <a:srgbClr val="A4A3A4"/>
          </p15:clr>
        </p15:guide>
        <p15:guide id="22" pos="5111">
          <p15:clr>
            <a:srgbClr val="A4A3A4"/>
          </p15:clr>
        </p15:guide>
        <p15:guide id="23" pos="2731">
          <p15:clr>
            <a:srgbClr val="A4A3A4"/>
          </p15:clr>
        </p15:guide>
        <p15:guide id="24" pos="2572">
          <p15:clr>
            <a:srgbClr val="A4A3A4"/>
          </p15:clr>
        </p15:guide>
        <p15:guide id="25" pos="5867">
          <p15:clr>
            <a:srgbClr val="A4A3A4"/>
          </p15:clr>
        </p15:guide>
        <p15:guide id="26" pos="1395">
          <p15:clr>
            <a:srgbClr val="A4A3A4"/>
          </p15:clr>
        </p15:guide>
        <p15:guide id="27" pos="5661">
          <p15:clr>
            <a:srgbClr val="A4A3A4"/>
          </p15:clr>
        </p15:guide>
      </p15:sldGuideLst>
    </p:ext>
    <p:ext uri="{2D200454-40CA-4A62-9FC3-DE9A4176ACB9}">
      <p15:notesGuideLst xmlns:p15="http://schemas.microsoft.com/office/powerpoint/2012/main" xmlns="">
        <p15:guide id="1" orient="horz" pos="3109">
          <p15:clr>
            <a:srgbClr val="A4A3A4"/>
          </p15:clr>
        </p15:guide>
        <p15:guide id="2" pos="214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A6A6A"/>
    <a:srgbClr val="6D2C76"/>
    <a:srgbClr val="0074B7"/>
    <a:srgbClr val="002A5E"/>
    <a:srgbClr val="63C532"/>
    <a:srgbClr val="DF536A"/>
    <a:srgbClr val="4F3398"/>
    <a:srgbClr val="DFF4D5"/>
    <a:srgbClr val="14E6F0"/>
    <a:srgbClr val="C12B5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85BE263C-DBD7-4A20-BB59-AAB30ACAA65A}" styleName="Medium Style 3 - Accent 2">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2"/>
          </a:solidFill>
        </a:fill>
      </a:tcStyle>
    </a:lastCol>
    <a:firstCol>
      <a:tcTxStyle b="on">
        <a:fontRef idx="minor">
          <a:scrgbClr r="0" g="0" b="0"/>
        </a:fontRef>
        <a:schemeClr val="lt1"/>
      </a:tcTxStyle>
      <a:tcStyle>
        <a:tcBdr/>
        <a:fill>
          <a:solidFill>
            <a:schemeClr val="accent2"/>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2"/>
          </a:solidFill>
        </a:fill>
      </a:tcStyle>
    </a:firstRow>
  </a:tblStyle>
  <a:tblStyle styleId="{AF606853-7671-496A-8E4F-DF71F8EC918B}" styleName="Dark Style 1 - Accent 6">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6"/>
          </a:solidFill>
        </a:fill>
      </a:tcStyle>
    </a:wholeTbl>
    <a:band1H>
      <a:tcStyle>
        <a:tcBdr/>
        <a:fill>
          <a:solidFill>
            <a:schemeClr val="accent6">
              <a:shade val="60000"/>
            </a:schemeClr>
          </a:solidFill>
        </a:fill>
      </a:tcStyle>
    </a:band1H>
    <a:band1V>
      <a:tcStyle>
        <a:tcBdr/>
        <a:fill>
          <a:solidFill>
            <a:schemeClr val="accent6">
              <a:shade val="60000"/>
            </a:schemeClr>
          </a:solidFill>
        </a:fill>
      </a:tcStyle>
    </a:band1V>
    <a:lastCol>
      <a:tcTxStyle b="on"/>
      <a:tcStyle>
        <a:tcBdr>
          <a:left>
            <a:ln w="25400" cmpd="sng">
              <a:solidFill>
                <a:schemeClr val="lt1"/>
              </a:solidFill>
            </a:ln>
          </a:left>
        </a:tcBdr>
        <a:fill>
          <a:solidFill>
            <a:schemeClr val="accent6">
              <a:shade val="60000"/>
            </a:schemeClr>
          </a:solidFill>
        </a:fill>
      </a:tcStyle>
    </a:lastCol>
    <a:firstCol>
      <a:tcTxStyle b="on"/>
      <a:tcStyle>
        <a:tcBdr>
          <a:right>
            <a:ln w="25400" cmpd="sng">
              <a:solidFill>
                <a:schemeClr val="lt1"/>
              </a:solidFill>
            </a:ln>
          </a:right>
        </a:tcBdr>
        <a:fill>
          <a:solidFill>
            <a:schemeClr val="accent6">
              <a:shade val="60000"/>
            </a:schemeClr>
          </a:solidFill>
        </a:fill>
      </a:tcStyle>
    </a:firstCol>
    <a:lastRow>
      <a:tcTxStyle b="on"/>
      <a:tcStyle>
        <a:tcBdr>
          <a:top>
            <a:ln w="25400" cmpd="sng">
              <a:solidFill>
                <a:schemeClr val="lt1"/>
              </a:solidFill>
            </a:ln>
          </a:top>
        </a:tcBdr>
        <a:fill>
          <a:solidFill>
            <a:schemeClr val="accent6">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65EE72F8-A0F8-4E5A-98DF-F32D629CA87C}" styleName="Schroders table">
    <a:wholeTbl>
      <a:tcTxStyle>
        <a:fontRef idx="minor">
          <a:prstClr val="black"/>
        </a:fontRef>
        <a:schemeClr val="dk1"/>
      </a:tcTxStyle>
      <a:tcStyle>
        <a:tcBdr>
          <a:left>
            <a:ln>
              <a:noFill/>
            </a:ln>
          </a:left>
          <a:right>
            <a:ln>
              <a:noFill/>
            </a:ln>
          </a:right>
          <a:top>
            <a:ln w="6350" cmpd="sng">
              <a:solidFill>
                <a:srgbClr val="002A5E"/>
              </a:solidFill>
            </a:ln>
          </a:top>
          <a:bottom>
            <a:ln w="6350" cmpd="sng">
              <a:solidFill>
                <a:srgbClr val="002A5E"/>
              </a:solidFill>
            </a:ln>
          </a:bottom>
          <a:insideH>
            <a:ln w="6350" cmpd="sng">
              <a:solidFill>
                <a:srgbClr val="002A5E"/>
              </a:solidFill>
            </a:ln>
          </a:insideH>
          <a:insideV>
            <a:ln>
              <a:noFill/>
            </a:ln>
          </a:insideV>
        </a:tcBdr>
      </a:tcStyle>
    </a:wholeTbl>
    <a:firstCol>
      <a:tcTxStyle b="on">
        <a:fontRef idx="minor">
          <a:prstClr val="black"/>
        </a:fontRef>
        <a:schemeClr val="lt1"/>
      </a:tcTxStyle>
      <a:tcStyle>
        <a:tcBdr>
          <a:insideH>
            <a:ln w="6350" cmpd="sng">
              <a:solidFill>
                <a:schemeClr val="lt1"/>
              </a:solidFill>
            </a:ln>
          </a:insideH>
        </a:tcBdr>
        <a:fill>
          <a:solidFill>
            <a:srgbClr val="002A5E"/>
          </a:solidFill>
        </a:fill>
      </a:tcStyle>
    </a:firstCol>
    <a:lastRow>
      <a:tcTxStyle b="on">
        <a:fontRef idx="minor">
          <a:prstClr val="black"/>
        </a:fontRef>
        <a:schemeClr val="dk1"/>
      </a:tcTxStyle>
      <a:tcStyle>
        <a:tcBdr>
          <a:top>
            <a:ln w="12700" cmpd="sng">
              <a:solidFill>
                <a:srgbClr val="002A5E"/>
              </a:solidFill>
            </a:ln>
          </a:top>
          <a:bottom>
            <a:ln w="12700" cmpd="sng">
              <a:solidFill>
                <a:srgbClr val="002A5E"/>
              </a:solidFill>
            </a:ln>
          </a:bottom>
        </a:tcBdr>
        <a:fill>
          <a:solidFill>
            <a:srgbClr val="D5E8FF"/>
          </a:solidFill>
        </a:fill>
      </a:tcStyle>
    </a:lastRow>
    <a:firstRow>
      <a:tcTxStyle b="on">
        <a:fontRef idx="minor">
          <a:prstClr val="black"/>
        </a:fontRef>
        <a:schemeClr val="lt1"/>
      </a:tcTxStyle>
      <a:tcStyle>
        <a:tcBdr>
          <a:bottom>
            <a:ln w="6350" cmpd="sng">
              <a:solidFill>
                <a:schemeClr val="lt1"/>
              </a:solidFill>
            </a:ln>
          </a:bottom>
        </a:tcBdr>
        <a:fill>
          <a:solidFill>
            <a:srgbClr val="002A5E"/>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2245" autoAdjust="0"/>
    <p:restoredTop sz="96830" autoAdjust="0"/>
  </p:normalViewPr>
  <p:slideViewPr>
    <p:cSldViewPr snapToGrid="0" snapToObjects="1" showGuides="1">
      <p:cViewPr>
        <p:scale>
          <a:sx n="81" d="100"/>
          <a:sy n="81" d="100"/>
        </p:scale>
        <p:origin x="-408" y="-36"/>
      </p:cViewPr>
      <p:guideLst>
        <p:guide orient="horz" pos="250"/>
        <p:guide orient="horz" pos="943"/>
        <p:guide orient="horz"/>
        <p:guide orient="horz" pos="2440"/>
        <p:guide orient="horz" pos="3798"/>
        <p:guide orient="horz" pos="527"/>
        <p:guide orient="horz" pos="772"/>
        <p:guide orient="horz" pos="809"/>
        <p:guide orient="horz" pos="2302"/>
        <p:guide orient="horz" pos="3958"/>
        <p:guide orient="horz" pos="4022"/>
        <p:guide orient="horz" pos="4319"/>
        <p:guide orient="horz" pos="3072"/>
        <p:guide orient="horz" pos="1449"/>
        <p:guide orient="horz" pos="2068"/>
        <p:guide orient="horz" pos="4087"/>
        <p:guide pos="7352"/>
        <p:guide pos="3773"/>
        <p:guide pos="3930"/>
        <p:guide pos="4967"/>
        <p:guide pos="332"/>
        <p:guide pos="5111"/>
        <p:guide pos="2731"/>
        <p:guide pos="2572"/>
        <p:guide pos="5867"/>
        <p:guide pos="1395"/>
        <p:guide pos="5661"/>
      </p:guideLst>
    </p:cSldViewPr>
  </p:slideViewPr>
  <p:outlineViewPr>
    <p:cViewPr>
      <p:scale>
        <a:sx n="33" d="100"/>
        <a:sy n="33" d="100"/>
      </p:scale>
      <p:origin x="0" y="1458"/>
    </p:cViewPr>
  </p:outlineViewPr>
  <p:notesTextViewPr>
    <p:cViewPr>
      <p:scale>
        <a:sx n="100" d="100"/>
        <a:sy n="100" d="100"/>
      </p:scale>
      <p:origin x="0" y="0"/>
    </p:cViewPr>
  </p:notesTextViewPr>
  <p:sorterViewPr>
    <p:cViewPr>
      <p:scale>
        <a:sx n="150" d="100"/>
        <a:sy n="150" d="100"/>
      </p:scale>
      <p:origin x="0" y="0"/>
    </p:cViewPr>
  </p:sorterViewPr>
  <p:notesViewPr>
    <p:cSldViewPr snapToGrid="0" snapToObjects="1" showGuides="1">
      <p:cViewPr varScale="1">
        <p:scale>
          <a:sx n="74" d="100"/>
          <a:sy n="74" d="100"/>
        </p:scale>
        <p:origin x="-2172" y="-114"/>
      </p:cViewPr>
      <p:guideLst>
        <p:guide orient="horz" pos="3109"/>
        <p:guide pos="2140"/>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 Type="http://schemas.openxmlformats.org/officeDocument/2006/relationships/customXml" Target="../customXml/item3.xml"/><Relationship Id="rId21" Type="http://schemas.openxmlformats.org/officeDocument/2006/relationships/slide" Target="slides/slide16.xml"/><Relationship Id="rId34" Type="http://schemas.openxmlformats.org/officeDocument/2006/relationships/presProps" Target="presProps.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handoutMaster" Target="handoutMasters/handoutMaster1.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slide" Target="slides/slide24.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notesMaster" Target="notesMasters/notesMaster1.xml"/><Relationship Id="rId37" Type="http://schemas.openxmlformats.org/officeDocument/2006/relationships/tableStyles" Target="tableStyles.xml"/><Relationship Id="rId5" Type="http://schemas.openxmlformats.org/officeDocument/2006/relationships/slideMaster" Target="slideMasters/slideMaster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theme" Target="theme/theme1.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52" Type="http://schemas.microsoft.com/office/2015/10/relationships/revisionInfo" Target="revisionInfo.xml"/><Relationship Id="rId4" Type="http://schemas.openxmlformats.org/officeDocument/2006/relationships/customXml" Target="../customXml/item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viewProps" Target="viewProps.xml"/></Relationships>
</file>

<file path=ppt/charts/_rels/chart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4249377954323231E-2"/>
          <c:y val="6.7451802430391269E-2"/>
          <c:w val="0.95419368651426129"/>
          <c:h val="0.77842689361498241"/>
        </c:manualLayout>
      </c:layout>
      <c:barChart>
        <c:barDir val="col"/>
        <c:grouping val="clustered"/>
        <c:varyColors val="0"/>
        <c:ser>
          <c:idx val="0"/>
          <c:order val="0"/>
          <c:tx>
            <c:strRef>
              <c:f>Sheet1!$B$1</c:f>
              <c:strCache>
                <c:ptCount val="1"/>
                <c:pt idx="0">
                  <c:v>Net % say overweight UK equities, lhs</c:v>
                </c:pt>
              </c:strCache>
            </c:strRef>
          </c:tx>
          <c:spPr>
            <a:solidFill>
              <a:schemeClr val="accent3"/>
            </a:solidFill>
            <a:ln>
              <a:noFill/>
            </a:ln>
          </c:spPr>
          <c:invertIfNegative val="0"/>
          <c:cat>
            <c:numRef>
              <c:f>Sheet1!$A$2:$A$231</c:f>
              <c:numCache>
                <c:formatCode>mmm\-yy</c:formatCode>
                <c:ptCount val="230"/>
                <c:pt idx="0">
                  <c:v>36161</c:v>
                </c:pt>
                <c:pt idx="1">
                  <c:v>36192</c:v>
                </c:pt>
                <c:pt idx="2">
                  <c:v>36220</c:v>
                </c:pt>
                <c:pt idx="3">
                  <c:v>36251</c:v>
                </c:pt>
                <c:pt idx="4">
                  <c:v>36281</c:v>
                </c:pt>
                <c:pt idx="5">
                  <c:v>36312</c:v>
                </c:pt>
                <c:pt idx="6">
                  <c:v>36342</c:v>
                </c:pt>
                <c:pt idx="7">
                  <c:v>36373</c:v>
                </c:pt>
                <c:pt idx="8">
                  <c:v>36404</c:v>
                </c:pt>
                <c:pt idx="9">
                  <c:v>36434</c:v>
                </c:pt>
                <c:pt idx="10">
                  <c:v>36465</c:v>
                </c:pt>
                <c:pt idx="11">
                  <c:v>36495</c:v>
                </c:pt>
                <c:pt idx="12">
                  <c:v>36526</c:v>
                </c:pt>
                <c:pt idx="13">
                  <c:v>36557</c:v>
                </c:pt>
                <c:pt idx="14">
                  <c:v>36586</c:v>
                </c:pt>
                <c:pt idx="15">
                  <c:v>36617</c:v>
                </c:pt>
                <c:pt idx="16">
                  <c:v>36647</c:v>
                </c:pt>
                <c:pt idx="17">
                  <c:v>36678</c:v>
                </c:pt>
                <c:pt idx="18">
                  <c:v>36708</c:v>
                </c:pt>
                <c:pt idx="19">
                  <c:v>36739</c:v>
                </c:pt>
                <c:pt idx="20">
                  <c:v>36770</c:v>
                </c:pt>
                <c:pt idx="21">
                  <c:v>36800</c:v>
                </c:pt>
                <c:pt idx="22">
                  <c:v>36831</c:v>
                </c:pt>
                <c:pt idx="23">
                  <c:v>36861</c:v>
                </c:pt>
                <c:pt idx="24">
                  <c:v>36892</c:v>
                </c:pt>
                <c:pt idx="25">
                  <c:v>36923</c:v>
                </c:pt>
                <c:pt idx="26">
                  <c:v>36951</c:v>
                </c:pt>
                <c:pt idx="27">
                  <c:v>36982</c:v>
                </c:pt>
                <c:pt idx="28">
                  <c:v>37012</c:v>
                </c:pt>
                <c:pt idx="29">
                  <c:v>37043</c:v>
                </c:pt>
                <c:pt idx="30">
                  <c:v>37073</c:v>
                </c:pt>
                <c:pt idx="31">
                  <c:v>37104</c:v>
                </c:pt>
                <c:pt idx="32">
                  <c:v>37135</c:v>
                </c:pt>
                <c:pt idx="33">
                  <c:v>37165</c:v>
                </c:pt>
                <c:pt idx="34">
                  <c:v>37196</c:v>
                </c:pt>
                <c:pt idx="35">
                  <c:v>37226</c:v>
                </c:pt>
                <c:pt idx="36">
                  <c:v>37257</c:v>
                </c:pt>
                <c:pt idx="37">
                  <c:v>37288</c:v>
                </c:pt>
                <c:pt idx="38">
                  <c:v>37316</c:v>
                </c:pt>
                <c:pt idx="39">
                  <c:v>37347</c:v>
                </c:pt>
                <c:pt idx="40">
                  <c:v>37377</c:v>
                </c:pt>
                <c:pt idx="41">
                  <c:v>37408</c:v>
                </c:pt>
                <c:pt idx="42">
                  <c:v>37438</c:v>
                </c:pt>
                <c:pt idx="43">
                  <c:v>37469</c:v>
                </c:pt>
                <c:pt idx="44">
                  <c:v>37500</c:v>
                </c:pt>
                <c:pt idx="45">
                  <c:v>37530</c:v>
                </c:pt>
                <c:pt idx="46">
                  <c:v>37561</c:v>
                </c:pt>
                <c:pt idx="47">
                  <c:v>37591</c:v>
                </c:pt>
                <c:pt idx="48">
                  <c:v>37622</c:v>
                </c:pt>
                <c:pt idx="49">
                  <c:v>37653</c:v>
                </c:pt>
                <c:pt idx="50">
                  <c:v>37681</c:v>
                </c:pt>
                <c:pt idx="51">
                  <c:v>37712</c:v>
                </c:pt>
                <c:pt idx="52">
                  <c:v>37742</c:v>
                </c:pt>
                <c:pt idx="53">
                  <c:v>37773</c:v>
                </c:pt>
                <c:pt idx="54">
                  <c:v>37803</c:v>
                </c:pt>
                <c:pt idx="55">
                  <c:v>37834</c:v>
                </c:pt>
                <c:pt idx="56">
                  <c:v>37865</c:v>
                </c:pt>
                <c:pt idx="57">
                  <c:v>37895</c:v>
                </c:pt>
                <c:pt idx="58">
                  <c:v>37926</c:v>
                </c:pt>
                <c:pt idx="59">
                  <c:v>37956</c:v>
                </c:pt>
                <c:pt idx="60">
                  <c:v>37987</c:v>
                </c:pt>
                <c:pt idx="61">
                  <c:v>38018</c:v>
                </c:pt>
                <c:pt idx="62">
                  <c:v>38047</c:v>
                </c:pt>
                <c:pt idx="63">
                  <c:v>38078</c:v>
                </c:pt>
                <c:pt idx="64">
                  <c:v>38108</c:v>
                </c:pt>
                <c:pt idx="65">
                  <c:v>38139</c:v>
                </c:pt>
                <c:pt idx="66">
                  <c:v>38169</c:v>
                </c:pt>
                <c:pt idx="67">
                  <c:v>38200</c:v>
                </c:pt>
                <c:pt idx="68">
                  <c:v>38231</c:v>
                </c:pt>
                <c:pt idx="69">
                  <c:v>38261</c:v>
                </c:pt>
                <c:pt idx="70">
                  <c:v>38292</c:v>
                </c:pt>
                <c:pt idx="71">
                  <c:v>38322</c:v>
                </c:pt>
                <c:pt idx="72">
                  <c:v>38353</c:v>
                </c:pt>
                <c:pt idx="73">
                  <c:v>38384</c:v>
                </c:pt>
                <c:pt idx="74">
                  <c:v>38412</c:v>
                </c:pt>
                <c:pt idx="75">
                  <c:v>38443</c:v>
                </c:pt>
                <c:pt idx="76">
                  <c:v>38473</c:v>
                </c:pt>
                <c:pt idx="77">
                  <c:v>38504</c:v>
                </c:pt>
                <c:pt idx="78">
                  <c:v>38534</c:v>
                </c:pt>
                <c:pt idx="79">
                  <c:v>38565</c:v>
                </c:pt>
                <c:pt idx="80">
                  <c:v>38596</c:v>
                </c:pt>
                <c:pt idx="81">
                  <c:v>38626</c:v>
                </c:pt>
                <c:pt idx="82">
                  <c:v>38657</c:v>
                </c:pt>
                <c:pt idx="83">
                  <c:v>38687</c:v>
                </c:pt>
                <c:pt idx="84">
                  <c:v>38718</c:v>
                </c:pt>
                <c:pt idx="85">
                  <c:v>38749</c:v>
                </c:pt>
                <c:pt idx="86">
                  <c:v>38777</c:v>
                </c:pt>
                <c:pt idx="87">
                  <c:v>38808</c:v>
                </c:pt>
                <c:pt idx="88">
                  <c:v>38838</c:v>
                </c:pt>
                <c:pt idx="89">
                  <c:v>38869</c:v>
                </c:pt>
                <c:pt idx="90">
                  <c:v>38899</c:v>
                </c:pt>
                <c:pt idx="91">
                  <c:v>38930</c:v>
                </c:pt>
                <c:pt idx="92">
                  <c:v>38961</c:v>
                </c:pt>
                <c:pt idx="93">
                  <c:v>38991</c:v>
                </c:pt>
                <c:pt idx="94">
                  <c:v>39022</c:v>
                </c:pt>
                <c:pt idx="95">
                  <c:v>39052</c:v>
                </c:pt>
                <c:pt idx="96">
                  <c:v>39083</c:v>
                </c:pt>
                <c:pt idx="97">
                  <c:v>39114</c:v>
                </c:pt>
                <c:pt idx="98">
                  <c:v>39142</c:v>
                </c:pt>
                <c:pt idx="99">
                  <c:v>39173</c:v>
                </c:pt>
                <c:pt idx="100">
                  <c:v>39203</c:v>
                </c:pt>
                <c:pt idx="101">
                  <c:v>39234</c:v>
                </c:pt>
                <c:pt idx="102">
                  <c:v>39264</c:v>
                </c:pt>
                <c:pt idx="103">
                  <c:v>39295</c:v>
                </c:pt>
                <c:pt idx="104">
                  <c:v>39326</c:v>
                </c:pt>
                <c:pt idx="105">
                  <c:v>39356</c:v>
                </c:pt>
                <c:pt idx="106">
                  <c:v>39387</c:v>
                </c:pt>
                <c:pt idx="107">
                  <c:v>39417</c:v>
                </c:pt>
                <c:pt idx="108">
                  <c:v>39448</c:v>
                </c:pt>
                <c:pt idx="109">
                  <c:v>39479</c:v>
                </c:pt>
                <c:pt idx="110">
                  <c:v>39508</c:v>
                </c:pt>
                <c:pt idx="111">
                  <c:v>39539</c:v>
                </c:pt>
                <c:pt idx="112">
                  <c:v>39569</c:v>
                </c:pt>
                <c:pt idx="113">
                  <c:v>39600</c:v>
                </c:pt>
                <c:pt idx="114">
                  <c:v>39630</c:v>
                </c:pt>
                <c:pt idx="115">
                  <c:v>39661</c:v>
                </c:pt>
                <c:pt idx="116">
                  <c:v>39692</c:v>
                </c:pt>
                <c:pt idx="117">
                  <c:v>39722</c:v>
                </c:pt>
                <c:pt idx="118">
                  <c:v>39753</c:v>
                </c:pt>
                <c:pt idx="119">
                  <c:v>39783</c:v>
                </c:pt>
                <c:pt idx="120">
                  <c:v>39814</c:v>
                </c:pt>
                <c:pt idx="121">
                  <c:v>39845</c:v>
                </c:pt>
                <c:pt idx="122">
                  <c:v>39873</c:v>
                </c:pt>
                <c:pt idx="123">
                  <c:v>39904</c:v>
                </c:pt>
                <c:pt idx="124">
                  <c:v>39934</c:v>
                </c:pt>
                <c:pt idx="125">
                  <c:v>39965</c:v>
                </c:pt>
                <c:pt idx="126">
                  <c:v>39995</c:v>
                </c:pt>
                <c:pt idx="127">
                  <c:v>40026</c:v>
                </c:pt>
                <c:pt idx="128">
                  <c:v>40057</c:v>
                </c:pt>
                <c:pt idx="129">
                  <c:v>40087</c:v>
                </c:pt>
                <c:pt idx="130">
                  <c:v>40118</c:v>
                </c:pt>
                <c:pt idx="131">
                  <c:v>40148</c:v>
                </c:pt>
                <c:pt idx="132">
                  <c:v>40179</c:v>
                </c:pt>
                <c:pt idx="133">
                  <c:v>40210</c:v>
                </c:pt>
                <c:pt idx="134">
                  <c:v>40238</c:v>
                </c:pt>
                <c:pt idx="135">
                  <c:v>40269</c:v>
                </c:pt>
                <c:pt idx="136">
                  <c:v>40299</c:v>
                </c:pt>
                <c:pt idx="137">
                  <c:v>40330</c:v>
                </c:pt>
                <c:pt idx="138">
                  <c:v>40360</c:v>
                </c:pt>
                <c:pt idx="139">
                  <c:v>40391</c:v>
                </c:pt>
                <c:pt idx="140">
                  <c:v>40422</c:v>
                </c:pt>
                <c:pt idx="141">
                  <c:v>40452</c:v>
                </c:pt>
                <c:pt idx="142">
                  <c:v>40483</c:v>
                </c:pt>
                <c:pt idx="143">
                  <c:v>40513</c:v>
                </c:pt>
                <c:pt idx="144">
                  <c:v>40544</c:v>
                </c:pt>
                <c:pt idx="145">
                  <c:v>40575</c:v>
                </c:pt>
                <c:pt idx="146">
                  <c:v>40603</c:v>
                </c:pt>
                <c:pt idx="147">
                  <c:v>40634</c:v>
                </c:pt>
                <c:pt idx="148">
                  <c:v>40664</c:v>
                </c:pt>
                <c:pt idx="149">
                  <c:v>40695</c:v>
                </c:pt>
                <c:pt idx="150">
                  <c:v>40725</c:v>
                </c:pt>
                <c:pt idx="151">
                  <c:v>40756</c:v>
                </c:pt>
                <c:pt idx="152">
                  <c:v>40787</c:v>
                </c:pt>
                <c:pt idx="153">
                  <c:v>40817</c:v>
                </c:pt>
                <c:pt idx="154">
                  <c:v>40848</c:v>
                </c:pt>
                <c:pt idx="155">
                  <c:v>40878</c:v>
                </c:pt>
                <c:pt idx="156">
                  <c:v>40909</c:v>
                </c:pt>
                <c:pt idx="157">
                  <c:v>40940</c:v>
                </c:pt>
                <c:pt idx="158">
                  <c:v>40969</c:v>
                </c:pt>
                <c:pt idx="159">
                  <c:v>41000</c:v>
                </c:pt>
                <c:pt idx="160">
                  <c:v>41030</c:v>
                </c:pt>
                <c:pt idx="161">
                  <c:v>41061</c:v>
                </c:pt>
                <c:pt idx="162">
                  <c:v>41091</c:v>
                </c:pt>
                <c:pt idx="163">
                  <c:v>41122</c:v>
                </c:pt>
                <c:pt idx="164">
                  <c:v>41153</c:v>
                </c:pt>
                <c:pt idx="165">
                  <c:v>41183</c:v>
                </c:pt>
                <c:pt idx="166">
                  <c:v>41214</c:v>
                </c:pt>
                <c:pt idx="167">
                  <c:v>41244</c:v>
                </c:pt>
                <c:pt idx="168">
                  <c:v>41275</c:v>
                </c:pt>
                <c:pt idx="169">
                  <c:v>41306</c:v>
                </c:pt>
                <c:pt idx="170">
                  <c:v>41334</c:v>
                </c:pt>
                <c:pt idx="171">
                  <c:v>41365</c:v>
                </c:pt>
                <c:pt idx="172">
                  <c:v>41395</c:v>
                </c:pt>
                <c:pt idx="173">
                  <c:v>41426</c:v>
                </c:pt>
                <c:pt idx="174">
                  <c:v>41456</c:v>
                </c:pt>
                <c:pt idx="175">
                  <c:v>41487</c:v>
                </c:pt>
                <c:pt idx="176">
                  <c:v>41518</c:v>
                </c:pt>
                <c:pt idx="177">
                  <c:v>41548</c:v>
                </c:pt>
                <c:pt idx="178">
                  <c:v>41579</c:v>
                </c:pt>
                <c:pt idx="179">
                  <c:v>41609</c:v>
                </c:pt>
                <c:pt idx="180">
                  <c:v>41640</c:v>
                </c:pt>
                <c:pt idx="181">
                  <c:v>41671</c:v>
                </c:pt>
                <c:pt idx="182">
                  <c:v>41699</c:v>
                </c:pt>
                <c:pt idx="183">
                  <c:v>41730</c:v>
                </c:pt>
                <c:pt idx="184">
                  <c:v>41760</c:v>
                </c:pt>
                <c:pt idx="185">
                  <c:v>41791</c:v>
                </c:pt>
                <c:pt idx="186">
                  <c:v>41821</c:v>
                </c:pt>
                <c:pt idx="187">
                  <c:v>41852</c:v>
                </c:pt>
                <c:pt idx="188">
                  <c:v>41883</c:v>
                </c:pt>
                <c:pt idx="189">
                  <c:v>41913</c:v>
                </c:pt>
                <c:pt idx="190">
                  <c:v>41944</c:v>
                </c:pt>
                <c:pt idx="191">
                  <c:v>41974</c:v>
                </c:pt>
                <c:pt idx="192">
                  <c:v>42005</c:v>
                </c:pt>
                <c:pt idx="193">
                  <c:v>42036</c:v>
                </c:pt>
                <c:pt idx="194">
                  <c:v>42064</c:v>
                </c:pt>
                <c:pt idx="195">
                  <c:v>42095</c:v>
                </c:pt>
                <c:pt idx="196">
                  <c:v>42125</c:v>
                </c:pt>
                <c:pt idx="197">
                  <c:v>42156</c:v>
                </c:pt>
                <c:pt idx="198">
                  <c:v>42186</c:v>
                </c:pt>
                <c:pt idx="199">
                  <c:v>42217</c:v>
                </c:pt>
                <c:pt idx="200">
                  <c:v>42248</c:v>
                </c:pt>
                <c:pt idx="201">
                  <c:v>42278</c:v>
                </c:pt>
                <c:pt idx="202">
                  <c:v>42309</c:v>
                </c:pt>
                <c:pt idx="203">
                  <c:v>42339</c:v>
                </c:pt>
                <c:pt idx="204">
                  <c:v>42370</c:v>
                </c:pt>
                <c:pt idx="205">
                  <c:v>42401</c:v>
                </c:pt>
                <c:pt idx="206">
                  <c:v>42430</c:v>
                </c:pt>
                <c:pt idx="207">
                  <c:v>42461</c:v>
                </c:pt>
                <c:pt idx="208">
                  <c:v>42491</c:v>
                </c:pt>
                <c:pt idx="209">
                  <c:v>42522</c:v>
                </c:pt>
                <c:pt idx="210">
                  <c:v>42552</c:v>
                </c:pt>
                <c:pt idx="211">
                  <c:v>42583</c:v>
                </c:pt>
                <c:pt idx="212">
                  <c:v>42614</c:v>
                </c:pt>
                <c:pt idx="213">
                  <c:v>42644</c:v>
                </c:pt>
                <c:pt idx="214">
                  <c:v>42675</c:v>
                </c:pt>
                <c:pt idx="215">
                  <c:v>42705</c:v>
                </c:pt>
                <c:pt idx="216">
                  <c:v>42736</c:v>
                </c:pt>
                <c:pt idx="217">
                  <c:v>42767</c:v>
                </c:pt>
                <c:pt idx="218">
                  <c:v>42795</c:v>
                </c:pt>
                <c:pt idx="219">
                  <c:v>42826</c:v>
                </c:pt>
                <c:pt idx="220">
                  <c:v>42856</c:v>
                </c:pt>
                <c:pt idx="221">
                  <c:v>42887</c:v>
                </c:pt>
                <c:pt idx="222">
                  <c:v>42917</c:v>
                </c:pt>
                <c:pt idx="223">
                  <c:v>42948</c:v>
                </c:pt>
                <c:pt idx="224">
                  <c:v>42979</c:v>
                </c:pt>
                <c:pt idx="225">
                  <c:v>43009</c:v>
                </c:pt>
                <c:pt idx="226">
                  <c:v>43040</c:v>
                </c:pt>
                <c:pt idx="227">
                  <c:v>43070</c:v>
                </c:pt>
                <c:pt idx="228">
                  <c:v>43101</c:v>
                </c:pt>
                <c:pt idx="229">
                  <c:v>43132</c:v>
                </c:pt>
              </c:numCache>
            </c:numRef>
          </c:cat>
          <c:val>
            <c:numRef>
              <c:f>Sheet1!$B$2:$B$231</c:f>
              <c:numCache>
                <c:formatCode>General</c:formatCode>
                <c:ptCount val="230"/>
                <c:pt idx="0">
                  <c:v>10</c:v>
                </c:pt>
                <c:pt idx="1">
                  <c:v>11.8</c:v>
                </c:pt>
                <c:pt idx="2">
                  <c:v>17.3</c:v>
                </c:pt>
                <c:pt idx="3">
                  <c:v>38</c:v>
                </c:pt>
                <c:pt idx="4">
                  <c:v>33.4</c:v>
                </c:pt>
                <c:pt idx="5">
                  <c:v>24</c:v>
                </c:pt>
                <c:pt idx="6">
                  <c:v>18.5</c:v>
                </c:pt>
                <c:pt idx="7">
                  <c:v>6.7</c:v>
                </c:pt>
                <c:pt idx="8">
                  <c:v>2.6</c:v>
                </c:pt>
                <c:pt idx="9">
                  <c:v>-11.8</c:v>
                </c:pt>
                <c:pt idx="10">
                  <c:v>-11.4</c:v>
                </c:pt>
                <c:pt idx="11">
                  <c:v>-12.3</c:v>
                </c:pt>
                <c:pt idx="12">
                  <c:v>-17.8</c:v>
                </c:pt>
                <c:pt idx="13">
                  <c:v>-21.9</c:v>
                </c:pt>
                <c:pt idx="14">
                  <c:v>-25.1</c:v>
                </c:pt>
                <c:pt idx="15">
                  <c:v>-6.6</c:v>
                </c:pt>
                <c:pt idx="16">
                  <c:v>-6.3</c:v>
                </c:pt>
                <c:pt idx="17">
                  <c:v>-8.9</c:v>
                </c:pt>
                <c:pt idx="18">
                  <c:v>-10.9</c:v>
                </c:pt>
                <c:pt idx="19">
                  <c:v>-9.5</c:v>
                </c:pt>
                <c:pt idx="20">
                  <c:v>-8.4</c:v>
                </c:pt>
                <c:pt idx="21">
                  <c:v>2.1</c:v>
                </c:pt>
                <c:pt idx="22">
                  <c:v>4.9000000000000004</c:v>
                </c:pt>
                <c:pt idx="23">
                  <c:v>6.5</c:v>
                </c:pt>
                <c:pt idx="24">
                  <c:v>10</c:v>
                </c:pt>
                <c:pt idx="25">
                  <c:v>6</c:v>
                </c:pt>
                <c:pt idx="26">
                  <c:v>10</c:v>
                </c:pt>
                <c:pt idx="27">
                  <c:v>17.8</c:v>
                </c:pt>
                <c:pt idx="28">
                  <c:v>6.8</c:v>
                </c:pt>
                <c:pt idx="29">
                  <c:v>7.7</c:v>
                </c:pt>
                <c:pt idx="30">
                  <c:v>6.8</c:v>
                </c:pt>
                <c:pt idx="31">
                  <c:v>4.5</c:v>
                </c:pt>
                <c:pt idx="32">
                  <c:v>5.6</c:v>
                </c:pt>
                <c:pt idx="33">
                  <c:v>17.3</c:v>
                </c:pt>
                <c:pt idx="34">
                  <c:v>18.2</c:v>
                </c:pt>
                <c:pt idx="35">
                  <c:v>5.4</c:v>
                </c:pt>
                <c:pt idx="36">
                  <c:v>5.2</c:v>
                </c:pt>
                <c:pt idx="37">
                  <c:v>5.6</c:v>
                </c:pt>
                <c:pt idx="38">
                  <c:v>-12.5</c:v>
                </c:pt>
                <c:pt idx="39">
                  <c:v>-6.1</c:v>
                </c:pt>
                <c:pt idx="40">
                  <c:v>-7.7</c:v>
                </c:pt>
                <c:pt idx="41">
                  <c:v>-15</c:v>
                </c:pt>
                <c:pt idx="42">
                  <c:v>-1.3</c:v>
                </c:pt>
                <c:pt idx="43">
                  <c:v>-1.8</c:v>
                </c:pt>
                <c:pt idx="44">
                  <c:v>6.5</c:v>
                </c:pt>
                <c:pt idx="45">
                  <c:v>7.9</c:v>
                </c:pt>
                <c:pt idx="46">
                  <c:v>13</c:v>
                </c:pt>
                <c:pt idx="47">
                  <c:v>5.6</c:v>
                </c:pt>
                <c:pt idx="48">
                  <c:v>-0.8</c:v>
                </c:pt>
                <c:pt idx="49">
                  <c:v>-0.6</c:v>
                </c:pt>
                <c:pt idx="50">
                  <c:v>-7</c:v>
                </c:pt>
                <c:pt idx="51">
                  <c:v>-10.5</c:v>
                </c:pt>
                <c:pt idx="52">
                  <c:v>-9.8000000000000007</c:v>
                </c:pt>
                <c:pt idx="53">
                  <c:v>-15.7</c:v>
                </c:pt>
                <c:pt idx="54">
                  <c:v>-16.7</c:v>
                </c:pt>
                <c:pt idx="55">
                  <c:v>-13.7</c:v>
                </c:pt>
                <c:pt idx="56">
                  <c:v>-14.4</c:v>
                </c:pt>
                <c:pt idx="57">
                  <c:v>-25.8</c:v>
                </c:pt>
                <c:pt idx="58">
                  <c:v>-19.399999999999999</c:v>
                </c:pt>
                <c:pt idx="59">
                  <c:v>-27</c:v>
                </c:pt>
                <c:pt idx="60">
                  <c:v>-18.7</c:v>
                </c:pt>
                <c:pt idx="61">
                  <c:v>-16</c:v>
                </c:pt>
                <c:pt idx="62">
                  <c:v>-33.9</c:v>
                </c:pt>
                <c:pt idx="63">
                  <c:v>-16.2</c:v>
                </c:pt>
                <c:pt idx="64">
                  <c:v>-16.600000000000001</c:v>
                </c:pt>
                <c:pt idx="65">
                  <c:v>-19.8</c:v>
                </c:pt>
                <c:pt idx="66">
                  <c:v>-15.7</c:v>
                </c:pt>
                <c:pt idx="67">
                  <c:v>-10.7</c:v>
                </c:pt>
                <c:pt idx="68">
                  <c:v>-12.7</c:v>
                </c:pt>
                <c:pt idx="69">
                  <c:v>-8.9</c:v>
                </c:pt>
                <c:pt idx="70">
                  <c:v>-18</c:v>
                </c:pt>
                <c:pt idx="71">
                  <c:v>-20.3</c:v>
                </c:pt>
                <c:pt idx="72">
                  <c:v>-20.100000000000001</c:v>
                </c:pt>
                <c:pt idx="73">
                  <c:v>-13</c:v>
                </c:pt>
                <c:pt idx="74">
                  <c:v>-6.8</c:v>
                </c:pt>
                <c:pt idx="75">
                  <c:v>-8</c:v>
                </c:pt>
                <c:pt idx="76">
                  <c:v>-10.4</c:v>
                </c:pt>
                <c:pt idx="77">
                  <c:v>-3.6</c:v>
                </c:pt>
                <c:pt idx="78">
                  <c:v>-8.9</c:v>
                </c:pt>
                <c:pt idx="79">
                  <c:v>-12.7</c:v>
                </c:pt>
                <c:pt idx="80">
                  <c:v>-10</c:v>
                </c:pt>
                <c:pt idx="81">
                  <c:v>-15.7</c:v>
                </c:pt>
                <c:pt idx="82">
                  <c:v>-23.8</c:v>
                </c:pt>
                <c:pt idx="83">
                  <c:v>-23.5</c:v>
                </c:pt>
                <c:pt idx="84">
                  <c:v>-18.2</c:v>
                </c:pt>
                <c:pt idx="85">
                  <c:v>-20.5</c:v>
                </c:pt>
                <c:pt idx="86">
                  <c:v>-13.9</c:v>
                </c:pt>
                <c:pt idx="87">
                  <c:v>-23.7</c:v>
                </c:pt>
                <c:pt idx="88">
                  <c:v>-5</c:v>
                </c:pt>
                <c:pt idx="89">
                  <c:v>-2.4</c:v>
                </c:pt>
                <c:pt idx="90">
                  <c:v>-2.2000000000000002</c:v>
                </c:pt>
                <c:pt idx="91">
                  <c:v>-2.4</c:v>
                </c:pt>
                <c:pt idx="92">
                  <c:v>-7</c:v>
                </c:pt>
                <c:pt idx="93">
                  <c:v>-4.3</c:v>
                </c:pt>
                <c:pt idx="94">
                  <c:v>-6.5</c:v>
                </c:pt>
                <c:pt idx="95">
                  <c:v>-5.2</c:v>
                </c:pt>
                <c:pt idx="96">
                  <c:v>-7.5</c:v>
                </c:pt>
                <c:pt idx="97">
                  <c:v>-6.8</c:v>
                </c:pt>
                <c:pt idx="98">
                  <c:v>-1.1000000000000001</c:v>
                </c:pt>
                <c:pt idx="99">
                  <c:v>-12.7</c:v>
                </c:pt>
                <c:pt idx="100">
                  <c:v>-8</c:v>
                </c:pt>
                <c:pt idx="101">
                  <c:v>-15.5</c:v>
                </c:pt>
                <c:pt idx="102">
                  <c:v>-10.199999999999999</c:v>
                </c:pt>
                <c:pt idx="103">
                  <c:v>-9.6</c:v>
                </c:pt>
                <c:pt idx="104">
                  <c:v>-10.5</c:v>
                </c:pt>
                <c:pt idx="105">
                  <c:v>-21.9</c:v>
                </c:pt>
                <c:pt idx="106">
                  <c:v>-26.1</c:v>
                </c:pt>
                <c:pt idx="107">
                  <c:v>-27.6</c:v>
                </c:pt>
                <c:pt idx="108">
                  <c:v>-20.6</c:v>
                </c:pt>
                <c:pt idx="109">
                  <c:v>-31.8</c:v>
                </c:pt>
                <c:pt idx="110">
                  <c:v>-31.6</c:v>
                </c:pt>
                <c:pt idx="111">
                  <c:v>-33.200000000000003</c:v>
                </c:pt>
                <c:pt idx="112">
                  <c:v>-40.5</c:v>
                </c:pt>
                <c:pt idx="113">
                  <c:v>-33.9</c:v>
                </c:pt>
                <c:pt idx="114">
                  <c:v>-37.700000000000003</c:v>
                </c:pt>
                <c:pt idx="115">
                  <c:v>-36.4</c:v>
                </c:pt>
                <c:pt idx="116">
                  <c:v>-36.6</c:v>
                </c:pt>
                <c:pt idx="117">
                  <c:v>-37.1</c:v>
                </c:pt>
                <c:pt idx="118">
                  <c:v>-23.3</c:v>
                </c:pt>
                <c:pt idx="119">
                  <c:v>-32.9</c:v>
                </c:pt>
                <c:pt idx="120">
                  <c:v>-30.7</c:v>
                </c:pt>
                <c:pt idx="121">
                  <c:v>-31.6</c:v>
                </c:pt>
                <c:pt idx="122">
                  <c:v>-22.4</c:v>
                </c:pt>
                <c:pt idx="123">
                  <c:v>-19.600000000000001</c:v>
                </c:pt>
                <c:pt idx="124">
                  <c:v>-18.2</c:v>
                </c:pt>
                <c:pt idx="125">
                  <c:v>-16.2</c:v>
                </c:pt>
                <c:pt idx="126">
                  <c:v>-12.7</c:v>
                </c:pt>
                <c:pt idx="127">
                  <c:v>-19.2</c:v>
                </c:pt>
                <c:pt idx="128">
                  <c:v>-10.7</c:v>
                </c:pt>
                <c:pt idx="129">
                  <c:v>-18.899999999999999</c:v>
                </c:pt>
                <c:pt idx="130">
                  <c:v>-16</c:v>
                </c:pt>
                <c:pt idx="131">
                  <c:v>-31.6</c:v>
                </c:pt>
                <c:pt idx="132">
                  <c:v>-25.6</c:v>
                </c:pt>
                <c:pt idx="133">
                  <c:v>-18.3</c:v>
                </c:pt>
                <c:pt idx="134">
                  <c:v>-22.6</c:v>
                </c:pt>
                <c:pt idx="135">
                  <c:v>-23.8</c:v>
                </c:pt>
                <c:pt idx="136">
                  <c:v>-11.2</c:v>
                </c:pt>
                <c:pt idx="137">
                  <c:v>-6.3</c:v>
                </c:pt>
                <c:pt idx="138">
                  <c:v>-10.5</c:v>
                </c:pt>
                <c:pt idx="139">
                  <c:v>-5.7</c:v>
                </c:pt>
                <c:pt idx="140">
                  <c:v>-5.7</c:v>
                </c:pt>
                <c:pt idx="141">
                  <c:v>-11.4</c:v>
                </c:pt>
                <c:pt idx="142">
                  <c:v>-6.6</c:v>
                </c:pt>
                <c:pt idx="143">
                  <c:v>-5.2</c:v>
                </c:pt>
                <c:pt idx="144">
                  <c:v>-9.1</c:v>
                </c:pt>
                <c:pt idx="145">
                  <c:v>-12.1</c:v>
                </c:pt>
                <c:pt idx="146">
                  <c:v>-21.3</c:v>
                </c:pt>
                <c:pt idx="147">
                  <c:v>-20.5</c:v>
                </c:pt>
                <c:pt idx="148">
                  <c:v>-25.2</c:v>
                </c:pt>
                <c:pt idx="149">
                  <c:v>-25.6</c:v>
                </c:pt>
                <c:pt idx="150">
                  <c:v>-26.5</c:v>
                </c:pt>
                <c:pt idx="151">
                  <c:v>-11.4</c:v>
                </c:pt>
                <c:pt idx="152">
                  <c:v>-14.1</c:v>
                </c:pt>
                <c:pt idx="153">
                  <c:v>-12.1</c:v>
                </c:pt>
                <c:pt idx="154">
                  <c:v>-12.7</c:v>
                </c:pt>
                <c:pt idx="155">
                  <c:v>-15.9</c:v>
                </c:pt>
                <c:pt idx="156">
                  <c:v>-15.3</c:v>
                </c:pt>
                <c:pt idx="157">
                  <c:v>-15.5</c:v>
                </c:pt>
                <c:pt idx="158">
                  <c:v>-6.5</c:v>
                </c:pt>
                <c:pt idx="159">
                  <c:v>-16.399999999999999</c:v>
                </c:pt>
                <c:pt idx="160">
                  <c:v>-6.5</c:v>
                </c:pt>
                <c:pt idx="161">
                  <c:v>-15</c:v>
                </c:pt>
                <c:pt idx="162">
                  <c:v>-14.6</c:v>
                </c:pt>
                <c:pt idx="163">
                  <c:v>-4</c:v>
                </c:pt>
                <c:pt idx="164">
                  <c:v>-21.3</c:v>
                </c:pt>
                <c:pt idx="165">
                  <c:v>-21.2</c:v>
                </c:pt>
                <c:pt idx="166">
                  <c:v>-17.3</c:v>
                </c:pt>
                <c:pt idx="167">
                  <c:v>-17.600000000000001</c:v>
                </c:pt>
                <c:pt idx="168">
                  <c:v>-6.8</c:v>
                </c:pt>
                <c:pt idx="169">
                  <c:v>-6.3</c:v>
                </c:pt>
                <c:pt idx="170">
                  <c:v>-7</c:v>
                </c:pt>
                <c:pt idx="171">
                  <c:v>-2.6</c:v>
                </c:pt>
                <c:pt idx="172">
                  <c:v>0.1</c:v>
                </c:pt>
                <c:pt idx="173">
                  <c:v>11.6</c:v>
                </c:pt>
                <c:pt idx="174">
                  <c:v>3.7</c:v>
                </c:pt>
                <c:pt idx="175">
                  <c:v>11.8</c:v>
                </c:pt>
                <c:pt idx="176">
                  <c:v>2.8</c:v>
                </c:pt>
                <c:pt idx="177">
                  <c:v>11.5</c:v>
                </c:pt>
                <c:pt idx="178">
                  <c:v>0.3</c:v>
                </c:pt>
                <c:pt idx="179">
                  <c:v>10</c:v>
                </c:pt>
                <c:pt idx="180">
                  <c:v>-2.2000000000000002</c:v>
                </c:pt>
                <c:pt idx="181">
                  <c:v>-2.9</c:v>
                </c:pt>
                <c:pt idx="182">
                  <c:v>-2.7</c:v>
                </c:pt>
                <c:pt idx="183">
                  <c:v>-5.7</c:v>
                </c:pt>
                <c:pt idx="184">
                  <c:v>-12</c:v>
                </c:pt>
                <c:pt idx="185">
                  <c:v>-15.7</c:v>
                </c:pt>
                <c:pt idx="186">
                  <c:v>-16.399999999999999</c:v>
                </c:pt>
                <c:pt idx="187">
                  <c:v>-11.4</c:v>
                </c:pt>
                <c:pt idx="188">
                  <c:v>-13</c:v>
                </c:pt>
                <c:pt idx="189">
                  <c:v>-23.8</c:v>
                </c:pt>
                <c:pt idx="190">
                  <c:v>-21.9</c:v>
                </c:pt>
                <c:pt idx="191">
                  <c:v>-24</c:v>
                </c:pt>
                <c:pt idx="192">
                  <c:v>-24.2</c:v>
                </c:pt>
                <c:pt idx="193">
                  <c:v>-12.1</c:v>
                </c:pt>
                <c:pt idx="194">
                  <c:v>-12.3</c:v>
                </c:pt>
                <c:pt idx="195">
                  <c:v>-12.3</c:v>
                </c:pt>
                <c:pt idx="196">
                  <c:v>-12.1</c:v>
                </c:pt>
                <c:pt idx="197">
                  <c:v>-26.1</c:v>
                </c:pt>
                <c:pt idx="198">
                  <c:v>-4.9000000000000004</c:v>
                </c:pt>
                <c:pt idx="199">
                  <c:v>-11.4</c:v>
                </c:pt>
                <c:pt idx="200">
                  <c:v>-17.3</c:v>
                </c:pt>
                <c:pt idx="201">
                  <c:v>-20</c:v>
                </c:pt>
                <c:pt idx="202">
                  <c:v>-16.399999999999999</c:v>
                </c:pt>
                <c:pt idx="203">
                  <c:v>-20.100000000000001</c:v>
                </c:pt>
                <c:pt idx="204">
                  <c:v>-19</c:v>
                </c:pt>
                <c:pt idx="205">
                  <c:v>-35.700000000000003</c:v>
                </c:pt>
                <c:pt idx="206">
                  <c:v>-30.9</c:v>
                </c:pt>
                <c:pt idx="207">
                  <c:v>-34.299999999999997</c:v>
                </c:pt>
                <c:pt idx="208">
                  <c:v>-22.1</c:v>
                </c:pt>
                <c:pt idx="209">
                  <c:v>-20.6</c:v>
                </c:pt>
                <c:pt idx="210">
                  <c:v>-35.200000000000003</c:v>
                </c:pt>
                <c:pt idx="211">
                  <c:v>-34.1</c:v>
                </c:pt>
                <c:pt idx="212">
                  <c:v>-28.4</c:v>
                </c:pt>
                <c:pt idx="213">
                  <c:v>-25.2</c:v>
                </c:pt>
                <c:pt idx="214">
                  <c:v>-22.4</c:v>
                </c:pt>
                <c:pt idx="215">
                  <c:v>-29.9</c:v>
                </c:pt>
                <c:pt idx="216">
                  <c:v>-34.5</c:v>
                </c:pt>
                <c:pt idx="217">
                  <c:v>-28.4</c:v>
                </c:pt>
                <c:pt idx="218">
                  <c:v>-28.4</c:v>
                </c:pt>
                <c:pt idx="219">
                  <c:v>-28</c:v>
                </c:pt>
                <c:pt idx="220">
                  <c:v>-36.799999999999997</c:v>
                </c:pt>
                <c:pt idx="221">
                  <c:v>-31.8</c:v>
                </c:pt>
                <c:pt idx="222">
                  <c:v>-28.8</c:v>
                </c:pt>
                <c:pt idx="223">
                  <c:v>-37.1</c:v>
                </c:pt>
                <c:pt idx="224">
                  <c:v>-34.1</c:v>
                </c:pt>
                <c:pt idx="225">
                  <c:v>-32.5</c:v>
                </c:pt>
                <c:pt idx="226">
                  <c:v>-41</c:v>
                </c:pt>
                <c:pt idx="227">
                  <c:v>-31.6</c:v>
                </c:pt>
                <c:pt idx="228">
                  <c:v>-32.9</c:v>
                </c:pt>
              </c:numCache>
            </c:numRef>
          </c:val>
          <c:extLst xmlns:c16r2="http://schemas.microsoft.com/office/drawing/2015/06/chart">
            <c:ext xmlns:c16="http://schemas.microsoft.com/office/drawing/2014/chart" uri="{C3380CC4-5D6E-409C-BE32-E72D297353CC}">
              <c16:uniqueId val="{00000000-AA0B-49F3-ABD9-56F4BDB33964}"/>
            </c:ext>
          </c:extLst>
        </c:ser>
        <c:dLbls>
          <c:showLegendKey val="0"/>
          <c:showVal val="0"/>
          <c:showCatName val="0"/>
          <c:showSerName val="0"/>
          <c:showPercent val="0"/>
          <c:showBubbleSize val="0"/>
        </c:dLbls>
        <c:gapWidth val="70"/>
        <c:axId val="147405056"/>
        <c:axId val="147406848"/>
      </c:barChart>
      <c:lineChart>
        <c:grouping val="standard"/>
        <c:varyColors val="0"/>
        <c:ser>
          <c:idx val="1"/>
          <c:order val="1"/>
          <c:tx>
            <c:strRef>
              <c:f>Sheet1!$C$1</c:f>
              <c:strCache>
                <c:ptCount val="1"/>
                <c:pt idx="0">
                  <c:v>UK performance vs. world, rhs</c:v>
                </c:pt>
              </c:strCache>
            </c:strRef>
          </c:tx>
          <c:spPr>
            <a:ln w="19050">
              <a:solidFill>
                <a:schemeClr val="accent2"/>
              </a:solidFill>
            </a:ln>
          </c:spPr>
          <c:marker>
            <c:symbol val="none"/>
          </c:marker>
          <c:cat>
            <c:numRef>
              <c:f>Sheet1!$A$2:$A$231</c:f>
              <c:numCache>
                <c:formatCode>mmm\-yy</c:formatCode>
                <c:ptCount val="230"/>
                <c:pt idx="0">
                  <c:v>36161</c:v>
                </c:pt>
                <c:pt idx="1">
                  <c:v>36192</c:v>
                </c:pt>
                <c:pt idx="2">
                  <c:v>36220</c:v>
                </c:pt>
                <c:pt idx="3">
                  <c:v>36251</c:v>
                </c:pt>
                <c:pt idx="4">
                  <c:v>36281</c:v>
                </c:pt>
                <c:pt idx="5">
                  <c:v>36312</c:v>
                </c:pt>
                <c:pt idx="6">
                  <c:v>36342</c:v>
                </c:pt>
                <c:pt idx="7">
                  <c:v>36373</c:v>
                </c:pt>
                <c:pt idx="8">
                  <c:v>36404</c:v>
                </c:pt>
                <c:pt idx="9">
                  <c:v>36434</c:v>
                </c:pt>
                <c:pt idx="10">
                  <c:v>36465</c:v>
                </c:pt>
                <c:pt idx="11">
                  <c:v>36495</c:v>
                </c:pt>
                <c:pt idx="12">
                  <c:v>36526</c:v>
                </c:pt>
                <c:pt idx="13">
                  <c:v>36557</c:v>
                </c:pt>
                <c:pt idx="14">
                  <c:v>36586</c:v>
                </c:pt>
                <c:pt idx="15">
                  <c:v>36617</c:v>
                </c:pt>
                <c:pt idx="16">
                  <c:v>36647</c:v>
                </c:pt>
                <c:pt idx="17">
                  <c:v>36678</c:v>
                </c:pt>
                <c:pt idx="18">
                  <c:v>36708</c:v>
                </c:pt>
                <c:pt idx="19">
                  <c:v>36739</c:v>
                </c:pt>
                <c:pt idx="20">
                  <c:v>36770</c:v>
                </c:pt>
                <c:pt idx="21">
                  <c:v>36800</c:v>
                </c:pt>
                <c:pt idx="22">
                  <c:v>36831</c:v>
                </c:pt>
                <c:pt idx="23">
                  <c:v>36861</c:v>
                </c:pt>
                <c:pt idx="24">
                  <c:v>36892</c:v>
                </c:pt>
                <c:pt idx="25">
                  <c:v>36923</c:v>
                </c:pt>
                <c:pt idx="26">
                  <c:v>36951</c:v>
                </c:pt>
                <c:pt idx="27">
                  <c:v>36982</c:v>
                </c:pt>
                <c:pt idx="28">
                  <c:v>37012</c:v>
                </c:pt>
                <c:pt idx="29">
                  <c:v>37043</c:v>
                </c:pt>
                <c:pt idx="30">
                  <c:v>37073</c:v>
                </c:pt>
                <c:pt idx="31">
                  <c:v>37104</c:v>
                </c:pt>
                <c:pt idx="32">
                  <c:v>37135</c:v>
                </c:pt>
                <c:pt idx="33">
                  <c:v>37165</c:v>
                </c:pt>
                <c:pt idx="34">
                  <c:v>37196</c:v>
                </c:pt>
                <c:pt idx="35">
                  <c:v>37226</c:v>
                </c:pt>
                <c:pt idx="36">
                  <c:v>37257</c:v>
                </c:pt>
                <c:pt idx="37">
                  <c:v>37288</c:v>
                </c:pt>
                <c:pt idx="38">
                  <c:v>37316</c:v>
                </c:pt>
                <c:pt idx="39">
                  <c:v>37347</c:v>
                </c:pt>
                <c:pt idx="40">
                  <c:v>37377</c:v>
                </c:pt>
                <c:pt idx="41">
                  <c:v>37408</c:v>
                </c:pt>
                <c:pt idx="42">
                  <c:v>37438</c:v>
                </c:pt>
                <c:pt idx="43">
                  <c:v>37469</c:v>
                </c:pt>
                <c:pt idx="44">
                  <c:v>37500</c:v>
                </c:pt>
                <c:pt idx="45">
                  <c:v>37530</c:v>
                </c:pt>
                <c:pt idx="46">
                  <c:v>37561</c:v>
                </c:pt>
                <c:pt idx="47">
                  <c:v>37591</c:v>
                </c:pt>
                <c:pt idx="48">
                  <c:v>37622</c:v>
                </c:pt>
                <c:pt idx="49">
                  <c:v>37653</c:v>
                </c:pt>
                <c:pt idx="50">
                  <c:v>37681</c:v>
                </c:pt>
                <c:pt idx="51">
                  <c:v>37712</c:v>
                </c:pt>
                <c:pt idx="52">
                  <c:v>37742</c:v>
                </c:pt>
                <c:pt idx="53">
                  <c:v>37773</c:v>
                </c:pt>
                <c:pt idx="54">
                  <c:v>37803</c:v>
                </c:pt>
                <c:pt idx="55">
                  <c:v>37834</c:v>
                </c:pt>
                <c:pt idx="56">
                  <c:v>37865</c:v>
                </c:pt>
                <c:pt idx="57">
                  <c:v>37895</c:v>
                </c:pt>
                <c:pt idx="58">
                  <c:v>37926</c:v>
                </c:pt>
                <c:pt idx="59">
                  <c:v>37956</c:v>
                </c:pt>
                <c:pt idx="60">
                  <c:v>37987</c:v>
                </c:pt>
                <c:pt idx="61">
                  <c:v>38018</c:v>
                </c:pt>
                <c:pt idx="62">
                  <c:v>38047</c:v>
                </c:pt>
                <c:pt idx="63">
                  <c:v>38078</c:v>
                </c:pt>
                <c:pt idx="64">
                  <c:v>38108</c:v>
                </c:pt>
                <c:pt idx="65">
                  <c:v>38139</c:v>
                </c:pt>
                <c:pt idx="66">
                  <c:v>38169</c:v>
                </c:pt>
                <c:pt idx="67">
                  <c:v>38200</c:v>
                </c:pt>
                <c:pt idx="68">
                  <c:v>38231</c:v>
                </c:pt>
                <c:pt idx="69">
                  <c:v>38261</c:v>
                </c:pt>
                <c:pt idx="70">
                  <c:v>38292</c:v>
                </c:pt>
                <c:pt idx="71">
                  <c:v>38322</c:v>
                </c:pt>
                <c:pt idx="72">
                  <c:v>38353</c:v>
                </c:pt>
                <c:pt idx="73">
                  <c:v>38384</c:v>
                </c:pt>
                <c:pt idx="74">
                  <c:v>38412</c:v>
                </c:pt>
                <c:pt idx="75">
                  <c:v>38443</c:v>
                </c:pt>
                <c:pt idx="76">
                  <c:v>38473</c:v>
                </c:pt>
                <c:pt idx="77">
                  <c:v>38504</c:v>
                </c:pt>
                <c:pt idx="78">
                  <c:v>38534</c:v>
                </c:pt>
                <c:pt idx="79">
                  <c:v>38565</c:v>
                </c:pt>
                <c:pt idx="80">
                  <c:v>38596</c:v>
                </c:pt>
                <c:pt idx="81">
                  <c:v>38626</c:v>
                </c:pt>
                <c:pt idx="82">
                  <c:v>38657</c:v>
                </c:pt>
                <c:pt idx="83">
                  <c:v>38687</c:v>
                </c:pt>
                <c:pt idx="84">
                  <c:v>38718</c:v>
                </c:pt>
                <c:pt idx="85">
                  <c:v>38749</c:v>
                </c:pt>
                <c:pt idx="86">
                  <c:v>38777</c:v>
                </c:pt>
                <c:pt idx="87">
                  <c:v>38808</c:v>
                </c:pt>
                <c:pt idx="88">
                  <c:v>38838</c:v>
                </c:pt>
                <c:pt idx="89">
                  <c:v>38869</c:v>
                </c:pt>
                <c:pt idx="90">
                  <c:v>38899</c:v>
                </c:pt>
                <c:pt idx="91">
                  <c:v>38930</c:v>
                </c:pt>
                <c:pt idx="92">
                  <c:v>38961</c:v>
                </c:pt>
                <c:pt idx="93">
                  <c:v>38991</c:v>
                </c:pt>
                <c:pt idx="94">
                  <c:v>39022</c:v>
                </c:pt>
                <c:pt idx="95">
                  <c:v>39052</c:v>
                </c:pt>
                <c:pt idx="96">
                  <c:v>39083</c:v>
                </c:pt>
                <c:pt idx="97">
                  <c:v>39114</c:v>
                </c:pt>
                <c:pt idx="98">
                  <c:v>39142</c:v>
                </c:pt>
                <c:pt idx="99">
                  <c:v>39173</c:v>
                </c:pt>
                <c:pt idx="100">
                  <c:v>39203</c:v>
                </c:pt>
                <c:pt idx="101">
                  <c:v>39234</c:v>
                </c:pt>
                <c:pt idx="102">
                  <c:v>39264</c:v>
                </c:pt>
                <c:pt idx="103">
                  <c:v>39295</c:v>
                </c:pt>
                <c:pt idx="104">
                  <c:v>39326</c:v>
                </c:pt>
                <c:pt idx="105">
                  <c:v>39356</c:v>
                </c:pt>
                <c:pt idx="106">
                  <c:v>39387</c:v>
                </c:pt>
                <c:pt idx="107">
                  <c:v>39417</c:v>
                </c:pt>
                <c:pt idx="108">
                  <c:v>39448</c:v>
                </c:pt>
                <c:pt idx="109">
                  <c:v>39479</c:v>
                </c:pt>
                <c:pt idx="110">
                  <c:v>39508</c:v>
                </c:pt>
                <c:pt idx="111">
                  <c:v>39539</c:v>
                </c:pt>
                <c:pt idx="112">
                  <c:v>39569</c:v>
                </c:pt>
                <c:pt idx="113">
                  <c:v>39600</c:v>
                </c:pt>
                <c:pt idx="114">
                  <c:v>39630</c:v>
                </c:pt>
                <c:pt idx="115">
                  <c:v>39661</c:v>
                </c:pt>
                <c:pt idx="116">
                  <c:v>39692</c:v>
                </c:pt>
                <c:pt idx="117">
                  <c:v>39722</c:v>
                </c:pt>
                <c:pt idx="118">
                  <c:v>39753</c:v>
                </c:pt>
                <c:pt idx="119">
                  <c:v>39783</c:v>
                </c:pt>
                <c:pt idx="120">
                  <c:v>39814</c:v>
                </c:pt>
                <c:pt idx="121">
                  <c:v>39845</c:v>
                </c:pt>
                <c:pt idx="122">
                  <c:v>39873</c:v>
                </c:pt>
                <c:pt idx="123">
                  <c:v>39904</c:v>
                </c:pt>
                <c:pt idx="124">
                  <c:v>39934</c:v>
                </c:pt>
                <c:pt idx="125">
                  <c:v>39965</c:v>
                </c:pt>
                <c:pt idx="126">
                  <c:v>39995</c:v>
                </c:pt>
                <c:pt idx="127">
                  <c:v>40026</c:v>
                </c:pt>
                <c:pt idx="128">
                  <c:v>40057</c:v>
                </c:pt>
                <c:pt idx="129">
                  <c:v>40087</c:v>
                </c:pt>
                <c:pt idx="130">
                  <c:v>40118</c:v>
                </c:pt>
                <c:pt idx="131">
                  <c:v>40148</c:v>
                </c:pt>
                <c:pt idx="132">
                  <c:v>40179</c:v>
                </c:pt>
                <c:pt idx="133">
                  <c:v>40210</c:v>
                </c:pt>
                <c:pt idx="134">
                  <c:v>40238</c:v>
                </c:pt>
                <c:pt idx="135">
                  <c:v>40269</c:v>
                </c:pt>
                <c:pt idx="136">
                  <c:v>40299</c:v>
                </c:pt>
                <c:pt idx="137">
                  <c:v>40330</c:v>
                </c:pt>
                <c:pt idx="138">
                  <c:v>40360</c:v>
                </c:pt>
                <c:pt idx="139">
                  <c:v>40391</c:v>
                </c:pt>
                <c:pt idx="140">
                  <c:v>40422</c:v>
                </c:pt>
                <c:pt idx="141">
                  <c:v>40452</c:v>
                </c:pt>
                <c:pt idx="142">
                  <c:v>40483</c:v>
                </c:pt>
                <c:pt idx="143">
                  <c:v>40513</c:v>
                </c:pt>
                <c:pt idx="144">
                  <c:v>40544</c:v>
                </c:pt>
                <c:pt idx="145">
                  <c:v>40575</c:v>
                </c:pt>
                <c:pt idx="146">
                  <c:v>40603</c:v>
                </c:pt>
                <c:pt idx="147">
                  <c:v>40634</c:v>
                </c:pt>
                <c:pt idx="148">
                  <c:v>40664</c:v>
                </c:pt>
                <c:pt idx="149">
                  <c:v>40695</c:v>
                </c:pt>
                <c:pt idx="150">
                  <c:v>40725</c:v>
                </c:pt>
                <c:pt idx="151">
                  <c:v>40756</c:v>
                </c:pt>
                <c:pt idx="152">
                  <c:v>40787</c:v>
                </c:pt>
                <c:pt idx="153">
                  <c:v>40817</c:v>
                </c:pt>
                <c:pt idx="154">
                  <c:v>40848</c:v>
                </c:pt>
                <c:pt idx="155">
                  <c:v>40878</c:v>
                </c:pt>
                <c:pt idx="156">
                  <c:v>40909</c:v>
                </c:pt>
                <c:pt idx="157">
                  <c:v>40940</c:v>
                </c:pt>
                <c:pt idx="158">
                  <c:v>40969</c:v>
                </c:pt>
                <c:pt idx="159">
                  <c:v>41000</c:v>
                </c:pt>
                <c:pt idx="160">
                  <c:v>41030</c:v>
                </c:pt>
                <c:pt idx="161">
                  <c:v>41061</c:v>
                </c:pt>
                <c:pt idx="162">
                  <c:v>41091</c:v>
                </c:pt>
                <c:pt idx="163">
                  <c:v>41122</c:v>
                </c:pt>
                <c:pt idx="164">
                  <c:v>41153</c:v>
                </c:pt>
                <c:pt idx="165">
                  <c:v>41183</c:v>
                </c:pt>
                <c:pt idx="166">
                  <c:v>41214</c:v>
                </c:pt>
                <c:pt idx="167">
                  <c:v>41244</c:v>
                </c:pt>
                <c:pt idx="168">
                  <c:v>41275</c:v>
                </c:pt>
                <c:pt idx="169">
                  <c:v>41306</c:v>
                </c:pt>
                <c:pt idx="170">
                  <c:v>41334</c:v>
                </c:pt>
                <c:pt idx="171">
                  <c:v>41365</c:v>
                </c:pt>
                <c:pt idx="172">
                  <c:v>41395</c:v>
                </c:pt>
                <c:pt idx="173">
                  <c:v>41426</c:v>
                </c:pt>
                <c:pt idx="174">
                  <c:v>41456</c:v>
                </c:pt>
                <c:pt idx="175">
                  <c:v>41487</c:v>
                </c:pt>
                <c:pt idx="176">
                  <c:v>41518</c:v>
                </c:pt>
                <c:pt idx="177">
                  <c:v>41548</c:v>
                </c:pt>
                <c:pt idx="178">
                  <c:v>41579</c:v>
                </c:pt>
                <c:pt idx="179">
                  <c:v>41609</c:v>
                </c:pt>
                <c:pt idx="180">
                  <c:v>41640</c:v>
                </c:pt>
                <c:pt idx="181">
                  <c:v>41671</c:v>
                </c:pt>
                <c:pt idx="182">
                  <c:v>41699</c:v>
                </c:pt>
                <c:pt idx="183">
                  <c:v>41730</c:v>
                </c:pt>
                <c:pt idx="184">
                  <c:v>41760</c:v>
                </c:pt>
                <c:pt idx="185">
                  <c:v>41791</c:v>
                </c:pt>
                <c:pt idx="186">
                  <c:v>41821</c:v>
                </c:pt>
                <c:pt idx="187">
                  <c:v>41852</c:v>
                </c:pt>
                <c:pt idx="188">
                  <c:v>41883</c:v>
                </c:pt>
                <c:pt idx="189">
                  <c:v>41913</c:v>
                </c:pt>
                <c:pt idx="190">
                  <c:v>41944</c:v>
                </c:pt>
                <c:pt idx="191">
                  <c:v>41974</c:v>
                </c:pt>
                <c:pt idx="192">
                  <c:v>42005</c:v>
                </c:pt>
                <c:pt idx="193">
                  <c:v>42036</c:v>
                </c:pt>
                <c:pt idx="194">
                  <c:v>42064</c:v>
                </c:pt>
                <c:pt idx="195">
                  <c:v>42095</c:v>
                </c:pt>
                <c:pt idx="196">
                  <c:v>42125</c:v>
                </c:pt>
                <c:pt idx="197">
                  <c:v>42156</c:v>
                </c:pt>
                <c:pt idx="198">
                  <c:v>42186</c:v>
                </c:pt>
                <c:pt idx="199">
                  <c:v>42217</c:v>
                </c:pt>
                <c:pt idx="200">
                  <c:v>42248</c:v>
                </c:pt>
                <c:pt idx="201">
                  <c:v>42278</c:v>
                </c:pt>
                <c:pt idx="202">
                  <c:v>42309</c:v>
                </c:pt>
                <c:pt idx="203">
                  <c:v>42339</c:v>
                </c:pt>
                <c:pt idx="204">
                  <c:v>42370</c:v>
                </c:pt>
                <c:pt idx="205">
                  <c:v>42401</c:v>
                </c:pt>
                <c:pt idx="206">
                  <c:v>42430</c:v>
                </c:pt>
                <c:pt idx="207">
                  <c:v>42461</c:v>
                </c:pt>
                <c:pt idx="208">
                  <c:v>42491</c:v>
                </c:pt>
                <c:pt idx="209">
                  <c:v>42522</c:v>
                </c:pt>
                <c:pt idx="210">
                  <c:v>42552</c:v>
                </c:pt>
                <c:pt idx="211">
                  <c:v>42583</c:v>
                </c:pt>
                <c:pt idx="212">
                  <c:v>42614</c:v>
                </c:pt>
                <c:pt idx="213">
                  <c:v>42644</c:v>
                </c:pt>
                <c:pt idx="214">
                  <c:v>42675</c:v>
                </c:pt>
                <c:pt idx="215">
                  <c:v>42705</c:v>
                </c:pt>
                <c:pt idx="216">
                  <c:v>42736</c:v>
                </c:pt>
                <c:pt idx="217">
                  <c:v>42767</c:v>
                </c:pt>
                <c:pt idx="218">
                  <c:v>42795</c:v>
                </c:pt>
                <c:pt idx="219">
                  <c:v>42826</c:v>
                </c:pt>
                <c:pt idx="220">
                  <c:v>42856</c:v>
                </c:pt>
                <c:pt idx="221">
                  <c:v>42887</c:v>
                </c:pt>
                <c:pt idx="222">
                  <c:v>42917</c:v>
                </c:pt>
                <c:pt idx="223">
                  <c:v>42948</c:v>
                </c:pt>
                <c:pt idx="224">
                  <c:v>42979</c:v>
                </c:pt>
                <c:pt idx="225">
                  <c:v>43009</c:v>
                </c:pt>
                <c:pt idx="226">
                  <c:v>43040</c:v>
                </c:pt>
                <c:pt idx="227">
                  <c:v>43070</c:v>
                </c:pt>
                <c:pt idx="228">
                  <c:v>43101</c:v>
                </c:pt>
                <c:pt idx="229">
                  <c:v>43132</c:v>
                </c:pt>
              </c:numCache>
            </c:numRef>
          </c:cat>
          <c:val>
            <c:numRef>
              <c:f>Sheet1!$C$2:$C$231</c:f>
              <c:numCache>
                <c:formatCode>General</c:formatCode>
                <c:ptCount val="230"/>
                <c:pt idx="0">
                  <c:v>137.31</c:v>
                </c:pt>
                <c:pt idx="1">
                  <c:v>139.16999999999999</c:v>
                </c:pt>
                <c:pt idx="2">
                  <c:v>143.34</c:v>
                </c:pt>
                <c:pt idx="3">
                  <c:v>140.59</c:v>
                </c:pt>
                <c:pt idx="4">
                  <c:v>140.77000000000001</c:v>
                </c:pt>
                <c:pt idx="5">
                  <c:v>140.24</c:v>
                </c:pt>
                <c:pt idx="6">
                  <c:v>136.24</c:v>
                </c:pt>
                <c:pt idx="7">
                  <c:v>135</c:v>
                </c:pt>
                <c:pt idx="8">
                  <c:v>129.32</c:v>
                </c:pt>
                <c:pt idx="9">
                  <c:v>132.16</c:v>
                </c:pt>
                <c:pt idx="10">
                  <c:v>129.85</c:v>
                </c:pt>
                <c:pt idx="11">
                  <c:v>126.83</c:v>
                </c:pt>
                <c:pt idx="12">
                  <c:v>123.73</c:v>
                </c:pt>
                <c:pt idx="13">
                  <c:v>115.03</c:v>
                </c:pt>
                <c:pt idx="14">
                  <c:v>118.49</c:v>
                </c:pt>
                <c:pt idx="15">
                  <c:v>121.69</c:v>
                </c:pt>
                <c:pt idx="16">
                  <c:v>113.61</c:v>
                </c:pt>
                <c:pt idx="17">
                  <c:v>118.05</c:v>
                </c:pt>
                <c:pt idx="18">
                  <c:v>115.38</c:v>
                </c:pt>
                <c:pt idx="19">
                  <c:v>120.09</c:v>
                </c:pt>
                <c:pt idx="20">
                  <c:v>113.88</c:v>
                </c:pt>
                <c:pt idx="21">
                  <c:v>120.53</c:v>
                </c:pt>
                <c:pt idx="22">
                  <c:v>123.64</c:v>
                </c:pt>
                <c:pt idx="23">
                  <c:v>131.09</c:v>
                </c:pt>
                <c:pt idx="24">
                  <c:v>126.92</c:v>
                </c:pt>
                <c:pt idx="25">
                  <c:v>128.34</c:v>
                </c:pt>
                <c:pt idx="26">
                  <c:v>131.80000000000001</c:v>
                </c:pt>
                <c:pt idx="27">
                  <c:v>130</c:v>
                </c:pt>
                <c:pt idx="28">
                  <c:v>128.16999999999999</c:v>
                </c:pt>
                <c:pt idx="29">
                  <c:v>126.57</c:v>
                </c:pt>
                <c:pt idx="30">
                  <c:v>126.3</c:v>
                </c:pt>
                <c:pt idx="31">
                  <c:v>133.31</c:v>
                </c:pt>
                <c:pt idx="32">
                  <c:v>129.5</c:v>
                </c:pt>
                <c:pt idx="33">
                  <c:v>135.53</c:v>
                </c:pt>
                <c:pt idx="34">
                  <c:v>128.61000000000001</c:v>
                </c:pt>
                <c:pt idx="35">
                  <c:v>131.18</c:v>
                </c:pt>
                <c:pt idx="36">
                  <c:v>131.44999999999999</c:v>
                </c:pt>
                <c:pt idx="37">
                  <c:v>133.93</c:v>
                </c:pt>
                <c:pt idx="38">
                  <c:v>128.96</c:v>
                </c:pt>
                <c:pt idx="39">
                  <c:v>136.69</c:v>
                </c:pt>
                <c:pt idx="40">
                  <c:v>133.13999999999999</c:v>
                </c:pt>
                <c:pt idx="41">
                  <c:v>130.56</c:v>
                </c:pt>
                <c:pt idx="42">
                  <c:v>135.18</c:v>
                </c:pt>
                <c:pt idx="43">
                  <c:v>136.86000000000001</c:v>
                </c:pt>
                <c:pt idx="44">
                  <c:v>134.56</c:v>
                </c:pt>
                <c:pt idx="45">
                  <c:v>140.06</c:v>
                </c:pt>
                <c:pt idx="46">
                  <c:v>136.94999999999999</c:v>
                </c:pt>
                <c:pt idx="47">
                  <c:v>135.18</c:v>
                </c:pt>
                <c:pt idx="48">
                  <c:v>129.59</c:v>
                </c:pt>
                <c:pt idx="49">
                  <c:v>132.78</c:v>
                </c:pt>
                <c:pt idx="50">
                  <c:v>129.05000000000001</c:v>
                </c:pt>
                <c:pt idx="51">
                  <c:v>131.97999999999999</c:v>
                </c:pt>
                <c:pt idx="52">
                  <c:v>135.71</c:v>
                </c:pt>
                <c:pt idx="53">
                  <c:v>129.5</c:v>
                </c:pt>
                <c:pt idx="54">
                  <c:v>131.54</c:v>
                </c:pt>
                <c:pt idx="55">
                  <c:v>126.39</c:v>
                </c:pt>
                <c:pt idx="56">
                  <c:v>128.79</c:v>
                </c:pt>
                <c:pt idx="57">
                  <c:v>131.44999999999999</c:v>
                </c:pt>
                <c:pt idx="58">
                  <c:v>131.97999999999999</c:v>
                </c:pt>
                <c:pt idx="59">
                  <c:v>131.72</c:v>
                </c:pt>
                <c:pt idx="60">
                  <c:v>134.38</c:v>
                </c:pt>
                <c:pt idx="61">
                  <c:v>136.86000000000001</c:v>
                </c:pt>
                <c:pt idx="62">
                  <c:v>137.57</c:v>
                </c:pt>
                <c:pt idx="63">
                  <c:v>130.83000000000001</c:v>
                </c:pt>
                <c:pt idx="64">
                  <c:v>132.07</c:v>
                </c:pt>
                <c:pt idx="65">
                  <c:v>137.04</c:v>
                </c:pt>
                <c:pt idx="66">
                  <c:v>135</c:v>
                </c:pt>
                <c:pt idx="67">
                  <c:v>138.19999999999999</c:v>
                </c:pt>
                <c:pt idx="68">
                  <c:v>135.97999999999999</c:v>
                </c:pt>
                <c:pt idx="69">
                  <c:v>136.94999999999999</c:v>
                </c:pt>
                <c:pt idx="70">
                  <c:v>139.44</c:v>
                </c:pt>
                <c:pt idx="71">
                  <c:v>137.75</c:v>
                </c:pt>
                <c:pt idx="72">
                  <c:v>138.63999999999999</c:v>
                </c:pt>
                <c:pt idx="73">
                  <c:v>141.38999999999999</c:v>
                </c:pt>
                <c:pt idx="74">
                  <c:v>139.08000000000001</c:v>
                </c:pt>
                <c:pt idx="75">
                  <c:v>142.72</c:v>
                </c:pt>
                <c:pt idx="76">
                  <c:v>139.16999999999999</c:v>
                </c:pt>
                <c:pt idx="77">
                  <c:v>132.34</c:v>
                </c:pt>
                <c:pt idx="78">
                  <c:v>139.53</c:v>
                </c:pt>
                <c:pt idx="79">
                  <c:v>137.22</c:v>
                </c:pt>
                <c:pt idx="80">
                  <c:v>134.38</c:v>
                </c:pt>
                <c:pt idx="81">
                  <c:v>134.47</c:v>
                </c:pt>
                <c:pt idx="82">
                  <c:v>132.34</c:v>
                </c:pt>
                <c:pt idx="83">
                  <c:v>131.80000000000001</c:v>
                </c:pt>
                <c:pt idx="84">
                  <c:v>133.4</c:v>
                </c:pt>
                <c:pt idx="85">
                  <c:v>131.80000000000001</c:v>
                </c:pt>
                <c:pt idx="86">
                  <c:v>134.91</c:v>
                </c:pt>
                <c:pt idx="87">
                  <c:v>135.53</c:v>
                </c:pt>
                <c:pt idx="88">
                  <c:v>139.08000000000001</c:v>
                </c:pt>
                <c:pt idx="89">
                  <c:v>140.68</c:v>
                </c:pt>
                <c:pt idx="90">
                  <c:v>143.69999999999999</c:v>
                </c:pt>
                <c:pt idx="91">
                  <c:v>139.16999999999999</c:v>
                </c:pt>
                <c:pt idx="92">
                  <c:v>143.25</c:v>
                </c:pt>
                <c:pt idx="93">
                  <c:v>139.97</c:v>
                </c:pt>
                <c:pt idx="94">
                  <c:v>142.19</c:v>
                </c:pt>
                <c:pt idx="95">
                  <c:v>141.66</c:v>
                </c:pt>
                <c:pt idx="96">
                  <c:v>141.91999999999999</c:v>
                </c:pt>
                <c:pt idx="97">
                  <c:v>139.53</c:v>
                </c:pt>
                <c:pt idx="98">
                  <c:v>140.59</c:v>
                </c:pt>
                <c:pt idx="99">
                  <c:v>141.66</c:v>
                </c:pt>
                <c:pt idx="100">
                  <c:v>140.5</c:v>
                </c:pt>
                <c:pt idx="101">
                  <c:v>138.55000000000001</c:v>
                </c:pt>
                <c:pt idx="102">
                  <c:v>137.49</c:v>
                </c:pt>
                <c:pt idx="103">
                  <c:v>134.82</c:v>
                </c:pt>
                <c:pt idx="104">
                  <c:v>135.09</c:v>
                </c:pt>
                <c:pt idx="105">
                  <c:v>134.19999999999999</c:v>
                </c:pt>
                <c:pt idx="106">
                  <c:v>132.43</c:v>
                </c:pt>
                <c:pt idx="107">
                  <c:v>128.52000000000001</c:v>
                </c:pt>
                <c:pt idx="108">
                  <c:v>133.49</c:v>
                </c:pt>
                <c:pt idx="109">
                  <c:v>127.63</c:v>
                </c:pt>
                <c:pt idx="110">
                  <c:v>132.16</c:v>
                </c:pt>
                <c:pt idx="111">
                  <c:v>130.54</c:v>
                </c:pt>
                <c:pt idx="112">
                  <c:v>126.71</c:v>
                </c:pt>
                <c:pt idx="113">
                  <c:v>130.16</c:v>
                </c:pt>
                <c:pt idx="114">
                  <c:v>131.6</c:v>
                </c:pt>
                <c:pt idx="115">
                  <c:v>122.68</c:v>
                </c:pt>
                <c:pt idx="116">
                  <c:v>125.37</c:v>
                </c:pt>
                <c:pt idx="117">
                  <c:v>124.22</c:v>
                </c:pt>
                <c:pt idx="118">
                  <c:v>117.51</c:v>
                </c:pt>
                <c:pt idx="119">
                  <c:v>112.33</c:v>
                </c:pt>
                <c:pt idx="120">
                  <c:v>120.86</c:v>
                </c:pt>
                <c:pt idx="121">
                  <c:v>113.29</c:v>
                </c:pt>
                <c:pt idx="122">
                  <c:v>119.04</c:v>
                </c:pt>
                <c:pt idx="123">
                  <c:v>122.68</c:v>
                </c:pt>
                <c:pt idx="124">
                  <c:v>120.96</c:v>
                </c:pt>
                <c:pt idx="125">
                  <c:v>123.45</c:v>
                </c:pt>
                <c:pt idx="126">
                  <c:v>124.89</c:v>
                </c:pt>
                <c:pt idx="127">
                  <c:v>120.67</c:v>
                </c:pt>
                <c:pt idx="128">
                  <c:v>126.81</c:v>
                </c:pt>
                <c:pt idx="129">
                  <c:v>127.09</c:v>
                </c:pt>
                <c:pt idx="130">
                  <c:v>123.55</c:v>
                </c:pt>
                <c:pt idx="131">
                  <c:v>123.35</c:v>
                </c:pt>
                <c:pt idx="132">
                  <c:v>121.63</c:v>
                </c:pt>
                <c:pt idx="133">
                  <c:v>120.77</c:v>
                </c:pt>
                <c:pt idx="134">
                  <c:v>114.63</c:v>
                </c:pt>
                <c:pt idx="135">
                  <c:v>116.45</c:v>
                </c:pt>
                <c:pt idx="136">
                  <c:v>120</c:v>
                </c:pt>
                <c:pt idx="137">
                  <c:v>122</c:v>
                </c:pt>
                <c:pt idx="138">
                  <c:v>124.89</c:v>
                </c:pt>
                <c:pt idx="139">
                  <c:v>121.44</c:v>
                </c:pt>
                <c:pt idx="140">
                  <c:v>125.18</c:v>
                </c:pt>
                <c:pt idx="141">
                  <c:v>121.92</c:v>
                </c:pt>
                <c:pt idx="142">
                  <c:v>121.25</c:v>
                </c:pt>
                <c:pt idx="143">
                  <c:v>121.25</c:v>
                </c:pt>
                <c:pt idx="144">
                  <c:v>123.55</c:v>
                </c:pt>
                <c:pt idx="145">
                  <c:v>122.11</c:v>
                </c:pt>
                <c:pt idx="146">
                  <c:v>120.38</c:v>
                </c:pt>
                <c:pt idx="147">
                  <c:v>123.35</c:v>
                </c:pt>
                <c:pt idx="148">
                  <c:v>119.23</c:v>
                </c:pt>
                <c:pt idx="149">
                  <c:v>122.97</c:v>
                </c:pt>
                <c:pt idx="150">
                  <c:v>119.62</c:v>
                </c:pt>
                <c:pt idx="151">
                  <c:v>124.6</c:v>
                </c:pt>
                <c:pt idx="152">
                  <c:v>124.89</c:v>
                </c:pt>
                <c:pt idx="153">
                  <c:v>125.27</c:v>
                </c:pt>
                <c:pt idx="154">
                  <c:v>123.83</c:v>
                </c:pt>
                <c:pt idx="155">
                  <c:v>122.88</c:v>
                </c:pt>
                <c:pt idx="156">
                  <c:v>121.05</c:v>
                </c:pt>
                <c:pt idx="157">
                  <c:v>122.49</c:v>
                </c:pt>
                <c:pt idx="158">
                  <c:v>124.31</c:v>
                </c:pt>
                <c:pt idx="159">
                  <c:v>120</c:v>
                </c:pt>
                <c:pt idx="160">
                  <c:v>122.88</c:v>
                </c:pt>
                <c:pt idx="161">
                  <c:v>123.74</c:v>
                </c:pt>
                <c:pt idx="162">
                  <c:v>124.89</c:v>
                </c:pt>
                <c:pt idx="163">
                  <c:v>123.93</c:v>
                </c:pt>
                <c:pt idx="164">
                  <c:v>125.85</c:v>
                </c:pt>
                <c:pt idx="165">
                  <c:v>125.37</c:v>
                </c:pt>
                <c:pt idx="166">
                  <c:v>124.12</c:v>
                </c:pt>
                <c:pt idx="167">
                  <c:v>121.82</c:v>
                </c:pt>
                <c:pt idx="168">
                  <c:v>119.52</c:v>
                </c:pt>
                <c:pt idx="169">
                  <c:v>120.1</c:v>
                </c:pt>
                <c:pt idx="170">
                  <c:v>122</c:v>
                </c:pt>
                <c:pt idx="171">
                  <c:v>118.95</c:v>
                </c:pt>
                <c:pt idx="172">
                  <c:v>122.2</c:v>
                </c:pt>
                <c:pt idx="173">
                  <c:v>123.07</c:v>
                </c:pt>
                <c:pt idx="174">
                  <c:v>125.75</c:v>
                </c:pt>
                <c:pt idx="175">
                  <c:v>121.34</c:v>
                </c:pt>
                <c:pt idx="176">
                  <c:v>124.5</c:v>
                </c:pt>
                <c:pt idx="177">
                  <c:v>124.41</c:v>
                </c:pt>
                <c:pt idx="178">
                  <c:v>127.19</c:v>
                </c:pt>
                <c:pt idx="179">
                  <c:v>130.44999999999999</c:v>
                </c:pt>
                <c:pt idx="180">
                  <c:v>124.5</c:v>
                </c:pt>
                <c:pt idx="181">
                  <c:v>125.65</c:v>
                </c:pt>
                <c:pt idx="182">
                  <c:v>127.76</c:v>
                </c:pt>
                <c:pt idx="183">
                  <c:v>125.18</c:v>
                </c:pt>
                <c:pt idx="184">
                  <c:v>123.74</c:v>
                </c:pt>
                <c:pt idx="185">
                  <c:v>121.34</c:v>
                </c:pt>
                <c:pt idx="186">
                  <c:v>118.08</c:v>
                </c:pt>
                <c:pt idx="187">
                  <c:v>117.6</c:v>
                </c:pt>
                <c:pt idx="188">
                  <c:v>116.07</c:v>
                </c:pt>
                <c:pt idx="189">
                  <c:v>113</c:v>
                </c:pt>
                <c:pt idx="190">
                  <c:v>117.89</c:v>
                </c:pt>
                <c:pt idx="191">
                  <c:v>115.59</c:v>
                </c:pt>
                <c:pt idx="192">
                  <c:v>111.57</c:v>
                </c:pt>
                <c:pt idx="193">
                  <c:v>116.07</c:v>
                </c:pt>
                <c:pt idx="194">
                  <c:v>118</c:v>
                </c:pt>
                <c:pt idx="195">
                  <c:v>118.27</c:v>
                </c:pt>
                <c:pt idx="196">
                  <c:v>117.7</c:v>
                </c:pt>
                <c:pt idx="197">
                  <c:v>117.51</c:v>
                </c:pt>
                <c:pt idx="198">
                  <c:v>116.74</c:v>
                </c:pt>
                <c:pt idx="199">
                  <c:v>114.92</c:v>
                </c:pt>
                <c:pt idx="200">
                  <c:v>114</c:v>
                </c:pt>
                <c:pt idx="201">
                  <c:v>113.67</c:v>
                </c:pt>
                <c:pt idx="202">
                  <c:v>112.14</c:v>
                </c:pt>
                <c:pt idx="203">
                  <c:v>109.4</c:v>
                </c:pt>
                <c:pt idx="204">
                  <c:v>107.8</c:v>
                </c:pt>
                <c:pt idx="205">
                  <c:v>108.3</c:v>
                </c:pt>
                <c:pt idx="206">
                  <c:v>110.8</c:v>
                </c:pt>
                <c:pt idx="207">
                  <c:v>111.4</c:v>
                </c:pt>
                <c:pt idx="208">
                  <c:v>101.4</c:v>
                </c:pt>
                <c:pt idx="209">
                  <c:v>105.7</c:v>
                </c:pt>
                <c:pt idx="210">
                  <c:v>103</c:v>
                </c:pt>
                <c:pt idx="211">
                  <c:v>99.1</c:v>
                </c:pt>
                <c:pt idx="212">
                  <c:v>99.89</c:v>
                </c:pt>
                <c:pt idx="213">
                  <c:v>99.89</c:v>
                </c:pt>
                <c:pt idx="214">
                  <c:v>101.46</c:v>
                </c:pt>
                <c:pt idx="215">
                  <c:v>97.9</c:v>
                </c:pt>
                <c:pt idx="216">
                  <c:v>99</c:v>
                </c:pt>
                <c:pt idx="217">
                  <c:v>100</c:v>
                </c:pt>
                <c:pt idx="218">
                  <c:v>104</c:v>
                </c:pt>
                <c:pt idx="219">
                  <c:v>99.2</c:v>
                </c:pt>
                <c:pt idx="220">
                  <c:v>100.4</c:v>
                </c:pt>
                <c:pt idx="221">
                  <c:v>98.3</c:v>
                </c:pt>
                <c:pt idx="222">
                  <c:v>99</c:v>
                </c:pt>
                <c:pt idx="223">
                  <c:v>99.1</c:v>
                </c:pt>
                <c:pt idx="224">
                  <c:v>96.9</c:v>
                </c:pt>
                <c:pt idx="225">
                  <c:v>100</c:v>
                </c:pt>
                <c:pt idx="226">
                  <c:v>97.7</c:v>
                </c:pt>
                <c:pt idx="227">
                  <c:v>94.6</c:v>
                </c:pt>
                <c:pt idx="228">
                  <c:v>94.2</c:v>
                </c:pt>
                <c:pt idx="229">
                  <c:v>100</c:v>
                </c:pt>
              </c:numCache>
            </c:numRef>
          </c:val>
          <c:smooth val="0"/>
          <c:extLst xmlns:c16r2="http://schemas.microsoft.com/office/drawing/2015/06/chart">
            <c:ext xmlns:c16="http://schemas.microsoft.com/office/drawing/2014/chart" uri="{C3380CC4-5D6E-409C-BE32-E72D297353CC}">
              <c16:uniqueId val="{00000001-AA0B-49F3-ABD9-56F4BDB33964}"/>
            </c:ext>
          </c:extLst>
        </c:ser>
        <c:dLbls>
          <c:showLegendKey val="0"/>
          <c:showVal val="0"/>
          <c:showCatName val="0"/>
          <c:showSerName val="0"/>
          <c:showPercent val="0"/>
          <c:showBubbleSize val="0"/>
        </c:dLbls>
        <c:marker val="1"/>
        <c:smooth val="0"/>
        <c:axId val="147409920"/>
        <c:axId val="147408384"/>
      </c:lineChart>
      <c:dateAx>
        <c:axId val="147405056"/>
        <c:scaling>
          <c:orientation val="minMax"/>
        </c:scaling>
        <c:delete val="0"/>
        <c:axPos val="b"/>
        <c:numFmt formatCode="yy" sourceLinked="0"/>
        <c:majorTickMark val="out"/>
        <c:minorTickMark val="none"/>
        <c:tickLblPos val="low"/>
        <c:crossAx val="147406848"/>
        <c:crosses val="autoZero"/>
        <c:auto val="1"/>
        <c:lblOffset val="100"/>
        <c:baseTimeUnit val="months"/>
        <c:majorUnit val="12"/>
        <c:majorTimeUnit val="months"/>
      </c:dateAx>
      <c:valAx>
        <c:axId val="147406848"/>
        <c:scaling>
          <c:orientation val="minMax"/>
          <c:max val="40"/>
          <c:min val="-60"/>
        </c:scaling>
        <c:delete val="0"/>
        <c:axPos val="l"/>
        <c:majorGridlines>
          <c:spPr>
            <a:ln>
              <a:solidFill>
                <a:srgbClr val="D9D9D9"/>
              </a:solidFill>
            </a:ln>
          </c:spPr>
        </c:majorGridlines>
        <c:numFmt formatCode="General" sourceLinked="1"/>
        <c:majorTickMark val="out"/>
        <c:minorTickMark val="none"/>
        <c:tickLblPos val="nextTo"/>
        <c:spPr>
          <a:ln>
            <a:noFill/>
          </a:ln>
        </c:spPr>
        <c:crossAx val="147405056"/>
        <c:crosses val="autoZero"/>
        <c:crossBetween val="between"/>
        <c:majorUnit val="20"/>
      </c:valAx>
      <c:valAx>
        <c:axId val="147408384"/>
        <c:scaling>
          <c:orientation val="minMax"/>
          <c:max val="150"/>
          <c:min val="90"/>
        </c:scaling>
        <c:delete val="0"/>
        <c:axPos val="r"/>
        <c:numFmt formatCode="General" sourceLinked="1"/>
        <c:majorTickMark val="out"/>
        <c:minorTickMark val="none"/>
        <c:tickLblPos val="nextTo"/>
        <c:spPr>
          <a:ln>
            <a:noFill/>
          </a:ln>
        </c:spPr>
        <c:crossAx val="147409920"/>
        <c:crosses val="max"/>
        <c:crossBetween val="between"/>
        <c:majorUnit val="10"/>
      </c:valAx>
      <c:dateAx>
        <c:axId val="147409920"/>
        <c:scaling>
          <c:orientation val="minMax"/>
        </c:scaling>
        <c:delete val="1"/>
        <c:axPos val="b"/>
        <c:numFmt formatCode="mmm\-yy" sourceLinked="1"/>
        <c:majorTickMark val="out"/>
        <c:minorTickMark val="none"/>
        <c:tickLblPos val="nextTo"/>
        <c:crossAx val="147408384"/>
        <c:crosses val="autoZero"/>
        <c:auto val="1"/>
        <c:lblOffset val="100"/>
        <c:baseTimeUnit val="months"/>
        <c:majorUnit val="1"/>
        <c:minorUnit val="1"/>
      </c:dateAx>
    </c:plotArea>
    <c:legend>
      <c:legendPos val="b"/>
      <c:layout>
        <c:manualLayout>
          <c:xMode val="edge"/>
          <c:yMode val="edge"/>
          <c:x val="6.9961632439449598E-2"/>
          <c:y val="0.93790238227948131"/>
          <c:w val="0.86007673512110083"/>
          <c:h val="6.2097617720518715E-2"/>
        </c:manualLayout>
      </c:layout>
      <c:overlay val="0"/>
    </c:legend>
    <c:plotVisOnly val="1"/>
    <c:dispBlanksAs val="gap"/>
    <c:showDLblsOverMax val="0"/>
  </c:chart>
  <c:txPr>
    <a:bodyPr/>
    <a:lstStyle/>
    <a:p>
      <a:pPr>
        <a:defRPr sz="1200"/>
      </a:pPr>
      <a:endParaRPr lang="en-US"/>
    </a:p>
  </c:txPr>
  <c:externalData r:id="rId1">
    <c:autoUpdate val="0"/>
  </c:externalData>
  <c:userShapes r:id="rId2"/>
</c:chartSpace>
</file>

<file path=ppt/drawings/drawing1.xml><?xml version="1.0" encoding="utf-8"?>
<c:userShapes xmlns:c="http://schemas.openxmlformats.org/drawingml/2006/chart">
  <cdr:relSizeAnchor xmlns:cdr="http://schemas.openxmlformats.org/drawingml/2006/chartDrawing">
    <cdr:from>
      <cdr:x>0.04596</cdr:x>
      <cdr:y>0.34442</cdr:y>
    </cdr:from>
    <cdr:to>
      <cdr:x>0.9549</cdr:x>
      <cdr:y>0.34442</cdr:y>
    </cdr:to>
    <cdr:cxnSp macro="">
      <cdr:nvCxnSpPr>
        <cdr:cNvPr id="3" name="Straight Connector 2"/>
        <cdr:cNvCxnSpPr/>
      </cdr:nvCxnSpPr>
      <cdr:spPr>
        <a:xfrm xmlns:a="http://schemas.openxmlformats.org/drawingml/2006/main">
          <a:off x="338137" y="1562100"/>
          <a:ext cx="6686550" cy="0"/>
        </a:xfrm>
        <a:prstGeom xmlns:a="http://schemas.openxmlformats.org/drawingml/2006/main" prst="line">
          <a:avLst/>
        </a:prstGeom>
        <a:noFill xmlns:a="http://schemas.openxmlformats.org/drawingml/2006/main"/>
        <a:ln xmlns:a="http://schemas.openxmlformats.org/drawingml/2006/main" w="19050">
          <a:solidFill>
            <a:srgbClr val="DF536A"/>
          </a:solidFill>
          <a:prstDash val="dash"/>
          <a:headEnd type="none" w="med" len="med"/>
          <a:tailEnd type="none" w="med" len="med"/>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cxnSp>
  </cdr:relSizeAnchor>
  <cdr:relSizeAnchor xmlns:cdr="http://schemas.openxmlformats.org/drawingml/2006/chartDrawing">
    <cdr:from>
      <cdr:x>0.04596</cdr:x>
      <cdr:y>0.59643</cdr:y>
    </cdr:from>
    <cdr:to>
      <cdr:x>0.9549</cdr:x>
      <cdr:y>0.59643</cdr:y>
    </cdr:to>
    <cdr:cxnSp macro="">
      <cdr:nvCxnSpPr>
        <cdr:cNvPr id="4" name="Straight Connector 3"/>
        <cdr:cNvCxnSpPr/>
      </cdr:nvCxnSpPr>
      <cdr:spPr>
        <a:xfrm xmlns:a="http://schemas.openxmlformats.org/drawingml/2006/main">
          <a:off x="338137" y="2705100"/>
          <a:ext cx="6686550" cy="0"/>
        </a:xfrm>
        <a:prstGeom xmlns:a="http://schemas.openxmlformats.org/drawingml/2006/main" prst="line">
          <a:avLst/>
        </a:prstGeom>
        <a:noFill xmlns:a="http://schemas.openxmlformats.org/drawingml/2006/main"/>
        <a:ln xmlns:a="http://schemas.openxmlformats.org/drawingml/2006/main" w="19050">
          <a:solidFill>
            <a:srgbClr val="DF536A"/>
          </a:solidFill>
          <a:prstDash val="dash"/>
          <a:headEnd type="none" w="med" len="med"/>
          <a:tailEnd type="none" w="med" len="med"/>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cxnSp>
  </cdr:relSizeAnchor>
  <cdr:relSizeAnchor xmlns:cdr="http://schemas.openxmlformats.org/drawingml/2006/chartDrawing">
    <cdr:from>
      <cdr:x>0</cdr:x>
      <cdr:y>0</cdr:y>
    </cdr:from>
    <cdr:to>
      <cdr:x>0.01139</cdr:x>
      <cdr:y>0.04424</cdr:y>
    </cdr:to>
    <cdr:sp macro="" textlink="">
      <cdr:nvSpPr>
        <cdr:cNvPr id="5" name="Text Placeholder 3"/>
        <cdr:cNvSpPr>
          <a:spLocks xmlns:a="http://schemas.openxmlformats.org/drawingml/2006/main" noGrp="1"/>
        </cdr:cNvSpPr>
      </cdr:nvSpPr>
      <cdr:spPr>
        <a:xfrm xmlns:a="http://schemas.openxmlformats.org/drawingml/2006/main">
          <a:off x="-468313" y="-1486800"/>
          <a:ext cx="128240" cy="184666"/>
        </a:xfrm>
        <a:prstGeom xmlns:a="http://schemas.openxmlformats.org/drawingml/2006/main" prst="rect">
          <a:avLst/>
        </a:prstGeom>
        <a:noFill xmlns:a="http://schemas.openxmlformats.org/drawingml/2006/main"/>
      </cdr:spPr>
      <cdr:txBody>
        <a:bodyPr xmlns:a="http://schemas.openxmlformats.org/drawingml/2006/main" vert="horz" wrap="none" lIns="0" tIns="0" rIns="0" bIns="0" rtlCol="0">
          <a:spAutoFit/>
        </a:bodyPr>
        <a:lstStyle xmlns:a="http://schemas.openxmlformats.org/drawingml/2006/main">
          <a:lvl1pPr marL="0" indent="0" algn="l" defTabSz="1002693" rtl="0" eaLnBrk="1" fontAlgn="base" hangingPunct="1">
            <a:spcBef>
              <a:spcPts val="200"/>
            </a:spcBef>
            <a:spcAft>
              <a:spcPts val="200"/>
            </a:spcAft>
            <a:buClr>
              <a:srgbClr val="000000"/>
            </a:buClr>
            <a:buSzPct val="100000"/>
            <a:buFont typeface="Noto Sans" panose="020B0502040504020204" pitchFamily="34" charset="0"/>
            <a:buNone/>
            <a:defRPr lang="en-US" sz="1600" b="1" kern="1200">
              <a:solidFill>
                <a:schemeClr val="accent3"/>
              </a:solidFill>
              <a:latin typeface="+mn-lt"/>
              <a:ea typeface="+mn-ea"/>
              <a:cs typeface="+mn-cs"/>
            </a:defRPr>
          </a:lvl1pPr>
          <a:lvl2pPr marL="460800" indent="-230400" algn="l" defTabSz="1002693" rtl="0" eaLnBrk="1" fontAlgn="base" hangingPunct="1">
            <a:spcBef>
              <a:spcPts val="200"/>
            </a:spcBef>
            <a:spcAft>
              <a:spcPts val="200"/>
            </a:spcAft>
            <a:buClr>
              <a:srgbClr val="000000"/>
            </a:buClr>
            <a:buSzPct val="100000"/>
            <a:buFont typeface="Noto Sans" panose="020B0502040504020204" pitchFamily="34" charset="0"/>
            <a:buChar char="–"/>
            <a:defRPr lang="en-US" sz="1600" kern="1200" dirty="0" smtClean="0">
              <a:solidFill>
                <a:schemeClr val="dk1"/>
              </a:solidFill>
              <a:latin typeface="+mn-lt"/>
              <a:ea typeface="+mn-ea"/>
              <a:cs typeface="+mn-cs"/>
            </a:defRPr>
          </a:lvl2pPr>
          <a:lvl3pPr marL="691200" indent="-230400" algn="l" defTabSz="1002693" rtl="0" eaLnBrk="1" fontAlgn="base" hangingPunct="1">
            <a:spcBef>
              <a:spcPts val="200"/>
            </a:spcBef>
            <a:spcAft>
              <a:spcPts val="200"/>
            </a:spcAft>
            <a:buClr>
              <a:srgbClr val="000000"/>
            </a:buClr>
            <a:buSzPct val="100000"/>
            <a:buFont typeface="Noto Sans" panose="020B0502040504020204" pitchFamily="34" charset="0"/>
            <a:buChar char="–"/>
            <a:defRPr lang="en-US" sz="1600" kern="1200" dirty="0" smtClean="0">
              <a:solidFill>
                <a:schemeClr val="dk1"/>
              </a:solidFill>
              <a:latin typeface="+mn-lt"/>
              <a:ea typeface="+mn-ea"/>
              <a:cs typeface="+mn-cs"/>
            </a:defRPr>
          </a:lvl3pPr>
          <a:lvl4pPr marL="921600" indent="-230400" algn="l" defTabSz="1002693" rtl="0" eaLnBrk="1" fontAlgn="base" hangingPunct="1">
            <a:spcBef>
              <a:spcPts val="200"/>
            </a:spcBef>
            <a:spcAft>
              <a:spcPts val="200"/>
            </a:spcAft>
            <a:buClr>
              <a:srgbClr val="000000"/>
            </a:buClr>
            <a:buSzPct val="100000"/>
            <a:buFont typeface="Noto Sans" panose="020B0502040504020204" pitchFamily="34" charset="0"/>
            <a:buChar char="–"/>
            <a:defRPr lang="en-US" sz="1400" kern="1200" dirty="0" smtClean="0">
              <a:solidFill>
                <a:schemeClr val="dk1"/>
              </a:solidFill>
              <a:latin typeface="+mn-lt"/>
              <a:ea typeface="+mn-ea"/>
              <a:cs typeface="+mn-cs"/>
            </a:defRPr>
          </a:lvl4pPr>
          <a:lvl5pPr marL="1152000" indent="-230400" algn="l" defTabSz="1002693" rtl="0" eaLnBrk="1" fontAlgn="base" hangingPunct="1">
            <a:spcBef>
              <a:spcPts val="200"/>
            </a:spcBef>
            <a:spcAft>
              <a:spcPts val="200"/>
            </a:spcAft>
            <a:buClr>
              <a:srgbClr val="000000"/>
            </a:buClr>
            <a:buFont typeface="Noto Sans" panose="020B0502040504020204" pitchFamily="34" charset="0"/>
            <a:buChar char="–"/>
            <a:defRPr lang="en-GB" sz="1400" kern="1200" dirty="0">
              <a:solidFill>
                <a:schemeClr val="dk1"/>
              </a:solidFill>
              <a:latin typeface="+mn-lt"/>
              <a:ea typeface="+mn-ea"/>
              <a:cs typeface="+mn-cs"/>
            </a:defRPr>
          </a:lvl5pPr>
          <a:lvl6pPr marL="2759169" indent="-250834" algn="l" defTabSz="1003335" rtl="0" eaLnBrk="1" latinLnBrk="0" hangingPunct="1">
            <a:spcBef>
              <a:spcPct val="20000"/>
            </a:spcBef>
            <a:buFont typeface="Arial" pitchFamily="34" charset="0"/>
            <a:buChar char="•"/>
            <a:defRPr sz="2200" kern="1200">
              <a:solidFill>
                <a:schemeClr val="tx1"/>
              </a:solidFill>
              <a:latin typeface="+mn-lt"/>
              <a:ea typeface="+mn-ea"/>
              <a:cs typeface="+mn-cs"/>
            </a:defRPr>
          </a:lvl6pPr>
          <a:lvl7pPr marL="3260838" indent="-250834" algn="l" defTabSz="1003335" rtl="0" eaLnBrk="1" latinLnBrk="0" hangingPunct="1">
            <a:spcBef>
              <a:spcPct val="20000"/>
            </a:spcBef>
            <a:buFont typeface="Arial" pitchFamily="34" charset="0"/>
            <a:buChar char="•"/>
            <a:defRPr sz="2200" kern="1200">
              <a:solidFill>
                <a:schemeClr val="tx1"/>
              </a:solidFill>
              <a:latin typeface="+mn-lt"/>
              <a:ea typeface="+mn-ea"/>
              <a:cs typeface="+mn-cs"/>
            </a:defRPr>
          </a:lvl7pPr>
          <a:lvl8pPr marL="3762506" indent="-250834" algn="l" defTabSz="1003335"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264172" indent="-250834" algn="l" defTabSz="1003335"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xmlns:a="http://schemas.openxmlformats.org/drawingml/2006/main">
          <a:pPr>
            <a:spcBef>
              <a:spcPct val="0"/>
            </a:spcBef>
            <a:spcAft>
              <a:spcPct val="0"/>
            </a:spcAft>
          </a:pPr>
          <a:r>
            <a:rPr lang="en-GB" sz="1200" b="0" dirty="0">
              <a:solidFill>
                <a:schemeClr val="tx1"/>
              </a:solidFill>
            </a:rPr>
            <a:t>%</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hdr" sz="quarter"/>
          </p:nvPr>
        </p:nvSpPr>
        <p:spPr bwMode="auto">
          <a:xfrm>
            <a:off x="1" y="0"/>
            <a:ext cx="2917450" cy="27678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chemeClr val="accent2"/>
                </a:solidFill>
                <a:miter lim="800000"/>
                <a:headEnd/>
                <a:tailEnd/>
              </a14:hiddenLine>
            </a:ext>
            <a:ext uri="{AF507438-7753-43E0-B8FC-AC1667EBCBE1}">
              <a14:hiddenEffects xmlns:a14="http://schemas.microsoft.com/office/drawing/2010/main">
                <a:effectLst>
                  <a:outerShdw dist="71842" dir="2700000" algn="ctr" rotWithShape="0">
                    <a:schemeClr val="bg2"/>
                  </a:outerShdw>
                </a:effectLst>
              </a14:hiddenEffects>
            </a:ext>
          </a:extLst>
        </p:spPr>
        <p:txBody>
          <a:bodyPr vert="horz" wrap="square" lIns="92449" tIns="46225" rIns="92449" bIns="46225" numCol="1" anchor="t" anchorCtr="0" compatLnSpc="1">
            <a:prstTxWarp prst="textNoShape">
              <a:avLst/>
            </a:prstTxWarp>
            <a:spAutoFit/>
          </a:bodyPr>
          <a:lstStyle>
            <a:lvl1pPr algn="l" defTabSz="925099" eaLnBrk="0" hangingPunct="0">
              <a:lnSpc>
                <a:spcPct val="100000"/>
              </a:lnSpc>
              <a:defRPr sz="1200" dirty="0"/>
            </a:lvl1pPr>
          </a:lstStyle>
          <a:p>
            <a:pPr>
              <a:defRPr/>
            </a:pPr>
            <a:endParaRPr lang="en-GB" dirty="0"/>
          </a:p>
        </p:txBody>
      </p:sp>
      <p:sp>
        <p:nvSpPr>
          <p:cNvPr id="76803" name="Rectangle 3"/>
          <p:cNvSpPr>
            <a:spLocks noGrp="1" noChangeArrowheads="1"/>
          </p:cNvSpPr>
          <p:nvPr>
            <p:ph type="dt" sz="quarter" idx="1"/>
          </p:nvPr>
        </p:nvSpPr>
        <p:spPr bwMode="auto">
          <a:xfrm>
            <a:off x="3838155" y="0"/>
            <a:ext cx="2995120" cy="27678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chemeClr val="accent2"/>
                </a:solidFill>
                <a:miter lim="800000"/>
                <a:headEnd/>
                <a:tailEnd/>
              </a14:hiddenLine>
            </a:ext>
            <a:ext uri="{AF507438-7753-43E0-B8FC-AC1667EBCBE1}">
              <a14:hiddenEffects xmlns:a14="http://schemas.microsoft.com/office/drawing/2010/main">
                <a:effectLst>
                  <a:outerShdw dist="71842" dir="2700000" algn="ctr" rotWithShape="0">
                    <a:schemeClr val="bg2"/>
                  </a:outerShdw>
                </a:effectLst>
              </a14:hiddenEffects>
            </a:ext>
          </a:extLst>
        </p:spPr>
        <p:txBody>
          <a:bodyPr vert="horz" wrap="square" lIns="92449" tIns="46225" rIns="92449" bIns="46225" numCol="1" anchor="t" anchorCtr="0" compatLnSpc="1">
            <a:prstTxWarp prst="textNoShape">
              <a:avLst/>
            </a:prstTxWarp>
            <a:spAutoFit/>
          </a:bodyPr>
          <a:lstStyle>
            <a:lvl1pPr algn="r" defTabSz="925099" eaLnBrk="0" hangingPunct="0">
              <a:lnSpc>
                <a:spcPct val="100000"/>
              </a:lnSpc>
              <a:defRPr sz="1200"/>
            </a:lvl1pPr>
          </a:lstStyle>
          <a:p>
            <a:pPr>
              <a:defRPr/>
            </a:pPr>
            <a:endParaRPr lang="en-GB" dirty="0"/>
          </a:p>
        </p:txBody>
      </p:sp>
      <p:sp>
        <p:nvSpPr>
          <p:cNvPr id="76804" name="Rectangle 4"/>
          <p:cNvSpPr>
            <a:spLocks noGrp="1" noChangeArrowheads="1"/>
          </p:cNvSpPr>
          <p:nvPr>
            <p:ph type="ftr" sz="quarter" idx="2"/>
          </p:nvPr>
        </p:nvSpPr>
        <p:spPr bwMode="auto">
          <a:xfrm>
            <a:off x="1" y="9587991"/>
            <a:ext cx="2917450" cy="27678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chemeClr val="accent2"/>
                </a:solidFill>
                <a:miter lim="800000"/>
                <a:headEnd/>
                <a:tailEnd/>
              </a14:hiddenLine>
            </a:ext>
            <a:ext uri="{AF507438-7753-43E0-B8FC-AC1667EBCBE1}">
              <a14:hiddenEffects xmlns:a14="http://schemas.microsoft.com/office/drawing/2010/main">
                <a:effectLst>
                  <a:outerShdw dist="71842" dir="2700000" algn="ctr" rotWithShape="0">
                    <a:schemeClr val="bg2"/>
                  </a:outerShdw>
                </a:effectLst>
              </a14:hiddenEffects>
            </a:ext>
          </a:extLst>
        </p:spPr>
        <p:txBody>
          <a:bodyPr vert="horz" wrap="square" lIns="92449" tIns="46225" rIns="92449" bIns="46225" numCol="1" anchor="b" anchorCtr="0" compatLnSpc="1">
            <a:prstTxWarp prst="textNoShape">
              <a:avLst/>
            </a:prstTxWarp>
            <a:spAutoFit/>
          </a:bodyPr>
          <a:lstStyle>
            <a:lvl1pPr algn="l" defTabSz="925099" eaLnBrk="0" hangingPunct="0">
              <a:lnSpc>
                <a:spcPct val="100000"/>
              </a:lnSpc>
              <a:defRPr sz="1200"/>
            </a:lvl1pPr>
          </a:lstStyle>
          <a:p>
            <a:pPr>
              <a:defRPr/>
            </a:pPr>
            <a:endParaRPr lang="en-GB" dirty="0"/>
          </a:p>
        </p:txBody>
      </p:sp>
      <p:sp>
        <p:nvSpPr>
          <p:cNvPr id="76805" name="Rectangle 5"/>
          <p:cNvSpPr>
            <a:spLocks noGrp="1" noChangeArrowheads="1"/>
          </p:cNvSpPr>
          <p:nvPr>
            <p:ph type="sldNum" sz="quarter" idx="3"/>
          </p:nvPr>
        </p:nvSpPr>
        <p:spPr bwMode="auto">
          <a:xfrm>
            <a:off x="3838155" y="9587991"/>
            <a:ext cx="2995120" cy="27678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chemeClr val="accent2"/>
                </a:solidFill>
                <a:miter lim="800000"/>
                <a:headEnd/>
                <a:tailEnd/>
              </a14:hiddenLine>
            </a:ext>
            <a:ext uri="{AF507438-7753-43E0-B8FC-AC1667EBCBE1}">
              <a14:hiddenEffects xmlns:a14="http://schemas.microsoft.com/office/drawing/2010/main">
                <a:effectLst>
                  <a:outerShdw dist="71842" dir="2700000" algn="ctr" rotWithShape="0">
                    <a:schemeClr val="bg2"/>
                  </a:outerShdw>
                </a:effectLst>
              </a14:hiddenEffects>
            </a:ext>
          </a:extLst>
        </p:spPr>
        <p:txBody>
          <a:bodyPr vert="horz" wrap="square" lIns="92449" tIns="46225" rIns="92449" bIns="46225" numCol="1" anchor="b" anchorCtr="0" compatLnSpc="1">
            <a:prstTxWarp prst="textNoShape">
              <a:avLst/>
            </a:prstTxWarp>
            <a:spAutoFit/>
          </a:bodyPr>
          <a:lstStyle>
            <a:lvl1pPr algn="r" defTabSz="925099" eaLnBrk="0" hangingPunct="0">
              <a:lnSpc>
                <a:spcPct val="100000"/>
              </a:lnSpc>
              <a:defRPr sz="1200"/>
            </a:lvl1pPr>
          </a:lstStyle>
          <a:p>
            <a:pPr>
              <a:defRPr/>
            </a:pPr>
            <a:fld id="{8657E3D3-DFF3-413D-B6CA-718E6CBC495E}" type="slidenum">
              <a:rPr lang="en-GB"/>
              <a:pPr>
                <a:defRPr/>
              </a:pPr>
              <a:t>‹#›</a:t>
            </a:fld>
            <a:endParaRPr lang="en-GB" dirty="0"/>
          </a:p>
        </p:txBody>
      </p:sp>
    </p:spTree>
    <p:extLst>
      <p:ext uri="{BB962C8B-B14F-4D97-AF65-F5344CB8AC3E}">
        <p14:creationId xmlns:p14="http://schemas.microsoft.com/office/powerpoint/2010/main" val="39881272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hdr" sz="quarter"/>
          </p:nvPr>
        </p:nvSpPr>
        <p:spPr bwMode="auto">
          <a:xfrm>
            <a:off x="1" y="0"/>
            <a:ext cx="2917450" cy="27678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chemeClr val="accent2"/>
                </a:solidFill>
                <a:miter lim="800000"/>
                <a:headEnd/>
                <a:tailEnd/>
              </a14:hiddenLine>
            </a:ext>
            <a:ext uri="{AF507438-7753-43E0-B8FC-AC1667EBCBE1}">
              <a14:hiddenEffects xmlns:a14="http://schemas.microsoft.com/office/drawing/2010/main">
                <a:effectLst>
                  <a:outerShdw dist="71842" dir="2700000" algn="ctr" rotWithShape="0">
                    <a:schemeClr val="bg2"/>
                  </a:outerShdw>
                </a:effectLst>
              </a14:hiddenEffects>
            </a:ext>
          </a:extLst>
        </p:spPr>
        <p:txBody>
          <a:bodyPr vert="horz" wrap="square" lIns="92449" tIns="46225" rIns="92449" bIns="46225" numCol="1" anchor="t" anchorCtr="0" compatLnSpc="1">
            <a:prstTxWarp prst="textNoShape">
              <a:avLst/>
            </a:prstTxWarp>
            <a:spAutoFit/>
          </a:bodyPr>
          <a:lstStyle>
            <a:lvl1pPr algn="l" defTabSz="925099" eaLnBrk="0" hangingPunct="0">
              <a:lnSpc>
                <a:spcPct val="100000"/>
              </a:lnSpc>
              <a:defRPr sz="1200"/>
            </a:lvl1pPr>
          </a:lstStyle>
          <a:p>
            <a:pPr>
              <a:defRPr/>
            </a:pPr>
            <a:endParaRPr lang="en-GB" dirty="0"/>
          </a:p>
        </p:txBody>
      </p:sp>
      <p:sp>
        <p:nvSpPr>
          <p:cNvPr id="75779" name="Rectangle 3"/>
          <p:cNvSpPr>
            <a:spLocks noGrp="1" noChangeArrowheads="1"/>
          </p:cNvSpPr>
          <p:nvPr>
            <p:ph type="dt" idx="1"/>
          </p:nvPr>
        </p:nvSpPr>
        <p:spPr bwMode="auto">
          <a:xfrm>
            <a:off x="3838155" y="0"/>
            <a:ext cx="2995120" cy="27678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chemeClr val="accent2"/>
                </a:solidFill>
                <a:miter lim="800000"/>
                <a:headEnd/>
                <a:tailEnd/>
              </a14:hiddenLine>
            </a:ext>
            <a:ext uri="{AF507438-7753-43E0-B8FC-AC1667EBCBE1}">
              <a14:hiddenEffects xmlns:a14="http://schemas.microsoft.com/office/drawing/2010/main">
                <a:effectLst>
                  <a:outerShdw dist="71842" dir="2700000" algn="ctr" rotWithShape="0">
                    <a:schemeClr val="bg2"/>
                  </a:outerShdw>
                </a:effectLst>
              </a14:hiddenEffects>
            </a:ext>
          </a:extLst>
        </p:spPr>
        <p:txBody>
          <a:bodyPr vert="horz" wrap="square" lIns="92449" tIns="46225" rIns="92449" bIns="46225" numCol="1" anchor="t" anchorCtr="0" compatLnSpc="1">
            <a:prstTxWarp prst="textNoShape">
              <a:avLst/>
            </a:prstTxWarp>
            <a:spAutoFit/>
          </a:bodyPr>
          <a:lstStyle>
            <a:lvl1pPr algn="r" defTabSz="925099" eaLnBrk="0" hangingPunct="0">
              <a:lnSpc>
                <a:spcPct val="100000"/>
              </a:lnSpc>
              <a:defRPr sz="1200"/>
            </a:lvl1pPr>
          </a:lstStyle>
          <a:p>
            <a:pPr>
              <a:defRPr/>
            </a:pPr>
            <a:endParaRPr lang="en-GB" dirty="0"/>
          </a:p>
        </p:txBody>
      </p:sp>
      <p:sp>
        <p:nvSpPr>
          <p:cNvPr id="56324" name="Rectangle 4"/>
          <p:cNvSpPr>
            <a:spLocks noGrp="1" noRot="1" noChangeAspect="1" noChangeArrowheads="1" noTextEdit="1"/>
          </p:cNvSpPr>
          <p:nvPr>
            <p:ph type="sldImg" idx="2"/>
          </p:nvPr>
        </p:nvSpPr>
        <p:spPr bwMode="auto">
          <a:xfrm>
            <a:off x="114300" y="760413"/>
            <a:ext cx="6608763" cy="3716337"/>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75781" name="Rectangle 5"/>
          <p:cNvSpPr>
            <a:spLocks noGrp="1" noChangeArrowheads="1"/>
          </p:cNvSpPr>
          <p:nvPr>
            <p:ph type="body" sz="quarter" idx="3"/>
          </p:nvPr>
        </p:nvSpPr>
        <p:spPr bwMode="auto">
          <a:xfrm>
            <a:off x="922322" y="4704276"/>
            <a:ext cx="4988630" cy="123166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chemeClr val="accent2"/>
                </a:solidFill>
                <a:miter lim="800000"/>
                <a:headEnd/>
                <a:tailEnd/>
              </a14:hiddenLine>
            </a:ext>
            <a:ext uri="{AF507438-7753-43E0-B8FC-AC1667EBCBE1}">
              <a14:hiddenEffects xmlns:a14="http://schemas.microsoft.com/office/drawing/2010/main">
                <a:effectLst>
                  <a:outerShdw dist="71842" dir="2700000" algn="ctr" rotWithShape="0">
                    <a:schemeClr val="bg2"/>
                  </a:outerShdw>
                </a:effectLst>
              </a14:hiddenEffects>
            </a:ext>
          </a:extLst>
        </p:spPr>
        <p:txBody>
          <a:bodyPr vert="horz" wrap="square" lIns="92449" tIns="46225" rIns="92449" bIns="46225" numCol="1" anchor="t" anchorCtr="0" compatLnSpc="1">
            <a:prstTxWarp prst="textNoShape">
              <a:avLst/>
            </a:prstTxWarp>
            <a:spAutoFit/>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75782" name="Rectangle 6"/>
          <p:cNvSpPr>
            <a:spLocks noGrp="1" noChangeArrowheads="1"/>
          </p:cNvSpPr>
          <p:nvPr>
            <p:ph type="ftr" sz="quarter" idx="4"/>
          </p:nvPr>
        </p:nvSpPr>
        <p:spPr bwMode="auto">
          <a:xfrm>
            <a:off x="1" y="9587991"/>
            <a:ext cx="2917450" cy="27678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chemeClr val="accent2"/>
                </a:solidFill>
                <a:miter lim="800000"/>
                <a:headEnd/>
                <a:tailEnd/>
              </a14:hiddenLine>
            </a:ext>
            <a:ext uri="{AF507438-7753-43E0-B8FC-AC1667EBCBE1}">
              <a14:hiddenEffects xmlns:a14="http://schemas.microsoft.com/office/drawing/2010/main">
                <a:effectLst>
                  <a:outerShdw dist="71842" dir="2700000" algn="ctr" rotWithShape="0">
                    <a:schemeClr val="bg2"/>
                  </a:outerShdw>
                </a:effectLst>
              </a14:hiddenEffects>
            </a:ext>
          </a:extLst>
        </p:spPr>
        <p:txBody>
          <a:bodyPr vert="horz" wrap="square" lIns="92449" tIns="46225" rIns="92449" bIns="46225" numCol="1" anchor="b" anchorCtr="0" compatLnSpc="1">
            <a:prstTxWarp prst="textNoShape">
              <a:avLst/>
            </a:prstTxWarp>
            <a:spAutoFit/>
          </a:bodyPr>
          <a:lstStyle>
            <a:lvl1pPr algn="l" defTabSz="925099" eaLnBrk="0" hangingPunct="0">
              <a:lnSpc>
                <a:spcPct val="100000"/>
              </a:lnSpc>
              <a:defRPr sz="1200"/>
            </a:lvl1pPr>
          </a:lstStyle>
          <a:p>
            <a:pPr>
              <a:defRPr/>
            </a:pPr>
            <a:endParaRPr lang="en-GB" dirty="0"/>
          </a:p>
        </p:txBody>
      </p:sp>
      <p:sp>
        <p:nvSpPr>
          <p:cNvPr id="75783" name="Rectangle 7"/>
          <p:cNvSpPr>
            <a:spLocks noGrp="1" noChangeArrowheads="1"/>
          </p:cNvSpPr>
          <p:nvPr>
            <p:ph type="sldNum" sz="quarter" idx="5"/>
          </p:nvPr>
        </p:nvSpPr>
        <p:spPr bwMode="auto">
          <a:xfrm>
            <a:off x="3838155" y="9587991"/>
            <a:ext cx="2995120" cy="27678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chemeClr val="accent2"/>
                </a:solidFill>
                <a:miter lim="800000"/>
                <a:headEnd/>
                <a:tailEnd/>
              </a14:hiddenLine>
            </a:ext>
            <a:ext uri="{AF507438-7753-43E0-B8FC-AC1667EBCBE1}">
              <a14:hiddenEffects xmlns:a14="http://schemas.microsoft.com/office/drawing/2010/main">
                <a:effectLst>
                  <a:outerShdw dist="71842" dir="2700000" algn="ctr" rotWithShape="0">
                    <a:schemeClr val="bg2"/>
                  </a:outerShdw>
                </a:effectLst>
              </a14:hiddenEffects>
            </a:ext>
          </a:extLst>
        </p:spPr>
        <p:txBody>
          <a:bodyPr vert="horz" wrap="square" lIns="92449" tIns="46225" rIns="92449" bIns="46225" numCol="1" anchor="b" anchorCtr="0" compatLnSpc="1">
            <a:prstTxWarp prst="textNoShape">
              <a:avLst/>
            </a:prstTxWarp>
            <a:spAutoFit/>
          </a:bodyPr>
          <a:lstStyle>
            <a:lvl1pPr algn="r" defTabSz="925099" eaLnBrk="0" hangingPunct="0">
              <a:lnSpc>
                <a:spcPct val="100000"/>
              </a:lnSpc>
              <a:defRPr sz="1200"/>
            </a:lvl1pPr>
          </a:lstStyle>
          <a:p>
            <a:pPr>
              <a:defRPr/>
            </a:pPr>
            <a:fld id="{3688051A-1EAE-4BCC-81CE-5A767321055D}" type="slidenum">
              <a:rPr lang="en-GB"/>
              <a:pPr>
                <a:defRPr/>
              </a:pPr>
              <a:t>‹#›</a:t>
            </a:fld>
            <a:endParaRPr lang="en-GB" dirty="0"/>
          </a:p>
        </p:txBody>
      </p:sp>
    </p:spTree>
    <p:extLst>
      <p:ext uri="{BB962C8B-B14F-4D97-AF65-F5344CB8AC3E}">
        <p14:creationId xmlns:p14="http://schemas.microsoft.com/office/powerpoint/2010/main" val="196039616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78898" algn="l" rtl="0" eaLnBrk="0" fontAlgn="base" hangingPunct="0">
      <a:spcBef>
        <a:spcPct val="30000"/>
      </a:spcBef>
      <a:spcAft>
        <a:spcPct val="0"/>
      </a:spcAft>
      <a:defRPr sz="1200" kern="1200">
        <a:solidFill>
          <a:schemeClr val="tx1"/>
        </a:solidFill>
        <a:latin typeface="Arial" charset="0"/>
        <a:ea typeface="+mn-ea"/>
        <a:cs typeface="+mn-cs"/>
      </a:defRPr>
    </a:lvl2pPr>
    <a:lvl3pPr marL="957796" algn="l" rtl="0" eaLnBrk="0" fontAlgn="base" hangingPunct="0">
      <a:spcBef>
        <a:spcPct val="30000"/>
      </a:spcBef>
      <a:spcAft>
        <a:spcPct val="0"/>
      </a:spcAft>
      <a:defRPr sz="1200" kern="1200">
        <a:solidFill>
          <a:schemeClr val="tx1"/>
        </a:solidFill>
        <a:latin typeface="Arial" charset="0"/>
        <a:ea typeface="+mn-ea"/>
        <a:cs typeface="+mn-cs"/>
      </a:defRPr>
    </a:lvl3pPr>
    <a:lvl4pPr marL="1436694" algn="l" rtl="0" eaLnBrk="0" fontAlgn="base" hangingPunct="0">
      <a:spcBef>
        <a:spcPct val="30000"/>
      </a:spcBef>
      <a:spcAft>
        <a:spcPct val="0"/>
      </a:spcAft>
      <a:defRPr sz="1200" kern="1200">
        <a:solidFill>
          <a:schemeClr val="tx1"/>
        </a:solidFill>
        <a:latin typeface="Arial" charset="0"/>
        <a:ea typeface="+mn-ea"/>
        <a:cs typeface="+mn-cs"/>
      </a:defRPr>
    </a:lvl4pPr>
    <a:lvl5pPr marL="1915592" algn="l" rtl="0" eaLnBrk="0" fontAlgn="base" hangingPunct="0">
      <a:spcBef>
        <a:spcPct val="30000"/>
      </a:spcBef>
      <a:spcAft>
        <a:spcPct val="0"/>
      </a:spcAft>
      <a:defRPr sz="1200" kern="1200">
        <a:solidFill>
          <a:schemeClr val="tx1"/>
        </a:solidFill>
        <a:latin typeface="Arial" charset="0"/>
        <a:ea typeface="+mn-ea"/>
        <a:cs typeface="+mn-cs"/>
      </a:defRPr>
    </a:lvl5pPr>
    <a:lvl6pPr marL="2394491" algn="l" defTabSz="957796" rtl="0" eaLnBrk="1" latinLnBrk="0" hangingPunct="1">
      <a:defRPr sz="1200" kern="1200">
        <a:solidFill>
          <a:schemeClr val="tx1"/>
        </a:solidFill>
        <a:latin typeface="+mn-lt"/>
        <a:ea typeface="+mn-ea"/>
        <a:cs typeface="+mn-cs"/>
      </a:defRPr>
    </a:lvl6pPr>
    <a:lvl7pPr marL="2873389" algn="l" defTabSz="957796" rtl="0" eaLnBrk="1" latinLnBrk="0" hangingPunct="1">
      <a:defRPr sz="1200" kern="1200">
        <a:solidFill>
          <a:schemeClr val="tx1"/>
        </a:solidFill>
        <a:latin typeface="+mn-lt"/>
        <a:ea typeface="+mn-ea"/>
        <a:cs typeface="+mn-cs"/>
      </a:defRPr>
    </a:lvl7pPr>
    <a:lvl8pPr marL="3352287" algn="l" defTabSz="957796" rtl="0" eaLnBrk="1" latinLnBrk="0" hangingPunct="1">
      <a:defRPr sz="1200" kern="1200">
        <a:solidFill>
          <a:schemeClr val="tx1"/>
        </a:solidFill>
        <a:latin typeface="+mn-lt"/>
        <a:ea typeface="+mn-ea"/>
        <a:cs typeface="+mn-cs"/>
      </a:defRPr>
    </a:lvl8pPr>
    <a:lvl9pPr marL="3831185" algn="l" defTabSz="957796"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age">
    <p:spTree>
      <p:nvGrpSpPr>
        <p:cNvPr id="1" name=""/>
        <p:cNvGrpSpPr/>
        <p:nvPr/>
      </p:nvGrpSpPr>
      <p:grpSpPr>
        <a:xfrm>
          <a:off x="0" y="0"/>
          <a:ext cx="0" cy="0"/>
          <a:chOff x="0" y="0"/>
          <a:chExt cx="0" cy="0"/>
        </a:xfrm>
      </p:grpSpPr>
      <p:sp>
        <p:nvSpPr>
          <p:cNvPr id="8" name="Title 7"/>
          <p:cNvSpPr>
            <a:spLocks noGrp="1"/>
          </p:cNvSpPr>
          <p:nvPr>
            <p:ph type="title" hasCustomPrompt="1"/>
          </p:nvPr>
        </p:nvSpPr>
        <p:spPr>
          <a:xfrm>
            <a:off x="528138" y="395849"/>
            <a:ext cx="11138900" cy="492443"/>
          </a:xfrm>
        </p:spPr>
        <p:txBody>
          <a:bodyPr/>
          <a:lstStyle>
            <a:lvl1pPr>
              <a:defRPr sz="3200">
                <a:solidFill>
                  <a:srgbClr val="002A5E"/>
                </a:solidFill>
                <a:latin typeface="+mj-lt"/>
              </a:defRPr>
            </a:lvl1pPr>
          </a:lstStyle>
          <a:p>
            <a:r>
              <a:rPr lang="en-GB" dirty="0"/>
              <a:t>Title</a:t>
            </a:r>
          </a:p>
        </p:txBody>
      </p:sp>
      <p:sp>
        <p:nvSpPr>
          <p:cNvPr id="11" name="Text Placeholder 6"/>
          <p:cNvSpPr>
            <a:spLocks noGrp="1"/>
          </p:cNvSpPr>
          <p:nvPr>
            <p:ph type="body" sz="quarter" idx="12" hasCustomPrompt="1"/>
          </p:nvPr>
        </p:nvSpPr>
        <p:spPr>
          <a:xfrm>
            <a:off x="528138"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2" name="Slide Number Placeholder 5"/>
          <p:cNvSpPr>
            <a:spLocks noGrp="1"/>
          </p:cNvSpPr>
          <p:nvPr>
            <p:ph type="sldNum" sz="quarter" idx="4"/>
          </p:nvPr>
        </p:nvSpPr>
        <p:spPr>
          <a:xfrm>
            <a:off x="528138"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13" name="Text Placeholder 18"/>
          <p:cNvSpPr>
            <a:spLocks noGrp="1"/>
          </p:cNvSpPr>
          <p:nvPr>
            <p:ph type="body" sz="quarter" idx="16"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972037030"/>
      </p:ext>
    </p:extLst>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ayout 3 + Object">
    <p:spTree>
      <p:nvGrpSpPr>
        <p:cNvPr id="1" name=""/>
        <p:cNvGrpSpPr/>
        <p:nvPr/>
      </p:nvGrpSpPr>
      <p:grpSpPr>
        <a:xfrm>
          <a:off x="0" y="0"/>
          <a:ext cx="0" cy="0"/>
          <a:chOff x="0" y="0"/>
          <a:chExt cx="0" cy="0"/>
        </a:xfrm>
      </p:grpSpPr>
      <p:sp>
        <p:nvSpPr>
          <p:cNvPr id="3" name="Content Placeholder 2"/>
          <p:cNvSpPr>
            <a:spLocks noGrp="1"/>
          </p:cNvSpPr>
          <p:nvPr>
            <p:ph sz="quarter" idx="28"/>
          </p:nvPr>
        </p:nvSpPr>
        <p:spPr>
          <a:xfrm>
            <a:off x="528137" y="1484313"/>
            <a:ext cx="7345913"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1" name="Content Placeholder 2"/>
          <p:cNvSpPr>
            <a:spLocks noGrp="1"/>
          </p:cNvSpPr>
          <p:nvPr>
            <p:ph sz="quarter" idx="29"/>
          </p:nvPr>
        </p:nvSpPr>
        <p:spPr>
          <a:xfrm>
            <a:off x="528139" y="3854824"/>
            <a:ext cx="3552925"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2" name="Content Placeholder 2"/>
          <p:cNvSpPr>
            <a:spLocks noGrp="1"/>
          </p:cNvSpPr>
          <p:nvPr>
            <p:ph sz="quarter" idx="30"/>
          </p:nvPr>
        </p:nvSpPr>
        <p:spPr>
          <a:xfrm>
            <a:off x="4321125" y="3854824"/>
            <a:ext cx="3552925"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7" name="Content Placeholder 2"/>
          <p:cNvSpPr>
            <a:spLocks noGrp="1"/>
          </p:cNvSpPr>
          <p:nvPr>
            <p:ph sz="quarter" idx="31" hasCustomPrompt="1"/>
          </p:nvPr>
        </p:nvSpPr>
        <p:spPr>
          <a:xfrm>
            <a:off x="8114114" y="1484313"/>
            <a:ext cx="3552925" cy="4536000"/>
          </a:xfrm>
        </p:spPr>
        <p:txBody>
          <a:bodyPr>
            <a:noAutofit/>
          </a:bodyPr>
          <a:lstStyle>
            <a:lvl1pPr>
              <a:defRPr baseline="0">
                <a:solidFill>
                  <a:schemeClr val="dk1"/>
                </a:solidFill>
                <a:latin typeface="+mn-lt"/>
              </a:defRPr>
            </a:lvl1pPr>
          </a:lstStyle>
          <a:p>
            <a:pPr lvl="0"/>
            <a:r>
              <a:rPr lang="en-US" dirty="0"/>
              <a:t>Insert Object</a:t>
            </a:r>
            <a:endParaRPr lang="en-GB" dirty="0"/>
          </a:p>
        </p:txBody>
      </p:sp>
      <p:sp>
        <p:nvSpPr>
          <p:cNvPr id="10" name="Title 7"/>
          <p:cNvSpPr>
            <a:spLocks noGrp="1"/>
          </p:cNvSpPr>
          <p:nvPr>
            <p:ph type="title" hasCustomPrompt="1"/>
          </p:nvPr>
        </p:nvSpPr>
        <p:spPr>
          <a:xfrm>
            <a:off x="528138" y="395849"/>
            <a:ext cx="11138900" cy="492443"/>
          </a:xfrm>
        </p:spPr>
        <p:txBody>
          <a:bodyPr/>
          <a:lstStyle>
            <a:lvl1pPr>
              <a:defRPr>
                <a:latin typeface="+mj-lt"/>
              </a:defRPr>
            </a:lvl1pPr>
          </a:lstStyle>
          <a:p>
            <a:r>
              <a:rPr lang="en-GB" dirty="0"/>
              <a:t>Title</a:t>
            </a:r>
          </a:p>
        </p:txBody>
      </p:sp>
      <p:sp>
        <p:nvSpPr>
          <p:cNvPr id="11" name="Text Placeholder 6"/>
          <p:cNvSpPr>
            <a:spLocks noGrp="1"/>
          </p:cNvSpPr>
          <p:nvPr>
            <p:ph type="body" sz="quarter" idx="12" hasCustomPrompt="1"/>
          </p:nvPr>
        </p:nvSpPr>
        <p:spPr>
          <a:xfrm>
            <a:off x="528138"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2" name="Slide Number Placeholder 5"/>
          <p:cNvSpPr>
            <a:spLocks noGrp="1"/>
          </p:cNvSpPr>
          <p:nvPr>
            <p:ph type="sldNum" sz="quarter" idx="4"/>
          </p:nvPr>
        </p:nvSpPr>
        <p:spPr>
          <a:xfrm>
            <a:off x="528139"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13" name="Text Placeholder 18"/>
          <p:cNvSpPr>
            <a:spLocks noGrp="1"/>
          </p:cNvSpPr>
          <p:nvPr>
            <p:ph type="body" sz="quarter" idx="16"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1203540553"/>
      </p:ext>
    </p:extLst>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Key Message_Layout 2 + Object">
    <p:spTree>
      <p:nvGrpSpPr>
        <p:cNvPr id="1" name=""/>
        <p:cNvGrpSpPr/>
        <p:nvPr/>
      </p:nvGrpSpPr>
      <p:grpSpPr>
        <a:xfrm>
          <a:off x="0" y="0"/>
          <a:ext cx="0" cy="0"/>
          <a:chOff x="0" y="0"/>
          <a:chExt cx="0" cy="0"/>
        </a:xfrm>
      </p:grpSpPr>
      <p:sp>
        <p:nvSpPr>
          <p:cNvPr id="24" name="Text Placeholder 2"/>
          <p:cNvSpPr>
            <a:spLocks noGrp="1"/>
          </p:cNvSpPr>
          <p:nvPr>
            <p:ph type="body" sz="quarter" idx="19"/>
          </p:nvPr>
        </p:nvSpPr>
        <p:spPr>
          <a:xfrm>
            <a:off x="531422" y="1486954"/>
            <a:ext cx="3552925" cy="4533633"/>
          </a:xfrm>
          <a:prstGeom prst="rect">
            <a:avLst/>
          </a:prstGeom>
        </p:spPr>
        <p:txBody>
          <a:bodyPr lIns="0" tIns="0">
            <a:noAutofit/>
          </a:bodyPr>
          <a:lstStyle>
            <a:lvl1pPr marL="0" indent="0">
              <a:spcBef>
                <a:spcPts val="0"/>
              </a:spcBef>
              <a:spcAft>
                <a:spcPts val="628"/>
              </a:spcAft>
              <a:buNone/>
              <a:defRPr sz="1600" b="1">
                <a:solidFill>
                  <a:srgbClr val="63C532"/>
                </a:solidFill>
                <a:latin typeface="+mj-lt"/>
                <a:cs typeface="Schroders Circular TT Normal" panose="020B0504020101020102" pitchFamily="34" charset="0"/>
              </a:defRPr>
            </a:lvl1pPr>
            <a:lvl2pPr marL="0" indent="0">
              <a:spcBef>
                <a:spcPts val="314"/>
              </a:spcBef>
              <a:spcAft>
                <a:spcPts val="314"/>
              </a:spcAft>
              <a:buClrTx/>
              <a:buNone/>
              <a:defRPr/>
            </a:lvl2pPr>
            <a:lvl3pPr marL="187901" indent="-187901">
              <a:spcBef>
                <a:spcPts val="314"/>
              </a:spcBef>
              <a:spcAft>
                <a:spcPts val="314"/>
              </a:spcAft>
              <a:buClrTx/>
              <a:buSzPct val="130000"/>
              <a:buFont typeface="Noto Sans" panose="020B0502040504020204" pitchFamily="34" charset="0"/>
              <a:buChar char="–"/>
              <a:defRPr sz="1200"/>
            </a:lvl3pPr>
            <a:lvl4pPr marL="377085" indent="-188543">
              <a:spcBef>
                <a:spcPts val="314"/>
              </a:spcBef>
              <a:spcAft>
                <a:spcPts val="314"/>
              </a:spcAft>
              <a:buClrTx/>
              <a:buFont typeface="Noto Sans" panose="020B0502040504020204" pitchFamily="34" charset="0"/>
              <a:buChar char="–"/>
              <a:defRPr/>
            </a:lvl4pPr>
            <a:lvl5pPr marL="565628" indent="-188543">
              <a:spcBef>
                <a:spcPts val="314"/>
              </a:spcBef>
              <a:spcAft>
                <a:spcPts val="314"/>
              </a:spcAft>
              <a:buClrTx/>
              <a:buFont typeface="Noto Sans" panose="020B0502040504020204" pitchFamily="34" charset="0"/>
              <a:buChar char="–"/>
              <a:defRPr sz="1100"/>
            </a:lvl5pPr>
          </a:lstStyle>
          <a:p>
            <a:pPr lvl="0"/>
            <a:r>
              <a:rPr lang="en-US"/>
              <a:t>Click to edit Master text styles</a:t>
            </a:r>
          </a:p>
        </p:txBody>
      </p:sp>
      <p:cxnSp>
        <p:nvCxnSpPr>
          <p:cNvPr id="11" name="Straight Connector 10"/>
          <p:cNvCxnSpPr/>
          <p:nvPr userDrawn="1"/>
        </p:nvCxnSpPr>
        <p:spPr>
          <a:xfrm>
            <a:off x="4079879" y="1486955"/>
            <a:ext cx="0" cy="4321175"/>
          </a:xfrm>
          <a:prstGeom prst="line">
            <a:avLst/>
          </a:prstGeom>
          <a:noFill/>
          <a:ln w="6350">
            <a:solidFill>
              <a:srgbClr val="A8A8AA"/>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CECECE"/>
                  </a:outerShdw>
                </a:effectLst>
              </a14:hiddenEffects>
            </a:ext>
          </a:extLst>
        </p:spPr>
      </p:cxnSp>
      <p:sp>
        <p:nvSpPr>
          <p:cNvPr id="30" name="Content Placeholder 2"/>
          <p:cNvSpPr>
            <a:spLocks noGrp="1"/>
          </p:cNvSpPr>
          <p:nvPr>
            <p:ph sz="quarter" idx="30"/>
          </p:nvPr>
        </p:nvSpPr>
        <p:spPr>
          <a:xfrm>
            <a:off x="4321125" y="1484313"/>
            <a:ext cx="3552925"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2" name="Content Placeholder 2"/>
          <p:cNvSpPr>
            <a:spLocks noGrp="1"/>
          </p:cNvSpPr>
          <p:nvPr>
            <p:ph sz="quarter" idx="34"/>
          </p:nvPr>
        </p:nvSpPr>
        <p:spPr>
          <a:xfrm>
            <a:off x="4321125" y="3854824"/>
            <a:ext cx="3552925"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2" name="Title 7"/>
          <p:cNvSpPr>
            <a:spLocks noGrp="1"/>
          </p:cNvSpPr>
          <p:nvPr>
            <p:ph type="title" hasCustomPrompt="1"/>
          </p:nvPr>
        </p:nvSpPr>
        <p:spPr>
          <a:xfrm>
            <a:off x="528138" y="395849"/>
            <a:ext cx="11138900" cy="492443"/>
          </a:xfrm>
        </p:spPr>
        <p:txBody>
          <a:bodyPr/>
          <a:lstStyle>
            <a:lvl1pPr>
              <a:defRPr>
                <a:latin typeface="+mj-lt"/>
              </a:defRPr>
            </a:lvl1pPr>
          </a:lstStyle>
          <a:p>
            <a:r>
              <a:rPr lang="en-GB" dirty="0"/>
              <a:t>Title</a:t>
            </a:r>
          </a:p>
        </p:txBody>
      </p:sp>
      <p:sp>
        <p:nvSpPr>
          <p:cNvPr id="13" name="Text Placeholder 6"/>
          <p:cNvSpPr>
            <a:spLocks noGrp="1"/>
          </p:cNvSpPr>
          <p:nvPr>
            <p:ph type="body" sz="quarter" idx="12" hasCustomPrompt="1"/>
          </p:nvPr>
        </p:nvSpPr>
        <p:spPr>
          <a:xfrm>
            <a:off x="528138"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4" name="Slide Number Placeholder 5"/>
          <p:cNvSpPr>
            <a:spLocks noGrp="1"/>
          </p:cNvSpPr>
          <p:nvPr>
            <p:ph type="sldNum" sz="quarter" idx="4"/>
          </p:nvPr>
        </p:nvSpPr>
        <p:spPr>
          <a:xfrm>
            <a:off x="543544"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16" name="Content Placeholder 2"/>
          <p:cNvSpPr>
            <a:spLocks noGrp="1"/>
          </p:cNvSpPr>
          <p:nvPr>
            <p:ph sz="quarter" idx="35" hasCustomPrompt="1"/>
          </p:nvPr>
        </p:nvSpPr>
        <p:spPr>
          <a:xfrm>
            <a:off x="8114114" y="1484313"/>
            <a:ext cx="3552925" cy="4536000"/>
          </a:xfrm>
        </p:spPr>
        <p:txBody>
          <a:bodyPr>
            <a:noAutofit/>
          </a:bodyPr>
          <a:lstStyle>
            <a:lvl1pPr>
              <a:defRPr>
                <a:solidFill>
                  <a:schemeClr val="dk1"/>
                </a:solidFill>
                <a:latin typeface="+mn-lt"/>
              </a:defRPr>
            </a:lvl1pPr>
          </a:lstStyle>
          <a:p>
            <a:pPr lvl="0"/>
            <a:r>
              <a:rPr lang="en-US" dirty="0"/>
              <a:t>Insert Object</a:t>
            </a:r>
            <a:endParaRPr lang="en-GB" dirty="0"/>
          </a:p>
        </p:txBody>
      </p:sp>
      <p:sp>
        <p:nvSpPr>
          <p:cNvPr id="15" name="Text Placeholder 18"/>
          <p:cNvSpPr>
            <a:spLocks noGrp="1"/>
          </p:cNvSpPr>
          <p:nvPr>
            <p:ph type="body" sz="quarter" idx="16"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1898106621"/>
      </p:ext>
    </p:extLst>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Key Message_Layout 2 + Object">
    <p:spTree>
      <p:nvGrpSpPr>
        <p:cNvPr id="1" name=""/>
        <p:cNvGrpSpPr/>
        <p:nvPr/>
      </p:nvGrpSpPr>
      <p:grpSpPr>
        <a:xfrm>
          <a:off x="0" y="0"/>
          <a:ext cx="0" cy="0"/>
          <a:chOff x="0" y="0"/>
          <a:chExt cx="0" cy="0"/>
        </a:xfrm>
      </p:grpSpPr>
      <p:sp>
        <p:nvSpPr>
          <p:cNvPr id="24" name="Text Placeholder 2"/>
          <p:cNvSpPr>
            <a:spLocks noGrp="1"/>
          </p:cNvSpPr>
          <p:nvPr>
            <p:ph type="body" sz="quarter" idx="19"/>
          </p:nvPr>
        </p:nvSpPr>
        <p:spPr>
          <a:xfrm>
            <a:off x="531422" y="1486954"/>
            <a:ext cx="3552925" cy="4533633"/>
          </a:xfrm>
          <a:prstGeom prst="rect">
            <a:avLst/>
          </a:prstGeom>
        </p:spPr>
        <p:txBody>
          <a:bodyPr lIns="0" tIns="0">
            <a:noAutofit/>
          </a:bodyPr>
          <a:lstStyle>
            <a:lvl1pPr marL="0" indent="0">
              <a:spcBef>
                <a:spcPts val="0"/>
              </a:spcBef>
              <a:spcAft>
                <a:spcPts val="628"/>
              </a:spcAft>
              <a:buNone/>
              <a:defRPr sz="1600" b="1">
                <a:solidFill>
                  <a:srgbClr val="63C532"/>
                </a:solidFill>
                <a:latin typeface="+mj-lt"/>
                <a:cs typeface="Schroders Circular TT Normal" panose="020B0504020101020102" pitchFamily="34" charset="0"/>
              </a:defRPr>
            </a:lvl1pPr>
            <a:lvl2pPr marL="0" indent="0">
              <a:spcBef>
                <a:spcPts val="314"/>
              </a:spcBef>
              <a:spcAft>
                <a:spcPts val="314"/>
              </a:spcAft>
              <a:buClrTx/>
              <a:buNone/>
              <a:defRPr/>
            </a:lvl2pPr>
            <a:lvl3pPr marL="187901" indent="-187901">
              <a:spcBef>
                <a:spcPts val="314"/>
              </a:spcBef>
              <a:spcAft>
                <a:spcPts val="314"/>
              </a:spcAft>
              <a:buClrTx/>
              <a:buSzPct val="130000"/>
              <a:buFont typeface="Noto Sans" panose="020B0502040504020204" pitchFamily="34" charset="0"/>
              <a:buChar char="–"/>
              <a:defRPr sz="1200"/>
            </a:lvl3pPr>
            <a:lvl4pPr marL="377085" indent="-188543">
              <a:spcBef>
                <a:spcPts val="314"/>
              </a:spcBef>
              <a:spcAft>
                <a:spcPts val="314"/>
              </a:spcAft>
              <a:buClrTx/>
              <a:buFont typeface="Noto Sans" panose="020B0502040504020204" pitchFamily="34" charset="0"/>
              <a:buChar char="–"/>
              <a:defRPr/>
            </a:lvl4pPr>
            <a:lvl5pPr marL="565628" indent="-188543">
              <a:spcBef>
                <a:spcPts val="314"/>
              </a:spcBef>
              <a:spcAft>
                <a:spcPts val="314"/>
              </a:spcAft>
              <a:buClrTx/>
              <a:buFont typeface="Noto Sans" panose="020B0502040504020204" pitchFamily="34" charset="0"/>
              <a:buChar char="–"/>
              <a:defRPr sz="1100"/>
            </a:lvl5pPr>
          </a:lstStyle>
          <a:p>
            <a:pPr lvl="0"/>
            <a:r>
              <a:rPr lang="en-US"/>
              <a:t>Click to edit Master text styles</a:t>
            </a:r>
          </a:p>
        </p:txBody>
      </p:sp>
      <p:cxnSp>
        <p:nvCxnSpPr>
          <p:cNvPr id="11" name="Straight Connector 10"/>
          <p:cNvCxnSpPr/>
          <p:nvPr userDrawn="1"/>
        </p:nvCxnSpPr>
        <p:spPr>
          <a:xfrm>
            <a:off x="4079879" y="1486955"/>
            <a:ext cx="0" cy="4321175"/>
          </a:xfrm>
          <a:prstGeom prst="line">
            <a:avLst/>
          </a:prstGeom>
          <a:noFill/>
          <a:ln w="6350">
            <a:solidFill>
              <a:srgbClr val="A8A8AA"/>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CECECE"/>
                  </a:outerShdw>
                </a:effectLst>
              </a14:hiddenEffects>
            </a:ext>
          </a:extLst>
        </p:spPr>
      </p:cxnSp>
      <p:sp>
        <p:nvSpPr>
          <p:cNvPr id="14" name="Content Placeholder 4"/>
          <p:cNvSpPr>
            <a:spLocks noGrp="1"/>
          </p:cNvSpPr>
          <p:nvPr>
            <p:ph sz="quarter" idx="26"/>
          </p:nvPr>
        </p:nvSpPr>
        <p:spPr>
          <a:xfrm>
            <a:off x="4321126" y="1484313"/>
            <a:ext cx="7345913"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5" name="Content Placeholder 4"/>
          <p:cNvSpPr>
            <a:spLocks noGrp="1"/>
          </p:cNvSpPr>
          <p:nvPr>
            <p:ph sz="quarter" idx="33"/>
          </p:nvPr>
        </p:nvSpPr>
        <p:spPr>
          <a:xfrm>
            <a:off x="4321126" y="3854824"/>
            <a:ext cx="7345913"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0" name="Title 7"/>
          <p:cNvSpPr>
            <a:spLocks noGrp="1"/>
          </p:cNvSpPr>
          <p:nvPr>
            <p:ph type="title" hasCustomPrompt="1"/>
          </p:nvPr>
        </p:nvSpPr>
        <p:spPr>
          <a:xfrm>
            <a:off x="528138" y="395849"/>
            <a:ext cx="11138900" cy="492443"/>
          </a:xfrm>
        </p:spPr>
        <p:txBody>
          <a:bodyPr/>
          <a:lstStyle>
            <a:lvl1pPr>
              <a:defRPr>
                <a:latin typeface="+mj-lt"/>
              </a:defRPr>
            </a:lvl1pPr>
          </a:lstStyle>
          <a:p>
            <a:r>
              <a:rPr lang="en-GB" dirty="0"/>
              <a:t>Title</a:t>
            </a:r>
          </a:p>
        </p:txBody>
      </p:sp>
      <p:sp>
        <p:nvSpPr>
          <p:cNvPr id="12" name="Text Placeholder 6"/>
          <p:cNvSpPr>
            <a:spLocks noGrp="1"/>
          </p:cNvSpPr>
          <p:nvPr>
            <p:ph type="body" sz="quarter" idx="12" hasCustomPrompt="1"/>
          </p:nvPr>
        </p:nvSpPr>
        <p:spPr>
          <a:xfrm>
            <a:off x="528138"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3" name="Slide Number Placeholder 5"/>
          <p:cNvSpPr>
            <a:spLocks noGrp="1"/>
          </p:cNvSpPr>
          <p:nvPr>
            <p:ph type="sldNum" sz="quarter" idx="4"/>
          </p:nvPr>
        </p:nvSpPr>
        <p:spPr>
          <a:xfrm>
            <a:off x="543544"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17" name="Text Placeholder 18"/>
          <p:cNvSpPr>
            <a:spLocks noGrp="1"/>
          </p:cNvSpPr>
          <p:nvPr>
            <p:ph type="body" sz="quarter" idx="16"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1172527764"/>
      </p:ext>
    </p:extLst>
  </p:cSld>
  <p:clrMapOvr>
    <a:masterClrMapping/>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Key Message_Layout 2x2 + Object">
    <p:spTree>
      <p:nvGrpSpPr>
        <p:cNvPr id="1" name=""/>
        <p:cNvGrpSpPr/>
        <p:nvPr/>
      </p:nvGrpSpPr>
      <p:grpSpPr>
        <a:xfrm>
          <a:off x="0" y="0"/>
          <a:ext cx="0" cy="0"/>
          <a:chOff x="0" y="0"/>
          <a:chExt cx="0" cy="0"/>
        </a:xfrm>
      </p:grpSpPr>
      <p:sp>
        <p:nvSpPr>
          <p:cNvPr id="24" name="Text Placeholder 2"/>
          <p:cNvSpPr>
            <a:spLocks noGrp="1"/>
          </p:cNvSpPr>
          <p:nvPr>
            <p:ph type="body" sz="quarter" idx="19"/>
          </p:nvPr>
        </p:nvSpPr>
        <p:spPr>
          <a:xfrm>
            <a:off x="531422" y="1486954"/>
            <a:ext cx="3552925" cy="4533633"/>
          </a:xfrm>
          <a:prstGeom prst="rect">
            <a:avLst/>
          </a:prstGeom>
        </p:spPr>
        <p:txBody>
          <a:bodyPr lIns="0" tIns="0">
            <a:noAutofit/>
          </a:bodyPr>
          <a:lstStyle>
            <a:lvl1pPr marL="0" indent="0">
              <a:spcBef>
                <a:spcPts val="0"/>
              </a:spcBef>
              <a:spcAft>
                <a:spcPts val="628"/>
              </a:spcAft>
              <a:buNone/>
              <a:defRPr sz="1600" b="1">
                <a:solidFill>
                  <a:srgbClr val="63C532"/>
                </a:solidFill>
                <a:latin typeface="+mj-lt"/>
                <a:cs typeface="Schroders Circular TT Normal" panose="020B0504020101020102" pitchFamily="34" charset="0"/>
              </a:defRPr>
            </a:lvl1pPr>
            <a:lvl2pPr marL="0" indent="0">
              <a:spcBef>
                <a:spcPts val="314"/>
              </a:spcBef>
              <a:spcAft>
                <a:spcPts val="314"/>
              </a:spcAft>
              <a:buClrTx/>
              <a:buNone/>
              <a:defRPr/>
            </a:lvl2pPr>
            <a:lvl3pPr marL="187901" indent="-187901">
              <a:spcBef>
                <a:spcPts val="314"/>
              </a:spcBef>
              <a:spcAft>
                <a:spcPts val="314"/>
              </a:spcAft>
              <a:buClrTx/>
              <a:buSzPct val="130000"/>
              <a:buFont typeface="Noto Sans" panose="020B0502040504020204" pitchFamily="34" charset="0"/>
              <a:buChar char="–"/>
              <a:defRPr sz="1200"/>
            </a:lvl3pPr>
            <a:lvl4pPr marL="377085" indent="-188543">
              <a:spcBef>
                <a:spcPts val="314"/>
              </a:spcBef>
              <a:spcAft>
                <a:spcPts val="314"/>
              </a:spcAft>
              <a:buClrTx/>
              <a:buFont typeface="Noto Sans" panose="020B0502040504020204" pitchFamily="34" charset="0"/>
              <a:buChar char="–"/>
              <a:defRPr/>
            </a:lvl4pPr>
            <a:lvl5pPr marL="565628" indent="-188543">
              <a:spcBef>
                <a:spcPts val="314"/>
              </a:spcBef>
              <a:spcAft>
                <a:spcPts val="314"/>
              </a:spcAft>
              <a:buClrTx/>
              <a:buFont typeface="Noto Sans" panose="020B0502040504020204" pitchFamily="34" charset="0"/>
              <a:buChar char="–"/>
              <a:defRPr sz="1100"/>
            </a:lvl5pPr>
          </a:lstStyle>
          <a:p>
            <a:pPr lvl="0"/>
            <a:r>
              <a:rPr lang="en-US"/>
              <a:t>Click to edit Master text styles</a:t>
            </a:r>
          </a:p>
        </p:txBody>
      </p:sp>
      <p:cxnSp>
        <p:nvCxnSpPr>
          <p:cNvPr id="11" name="Straight Connector 10"/>
          <p:cNvCxnSpPr/>
          <p:nvPr userDrawn="1"/>
        </p:nvCxnSpPr>
        <p:spPr>
          <a:xfrm>
            <a:off x="4079879" y="1486955"/>
            <a:ext cx="0" cy="4321175"/>
          </a:xfrm>
          <a:prstGeom prst="line">
            <a:avLst/>
          </a:prstGeom>
          <a:noFill/>
          <a:ln w="6350">
            <a:solidFill>
              <a:srgbClr val="A8A8AA"/>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CECECE"/>
                  </a:outerShdw>
                </a:effectLst>
              </a14:hiddenEffects>
            </a:ext>
          </a:extLst>
        </p:spPr>
      </p:cxnSp>
      <p:sp>
        <p:nvSpPr>
          <p:cNvPr id="20" name="Content Placeholder 4"/>
          <p:cNvSpPr>
            <a:spLocks noGrp="1"/>
          </p:cNvSpPr>
          <p:nvPr>
            <p:ph sz="quarter" idx="26"/>
          </p:nvPr>
        </p:nvSpPr>
        <p:spPr>
          <a:xfrm>
            <a:off x="4321125" y="1484313"/>
            <a:ext cx="3552925"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1" name="Content Placeholder 4"/>
          <p:cNvSpPr>
            <a:spLocks noGrp="1"/>
          </p:cNvSpPr>
          <p:nvPr>
            <p:ph sz="quarter" idx="33"/>
          </p:nvPr>
        </p:nvSpPr>
        <p:spPr>
          <a:xfrm>
            <a:off x="8110665" y="1484313"/>
            <a:ext cx="3552925"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2" name="Content Placeholder 4"/>
          <p:cNvSpPr>
            <a:spLocks noGrp="1"/>
          </p:cNvSpPr>
          <p:nvPr>
            <p:ph sz="quarter" idx="36"/>
          </p:nvPr>
        </p:nvSpPr>
        <p:spPr>
          <a:xfrm>
            <a:off x="4321125" y="3854824"/>
            <a:ext cx="3552925"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5" name="Content Placeholder 4"/>
          <p:cNvSpPr>
            <a:spLocks noGrp="1"/>
          </p:cNvSpPr>
          <p:nvPr>
            <p:ph sz="quarter" idx="37"/>
          </p:nvPr>
        </p:nvSpPr>
        <p:spPr>
          <a:xfrm>
            <a:off x="8110665" y="3854824"/>
            <a:ext cx="3552925"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2" name="Title 7"/>
          <p:cNvSpPr>
            <a:spLocks noGrp="1"/>
          </p:cNvSpPr>
          <p:nvPr>
            <p:ph type="title" hasCustomPrompt="1"/>
          </p:nvPr>
        </p:nvSpPr>
        <p:spPr>
          <a:xfrm>
            <a:off x="528138" y="395849"/>
            <a:ext cx="11138900" cy="492443"/>
          </a:xfrm>
        </p:spPr>
        <p:txBody>
          <a:bodyPr/>
          <a:lstStyle>
            <a:lvl1pPr>
              <a:defRPr>
                <a:latin typeface="+mj-lt"/>
              </a:defRPr>
            </a:lvl1pPr>
          </a:lstStyle>
          <a:p>
            <a:r>
              <a:rPr lang="en-GB" dirty="0"/>
              <a:t>Title</a:t>
            </a:r>
          </a:p>
        </p:txBody>
      </p:sp>
      <p:sp>
        <p:nvSpPr>
          <p:cNvPr id="13" name="Text Placeholder 6"/>
          <p:cNvSpPr>
            <a:spLocks noGrp="1"/>
          </p:cNvSpPr>
          <p:nvPr>
            <p:ph type="body" sz="quarter" idx="12" hasCustomPrompt="1"/>
          </p:nvPr>
        </p:nvSpPr>
        <p:spPr>
          <a:xfrm>
            <a:off x="528138"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4" name="Slide Number Placeholder 5"/>
          <p:cNvSpPr>
            <a:spLocks noGrp="1"/>
          </p:cNvSpPr>
          <p:nvPr>
            <p:ph type="sldNum" sz="quarter" idx="4"/>
          </p:nvPr>
        </p:nvSpPr>
        <p:spPr>
          <a:xfrm>
            <a:off x="543544"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16" name="Text Placeholder 18"/>
          <p:cNvSpPr>
            <a:spLocks noGrp="1"/>
          </p:cNvSpPr>
          <p:nvPr>
            <p:ph type="body" sz="quarter" idx="16"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3107128056"/>
      </p:ext>
    </p:extLst>
  </p:cSld>
  <p:clrMapOvr>
    <a:masterClrMapping/>
  </p:clrMapOvr>
  <p:transition>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Biography page">
    <p:spTree>
      <p:nvGrpSpPr>
        <p:cNvPr id="1" name=""/>
        <p:cNvGrpSpPr/>
        <p:nvPr/>
      </p:nvGrpSpPr>
      <p:grpSpPr>
        <a:xfrm>
          <a:off x="0" y="0"/>
          <a:ext cx="0" cy="0"/>
          <a:chOff x="0" y="0"/>
          <a:chExt cx="0" cy="0"/>
        </a:xfrm>
      </p:grpSpPr>
      <p:sp>
        <p:nvSpPr>
          <p:cNvPr id="14" name="Line 50"/>
          <p:cNvSpPr>
            <a:spLocks noChangeShapeType="1"/>
          </p:cNvSpPr>
          <p:nvPr userDrawn="1"/>
        </p:nvSpPr>
        <p:spPr bwMode="auto">
          <a:xfrm>
            <a:off x="531421" y="2624280"/>
            <a:ext cx="1260000" cy="0"/>
          </a:xfrm>
          <a:prstGeom prst="line">
            <a:avLst/>
          </a:prstGeom>
          <a:noFill/>
          <a:ln w="6350">
            <a:solidFill>
              <a:srgbClr val="A8A8AA"/>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CECECE"/>
                  </a:outerShdw>
                </a:effectLst>
              </a14:hiddenEffects>
            </a:ext>
          </a:extLst>
        </p:spPr>
        <p:txBody>
          <a:bodyPr lIns="59247" tIns="59247" rIns="59247" bIns="59247"/>
          <a:lstStyle/>
          <a:p>
            <a:endParaRPr lang="en-GB" dirty="0">
              <a:latin typeface="Circular" panose="02000503000000020003" pitchFamily="2" charset="0"/>
            </a:endParaRPr>
          </a:p>
        </p:txBody>
      </p:sp>
      <p:sp>
        <p:nvSpPr>
          <p:cNvPr id="16" name="Text Placeholder 2"/>
          <p:cNvSpPr>
            <a:spLocks noGrp="1"/>
          </p:cNvSpPr>
          <p:nvPr>
            <p:ph type="body" sz="quarter" idx="29"/>
          </p:nvPr>
        </p:nvSpPr>
        <p:spPr>
          <a:xfrm>
            <a:off x="699465" y="2624283"/>
            <a:ext cx="1205288" cy="1030145"/>
          </a:xfrm>
          <a:prstGeom prst="rect">
            <a:avLst/>
          </a:prstGeom>
        </p:spPr>
        <p:txBody>
          <a:bodyPr lIns="0" tIns="75417"/>
          <a:lstStyle>
            <a:lvl1pPr marL="0" indent="0">
              <a:spcBef>
                <a:spcPts val="0"/>
              </a:spcBef>
              <a:spcAft>
                <a:spcPts val="314"/>
              </a:spcAft>
              <a:buNone/>
              <a:defRPr sz="1000" b="1">
                <a:solidFill>
                  <a:srgbClr val="0074B7"/>
                </a:solidFill>
                <a:latin typeface="+mn-lt"/>
              </a:defRPr>
            </a:lvl1pPr>
            <a:lvl2pPr marL="0" indent="0">
              <a:spcBef>
                <a:spcPts val="105"/>
              </a:spcBef>
              <a:spcAft>
                <a:spcPts val="105"/>
              </a:spcAft>
              <a:buClrTx/>
              <a:buNone/>
              <a:defRPr sz="1000">
                <a:solidFill>
                  <a:schemeClr val="dk1"/>
                </a:solidFill>
                <a:latin typeface="+mn-lt"/>
              </a:defRPr>
            </a:lvl2pPr>
            <a:lvl3pPr marL="187901" indent="-187901">
              <a:spcBef>
                <a:spcPts val="314"/>
              </a:spcBef>
              <a:spcAft>
                <a:spcPts val="314"/>
              </a:spcAft>
              <a:buClrTx/>
              <a:buSzPct val="130000"/>
              <a:buFont typeface="Noto Sans" panose="020B0502040504020204" pitchFamily="34" charset="0"/>
              <a:buChar char="–"/>
              <a:defRPr sz="1000"/>
            </a:lvl3pPr>
            <a:lvl4pPr marL="377085" indent="-188543">
              <a:spcBef>
                <a:spcPts val="314"/>
              </a:spcBef>
              <a:spcAft>
                <a:spcPts val="314"/>
              </a:spcAft>
              <a:buClrTx/>
              <a:buFont typeface="Noto Sans" panose="020B0502040504020204" pitchFamily="34" charset="0"/>
              <a:buChar char="–"/>
              <a:defRPr sz="1000"/>
            </a:lvl4pPr>
            <a:lvl5pPr marL="565628" indent="-188543">
              <a:spcBef>
                <a:spcPts val="314"/>
              </a:spcBef>
              <a:spcAft>
                <a:spcPts val="314"/>
              </a:spcAft>
              <a:buClrTx/>
              <a:buFont typeface="Noto Sans" panose="020B0502040504020204" pitchFamily="34" charset="0"/>
              <a:buChar char="–"/>
              <a:defRPr sz="1000"/>
            </a:lvl5pPr>
          </a:lstStyle>
          <a:p>
            <a:pPr lvl="0"/>
            <a:r>
              <a:rPr lang="en-US"/>
              <a:t>Click to edit Master text styles</a:t>
            </a:r>
          </a:p>
          <a:p>
            <a:pPr lvl="1"/>
            <a:r>
              <a:rPr lang="en-US"/>
              <a:t>Second level</a:t>
            </a:r>
          </a:p>
        </p:txBody>
      </p:sp>
      <p:sp>
        <p:nvSpPr>
          <p:cNvPr id="7" name="Picture Placeholder 6"/>
          <p:cNvSpPr>
            <a:spLocks noGrp="1"/>
          </p:cNvSpPr>
          <p:nvPr>
            <p:ph type="pic" sz="quarter" idx="30" hasCustomPrompt="1"/>
          </p:nvPr>
        </p:nvSpPr>
        <p:spPr>
          <a:xfrm>
            <a:off x="699463" y="1492510"/>
            <a:ext cx="1008000" cy="1134000"/>
          </a:xfrm>
          <a:prstGeom prst="rect">
            <a:avLst/>
          </a:prstGeom>
        </p:spPr>
        <p:txBody>
          <a:bodyPr/>
          <a:lstStyle>
            <a:lvl1pPr marL="0" indent="0" algn="ctr">
              <a:spcBef>
                <a:spcPts val="0"/>
              </a:spcBef>
              <a:buFontTx/>
              <a:buNone/>
              <a:defRPr sz="800" b="1" baseline="0">
                <a:solidFill>
                  <a:schemeClr val="accent3"/>
                </a:solidFill>
              </a:defRPr>
            </a:lvl1pPr>
          </a:lstStyle>
          <a:p>
            <a:r>
              <a:rPr lang="en-GB" dirty="0"/>
              <a:t>Picture 3.15x2.8</a:t>
            </a:r>
          </a:p>
        </p:txBody>
      </p:sp>
      <p:sp>
        <p:nvSpPr>
          <p:cNvPr id="11" name="Content Placeholder 4"/>
          <p:cNvSpPr>
            <a:spLocks noGrp="1"/>
          </p:cNvSpPr>
          <p:nvPr>
            <p:ph sz="quarter" idx="27"/>
          </p:nvPr>
        </p:nvSpPr>
        <p:spPr>
          <a:xfrm>
            <a:off x="1904753" y="1484313"/>
            <a:ext cx="9765568" cy="2160000"/>
          </a:xfrm>
        </p:spPr>
        <p:txBody>
          <a:bodyPr>
            <a:noAutofit/>
          </a:bodyPr>
          <a:lstStyle>
            <a:lvl1pPr marL="0" indent="0">
              <a:buNone/>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0" name="Title 7"/>
          <p:cNvSpPr>
            <a:spLocks noGrp="1"/>
          </p:cNvSpPr>
          <p:nvPr>
            <p:ph type="title" hasCustomPrompt="1"/>
          </p:nvPr>
        </p:nvSpPr>
        <p:spPr>
          <a:xfrm>
            <a:off x="528138" y="395849"/>
            <a:ext cx="11138900" cy="492443"/>
          </a:xfrm>
        </p:spPr>
        <p:txBody>
          <a:bodyPr/>
          <a:lstStyle>
            <a:lvl1pPr>
              <a:defRPr>
                <a:latin typeface="+mj-lt"/>
              </a:defRPr>
            </a:lvl1pPr>
          </a:lstStyle>
          <a:p>
            <a:r>
              <a:rPr lang="en-GB" dirty="0"/>
              <a:t>Title</a:t>
            </a:r>
          </a:p>
        </p:txBody>
      </p:sp>
      <p:sp>
        <p:nvSpPr>
          <p:cNvPr id="12" name="Text Placeholder 6"/>
          <p:cNvSpPr>
            <a:spLocks noGrp="1"/>
          </p:cNvSpPr>
          <p:nvPr>
            <p:ph type="body" sz="quarter" idx="12" hasCustomPrompt="1"/>
          </p:nvPr>
        </p:nvSpPr>
        <p:spPr>
          <a:xfrm>
            <a:off x="528138"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3" name="Slide Number Placeholder 5"/>
          <p:cNvSpPr>
            <a:spLocks noGrp="1"/>
          </p:cNvSpPr>
          <p:nvPr>
            <p:ph type="sldNum" sz="quarter" idx="4"/>
          </p:nvPr>
        </p:nvSpPr>
        <p:spPr>
          <a:xfrm>
            <a:off x="543544"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17" name="Text Placeholder 18"/>
          <p:cNvSpPr>
            <a:spLocks noGrp="1"/>
          </p:cNvSpPr>
          <p:nvPr>
            <p:ph type="body" sz="quarter" idx="16"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3292649201"/>
      </p:ext>
    </p:extLst>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_Biography page">
    <p:spTree>
      <p:nvGrpSpPr>
        <p:cNvPr id="1" name=""/>
        <p:cNvGrpSpPr/>
        <p:nvPr/>
      </p:nvGrpSpPr>
      <p:grpSpPr>
        <a:xfrm>
          <a:off x="0" y="0"/>
          <a:ext cx="0" cy="0"/>
          <a:chOff x="0" y="0"/>
          <a:chExt cx="0" cy="0"/>
        </a:xfrm>
      </p:grpSpPr>
      <p:sp>
        <p:nvSpPr>
          <p:cNvPr id="16" name="Text Placeholder 2"/>
          <p:cNvSpPr>
            <a:spLocks noGrp="1"/>
          </p:cNvSpPr>
          <p:nvPr>
            <p:ph type="body" sz="quarter" idx="29"/>
          </p:nvPr>
        </p:nvSpPr>
        <p:spPr>
          <a:xfrm>
            <a:off x="699465" y="2624283"/>
            <a:ext cx="1205288" cy="1030145"/>
          </a:xfrm>
          <a:prstGeom prst="rect">
            <a:avLst/>
          </a:prstGeom>
        </p:spPr>
        <p:txBody>
          <a:bodyPr lIns="0" tIns="75417">
            <a:noAutofit/>
          </a:bodyPr>
          <a:lstStyle>
            <a:lvl1pPr marL="0" indent="0">
              <a:spcBef>
                <a:spcPts val="0"/>
              </a:spcBef>
              <a:spcAft>
                <a:spcPts val="314"/>
              </a:spcAft>
              <a:buNone/>
              <a:defRPr sz="1000" b="1">
                <a:solidFill>
                  <a:srgbClr val="0074B7"/>
                </a:solidFill>
                <a:latin typeface="+mn-lt"/>
              </a:defRPr>
            </a:lvl1pPr>
            <a:lvl2pPr marL="0" indent="0">
              <a:spcBef>
                <a:spcPts val="105"/>
              </a:spcBef>
              <a:spcAft>
                <a:spcPts val="105"/>
              </a:spcAft>
              <a:buClrTx/>
              <a:buNone/>
              <a:defRPr sz="1000">
                <a:solidFill>
                  <a:schemeClr val="dk1"/>
                </a:solidFill>
                <a:latin typeface="+mn-lt"/>
              </a:defRPr>
            </a:lvl2pPr>
            <a:lvl3pPr marL="187901" indent="-187901">
              <a:spcBef>
                <a:spcPts val="314"/>
              </a:spcBef>
              <a:spcAft>
                <a:spcPts val="314"/>
              </a:spcAft>
              <a:buClrTx/>
              <a:buSzPct val="130000"/>
              <a:buFont typeface="Noto Sans" panose="020B0502040504020204" pitchFamily="34" charset="0"/>
              <a:buChar char="–"/>
              <a:defRPr sz="1000"/>
            </a:lvl3pPr>
            <a:lvl4pPr marL="377085" indent="-188543">
              <a:spcBef>
                <a:spcPts val="314"/>
              </a:spcBef>
              <a:spcAft>
                <a:spcPts val="314"/>
              </a:spcAft>
              <a:buClrTx/>
              <a:buFont typeface="Noto Sans" panose="020B0502040504020204" pitchFamily="34" charset="0"/>
              <a:buChar char="–"/>
              <a:defRPr sz="1000"/>
            </a:lvl4pPr>
            <a:lvl5pPr marL="565628" indent="-188543">
              <a:spcBef>
                <a:spcPts val="314"/>
              </a:spcBef>
              <a:spcAft>
                <a:spcPts val="314"/>
              </a:spcAft>
              <a:buClrTx/>
              <a:buFont typeface="Noto Sans" panose="020B0502040504020204" pitchFamily="34" charset="0"/>
              <a:buChar char="–"/>
              <a:defRPr sz="1000"/>
            </a:lvl5pPr>
          </a:lstStyle>
          <a:p>
            <a:pPr lvl="0"/>
            <a:r>
              <a:rPr lang="en-US"/>
              <a:t>Click to edit Master text styles</a:t>
            </a:r>
          </a:p>
          <a:p>
            <a:pPr lvl="1"/>
            <a:r>
              <a:rPr lang="en-US"/>
              <a:t>Second level</a:t>
            </a:r>
          </a:p>
        </p:txBody>
      </p:sp>
      <p:sp>
        <p:nvSpPr>
          <p:cNvPr id="11" name="Line 50"/>
          <p:cNvSpPr>
            <a:spLocks noChangeShapeType="1"/>
          </p:cNvSpPr>
          <p:nvPr userDrawn="1"/>
        </p:nvSpPr>
        <p:spPr bwMode="auto">
          <a:xfrm>
            <a:off x="531421" y="5010827"/>
            <a:ext cx="1260000" cy="0"/>
          </a:xfrm>
          <a:prstGeom prst="line">
            <a:avLst/>
          </a:prstGeom>
          <a:noFill/>
          <a:ln w="6350">
            <a:solidFill>
              <a:srgbClr val="A8A8AA"/>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CECECE"/>
                  </a:outerShdw>
                </a:effectLst>
              </a14:hiddenEffects>
            </a:ext>
          </a:extLst>
        </p:spPr>
        <p:txBody>
          <a:bodyPr lIns="59247" tIns="59247" rIns="59247" bIns="59247"/>
          <a:lstStyle/>
          <a:p>
            <a:endParaRPr lang="en-GB" dirty="0">
              <a:latin typeface="Circular" panose="02000503000000020003" pitchFamily="2" charset="0"/>
            </a:endParaRPr>
          </a:p>
        </p:txBody>
      </p:sp>
      <p:sp>
        <p:nvSpPr>
          <p:cNvPr id="12" name="Text Placeholder 2"/>
          <p:cNvSpPr>
            <a:spLocks noGrp="1"/>
          </p:cNvSpPr>
          <p:nvPr>
            <p:ph type="body" sz="quarter" idx="32"/>
          </p:nvPr>
        </p:nvSpPr>
        <p:spPr>
          <a:xfrm>
            <a:off x="699465" y="5010829"/>
            <a:ext cx="1205288" cy="1030145"/>
          </a:xfrm>
          <a:prstGeom prst="rect">
            <a:avLst/>
          </a:prstGeom>
        </p:spPr>
        <p:txBody>
          <a:bodyPr lIns="0" tIns="75417">
            <a:noAutofit/>
          </a:bodyPr>
          <a:lstStyle>
            <a:lvl1pPr marL="0" indent="0">
              <a:spcBef>
                <a:spcPts val="0"/>
              </a:spcBef>
              <a:spcAft>
                <a:spcPts val="314"/>
              </a:spcAft>
              <a:buNone/>
              <a:defRPr sz="1000" b="1">
                <a:solidFill>
                  <a:srgbClr val="0074B7"/>
                </a:solidFill>
                <a:latin typeface="+mn-lt"/>
              </a:defRPr>
            </a:lvl1pPr>
            <a:lvl2pPr marL="0" indent="0">
              <a:spcBef>
                <a:spcPts val="105"/>
              </a:spcBef>
              <a:spcAft>
                <a:spcPts val="105"/>
              </a:spcAft>
              <a:buClrTx/>
              <a:buNone/>
              <a:defRPr sz="1000">
                <a:solidFill>
                  <a:schemeClr val="dk1"/>
                </a:solidFill>
                <a:latin typeface="+mn-lt"/>
              </a:defRPr>
            </a:lvl2pPr>
            <a:lvl3pPr marL="187901" indent="-187901">
              <a:spcBef>
                <a:spcPts val="314"/>
              </a:spcBef>
              <a:spcAft>
                <a:spcPts val="314"/>
              </a:spcAft>
              <a:buClrTx/>
              <a:buSzPct val="130000"/>
              <a:buFont typeface="Noto Sans" panose="020B0502040504020204" pitchFamily="34" charset="0"/>
              <a:buChar char="–"/>
              <a:defRPr sz="1000"/>
            </a:lvl3pPr>
            <a:lvl4pPr marL="377085" indent="-188543">
              <a:spcBef>
                <a:spcPts val="314"/>
              </a:spcBef>
              <a:spcAft>
                <a:spcPts val="314"/>
              </a:spcAft>
              <a:buClrTx/>
              <a:buFont typeface="Noto Sans" panose="020B0502040504020204" pitchFamily="34" charset="0"/>
              <a:buChar char="–"/>
              <a:defRPr sz="1000"/>
            </a:lvl4pPr>
            <a:lvl5pPr marL="565628" indent="-188543">
              <a:spcBef>
                <a:spcPts val="314"/>
              </a:spcBef>
              <a:spcAft>
                <a:spcPts val="314"/>
              </a:spcAft>
              <a:buClrTx/>
              <a:buFont typeface="Noto Sans" panose="020B0502040504020204" pitchFamily="34" charset="0"/>
              <a:buChar char="–"/>
              <a:defRPr sz="1000"/>
            </a:lvl5pPr>
          </a:lstStyle>
          <a:p>
            <a:pPr lvl="0"/>
            <a:r>
              <a:rPr lang="en-US"/>
              <a:t>Click to edit Master text styles</a:t>
            </a:r>
          </a:p>
          <a:p>
            <a:pPr lvl="1"/>
            <a:r>
              <a:rPr lang="en-US"/>
              <a:t>Second level</a:t>
            </a:r>
          </a:p>
        </p:txBody>
      </p:sp>
      <p:sp>
        <p:nvSpPr>
          <p:cNvPr id="15" name="Content Placeholder 4"/>
          <p:cNvSpPr>
            <a:spLocks noGrp="1"/>
          </p:cNvSpPr>
          <p:nvPr>
            <p:ph sz="quarter" idx="27"/>
          </p:nvPr>
        </p:nvSpPr>
        <p:spPr>
          <a:xfrm>
            <a:off x="1904753" y="1484313"/>
            <a:ext cx="9765568" cy="2160000"/>
          </a:xfrm>
        </p:spPr>
        <p:txBody>
          <a:bodyPr>
            <a:noAutofit/>
          </a:bodyPr>
          <a:lstStyle>
            <a:lvl1pPr marL="0" indent="0">
              <a:buNone/>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7" name="Content Placeholder 4"/>
          <p:cNvSpPr>
            <a:spLocks noGrp="1"/>
          </p:cNvSpPr>
          <p:nvPr>
            <p:ph sz="quarter" idx="34"/>
          </p:nvPr>
        </p:nvSpPr>
        <p:spPr>
          <a:xfrm>
            <a:off x="1904753" y="3873500"/>
            <a:ext cx="9765568" cy="2160000"/>
          </a:xfrm>
        </p:spPr>
        <p:txBody>
          <a:bodyPr>
            <a:noAutofit/>
          </a:bodyPr>
          <a:lstStyle>
            <a:lvl1pPr marL="0" indent="0">
              <a:buNone/>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8" name="Title 7"/>
          <p:cNvSpPr>
            <a:spLocks noGrp="1"/>
          </p:cNvSpPr>
          <p:nvPr>
            <p:ph type="title" hasCustomPrompt="1"/>
          </p:nvPr>
        </p:nvSpPr>
        <p:spPr>
          <a:xfrm>
            <a:off x="528138" y="395849"/>
            <a:ext cx="11138900" cy="492443"/>
          </a:xfrm>
        </p:spPr>
        <p:txBody>
          <a:bodyPr/>
          <a:lstStyle>
            <a:lvl1pPr>
              <a:defRPr>
                <a:latin typeface="+mj-lt"/>
              </a:defRPr>
            </a:lvl1pPr>
          </a:lstStyle>
          <a:p>
            <a:r>
              <a:rPr lang="en-GB" dirty="0"/>
              <a:t>Title</a:t>
            </a:r>
          </a:p>
        </p:txBody>
      </p:sp>
      <p:sp>
        <p:nvSpPr>
          <p:cNvPr id="20" name="Text Placeholder 6"/>
          <p:cNvSpPr>
            <a:spLocks noGrp="1"/>
          </p:cNvSpPr>
          <p:nvPr>
            <p:ph type="body" sz="quarter" idx="12" hasCustomPrompt="1"/>
          </p:nvPr>
        </p:nvSpPr>
        <p:spPr>
          <a:xfrm>
            <a:off x="528138"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21" name="Slide Number Placeholder 5"/>
          <p:cNvSpPr>
            <a:spLocks noGrp="1"/>
          </p:cNvSpPr>
          <p:nvPr>
            <p:ph type="sldNum" sz="quarter" idx="4"/>
          </p:nvPr>
        </p:nvSpPr>
        <p:spPr>
          <a:xfrm>
            <a:off x="543544"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19" name="Line 50"/>
          <p:cNvSpPr>
            <a:spLocks noChangeShapeType="1"/>
          </p:cNvSpPr>
          <p:nvPr userDrawn="1"/>
        </p:nvSpPr>
        <p:spPr bwMode="auto">
          <a:xfrm>
            <a:off x="531421" y="2624280"/>
            <a:ext cx="1260000" cy="0"/>
          </a:xfrm>
          <a:prstGeom prst="line">
            <a:avLst/>
          </a:prstGeom>
          <a:noFill/>
          <a:ln w="6350">
            <a:solidFill>
              <a:srgbClr val="A8A8AA"/>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CECECE"/>
                  </a:outerShdw>
                </a:effectLst>
              </a14:hiddenEffects>
            </a:ext>
          </a:extLst>
        </p:spPr>
        <p:txBody>
          <a:bodyPr lIns="59247" tIns="59247" rIns="59247" bIns="59247"/>
          <a:lstStyle/>
          <a:p>
            <a:endParaRPr lang="en-GB" dirty="0">
              <a:latin typeface="Circular" panose="02000503000000020003" pitchFamily="2" charset="0"/>
            </a:endParaRPr>
          </a:p>
        </p:txBody>
      </p:sp>
      <p:sp>
        <p:nvSpPr>
          <p:cNvPr id="24" name="Picture Placeholder 6"/>
          <p:cNvSpPr>
            <a:spLocks noGrp="1"/>
          </p:cNvSpPr>
          <p:nvPr>
            <p:ph type="pic" sz="quarter" idx="35" hasCustomPrompt="1"/>
          </p:nvPr>
        </p:nvSpPr>
        <p:spPr>
          <a:xfrm>
            <a:off x="699463" y="3873501"/>
            <a:ext cx="1008000" cy="1134000"/>
          </a:xfrm>
          <a:prstGeom prst="rect">
            <a:avLst/>
          </a:prstGeom>
        </p:spPr>
        <p:txBody>
          <a:bodyPr/>
          <a:lstStyle>
            <a:lvl1pPr marL="0" indent="0" algn="ctr">
              <a:spcBef>
                <a:spcPts val="0"/>
              </a:spcBef>
              <a:buFontTx/>
              <a:buNone/>
              <a:defRPr sz="800" b="1" baseline="0"/>
            </a:lvl1pPr>
          </a:lstStyle>
          <a:p>
            <a:r>
              <a:rPr lang="en-GB" dirty="0"/>
              <a:t>Picture 3.15x2.8</a:t>
            </a:r>
          </a:p>
        </p:txBody>
      </p:sp>
      <p:sp>
        <p:nvSpPr>
          <p:cNvPr id="14" name="Text Placeholder 18"/>
          <p:cNvSpPr>
            <a:spLocks noGrp="1"/>
          </p:cNvSpPr>
          <p:nvPr>
            <p:ph type="body" sz="quarter" idx="16"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
        <p:nvSpPr>
          <p:cNvPr id="25" name="Picture Placeholder 6"/>
          <p:cNvSpPr>
            <a:spLocks noGrp="1"/>
          </p:cNvSpPr>
          <p:nvPr>
            <p:ph type="pic" sz="quarter" idx="30" hasCustomPrompt="1"/>
          </p:nvPr>
        </p:nvSpPr>
        <p:spPr>
          <a:xfrm>
            <a:off x="699463" y="1492510"/>
            <a:ext cx="1008000" cy="1134000"/>
          </a:xfrm>
          <a:prstGeom prst="rect">
            <a:avLst/>
          </a:prstGeom>
        </p:spPr>
        <p:txBody>
          <a:bodyPr/>
          <a:lstStyle>
            <a:lvl1pPr marL="0" indent="0" algn="ctr">
              <a:spcBef>
                <a:spcPts val="0"/>
              </a:spcBef>
              <a:buFontTx/>
              <a:buNone/>
              <a:defRPr sz="800" b="1" baseline="0">
                <a:solidFill>
                  <a:schemeClr val="accent3"/>
                </a:solidFill>
              </a:defRPr>
            </a:lvl1pPr>
          </a:lstStyle>
          <a:p>
            <a:r>
              <a:rPr lang="en-GB" dirty="0"/>
              <a:t>Picture 3.15x2.8</a:t>
            </a:r>
          </a:p>
        </p:txBody>
      </p:sp>
    </p:spTree>
    <p:extLst>
      <p:ext uri="{BB962C8B-B14F-4D97-AF65-F5344CB8AC3E}">
        <p14:creationId xmlns:p14="http://schemas.microsoft.com/office/powerpoint/2010/main" val="3802745292"/>
      </p:ext>
    </p:extLst>
  </p:cSld>
  <p:clrMapOvr>
    <a:masterClrMapping/>
  </p:clrMapOvr>
  <p:transition>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_Biography page">
    <p:spTree>
      <p:nvGrpSpPr>
        <p:cNvPr id="1" name=""/>
        <p:cNvGrpSpPr/>
        <p:nvPr/>
      </p:nvGrpSpPr>
      <p:grpSpPr>
        <a:xfrm>
          <a:off x="0" y="0"/>
          <a:ext cx="0" cy="0"/>
          <a:chOff x="0" y="0"/>
          <a:chExt cx="0" cy="0"/>
        </a:xfrm>
      </p:grpSpPr>
      <p:sp>
        <p:nvSpPr>
          <p:cNvPr id="15" name="Line 50"/>
          <p:cNvSpPr>
            <a:spLocks noChangeShapeType="1"/>
          </p:cNvSpPr>
          <p:nvPr userDrawn="1"/>
        </p:nvSpPr>
        <p:spPr bwMode="auto">
          <a:xfrm>
            <a:off x="531422" y="2903587"/>
            <a:ext cx="5449419" cy="0"/>
          </a:xfrm>
          <a:prstGeom prst="line">
            <a:avLst/>
          </a:prstGeom>
          <a:noFill/>
          <a:ln w="6350">
            <a:solidFill>
              <a:srgbClr val="A8A8AA"/>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CECECE"/>
                  </a:outerShdw>
                </a:effectLst>
              </a14:hiddenEffects>
            </a:ext>
          </a:extLst>
        </p:spPr>
        <p:txBody>
          <a:bodyPr lIns="59247" tIns="59247" rIns="59247" bIns="59247"/>
          <a:lstStyle/>
          <a:p>
            <a:endParaRPr lang="en-GB" dirty="0">
              <a:latin typeface="Circular" panose="02000503000000020003" pitchFamily="2" charset="0"/>
            </a:endParaRPr>
          </a:p>
        </p:txBody>
      </p:sp>
      <p:sp>
        <p:nvSpPr>
          <p:cNvPr id="17" name="Line 50"/>
          <p:cNvSpPr>
            <a:spLocks noChangeShapeType="1"/>
          </p:cNvSpPr>
          <p:nvPr userDrawn="1"/>
        </p:nvSpPr>
        <p:spPr bwMode="auto">
          <a:xfrm>
            <a:off x="6214173" y="2903587"/>
            <a:ext cx="5449419" cy="0"/>
          </a:xfrm>
          <a:prstGeom prst="line">
            <a:avLst/>
          </a:prstGeom>
          <a:noFill/>
          <a:ln w="6350">
            <a:solidFill>
              <a:srgbClr val="A8A8AA"/>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CECECE"/>
                  </a:outerShdw>
                </a:effectLst>
              </a14:hiddenEffects>
            </a:ext>
          </a:extLst>
        </p:spPr>
        <p:txBody>
          <a:bodyPr lIns="59247" tIns="59247" rIns="59247" bIns="59247"/>
          <a:lstStyle/>
          <a:p>
            <a:endParaRPr lang="en-GB" dirty="0">
              <a:latin typeface="Circular" panose="02000503000000020003" pitchFamily="2" charset="0"/>
            </a:endParaRPr>
          </a:p>
        </p:txBody>
      </p:sp>
      <p:sp>
        <p:nvSpPr>
          <p:cNvPr id="21" name="Title 7"/>
          <p:cNvSpPr>
            <a:spLocks noGrp="1"/>
          </p:cNvSpPr>
          <p:nvPr>
            <p:ph type="title" hasCustomPrompt="1"/>
          </p:nvPr>
        </p:nvSpPr>
        <p:spPr>
          <a:xfrm>
            <a:off x="528138" y="395849"/>
            <a:ext cx="11138900" cy="492443"/>
          </a:xfrm>
        </p:spPr>
        <p:txBody>
          <a:bodyPr/>
          <a:lstStyle>
            <a:lvl1pPr>
              <a:defRPr>
                <a:latin typeface="+mj-lt"/>
              </a:defRPr>
            </a:lvl1pPr>
          </a:lstStyle>
          <a:p>
            <a:r>
              <a:rPr lang="en-GB" dirty="0"/>
              <a:t>Title</a:t>
            </a:r>
          </a:p>
        </p:txBody>
      </p:sp>
      <p:sp>
        <p:nvSpPr>
          <p:cNvPr id="24" name="Text Placeholder 6"/>
          <p:cNvSpPr>
            <a:spLocks noGrp="1"/>
          </p:cNvSpPr>
          <p:nvPr>
            <p:ph type="body" sz="quarter" idx="12" hasCustomPrompt="1"/>
          </p:nvPr>
        </p:nvSpPr>
        <p:spPr>
          <a:xfrm>
            <a:off x="528138"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25" name="Slide Number Placeholder 5"/>
          <p:cNvSpPr>
            <a:spLocks noGrp="1"/>
          </p:cNvSpPr>
          <p:nvPr>
            <p:ph type="sldNum" sz="quarter" idx="4"/>
          </p:nvPr>
        </p:nvSpPr>
        <p:spPr>
          <a:xfrm>
            <a:off x="543544"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20" name="Text Placeholder 18"/>
          <p:cNvSpPr>
            <a:spLocks noGrp="1"/>
          </p:cNvSpPr>
          <p:nvPr>
            <p:ph type="body" sz="quarter" idx="16"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
        <p:nvSpPr>
          <p:cNvPr id="23" name="Text Placeholder 2"/>
          <p:cNvSpPr>
            <a:spLocks noGrp="1"/>
          </p:cNvSpPr>
          <p:nvPr>
            <p:ph type="body" sz="quarter" idx="39"/>
          </p:nvPr>
        </p:nvSpPr>
        <p:spPr>
          <a:xfrm>
            <a:off x="6214172" y="1486953"/>
            <a:ext cx="4061941" cy="1409385"/>
          </a:xfrm>
          <a:prstGeom prst="rect">
            <a:avLst/>
          </a:prstGeom>
        </p:spPr>
        <p:txBody>
          <a:bodyPr lIns="0" tIns="75417">
            <a:noAutofit/>
          </a:bodyPr>
          <a:lstStyle>
            <a:lvl1pPr marL="0" indent="0">
              <a:spcBef>
                <a:spcPts val="0"/>
              </a:spcBef>
              <a:spcAft>
                <a:spcPts val="314"/>
              </a:spcAft>
              <a:buNone/>
              <a:defRPr sz="1600" b="1">
                <a:solidFill>
                  <a:srgbClr val="0074B7"/>
                </a:solidFill>
                <a:latin typeface="+mn-lt"/>
              </a:defRPr>
            </a:lvl1pPr>
            <a:lvl2pPr marL="0" indent="0">
              <a:spcBef>
                <a:spcPts val="105"/>
              </a:spcBef>
              <a:spcAft>
                <a:spcPts val="105"/>
              </a:spcAft>
              <a:buClrTx/>
              <a:buNone/>
              <a:defRPr sz="1600">
                <a:solidFill>
                  <a:schemeClr val="dk1"/>
                </a:solidFill>
                <a:latin typeface="+mn-lt"/>
              </a:defRPr>
            </a:lvl2pPr>
            <a:lvl3pPr marL="187901" indent="-187901">
              <a:spcBef>
                <a:spcPts val="314"/>
              </a:spcBef>
              <a:spcAft>
                <a:spcPts val="314"/>
              </a:spcAft>
              <a:buClrTx/>
              <a:buSzPct val="130000"/>
              <a:buFont typeface="Noto Sans" panose="020B0502040504020204" pitchFamily="34" charset="0"/>
              <a:buChar char="–"/>
              <a:defRPr sz="1000"/>
            </a:lvl3pPr>
            <a:lvl4pPr marL="377085" indent="-188543">
              <a:spcBef>
                <a:spcPts val="314"/>
              </a:spcBef>
              <a:spcAft>
                <a:spcPts val="314"/>
              </a:spcAft>
              <a:buClrTx/>
              <a:buFont typeface="Noto Sans" panose="020B0502040504020204" pitchFamily="34" charset="0"/>
              <a:buChar char="–"/>
              <a:defRPr sz="1000"/>
            </a:lvl4pPr>
            <a:lvl5pPr marL="565628" indent="-188543">
              <a:spcBef>
                <a:spcPts val="314"/>
              </a:spcBef>
              <a:spcAft>
                <a:spcPts val="314"/>
              </a:spcAft>
              <a:buClrTx/>
              <a:buFont typeface="Noto Sans" panose="020B0502040504020204" pitchFamily="34" charset="0"/>
              <a:buChar char="–"/>
              <a:defRPr sz="1000"/>
            </a:lvl5pPr>
          </a:lstStyle>
          <a:p>
            <a:pPr lvl="0"/>
            <a:r>
              <a:rPr lang="en-US"/>
              <a:t>Click to edit Master text styles</a:t>
            </a:r>
          </a:p>
          <a:p>
            <a:pPr lvl="1"/>
            <a:r>
              <a:rPr lang="en-US"/>
              <a:t>Second level</a:t>
            </a:r>
          </a:p>
        </p:txBody>
      </p:sp>
      <p:sp>
        <p:nvSpPr>
          <p:cNvPr id="26" name="Text Placeholder 2"/>
          <p:cNvSpPr>
            <a:spLocks noGrp="1"/>
          </p:cNvSpPr>
          <p:nvPr>
            <p:ph type="body" sz="quarter" idx="32"/>
          </p:nvPr>
        </p:nvSpPr>
        <p:spPr>
          <a:xfrm>
            <a:off x="528137" y="1486953"/>
            <a:ext cx="4061941" cy="1409385"/>
          </a:xfrm>
          <a:prstGeom prst="rect">
            <a:avLst/>
          </a:prstGeom>
        </p:spPr>
        <p:txBody>
          <a:bodyPr lIns="0" tIns="75417">
            <a:noAutofit/>
          </a:bodyPr>
          <a:lstStyle>
            <a:lvl1pPr marL="0" indent="0">
              <a:spcBef>
                <a:spcPts val="0"/>
              </a:spcBef>
              <a:spcAft>
                <a:spcPts val="314"/>
              </a:spcAft>
              <a:buNone/>
              <a:defRPr sz="1600" b="1">
                <a:solidFill>
                  <a:srgbClr val="0074B7"/>
                </a:solidFill>
                <a:latin typeface="+mn-lt"/>
              </a:defRPr>
            </a:lvl1pPr>
            <a:lvl2pPr marL="0" indent="0">
              <a:spcBef>
                <a:spcPts val="105"/>
              </a:spcBef>
              <a:spcAft>
                <a:spcPts val="105"/>
              </a:spcAft>
              <a:buClrTx/>
              <a:buNone/>
              <a:defRPr sz="1600">
                <a:solidFill>
                  <a:schemeClr val="dk1"/>
                </a:solidFill>
                <a:latin typeface="+mn-lt"/>
              </a:defRPr>
            </a:lvl2pPr>
            <a:lvl3pPr marL="187901" indent="-187901">
              <a:spcBef>
                <a:spcPts val="314"/>
              </a:spcBef>
              <a:spcAft>
                <a:spcPts val="314"/>
              </a:spcAft>
              <a:buClrTx/>
              <a:buSzPct val="130000"/>
              <a:buFont typeface="Noto Sans" panose="020B0502040504020204" pitchFamily="34" charset="0"/>
              <a:buChar char="–"/>
              <a:defRPr sz="1000"/>
            </a:lvl3pPr>
            <a:lvl4pPr marL="377085" indent="-188543">
              <a:spcBef>
                <a:spcPts val="314"/>
              </a:spcBef>
              <a:spcAft>
                <a:spcPts val="314"/>
              </a:spcAft>
              <a:buClrTx/>
              <a:buFont typeface="Noto Sans" panose="020B0502040504020204" pitchFamily="34" charset="0"/>
              <a:buChar char="–"/>
              <a:defRPr sz="1000"/>
            </a:lvl4pPr>
            <a:lvl5pPr marL="565628" indent="-188543">
              <a:spcBef>
                <a:spcPts val="314"/>
              </a:spcBef>
              <a:spcAft>
                <a:spcPts val="314"/>
              </a:spcAft>
              <a:buClrTx/>
              <a:buFont typeface="Noto Sans" panose="020B0502040504020204" pitchFamily="34" charset="0"/>
              <a:buChar char="–"/>
              <a:defRPr sz="1000"/>
            </a:lvl5pPr>
          </a:lstStyle>
          <a:p>
            <a:pPr lvl="0"/>
            <a:r>
              <a:rPr lang="en-US"/>
              <a:t>Click to edit Master text styles</a:t>
            </a:r>
          </a:p>
          <a:p>
            <a:pPr lvl="1"/>
            <a:r>
              <a:rPr lang="en-US"/>
              <a:t>Second level</a:t>
            </a:r>
          </a:p>
        </p:txBody>
      </p:sp>
      <p:sp>
        <p:nvSpPr>
          <p:cNvPr id="27" name="Content Placeholder 4"/>
          <p:cNvSpPr>
            <a:spLocks noGrp="1"/>
          </p:cNvSpPr>
          <p:nvPr>
            <p:ph sz="quarter" idx="40"/>
          </p:nvPr>
        </p:nvSpPr>
        <p:spPr>
          <a:xfrm>
            <a:off x="528137" y="3060701"/>
            <a:ext cx="5450400" cy="2803070"/>
          </a:xfrm>
        </p:spPr>
        <p:txBody>
          <a:bodyPr>
            <a:noAutofit/>
          </a:bodyPr>
          <a:lstStyle>
            <a:lvl1pPr marL="0" indent="0">
              <a:buNone/>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8" name="Content Placeholder 4"/>
          <p:cNvSpPr>
            <a:spLocks noGrp="1"/>
          </p:cNvSpPr>
          <p:nvPr>
            <p:ph sz="quarter" idx="41"/>
          </p:nvPr>
        </p:nvSpPr>
        <p:spPr>
          <a:xfrm>
            <a:off x="6214172" y="3060701"/>
            <a:ext cx="5450400" cy="2803070"/>
          </a:xfrm>
        </p:spPr>
        <p:txBody>
          <a:bodyPr>
            <a:noAutofit/>
          </a:bodyPr>
          <a:lstStyle>
            <a:lvl1pPr marL="0" indent="0">
              <a:buNone/>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9" name="Picture Placeholder 6"/>
          <p:cNvSpPr>
            <a:spLocks noGrp="1"/>
          </p:cNvSpPr>
          <p:nvPr>
            <p:ph type="pic" sz="quarter" idx="42" hasCustomPrompt="1"/>
          </p:nvPr>
        </p:nvSpPr>
        <p:spPr>
          <a:xfrm>
            <a:off x="10404572" y="1479037"/>
            <a:ext cx="1260000" cy="1422000"/>
          </a:xfrm>
          <a:prstGeom prst="rect">
            <a:avLst/>
          </a:prstGeom>
        </p:spPr>
        <p:txBody>
          <a:bodyPr/>
          <a:lstStyle>
            <a:lvl1pPr marL="0" indent="0" algn="ctr">
              <a:spcBef>
                <a:spcPts val="0"/>
              </a:spcBef>
              <a:buFontTx/>
              <a:buNone/>
              <a:defRPr sz="800" b="1" baseline="0"/>
            </a:lvl1pPr>
          </a:lstStyle>
          <a:p>
            <a:r>
              <a:rPr lang="en-GB" dirty="0"/>
              <a:t>Picture 3.95x3.5</a:t>
            </a:r>
          </a:p>
        </p:txBody>
      </p:sp>
      <p:sp>
        <p:nvSpPr>
          <p:cNvPr id="30" name="Picture Placeholder 6"/>
          <p:cNvSpPr>
            <a:spLocks noGrp="1"/>
          </p:cNvSpPr>
          <p:nvPr>
            <p:ph type="pic" sz="quarter" idx="35" hasCustomPrompt="1"/>
          </p:nvPr>
        </p:nvSpPr>
        <p:spPr>
          <a:xfrm>
            <a:off x="4718537" y="1479037"/>
            <a:ext cx="1260000" cy="1422000"/>
          </a:xfrm>
          <a:prstGeom prst="rect">
            <a:avLst/>
          </a:prstGeom>
        </p:spPr>
        <p:txBody>
          <a:bodyPr/>
          <a:lstStyle>
            <a:lvl1pPr marL="0" indent="0" algn="ctr">
              <a:spcBef>
                <a:spcPts val="0"/>
              </a:spcBef>
              <a:buFontTx/>
              <a:buNone/>
              <a:defRPr sz="800" b="1" baseline="0"/>
            </a:lvl1pPr>
          </a:lstStyle>
          <a:p>
            <a:r>
              <a:rPr lang="en-GB" dirty="0"/>
              <a:t>Picture 3.15x2.8</a:t>
            </a:r>
          </a:p>
        </p:txBody>
      </p:sp>
    </p:spTree>
    <p:extLst>
      <p:ext uri="{BB962C8B-B14F-4D97-AF65-F5344CB8AC3E}">
        <p14:creationId xmlns:p14="http://schemas.microsoft.com/office/powerpoint/2010/main" val="2797567378"/>
      </p:ext>
    </p:extLst>
  </p:cSld>
  <p:clrMapOvr>
    <a:masterClrMapping/>
  </p:clrMapOvr>
  <p:transition>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Layout 1 with heading">
    <p:spTree>
      <p:nvGrpSpPr>
        <p:cNvPr id="1" name=""/>
        <p:cNvGrpSpPr/>
        <p:nvPr/>
      </p:nvGrpSpPr>
      <p:grpSpPr>
        <a:xfrm>
          <a:off x="0" y="0"/>
          <a:ext cx="0" cy="0"/>
          <a:chOff x="0" y="0"/>
          <a:chExt cx="0" cy="0"/>
        </a:xfrm>
      </p:grpSpPr>
      <p:sp>
        <p:nvSpPr>
          <p:cNvPr id="5" name="Content Placeholder 4"/>
          <p:cNvSpPr>
            <a:spLocks noGrp="1"/>
          </p:cNvSpPr>
          <p:nvPr>
            <p:ph sz="quarter" idx="15"/>
          </p:nvPr>
        </p:nvSpPr>
        <p:spPr>
          <a:xfrm>
            <a:off x="528138" y="1485899"/>
            <a:ext cx="11142000"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7" name="Title 7"/>
          <p:cNvSpPr>
            <a:spLocks noGrp="1"/>
          </p:cNvSpPr>
          <p:nvPr>
            <p:ph type="title" hasCustomPrompt="1"/>
          </p:nvPr>
        </p:nvSpPr>
        <p:spPr>
          <a:xfrm>
            <a:off x="528138" y="395849"/>
            <a:ext cx="11138900" cy="492443"/>
          </a:xfrm>
        </p:spPr>
        <p:txBody>
          <a:bodyPr/>
          <a:lstStyle>
            <a:lvl1pPr>
              <a:defRPr>
                <a:latin typeface="+mj-lt"/>
              </a:defRPr>
            </a:lvl1pPr>
          </a:lstStyle>
          <a:p>
            <a:r>
              <a:rPr lang="en-GB" dirty="0"/>
              <a:t>Title</a:t>
            </a:r>
          </a:p>
        </p:txBody>
      </p:sp>
      <p:sp>
        <p:nvSpPr>
          <p:cNvPr id="10" name="Text Placeholder 6"/>
          <p:cNvSpPr>
            <a:spLocks noGrp="1"/>
          </p:cNvSpPr>
          <p:nvPr>
            <p:ph type="body" sz="quarter" idx="12" hasCustomPrompt="1"/>
          </p:nvPr>
        </p:nvSpPr>
        <p:spPr>
          <a:xfrm>
            <a:off x="528138"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2" name="Slide Number Placeholder 5"/>
          <p:cNvSpPr>
            <a:spLocks noGrp="1"/>
          </p:cNvSpPr>
          <p:nvPr>
            <p:ph type="sldNum" sz="quarter" idx="4"/>
          </p:nvPr>
        </p:nvSpPr>
        <p:spPr>
          <a:xfrm>
            <a:off x="528138"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8" name="Content Placeholder 4"/>
          <p:cNvSpPr>
            <a:spLocks noGrp="1"/>
          </p:cNvSpPr>
          <p:nvPr>
            <p:ph sz="quarter" idx="16"/>
          </p:nvPr>
        </p:nvSpPr>
        <p:spPr>
          <a:xfrm>
            <a:off x="528138" y="1811490"/>
            <a:ext cx="11142000" cy="4198575"/>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9" name="Text Placeholder 18"/>
          <p:cNvSpPr>
            <a:spLocks noGrp="1"/>
          </p:cNvSpPr>
          <p:nvPr>
            <p:ph type="body" sz="quarter" idx="17"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17914841"/>
      </p:ext>
    </p:extLst>
  </p:cSld>
  <p:clrMapOvr>
    <a:masterClrMapping/>
  </p:clrMapOvr>
  <p:transition>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Layout 1x2 with heading">
    <p:spTree>
      <p:nvGrpSpPr>
        <p:cNvPr id="1" name=""/>
        <p:cNvGrpSpPr/>
        <p:nvPr/>
      </p:nvGrpSpPr>
      <p:grpSpPr>
        <a:xfrm>
          <a:off x="0" y="0"/>
          <a:ext cx="0" cy="0"/>
          <a:chOff x="0" y="0"/>
          <a:chExt cx="0" cy="0"/>
        </a:xfrm>
      </p:grpSpPr>
      <p:sp>
        <p:nvSpPr>
          <p:cNvPr id="5" name="Content Placeholder 4"/>
          <p:cNvSpPr>
            <a:spLocks noGrp="1"/>
          </p:cNvSpPr>
          <p:nvPr>
            <p:ph sz="quarter" idx="15"/>
          </p:nvPr>
        </p:nvSpPr>
        <p:spPr>
          <a:xfrm>
            <a:off x="528138" y="1485899"/>
            <a:ext cx="11142000"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7" name="Title 7"/>
          <p:cNvSpPr>
            <a:spLocks noGrp="1"/>
          </p:cNvSpPr>
          <p:nvPr>
            <p:ph type="title" hasCustomPrompt="1"/>
          </p:nvPr>
        </p:nvSpPr>
        <p:spPr>
          <a:xfrm>
            <a:off x="528138" y="395849"/>
            <a:ext cx="11138900" cy="492443"/>
          </a:xfrm>
        </p:spPr>
        <p:txBody>
          <a:bodyPr/>
          <a:lstStyle>
            <a:lvl1pPr>
              <a:defRPr>
                <a:latin typeface="+mj-lt"/>
              </a:defRPr>
            </a:lvl1pPr>
          </a:lstStyle>
          <a:p>
            <a:r>
              <a:rPr lang="en-GB" dirty="0"/>
              <a:t>Title</a:t>
            </a:r>
          </a:p>
        </p:txBody>
      </p:sp>
      <p:sp>
        <p:nvSpPr>
          <p:cNvPr id="10" name="Text Placeholder 6"/>
          <p:cNvSpPr>
            <a:spLocks noGrp="1"/>
          </p:cNvSpPr>
          <p:nvPr>
            <p:ph type="body" sz="quarter" idx="12" hasCustomPrompt="1"/>
          </p:nvPr>
        </p:nvSpPr>
        <p:spPr>
          <a:xfrm>
            <a:off x="528138"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2" name="Slide Number Placeholder 5"/>
          <p:cNvSpPr>
            <a:spLocks noGrp="1"/>
          </p:cNvSpPr>
          <p:nvPr>
            <p:ph type="sldNum" sz="quarter" idx="4"/>
          </p:nvPr>
        </p:nvSpPr>
        <p:spPr>
          <a:xfrm>
            <a:off x="528138"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8" name="Content Placeholder 4"/>
          <p:cNvSpPr>
            <a:spLocks noGrp="1"/>
          </p:cNvSpPr>
          <p:nvPr>
            <p:ph sz="quarter" idx="16"/>
          </p:nvPr>
        </p:nvSpPr>
        <p:spPr>
          <a:xfrm>
            <a:off x="528138" y="1811486"/>
            <a:ext cx="11142000" cy="180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9" name="Content Placeholder 4"/>
          <p:cNvSpPr>
            <a:spLocks noGrp="1"/>
          </p:cNvSpPr>
          <p:nvPr>
            <p:ph sz="quarter" idx="17"/>
          </p:nvPr>
        </p:nvSpPr>
        <p:spPr>
          <a:xfrm>
            <a:off x="528138" y="3854825"/>
            <a:ext cx="11142000"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11" name="Content Placeholder 4"/>
          <p:cNvSpPr>
            <a:spLocks noGrp="1"/>
          </p:cNvSpPr>
          <p:nvPr>
            <p:ph sz="quarter" idx="18"/>
          </p:nvPr>
        </p:nvSpPr>
        <p:spPr>
          <a:xfrm>
            <a:off x="528138" y="4184084"/>
            <a:ext cx="11142000" cy="180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3" name="Text Placeholder 18"/>
          <p:cNvSpPr>
            <a:spLocks noGrp="1"/>
          </p:cNvSpPr>
          <p:nvPr>
            <p:ph type="body" sz="quarter" idx="19"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1468546407"/>
      </p:ext>
    </p:extLst>
  </p:cSld>
  <p:clrMapOvr>
    <a:masterClrMapping/>
  </p:clrMapOvr>
  <p:transition>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_Layout 2x1 with Headings">
    <p:spTree>
      <p:nvGrpSpPr>
        <p:cNvPr id="1" name=""/>
        <p:cNvGrpSpPr/>
        <p:nvPr/>
      </p:nvGrpSpPr>
      <p:grpSpPr>
        <a:xfrm>
          <a:off x="0" y="0"/>
          <a:ext cx="0" cy="0"/>
          <a:chOff x="0" y="0"/>
          <a:chExt cx="0" cy="0"/>
        </a:xfrm>
      </p:grpSpPr>
      <p:sp>
        <p:nvSpPr>
          <p:cNvPr id="14" name="Content Placeholder 4"/>
          <p:cNvSpPr>
            <a:spLocks noGrp="1"/>
          </p:cNvSpPr>
          <p:nvPr>
            <p:ph sz="quarter" idx="16"/>
          </p:nvPr>
        </p:nvSpPr>
        <p:spPr>
          <a:xfrm>
            <a:off x="528137" y="1485899"/>
            <a:ext cx="5449419"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15" name="Content Placeholder 4"/>
          <p:cNvSpPr>
            <a:spLocks noGrp="1"/>
          </p:cNvSpPr>
          <p:nvPr>
            <p:ph sz="quarter" idx="17"/>
          </p:nvPr>
        </p:nvSpPr>
        <p:spPr>
          <a:xfrm>
            <a:off x="6217620" y="1485899"/>
            <a:ext cx="5449419"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10" name="Title 7"/>
          <p:cNvSpPr>
            <a:spLocks noGrp="1"/>
          </p:cNvSpPr>
          <p:nvPr>
            <p:ph type="title" hasCustomPrompt="1"/>
          </p:nvPr>
        </p:nvSpPr>
        <p:spPr>
          <a:xfrm>
            <a:off x="528137" y="395849"/>
            <a:ext cx="11138900" cy="492443"/>
          </a:xfrm>
        </p:spPr>
        <p:txBody>
          <a:bodyPr/>
          <a:lstStyle>
            <a:lvl1pPr>
              <a:defRPr>
                <a:latin typeface="+mj-lt"/>
              </a:defRPr>
            </a:lvl1pPr>
          </a:lstStyle>
          <a:p>
            <a:r>
              <a:rPr lang="en-GB" dirty="0"/>
              <a:t>Title</a:t>
            </a:r>
          </a:p>
        </p:txBody>
      </p:sp>
      <p:sp>
        <p:nvSpPr>
          <p:cNvPr id="11" name="Text Placeholder 6"/>
          <p:cNvSpPr>
            <a:spLocks noGrp="1"/>
          </p:cNvSpPr>
          <p:nvPr>
            <p:ph type="body" sz="quarter" idx="12" hasCustomPrompt="1"/>
          </p:nvPr>
        </p:nvSpPr>
        <p:spPr>
          <a:xfrm>
            <a:off x="528137"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2" name="Slide Number Placeholder 5"/>
          <p:cNvSpPr>
            <a:spLocks noGrp="1"/>
          </p:cNvSpPr>
          <p:nvPr>
            <p:ph type="sldNum" sz="quarter" idx="4"/>
          </p:nvPr>
        </p:nvSpPr>
        <p:spPr>
          <a:xfrm>
            <a:off x="528137"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19" name="Content Placeholder 4"/>
          <p:cNvSpPr>
            <a:spLocks noGrp="1"/>
          </p:cNvSpPr>
          <p:nvPr>
            <p:ph sz="quarter" idx="35"/>
          </p:nvPr>
        </p:nvSpPr>
        <p:spPr>
          <a:xfrm>
            <a:off x="528137" y="1815158"/>
            <a:ext cx="5449419" cy="4168926"/>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0" name="Content Placeholder 4"/>
          <p:cNvSpPr>
            <a:spLocks noGrp="1"/>
          </p:cNvSpPr>
          <p:nvPr>
            <p:ph sz="quarter" idx="36"/>
          </p:nvPr>
        </p:nvSpPr>
        <p:spPr>
          <a:xfrm>
            <a:off x="6217620" y="1815158"/>
            <a:ext cx="5449419" cy="4168926"/>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7" name="Text Placeholder 18"/>
          <p:cNvSpPr>
            <a:spLocks noGrp="1"/>
          </p:cNvSpPr>
          <p:nvPr>
            <p:ph type="body" sz="quarter" idx="39"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4285115102"/>
      </p:ext>
    </p:extLst>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Layout 1">
    <p:spTree>
      <p:nvGrpSpPr>
        <p:cNvPr id="1" name=""/>
        <p:cNvGrpSpPr/>
        <p:nvPr/>
      </p:nvGrpSpPr>
      <p:grpSpPr>
        <a:xfrm>
          <a:off x="0" y="0"/>
          <a:ext cx="0" cy="0"/>
          <a:chOff x="0" y="0"/>
          <a:chExt cx="0" cy="0"/>
        </a:xfrm>
      </p:grpSpPr>
      <p:sp>
        <p:nvSpPr>
          <p:cNvPr id="5" name="Content Placeholder 4"/>
          <p:cNvSpPr>
            <a:spLocks noGrp="1"/>
          </p:cNvSpPr>
          <p:nvPr>
            <p:ph sz="quarter" idx="15"/>
          </p:nvPr>
        </p:nvSpPr>
        <p:spPr>
          <a:xfrm>
            <a:off x="528138" y="1485900"/>
            <a:ext cx="11142000" cy="4536000"/>
          </a:xfrm>
        </p:spPr>
        <p:txBody>
          <a:bodyPr>
            <a:noAutofit/>
          </a:bodyPr>
          <a:lstStyle>
            <a:lvl1pPr>
              <a:defRPr>
                <a:solidFill>
                  <a:schemeClr val="dk1"/>
                </a:solidFill>
                <a:latin typeface="+mn-lt"/>
              </a:defRPr>
            </a:lvl1pPr>
            <a:lvl2pPr>
              <a:defRPr>
                <a:solidFill>
                  <a:schemeClr val="dk1"/>
                </a:solidFill>
                <a:latin typeface="+mn-lt"/>
              </a:defRPr>
            </a:lvl2pPr>
            <a:lvl3pPr>
              <a:defRPr sz="1500">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Title 7"/>
          <p:cNvSpPr>
            <a:spLocks noGrp="1"/>
          </p:cNvSpPr>
          <p:nvPr>
            <p:ph type="title" hasCustomPrompt="1"/>
          </p:nvPr>
        </p:nvSpPr>
        <p:spPr>
          <a:xfrm>
            <a:off x="528138" y="395849"/>
            <a:ext cx="11138900" cy="492443"/>
          </a:xfrm>
        </p:spPr>
        <p:txBody>
          <a:bodyPr/>
          <a:lstStyle>
            <a:lvl1pPr>
              <a:defRPr sz="3200">
                <a:latin typeface="+mj-lt"/>
              </a:defRPr>
            </a:lvl1pPr>
          </a:lstStyle>
          <a:p>
            <a:r>
              <a:rPr lang="en-GB" dirty="0"/>
              <a:t>Title</a:t>
            </a:r>
          </a:p>
        </p:txBody>
      </p:sp>
      <p:sp>
        <p:nvSpPr>
          <p:cNvPr id="10" name="Text Placeholder 6"/>
          <p:cNvSpPr>
            <a:spLocks noGrp="1"/>
          </p:cNvSpPr>
          <p:nvPr>
            <p:ph type="body" sz="quarter" idx="12" hasCustomPrompt="1"/>
          </p:nvPr>
        </p:nvSpPr>
        <p:spPr>
          <a:xfrm>
            <a:off x="528138"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95780" bIns="47890" rtlCol="0">
            <a:spAutoFit/>
          </a:bodyPr>
          <a:lstStyle>
            <a:lvl1pPr marL="0" indent="0">
              <a:buNone/>
              <a:defRPr lang="en-US" sz="2300" dirty="0" smtClean="0">
                <a:solidFill>
                  <a:srgbClr val="0074B7"/>
                </a:solidFill>
                <a:latin typeface="+mj-lt"/>
                <a:cs typeface="Schroders Circular TT Normal" panose="020B0504020101020102" pitchFamily="34" charset="0"/>
              </a:defRPr>
            </a:lvl1pPr>
          </a:lstStyle>
          <a:p>
            <a:pPr lvl="0"/>
            <a:r>
              <a:rPr lang="en-US" dirty="0"/>
              <a:t>Subtitle</a:t>
            </a:r>
          </a:p>
        </p:txBody>
      </p:sp>
      <p:sp>
        <p:nvSpPr>
          <p:cNvPr id="12" name="Slide Number Placeholder 5"/>
          <p:cNvSpPr>
            <a:spLocks noGrp="1"/>
          </p:cNvSpPr>
          <p:nvPr>
            <p:ph type="sldNum" sz="quarter" idx="4"/>
          </p:nvPr>
        </p:nvSpPr>
        <p:spPr>
          <a:xfrm>
            <a:off x="528138"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9" name="Text Placeholder 18"/>
          <p:cNvSpPr>
            <a:spLocks noGrp="1"/>
          </p:cNvSpPr>
          <p:nvPr>
            <p:ph type="body" sz="quarter" idx="16"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1372058430"/>
      </p:ext>
    </p:extLst>
  </p:cSld>
  <p:clrMapOvr>
    <a:masterClrMapping/>
  </p:clrMapOvr>
  <p:transition>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_Layout 2x2 with Headings">
    <p:spTree>
      <p:nvGrpSpPr>
        <p:cNvPr id="1" name=""/>
        <p:cNvGrpSpPr/>
        <p:nvPr/>
      </p:nvGrpSpPr>
      <p:grpSpPr>
        <a:xfrm>
          <a:off x="0" y="0"/>
          <a:ext cx="0" cy="0"/>
          <a:chOff x="0" y="0"/>
          <a:chExt cx="0" cy="0"/>
        </a:xfrm>
      </p:grpSpPr>
      <p:sp>
        <p:nvSpPr>
          <p:cNvPr id="14" name="Content Placeholder 4"/>
          <p:cNvSpPr>
            <a:spLocks noGrp="1"/>
          </p:cNvSpPr>
          <p:nvPr>
            <p:ph sz="quarter" idx="16"/>
          </p:nvPr>
        </p:nvSpPr>
        <p:spPr>
          <a:xfrm>
            <a:off x="528137" y="1485899"/>
            <a:ext cx="5449419"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15" name="Content Placeholder 4"/>
          <p:cNvSpPr>
            <a:spLocks noGrp="1"/>
          </p:cNvSpPr>
          <p:nvPr>
            <p:ph sz="quarter" idx="17"/>
          </p:nvPr>
        </p:nvSpPr>
        <p:spPr>
          <a:xfrm>
            <a:off x="6217620" y="1485899"/>
            <a:ext cx="5449419"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16" name="Content Placeholder 4"/>
          <p:cNvSpPr>
            <a:spLocks noGrp="1"/>
          </p:cNvSpPr>
          <p:nvPr>
            <p:ph sz="quarter" idx="18"/>
          </p:nvPr>
        </p:nvSpPr>
        <p:spPr>
          <a:xfrm>
            <a:off x="528137" y="3854825"/>
            <a:ext cx="5449419"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18" name="Content Placeholder 4"/>
          <p:cNvSpPr>
            <a:spLocks noGrp="1"/>
          </p:cNvSpPr>
          <p:nvPr>
            <p:ph sz="quarter" idx="19"/>
          </p:nvPr>
        </p:nvSpPr>
        <p:spPr>
          <a:xfrm>
            <a:off x="6217620" y="3854825"/>
            <a:ext cx="5449419"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10" name="Title 7"/>
          <p:cNvSpPr>
            <a:spLocks noGrp="1"/>
          </p:cNvSpPr>
          <p:nvPr>
            <p:ph type="title" hasCustomPrompt="1"/>
          </p:nvPr>
        </p:nvSpPr>
        <p:spPr>
          <a:xfrm>
            <a:off x="528137" y="395849"/>
            <a:ext cx="11138900" cy="492443"/>
          </a:xfrm>
        </p:spPr>
        <p:txBody>
          <a:bodyPr/>
          <a:lstStyle>
            <a:lvl1pPr>
              <a:defRPr>
                <a:latin typeface="+mj-lt"/>
              </a:defRPr>
            </a:lvl1pPr>
          </a:lstStyle>
          <a:p>
            <a:r>
              <a:rPr lang="en-GB" dirty="0"/>
              <a:t>Title</a:t>
            </a:r>
          </a:p>
        </p:txBody>
      </p:sp>
      <p:sp>
        <p:nvSpPr>
          <p:cNvPr id="11" name="Text Placeholder 6"/>
          <p:cNvSpPr>
            <a:spLocks noGrp="1"/>
          </p:cNvSpPr>
          <p:nvPr>
            <p:ph type="body" sz="quarter" idx="12" hasCustomPrompt="1"/>
          </p:nvPr>
        </p:nvSpPr>
        <p:spPr>
          <a:xfrm>
            <a:off x="528137"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2" name="Slide Number Placeholder 5"/>
          <p:cNvSpPr>
            <a:spLocks noGrp="1"/>
          </p:cNvSpPr>
          <p:nvPr>
            <p:ph type="sldNum" sz="quarter" idx="4"/>
          </p:nvPr>
        </p:nvSpPr>
        <p:spPr>
          <a:xfrm>
            <a:off x="528137"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19" name="Content Placeholder 4"/>
          <p:cNvSpPr>
            <a:spLocks noGrp="1"/>
          </p:cNvSpPr>
          <p:nvPr>
            <p:ph sz="quarter" idx="35"/>
          </p:nvPr>
        </p:nvSpPr>
        <p:spPr>
          <a:xfrm>
            <a:off x="528137" y="1815158"/>
            <a:ext cx="5449419" cy="180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0" name="Content Placeholder 4"/>
          <p:cNvSpPr>
            <a:spLocks noGrp="1"/>
          </p:cNvSpPr>
          <p:nvPr>
            <p:ph sz="quarter" idx="36"/>
          </p:nvPr>
        </p:nvSpPr>
        <p:spPr>
          <a:xfrm>
            <a:off x="6217620" y="1815158"/>
            <a:ext cx="5449419" cy="180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2" name="Content Placeholder 4"/>
          <p:cNvSpPr>
            <a:spLocks noGrp="1"/>
          </p:cNvSpPr>
          <p:nvPr>
            <p:ph sz="quarter" idx="37"/>
          </p:nvPr>
        </p:nvSpPr>
        <p:spPr>
          <a:xfrm>
            <a:off x="528137" y="4184084"/>
            <a:ext cx="5449419" cy="180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3" name="Content Placeholder 4"/>
          <p:cNvSpPr>
            <a:spLocks noGrp="1"/>
          </p:cNvSpPr>
          <p:nvPr>
            <p:ph sz="quarter" idx="38"/>
          </p:nvPr>
        </p:nvSpPr>
        <p:spPr>
          <a:xfrm>
            <a:off x="6217620" y="4184084"/>
            <a:ext cx="5449419" cy="180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7" name="Text Placeholder 18"/>
          <p:cNvSpPr>
            <a:spLocks noGrp="1"/>
          </p:cNvSpPr>
          <p:nvPr>
            <p:ph type="body" sz="quarter" idx="39"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1259303339"/>
      </p:ext>
    </p:extLst>
  </p:cSld>
  <p:clrMapOvr>
    <a:masterClrMapping/>
  </p:clrMapOvr>
  <p:transition>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_Layout 3x2 with Headings">
    <p:spTree>
      <p:nvGrpSpPr>
        <p:cNvPr id="1" name=""/>
        <p:cNvGrpSpPr/>
        <p:nvPr/>
      </p:nvGrpSpPr>
      <p:grpSpPr>
        <a:xfrm>
          <a:off x="0" y="0"/>
          <a:ext cx="0" cy="0"/>
          <a:chOff x="0" y="0"/>
          <a:chExt cx="0" cy="0"/>
        </a:xfrm>
      </p:grpSpPr>
      <p:sp>
        <p:nvSpPr>
          <p:cNvPr id="18" name="Content Placeholder 4"/>
          <p:cNvSpPr>
            <a:spLocks noGrp="1"/>
          </p:cNvSpPr>
          <p:nvPr>
            <p:ph sz="quarter" idx="16"/>
          </p:nvPr>
        </p:nvSpPr>
        <p:spPr>
          <a:xfrm>
            <a:off x="528138" y="1485899"/>
            <a:ext cx="3552925"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20" name="Content Placeholder 4"/>
          <p:cNvSpPr>
            <a:spLocks noGrp="1"/>
          </p:cNvSpPr>
          <p:nvPr>
            <p:ph sz="quarter" idx="22"/>
          </p:nvPr>
        </p:nvSpPr>
        <p:spPr>
          <a:xfrm>
            <a:off x="4321126" y="1485899"/>
            <a:ext cx="3552925"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21" name="Content Placeholder 4"/>
          <p:cNvSpPr>
            <a:spLocks noGrp="1"/>
          </p:cNvSpPr>
          <p:nvPr>
            <p:ph sz="quarter" idx="23"/>
          </p:nvPr>
        </p:nvSpPr>
        <p:spPr>
          <a:xfrm>
            <a:off x="8114114" y="1485899"/>
            <a:ext cx="3552925"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22" name="Content Placeholder 4"/>
          <p:cNvSpPr>
            <a:spLocks noGrp="1"/>
          </p:cNvSpPr>
          <p:nvPr>
            <p:ph sz="quarter" idx="24"/>
          </p:nvPr>
        </p:nvSpPr>
        <p:spPr>
          <a:xfrm>
            <a:off x="528139" y="3854825"/>
            <a:ext cx="3552925"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24" name="Content Placeholder 4"/>
          <p:cNvSpPr>
            <a:spLocks noGrp="1"/>
          </p:cNvSpPr>
          <p:nvPr>
            <p:ph sz="quarter" idx="25"/>
          </p:nvPr>
        </p:nvSpPr>
        <p:spPr>
          <a:xfrm>
            <a:off x="4321126" y="3854825"/>
            <a:ext cx="3552925"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31" name="Content Placeholder 4"/>
          <p:cNvSpPr>
            <a:spLocks noGrp="1"/>
          </p:cNvSpPr>
          <p:nvPr>
            <p:ph sz="quarter" idx="26"/>
          </p:nvPr>
        </p:nvSpPr>
        <p:spPr>
          <a:xfrm>
            <a:off x="8114114" y="3854825"/>
            <a:ext cx="3552925"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12" name="Title 7"/>
          <p:cNvSpPr>
            <a:spLocks noGrp="1"/>
          </p:cNvSpPr>
          <p:nvPr>
            <p:ph type="title" hasCustomPrompt="1"/>
          </p:nvPr>
        </p:nvSpPr>
        <p:spPr>
          <a:xfrm>
            <a:off x="528138" y="395849"/>
            <a:ext cx="11138900" cy="492443"/>
          </a:xfrm>
        </p:spPr>
        <p:txBody>
          <a:bodyPr/>
          <a:lstStyle>
            <a:lvl1pPr>
              <a:defRPr>
                <a:latin typeface="+mj-lt"/>
              </a:defRPr>
            </a:lvl1pPr>
          </a:lstStyle>
          <a:p>
            <a:r>
              <a:rPr lang="en-GB" dirty="0"/>
              <a:t>Title</a:t>
            </a:r>
          </a:p>
        </p:txBody>
      </p:sp>
      <p:sp>
        <p:nvSpPr>
          <p:cNvPr id="13" name="Text Placeholder 6"/>
          <p:cNvSpPr>
            <a:spLocks noGrp="1"/>
          </p:cNvSpPr>
          <p:nvPr>
            <p:ph type="body" sz="quarter" idx="12" hasCustomPrompt="1"/>
          </p:nvPr>
        </p:nvSpPr>
        <p:spPr>
          <a:xfrm>
            <a:off x="528138"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4" name="Slide Number Placeholder 5"/>
          <p:cNvSpPr>
            <a:spLocks noGrp="1"/>
          </p:cNvSpPr>
          <p:nvPr>
            <p:ph type="sldNum" sz="quarter" idx="4"/>
          </p:nvPr>
        </p:nvSpPr>
        <p:spPr>
          <a:xfrm>
            <a:off x="528138"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15" name="Content Placeholder 4"/>
          <p:cNvSpPr>
            <a:spLocks noGrp="1"/>
          </p:cNvSpPr>
          <p:nvPr>
            <p:ph sz="quarter" idx="27"/>
          </p:nvPr>
        </p:nvSpPr>
        <p:spPr>
          <a:xfrm>
            <a:off x="528139" y="1815158"/>
            <a:ext cx="3552925" cy="180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6" name="Content Placeholder 4"/>
          <p:cNvSpPr>
            <a:spLocks noGrp="1"/>
          </p:cNvSpPr>
          <p:nvPr>
            <p:ph sz="quarter" idx="28"/>
          </p:nvPr>
        </p:nvSpPr>
        <p:spPr>
          <a:xfrm>
            <a:off x="4321126" y="1815158"/>
            <a:ext cx="3552925" cy="180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9" name="Content Placeholder 4"/>
          <p:cNvSpPr>
            <a:spLocks noGrp="1"/>
          </p:cNvSpPr>
          <p:nvPr>
            <p:ph sz="quarter" idx="29"/>
          </p:nvPr>
        </p:nvSpPr>
        <p:spPr>
          <a:xfrm>
            <a:off x="8114114" y="1815158"/>
            <a:ext cx="3552925" cy="180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3" name="Content Placeholder 4"/>
          <p:cNvSpPr>
            <a:spLocks noGrp="1"/>
          </p:cNvSpPr>
          <p:nvPr>
            <p:ph sz="quarter" idx="30"/>
          </p:nvPr>
        </p:nvSpPr>
        <p:spPr>
          <a:xfrm>
            <a:off x="528139" y="4184084"/>
            <a:ext cx="3552925" cy="180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5" name="Content Placeholder 4"/>
          <p:cNvSpPr>
            <a:spLocks noGrp="1"/>
          </p:cNvSpPr>
          <p:nvPr>
            <p:ph sz="quarter" idx="31"/>
          </p:nvPr>
        </p:nvSpPr>
        <p:spPr>
          <a:xfrm>
            <a:off x="4321126" y="4184084"/>
            <a:ext cx="3552925" cy="180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6" name="Content Placeholder 4"/>
          <p:cNvSpPr>
            <a:spLocks noGrp="1"/>
          </p:cNvSpPr>
          <p:nvPr>
            <p:ph sz="quarter" idx="32"/>
          </p:nvPr>
        </p:nvSpPr>
        <p:spPr>
          <a:xfrm>
            <a:off x="8114114" y="4184084"/>
            <a:ext cx="3552925" cy="180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7" name="Text Placeholder 18"/>
          <p:cNvSpPr>
            <a:spLocks noGrp="1"/>
          </p:cNvSpPr>
          <p:nvPr>
            <p:ph type="body" sz="quarter" idx="33"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3468920735"/>
      </p:ext>
    </p:extLst>
  </p:cSld>
  <p:clrMapOvr>
    <a:masterClrMapping/>
  </p:clrMapOvr>
  <p:transition>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_Layout 1 with heading+strapline ">
    <p:spTree>
      <p:nvGrpSpPr>
        <p:cNvPr id="1" name=""/>
        <p:cNvGrpSpPr/>
        <p:nvPr/>
      </p:nvGrpSpPr>
      <p:grpSpPr>
        <a:xfrm>
          <a:off x="0" y="0"/>
          <a:ext cx="0" cy="0"/>
          <a:chOff x="0" y="0"/>
          <a:chExt cx="0" cy="0"/>
        </a:xfrm>
      </p:grpSpPr>
      <p:sp>
        <p:nvSpPr>
          <p:cNvPr id="5" name="Content Placeholder 4"/>
          <p:cNvSpPr>
            <a:spLocks noGrp="1"/>
          </p:cNvSpPr>
          <p:nvPr>
            <p:ph sz="quarter" idx="15"/>
          </p:nvPr>
        </p:nvSpPr>
        <p:spPr>
          <a:xfrm>
            <a:off x="528138" y="1485899"/>
            <a:ext cx="11142000"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7" name="Title 7"/>
          <p:cNvSpPr>
            <a:spLocks noGrp="1"/>
          </p:cNvSpPr>
          <p:nvPr>
            <p:ph type="title" hasCustomPrompt="1"/>
          </p:nvPr>
        </p:nvSpPr>
        <p:spPr>
          <a:xfrm>
            <a:off x="528138" y="395849"/>
            <a:ext cx="11138900" cy="492443"/>
          </a:xfrm>
        </p:spPr>
        <p:txBody>
          <a:bodyPr/>
          <a:lstStyle>
            <a:lvl1pPr>
              <a:defRPr>
                <a:latin typeface="+mj-lt"/>
              </a:defRPr>
            </a:lvl1pPr>
          </a:lstStyle>
          <a:p>
            <a:r>
              <a:rPr lang="en-GB" dirty="0"/>
              <a:t>Title</a:t>
            </a:r>
          </a:p>
        </p:txBody>
      </p:sp>
      <p:sp>
        <p:nvSpPr>
          <p:cNvPr id="10" name="Text Placeholder 6"/>
          <p:cNvSpPr>
            <a:spLocks noGrp="1"/>
          </p:cNvSpPr>
          <p:nvPr>
            <p:ph type="body" sz="quarter" idx="12" hasCustomPrompt="1"/>
          </p:nvPr>
        </p:nvSpPr>
        <p:spPr>
          <a:xfrm>
            <a:off x="528138"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2" name="Slide Number Placeholder 5"/>
          <p:cNvSpPr>
            <a:spLocks noGrp="1"/>
          </p:cNvSpPr>
          <p:nvPr>
            <p:ph type="sldNum" sz="quarter" idx="4"/>
          </p:nvPr>
        </p:nvSpPr>
        <p:spPr>
          <a:xfrm>
            <a:off x="528138"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8" name="Content Placeholder 4"/>
          <p:cNvSpPr>
            <a:spLocks noGrp="1"/>
          </p:cNvSpPr>
          <p:nvPr>
            <p:ph sz="quarter" idx="16"/>
          </p:nvPr>
        </p:nvSpPr>
        <p:spPr>
          <a:xfrm>
            <a:off x="528138" y="1811489"/>
            <a:ext cx="11142000" cy="3773525"/>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 name="Text Placeholder 2"/>
          <p:cNvSpPr>
            <a:spLocks noGrp="1"/>
          </p:cNvSpPr>
          <p:nvPr>
            <p:ph type="body" sz="quarter" idx="17" hasCustomPrompt="1"/>
          </p:nvPr>
        </p:nvSpPr>
        <p:spPr>
          <a:xfrm>
            <a:off x="528138" y="5618824"/>
            <a:ext cx="11142000" cy="396000"/>
          </a:xfrm>
          <a:noFill/>
        </p:spPr>
        <p:txBody>
          <a:bodyPr lIns="75417" rIns="75417" bIns="0" anchor="ctr" anchorCtr="0"/>
          <a:lstStyle>
            <a:lvl1pPr marL="0" indent="0" algn="ctr">
              <a:buNone/>
              <a:defRPr sz="1800" b="1">
                <a:solidFill>
                  <a:srgbClr val="63C532"/>
                </a:solidFill>
                <a:latin typeface="+mj-lt"/>
                <a:cs typeface="Schroders Circular TT Normal" panose="020B0504020101020102" pitchFamily="34" charset="0"/>
              </a:defRPr>
            </a:lvl1pPr>
          </a:lstStyle>
          <a:p>
            <a:pPr lvl="0"/>
            <a:r>
              <a:rPr lang="fr-FR" dirty="0" err="1"/>
              <a:t>Strapline</a:t>
            </a:r>
            <a:r>
              <a:rPr lang="fr-FR" dirty="0"/>
              <a:t>: </a:t>
            </a:r>
            <a:r>
              <a:rPr lang="fr-FR" dirty="0" err="1"/>
              <a:t>Schroders</a:t>
            </a:r>
            <a:r>
              <a:rPr lang="fr-FR" dirty="0"/>
              <a:t> </a:t>
            </a:r>
            <a:r>
              <a:rPr lang="fr-FR" dirty="0" err="1"/>
              <a:t>Circular</a:t>
            </a:r>
            <a:r>
              <a:rPr lang="fr-FR" dirty="0"/>
              <a:t> font, 18pt</a:t>
            </a:r>
          </a:p>
        </p:txBody>
      </p:sp>
      <p:sp>
        <p:nvSpPr>
          <p:cNvPr id="9" name="Text Placeholder 18"/>
          <p:cNvSpPr>
            <a:spLocks noGrp="1"/>
          </p:cNvSpPr>
          <p:nvPr>
            <p:ph type="body" sz="quarter" idx="18"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699290566"/>
      </p:ext>
    </p:extLst>
  </p:cSld>
  <p:clrMapOvr>
    <a:masterClrMapping/>
  </p:clrMapOvr>
  <p:transition>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_Layout 1x2 with heading+strapline ">
    <p:spTree>
      <p:nvGrpSpPr>
        <p:cNvPr id="1" name=""/>
        <p:cNvGrpSpPr/>
        <p:nvPr/>
      </p:nvGrpSpPr>
      <p:grpSpPr>
        <a:xfrm>
          <a:off x="0" y="0"/>
          <a:ext cx="0" cy="0"/>
          <a:chOff x="0" y="0"/>
          <a:chExt cx="0" cy="0"/>
        </a:xfrm>
      </p:grpSpPr>
      <p:sp>
        <p:nvSpPr>
          <p:cNvPr id="5" name="Content Placeholder 4"/>
          <p:cNvSpPr>
            <a:spLocks noGrp="1"/>
          </p:cNvSpPr>
          <p:nvPr>
            <p:ph sz="quarter" idx="15"/>
          </p:nvPr>
        </p:nvSpPr>
        <p:spPr>
          <a:xfrm>
            <a:off x="528138" y="1485899"/>
            <a:ext cx="11142000"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7" name="Title 7"/>
          <p:cNvSpPr>
            <a:spLocks noGrp="1"/>
          </p:cNvSpPr>
          <p:nvPr>
            <p:ph type="title" hasCustomPrompt="1"/>
          </p:nvPr>
        </p:nvSpPr>
        <p:spPr>
          <a:xfrm>
            <a:off x="528138" y="395849"/>
            <a:ext cx="11138900" cy="492443"/>
          </a:xfrm>
        </p:spPr>
        <p:txBody>
          <a:bodyPr/>
          <a:lstStyle>
            <a:lvl1pPr>
              <a:defRPr>
                <a:latin typeface="+mj-lt"/>
              </a:defRPr>
            </a:lvl1pPr>
          </a:lstStyle>
          <a:p>
            <a:r>
              <a:rPr lang="en-GB" dirty="0"/>
              <a:t>Title</a:t>
            </a:r>
          </a:p>
        </p:txBody>
      </p:sp>
      <p:sp>
        <p:nvSpPr>
          <p:cNvPr id="10" name="Text Placeholder 6"/>
          <p:cNvSpPr>
            <a:spLocks noGrp="1"/>
          </p:cNvSpPr>
          <p:nvPr>
            <p:ph type="body" sz="quarter" idx="12" hasCustomPrompt="1"/>
          </p:nvPr>
        </p:nvSpPr>
        <p:spPr>
          <a:xfrm>
            <a:off x="528138"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2" name="Slide Number Placeholder 5"/>
          <p:cNvSpPr>
            <a:spLocks noGrp="1"/>
          </p:cNvSpPr>
          <p:nvPr>
            <p:ph type="sldNum" sz="quarter" idx="4"/>
          </p:nvPr>
        </p:nvSpPr>
        <p:spPr>
          <a:xfrm>
            <a:off x="528138"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8" name="Content Placeholder 4"/>
          <p:cNvSpPr>
            <a:spLocks noGrp="1"/>
          </p:cNvSpPr>
          <p:nvPr>
            <p:ph sz="quarter" idx="16"/>
          </p:nvPr>
        </p:nvSpPr>
        <p:spPr>
          <a:xfrm>
            <a:off x="528138" y="1811486"/>
            <a:ext cx="11142000" cy="180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9" name="Content Placeholder 4"/>
          <p:cNvSpPr>
            <a:spLocks noGrp="1"/>
          </p:cNvSpPr>
          <p:nvPr>
            <p:ph sz="quarter" idx="17"/>
          </p:nvPr>
        </p:nvSpPr>
        <p:spPr>
          <a:xfrm>
            <a:off x="528138" y="3854825"/>
            <a:ext cx="11142000"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11" name="Content Placeholder 4"/>
          <p:cNvSpPr>
            <a:spLocks noGrp="1"/>
          </p:cNvSpPr>
          <p:nvPr>
            <p:ph sz="quarter" idx="18"/>
          </p:nvPr>
        </p:nvSpPr>
        <p:spPr>
          <a:xfrm>
            <a:off x="528138" y="4184086"/>
            <a:ext cx="11142000" cy="1434741"/>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3" name="Text Placeholder 2"/>
          <p:cNvSpPr>
            <a:spLocks noGrp="1"/>
          </p:cNvSpPr>
          <p:nvPr>
            <p:ph type="body" sz="quarter" idx="19" hasCustomPrompt="1"/>
          </p:nvPr>
        </p:nvSpPr>
        <p:spPr>
          <a:xfrm>
            <a:off x="528138" y="5618824"/>
            <a:ext cx="11142000" cy="396000"/>
          </a:xfrm>
          <a:noFill/>
        </p:spPr>
        <p:txBody>
          <a:bodyPr vert="horz" wrap="square" lIns="75417" tIns="0" rIns="75417" bIns="0" rtlCol="0" anchor="ctr" anchorCtr="0">
            <a:noAutofit/>
          </a:bodyPr>
          <a:lstStyle>
            <a:lvl1pPr marL="0" indent="0" algn="ctr">
              <a:buNone/>
              <a:defRPr lang="fr-FR" sz="1800" b="1" dirty="0" smtClean="0">
                <a:solidFill>
                  <a:srgbClr val="63C532"/>
                </a:solidFill>
                <a:latin typeface="+mj-lt"/>
                <a:cs typeface="Schroders Circular TT Normal" panose="020B0504020101020102" pitchFamily="34" charset="0"/>
              </a:defRPr>
            </a:lvl1pPr>
          </a:lstStyle>
          <a:p>
            <a:pPr lvl="0" algn="ctr"/>
            <a:r>
              <a:rPr lang="fr-FR" dirty="0" err="1"/>
              <a:t>Strapline</a:t>
            </a:r>
            <a:r>
              <a:rPr lang="fr-FR" dirty="0"/>
              <a:t>: </a:t>
            </a:r>
            <a:r>
              <a:rPr lang="fr-FR" dirty="0" err="1"/>
              <a:t>Schroders</a:t>
            </a:r>
            <a:r>
              <a:rPr lang="fr-FR" dirty="0"/>
              <a:t> </a:t>
            </a:r>
            <a:r>
              <a:rPr lang="fr-FR" dirty="0" err="1"/>
              <a:t>Circular</a:t>
            </a:r>
            <a:r>
              <a:rPr lang="fr-FR" dirty="0"/>
              <a:t> font, 18pt</a:t>
            </a:r>
          </a:p>
        </p:txBody>
      </p:sp>
      <p:sp>
        <p:nvSpPr>
          <p:cNvPr id="14" name="Text Placeholder 18"/>
          <p:cNvSpPr>
            <a:spLocks noGrp="1"/>
          </p:cNvSpPr>
          <p:nvPr>
            <p:ph type="body" sz="quarter" idx="20"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4290648956"/>
      </p:ext>
    </p:extLst>
  </p:cSld>
  <p:clrMapOvr>
    <a:masterClrMapping/>
  </p:clrMapOvr>
  <p:transition>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_Layout 2x1 with Headings++ strapline">
    <p:spTree>
      <p:nvGrpSpPr>
        <p:cNvPr id="1" name=""/>
        <p:cNvGrpSpPr/>
        <p:nvPr/>
      </p:nvGrpSpPr>
      <p:grpSpPr>
        <a:xfrm>
          <a:off x="0" y="0"/>
          <a:ext cx="0" cy="0"/>
          <a:chOff x="0" y="0"/>
          <a:chExt cx="0" cy="0"/>
        </a:xfrm>
      </p:grpSpPr>
      <p:sp>
        <p:nvSpPr>
          <p:cNvPr id="14" name="Content Placeholder 4"/>
          <p:cNvSpPr>
            <a:spLocks noGrp="1"/>
          </p:cNvSpPr>
          <p:nvPr>
            <p:ph sz="quarter" idx="16"/>
          </p:nvPr>
        </p:nvSpPr>
        <p:spPr>
          <a:xfrm>
            <a:off x="528137" y="1485899"/>
            <a:ext cx="5449419"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15" name="Content Placeholder 4"/>
          <p:cNvSpPr>
            <a:spLocks noGrp="1"/>
          </p:cNvSpPr>
          <p:nvPr>
            <p:ph sz="quarter" idx="17"/>
          </p:nvPr>
        </p:nvSpPr>
        <p:spPr>
          <a:xfrm>
            <a:off x="6217620" y="1485899"/>
            <a:ext cx="5449419"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10" name="Title 7"/>
          <p:cNvSpPr>
            <a:spLocks noGrp="1"/>
          </p:cNvSpPr>
          <p:nvPr>
            <p:ph type="title" hasCustomPrompt="1"/>
          </p:nvPr>
        </p:nvSpPr>
        <p:spPr>
          <a:xfrm>
            <a:off x="528137" y="395849"/>
            <a:ext cx="11138900" cy="492443"/>
          </a:xfrm>
        </p:spPr>
        <p:txBody>
          <a:bodyPr/>
          <a:lstStyle>
            <a:lvl1pPr>
              <a:defRPr>
                <a:latin typeface="+mj-lt"/>
              </a:defRPr>
            </a:lvl1pPr>
          </a:lstStyle>
          <a:p>
            <a:r>
              <a:rPr lang="en-GB" dirty="0"/>
              <a:t>Title</a:t>
            </a:r>
          </a:p>
        </p:txBody>
      </p:sp>
      <p:sp>
        <p:nvSpPr>
          <p:cNvPr id="11" name="Text Placeholder 6"/>
          <p:cNvSpPr>
            <a:spLocks noGrp="1"/>
          </p:cNvSpPr>
          <p:nvPr>
            <p:ph type="body" sz="quarter" idx="12" hasCustomPrompt="1"/>
          </p:nvPr>
        </p:nvSpPr>
        <p:spPr>
          <a:xfrm>
            <a:off x="528137"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2" name="Slide Number Placeholder 5"/>
          <p:cNvSpPr>
            <a:spLocks noGrp="1"/>
          </p:cNvSpPr>
          <p:nvPr>
            <p:ph type="sldNum" sz="quarter" idx="4"/>
          </p:nvPr>
        </p:nvSpPr>
        <p:spPr>
          <a:xfrm>
            <a:off x="528137"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19" name="Content Placeholder 4"/>
          <p:cNvSpPr>
            <a:spLocks noGrp="1"/>
          </p:cNvSpPr>
          <p:nvPr>
            <p:ph sz="quarter" idx="35"/>
          </p:nvPr>
        </p:nvSpPr>
        <p:spPr>
          <a:xfrm>
            <a:off x="528137" y="1815157"/>
            <a:ext cx="5449419" cy="3803669"/>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0" name="Content Placeholder 4"/>
          <p:cNvSpPr>
            <a:spLocks noGrp="1"/>
          </p:cNvSpPr>
          <p:nvPr>
            <p:ph sz="quarter" idx="36"/>
          </p:nvPr>
        </p:nvSpPr>
        <p:spPr>
          <a:xfrm>
            <a:off x="6217620" y="1815157"/>
            <a:ext cx="5449419" cy="3803669"/>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7" name="Text Placeholder 2"/>
          <p:cNvSpPr>
            <a:spLocks noGrp="1"/>
          </p:cNvSpPr>
          <p:nvPr>
            <p:ph type="body" sz="quarter" idx="39" hasCustomPrompt="1"/>
          </p:nvPr>
        </p:nvSpPr>
        <p:spPr>
          <a:xfrm>
            <a:off x="528138" y="5618824"/>
            <a:ext cx="11142000" cy="396000"/>
          </a:xfrm>
          <a:noFill/>
        </p:spPr>
        <p:txBody>
          <a:bodyPr vert="horz" wrap="square" lIns="75417" tIns="0" rIns="75417" bIns="0" rtlCol="0" anchor="ctr" anchorCtr="0">
            <a:noAutofit/>
          </a:bodyPr>
          <a:lstStyle>
            <a:lvl1pPr marL="0" indent="0" algn="ctr">
              <a:buNone/>
              <a:defRPr lang="fr-FR" sz="1800" b="1" dirty="0" smtClean="0">
                <a:solidFill>
                  <a:srgbClr val="63C532"/>
                </a:solidFill>
                <a:latin typeface="+mj-lt"/>
                <a:cs typeface="Schroders Circular TT Normal" panose="020B0504020101020102" pitchFamily="34" charset="0"/>
              </a:defRPr>
            </a:lvl1pPr>
          </a:lstStyle>
          <a:p>
            <a:pPr lvl="0" algn="ctr"/>
            <a:r>
              <a:rPr lang="fr-FR" dirty="0" err="1"/>
              <a:t>Strapline</a:t>
            </a:r>
            <a:r>
              <a:rPr lang="fr-FR" dirty="0"/>
              <a:t>: </a:t>
            </a:r>
            <a:r>
              <a:rPr lang="fr-FR" dirty="0" err="1"/>
              <a:t>Schroders</a:t>
            </a:r>
            <a:r>
              <a:rPr lang="fr-FR" dirty="0"/>
              <a:t> </a:t>
            </a:r>
            <a:r>
              <a:rPr lang="fr-FR" dirty="0" err="1"/>
              <a:t>Circular</a:t>
            </a:r>
            <a:r>
              <a:rPr lang="fr-FR" dirty="0"/>
              <a:t> font, 18pt</a:t>
            </a:r>
          </a:p>
        </p:txBody>
      </p:sp>
      <p:sp>
        <p:nvSpPr>
          <p:cNvPr id="24" name="Text Placeholder 18"/>
          <p:cNvSpPr>
            <a:spLocks noGrp="1"/>
          </p:cNvSpPr>
          <p:nvPr>
            <p:ph type="body" sz="quarter" idx="40"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2626940947"/>
      </p:ext>
    </p:extLst>
  </p:cSld>
  <p:clrMapOvr>
    <a:masterClrMapping/>
  </p:clrMapOvr>
  <p:transition>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4_Layout 2x2 with Headings++ strapline">
    <p:spTree>
      <p:nvGrpSpPr>
        <p:cNvPr id="1" name=""/>
        <p:cNvGrpSpPr/>
        <p:nvPr/>
      </p:nvGrpSpPr>
      <p:grpSpPr>
        <a:xfrm>
          <a:off x="0" y="0"/>
          <a:ext cx="0" cy="0"/>
          <a:chOff x="0" y="0"/>
          <a:chExt cx="0" cy="0"/>
        </a:xfrm>
      </p:grpSpPr>
      <p:sp>
        <p:nvSpPr>
          <p:cNvPr id="14" name="Content Placeholder 4"/>
          <p:cNvSpPr>
            <a:spLocks noGrp="1"/>
          </p:cNvSpPr>
          <p:nvPr>
            <p:ph sz="quarter" idx="16"/>
          </p:nvPr>
        </p:nvSpPr>
        <p:spPr>
          <a:xfrm>
            <a:off x="528137" y="1485899"/>
            <a:ext cx="5449419"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15" name="Content Placeholder 4"/>
          <p:cNvSpPr>
            <a:spLocks noGrp="1"/>
          </p:cNvSpPr>
          <p:nvPr>
            <p:ph sz="quarter" idx="17"/>
          </p:nvPr>
        </p:nvSpPr>
        <p:spPr>
          <a:xfrm>
            <a:off x="6217620" y="1485899"/>
            <a:ext cx="5449419"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16" name="Content Placeholder 4"/>
          <p:cNvSpPr>
            <a:spLocks noGrp="1"/>
          </p:cNvSpPr>
          <p:nvPr>
            <p:ph sz="quarter" idx="18"/>
          </p:nvPr>
        </p:nvSpPr>
        <p:spPr>
          <a:xfrm>
            <a:off x="528137" y="3854825"/>
            <a:ext cx="5449419"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18" name="Content Placeholder 4"/>
          <p:cNvSpPr>
            <a:spLocks noGrp="1"/>
          </p:cNvSpPr>
          <p:nvPr>
            <p:ph sz="quarter" idx="19"/>
          </p:nvPr>
        </p:nvSpPr>
        <p:spPr>
          <a:xfrm>
            <a:off x="6217620" y="3854825"/>
            <a:ext cx="5449419"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10" name="Title 7"/>
          <p:cNvSpPr>
            <a:spLocks noGrp="1"/>
          </p:cNvSpPr>
          <p:nvPr>
            <p:ph type="title" hasCustomPrompt="1"/>
          </p:nvPr>
        </p:nvSpPr>
        <p:spPr>
          <a:xfrm>
            <a:off x="528137" y="395849"/>
            <a:ext cx="11138900" cy="492443"/>
          </a:xfrm>
        </p:spPr>
        <p:txBody>
          <a:bodyPr/>
          <a:lstStyle>
            <a:lvl1pPr>
              <a:defRPr>
                <a:latin typeface="+mj-lt"/>
              </a:defRPr>
            </a:lvl1pPr>
          </a:lstStyle>
          <a:p>
            <a:r>
              <a:rPr lang="en-GB" dirty="0"/>
              <a:t>Title</a:t>
            </a:r>
          </a:p>
        </p:txBody>
      </p:sp>
      <p:sp>
        <p:nvSpPr>
          <p:cNvPr id="11" name="Text Placeholder 6"/>
          <p:cNvSpPr>
            <a:spLocks noGrp="1"/>
          </p:cNvSpPr>
          <p:nvPr>
            <p:ph type="body" sz="quarter" idx="12" hasCustomPrompt="1"/>
          </p:nvPr>
        </p:nvSpPr>
        <p:spPr>
          <a:xfrm>
            <a:off x="528137"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2" name="Slide Number Placeholder 5"/>
          <p:cNvSpPr>
            <a:spLocks noGrp="1"/>
          </p:cNvSpPr>
          <p:nvPr>
            <p:ph type="sldNum" sz="quarter" idx="4"/>
          </p:nvPr>
        </p:nvSpPr>
        <p:spPr>
          <a:xfrm>
            <a:off x="528137"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19" name="Content Placeholder 4"/>
          <p:cNvSpPr>
            <a:spLocks noGrp="1"/>
          </p:cNvSpPr>
          <p:nvPr>
            <p:ph sz="quarter" idx="35"/>
          </p:nvPr>
        </p:nvSpPr>
        <p:spPr>
          <a:xfrm>
            <a:off x="528137" y="1815158"/>
            <a:ext cx="5449419" cy="180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0" name="Content Placeholder 4"/>
          <p:cNvSpPr>
            <a:spLocks noGrp="1"/>
          </p:cNvSpPr>
          <p:nvPr>
            <p:ph sz="quarter" idx="36"/>
          </p:nvPr>
        </p:nvSpPr>
        <p:spPr>
          <a:xfrm>
            <a:off x="6217620" y="1815158"/>
            <a:ext cx="5449419" cy="180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2" name="Content Placeholder 4"/>
          <p:cNvSpPr>
            <a:spLocks noGrp="1"/>
          </p:cNvSpPr>
          <p:nvPr>
            <p:ph sz="quarter" idx="37"/>
          </p:nvPr>
        </p:nvSpPr>
        <p:spPr>
          <a:xfrm>
            <a:off x="528137" y="4184086"/>
            <a:ext cx="5449419" cy="1434741"/>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3" name="Content Placeholder 4"/>
          <p:cNvSpPr>
            <a:spLocks noGrp="1"/>
          </p:cNvSpPr>
          <p:nvPr>
            <p:ph sz="quarter" idx="38"/>
          </p:nvPr>
        </p:nvSpPr>
        <p:spPr>
          <a:xfrm>
            <a:off x="6217620" y="4184086"/>
            <a:ext cx="5449419" cy="1434741"/>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7" name="Text Placeholder 2"/>
          <p:cNvSpPr>
            <a:spLocks noGrp="1"/>
          </p:cNvSpPr>
          <p:nvPr>
            <p:ph type="body" sz="quarter" idx="39" hasCustomPrompt="1"/>
          </p:nvPr>
        </p:nvSpPr>
        <p:spPr>
          <a:xfrm>
            <a:off x="528138" y="5618824"/>
            <a:ext cx="11142000" cy="396000"/>
          </a:xfrm>
          <a:noFill/>
        </p:spPr>
        <p:txBody>
          <a:bodyPr vert="horz" wrap="square" lIns="75417" tIns="0" rIns="75417" bIns="0" rtlCol="0" anchor="ctr" anchorCtr="0">
            <a:noAutofit/>
          </a:bodyPr>
          <a:lstStyle>
            <a:lvl1pPr marL="0" indent="0" algn="ctr">
              <a:buNone/>
              <a:defRPr lang="fr-FR" sz="1800" b="1" dirty="0" smtClean="0">
                <a:solidFill>
                  <a:srgbClr val="63C532"/>
                </a:solidFill>
                <a:latin typeface="+mj-lt"/>
                <a:cs typeface="Schroders Circular TT Normal" panose="020B0504020101020102" pitchFamily="34" charset="0"/>
              </a:defRPr>
            </a:lvl1pPr>
          </a:lstStyle>
          <a:p>
            <a:pPr lvl="0" algn="ctr"/>
            <a:r>
              <a:rPr lang="fr-FR" dirty="0" err="1"/>
              <a:t>Strapline</a:t>
            </a:r>
            <a:r>
              <a:rPr lang="fr-FR" dirty="0"/>
              <a:t>: </a:t>
            </a:r>
            <a:r>
              <a:rPr lang="fr-FR" dirty="0" err="1"/>
              <a:t>Schroders</a:t>
            </a:r>
            <a:r>
              <a:rPr lang="fr-FR" dirty="0"/>
              <a:t> </a:t>
            </a:r>
            <a:r>
              <a:rPr lang="fr-FR" dirty="0" err="1"/>
              <a:t>Circular</a:t>
            </a:r>
            <a:r>
              <a:rPr lang="fr-FR" dirty="0"/>
              <a:t> font, 18pt</a:t>
            </a:r>
          </a:p>
        </p:txBody>
      </p:sp>
      <p:sp>
        <p:nvSpPr>
          <p:cNvPr id="24" name="Text Placeholder 18"/>
          <p:cNvSpPr>
            <a:spLocks noGrp="1"/>
          </p:cNvSpPr>
          <p:nvPr>
            <p:ph type="body" sz="quarter" idx="40"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2970739759"/>
      </p:ext>
    </p:extLst>
  </p:cSld>
  <p:clrMapOvr>
    <a:masterClrMapping/>
  </p:clrMapOvr>
  <p:transition>
    <p:fade/>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_Layout 3x2 with Headings++ strapline">
    <p:spTree>
      <p:nvGrpSpPr>
        <p:cNvPr id="1" name=""/>
        <p:cNvGrpSpPr/>
        <p:nvPr/>
      </p:nvGrpSpPr>
      <p:grpSpPr>
        <a:xfrm>
          <a:off x="0" y="0"/>
          <a:ext cx="0" cy="0"/>
          <a:chOff x="0" y="0"/>
          <a:chExt cx="0" cy="0"/>
        </a:xfrm>
      </p:grpSpPr>
      <p:sp>
        <p:nvSpPr>
          <p:cNvPr id="18" name="Content Placeholder 4"/>
          <p:cNvSpPr>
            <a:spLocks noGrp="1"/>
          </p:cNvSpPr>
          <p:nvPr>
            <p:ph sz="quarter" idx="16"/>
          </p:nvPr>
        </p:nvSpPr>
        <p:spPr>
          <a:xfrm>
            <a:off x="528139" y="1485899"/>
            <a:ext cx="3552925"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20" name="Content Placeholder 4"/>
          <p:cNvSpPr>
            <a:spLocks noGrp="1"/>
          </p:cNvSpPr>
          <p:nvPr>
            <p:ph sz="quarter" idx="22"/>
          </p:nvPr>
        </p:nvSpPr>
        <p:spPr>
          <a:xfrm>
            <a:off x="4321126" y="1485899"/>
            <a:ext cx="3552925"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21" name="Content Placeholder 4"/>
          <p:cNvSpPr>
            <a:spLocks noGrp="1"/>
          </p:cNvSpPr>
          <p:nvPr>
            <p:ph sz="quarter" idx="23"/>
          </p:nvPr>
        </p:nvSpPr>
        <p:spPr>
          <a:xfrm>
            <a:off x="8114114" y="1485899"/>
            <a:ext cx="3552925"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22" name="Content Placeholder 4"/>
          <p:cNvSpPr>
            <a:spLocks noGrp="1"/>
          </p:cNvSpPr>
          <p:nvPr>
            <p:ph sz="quarter" idx="24"/>
          </p:nvPr>
        </p:nvSpPr>
        <p:spPr>
          <a:xfrm>
            <a:off x="528139" y="3854825"/>
            <a:ext cx="3552925"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24" name="Content Placeholder 4"/>
          <p:cNvSpPr>
            <a:spLocks noGrp="1"/>
          </p:cNvSpPr>
          <p:nvPr>
            <p:ph sz="quarter" idx="25"/>
          </p:nvPr>
        </p:nvSpPr>
        <p:spPr>
          <a:xfrm>
            <a:off x="4321126" y="3854825"/>
            <a:ext cx="3552925"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31" name="Content Placeholder 4"/>
          <p:cNvSpPr>
            <a:spLocks noGrp="1"/>
          </p:cNvSpPr>
          <p:nvPr>
            <p:ph sz="quarter" idx="26"/>
          </p:nvPr>
        </p:nvSpPr>
        <p:spPr>
          <a:xfrm>
            <a:off x="8114114" y="3854825"/>
            <a:ext cx="3552925" cy="324000"/>
          </a:xfrm>
        </p:spPr>
        <p:txBody>
          <a:bodyPr>
            <a:noAutofit/>
          </a:bodyPr>
          <a:lstStyle>
            <a:lvl1pPr marL="0" indent="0">
              <a:buNone/>
              <a:defRPr sz="1800">
                <a:solidFill>
                  <a:srgbClr val="0074B7"/>
                </a:solidFill>
                <a:latin typeface="+mj-lt"/>
              </a:defRPr>
            </a:lvl1pPr>
          </a:lstStyle>
          <a:p>
            <a:pPr lvl="0"/>
            <a:r>
              <a:rPr lang="en-US"/>
              <a:t>Click to edit Master text styles</a:t>
            </a:r>
          </a:p>
        </p:txBody>
      </p:sp>
      <p:sp>
        <p:nvSpPr>
          <p:cNvPr id="12" name="Title 7"/>
          <p:cNvSpPr>
            <a:spLocks noGrp="1"/>
          </p:cNvSpPr>
          <p:nvPr>
            <p:ph type="title" hasCustomPrompt="1"/>
          </p:nvPr>
        </p:nvSpPr>
        <p:spPr>
          <a:xfrm>
            <a:off x="528138" y="395849"/>
            <a:ext cx="11138900" cy="492443"/>
          </a:xfrm>
        </p:spPr>
        <p:txBody>
          <a:bodyPr/>
          <a:lstStyle>
            <a:lvl1pPr>
              <a:defRPr>
                <a:latin typeface="+mj-lt"/>
              </a:defRPr>
            </a:lvl1pPr>
          </a:lstStyle>
          <a:p>
            <a:r>
              <a:rPr lang="en-GB" dirty="0"/>
              <a:t>Title</a:t>
            </a:r>
          </a:p>
        </p:txBody>
      </p:sp>
      <p:sp>
        <p:nvSpPr>
          <p:cNvPr id="13" name="Text Placeholder 6"/>
          <p:cNvSpPr>
            <a:spLocks noGrp="1"/>
          </p:cNvSpPr>
          <p:nvPr>
            <p:ph type="body" sz="quarter" idx="12" hasCustomPrompt="1"/>
          </p:nvPr>
        </p:nvSpPr>
        <p:spPr>
          <a:xfrm>
            <a:off x="528138"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4" name="Slide Number Placeholder 5"/>
          <p:cNvSpPr>
            <a:spLocks noGrp="1"/>
          </p:cNvSpPr>
          <p:nvPr>
            <p:ph type="sldNum" sz="quarter" idx="4"/>
          </p:nvPr>
        </p:nvSpPr>
        <p:spPr>
          <a:xfrm>
            <a:off x="528138"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15" name="Content Placeholder 4"/>
          <p:cNvSpPr>
            <a:spLocks noGrp="1"/>
          </p:cNvSpPr>
          <p:nvPr>
            <p:ph sz="quarter" idx="27"/>
          </p:nvPr>
        </p:nvSpPr>
        <p:spPr>
          <a:xfrm>
            <a:off x="528139" y="1815158"/>
            <a:ext cx="3552925" cy="180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6" name="Content Placeholder 4"/>
          <p:cNvSpPr>
            <a:spLocks noGrp="1"/>
          </p:cNvSpPr>
          <p:nvPr>
            <p:ph sz="quarter" idx="28"/>
          </p:nvPr>
        </p:nvSpPr>
        <p:spPr>
          <a:xfrm>
            <a:off x="4321126" y="1815158"/>
            <a:ext cx="3552925" cy="180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9" name="Content Placeholder 4"/>
          <p:cNvSpPr>
            <a:spLocks noGrp="1"/>
          </p:cNvSpPr>
          <p:nvPr>
            <p:ph sz="quarter" idx="29"/>
          </p:nvPr>
        </p:nvSpPr>
        <p:spPr>
          <a:xfrm>
            <a:off x="8114114" y="1815158"/>
            <a:ext cx="3552925" cy="180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3" name="Content Placeholder 4"/>
          <p:cNvSpPr>
            <a:spLocks noGrp="1"/>
          </p:cNvSpPr>
          <p:nvPr>
            <p:ph sz="quarter" idx="30"/>
          </p:nvPr>
        </p:nvSpPr>
        <p:spPr>
          <a:xfrm>
            <a:off x="528138" y="4184086"/>
            <a:ext cx="3552925" cy="1434741"/>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5" name="Content Placeholder 4"/>
          <p:cNvSpPr>
            <a:spLocks noGrp="1"/>
          </p:cNvSpPr>
          <p:nvPr>
            <p:ph sz="quarter" idx="31"/>
          </p:nvPr>
        </p:nvSpPr>
        <p:spPr>
          <a:xfrm>
            <a:off x="4321126" y="4184086"/>
            <a:ext cx="3552925" cy="1434741"/>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6" name="Content Placeholder 4"/>
          <p:cNvSpPr>
            <a:spLocks noGrp="1"/>
          </p:cNvSpPr>
          <p:nvPr>
            <p:ph sz="quarter" idx="32"/>
          </p:nvPr>
        </p:nvSpPr>
        <p:spPr>
          <a:xfrm>
            <a:off x="8114114" y="4184086"/>
            <a:ext cx="3552925" cy="1434741"/>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7" name="Text Placeholder 2"/>
          <p:cNvSpPr>
            <a:spLocks noGrp="1"/>
          </p:cNvSpPr>
          <p:nvPr>
            <p:ph type="body" sz="quarter" idx="17" hasCustomPrompt="1"/>
          </p:nvPr>
        </p:nvSpPr>
        <p:spPr>
          <a:xfrm>
            <a:off x="528138" y="5618824"/>
            <a:ext cx="11142000" cy="396000"/>
          </a:xfrm>
          <a:noFill/>
        </p:spPr>
        <p:txBody>
          <a:bodyPr vert="horz" wrap="square" lIns="75417" tIns="0" rIns="75417" bIns="0" rtlCol="0" anchor="ctr" anchorCtr="0">
            <a:noAutofit/>
          </a:bodyPr>
          <a:lstStyle>
            <a:lvl1pPr marL="0" indent="0" algn="ctr">
              <a:buNone/>
              <a:defRPr lang="fr-FR" sz="1800" b="1" dirty="0" smtClean="0">
                <a:solidFill>
                  <a:srgbClr val="63C532"/>
                </a:solidFill>
                <a:latin typeface="+mj-lt"/>
                <a:cs typeface="Schroders Circular TT Normal" panose="020B0504020101020102" pitchFamily="34" charset="0"/>
              </a:defRPr>
            </a:lvl1pPr>
          </a:lstStyle>
          <a:p>
            <a:pPr lvl="0" algn="ctr"/>
            <a:r>
              <a:rPr lang="fr-FR" dirty="0" err="1"/>
              <a:t>Strapline</a:t>
            </a:r>
            <a:r>
              <a:rPr lang="fr-FR" dirty="0"/>
              <a:t>: </a:t>
            </a:r>
            <a:r>
              <a:rPr lang="fr-FR" dirty="0" err="1"/>
              <a:t>Schroders</a:t>
            </a:r>
            <a:r>
              <a:rPr lang="fr-FR" dirty="0"/>
              <a:t> </a:t>
            </a:r>
            <a:r>
              <a:rPr lang="fr-FR" dirty="0" err="1"/>
              <a:t>Circular</a:t>
            </a:r>
            <a:r>
              <a:rPr lang="fr-FR" dirty="0"/>
              <a:t> font, 18pt</a:t>
            </a:r>
          </a:p>
        </p:txBody>
      </p:sp>
      <p:sp>
        <p:nvSpPr>
          <p:cNvPr id="28" name="Text Placeholder 18"/>
          <p:cNvSpPr>
            <a:spLocks noGrp="1"/>
          </p:cNvSpPr>
          <p:nvPr>
            <p:ph type="body" sz="quarter" idx="33"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4197213730"/>
      </p:ext>
    </p:extLst>
  </p:cSld>
  <p:clrMapOvr>
    <a:masterClrMapping/>
  </p:clrMapOvr>
  <p:transition>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1_Title Page">
    <p:spTree>
      <p:nvGrpSpPr>
        <p:cNvPr id="1" name=""/>
        <p:cNvGrpSpPr/>
        <p:nvPr/>
      </p:nvGrpSpPr>
      <p:grpSpPr>
        <a:xfrm>
          <a:off x="0" y="0"/>
          <a:ext cx="0" cy="0"/>
          <a:chOff x="0" y="0"/>
          <a:chExt cx="0" cy="0"/>
        </a:xfrm>
      </p:grpSpPr>
      <p:pic>
        <p:nvPicPr>
          <p:cNvPr id="1029" name="Picture 5"/>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1"/>
            <a:ext cx="12195174" cy="6866136"/>
          </a:xfrm>
          <a:prstGeom prst="rect">
            <a:avLst/>
          </a:prstGeom>
          <a:noFill/>
          <a:ln>
            <a:noFill/>
          </a:ln>
          <a:effectLst/>
          <a:extLst>
            <a:ext uri="{909E8E84-426E-40DD-AFC4-6F175D3DCCD1}">
              <a14:hiddenFill xmlns:a14="http://schemas.microsoft.com/office/drawing/2010/main">
                <a:solidFill>
                  <a:srgbClr val="002A5E"/>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Text Placeholder 2"/>
          <p:cNvSpPr>
            <a:spLocks noGrp="1"/>
          </p:cNvSpPr>
          <p:nvPr>
            <p:ph type="body" sz="quarter" idx="11" hasCustomPrompt="1"/>
          </p:nvPr>
        </p:nvSpPr>
        <p:spPr>
          <a:xfrm>
            <a:off x="550639" y="6177261"/>
            <a:ext cx="5425413" cy="383929"/>
          </a:xfrm>
          <a:prstGeom prst="rect">
            <a:avLst/>
          </a:prstGeom>
        </p:spPr>
        <p:txBody>
          <a:bodyPr wrap="square" lIns="0" tIns="37708" rIns="0" bIns="37708" anchor="ctr" anchorCtr="0">
            <a:spAutoFit/>
          </a:bodyPr>
          <a:lstStyle>
            <a:lvl1pPr marL="0" indent="0" algn="l">
              <a:spcBef>
                <a:spcPts val="0"/>
              </a:spcBef>
              <a:buFontTx/>
              <a:buNone/>
              <a:defRPr sz="2000" b="1">
                <a:solidFill>
                  <a:schemeClr val="bg1"/>
                </a:solidFill>
                <a:latin typeface="+mj-lt"/>
                <a:cs typeface="Schroders Circular TT Normal" panose="020B0504020101020102" pitchFamily="34" charset="0"/>
              </a:defRPr>
            </a:lvl1pPr>
          </a:lstStyle>
          <a:p>
            <a:pPr lvl="0"/>
            <a:r>
              <a:rPr lang="en-GB" dirty="0"/>
              <a:t>Name Surname, Job title (18pt)</a:t>
            </a:r>
            <a:endParaRPr lang="en-US" dirty="0"/>
          </a:p>
        </p:txBody>
      </p:sp>
      <p:pic>
        <p:nvPicPr>
          <p:cNvPr id="35" name="Picture 34" descr="I:\MASTERS\Blue Bars 2014\Schroders Sky Blue Bar_A4.jpg" hidden="1"/>
          <p:cNvPicPr>
            <a:picLocks noChangeAspect="1"/>
          </p:cNvPicPr>
          <p:nvPr userDrawn="1"/>
        </p:nvPicPr>
        <p:blipFill rotWithShape="1">
          <a:blip r:embed="rId3" cstate="print">
            <a:extLst>
              <a:ext uri="{28A0092B-C50C-407E-A947-70E740481C1C}">
                <a14:useLocalDpi xmlns:a14="http://schemas.microsoft.com/office/drawing/2010/main"/>
              </a:ext>
            </a:extLst>
          </a:blip>
          <a:srcRect r="11878"/>
          <a:stretch/>
        </p:blipFill>
        <p:spPr bwMode="auto">
          <a:xfrm>
            <a:off x="2322407" y="5560857"/>
            <a:ext cx="8255993" cy="839663"/>
          </a:xfrm>
          <a:prstGeom prst="rect">
            <a:avLst/>
          </a:prstGeom>
          <a:noFill/>
          <a:ln>
            <a:noFill/>
          </a:ln>
        </p:spPr>
      </p:pic>
      <p:sp>
        <p:nvSpPr>
          <p:cNvPr id="16" name="Text Placeholder 2"/>
          <p:cNvSpPr>
            <a:spLocks noGrp="1"/>
          </p:cNvSpPr>
          <p:nvPr>
            <p:ph type="body" sz="quarter" idx="14" hasCustomPrompt="1"/>
          </p:nvPr>
        </p:nvSpPr>
        <p:spPr>
          <a:xfrm>
            <a:off x="550639" y="5873275"/>
            <a:ext cx="11090888" cy="399318"/>
          </a:xfrm>
          <a:prstGeom prst="rect">
            <a:avLst/>
          </a:prstGeom>
        </p:spPr>
        <p:txBody>
          <a:bodyPr wrap="square" lIns="0" tIns="37708" rIns="0" bIns="37708" anchor="t" anchorCtr="0">
            <a:spAutoFit/>
          </a:bodyPr>
          <a:lstStyle>
            <a:lvl1pPr marL="0" indent="0" algn="l">
              <a:spcBef>
                <a:spcPts val="0"/>
              </a:spcBef>
              <a:buFontTx/>
              <a:buNone/>
              <a:defRPr sz="2100" b="0">
                <a:solidFill>
                  <a:schemeClr val="bg1"/>
                </a:solidFill>
                <a:latin typeface="+mj-lt"/>
              </a:defRPr>
            </a:lvl1pPr>
          </a:lstStyle>
          <a:p>
            <a:pPr lvl="0"/>
            <a:r>
              <a:rPr lang="en-GB" dirty="0"/>
              <a:t>Subtitle (21pt)</a:t>
            </a:r>
          </a:p>
        </p:txBody>
      </p:sp>
      <p:sp>
        <p:nvSpPr>
          <p:cNvPr id="17" name="Text Placeholder 2"/>
          <p:cNvSpPr>
            <a:spLocks noGrp="1"/>
          </p:cNvSpPr>
          <p:nvPr>
            <p:ph type="body" sz="quarter" idx="15" hasCustomPrompt="1"/>
          </p:nvPr>
        </p:nvSpPr>
        <p:spPr>
          <a:xfrm>
            <a:off x="550637" y="5389241"/>
            <a:ext cx="11090888" cy="537817"/>
          </a:xfrm>
          <a:prstGeom prst="rect">
            <a:avLst/>
          </a:prstGeom>
        </p:spPr>
        <p:txBody>
          <a:bodyPr wrap="square" lIns="0" tIns="37708" rIns="0" bIns="37708" anchor="b" anchorCtr="0">
            <a:spAutoFit/>
          </a:bodyPr>
          <a:lstStyle>
            <a:lvl1pPr marL="0" indent="0" algn="l">
              <a:spcBef>
                <a:spcPts val="0"/>
              </a:spcBef>
              <a:buFontTx/>
              <a:buNone/>
              <a:defRPr sz="3000" b="0">
                <a:solidFill>
                  <a:schemeClr val="bg1"/>
                </a:solidFill>
                <a:latin typeface="+mj-lt"/>
              </a:defRPr>
            </a:lvl1pPr>
          </a:lstStyle>
          <a:p>
            <a:pPr lvl="0"/>
            <a:r>
              <a:rPr lang="en-GB" dirty="0"/>
              <a:t>2017 PowerPoint 16x9 Template (30pt)</a:t>
            </a:r>
            <a:endParaRPr lang="en-US" dirty="0"/>
          </a:p>
        </p:txBody>
      </p:sp>
      <p:sp>
        <p:nvSpPr>
          <p:cNvPr id="21" name="Text Placeholder 2"/>
          <p:cNvSpPr>
            <a:spLocks noGrp="1"/>
          </p:cNvSpPr>
          <p:nvPr>
            <p:ph type="body" sz="quarter" idx="13" hasCustomPrompt="1"/>
          </p:nvPr>
        </p:nvSpPr>
        <p:spPr>
          <a:xfrm>
            <a:off x="6241880" y="6177261"/>
            <a:ext cx="5425413" cy="383929"/>
          </a:xfrm>
          <a:prstGeom prst="rect">
            <a:avLst/>
          </a:prstGeom>
        </p:spPr>
        <p:txBody>
          <a:bodyPr wrap="square" lIns="0" tIns="37708" rIns="0" bIns="37708" anchor="ctr" anchorCtr="0">
            <a:spAutoFit/>
          </a:bodyPr>
          <a:lstStyle>
            <a:lvl1pPr marL="0" indent="0" algn="r">
              <a:spcBef>
                <a:spcPts val="0"/>
              </a:spcBef>
              <a:buFontTx/>
              <a:buNone/>
              <a:defRPr sz="2000" b="1">
                <a:solidFill>
                  <a:schemeClr val="bg1"/>
                </a:solidFill>
                <a:latin typeface="+mj-lt"/>
                <a:cs typeface="Schroders Circular TT Normal" panose="020B0504020101020102" pitchFamily="34" charset="0"/>
              </a:defRPr>
            </a:lvl1pPr>
          </a:lstStyle>
          <a:p>
            <a:pPr lvl="0"/>
            <a:r>
              <a:rPr lang="en-GB" dirty="0"/>
              <a:t> (18pt) Month 2017</a:t>
            </a:r>
          </a:p>
        </p:txBody>
      </p:sp>
      <p:sp>
        <p:nvSpPr>
          <p:cNvPr id="10" name="Freeform 6"/>
          <p:cNvSpPr>
            <a:spLocks noChangeAspect="1" noEditPoints="1"/>
          </p:cNvSpPr>
          <p:nvPr userDrawn="1"/>
        </p:nvSpPr>
        <p:spPr bwMode="auto">
          <a:xfrm>
            <a:off x="550637" y="290905"/>
            <a:ext cx="1587600" cy="284169"/>
          </a:xfrm>
          <a:custGeom>
            <a:avLst/>
            <a:gdLst>
              <a:gd name="T0" fmla="*/ 504 w 1138"/>
              <a:gd name="T1" fmla="*/ 99 h 203"/>
              <a:gd name="T2" fmla="*/ 458 w 1138"/>
              <a:gd name="T3" fmla="*/ 112 h 203"/>
              <a:gd name="T4" fmla="*/ 427 w 1138"/>
              <a:gd name="T5" fmla="*/ 200 h 203"/>
              <a:gd name="T6" fmla="*/ 449 w 1138"/>
              <a:gd name="T7" fmla="*/ 71 h 203"/>
              <a:gd name="T8" fmla="*/ 491 w 1138"/>
              <a:gd name="T9" fmla="*/ 67 h 203"/>
              <a:gd name="T10" fmla="*/ 981 w 1138"/>
              <a:gd name="T11" fmla="*/ 85 h 203"/>
              <a:gd name="T12" fmla="*/ 952 w 1138"/>
              <a:gd name="T13" fmla="*/ 71 h 203"/>
              <a:gd name="T14" fmla="*/ 983 w 1138"/>
              <a:gd name="T15" fmla="*/ 200 h 203"/>
              <a:gd name="T16" fmla="*/ 1013 w 1138"/>
              <a:gd name="T17" fmla="*/ 96 h 203"/>
              <a:gd name="T18" fmla="*/ 1032 w 1138"/>
              <a:gd name="T19" fmla="*/ 70 h 203"/>
              <a:gd name="T20" fmla="*/ 981 w 1138"/>
              <a:gd name="T21" fmla="*/ 85 h 203"/>
              <a:gd name="T22" fmla="*/ 315 w 1138"/>
              <a:gd name="T23" fmla="*/ 83 h 203"/>
              <a:gd name="T24" fmla="*/ 284 w 1138"/>
              <a:gd name="T25" fmla="*/ 7 h 203"/>
              <a:gd name="T26" fmla="*/ 315 w 1138"/>
              <a:gd name="T27" fmla="*/ 200 h 203"/>
              <a:gd name="T28" fmla="*/ 346 w 1138"/>
              <a:gd name="T29" fmla="*/ 97 h 203"/>
              <a:gd name="T30" fmla="*/ 376 w 1138"/>
              <a:gd name="T31" fmla="*/ 200 h 203"/>
              <a:gd name="T32" fmla="*/ 407 w 1138"/>
              <a:gd name="T33" fmla="*/ 136 h 203"/>
              <a:gd name="T34" fmla="*/ 218 w 1138"/>
              <a:gd name="T35" fmla="*/ 174 h 203"/>
              <a:gd name="T36" fmla="*/ 217 w 1138"/>
              <a:gd name="T37" fmla="*/ 97 h 203"/>
              <a:gd name="T38" fmla="*/ 271 w 1138"/>
              <a:gd name="T39" fmla="*/ 94 h 203"/>
              <a:gd name="T40" fmla="*/ 150 w 1138"/>
              <a:gd name="T41" fmla="*/ 135 h 203"/>
              <a:gd name="T42" fmla="*/ 272 w 1138"/>
              <a:gd name="T43" fmla="*/ 178 h 203"/>
              <a:gd name="T44" fmla="*/ 218 w 1138"/>
              <a:gd name="T45" fmla="*/ 174 h 203"/>
              <a:gd name="T46" fmla="*/ 68 w 1138"/>
              <a:gd name="T47" fmla="*/ 84 h 203"/>
              <a:gd name="T48" fmla="*/ 68 w 1138"/>
              <a:gd name="T49" fmla="*/ 38 h 203"/>
              <a:gd name="T50" fmla="*/ 130 w 1138"/>
              <a:gd name="T51" fmla="*/ 39 h 203"/>
              <a:gd name="T52" fmla="*/ 4 w 1138"/>
              <a:gd name="T53" fmla="*/ 64 h 203"/>
              <a:gd name="T54" fmla="*/ 71 w 1138"/>
              <a:gd name="T55" fmla="*/ 119 h 203"/>
              <a:gd name="T56" fmla="*/ 70 w 1138"/>
              <a:gd name="T57" fmla="*/ 172 h 203"/>
              <a:gd name="T58" fmla="*/ 0 w 1138"/>
              <a:gd name="T59" fmla="*/ 161 h 203"/>
              <a:gd name="T60" fmla="*/ 136 w 1138"/>
              <a:gd name="T61" fmla="*/ 146 h 203"/>
              <a:gd name="T62" fmla="*/ 1097 w 1138"/>
              <a:gd name="T63" fmla="*/ 122 h 203"/>
              <a:gd name="T64" fmla="*/ 1088 w 1138"/>
              <a:gd name="T65" fmla="*/ 93 h 203"/>
              <a:gd name="T66" fmla="*/ 1135 w 1138"/>
              <a:gd name="T67" fmla="*/ 91 h 203"/>
              <a:gd name="T68" fmla="*/ 1039 w 1138"/>
              <a:gd name="T69" fmla="*/ 107 h 203"/>
              <a:gd name="T70" fmla="*/ 1109 w 1138"/>
              <a:gd name="T71" fmla="*/ 163 h 203"/>
              <a:gd name="T72" fmla="*/ 1054 w 1138"/>
              <a:gd name="T73" fmla="*/ 158 h 203"/>
              <a:gd name="T74" fmla="*/ 1091 w 1138"/>
              <a:gd name="T75" fmla="*/ 203 h 203"/>
              <a:gd name="T76" fmla="*/ 1097 w 1138"/>
              <a:gd name="T77" fmla="*/ 122 h 203"/>
              <a:gd name="T78" fmla="*/ 570 w 1138"/>
              <a:gd name="T79" fmla="*/ 203 h 203"/>
              <a:gd name="T80" fmla="*/ 538 w 1138"/>
              <a:gd name="T81" fmla="*/ 135 h 203"/>
              <a:gd name="T82" fmla="*/ 570 w 1138"/>
              <a:gd name="T83" fmla="*/ 67 h 203"/>
              <a:gd name="T84" fmla="*/ 583 w 1138"/>
              <a:gd name="T85" fmla="*/ 67 h 203"/>
              <a:gd name="T86" fmla="*/ 615 w 1138"/>
              <a:gd name="T87" fmla="*/ 135 h 203"/>
              <a:gd name="T88" fmla="*/ 583 w 1138"/>
              <a:gd name="T89" fmla="*/ 203 h 203"/>
              <a:gd name="T90" fmla="*/ 583 w 1138"/>
              <a:gd name="T91" fmla="*/ 67 h 203"/>
              <a:gd name="T92" fmla="*/ 799 w 1138"/>
              <a:gd name="T93" fmla="*/ 200 h 203"/>
              <a:gd name="T94" fmla="*/ 764 w 1138"/>
              <a:gd name="T95" fmla="*/ 188 h 203"/>
              <a:gd name="T96" fmla="*/ 660 w 1138"/>
              <a:gd name="T97" fmla="*/ 135 h 203"/>
              <a:gd name="T98" fmla="*/ 760 w 1138"/>
              <a:gd name="T99" fmla="*/ 79 h 203"/>
              <a:gd name="T100" fmla="*/ 791 w 1138"/>
              <a:gd name="T101" fmla="*/ 0 h 203"/>
              <a:gd name="T102" fmla="*/ 760 w 1138"/>
              <a:gd name="T103" fmla="*/ 107 h 203"/>
              <a:gd name="T104" fmla="*/ 691 w 1138"/>
              <a:gd name="T105" fmla="*/ 135 h 203"/>
              <a:gd name="T106" fmla="*/ 760 w 1138"/>
              <a:gd name="T107" fmla="*/ 161 h 203"/>
              <a:gd name="T108" fmla="*/ 936 w 1138"/>
              <a:gd name="T109" fmla="*/ 135 h 203"/>
              <a:gd name="T110" fmla="*/ 839 w 1138"/>
              <a:gd name="T111" fmla="*/ 144 h 203"/>
              <a:gd name="T112" fmla="*/ 910 w 1138"/>
              <a:gd name="T113" fmla="*/ 160 h 203"/>
              <a:gd name="T114" fmla="*/ 876 w 1138"/>
              <a:gd name="T115" fmla="*/ 203 h 203"/>
              <a:gd name="T116" fmla="*/ 874 w 1138"/>
              <a:gd name="T117" fmla="*/ 67 h 203"/>
              <a:gd name="T118" fmla="*/ 904 w 1138"/>
              <a:gd name="T119" fmla="*/ 121 h 203"/>
              <a:gd name="T120" fmla="*/ 840 w 1138"/>
              <a:gd name="T121" fmla="*/ 12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8" h="203">
                <a:moveTo>
                  <a:pt x="507" y="70"/>
                </a:moveTo>
                <a:cubicBezTo>
                  <a:pt x="504" y="99"/>
                  <a:pt x="504" y="99"/>
                  <a:pt x="504" y="99"/>
                </a:cubicBezTo>
                <a:cubicBezTo>
                  <a:pt x="498" y="97"/>
                  <a:pt x="493" y="96"/>
                  <a:pt x="488" y="96"/>
                </a:cubicBezTo>
                <a:cubicBezTo>
                  <a:pt x="476" y="96"/>
                  <a:pt x="466" y="102"/>
                  <a:pt x="458" y="112"/>
                </a:cubicBezTo>
                <a:cubicBezTo>
                  <a:pt x="458" y="200"/>
                  <a:pt x="458" y="200"/>
                  <a:pt x="458" y="200"/>
                </a:cubicBezTo>
                <a:cubicBezTo>
                  <a:pt x="427" y="200"/>
                  <a:pt x="427" y="200"/>
                  <a:pt x="427" y="200"/>
                </a:cubicBezTo>
                <a:cubicBezTo>
                  <a:pt x="427" y="71"/>
                  <a:pt x="427" y="71"/>
                  <a:pt x="427" y="71"/>
                </a:cubicBezTo>
                <a:cubicBezTo>
                  <a:pt x="449" y="71"/>
                  <a:pt x="449" y="71"/>
                  <a:pt x="449" y="71"/>
                </a:cubicBezTo>
                <a:cubicBezTo>
                  <a:pt x="456" y="85"/>
                  <a:pt x="456" y="85"/>
                  <a:pt x="456" y="85"/>
                </a:cubicBezTo>
                <a:cubicBezTo>
                  <a:pt x="464" y="75"/>
                  <a:pt x="475" y="67"/>
                  <a:pt x="491" y="67"/>
                </a:cubicBezTo>
                <a:cubicBezTo>
                  <a:pt x="496" y="67"/>
                  <a:pt x="502" y="68"/>
                  <a:pt x="507" y="70"/>
                </a:cubicBezTo>
                <a:close/>
                <a:moveTo>
                  <a:pt x="981" y="85"/>
                </a:moveTo>
                <a:cubicBezTo>
                  <a:pt x="973" y="71"/>
                  <a:pt x="973" y="71"/>
                  <a:pt x="973" y="71"/>
                </a:cubicBezTo>
                <a:cubicBezTo>
                  <a:pt x="952" y="71"/>
                  <a:pt x="952" y="71"/>
                  <a:pt x="952" y="71"/>
                </a:cubicBezTo>
                <a:cubicBezTo>
                  <a:pt x="952" y="200"/>
                  <a:pt x="952" y="200"/>
                  <a:pt x="952" y="200"/>
                </a:cubicBezTo>
                <a:cubicBezTo>
                  <a:pt x="983" y="200"/>
                  <a:pt x="983" y="200"/>
                  <a:pt x="983" y="200"/>
                </a:cubicBezTo>
                <a:cubicBezTo>
                  <a:pt x="983" y="112"/>
                  <a:pt x="983" y="112"/>
                  <a:pt x="983" y="112"/>
                </a:cubicBezTo>
                <a:cubicBezTo>
                  <a:pt x="991" y="102"/>
                  <a:pt x="1001" y="96"/>
                  <a:pt x="1013" y="96"/>
                </a:cubicBezTo>
                <a:cubicBezTo>
                  <a:pt x="1018" y="96"/>
                  <a:pt x="1023" y="97"/>
                  <a:pt x="1029" y="99"/>
                </a:cubicBezTo>
                <a:cubicBezTo>
                  <a:pt x="1032" y="70"/>
                  <a:pt x="1032" y="70"/>
                  <a:pt x="1032" y="70"/>
                </a:cubicBezTo>
                <a:cubicBezTo>
                  <a:pt x="1027" y="68"/>
                  <a:pt x="1021" y="67"/>
                  <a:pt x="1016" y="67"/>
                </a:cubicBezTo>
                <a:cubicBezTo>
                  <a:pt x="1000" y="67"/>
                  <a:pt x="989" y="75"/>
                  <a:pt x="981" y="85"/>
                </a:cubicBezTo>
                <a:close/>
                <a:moveTo>
                  <a:pt x="354" y="67"/>
                </a:moveTo>
                <a:cubicBezTo>
                  <a:pt x="340" y="67"/>
                  <a:pt x="326" y="73"/>
                  <a:pt x="315" y="83"/>
                </a:cubicBezTo>
                <a:cubicBezTo>
                  <a:pt x="315" y="0"/>
                  <a:pt x="315" y="0"/>
                  <a:pt x="315" y="0"/>
                </a:cubicBezTo>
                <a:cubicBezTo>
                  <a:pt x="284" y="7"/>
                  <a:pt x="284" y="7"/>
                  <a:pt x="284" y="7"/>
                </a:cubicBezTo>
                <a:cubicBezTo>
                  <a:pt x="284" y="200"/>
                  <a:pt x="284" y="200"/>
                  <a:pt x="284" y="200"/>
                </a:cubicBezTo>
                <a:cubicBezTo>
                  <a:pt x="315" y="200"/>
                  <a:pt x="315" y="200"/>
                  <a:pt x="315" y="200"/>
                </a:cubicBezTo>
                <a:cubicBezTo>
                  <a:pt x="315" y="114"/>
                  <a:pt x="315" y="114"/>
                  <a:pt x="315" y="114"/>
                </a:cubicBezTo>
                <a:cubicBezTo>
                  <a:pt x="323" y="104"/>
                  <a:pt x="334" y="97"/>
                  <a:pt x="346" y="97"/>
                </a:cubicBezTo>
                <a:cubicBezTo>
                  <a:pt x="365" y="97"/>
                  <a:pt x="376" y="108"/>
                  <a:pt x="376" y="137"/>
                </a:cubicBezTo>
                <a:cubicBezTo>
                  <a:pt x="376" y="162"/>
                  <a:pt x="376" y="200"/>
                  <a:pt x="376" y="200"/>
                </a:cubicBezTo>
                <a:cubicBezTo>
                  <a:pt x="407" y="200"/>
                  <a:pt x="407" y="200"/>
                  <a:pt x="407" y="200"/>
                </a:cubicBezTo>
                <a:cubicBezTo>
                  <a:pt x="407" y="136"/>
                  <a:pt x="407" y="136"/>
                  <a:pt x="407" y="136"/>
                </a:cubicBezTo>
                <a:cubicBezTo>
                  <a:pt x="407" y="97"/>
                  <a:pt x="390" y="67"/>
                  <a:pt x="354" y="67"/>
                </a:cubicBezTo>
                <a:close/>
                <a:moveTo>
                  <a:pt x="218" y="174"/>
                </a:moveTo>
                <a:cubicBezTo>
                  <a:pt x="198" y="174"/>
                  <a:pt x="181" y="158"/>
                  <a:pt x="181" y="135"/>
                </a:cubicBezTo>
                <a:cubicBezTo>
                  <a:pt x="181" y="113"/>
                  <a:pt x="197" y="97"/>
                  <a:pt x="217" y="97"/>
                </a:cubicBezTo>
                <a:cubicBezTo>
                  <a:pt x="228" y="97"/>
                  <a:pt x="240" y="103"/>
                  <a:pt x="248" y="114"/>
                </a:cubicBezTo>
                <a:cubicBezTo>
                  <a:pt x="271" y="94"/>
                  <a:pt x="271" y="94"/>
                  <a:pt x="271" y="94"/>
                </a:cubicBezTo>
                <a:cubicBezTo>
                  <a:pt x="259" y="78"/>
                  <a:pt x="241" y="67"/>
                  <a:pt x="218" y="67"/>
                </a:cubicBezTo>
                <a:cubicBezTo>
                  <a:pt x="178" y="67"/>
                  <a:pt x="150" y="98"/>
                  <a:pt x="150" y="135"/>
                </a:cubicBezTo>
                <a:cubicBezTo>
                  <a:pt x="150" y="175"/>
                  <a:pt x="180" y="203"/>
                  <a:pt x="218" y="203"/>
                </a:cubicBezTo>
                <a:cubicBezTo>
                  <a:pt x="240" y="203"/>
                  <a:pt x="259" y="193"/>
                  <a:pt x="272" y="178"/>
                </a:cubicBezTo>
                <a:cubicBezTo>
                  <a:pt x="250" y="158"/>
                  <a:pt x="250" y="158"/>
                  <a:pt x="250" y="158"/>
                </a:cubicBezTo>
                <a:cubicBezTo>
                  <a:pt x="240" y="169"/>
                  <a:pt x="231" y="174"/>
                  <a:pt x="218" y="174"/>
                </a:cubicBezTo>
                <a:close/>
                <a:moveTo>
                  <a:pt x="85" y="88"/>
                </a:moveTo>
                <a:cubicBezTo>
                  <a:pt x="82" y="88"/>
                  <a:pt x="73" y="85"/>
                  <a:pt x="68" y="84"/>
                </a:cubicBezTo>
                <a:cubicBezTo>
                  <a:pt x="49" y="80"/>
                  <a:pt x="38" y="74"/>
                  <a:pt x="38" y="61"/>
                </a:cubicBezTo>
                <a:cubicBezTo>
                  <a:pt x="38" y="49"/>
                  <a:pt x="50" y="38"/>
                  <a:pt x="68" y="38"/>
                </a:cubicBezTo>
                <a:cubicBezTo>
                  <a:pt x="84" y="38"/>
                  <a:pt x="96" y="46"/>
                  <a:pt x="107" y="61"/>
                </a:cubicBezTo>
                <a:cubicBezTo>
                  <a:pt x="130" y="39"/>
                  <a:pt x="130" y="39"/>
                  <a:pt x="130" y="39"/>
                </a:cubicBezTo>
                <a:cubicBezTo>
                  <a:pt x="118" y="24"/>
                  <a:pt x="100" y="7"/>
                  <a:pt x="68" y="7"/>
                </a:cubicBezTo>
                <a:cubicBezTo>
                  <a:pt x="33" y="7"/>
                  <a:pt x="4" y="31"/>
                  <a:pt x="4" y="64"/>
                </a:cubicBezTo>
                <a:cubicBezTo>
                  <a:pt x="4" y="89"/>
                  <a:pt x="20" y="107"/>
                  <a:pt x="54" y="115"/>
                </a:cubicBezTo>
                <a:cubicBezTo>
                  <a:pt x="59" y="116"/>
                  <a:pt x="66" y="118"/>
                  <a:pt x="71" y="119"/>
                </a:cubicBezTo>
                <a:cubicBezTo>
                  <a:pt x="92" y="125"/>
                  <a:pt x="101" y="134"/>
                  <a:pt x="101" y="146"/>
                </a:cubicBezTo>
                <a:cubicBezTo>
                  <a:pt x="101" y="161"/>
                  <a:pt x="86" y="172"/>
                  <a:pt x="70" y="172"/>
                </a:cubicBezTo>
                <a:cubicBezTo>
                  <a:pt x="56" y="172"/>
                  <a:pt x="39" y="167"/>
                  <a:pt x="28" y="144"/>
                </a:cubicBezTo>
                <a:cubicBezTo>
                  <a:pt x="0" y="161"/>
                  <a:pt x="0" y="161"/>
                  <a:pt x="0" y="161"/>
                </a:cubicBezTo>
                <a:cubicBezTo>
                  <a:pt x="10" y="182"/>
                  <a:pt x="35" y="203"/>
                  <a:pt x="69" y="203"/>
                </a:cubicBezTo>
                <a:cubicBezTo>
                  <a:pt x="108" y="203"/>
                  <a:pt x="136" y="177"/>
                  <a:pt x="136" y="146"/>
                </a:cubicBezTo>
                <a:cubicBezTo>
                  <a:pt x="136" y="117"/>
                  <a:pt x="118" y="97"/>
                  <a:pt x="85" y="88"/>
                </a:cubicBezTo>
                <a:close/>
                <a:moveTo>
                  <a:pt x="1097" y="122"/>
                </a:moveTo>
                <a:cubicBezTo>
                  <a:pt x="1079" y="118"/>
                  <a:pt x="1068" y="114"/>
                  <a:pt x="1068" y="105"/>
                </a:cubicBezTo>
                <a:cubicBezTo>
                  <a:pt x="1068" y="98"/>
                  <a:pt x="1076" y="93"/>
                  <a:pt x="1088" y="93"/>
                </a:cubicBezTo>
                <a:cubicBezTo>
                  <a:pt x="1098" y="93"/>
                  <a:pt x="1110" y="100"/>
                  <a:pt x="1115" y="109"/>
                </a:cubicBezTo>
                <a:cubicBezTo>
                  <a:pt x="1135" y="91"/>
                  <a:pt x="1135" y="91"/>
                  <a:pt x="1135" y="91"/>
                </a:cubicBezTo>
                <a:cubicBezTo>
                  <a:pt x="1128" y="79"/>
                  <a:pt x="1111" y="67"/>
                  <a:pt x="1088" y="67"/>
                </a:cubicBezTo>
                <a:cubicBezTo>
                  <a:pt x="1064" y="67"/>
                  <a:pt x="1039" y="83"/>
                  <a:pt x="1039" y="107"/>
                </a:cubicBezTo>
                <a:cubicBezTo>
                  <a:pt x="1039" y="129"/>
                  <a:pt x="1057" y="140"/>
                  <a:pt x="1088" y="148"/>
                </a:cubicBezTo>
                <a:cubicBezTo>
                  <a:pt x="1100" y="150"/>
                  <a:pt x="1109" y="155"/>
                  <a:pt x="1109" y="163"/>
                </a:cubicBezTo>
                <a:cubicBezTo>
                  <a:pt x="1109" y="171"/>
                  <a:pt x="1103" y="177"/>
                  <a:pt x="1090" y="177"/>
                </a:cubicBezTo>
                <a:cubicBezTo>
                  <a:pt x="1075" y="177"/>
                  <a:pt x="1063" y="171"/>
                  <a:pt x="1054" y="158"/>
                </a:cubicBezTo>
                <a:cubicBezTo>
                  <a:pt x="1034" y="176"/>
                  <a:pt x="1034" y="176"/>
                  <a:pt x="1034" y="176"/>
                </a:cubicBezTo>
                <a:cubicBezTo>
                  <a:pt x="1045" y="193"/>
                  <a:pt x="1067" y="203"/>
                  <a:pt x="1091" y="203"/>
                </a:cubicBezTo>
                <a:cubicBezTo>
                  <a:pt x="1118" y="203"/>
                  <a:pt x="1138" y="185"/>
                  <a:pt x="1138" y="162"/>
                </a:cubicBezTo>
                <a:cubicBezTo>
                  <a:pt x="1138" y="139"/>
                  <a:pt x="1119" y="127"/>
                  <a:pt x="1097" y="122"/>
                </a:cubicBezTo>
                <a:close/>
                <a:moveTo>
                  <a:pt x="507" y="135"/>
                </a:moveTo>
                <a:cubicBezTo>
                  <a:pt x="507" y="171"/>
                  <a:pt x="533" y="200"/>
                  <a:pt x="570" y="203"/>
                </a:cubicBezTo>
                <a:cubicBezTo>
                  <a:pt x="570" y="174"/>
                  <a:pt x="570" y="174"/>
                  <a:pt x="570" y="174"/>
                </a:cubicBezTo>
                <a:cubicBezTo>
                  <a:pt x="551" y="171"/>
                  <a:pt x="538" y="155"/>
                  <a:pt x="538" y="135"/>
                </a:cubicBezTo>
                <a:cubicBezTo>
                  <a:pt x="538" y="115"/>
                  <a:pt x="552" y="99"/>
                  <a:pt x="570" y="96"/>
                </a:cubicBezTo>
                <a:cubicBezTo>
                  <a:pt x="570" y="67"/>
                  <a:pt x="570" y="67"/>
                  <a:pt x="570" y="67"/>
                </a:cubicBezTo>
                <a:cubicBezTo>
                  <a:pt x="533" y="70"/>
                  <a:pt x="507" y="100"/>
                  <a:pt x="507" y="135"/>
                </a:cubicBezTo>
                <a:close/>
                <a:moveTo>
                  <a:pt x="583" y="67"/>
                </a:moveTo>
                <a:cubicBezTo>
                  <a:pt x="583" y="96"/>
                  <a:pt x="583" y="96"/>
                  <a:pt x="583" y="96"/>
                </a:cubicBezTo>
                <a:cubicBezTo>
                  <a:pt x="601" y="99"/>
                  <a:pt x="615" y="115"/>
                  <a:pt x="615" y="135"/>
                </a:cubicBezTo>
                <a:cubicBezTo>
                  <a:pt x="615" y="155"/>
                  <a:pt x="602" y="171"/>
                  <a:pt x="583" y="174"/>
                </a:cubicBezTo>
                <a:cubicBezTo>
                  <a:pt x="583" y="203"/>
                  <a:pt x="583" y="203"/>
                  <a:pt x="583" y="203"/>
                </a:cubicBezTo>
                <a:cubicBezTo>
                  <a:pt x="620" y="200"/>
                  <a:pt x="646" y="171"/>
                  <a:pt x="646" y="135"/>
                </a:cubicBezTo>
                <a:cubicBezTo>
                  <a:pt x="646" y="100"/>
                  <a:pt x="620" y="70"/>
                  <a:pt x="583" y="67"/>
                </a:cubicBezTo>
                <a:close/>
                <a:moveTo>
                  <a:pt x="791" y="167"/>
                </a:moveTo>
                <a:cubicBezTo>
                  <a:pt x="799" y="200"/>
                  <a:pt x="799" y="200"/>
                  <a:pt x="799" y="200"/>
                </a:cubicBezTo>
                <a:cubicBezTo>
                  <a:pt x="770" y="200"/>
                  <a:pt x="770" y="200"/>
                  <a:pt x="770" y="200"/>
                </a:cubicBezTo>
                <a:cubicBezTo>
                  <a:pt x="764" y="188"/>
                  <a:pt x="764" y="188"/>
                  <a:pt x="764" y="188"/>
                </a:cubicBezTo>
                <a:cubicBezTo>
                  <a:pt x="754" y="196"/>
                  <a:pt x="740" y="203"/>
                  <a:pt x="724" y="203"/>
                </a:cubicBezTo>
                <a:cubicBezTo>
                  <a:pt x="687" y="203"/>
                  <a:pt x="660" y="173"/>
                  <a:pt x="660" y="135"/>
                </a:cubicBezTo>
                <a:cubicBezTo>
                  <a:pt x="660" y="96"/>
                  <a:pt x="690" y="67"/>
                  <a:pt x="726" y="67"/>
                </a:cubicBezTo>
                <a:cubicBezTo>
                  <a:pt x="739" y="67"/>
                  <a:pt x="751" y="72"/>
                  <a:pt x="760" y="79"/>
                </a:cubicBezTo>
                <a:cubicBezTo>
                  <a:pt x="760" y="7"/>
                  <a:pt x="760" y="7"/>
                  <a:pt x="760" y="7"/>
                </a:cubicBezTo>
                <a:cubicBezTo>
                  <a:pt x="791" y="0"/>
                  <a:pt x="791" y="0"/>
                  <a:pt x="791" y="0"/>
                </a:cubicBezTo>
                <a:lnTo>
                  <a:pt x="791" y="167"/>
                </a:lnTo>
                <a:close/>
                <a:moveTo>
                  <a:pt x="760" y="107"/>
                </a:moveTo>
                <a:cubicBezTo>
                  <a:pt x="752" y="100"/>
                  <a:pt x="742" y="96"/>
                  <a:pt x="729" y="96"/>
                </a:cubicBezTo>
                <a:cubicBezTo>
                  <a:pt x="708" y="96"/>
                  <a:pt x="691" y="113"/>
                  <a:pt x="691" y="135"/>
                </a:cubicBezTo>
                <a:cubicBezTo>
                  <a:pt x="691" y="160"/>
                  <a:pt x="709" y="175"/>
                  <a:pt x="728" y="175"/>
                </a:cubicBezTo>
                <a:cubicBezTo>
                  <a:pt x="741" y="175"/>
                  <a:pt x="752" y="169"/>
                  <a:pt x="760" y="161"/>
                </a:cubicBezTo>
                <a:lnTo>
                  <a:pt x="760" y="107"/>
                </a:lnTo>
                <a:close/>
                <a:moveTo>
                  <a:pt x="936" y="135"/>
                </a:moveTo>
                <a:cubicBezTo>
                  <a:pt x="936" y="139"/>
                  <a:pt x="936" y="144"/>
                  <a:pt x="936" y="144"/>
                </a:cubicBezTo>
                <a:cubicBezTo>
                  <a:pt x="839" y="144"/>
                  <a:pt x="839" y="144"/>
                  <a:pt x="839" y="144"/>
                </a:cubicBezTo>
                <a:cubicBezTo>
                  <a:pt x="841" y="163"/>
                  <a:pt x="856" y="176"/>
                  <a:pt x="875" y="176"/>
                </a:cubicBezTo>
                <a:cubicBezTo>
                  <a:pt x="889" y="176"/>
                  <a:pt x="901" y="170"/>
                  <a:pt x="910" y="160"/>
                </a:cubicBezTo>
                <a:cubicBezTo>
                  <a:pt x="930" y="178"/>
                  <a:pt x="930" y="178"/>
                  <a:pt x="930" y="178"/>
                </a:cubicBezTo>
                <a:cubicBezTo>
                  <a:pt x="918" y="193"/>
                  <a:pt x="899" y="203"/>
                  <a:pt x="876" y="203"/>
                </a:cubicBezTo>
                <a:cubicBezTo>
                  <a:pt x="838" y="203"/>
                  <a:pt x="808" y="175"/>
                  <a:pt x="808" y="135"/>
                </a:cubicBezTo>
                <a:cubicBezTo>
                  <a:pt x="808" y="97"/>
                  <a:pt x="836" y="67"/>
                  <a:pt x="874" y="67"/>
                </a:cubicBezTo>
                <a:cubicBezTo>
                  <a:pt x="910" y="67"/>
                  <a:pt x="936" y="98"/>
                  <a:pt x="936" y="135"/>
                </a:cubicBezTo>
                <a:close/>
                <a:moveTo>
                  <a:pt x="904" y="121"/>
                </a:moveTo>
                <a:cubicBezTo>
                  <a:pt x="902" y="108"/>
                  <a:pt x="890" y="95"/>
                  <a:pt x="872" y="95"/>
                </a:cubicBezTo>
                <a:cubicBezTo>
                  <a:pt x="856" y="95"/>
                  <a:pt x="844" y="106"/>
                  <a:pt x="840" y="121"/>
                </a:cubicBezTo>
                <a:lnTo>
                  <a:pt x="904" y="12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GB" dirty="0"/>
          </a:p>
        </p:txBody>
      </p:sp>
    </p:spTree>
    <p:extLst>
      <p:ext uri="{BB962C8B-B14F-4D97-AF65-F5344CB8AC3E}">
        <p14:creationId xmlns:p14="http://schemas.microsoft.com/office/powerpoint/2010/main" val="1769046924"/>
      </p:ext>
    </p:extLst>
  </p:cSld>
  <p:clrMapOvr>
    <a:masterClrMapping/>
  </p:clrMapOvr>
  <p:transition>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2_Title Page">
    <p:spTree>
      <p:nvGrpSpPr>
        <p:cNvPr id="1" name=""/>
        <p:cNvGrpSpPr/>
        <p:nvPr/>
      </p:nvGrpSpPr>
      <p:grpSpPr>
        <a:xfrm>
          <a:off x="0" y="0"/>
          <a:ext cx="0" cy="0"/>
          <a:chOff x="0" y="0"/>
          <a:chExt cx="0" cy="0"/>
        </a:xfrm>
      </p:grpSpPr>
      <p:pic>
        <p:nvPicPr>
          <p:cNvPr id="13" name="Picture 5"/>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1"/>
            <a:ext cx="12195174" cy="6866136"/>
          </a:xfrm>
          <a:prstGeom prst="rect">
            <a:avLst/>
          </a:prstGeom>
          <a:noFill/>
          <a:ln>
            <a:noFill/>
          </a:ln>
          <a:effectLst/>
          <a:extLst>
            <a:ext uri="{909E8E84-426E-40DD-AFC4-6F175D3DCCD1}">
              <a14:hiddenFill xmlns:a14="http://schemas.microsoft.com/office/drawing/2010/main">
                <a:solidFill>
                  <a:srgbClr val="002A5E"/>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Text Placeholder 2"/>
          <p:cNvSpPr>
            <a:spLocks noGrp="1"/>
          </p:cNvSpPr>
          <p:nvPr>
            <p:ph type="body" sz="quarter" idx="11" hasCustomPrompt="1"/>
          </p:nvPr>
        </p:nvSpPr>
        <p:spPr>
          <a:xfrm>
            <a:off x="550639" y="6192650"/>
            <a:ext cx="5425413" cy="353151"/>
          </a:xfrm>
          <a:prstGeom prst="rect">
            <a:avLst/>
          </a:prstGeom>
        </p:spPr>
        <p:txBody>
          <a:bodyPr wrap="square" lIns="0" tIns="37708" rIns="0" bIns="37708" anchor="ctr" anchorCtr="0">
            <a:spAutoFit/>
          </a:bodyPr>
          <a:lstStyle>
            <a:lvl1pPr marL="0" indent="0" algn="l">
              <a:spcBef>
                <a:spcPts val="0"/>
              </a:spcBef>
              <a:buFontTx/>
              <a:buNone/>
              <a:defRPr sz="1800" b="1">
                <a:solidFill>
                  <a:schemeClr val="bg1"/>
                </a:solidFill>
                <a:latin typeface="+mj-lt"/>
                <a:cs typeface="Schroders Circular TT Normal" panose="020B0504020101020102" pitchFamily="34" charset="0"/>
              </a:defRPr>
            </a:lvl1pPr>
          </a:lstStyle>
          <a:p>
            <a:pPr lvl="0"/>
            <a:r>
              <a:rPr lang="en-GB" dirty="0"/>
              <a:t>Name Surname, Job title (18pt)</a:t>
            </a:r>
            <a:endParaRPr lang="en-US" dirty="0"/>
          </a:p>
        </p:txBody>
      </p:sp>
      <p:pic>
        <p:nvPicPr>
          <p:cNvPr id="35" name="Picture 34" descr="I:\MASTERS\Blue Bars 2014\Schroders Sky Blue Bar_A4.jpg" hidden="1"/>
          <p:cNvPicPr>
            <a:picLocks noChangeAspect="1"/>
          </p:cNvPicPr>
          <p:nvPr userDrawn="1"/>
        </p:nvPicPr>
        <p:blipFill rotWithShape="1">
          <a:blip r:embed="rId3" cstate="print">
            <a:extLst>
              <a:ext uri="{28A0092B-C50C-407E-A947-70E740481C1C}">
                <a14:useLocalDpi xmlns:a14="http://schemas.microsoft.com/office/drawing/2010/main"/>
              </a:ext>
            </a:extLst>
          </a:blip>
          <a:srcRect r="11878"/>
          <a:stretch/>
        </p:blipFill>
        <p:spPr bwMode="auto">
          <a:xfrm>
            <a:off x="2322407" y="5560857"/>
            <a:ext cx="8255993" cy="839663"/>
          </a:xfrm>
          <a:prstGeom prst="rect">
            <a:avLst/>
          </a:prstGeom>
          <a:noFill/>
          <a:ln>
            <a:noFill/>
          </a:ln>
        </p:spPr>
      </p:pic>
      <p:sp>
        <p:nvSpPr>
          <p:cNvPr id="15" name="Text Placeholder 2"/>
          <p:cNvSpPr>
            <a:spLocks noGrp="1"/>
          </p:cNvSpPr>
          <p:nvPr>
            <p:ph type="body" sz="quarter" idx="13" hasCustomPrompt="1"/>
          </p:nvPr>
        </p:nvSpPr>
        <p:spPr>
          <a:xfrm>
            <a:off x="6241880" y="6192650"/>
            <a:ext cx="5425413" cy="353151"/>
          </a:xfrm>
          <a:prstGeom prst="rect">
            <a:avLst/>
          </a:prstGeom>
        </p:spPr>
        <p:txBody>
          <a:bodyPr wrap="square" lIns="0" tIns="37708" rIns="0" bIns="37708" anchor="ctr" anchorCtr="0">
            <a:spAutoFit/>
          </a:bodyPr>
          <a:lstStyle>
            <a:lvl1pPr marL="0" indent="0" algn="r">
              <a:spcBef>
                <a:spcPts val="0"/>
              </a:spcBef>
              <a:buFontTx/>
              <a:buNone/>
              <a:defRPr sz="1800" b="1">
                <a:solidFill>
                  <a:schemeClr val="bg1"/>
                </a:solidFill>
                <a:latin typeface="+mj-lt"/>
                <a:cs typeface="Schroders Circular TT Normal" panose="020B0504020101020102" pitchFamily="34" charset="0"/>
              </a:defRPr>
            </a:lvl1pPr>
          </a:lstStyle>
          <a:p>
            <a:pPr lvl="0"/>
            <a:r>
              <a:rPr lang="en-GB" dirty="0"/>
              <a:t> (18pt) Month 2017</a:t>
            </a:r>
          </a:p>
        </p:txBody>
      </p:sp>
      <p:sp>
        <p:nvSpPr>
          <p:cNvPr id="16" name="Text Placeholder 2"/>
          <p:cNvSpPr>
            <a:spLocks noGrp="1"/>
          </p:cNvSpPr>
          <p:nvPr>
            <p:ph type="body" sz="quarter" idx="14" hasCustomPrompt="1"/>
          </p:nvPr>
        </p:nvSpPr>
        <p:spPr>
          <a:xfrm>
            <a:off x="550639" y="5873275"/>
            <a:ext cx="11090888" cy="399318"/>
          </a:xfrm>
          <a:prstGeom prst="rect">
            <a:avLst/>
          </a:prstGeom>
        </p:spPr>
        <p:txBody>
          <a:bodyPr wrap="square" lIns="0" tIns="37708" rIns="0" bIns="37708" anchor="t" anchorCtr="0">
            <a:spAutoFit/>
          </a:bodyPr>
          <a:lstStyle>
            <a:lvl1pPr marL="0" indent="0" algn="l">
              <a:spcBef>
                <a:spcPts val="0"/>
              </a:spcBef>
              <a:buFontTx/>
              <a:buNone/>
              <a:defRPr sz="2100" b="0">
                <a:solidFill>
                  <a:schemeClr val="bg1"/>
                </a:solidFill>
                <a:latin typeface="+mj-lt"/>
              </a:defRPr>
            </a:lvl1pPr>
          </a:lstStyle>
          <a:p>
            <a:pPr lvl="0"/>
            <a:r>
              <a:rPr lang="en-GB" dirty="0"/>
              <a:t>Subtitle (21pt)</a:t>
            </a:r>
          </a:p>
        </p:txBody>
      </p:sp>
      <p:sp>
        <p:nvSpPr>
          <p:cNvPr id="17" name="Text Placeholder 2"/>
          <p:cNvSpPr>
            <a:spLocks noGrp="1"/>
          </p:cNvSpPr>
          <p:nvPr>
            <p:ph type="body" sz="quarter" idx="15" hasCustomPrompt="1"/>
          </p:nvPr>
        </p:nvSpPr>
        <p:spPr>
          <a:xfrm>
            <a:off x="550639" y="5389241"/>
            <a:ext cx="11090888" cy="537817"/>
          </a:xfrm>
          <a:prstGeom prst="rect">
            <a:avLst/>
          </a:prstGeom>
        </p:spPr>
        <p:txBody>
          <a:bodyPr wrap="square" lIns="0" tIns="37708" rIns="0" bIns="37708" anchor="b" anchorCtr="0">
            <a:spAutoFit/>
          </a:bodyPr>
          <a:lstStyle>
            <a:lvl1pPr marL="0" indent="0" algn="l">
              <a:spcBef>
                <a:spcPts val="0"/>
              </a:spcBef>
              <a:buFontTx/>
              <a:buNone/>
              <a:defRPr sz="3000" b="0">
                <a:solidFill>
                  <a:schemeClr val="bg1"/>
                </a:solidFill>
                <a:latin typeface="+mj-lt"/>
              </a:defRPr>
            </a:lvl1pPr>
          </a:lstStyle>
          <a:p>
            <a:pPr lvl="0"/>
            <a:r>
              <a:rPr lang="en-GB" dirty="0"/>
              <a:t>2017 PowerPoint 16x9 Template (30pt)</a:t>
            </a:r>
            <a:endParaRPr lang="en-US" dirty="0"/>
          </a:p>
        </p:txBody>
      </p:sp>
      <p:sp>
        <p:nvSpPr>
          <p:cNvPr id="10" name="Freeform 6"/>
          <p:cNvSpPr>
            <a:spLocks noChangeAspect="1" noEditPoints="1"/>
          </p:cNvSpPr>
          <p:nvPr userDrawn="1"/>
        </p:nvSpPr>
        <p:spPr bwMode="auto">
          <a:xfrm>
            <a:off x="550637" y="290905"/>
            <a:ext cx="1587600" cy="284169"/>
          </a:xfrm>
          <a:custGeom>
            <a:avLst/>
            <a:gdLst>
              <a:gd name="T0" fmla="*/ 504 w 1138"/>
              <a:gd name="T1" fmla="*/ 99 h 203"/>
              <a:gd name="T2" fmla="*/ 458 w 1138"/>
              <a:gd name="T3" fmla="*/ 112 h 203"/>
              <a:gd name="T4" fmla="*/ 427 w 1138"/>
              <a:gd name="T5" fmla="*/ 200 h 203"/>
              <a:gd name="T6" fmla="*/ 449 w 1138"/>
              <a:gd name="T7" fmla="*/ 71 h 203"/>
              <a:gd name="T8" fmla="*/ 491 w 1138"/>
              <a:gd name="T9" fmla="*/ 67 h 203"/>
              <a:gd name="T10" fmla="*/ 981 w 1138"/>
              <a:gd name="T11" fmla="*/ 85 h 203"/>
              <a:gd name="T12" fmla="*/ 952 w 1138"/>
              <a:gd name="T13" fmla="*/ 71 h 203"/>
              <a:gd name="T14" fmla="*/ 983 w 1138"/>
              <a:gd name="T15" fmla="*/ 200 h 203"/>
              <a:gd name="T16" fmla="*/ 1013 w 1138"/>
              <a:gd name="T17" fmla="*/ 96 h 203"/>
              <a:gd name="T18" fmla="*/ 1032 w 1138"/>
              <a:gd name="T19" fmla="*/ 70 h 203"/>
              <a:gd name="T20" fmla="*/ 981 w 1138"/>
              <a:gd name="T21" fmla="*/ 85 h 203"/>
              <a:gd name="T22" fmla="*/ 315 w 1138"/>
              <a:gd name="T23" fmla="*/ 83 h 203"/>
              <a:gd name="T24" fmla="*/ 284 w 1138"/>
              <a:gd name="T25" fmla="*/ 7 h 203"/>
              <a:gd name="T26" fmla="*/ 315 w 1138"/>
              <a:gd name="T27" fmla="*/ 200 h 203"/>
              <a:gd name="T28" fmla="*/ 346 w 1138"/>
              <a:gd name="T29" fmla="*/ 97 h 203"/>
              <a:gd name="T30" fmla="*/ 376 w 1138"/>
              <a:gd name="T31" fmla="*/ 200 h 203"/>
              <a:gd name="T32" fmla="*/ 407 w 1138"/>
              <a:gd name="T33" fmla="*/ 136 h 203"/>
              <a:gd name="T34" fmla="*/ 218 w 1138"/>
              <a:gd name="T35" fmla="*/ 174 h 203"/>
              <a:gd name="T36" fmla="*/ 217 w 1138"/>
              <a:gd name="T37" fmla="*/ 97 h 203"/>
              <a:gd name="T38" fmla="*/ 271 w 1138"/>
              <a:gd name="T39" fmla="*/ 94 h 203"/>
              <a:gd name="T40" fmla="*/ 150 w 1138"/>
              <a:gd name="T41" fmla="*/ 135 h 203"/>
              <a:gd name="T42" fmla="*/ 272 w 1138"/>
              <a:gd name="T43" fmla="*/ 178 h 203"/>
              <a:gd name="T44" fmla="*/ 218 w 1138"/>
              <a:gd name="T45" fmla="*/ 174 h 203"/>
              <a:gd name="T46" fmla="*/ 68 w 1138"/>
              <a:gd name="T47" fmla="*/ 84 h 203"/>
              <a:gd name="T48" fmla="*/ 68 w 1138"/>
              <a:gd name="T49" fmla="*/ 38 h 203"/>
              <a:gd name="T50" fmla="*/ 130 w 1138"/>
              <a:gd name="T51" fmla="*/ 39 h 203"/>
              <a:gd name="T52" fmla="*/ 4 w 1138"/>
              <a:gd name="T53" fmla="*/ 64 h 203"/>
              <a:gd name="T54" fmla="*/ 71 w 1138"/>
              <a:gd name="T55" fmla="*/ 119 h 203"/>
              <a:gd name="T56" fmla="*/ 70 w 1138"/>
              <a:gd name="T57" fmla="*/ 172 h 203"/>
              <a:gd name="T58" fmla="*/ 0 w 1138"/>
              <a:gd name="T59" fmla="*/ 161 h 203"/>
              <a:gd name="T60" fmla="*/ 136 w 1138"/>
              <a:gd name="T61" fmla="*/ 146 h 203"/>
              <a:gd name="T62" fmla="*/ 1097 w 1138"/>
              <a:gd name="T63" fmla="*/ 122 h 203"/>
              <a:gd name="T64" fmla="*/ 1088 w 1138"/>
              <a:gd name="T65" fmla="*/ 93 h 203"/>
              <a:gd name="T66" fmla="*/ 1135 w 1138"/>
              <a:gd name="T67" fmla="*/ 91 h 203"/>
              <a:gd name="T68" fmla="*/ 1039 w 1138"/>
              <a:gd name="T69" fmla="*/ 107 h 203"/>
              <a:gd name="T70" fmla="*/ 1109 w 1138"/>
              <a:gd name="T71" fmla="*/ 163 h 203"/>
              <a:gd name="T72" fmla="*/ 1054 w 1138"/>
              <a:gd name="T73" fmla="*/ 158 h 203"/>
              <a:gd name="T74" fmla="*/ 1091 w 1138"/>
              <a:gd name="T75" fmla="*/ 203 h 203"/>
              <a:gd name="T76" fmla="*/ 1097 w 1138"/>
              <a:gd name="T77" fmla="*/ 122 h 203"/>
              <a:gd name="T78" fmla="*/ 570 w 1138"/>
              <a:gd name="T79" fmla="*/ 203 h 203"/>
              <a:gd name="T80" fmla="*/ 538 w 1138"/>
              <a:gd name="T81" fmla="*/ 135 h 203"/>
              <a:gd name="T82" fmla="*/ 570 w 1138"/>
              <a:gd name="T83" fmla="*/ 67 h 203"/>
              <a:gd name="T84" fmla="*/ 583 w 1138"/>
              <a:gd name="T85" fmla="*/ 67 h 203"/>
              <a:gd name="T86" fmla="*/ 615 w 1138"/>
              <a:gd name="T87" fmla="*/ 135 h 203"/>
              <a:gd name="T88" fmla="*/ 583 w 1138"/>
              <a:gd name="T89" fmla="*/ 203 h 203"/>
              <a:gd name="T90" fmla="*/ 583 w 1138"/>
              <a:gd name="T91" fmla="*/ 67 h 203"/>
              <a:gd name="T92" fmla="*/ 799 w 1138"/>
              <a:gd name="T93" fmla="*/ 200 h 203"/>
              <a:gd name="T94" fmla="*/ 764 w 1138"/>
              <a:gd name="T95" fmla="*/ 188 h 203"/>
              <a:gd name="T96" fmla="*/ 660 w 1138"/>
              <a:gd name="T97" fmla="*/ 135 h 203"/>
              <a:gd name="T98" fmla="*/ 760 w 1138"/>
              <a:gd name="T99" fmla="*/ 79 h 203"/>
              <a:gd name="T100" fmla="*/ 791 w 1138"/>
              <a:gd name="T101" fmla="*/ 0 h 203"/>
              <a:gd name="T102" fmla="*/ 760 w 1138"/>
              <a:gd name="T103" fmla="*/ 107 h 203"/>
              <a:gd name="T104" fmla="*/ 691 w 1138"/>
              <a:gd name="T105" fmla="*/ 135 h 203"/>
              <a:gd name="T106" fmla="*/ 760 w 1138"/>
              <a:gd name="T107" fmla="*/ 161 h 203"/>
              <a:gd name="T108" fmla="*/ 936 w 1138"/>
              <a:gd name="T109" fmla="*/ 135 h 203"/>
              <a:gd name="T110" fmla="*/ 839 w 1138"/>
              <a:gd name="T111" fmla="*/ 144 h 203"/>
              <a:gd name="T112" fmla="*/ 910 w 1138"/>
              <a:gd name="T113" fmla="*/ 160 h 203"/>
              <a:gd name="T114" fmla="*/ 876 w 1138"/>
              <a:gd name="T115" fmla="*/ 203 h 203"/>
              <a:gd name="T116" fmla="*/ 874 w 1138"/>
              <a:gd name="T117" fmla="*/ 67 h 203"/>
              <a:gd name="T118" fmla="*/ 904 w 1138"/>
              <a:gd name="T119" fmla="*/ 121 h 203"/>
              <a:gd name="T120" fmla="*/ 840 w 1138"/>
              <a:gd name="T121" fmla="*/ 12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8" h="203">
                <a:moveTo>
                  <a:pt x="507" y="70"/>
                </a:moveTo>
                <a:cubicBezTo>
                  <a:pt x="504" y="99"/>
                  <a:pt x="504" y="99"/>
                  <a:pt x="504" y="99"/>
                </a:cubicBezTo>
                <a:cubicBezTo>
                  <a:pt x="498" y="97"/>
                  <a:pt x="493" y="96"/>
                  <a:pt x="488" y="96"/>
                </a:cubicBezTo>
                <a:cubicBezTo>
                  <a:pt x="476" y="96"/>
                  <a:pt x="466" y="102"/>
                  <a:pt x="458" y="112"/>
                </a:cubicBezTo>
                <a:cubicBezTo>
                  <a:pt x="458" y="200"/>
                  <a:pt x="458" y="200"/>
                  <a:pt x="458" y="200"/>
                </a:cubicBezTo>
                <a:cubicBezTo>
                  <a:pt x="427" y="200"/>
                  <a:pt x="427" y="200"/>
                  <a:pt x="427" y="200"/>
                </a:cubicBezTo>
                <a:cubicBezTo>
                  <a:pt x="427" y="71"/>
                  <a:pt x="427" y="71"/>
                  <a:pt x="427" y="71"/>
                </a:cubicBezTo>
                <a:cubicBezTo>
                  <a:pt x="449" y="71"/>
                  <a:pt x="449" y="71"/>
                  <a:pt x="449" y="71"/>
                </a:cubicBezTo>
                <a:cubicBezTo>
                  <a:pt x="456" y="85"/>
                  <a:pt x="456" y="85"/>
                  <a:pt x="456" y="85"/>
                </a:cubicBezTo>
                <a:cubicBezTo>
                  <a:pt x="464" y="75"/>
                  <a:pt x="475" y="67"/>
                  <a:pt x="491" y="67"/>
                </a:cubicBezTo>
                <a:cubicBezTo>
                  <a:pt x="496" y="67"/>
                  <a:pt x="502" y="68"/>
                  <a:pt x="507" y="70"/>
                </a:cubicBezTo>
                <a:close/>
                <a:moveTo>
                  <a:pt x="981" y="85"/>
                </a:moveTo>
                <a:cubicBezTo>
                  <a:pt x="973" y="71"/>
                  <a:pt x="973" y="71"/>
                  <a:pt x="973" y="71"/>
                </a:cubicBezTo>
                <a:cubicBezTo>
                  <a:pt x="952" y="71"/>
                  <a:pt x="952" y="71"/>
                  <a:pt x="952" y="71"/>
                </a:cubicBezTo>
                <a:cubicBezTo>
                  <a:pt x="952" y="200"/>
                  <a:pt x="952" y="200"/>
                  <a:pt x="952" y="200"/>
                </a:cubicBezTo>
                <a:cubicBezTo>
                  <a:pt x="983" y="200"/>
                  <a:pt x="983" y="200"/>
                  <a:pt x="983" y="200"/>
                </a:cubicBezTo>
                <a:cubicBezTo>
                  <a:pt x="983" y="112"/>
                  <a:pt x="983" y="112"/>
                  <a:pt x="983" y="112"/>
                </a:cubicBezTo>
                <a:cubicBezTo>
                  <a:pt x="991" y="102"/>
                  <a:pt x="1001" y="96"/>
                  <a:pt x="1013" y="96"/>
                </a:cubicBezTo>
                <a:cubicBezTo>
                  <a:pt x="1018" y="96"/>
                  <a:pt x="1023" y="97"/>
                  <a:pt x="1029" y="99"/>
                </a:cubicBezTo>
                <a:cubicBezTo>
                  <a:pt x="1032" y="70"/>
                  <a:pt x="1032" y="70"/>
                  <a:pt x="1032" y="70"/>
                </a:cubicBezTo>
                <a:cubicBezTo>
                  <a:pt x="1027" y="68"/>
                  <a:pt x="1021" y="67"/>
                  <a:pt x="1016" y="67"/>
                </a:cubicBezTo>
                <a:cubicBezTo>
                  <a:pt x="1000" y="67"/>
                  <a:pt x="989" y="75"/>
                  <a:pt x="981" y="85"/>
                </a:cubicBezTo>
                <a:close/>
                <a:moveTo>
                  <a:pt x="354" y="67"/>
                </a:moveTo>
                <a:cubicBezTo>
                  <a:pt x="340" y="67"/>
                  <a:pt x="326" y="73"/>
                  <a:pt x="315" y="83"/>
                </a:cubicBezTo>
                <a:cubicBezTo>
                  <a:pt x="315" y="0"/>
                  <a:pt x="315" y="0"/>
                  <a:pt x="315" y="0"/>
                </a:cubicBezTo>
                <a:cubicBezTo>
                  <a:pt x="284" y="7"/>
                  <a:pt x="284" y="7"/>
                  <a:pt x="284" y="7"/>
                </a:cubicBezTo>
                <a:cubicBezTo>
                  <a:pt x="284" y="200"/>
                  <a:pt x="284" y="200"/>
                  <a:pt x="284" y="200"/>
                </a:cubicBezTo>
                <a:cubicBezTo>
                  <a:pt x="315" y="200"/>
                  <a:pt x="315" y="200"/>
                  <a:pt x="315" y="200"/>
                </a:cubicBezTo>
                <a:cubicBezTo>
                  <a:pt x="315" y="114"/>
                  <a:pt x="315" y="114"/>
                  <a:pt x="315" y="114"/>
                </a:cubicBezTo>
                <a:cubicBezTo>
                  <a:pt x="323" y="104"/>
                  <a:pt x="334" y="97"/>
                  <a:pt x="346" y="97"/>
                </a:cubicBezTo>
                <a:cubicBezTo>
                  <a:pt x="365" y="97"/>
                  <a:pt x="376" y="108"/>
                  <a:pt x="376" y="137"/>
                </a:cubicBezTo>
                <a:cubicBezTo>
                  <a:pt x="376" y="162"/>
                  <a:pt x="376" y="200"/>
                  <a:pt x="376" y="200"/>
                </a:cubicBezTo>
                <a:cubicBezTo>
                  <a:pt x="407" y="200"/>
                  <a:pt x="407" y="200"/>
                  <a:pt x="407" y="200"/>
                </a:cubicBezTo>
                <a:cubicBezTo>
                  <a:pt x="407" y="136"/>
                  <a:pt x="407" y="136"/>
                  <a:pt x="407" y="136"/>
                </a:cubicBezTo>
                <a:cubicBezTo>
                  <a:pt x="407" y="97"/>
                  <a:pt x="390" y="67"/>
                  <a:pt x="354" y="67"/>
                </a:cubicBezTo>
                <a:close/>
                <a:moveTo>
                  <a:pt x="218" y="174"/>
                </a:moveTo>
                <a:cubicBezTo>
                  <a:pt x="198" y="174"/>
                  <a:pt x="181" y="158"/>
                  <a:pt x="181" y="135"/>
                </a:cubicBezTo>
                <a:cubicBezTo>
                  <a:pt x="181" y="113"/>
                  <a:pt x="197" y="97"/>
                  <a:pt x="217" y="97"/>
                </a:cubicBezTo>
                <a:cubicBezTo>
                  <a:pt x="228" y="97"/>
                  <a:pt x="240" y="103"/>
                  <a:pt x="248" y="114"/>
                </a:cubicBezTo>
                <a:cubicBezTo>
                  <a:pt x="271" y="94"/>
                  <a:pt x="271" y="94"/>
                  <a:pt x="271" y="94"/>
                </a:cubicBezTo>
                <a:cubicBezTo>
                  <a:pt x="259" y="78"/>
                  <a:pt x="241" y="67"/>
                  <a:pt x="218" y="67"/>
                </a:cubicBezTo>
                <a:cubicBezTo>
                  <a:pt x="178" y="67"/>
                  <a:pt x="150" y="98"/>
                  <a:pt x="150" y="135"/>
                </a:cubicBezTo>
                <a:cubicBezTo>
                  <a:pt x="150" y="175"/>
                  <a:pt x="180" y="203"/>
                  <a:pt x="218" y="203"/>
                </a:cubicBezTo>
                <a:cubicBezTo>
                  <a:pt x="240" y="203"/>
                  <a:pt x="259" y="193"/>
                  <a:pt x="272" y="178"/>
                </a:cubicBezTo>
                <a:cubicBezTo>
                  <a:pt x="250" y="158"/>
                  <a:pt x="250" y="158"/>
                  <a:pt x="250" y="158"/>
                </a:cubicBezTo>
                <a:cubicBezTo>
                  <a:pt x="240" y="169"/>
                  <a:pt x="231" y="174"/>
                  <a:pt x="218" y="174"/>
                </a:cubicBezTo>
                <a:close/>
                <a:moveTo>
                  <a:pt x="85" y="88"/>
                </a:moveTo>
                <a:cubicBezTo>
                  <a:pt x="82" y="88"/>
                  <a:pt x="73" y="85"/>
                  <a:pt x="68" y="84"/>
                </a:cubicBezTo>
                <a:cubicBezTo>
                  <a:pt x="49" y="80"/>
                  <a:pt x="38" y="74"/>
                  <a:pt x="38" y="61"/>
                </a:cubicBezTo>
                <a:cubicBezTo>
                  <a:pt x="38" y="49"/>
                  <a:pt x="50" y="38"/>
                  <a:pt x="68" y="38"/>
                </a:cubicBezTo>
                <a:cubicBezTo>
                  <a:pt x="84" y="38"/>
                  <a:pt x="96" y="46"/>
                  <a:pt x="107" y="61"/>
                </a:cubicBezTo>
                <a:cubicBezTo>
                  <a:pt x="130" y="39"/>
                  <a:pt x="130" y="39"/>
                  <a:pt x="130" y="39"/>
                </a:cubicBezTo>
                <a:cubicBezTo>
                  <a:pt x="118" y="24"/>
                  <a:pt x="100" y="7"/>
                  <a:pt x="68" y="7"/>
                </a:cubicBezTo>
                <a:cubicBezTo>
                  <a:pt x="33" y="7"/>
                  <a:pt x="4" y="31"/>
                  <a:pt x="4" y="64"/>
                </a:cubicBezTo>
                <a:cubicBezTo>
                  <a:pt x="4" y="89"/>
                  <a:pt x="20" y="107"/>
                  <a:pt x="54" y="115"/>
                </a:cubicBezTo>
                <a:cubicBezTo>
                  <a:pt x="59" y="116"/>
                  <a:pt x="66" y="118"/>
                  <a:pt x="71" y="119"/>
                </a:cubicBezTo>
                <a:cubicBezTo>
                  <a:pt x="92" y="125"/>
                  <a:pt x="101" y="134"/>
                  <a:pt x="101" y="146"/>
                </a:cubicBezTo>
                <a:cubicBezTo>
                  <a:pt x="101" y="161"/>
                  <a:pt x="86" y="172"/>
                  <a:pt x="70" y="172"/>
                </a:cubicBezTo>
                <a:cubicBezTo>
                  <a:pt x="56" y="172"/>
                  <a:pt x="39" y="167"/>
                  <a:pt x="28" y="144"/>
                </a:cubicBezTo>
                <a:cubicBezTo>
                  <a:pt x="0" y="161"/>
                  <a:pt x="0" y="161"/>
                  <a:pt x="0" y="161"/>
                </a:cubicBezTo>
                <a:cubicBezTo>
                  <a:pt x="10" y="182"/>
                  <a:pt x="35" y="203"/>
                  <a:pt x="69" y="203"/>
                </a:cubicBezTo>
                <a:cubicBezTo>
                  <a:pt x="108" y="203"/>
                  <a:pt x="136" y="177"/>
                  <a:pt x="136" y="146"/>
                </a:cubicBezTo>
                <a:cubicBezTo>
                  <a:pt x="136" y="117"/>
                  <a:pt x="118" y="97"/>
                  <a:pt x="85" y="88"/>
                </a:cubicBezTo>
                <a:close/>
                <a:moveTo>
                  <a:pt x="1097" y="122"/>
                </a:moveTo>
                <a:cubicBezTo>
                  <a:pt x="1079" y="118"/>
                  <a:pt x="1068" y="114"/>
                  <a:pt x="1068" y="105"/>
                </a:cubicBezTo>
                <a:cubicBezTo>
                  <a:pt x="1068" y="98"/>
                  <a:pt x="1076" y="93"/>
                  <a:pt x="1088" y="93"/>
                </a:cubicBezTo>
                <a:cubicBezTo>
                  <a:pt x="1098" y="93"/>
                  <a:pt x="1110" y="100"/>
                  <a:pt x="1115" y="109"/>
                </a:cubicBezTo>
                <a:cubicBezTo>
                  <a:pt x="1135" y="91"/>
                  <a:pt x="1135" y="91"/>
                  <a:pt x="1135" y="91"/>
                </a:cubicBezTo>
                <a:cubicBezTo>
                  <a:pt x="1128" y="79"/>
                  <a:pt x="1111" y="67"/>
                  <a:pt x="1088" y="67"/>
                </a:cubicBezTo>
                <a:cubicBezTo>
                  <a:pt x="1064" y="67"/>
                  <a:pt x="1039" y="83"/>
                  <a:pt x="1039" y="107"/>
                </a:cubicBezTo>
                <a:cubicBezTo>
                  <a:pt x="1039" y="129"/>
                  <a:pt x="1057" y="140"/>
                  <a:pt x="1088" y="148"/>
                </a:cubicBezTo>
                <a:cubicBezTo>
                  <a:pt x="1100" y="150"/>
                  <a:pt x="1109" y="155"/>
                  <a:pt x="1109" y="163"/>
                </a:cubicBezTo>
                <a:cubicBezTo>
                  <a:pt x="1109" y="171"/>
                  <a:pt x="1103" y="177"/>
                  <a:pt x="1090" y="177"/>
                </a:cubicBezTo>
                <a:cubicBezTo>
                  <a:pt x="1075" y="177"/>
                  <a:pt x="1063" y="171"/>
                  <a:pt x="1054" y="158"/>
                </a:cubicBezTo>
                <a:cubicBezTo>
                  <a:pt x="1034" y="176"/>
                  <a:pt x="1034" y="176"/>
                  <a:pt x="1034" y="176"/>
                </a:cubicBezTo>
                <a:cubicBezTo>
                  <a:pt x="1045" y="193"/>
                  <a:pt x="1067" y="203"/>
                  <a:pt x="1091" y="203"/>
                </a:cubicBezTo>
                <a:cubicBezTo>
                  <a:pt x="1118" y="203"/>
                  <a:pt x="1138" y="185"/>
                  <a:pt x="1138" y="162"/>
                </a:cubicBezTo>
                <a:cubicBezTo>
                  <a:pt x="1138" y="139"/>
                  <a:pt x="1119" y="127"/>
                  <a:pt x="1097" y="122"/>
                </a:cubicBezTo>
                <a:close/>
                <a:moveTo>
                  <a:pt x="507" y="135"/>
                </a:moveTo>
                <a:cubicBezTo>
                  <a:pt x="507" y="171"/>
                  <a:pt x="533" y="200"/>
                  <a:pt x="570" y="203"/>
                </a:cubicBezTo>
                <a:cubicBezTo>
                  <a:pt x="570" y="174"/>
                  <a:pt x="570" y="174"/>
                  <a:pt x="570" y="174"/>
                </a:cubicBezTo>
                <a:cubicBezTo>
                  <a:pt x="551" y="171"/>
                  <a:pt x="538" y="155"/>
                  <a:pt x="538" y="135"/>
                </a:cubicBezTo>
                <a:cubicBezTo>
                  <a:pt x="538" y="115"/>
                  <a:pt x="552" y="99"/>
                  <a:pt x="570" y="96"/>
                </a:cubicBezTo>
                <a:cubicBezTo>
                  <a:pt x="570" y="67"/>
                  <a:pt x="570" y="67"/>
                  <a:pt x="570" y="67"/>
                </a:cubicBezTo>
                <a:cubicBezTo>
                  <a:pt x="533" y="70"/>
                  <a:pt x="507" y="100"/>
                  <a:pt x="507" y="135"/>
                </a:cubicBezTo>
                <a:close/>
                <a:moveTo>
                  <a:pt x="583" y="67"/>
                </a:moveTo>
                <a:cubicBezTo>
                  <a:pt x="583" y="96"/>
                  <a:pt x="583" y="96"/>
                  <a:pt x="583" y="96"/>
                </a:cubicBezTo>
                <a:cubicBezTo>
                  <a:pt x="601" y="99"/>
                  <a:pt x="615" y="115"/>
                  <a:pt x="615" y="135"/>
                </a:cubicBezTo>
                <a:cubicBezTo>
                  <a:pt x="615" y="155"/>
                  <a:pt x="602" y="171"/>
                  <a:pt x="583" y="174"/>
                </a:cubicBezTo>
                <a:cubicBezTo>
                  <a:pt x="583" y="203"/>
                  <a:pt x="583" y="203"/>
                  <a:pt x="583" y="203"/>
                </a:cubicBezTo>
                <a:cubicBezTo>
                  <a:pt x="620" y="200"/>
                  <a:pt x="646" y="171"/>
                  <a:pt x="646" y="135"/>
                </a:cubicBezTo>
                <a:cubicBezTo>
                  <a:pt x="646" y="100"/>
                  <a:pt x="620" y="70"/>
                  <a:pt x="583" y="67"/>
                </a:cubicBezTo>
                <a:close/>
                <a:moveTo>
                  <a:pt x="791" y="167"/>
                </a:moveTo>
                <a:cubicBezTo>
                  <a:pt x="799" y="200"/>
                  <a:pt x="799" y="200"/>
                  <a:pt x="799" y="200"/>
                </a:cubicBezTo>
                <a:cubicBezTo>
                  <a:pt x="770" y="200"/>
                  <a:pt x="770" y="200"/>
                  <a:pt x="770" y="200"/>
                </a:cubicBezTo>
                <a:cubicBezTo>
                  <a:pt x="764" y="188"/>
                  <a:pt x="764" y="188"/>
                  <a:pt x="764" y="188"/>
                </a:cubicBezTo>
                <a:cubicBezTo>
                  <a:pt x="754" y="196"/>
                  <a:pt x="740" y="203"/>
                  <a:pt x="724" y="203"/>
                </a:cubicBezTo>
                <a:cubicBezTo>
                  <a:pt x="687" y="203"/>
                  <a:pt x="660" y="173"/>
                  <a:pt x="660" y="135"/>
                </a:cubicBezTo>
                <a:cubicBezTo>
                  <a:pt x="660" y="96"/>
                  <a:pt x="690" y="67"/>
                  <a:pt x="726" y="67"/>
                </a:cubicBezTo>
                <a:cubicBezTo>
                  <a:pt x="739" y="67"/>
                  <a:pt x="751" y="72"/>
                  <a:pt x="760" y="79"/>
                </a:cubicBezTo>
                <a:cubicBezTo>
                  <a:pt x="760" y="7"/>
                  <a:pt x="760" y="7"/>
                  <a:pt x="760" y="7"/>
                </a:cubicBezTo>
                <a:cubicBezTo>
                  <a:pt x="791" y="0"/>
                  <a:pt x="791" y="0"/>
                  <a:pt x="791" y="0"/>
                </a:cubicBezTo>
                <a:lnTo>
                  <a:pt x="791" y="167"/>
                </a:lnTo>
                <a:close/>
                <a:moveTo>
                  <a:pt x="760" y="107"/>
                </a:moveTo>
                <a:cubicBezTo>
                  <a:pt x="752" y="100"/>
                  <a:pt x="742" y="96"/>
                  <a:pt x="729" y="96"/>
                </a:cubicBezTo>
                <a:cubicBezTo>
                  <a:pt x="708" y="96"/>
                  <a:pt x="691" y="113"/>
                  <a:pt x="691" y="135"/>
                </a:cubicBezTo>
                <a:cubicBezTo>
                  <a:pt x="691" y="160"/>
                  <a:pt x="709" y="175"/>
                  <a:pt x="728" y="175"/>
                </a:cubicBezTo>
                <a:cubicBezTo>
                  <a:pt x="741" y="175"/>
                  <a:pt x="752" y="169"/>
                  <a:pt x="760" y="161"/>
                </a:cubicBezTo>
                <a:lnTo>
                  <a:pt x="760" y="107"/>
                </a:lnTo>
                <a:close/>
                <a:moveTo>
                  <a:pt x="936" y="135"/>
                </a:moveTo>
                <a:cubicBezTo>
                  <a:pt x="936" y="139"/>
                  <a:pt x="936" y="144"/>
                  <a:pt x="936" y="144"/>
                </a:cubicBezTo>
                <a:cubicBezTo>
                  <a:pt x="839" y="144"/>
                  <a:pt x="839" y="144"/>
                  <a:pt x="839" y="144"/>
                </a:cubicBezTo>
                <a:cubicBezTo>
                  <a:pt x="841" y="163"/>
                  <a:pt x="856" y="176"/>
                  <a:pt x="875" y="176"/>
                </a:cubicBezTo>
                <a:cubicBezTo>
                  <a:pt x="889" y="176"/>
                  <a:pt x="901" y="170"/>
                  <a:pt x="910" y="160"/>
                </a:cubicBezTo>
                <a:cubicBezTo>
                  <a:pt x="930" y="178"/>
                  <a:pt x="930" y="178"/>
                  <a:pt x="930" y="178"/>
                </a:cubicBezTo>
                <a:cubicBezTo>
                  <a:pt x="918" y="193"/>
                  <a:pt x="899" y="203"/>
                  <a:pt x="876" y="203"/>
                </a:cubicBezTo>
                <a:cubicBezTo>
                  <a:pt x="838" y="203"/>
                  <a:pt x="808" y="175"/>
                  <a:pt x="808" y="135"/>
                </a:cubicBezTo>
                <a:cubicBezTo>
                  <a:pt x="808" y="97"/>
                  <a:pt x="836" y="67"/>
                  <a:pt x="874" y="67"/>
                </a:cubicBezTo>
                <a:cubicBezTo>
                  <a:pt x="910" y="67"/>
                  <a:pt x="936" y="98"/>
                  <a:pt x="936" y="135"/>
                </a:cubicBezTo>
                <a:close/>
                <a:moveTo>
                  <a:pt x="904" y="121"/>
                </a:moveTo>
                <a:cubicBezTo>
                  <a:pt x="902" y="108"/>
                  <a:pt x="890" y="95"/>
                  <a:pt x="872" y="95"/>
                </a:cubicBezTo>
                <a:cubicBezTo>
                  <a:pt x="856" y="95"/>
                  <a:pt x="844" y="106"/>
                  <a:pt x="840" y="121"/>
                </a:cubicBezTo>
                <a:lnTo>
                  <a:pt x="904" y="12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GB" dirty="0"/>
          </a:p>
        </p:txBody>
      </p:sp>
    </p:spTree>
    <p:extLst>
      <p:ext uri="{BB962C8B-B14F-4D97-AF65-F5344CB8AC3E}">
        <p14:creationId xmlns:p14="http://schemas.microsoft.com/office/powerpoint/2010/main" val="3499712022"/>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3_Title Page">
    <p:bg>
      <p:bgPr>
        <a:solidFill>
          <a:srgbClr val="002A5E"/>
        </a:solidFill>
        <a:effectLst/>
      </p:bgPr>
    </p:bg>
    <p:spTree>
      <p:nvGrpSpPr>
        <p:cNvPr id="1" name=""/>
        <p:cNvGrpSpPr/>
        <p:nvPr/>
      </p:nvGrpSpPr>
      <p:grpSpPr>
        <a:xfrm>
          <a:off x="0" y="0"/>
          <a:ext cx="0" cy="0"/>
          <a:chOff x="0" y="0"/>
          <a:chExt cx="0" cy="0"/>
        </a:xfrm>
      </p:grpSpPr>
      <p:pic>
        <p:nvPicPr>
          <p:cNvPr id="35" name="Picture 34" descr="I:\MASTERS\Blue Bars 2014\Schroders Sky Blue Bar_A4.jpg" hidden="1"/>
          <p:cNvPicPr>
            <a:picLocks noChangeAspect="1"/>
          </p:cNvPicPr>
          <p:nvPr userDrawn="1"/>
        </p:nvPicPr>
        <p:blipFill rotWithShape="1">
          <a:blip r:embed="rId2" cstate="print">
            <a:extLst>
              <a:ext uri="{28A0092B-C50C-407E-A947-70E740481C1C}">
                <a14:useLocalDpi xmlns:a14="http://schemas.microsoft.com/office/drawing/2010/main"/>
              </a:ext>
            </a:extLst>
          </a:blip>
          <a:srcRect r="11878"/>
          <a:stretch/>
        </p:blipFill>
        <p:spPr bwMode="auto">
          <a:xfrm>
            <a:off x="2322407" y="5560857"/>
            <a:ext cx="8255993" cy="839663"/>
          </a:xfrm>
          <a:prstGeom prst="rect">
            <a:avLst/>
          </a:prstGeom>
          <a:noFill/>
          <a:ln>
            <a:noFill/>
          </a:ln>
        </p:spPr>
      </p:pic>
      <p:sp>
        <p:nvSpPr>
          <p:cNvPr id="10" name="Text Placeholder 2"/>
          <p:cNvSpPr>
            <a:spLocks noGrp="1"/>
          </p:cNvSpPr>
          <p:nvPr>
            <p:ph type="body" sz="quarter" idx="11" hasCustomPrompt="1"/>
          </p:nvPr>
        </p:nvSpPr>
        <p:spPr>
          <a:xfrm>
            <a:off x="550639" y="6192650"/>
            <a:ext cx="5425413" cy="353151"/>
          </a:xfrm>
          <a:prstGeom prst="rect">
            <a:avLst/>
          </a:prstGeom>
        </p:spPr>
        <p:txBody>
          <a:bodyPr wrap="square" lIns="0" tIns="37708" rIns="0" bIns="37708" anchor="ctr" anchorCtr="0">
            <a:spAutoFit/>
          </a:bodyPr>
          <a:lstStyle>
            <a:lvl1pPr marL="0" indent="0" algn="l">
              <a:spcBef>
                <a:spcPts val="0"/>
              </a:spcBef>
              <a:buFontTx/>
              <a:buNone/>
              <a:defRPr sz="1800" b="1">
                <a:solidFill>
                  <a:schemeClr val="bg1"/>
                </a:solidFill>
                <a:latin typeface="+mj-lt"/>
                <a:cs typeface="Schroders Circular TT Normal" panose="020B0504020101020102" pitchFamily="34" charset="0"/>
              </a:defRPr>
            </a:lvl1pPr>
          </a:lstStyle>
          <a:p>
            <a:pPr lvl="0"/>
            <a:r>
              <a:rPr lang="en-GB" dirty="0"/>
              <a:t>Name Surname, Job title (18pt)</a:t>
            </a:r>
            <a:endParaRPr lang="en-US" dirty="0"/>
          </a:p>
        </p:txBody>
      </p:sp>
      <p:sp>
        <p:nvSpPr>
          <p:cNvPr id="13" name="Text Placeholder 2"/>
          <p:cNvSpPr>
            <a:spLocks noGrp="1"/>
          </p:cNvSpPr>
          <p:nvPr>
            <p:ph type="body" sz="quarter" idx="14" hasCustomPrompt="1"/>
          </p:nvPr>
        </p:nvSpPr>
        <p:spPr>
          <a:xfrm>
            <a:off x="550639" y="5873275"/>
            <a:ext cx="11090888" cy="399318"/>
          </a:xfrm>
          <a:prstGeom prst="rect">
            <a:avLst/>
          </a:prstGeom>
        </p:spPr>
        <p:txBody>
          <a:bodyPr wrap="square" lIns="0" tIns="37708" rIns="0" bIns="37708" anchor="t" anchorCtr="0">
            <a:spAutoFit/>
          </a:bodyPr>
          <a:lstStyle>
            <a:lvl1pPr marL="0" indent="0" algn="l">
              <a:spcBef>
                <a:spcPts val="0"/>
              </a:spcBef>
              <a:buFontTx/>
              <a:buNone/>
              <a:defRPr sz="2100" b="0">
                <a:solidFill>
                  <a:schemeClr val="bg1"/>
                </a:solidFill>
                <a:latin typeface="+mj-lt"/>
              </a:defRPr>
            </a:lvl1pPr>
          </a:lstStyle>
          <a:p>
            <a:pPr lvl="0"/>
            <a:r>
              <a:rPr lang="en-GB" dirty="0"/>
              <a:t>Subtitle (21pt)</a:t>
            </a:r>
          </a:p>
        </p:txBody>
      </p:sp>
      <p:sp>
        <p:nvSpPr>
          <p:cNvPr id="14" name="Text Placeholder 2"/>
          <p:cNvSpPr>
            <a:spLocks noGrp="1"/>
          </p:cNvSpPr>
          <p:nvPr>
            <p:ph type="body" sz="quarter" idx="15" hasCustomPrompt="1"/>
          </p:nvPr>
        </p:nvSpPr>
        <p:spPr>
          <a:xfrm>
            <a:off x="550639" y="5389241"/>
            <a:ext cx="11090888" cy="537817"/>
          </a:xfrm>
          <a:prstGeom prst="rect">
            <a:avLst/>
          </a:prstGeom>
        </p:spPr>
        <p:txBody>
          <a:bodyPr wrap="square" lIns="0" tIns="37708" rIns="0" bIns="37708" anchor="b" anchorCtr="0">
            <a:spAutoFit/>
          </a:bodyPr>
          <a:lstStyle>
            <a:lvl1pPr marL="0" indent="0" algn="l">
              <a:spcBef>
                <a:spcPts val="0"/>
              </a:spcBef>
              <a:buFontTx/>
              <a:buNone/>
              <a:defRPr sz="3000" b="0">
                <a:solidFill>
                  <a:schemeClr val="bg1"/>
                </a:solidFill>
                <a:latin typeface="+mj-lt"/>
              </a:defRPr>
            </a:lvl1pPr>
          </a:lstStyle>
          <a:p>
            <a:pPr lvl="0"/>
            <a:r>
              <a:rPr lang="en-GB" dirty="0"/>
              <a:t>2017 PowerPoint 16x9 Template (30pt)</a:t>
            </a:r>
            <a:endParaRPr lang="en-US" dirty="0"/>
          </a:p>
        </p:txBody>
      </p:sp>
      <p:sp>
        <p:nvSpPr>
          <p:cNvPr id="15" name="Text Placeholder 2"/>
          <p:cNvSpPr>
            <a:spLocks noGrp="1"/>
          </p:cNvSpPr>
          <p:nvPr>
            <p:ph type="body" sz="quarter" idx="13" hasCustomPrompt="1"/>
          </p:nvPr>
        </p:nvSpPr>
        <p:spPr>
          <a:xfrm>
            <a:off x="6241880" y="6192650"/>
            <a:ext cx="5425413" cy="353151"/>
          </a:xfrm>
          <a:prstGeom prst="rect">
            <a:avLst/>
          </a:prstGeom>
        </p:spPr>
        <p:txBody>
          <a:bodyPr wrap="square" lIns="0" tIns="37708" rIns="0" bIns="37708" anchor="ctr" anchorCtr="0">
            <a:spAutoFit/>
          </a:bodyPr>
          <a:lstStyle>
            <a:lvl1pPr marL="0" indent="0" algn="r">
              <a:spcBef>
                <a:spcPts val="0"/>
              </a:spcBef>
              <a:buFontTx/>
              <a:buNone/>
              <a:defRPr sz="1800" b="1">
                <a:solidFill>
                  <a:schemeClr val="bg1"/>
                </a:solidFill>
                <a:latin typeface="+mj-lt"/>
                <a:cs typeface="Schroders Circular TT Normal" panose="020B0504020101020102" pitchFamily="34" charset="0"/>
              </a:defRPr>
            </a:lvl1pPr>
          </a:lstStyle>
          <a:p>
            <a:pPr lvl="0"/>
            <a:r>
              <a:rPr lang="en-GB" dirty="0"/>
              <a:t> (18pt) Month 2017</a:t>
            </a:r>
          </a:p>
        </p:txBody>
      </p:sp>
      <p:sp>
        <p:nvSpPr>
          <p:cNvPr id="11" name="Picture Placeholder 3"/>
          <p:cNvSpPr>
            <a:spLocks noGrp="1"/>
          </p:cNvSpPr>
          <p:nvPr>
            <p:ph type="pic" sz="quarter" idx="17"/>
          </p:nvPr>
        </p:nvSpPr>
        <p:spPr>
          <a:xfrm>
            <a:off x="3986671" y="849313"/>
            <a:ext cx="4221832" cy="4183200"/>
          </a:xfrm>
          <a:custGeom>
            <a:avLst/>
            <a:gdLst/>
            <a:ahLst/>
            <a:cxnLst/>
            <a:rect l="l" t="t" r="r" b="b"/>
            <a:pathLst>
              <a:path w="3871912" h="3877200">
                <a:moveTo>
                  <a:pt x="2033587" y="0"/>
                </a:moveTo>
                <a:lnTo>
                  <a:pt x="2046342" y="0"/>
                </a:lnTo>
                <a:lnTo>
                  <a:pt x="2128837" y="6875"/>
                </a:lnTo>
                <a:lnTo>
                  <a:pt x="2222500" y="19575"/>
                </a:lnTo>
                <a:lnTo>
                  <a:pt x="2316162" y="35450"/>
                </a:lnTo>
                <a:lnTo>
                  <a:pt x="2406650" y="56087"/>
                </a:lnTo>
                <a:lnTo>
                  <a:pt x="2497137" y="79900"/>
                </a:lnTo>
                <a:lnTo>
                  <a:pt x="2584450" y="108475"/>
                </a:lnTo>
                <a:lnTo>
                  <a:pt x="2668587" y="143400"/>
                </a:lnTo>
                <a:lnTo>
                  <a:pt x="2752725" y="179912"/>
                </a:lnTo>
                <a:lnTo>
                  <a:pt x="2833687" y="219600"/>
                </a:lnTo>
                <a:lnTo>
                  <a:pt x="2913062" y="262462"/>
                </a:lnTo>
                <a:lnTo>
                  <a:pt x="2990850" y="311675"/>
                </a:lnTo>
                <a:lnTo>
                  <a:pt x="3065462" y="362475"/>
                </a:lnTo>
                <a:lnTo>
                  <a:pt x="3136900" y="418037"/>
                </a:lnTo>
                <a:lnTo>
                  <a:pt x="3205162" y="473600"/>
                </a:lnTo>
                <a:lnTo>
                  <a:pt x="3273425" y="535512"/>
                </a:lnTo>
                <a:lnTo>
                  <a:pt x="3335337" y="600600"/>
                </a:lnTo>
                <a:lnTo>
                  <a:pt x="3397250" y="665687"/>
                </a:lnTo>
                <a:lnTo>
                  <a:pt x="3455987" y="737125"/>
                </a:lnTo>
                <a:lnTo>
                  <a:pt x="3508375" y="806975"/>
                </a:lnTo>
                <a:lnTo>
                  <a:pt x="3560762" y="883175"/>
                </a:lnTo>
                <a:lnTo>
                  <a:pt x="3608387" y="959375"/>
                </a:lnTo>
                <a:lnTo>
                  <a:pt x="3652837" y="1038750"/>
                </a:lnTo>
                <a:lnTo>
                  <a:pt x="3690937" y="1119712"/>
                </a:lnTo>
                <a:lnTo>
                  <a:pt x="3727450" y="1205437"/>
                </a:lnTo>
                <a:lnTo>
                  <a:pt x="3762375" y="1291162"/>
                </a:lnTo>
                <a:lnTo>
                  <a:pt x="3790950" y="1378475"/>
                </a:lnTo>
                <a:lnTo>
                  <a:pt x="3814762" y="1467375"/>
                </a:lnTo>
                <a:lnTo>
                  <a:pt x="3835400" y="1559450"/>
                </a:lnTo>
                <a:lnTo>
                  <a:pt x="3851275" y="1653112"/>
                </a:lnTo>
                <a:lnTo>
                  <a:pt x="3862387" y="1746775"/>
                </a:lnTo>
                <a:lnTo>
                  <a:pt x="3870325" y="1842025"/>
                </a:lnTo>
                <a:lnTo>
                  <a:pt x="3871912" y="1938862"/>
                </a:lnTo>
                <a:lnTo>
                  <a:pt x="3870325" y="2034113"/>
                </a:lnTo>
                <a:lnTo>
                  <a:pt x="3862387" y="2129362"/>
                </a:lnTo>
                <a:lnTo>
                  <a:pt x="3851275" y="2226200"/>
                </a:lnTo>
                <a:lnTo>
                  <a:pt x="3835400" y="2318275"/>
                </a:lnTo>
                <a:lnTo>
                  <a:pt x="3814762" y="2408762"/>
                </a:lnTo>
                <a:lnTo>
                  <a:pt x="3790950" y="2499250"/>
                </a:lnTo>
                <a:lnTo>
                  <a:pt x="3762375" y="2586563"/>
                </a:lnTo>
                <a:lnTo>
                  <a:pt x="3727450" y="2672288"/>
                </a:lnTo>
                <a:lnTo>
                  <a:pt x="3690937" y="2756425"/>
                </a:lnTo>
                <a:lnTo>
                  <a:pt x="3652837" y="2837388"/>
                </a:lnTo>
                <a:lnTo>
                  <a:pt x="3608387" y="2918350"/>
                </a:lnTo>
                <a:lnTo>
                  <a:pt x="3560762" y="2996138"/>
                </a:lnTo>
                <a:lnTo>
                  <a:pt x="3508375" y="3069163"/>
                </a:lnTo>
                <a:lnTo>
                  <a:pt x="3455987" y="3142188"/>
                </a:lnTo>
                <a:lnTo>
                  <a:pt x="3397250" y="3210450"/>
                </a:lnTo>
                <a:lnTo>
                  <a:pt x="3335337" y="3277125"/>
                </a:lnTo>
                <a:lnTo>
                  <a:pt x="3273425" y="3340625"/>
                </a:lnTo>
                <a:lnTo>
                  <a:pt x="3205162" y="3402538"/>
                </a:lnTo>
                <a:lnTo>
                  <a:pt x="3136900" y="3461275"/>
                </a:lnTo>
                <a:lnTo>
                  <a:pt x="3065462" y="3513663"/>
                </a:lnTo>
                <a:lnTo>
                  <a:pt x="2990850" y="3566050"/>
                </a:lnTo>
                <a:lnTo>
                  <a:pt x="2913062" y="3613675"/>
                </a:lnTo>
                <a:lnTo>
                  <a:pt x="2833687" y="3658125"/>
                </a:lnTo>
                <a:lnTo>
                  <a:pt x="2752725" y="3697813"/>
                </a:lnTo>
                <a:lnTo>
                  <a:pt x="2668587" y="3734325"/>
                </a:lnTo>
                <a:lnTo>
                  <a:pt x="2584450" y="3767663"/>
                </a:lnTo>
                <a:lnTo>
                  <a:pt x="2497137" y="3796238"/>
                </a:lnTo>
                <a:lnTo>
                  <a:pt x="2406650" y="3821638"/>
                </a:lnTo>
                <a:lnTo>
                  <a:pt x="2316162" y="3842275"/>
                </a:lnTo>
                <a:lnTo>
                  <a:pt x="2222500" y="3858150"/>
                </a:lnTo>
                <a:lnTo>
                  <a:pt x="2128837" y="3870850"/>
                </a:lnTo>
                <a:lnTo>
                  <a:pt x="2033587" y="3877200"/>
                </a:lnTo>
                <a:lnTo>
                  <a:pt x="2033587" y="2848500"/>
                </a:lnTo>
                <a:lnTo>
                  <a:pt x="2076450" y="2843738"/>
                </a:lnTo>
                <a:lnTo>
                  <a:pt x="2116137" y="2834213"/>
                </a:lnTo>
                <a:lnTo>
                  <a:pt x="2159000" y="2826275"/>
                </a:lnTo>
                <a:lnTo>
                  <a:pt x="2200275" y="2815163"/>
                </a:lnTo>
                <a:lnTo>
                  <a:pt x="2238375" y="2802463"/>
                </a:lnTo>
                <a:lnTo>
                  <a:pt x="2276475" y="2786588"/>
                </a:lnTo>
                <a:lnTo>
                  <a:pt x="2316162" y="2770713"/>
                </a:lnTo>
                <a:lnTo>
                  <a:pt x="2352675" y="2751663"/>
                </a:lnTo>
                <a:lnTo>
                  <a:pt x="2389187" y="2731025"/>
                </a:lnTo>
                <a:lnTo>
                  <a:pt x="2425700" y="2710388"/>
                </a:lnTo>
                <a:lnTo>
                  <a:pt x="2457450" y="2686575"/>
                </a:lnTo>
                <a:lnTo>
                  <a:pt x="2492375" y="2662763"/>
                </a:lnTo>
                <a:lnTo>
                  <a:pt x="2522537" y="2637363"/>
                </a:lnTo>
                <a:lnTo>
                  <a:pt x="2555875" y="2608788"/>
                </a:lnTo>
                <a:lnTo>
                  <a:pt x="2584450" y="2581800"/>
                </a:lnTo>
                <a:lnTo>
                  <a:pt x="2613025" y="2553225"/>
                </a:lnTo>
                <a:lnTo>
                  <a:pt x="2638425" y="2521475"/>
                </a:lnTo>
                <a:lnTo>
                  <a:pt x="2665412" y="2489725"/>
                </a:lnTo>
                <a:lnTo>
                  <a:pt x="2689225" y="2454800"/>
                </a:lnTo>
                <a:lnTo>
                  <a:pt x="2711450" y="2419875"/>
                </a:lnTo>
                <a:lnTo>
                  <a:pt x="2732087" y="2386537"/>
                </a:lnTo>
                <a:lnTo>
                  <a:pt x="2752725" y="2350025"/>
                </a:lnTo>
                <a:lnTo>
                  <a:pt x="2770187" y="2310337"/>
                </a:lnTo>
                <a:lnTo>
                  <a:pt x="2787650" y="2273825"/>
                </a:lnTo>
                <a:lnTo>
                  <a:pt x="2801937" y="2234137"/>
                </a:lnTo>
                <a:lnTo>
                  <a:pt x="2813050" y="2194450"/>
                </a:lnTo>
                <a:lnTo>
                  <a:pt x="2825750" y="2153175"/>
                </a:lnTo>
                <a:lnTo>
                  <a:pt x="2833687" y="2111900"/>
                </a:lnTo>
                <a:lnTo>
                  <a:pt x="2841625" y="2069038"/>
                </a:lnTo>
                <a:lnTo>
                  <a:pt x="2846387" y="2026175"/>
                </a:lnTo>
                <a:lnTo>
                  <a:pt x="2849562" y="1981725"/>
                </a:lnTo>
                <a:lnTo>
                  <a:pt x="2849562" y="1938862"/>
                </a:lnTo>
                <a:lnTo>
                  <a:pt x="2849562" y="1894412"/>
                </a:lnTo>
                <a:lnTo>
                  <a:pt x="2846387" y="1851550"/>
                </a:lnTo>
                <a:lnTo>
                  <a:pt x="2841625" y="1807100"/>
                </a:lnTo>
                <a:lnTo>
                  <a:pt x="2833687" y="1765825"/>
                </a:lnTo>
                <a:lnTo>
                  <a:pt x="2825750" y="1722962"/>
                </a:lnTo>
                <a:lnTo>
                  <a:pt x="2813050" y="1683275"/>
                </a:lnTo>
                <a:lnTo>
                  <a:pt x="2801937" y="1642000"/>
                </a:lnTo>
                <a:lnTo>
                  <a:pt x="2787650" y="1603900"/>
                </a:lnTo>
                <a:lnTo>
                  <a:pt x="2770187" y="1565800"/>
                </a:lnTo>
                <a:lnTo>
                  <a:pt x="2752725" y="1529287"/>
                </a:lnTo>
                <a:lnTo>
                  <a:pt x="2732087" y="1492775"/>
                </a:lnTo>
                <a:lnTo>
                  <a:pt x="2711450" y="1456262"/>
                </a:lnTo>
                <a:lnTo>
                  <a:pt x="2689225" y="1421337"/>
                </a:lnTo>
                <a:lnTo>
                  <a:pt x="2665412" y="1388000"/>
                </a:lnTo>
                <a:lnTo>
                  <a:pt x="2638425" y="1356250"/>
                </a:lnTo>
                <a:lnTo>
                  <a:pt x="2613025" y="1326087"/>
                </a:lnTo>
                <a:lnTo>
                  <a:pt x="2584450" y="1294337"/>
                </a:lnTo>
                <a:lnTo>
                  <a:pt x="2555875" y="1267350"/>
                </a:lnTo>
                <a:lnTo>
                  <a:pt x="2522537" y="1240362"/>
                </a:lnTo>
                <a:lnTo>
                  <a:pt x="2492375" y="1213375"/>
                </a:lnTo>
                <a:lnTo>
                  <a:pt x="2457450" y="1189562"/>
                </a:lnTo>
                <a:lnTo>
                  <a:pt x="2425700" y="1167337"/>
                </a:lnTo>
                <a:lnTo>
                  <a:pt x="2389187" y="1145112"/>
                </a:lnTo>
                <a:lnTo>
                  <a:pt x="2352675" y="1126062"/>
                </a:lnTo>
                <a:lnTo>
                  <a:pt x="2316162" y="1108600"/>
                </a:lnTo>
                <a:lnTo>
                  <a:pt x="2276475" y="1089550"/>
                </a:lnTo>
                <a:lnTo>
                  <a:pt x="2238375" y="1075262"/>
                </a:lnTo>
                <a:lnTo>
                  <a:pt x="2200275" y="1064150"/>
                </a:lnTo>
                <a:lnTo>
                  <a:pt x="2159000" y="1051450"/>
                </a:lnTo>
                <a:lnTo>
                  <a:pt x="2116137" y="1041925"/>
                </a:lnTo>
                <a:lnTo>
                  <a:pt x="2076450" y="1032400"/>
                </a:lnTo>
                <a:lnTo>
                  <a:pt x="2033587" y="1029225"/>
                </a:lnTo>
                <a:close/>
                <a:moveTo>
                  <a:pt x="1825570" y="0"/>
                </a:moveTo>
                <a:lnTo>
                  <a:pt x="1838325" y="0"/>
                </a:lnTo>
                <a:lnTo>
                  <a:pt x="1838325" y="1029225"/>
                </a:lnTo>
                <a:lnTo>
                  <a:pt x="1795463" y="1032400"/>
                </a:lnTo>
                <a:lnTo>
                  <a:pt x="1755775" y="1041925"/>
                </a:lnTo>
                <a:lnTo>
                  <a:pt x="1712913" y="1051450"/>
                </a:lnTo>
                <a:lnTo>
                  <a:pt x="1671638" y="1064150"/>
                </a:lnTo>
                <a:lnTo>
                  <a:pt x="1633538" y="1075262"/>
                </a:lnTo>
                <a:lnTo>
                  <a:pt x="1595438" y="1089550"/>
                </a:lnTo>
                <a:lnTo>
                  <a:pt x="1555750" y="1108600"/>
                </a:lnTo>
                <a:lnTo>
                  <a:pt x="1519238" y="1126062"/>
                </a:lnTo>
                <a:lnTo>
                  <a:pt x="1482725" y="1145112"/>
                </a:lnTo>
                <a:lnTo>
                  <a:pt x="1446213" y="1167337"/>
                </a:lnTo>
                <a:lnTo>
                  <a:pt x="1414463" y="1189562"/>
                </a:lnTo>
                <a:lnTo>
                  <a:pt x="1379538" y="1213375"/>
                </a:lnTo>
                <a:lnTo>
                  <a:pt x="1349375" y="1240362"/>
                </a:lnTo>
                <a:lnTo>
                  <a:pt x="1316038" y="1267350"/>
                </a:lnTo>
                <a:lnTo>
                  <a:pt x="1287463" y="1294337"/>
                </a:lnTo>
                <a:lnTo>
                  <a:pt x="1258888" y="1326087"/>
                </a:lnTo>
                <a:lnTo>
                  <a:pt x="1233488" y="1356250"/>
                </a:lnTo>
                <a:lnTo>
                  <a:pt x="1206500" y="1388000"/>
                </a:lnTo>
                <a:lnTo>
                  <a:pt x="1182688" y="1421337"/>
                </a:lnTo>
                <a:lnTo>
                  <a:pt x="1160463" y="1456262"/>
                </a:lnTo>
                <a:lnTo>
                  <a:pt x="1139825" y="1492775"/>
                </a:lnTo>
                <a:lnTo>
                  <a:pt x="1119188" y="1529287"/>
                </a:lnTo>
                <a:lnTo>
                  <a:pt x="1101725" y="1565800"/>
                </a:lnTo>
                <a:lnTo>
                  <a:pt x="1084263" y="1603900"/>
                </a:lnTo>
                <a:lnTo>
                  <a:pt x="1069975" y="1642000"/>
                </a:lnTo>
                <a:lnTo>
                  <a:pt x="1058863" y="1683275"/>
                </a:lnTo>
                <a:lnTo>
                  <a:pt x="1046163" y="1722962"/>
                </a:lnTo>
                <a:lnTo>
                  <a:pt x="1038225" y="1765825"/>
                </a:lnTo>
                <a:lnTo>
                  <a:pt x="1030288" y="1807100"/>
                </a:lnTo>
                <a:lnTo>
                  <a:pt x="1025525" y="1851550"/>
                </a:lnTo>
                <a:lnTo>
                  <a:pt x="1022350" y="1894412"/>
                </a:lnTo>
                <a:lnTo>
                  <a:pt x="1022350" y="1938862"/>
                </a:lnTo>
                <a:lnTo>
                  <a:pt x="1022350" y="1981725"/>
                </a:lnTo>
                <a:lnTo>
                  <a:pt x="1025525" y="2026175"/>
                </a:lnTo>
                <a:lnTo>
                  <a:pt x="1030288" y="2069038"/>
                </a:lnTo>
                <a:lnTo>
                  <a:pt x="1038225" y="2111900"/>
                </a:lnTo>
                <a:lnTo>
                  <a:pt x="1046163" y="2153175"/>
                </a:lnTo>
                <a:lnTo>
                  <a:pt x="1058863" y="2194450"/>
                </a:lnTo>
                <a:lnTo>
                  <a:pt x="1069975" y="2234137"/>
                </a:lnTo>
                <a:lnTo>
                  <a:pt x="1084263" y="2273825"/>
                </a:lnTo>
                <a:lnTo>
                  <a:pt x="1101725" y="2310337"/>
                </a:lnTo>
                <a:lnTo>
                  <a:pt x="1119188" y="2350025"/>
                </a:lnTo>
                <a:lnTo>
                  <a:pt x="1139825" y="2386537"/>
                </a:lnTo>
                <a:lnTo>
                  <a:pt x="1160463" y="2419875"/>
                </a:lnTo>
                <a:lnTo>
                  <a:pt x="1182688" y="2454800"/>
                </a:lnTo>
                <a:lnTo>
                  <a:pt x="1206500" y="2489725"/>
                </a:lnTo>
                <a:lnTo>
                  <a:pt x="1233488" y="2521475"/>
                </a:lnTo>
                <a:lnTo>
                  <a:pt x="1258888" y="2553225"/>
                </a:lnTo>
                <a:lnTo>
                  <a:pt x="1287463" y="2581800"/>
                </a:lnTo>
                <a:lnTo>
                  <a:pt x="1316038" y="2608788"/>
                </a:lnTo>
                <a:lnTo>
                  <a:pt x="1349375" y="2637363"/>
                </a:lnTo>
                <a:lnTo>
                  <a:pt x="1379538" y="2662763"/>
                </a:lnTo>
                <a:lnTo>
                  <a:pt x="1414463" y="2686575"/>
                </a:lnTo>
                <a:lnTo>
                  <a:pt x="1446213" y="2710388"/>
                </a:lnTo>
                <a:lnTo>
                  <a:pt x="1482725" y="2731025"/>
                </a:lnTo>
                <a:lnTo>
                  <a:pt x="1519238" y="2751663"/>
                </a:lnTo>
                <a:lnTo>
                  <a:pt x="1555750" y="2770713"/>
                </a:lnTo>
                <a:lnTo>
                  <a:pt x="1595438" y="2786588"/>
                </a:lnTo>
                <a:lnTo>
                  <a:pt x="1633538" y="2802463"/>
                </a:lnTo>
                <a:lnTo>
                  <a:pt x="1671638" y="2815163"/>
                </a:lnTo>
                <a:lnTo>
                  <a:pt x="1712913" y="2826275"/>
                </a:lnTo>
                <a:lnTo>
                  <a:pt x="1755775" y="2834213"/>
                </a:lnTo>
                <a:lnTo>
                  <a:pt x="1795463" y="2843738"/>
                </a:lnTo>
                <a:lnTo>
                  <a:pt x="1838325" y="2848500"/>
                </a:lnTo>
                <a:lnTo>
                  <a:pt x="1838325" y="3877200"/>
                </a:lnTo>
                <a:lnTo>
                  <a:pt x="1743075" y="3870850"/>
                </a:lnTo>
                <a:lnTo>
                  <a:pt x="1649413" y="3858150"/>
                </a:lnTo>
                <a:lnTo>
                  <a:pt x="1555750" y="3842275"/>
                </a:lnTo>
                <a:lnTo>
                  <a:pt x="1465263" y="3821638"/>
                </a:lnTo>
                <a:lnTo>
                  <a:pt x="1374775" y="3796238"/>
                </a:lnTo>
                <a:lnTo>
                  <a:pt x="1287463" y="3767663"/>
                </a:lnTo>
                <a:lnTo>
                  <a:pt x="1203325" y="3734325"/>
                </a:lnTo>
                <a:lnTo>
                  <a:pt x="1119188" y="3697813"/>
                </a:lnTo>
                <a:lnTo>
                  <a:pt x="1038225" y="3658125"/>
                </a:lnTo>
                <a:lnTo>
                  <a:pt x="958850" y="3613675"/>
                </a:lnTo>
                <a:lnTo>
                  <a:pt x="881063" y="3566050"/>
                </a:lnTo>
                <a:lnTo>
                  <a:pt x="806450" y="3513663"/>
                </a:lnTo>
                <a:lnTo>
                  <a:pt x="735013" y="3461275"/>
                </a:lnTo>
                <a:lnTo>
                  <a:pt x="666750" y="3402538"/>
                </a:lnTo>
                <a:lnTo>
                  <a:pt x="598488" y="3340625"/>
                </a:lnTo>
                <a:lnTo>
                  <a:pt x="536575" y="3277125"/>
                </a:lnTo>
                <a:lnTo>
                  <a:pt x="474663" y="3210450"/>
                </a:lnTo>
                <a:lnTo>
                  <a:pt x="415925" y="3142188"/>
                </a:lnTo>
                <a:lnTo>
                  <a:pt x="363538" y="3069163"/>
                </a:lnTo>
                <a:lnTo>
                  <a:pt x="311150" y="2996138"/>
                </a:lnTo>
                <a:lnTo>
                  <a:pt x="263525" y="2918350"/>
                </a:lnTo>
                <a:lnTo>
                  <a:pt x="219075" y="2837388"/>
                </a:lnTo>
                <a:lnTo>
                  <a:pt x="180975" y="2756425"/>
                </a:lnTo>
                <a:lnTo>
                  <a:pt x="144463" y="2672288"/>
                </a:lnTo>
                <a:lnTo>
                  <a:pt x="109538" y="2586563"/>
                </a:lnTo>
                <a:lnTo>
                  <a:pt x="80963" y="2499250"/>
                </a:lnTo>
                <a:lnTo>
                  <a:pt x="57150" y="2408762"/>
                </a:lnTo>
                <a:lnTo>
                  <a:pt x="36513" y="2318275"/>
                </a:lnTo>
                <a:lnTo>
                  <a:pt x="20638" y="2226200"/>
                </a:lnTo>
                <a:lnTo>
                  <a:pt x="9525" y="2129362"/>
                </a:lnTo>
                <a:lnTo>
                  <a:pt x="1588" y="2034113"/>
                </a:lnTo>
                <a:lnTo>
                  <a:pt x="0" y="1938862"/>
                </a:lnTo>
                <a:lnTo>
                  <a:pt x="1588" y="1842025"/>
                </a:lnTo>
                <a:lnTo>
                  <a:pt x="9525" y="1746775"/>
                </a:lnTo>
                <a:lnTo>
                  <a:pt x="20638" y="1653112"/>
                </a:lnTo>
                <a:lnTo>
                  <a:pt x="36513" y="1559450"/>
                </a:lnTo>
                <a:lnTo>
                  <a:pt x="57150" y="1467375"/>
                </a:lnTo>
                <a:lnTo>
                  <a:pt x="80963" y="1378475"/>
                </a:lnTo>
                <a:lnTo>
                  <a:pt x="109538" y="1291162"/>
                </a:lnTo>
                <a:lnTo>
                  <a:pt x="144463" y="1205437"/>
                </a:lnTo>
                <a:lnTo>
                  <a:pt x="180975" y="1119712"/>
                </a:lnTo>
                <a:lnTo>
                  <a:pt x="219075" y="1038750"/>
                </a:lnTo>
                <a:lnTo>
                  <a:pt x="263525" y="959375"/>
                </a:lnTo>
                <a:lnTo>
                  <a:pt x="311150" y="883175"/>
                </a:lnTo>
                <a:lnTo>
                  <a:pt x="363538" y="806975"/>
                </a:lnTo>
                <a:lnTo>
                  <a:pt x="415925" y="737125"/>
                </a:lnTo>
                <a:lnTo>
                  <a:pt x="474663" y="665687"/>
                </a:lnTo>
                <a:lnTo>
                  <a:pt x="536575" y="600600"/>
                </a:lnTo>
                <a:lnTo>
                  <a:pt x="598488" y="535512"/>
                </a:lnTo>
                <a:lnTo>
                  <a:pt x="666750" y="473600"/>
                </a:lnTo>
                <a:lnTo>
                  <a:pt x="735013" y="418037"/>
                </a:lnTo>
                <a:lnTo>
                  <a:pt x="806450" y="362475"/>
                </a:lnTo>
                <a:lnTo>
                  <a:pt x="881063" y="311675"/>
                </a:lnTo>
                <a:lnTo>
                  <a:pt x="958850" y="262462"/>
                </a:lnTo>
                <a:lnTo>
                  <a:pt x="1038225" y="219600"/>
                </a:lnTo>
                <a:lnTo>
                  <a:pt x="1119188" y="179912"/>
                </a:lnTo>
                <a:lnTo>
                  <a:pt x="1203325" y="143400"/>
                </a:lnTo>
                <a:lnTo>
                  <a:pt x="1287463" y="108475"/>
                </a:lnTo>
                <a:lnTo>
                  <a:pt x="1374775" y="79900"/>
                </a:lnTo>
                <a:lnTo>
                  <a:pt x="1465263" y="56087"/>
                </a:lnTo>
                <a:lnTo>
                  <a:pt x="1555750" y="35450"/>
                </a:lnTo>
                <a:lnTo>
                  <a:pt x="1649413" y="19575"/>
                </a:lnTo>
                <a:lnTo>
                  <a:pt x="1743075" y="6875"/>
                </a:lnTo>
                <a:close/>
              </a:path>
            </a:pathLst>
          </a:custGeom>
        </p:spPr>
        <p:txBody>
          <a:bodyPr/>
          <a:lstStyle>
            <a:lvl1pPr marL="0" indent="0">
              <a:buNone/>
              <a:defRPr/>
            </a:lvl1pPr>
          </a:lstStyle>
          <a:p>
            <a:r>
              <a:rPr lang="en-US" dirty="0"/>
              <a:t>Click icon to add picture</a:t>
            </a:r>
            <a:endParaRPr lang="en-GB" dirty="0"/>
          </a:p>
        </p:txBody>
      </p:sp>
      <p:sp>
        <p:nvSpPr>
          <p:cNvPr id="12" name="Freeform 6"/>
          <p:cNvSpPr>
            <a:spLocks noChangeAspect="1" noEditPoints="1"/>
          </p:cNvSpPr>
          <p:nvPr userDrawn="1"/>
        </p:nvSpPr>
        <p:spPr bwMode="auto">
          <a:xfrm>
            <a:off x="550637" y="290905"/>
            <a:ext cx="1587600" cy="284169"/>
          </a:xfrm>
          <a:custGeom>
            <a:avLst/>
            <a:gdLst>
              <a:gd name="T0" fmla="*/ 504 w 1138"/>
              <a:gd name="T1" fmla="*/ 99 h 203"/>
              <a:gd name="T2" fmla="*/ 458 w 1138"/>
              <a:gd name="T3" fmla="*/ 112 h 203"/>
              <a:gd name="T4" fmla="*/ 427 w 1138"/>
              <a:gd name="T5" fmla="*/ 200 h 203"/>
              <a:gd name="T6" fmla="*/ 449 w 1138"/>
              <a:gd name="T7" fmla="*/ 71 h 203"/>
              <a:gd name="T8" fmla="*/ 491 w 1138"/>
              <a:gd name="T9" fmla="*/ 67 h 203"/>
              <a:gd name="T10" fmla="*/ 981 w 1138"/>
              <a:gd name="T11" fmla="*/ 85 h 203"/>
              <a:gd name="T12" fmla="*/ 952 w 1138"/>
              <a:gd name="T13" fmla="*/ 71 h 203"/>
              <a:gd name="T14" fmla="*/ 983 w 1138"/>
              <a:gd name="T15" fmla="*/ 200 h 203"/>
              <a:gd name="T16" fmla="*/ 1013 w 1138"/>
              <a:gd name="T17" fmla="*/ 96 h 203"/>
              <a:gd name="T18" fmla="*/ 1032 w 1138"/>
              <a:gd name="T19" fmla="*/ 70 h 203"/>
              <a:gd name="T20" fmla="*/ 981 w 1138"/>
              <a:gd name="T21" fmla="*/ 85 h 203"/>
              <a:gd name="T22" fmla="*/ 315 w 1138"/>
              <a:gd name="T23" fmla="*/ 83 h 203"/>
              <a:gd name="T24" fmla="*/ 284 w 1138"/>
              <a:gd name="T25" fmla="*/ 7 h 203"/>
              <a:gd name="T26" fmla="*/ 315 w 1138"/>
              <a:gd name="T27" fmla="*/ 200 h 203"/>
              <a:gd name="T28" fmla="*/ 346 w 1138"/>
              <a:gd name="T29" fmla="*/ 97 h 203"/>
              <a:gd name="T30" fmla="*/ 376 w 1138"/>
              <a:gd name="T31" fmla="*/ 200 h 203"/>
              <a:gd name="T32" fmla="*/ 407 w 1138"/>
              <a:gd name="T33" fmla="*/ 136 h 203"/>
              <a:gd name="T34" fmla="*/ 218 w 1138"/>
              <a:gd name="T35" fmla="*/ 174 h 203"/>
              <a:gd name="T36" fmla="*/ 217 w 1138"/>
              <a:gd name="T37" fmla="*/ 97 h 203"/>
              <a:gd name="T38" fmla="*/ 271 w 1138"/>
              <a:gd name="T39" fmla="*/ 94 h 203"/>
              <a:gd name="T40" fmla="*/ 150 w 1138"/>
              <a:gd name="T41" fmla="*/ 135 h 203"/>
              <a:gd name="T42" fmla="*/ 272 w 1138"/>
              <a:gd name="T43" fmla="*/ 178 h 203"/>
              <a:gd name="T44" fmla="*/ 218 w 1138"/>
              <a:gd name="T45" fmla="*/ 174 h 203"/>
              <a:gd name="T46" fmla="*/ 68 w 1138"/>
              <a:gd name="T47" fmla="*/ 84 h 203"/>
              <a:gd name="T48" fmla="*/ 68 w 1138"/>
              <a:gd name="T49" fmla="*/ 38 h 203"/>
              <a:gd name="T50" fmla="*/ 130 w 1138"/>
              <a:gd name="T51" fmla="*/ 39 h 203"/>
              <a:gd name="T52" fmla="*/ 4 w 1138"/>
              <a:gd name="T53" fmla="*/ 64 h 203"/>
              <a:gd name="T54" fmla="*/ 71 w 1138"/>
              <a:gd name="T55" fmla="*/ 119 h 203"/>
              <a:gd name="T56" fmla="*/ 70 w 1138"/>
              <a:gd name="T57" fmla="*/ 172 h 203"/>
              <a:gd name="T58" fmla="*/ 0 w 1138"/>
              <a:gd name="T59" fmla="*/ 161 h 203"/>
              <a:gd name="T60" fmla="*/ 136 w 1138"/>
              <a:gd name="T61" fmla="*/ 146 h 203"/>
              <a:gd name="T62" fmla="*/ 1097 w 1138"/>
              <a:gd name="T63" fmla="*/ 122 h 203"/>
              <a:gd name="T64" fmla="*/ 1088 w 1138"/>
              <a:gd name="T65" fmla="*/ 93 h 203"/>
              <a:gd name="T66" fmla="*/ 1135 w 1138"/>
              <a:gd name="T67" fmla="*/ 91 h 203"/>
              <a:gd name="T68" fmla="*/ 1039 w 1138"/>
              <a:gd name="T69" fmla="*/ 107 h 203"/>
              <a:gd name="T70" fmla="*/ 1109 w 1138"/>
              <a:gd name="T71" fmla="*/ 163 h 203"/>
              <a:gd name="T72" fmla="*/ 1054 w 1138"/>
              <a:gd name="T73" fmla="*/ 158 h 203"/>
              <a:gd name="T74" fmla="*/ 1091 w 1138"/>
              <a:gd name="T75" fmla="*/ 203 h 203"/>
              <a:gd name="T76" fmla="*/ 1097 w 1138"/>
              <a:gd name="T77" fmla="*/ 122 h 203"/>
              <a:gd name="T78" fmla="*/ 570 w 1138"/>
              <a:gd name="T79" fmla="*/ 203 h 203"/>
              <a:gd name="T80" fmla="*/ 538 w 1138"/>
              <a:gd name="T81" fmla="*/ 135 h 203"/>
              <a:gd name="T82" fmla="*/ 570 w 1138"/>
              <a:gd name="T83" fmla="*/ 67 h 203"/>
              <a:gd name="T84" fmla="*/ 583 w 1138"/>
              <a:gd name="T85" fmla="*/ 67 h 203"/>
              <a:gd name="T86" fmla="*/ 615 w 1138"/>
              <a:gd name="T87" fmla="*/ 135 h 203"/>
              <a:gd name="T88" fmla="*/ 583 w 1138"/>
              <a:gd name="T89" fmla="*/ 203 h 203"/>
              <a:gd name="T90" fmla="*/ 583 w 1138"/>
              <a:gd name="T91" fmla="*/ 67 h 203"/>
              <a:gd name="T92" fmla="*/ 799 w 1138"/>
              <a:gd name="T93" fmla="*/ 200 h 203"/>
              <a:gd name="T94" fmla="*/ 764 w 1138"/>
              <a:gd name="T95" fmla="*/ 188 h 203"/>
              <a:gd name="T96" fmla="*/ 660 w 1138"/>
              <a:gd name="T97" fmla="*/ 135 h 203"/>
              <a:gd name="T98" fmla="*/ 760 w 1138"/>
              <a:gd name="T99" fmla="*/ 79 h 203"/>
              <a:gd name="T100" fmla="*/ 791 w 1138"/>
              <a:gd name="T101" fmla="*/ 0 h 203"/>
              <a:gd name="T102" fmla="*/ 760 w 1138"/>
              <a:gd name="T103" fmla="*/ 107 h 203"/>
              <a:gd name="T104" fmla="*/ 691 w 1138"/>
              <a:gd name="T105" fmla="*/ 135 h 203"/>
              <a:gd name="T106" fmla="*/ 760 w 1138"/>
              <a:gd name="T107" fmla="*/ 161 h 203"/>
              <a:gd name="T108" fmla="*/ 936 w 1138"/>
              <a:gd name="T109" fmla="*/ 135 h 203"/>
              <a:gd name="T110" fmla="*/ 839 w 1138"/>
              <a:gd name="T111" fmla="*/ 144 h 203"/>
              <a:gd name="T112" fmla="*/ 910 w 1138"/>
              <a:gd name="T113" fmla="*/ 160 h 203"/>
              <a:gd name="T114" fmla="*/ 876 w 1138"/>
              <a:gd name="T115" fmla="*/ 203 h 203"/>
              <a:gd name="T116" fmla="*/ 874 w 1138"/>
              <a:gd name="T117" fmla="*/ 67 h 203"/>
              <a:gd name="T118" fmla="*/ 904 w 1138"/>
              <a:gd name="T119" fmla="*/ 121 h 203"/>
              <a:gd name="T120" fmla="*/ 840 w 1138"/>
              <a:gd name="T121" fmla="*/ 12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8" h="203">
                <a:moveTo>
                  <a:pt x="507" y="70"/>
                </a:moveTo>
                <a:cubicBezTo>
                  <a:pt x="504" y="99"/>
                  <a:pt x="504" y="99"/>
                  <a:pt x="504" y="99"/>
                </a:cubicBezTo>
                <a:cubicBezTo>
                  <a:pt x="498" y="97"/>
                  <a:pt x="493" y="96"/>
                  <a:pt x="488" y="96"/>
                </a:cubicBezTo>
                <a:cubicBezTo>
                  <a:pt x="476" y="96"/>
                  <a:pt x="466" y="102"/>
                  <a:pt x="458" y="112"/>
                </a:cubicBezTo>
                <a:cubicBezTo>
                  <a:pt x="458" y="200"/>
                  <a:pt x="458" y="200"/>
                  <a:pt x="458" y="200"/>
                </a:cubicBezTo>
                <a:cubicBezTo>
                  <a:pt x="427" y="200"/>
                  <a:pt x="427" y="200"/>
                  <a:pt x="427" y="200"/>
                </a:cubicBezTo>
                <a:cubicBezTo>
                  <a:pt x="427" y="71"/>
                  <a:pt x="427" y="71"/>
                  <a:pt x="427" y="71"/>
                </a:cubicBezTo>
                <a:cubicBezTo>
                  <a:pt x="449" y="71"/>
                  <a:pt x="449" y="71"/>
                  <a:pt x="449" y="71"/>
                </a:cubicBezTo>
                <a:cubicBezTo>
                  <a:pt x="456" y="85"/>
                  <a:pt x="456" y="85"/>
                  <a:pt x="456" y="85"/>
                </a:cubicBezTo>
                <a:cubicBezTo>
                  <a:pt x="464" y="75"/>
                  <a:pt x="475" y="67"/>
                  <a:pt x="491" y="67"/>
                </a:cubicBezTo>
                <a:cubicBezTo>
                  <a:pt x="496" y="67"/>
                  <a:pt x="502" y="68"/>
                  <a:pt x="507" y="70"/>
                </a:cubicBezTo>
                <a:close/>
                <a:moveTo>
                  <a:pt x="981" y="85"/>
                </a:moveTo>
                <a:cubicBezTo>
                  <a:pt x="973" y="71"/>
                  <a:pt x="973" y="71"/>
                  <a:pt x="973" y="71"/>
                </a:cubicBezTo>
                <a:cubicBezTo>
                  <a:pt x="952" y="71"/>
                  <a:pt x="952" y="71"/>
                  <a:pt x="952" y="71"/>
                </a:cubicBezTo>
                <a:cubicBezTo>
                  <a:pt x="952" y="200"/>
                  <a:pt x="952" y="200"/>
                  <a:pt x="952" y="200"/>
                </a:cubicBezTo>
                <a:cubicBezTo>
                  <a:pt x="983" y="200"/>
                  <a:pt x="983" y="200"/>
                  <a:pt x="983" y="200"/>
                </a:cubicBezTo>
                <a:cubicBezTo>
                  <a:pt x="983" y="112"/>
                  <a:pt x="983" y="112"/>
                  <a:pt x="983" y="112"/>
                </a:cubicBezTo>
                <a:cubicBezTo>
                  <a:pt x="991" y="102"/>
                  <a:pt x="1001" y="96"/>
                  <a:pt x="1013" y="96"/>
                </a:cubicBezTo>
                <a:cubicBezTo>
                  <a:pt x="1018" y="96"/>
                  <a:pt x="1023" y="97"/>
                  <a:pt x="1029" y="99"/>
                </a:cubicBezTo>
                <a:cubicBezTo>
                  <a:pt x="1032" y="70"/>
                  <a:pt x="1032" y="70"/>
                  <a:pt x="1032" y="70"/>
                </a:cubicBezTo>
                <a:cubicBezTo>
                  <a:pt x="1027" y="68"/>
                  <a:pt x="1021" y="67"/>
                  <a:pt x="1016" y="67"/>
                </a:cubicBezTo>
                <a:cubicBezTo>
                  <a:pt x="1000" y="67"/>
                  <a:pt x="989" y="75"/>
                  <a:pt x="981" y="85"/>
                </a:cubicBezTo>
                <a:close/>
                <a:moveTo>
                  <a:pt x="354" y="67"/>
                </a:moveTo>
                <a:cubicBezTo>
                  <a:pt x="340" y="67"/>
                  <a:pt x="326" y="73"/>
                  <a:pt x="315" y="83"/>
                </a:cubicBezTo>
                <a:cubicBezTo>
                  <a:pt x="315" y="0"/>
                  <a:pt x="315" y="0"/>
                  <a:pt x="315" y="0"/>
                </a:cubicBezTo>
                <a:cubicBezTo>
                  <a:pt x="284" y="7"/>
                  <a:pt x="284" y="7"/>
                  <a:pt x="284" y="7"/>
                </a:cubicBezTo>
                <a:cubicBezTo>
                  <a:pt x="284" y="200"/>
                  <a:pt x="284" y="200"/>
                  <a:pt x="284" y="200"/>
                </a:cubicBezTo>
                <a:cubicBezTo>
                  <a:pt x="315" y="200"/>
                  <a:pt x="315" y="200"/>
                  <a:pt x="315" y="200"/>
                </a:cubicBezTo>
                <a:cubicBezTo>
                  <a:pt x="315" y="114"/>
                  <a:pt x="315" y="114"/>
                  <a:pt x="315" y="114"/>
                </a:cubicBezTo>
                <a:cubicBezTo>
                  <a:pt x="323" y="104"/>
                  <a:pt x="334" y="97"/>
                  <a:pt x="346" y="97"/>
                </a:cubicBezTo>
                <a:cubicBezTo>
                  <a:pt x="365" y="97"/>
                  <a:pt x="376" y="108"/>
                  <a:pt x="376" y="137"/>
                </a:cubicBezTo>
                <a:cubicBezTo>
                  <a:pt x="376" y="162"/>
                  <a:pt x="376" y="200"/>
                  <a:pt x="376" y="200"/>
                </a:cubicBezTo>
                <a:cubicBezTo>
                  <a:pt x="407" y="200"/>
                  <a:pt x="407" y="200"/>
                  <a:pt x="407" y="200"/>
                </a:cubicBezTo>
                <a:cubicBezTo>
                  <a:pt x="407" y="136"/>
                  <a:pt x="407" y="136"/>
                  <a:pt x="407" y="136"/>
                </a:cubicBezTo>
                <a:cubicBezTo>
                  <a:pt x="407" y="97"/>
                  <a:pt x="390" y="67"/>
                  <a:pt x="354" y="67"/>
                </a:cubicBezTo>
                <a:close/>
                <a:moveTo>
                  <a:pt x="218" y="174"/>
                </a:moveTo>
                <a:cubicBezTo>
                  <a:pt x="198" y="174"/>
                  <a:pt x="181" y="158"/>
                  <a:pt x="181" y="135"/>
                </a:cubicBezTo>
                <a:cubicBezTo>
                  <a:pt x="181" y="113"/>
                  <a:pt x="197" y="97"/>
                  <a:pt x="217" y="97"/>
                </a:cubicBezTo>
                <a:cubicBezTo>
                  <a:pt x="228" y="97"/>
                  <a:pt x="240" y="103"/>
                  <a:pt x="248" y="114"/>
                </a:cubicBezTo>
                <a:cubicBezTo>
                  <a:pt x="271" y="94"/>
                  <a:pt x="271" y="94"/>
                  <a:pt x="271" y="94"/>
                </a:cubicBezTo>
                <a:cubicBezTo>
                  <a:pt x="259" y="78"/>
                  <a:pt x="241" y="67"/>
                  <a:pt x="218" y="67"/>
                </a:cubicBezTo>
                <a:cubicBezTo>
                  <a:pt x="178" y="67"/>
                  <a:pt x="150" y="98"/>
                  <a:pt x="150" y="135"/>
                </a:cubicBezTo>
                <a:cubicBezTo>
                  <a:pt x="150" y="175"/>
                  <a:pt x="180" y="203"/>
                  <a:pt x="218" y="203"/>
                </a:cubicBezTo>
                <a:cubicBezTo>
                  <a:pt x="240" y="203"/>
                  <a:pt x="259" y="193"/>
                  <a:pt x="272" y="178"/>
                </a:cubicBezTo>
                <a:cubicBezTo>
                  <a:pt x="250" y="158"/>
                  <a:pt x="250" y="158"/>
                  <a:pt x="250" y="158"/>
                </a:cubicBezTo>
                <a:cubicBezTo>
                  <a:pt x="240" y="169"/>
                  <a:pt x="231" y="174"/>
                  <a:pt x="218" y="174"/>
                </a:cubicBezTo>
                <a:close/>
                <a:moveTo>
                  <a:pt x="85" y="88"/>
                </a:moveTo>
                <a:cubicBezTo>
                  <a:pt x="82" y="88"/>
                  <a:pt x="73" y="85"/>
                  <a:pt x="68" y="84"/>
                </a:cubicBezTo>
                <a:cubicBezTo>
                  <a:pt x="49" y="80"/>
                  <a:pt x="38" y="74"/>
                  <a:pt x="38" y="61"/>
                </a:cubicBezTo>
                <a:cubicBezTo>
                  <a:pt x="38" y="49"/>
                  <a:pt x="50" y="38"/>
                  <a:pt x="68" y="38"/>
                </a:cubicBezTo>
                <a:cubicBezTo>
                  <a:pt x="84" y="38"/>
                  <a:pt x="96" y="46"/>
                  <a:pt x="107" y="61"/>
                </a:cubicBezTo>
                <a:cubicBezTo>
                  <a:pt x="130" y="39"/>
                  <a:pt x="130" y="39"/>
                  <a:pt x="130" y="39"/>
                </a:cubicBezTo>
                <a:cubicBezTo>
                  <a:pt x="118" y="24"/>
                  <a:pt x="100" y="7"/>
                  <a:pt x="68" y="7"/>
                </a:cubicBezTo>
                <a:cubicBezTo>
                  <a:pt x="33" y="7"/>
                  <a:pt x="4" y="31"/>
                  <a:pt x="4" y="64"/>
                </a:cubicBezTo>
                <a:cubicBezTo>
                  <a:pt x="4" y="89"/>
                  <a:pt x="20" y="107"/>
                  <a:pt x="54" y="115"/>
                </a:cubicBezTo>
                <a:cubicBezTo>
                  <a:pt x="59" y="116"/>
                  <a:pt x="66" y="118"/>
                  <a:pt x="71" y="119"/>
                </a:cubicBezTo>
                <a:cubicBezTo>
                  <a:pt x="92" y="125"/>
                  <a:pt x="101" y="134"/>
                  <a:pt x="101" y="146"/>
                </a:cubicBezTo>
                <a:cubicBezTo>
                  <a:pt x="101" y="161"/>
                  <a:pt x="86" y="172"/>
                  <a:pt x="70" y="172"/>
                </a:cubicBezTo>
                <a:cubicBezTo>
                  <a:pt x="56" y="172"/>
                  <a:pt x="39" y="167"/>
                  <a:pt x="28" y="144"/>
                </a:cubicBezTo>
                <a:cubicBezTo>
                  <a:pt x="0" y="161"/>
                  <a:pt x="0" y="161"/>
                  <a:pt x="0" y="161"/>
                </a:cubicBezTo>
                <a:cubicBezTo>
                  <a:pt x="10" y="182"/>
                  <a:pt x="35" y="203"/>
                  <a:pt x="69" y="203"/>
                </a:cubicBezTo>
                <a:cubicBezTo>
                  <a:pt x="108" y="203"/>
                  <a:pt x="136" y="177"/>
                  <a:pt x="136" y="146"/>
                </a:cubicBezTo>
                <a:cubicBezTo>
                  <a:pt x="136" y="117"/>
                  <a:pt x="118" y="97"/>
                  <a:pt x="85" y="88"/>
                </a:cubicBezTo>
                <a:close/>
                <a:moveTo>
                  <a:pt x="1097" y="122"/>
                </a:moveTo>
                <a:cubicBezTo>
                  <a:pt x="1079" y="118"/>
                  <a:pt x="1068" y="114"/>
                  <a:pt x="1068" y="105"/>
                </a:cubicBezTo>
                <a:cubicBezTo>
                  <a:pt x="1068" y="98"/>
                  <a:pt x="1076" y="93"/>
                  <a:pt x="1088" y="93"/>
                </a:cubicBezTo>
                <a:cubicBezTo>
                  <a:pt x="1098" y="93"/>
                  <a:pt x="1110" y="100"/>
                  <a:pt x="1115" y="109"/>
                </a:cubicBezTo>
                <a:cubicBezTo>
                  <a:pt x="1135" y="91"/>
                  <a:pt x="1135" y="91"/>
                  <a:pt x="1135" y="91"/>
                </a:cubicBezTo>
                <a:cubicBezTo>
                  <a:pt x="1128" y="79"/>
                  <a:pt x="1111" y="67"/>
                  <a:pt x="1088" y="67"/>
                </a:cubicBezTo>
                <a:cubicBezTo>
                  <a:pt x="1064" y="67"/>
                  <a:pt x="1039" y="83"/>
                  <a:pt x="1039" y="107"/>
                </a:cubicBezTo>
                <a:cubicBezTo>
                  <a:pt x="1039" y="129"/>
                  <a:pt x="1057" y="140"/>
                  <a:pt x="1088" y="148"/>
                </a:cubicBezTo>
                <a:cubicBezTo>
                  <a:pt x="1100" y="150"/>
                  <a:pt x="1109" y="155"/>
                  <a:pt x="1109" y="163"/>
                </a:cubicBezTo>
                <a:cubicBezTo>
                  <a:pt x="1109" y="171"/>
                  <a:pt x="1103" y="177"/>
                  <a:pt x="1090" y="177"/>
                </a:cubicBezTo>
                <a:cubicBezTo>
                  <a:pt x="1075" y="177"/>
                  <a:pt x="1063" y="171"/>
                  <a:pt x="1054" y="158"/>
                </a:cubicBezTo>
                <a:cubicBezTo>
                  <a:pt x="1034" y="176"/>
                  <a:pt x="1034" y="176"/>
                  <a:pt x="1034" y="176"/>
                </a:cubicBezTo>
                <a:cubicBezTo>
                  <a:pt x="1045" y="193"/>
                  <a:pt x="1067" y="203"/>
                  <a:pt x="1091" y="203"/>
                </a:cubicBezTo>
                <a:cubicBezTo>
                  <a:pt x="1118" y="203"/>
                  <a:pt x="1138" y="185"/>
                  <a:pt x="1138" y="162"/>
                </a:cubicBezTo>
                <a:cubicBezTo>
                  <a:pt x="1138" y="139"/>
                  <a:pt x="1119" y="127"/>
                  <a:pt x="1097" y="122"/>
                </a:cubicBezTo>
                <a:close/>
                <a:moveTo>
                  <a:pt x="507" y="135"/>
                </a:moveTo>
                <a:cubicBezTo>
                  <a:pt x="507" y="171"/>
                  <a:pt x="533" y="200"/>
                  <a:pt x="570" y="203"/>
                </a:cubicBezTo>
                <a:cubicBezTo>
                  <a:pt x="570" y="174"/>
                  <a:pt x="570" y="174"/>
                  <a:pt x="570" y="174"/>
                </a:cubicBezTo>
                <a:cubicBezTo>
                  <a:pt x="551" y="171"/>
                  <a:pt x="538" y="155"/>
                  <a:pt x="538" y="135"/>
                </a:cubicBezTo>
                <a:cubicBezTo>
                  <a:pt x="538" y="115"/>
                  <a:pt x="552" y="99"/>
                  <a:pt x="570" y="96"/>
                </a:cubicBezTo>
                <a:cubicBezTo>
                  <a:pt x="570" y="67"/>
                  <a:pt x="570" y="67"/>
                  <a:pt x="570" y="67"/>
                </a:cubicBezTo>
                <a:cubicBezTo>
                  <a:pt x="533" y="70"/>
                  <a:pt x="507" y="100"/>
                  <a:pt x="507" y="135"/>
                </a:cubicBezTo>
                <a:close/>
                <a:moveTo>
                  <a:pt x="583" y="67"/>
                </a:moveTo>
                <a:cubicBezTo>
                  <a:pt x="583" y="96"/>
                  <a:pt x="583" y="96"/>
                  <a:pt x="583" y="96"/>
                </a:cubicBezTo>
                <a:cubicBezTo>
                  <a:pt x="601" y="99"/>
                  <a:pt x="615" y="115"/>
                  <a:pt x="615" y="135"/>
                </a:cubicBezTo>
                <a:cubicBezTo>
                  <a:pt x="615" y="155"/>
                  <a:pt x="602" y="171"/>
                  <a:pt x="583" y="174"/>
                </a:cubicBezTo>
                <a:cubicBezTo>
                  <a:pt x="583" y="203"/>
                  <a:pt x="583" y="203"/>
                  <a:pt x="583" y="203"/>
                </a:cubicBezTo>
                <a:cubicBezTo>
                  <a:pt x="620" y="200"/>
                  <a:pt x="646" y="171"/>
                  <a:pt x="646" y="135"/>
                </a:cubicBezTo>
                <a:cubicBezTo>
                  <a:pt x="646" y="100"/>
                  <a:pt x="620" y="70"/>
                  <a:pt x="583" y="67"/>
                </a:cubicBezTo>
                <a:close/>
                <a:moveTo>
                  <a:pt x="791" y="167"/>
                </a:moveTo>
                <a:cubicBezTo>
                  <a:pt x="799" y="200"/>
                  <a:pt x="799" y="200"/>
                  <a:pt x="799" y="200"/>
                </a:cubicBezTo>
                <a:cubicBezTo>
                  <a:pt x="770" y="200"/>
                  <a:pt x="770" y="200"/>
                  <a:pt x="770" y="200"/>
                </a:cubicBezTo>
                <a:cubicBezTo>
                  <a:pt x="764" y="188"/>
                  <a:pt x="764" y="188"/>
                  <a:pt x="764" y="188"/>
                </a:cubicBezTo>
                <a:cubicBezTo>
                  <a:pt x="754" y="196"/>
                  <a:pt x="740" y="203"/>
                  <a:pt x="724" y="203"/>
                </a:cubicBezTo>
                <a:cubicBezTo>
                  <a:pt x="687" y="203"/>
                  <a:pt x="660" y="173"/>
                  <a:pt x="660" y="135"/>
                </a:cubicBezTo>
                <a:cubicBezTo>
                  <a:pt x="660" y="96"/>
                  <a:pt x="690" y="67"/>
                  <a:pt x="726" y="67"/>
                </a:cubicBezTo>
                <a:cubicBezTo>
                  <a:pt x="739" y="67"/>
                  <a:pt x="751" y="72"/>
                  <a:pt x="760" y="79"/>
                </a:cubicBezTo>
                <a:cubicBezTo>
                  <a:pt x="760" y="7"/>
                  <a:pt x="760" y="7"/>
                  <a:pt x="760" y="7"/>
                </a:cubicBezTo>
                <a:cubicBezTo>
                  <a:pt x="791" y="0"/>
                  <a:pt x="791" y="0"/>
                  <a:pt x="791" y="0"/>
                </a:cubicBezTo>
                <a:lnTo>
                  <a:pt x="791" y="167"/>
                </a:lnTo>
                <a:close/>
                <a:moveTo>
                  <a:pt x="760" y="107"/>
                </a:moveTo>
                <a:cubicBezTo>
                  <a:pt x="752" y="100"/>
                  <a:pt x="742" y="96"/>
                  <a:pt x="729" y="96"/>
                </a:cubicBezTo>
                <a:cubicBezTo>
                  <a:pt x="708" y="96"/>
                  <a:pt x="691" y="113"/>
                  <a:pt x="691" y="135"/>
                </a:cubicBezTo>
                <a:cubicBezTo>
                  <a:pt x="691" y="160"/>
                  <a:pt x="709" y="175"/>
                  <a:pt x="728" y="175"/>
                </a:cubicBezTo>
                <a:cubicBezTo>
                  <a:pt x="741" y="175"/>
                  <a:pt x="752" y="169"/>
                  <a:pt x="760" y="161"/>
                </a:cubicBezTo>
                <a:lnTo>
                  <a:pt x="760" y="107"/>
                </a:lnTo>
                <a:close/>
                <a:moveTo>
                  <a:pt x="936" y="135"/>
                </a:moveTo>
                <a:cubicBezTo>
                  <a:pt x="936" y="139"/>
                  <a:pt x="936" y="144"/>
                  <a:pt x="936" y="144"/>
                </a:cubicBezTo>
                <a:cubicBezTo>
                  <a:pt x="839" y="144"/>
                  <a:pt x="839" y="144"/>
                  <a:pt x="839" y="144"/>
                </a:cubicBezTo>
                <a:cubicBezTo>
                  <a:pt x="841" y="163"/>
                  <a:pt x="856" y="176"/>
                  <a:pt x="875" y="176"/>
                </a:cubicBezTo>
                <a:cubicBezTo>
                  <a:pt x="889" y="176"/>
                  <a:pt x="901" y="170"/>
                  <a:pt x="910" y="160"/>
                </a:cubicBezTo>
                <a:cubicBezTo>
                  <a:pt x="930" y="178"/>
                  <a:pt x="930" y="178"/>
                  <a:pt x="930" y="178"/>
                </a:cubicBezTo>
                <a:cubicBezTo>
                  <a:pt x="918" y="193"/>
                  <a:pt x="899" y="203"/>
                  <a:pt x="876" y="203"/>
                </a:cubicBezTo>
                <a:cubicBezTo>
                  <a:pt x="838" y="203"/>
                  <a:pt x="808" y="175"/>
                  <a:pt x="808" y="135"/>
                </a:cubicBezTo>
                <a:cubicBezTo>
                  <a:pt x="808" y="97"/>
                  <a:pt x="836" y="67"/>
                  <a:pt x="874" y="67"/>
                </a:cubicBezTo>
                <a:cubicBezTo>
                  <a:pt x="910" y="67"/>
                  <a:pt x="936" y="98"/>
                  <a:pt x="936" y="135"/>
                </a:cubicBezTo>
                <a:close/>
                <a:moveTo>
                  <a:pt x="904" y="121"/>
                </a:moveTo>
                <a:cubicBezTo>
                  <a:pt x="902" y="108"/>
                  <a:pt x="890" y="95"/>
                  <a:pt x="872" y="95"/>
                </a:cubicBezTo>
                <a:cubicBezTo>
                  <a:pt x="856" y="95"/>
                  <a:pt x="844" y="106"/>
                  <a:pt x="840" y="121"/>
                </a:cubicBezTo>
                <a:lnTo>
                  <a:pt x="904" y="12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GB" dirty="0"/>
          </a:p>
        </p:txBody>
      </p:sp>
    </p:spTree>
    <p:extLst>
      <p:ext uri="{BB962C8B-B14F-4D97-AF65-F5344CB8AC3E}">
        <p14:creationId xmlns:p14="http://schemas.microsoft.com/office/powerpoint/2010/main" val="1878282831"/>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Layout 1x2">
    <p:spTree>
      <p:nvGrpSpPr>
        <p:cNvPr id="1" name=""/>
        <p:cNvGrpSpPr/>
        <p:nvPr/>
      </p:nvGrpSpPr>
      <p:grpSpPr>
        <a:xfrm>
          <a:off x="0" y="0"/>
          <a:ext cx="0" cy="0"/>
          <a:chOff x="0" y="0"/>
          <a:chExt cx="0" cy="0"/>
        </a:xfrm>
      </p:grpSpPr>
      <p:sp>
        <p:nvSpPr>
          <p:cNvPr id="22" name="Content Placeholder 4"/>
          <p:cNvSpPr>
            <a:spLocks noGrp="1"/>
          </p:cNvSpPr>
          <p:nvPr>
            <p:ph sz="quarter" idx="15"/>
          </p:nvPr>
        </p:nvSpPr>
        <p:spPr>
          <a:xfrm>
            <a:off x="528138" y="1485899"/>
            <a:ext cx="11142000"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3" name="Content Placeholder 4"/>
          <p:cNvSpPr>
            <a:spLocks noGrp="1"/>
          </p:cNvSpPr>
          <p:nvPr>
            <p:ph sz="quarter" idx="25"/>
          </p:nvPr>
        </p:nvSpPr>
        <p:spPr>
          <a:xfrm>
            <a:off x="528138" y="3854824"/>
            <a:ext cx="11142000"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1" name="Title 7"/>
          <p:cNvSpPr>
            <a:spLocks noGrp="1"/>
          </p:cNvSpPr>
          <p:nvPr>
            <p:ph type="title" hasCustomPrompt="1"/>
          </p:nvPr>
        </p:nvSpPr>
        <p:spPr>
          <a:xfrm>
            <a:off x="528138" y="395849"/>
            <a:ext cx="11138900" cy="492443"/>
          </a:xfrm>
        </p:spPr>
        <p:txBody>
          <a:bodyPr/>
          <a:lstStyle>
            <a:lvl1pPr>
              <a:defRPr>
                <a:latin typeface="+mj-lt"/>
              </a:defRPr>
            </a:lvl1pPr>
          </a:lstStyle>
          <a:p>
            <a:r>
              <a:rPr lang="en-GB" dirty="0"/>
              <a:t>Title</a:t>
            </a:r>
          </a:p>
        </p:txBody>
      </p:sp>
      <p:sp>
        <p:nvSpPr>
          <p:cNvPr id="12" name="Text Placeholder 6"/>
          <p:cNvSpPr>
            <a:spLocks noGrp="1"/>
          </p:cNvSpPr>
          <p:nvPr>
            <p:ph type="body" sz="quarter" idx="12" hasCustomPrompt="1"/>
          </p:nvPr>
        </p:nvSpPr>
        <p:spPr>
          <a:xfrm>
            <a:off x="528138"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3" name="Slide Number Placeholder 5"/>
          <p:cNvSpPr>
            <a:spLocks noGrp="1"/>
          </p:cNvSpPr>
          <p:nvPr>
            <p:ph type="sldNum" sz="quarter" idx="4"/>
          </p:nvPr>
        </p:nvSpPr>
        <p:spPr>
          <a:xfrm>
            <a:off x="528138"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8" name="Text Placeholder 18"/>
          <p:cNvSpPr>
            <a:spLocks noGrp="1"/>
          </p:cNvSpPr>
          <p:nvPr>
            <p:ph type="body" sz="quarter" idx="16"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2108613656"/>
      </p:ext>
    </p:extLst>
  </p:cSld>
  <p:clrMapOvr>
    <a:masterClrMapping/>
  </p:clrMapOvr>
  <p:transition>
    <p:fade/>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5_Title Page">
    <p:spTree>
      <p:nvGrpSpPr>
        <p:cNvPr id="1" name=""/>
        <p:cNvGrpSpPr/>
        <p:nvPr/>
      </p:nvGrpSpPr>
      <p:grpSpPr>
        <a:xfrm>
          <a:off x="0" y="0"/>
          <a:ext cx="0" cy="0"/>
          <a:chOff x="0" y="0"/>
          <a:chExt cx="0" cy="0"/>
        </a:xfrm>
      </p:grpSpPr>
      <p:pic>
        <p:nvPicPr>
          <p:cNvPr id="8" name="Picture 3" descr="D:\PP_4-3_Template.png"/>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9558706" y="292899"/>
            <a:ext cx="2108586" cy="283170"/>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34" descr="I:\MASTERS\Blue Bars 2014\Schroders Sky Blue Bar_A4.jpg" hidden="1"/>
          <p:cNvPicPr>
            <a:picLocks noChangeAspect="1"/>
          </p:cNvPicPr>
          <p:nvPr userDrawn="1"/>
        </p:nvPicPr>
        <p:blipFill rotWithShape="1">
          <a:blip r:embed="rId3" cstate="print">
            <a:extLst>
              <a:ext uri="{28A0092B-C50C-407E-A947-70E740481C1C}">
                <a14:useLocalDpi xmlns:a14="http://schemas.microsoft.com/office/drawing/2010/main"/>
              </a:ext>
            </a:extLst>
          </a:blip>
          <a:srcRect r="11878"/>
          <a:stretch/>
        </p:blipFill>
        <p:spPr bwMode="auto">
          <a:xfrm>
            <a:off x="2322407" y="5560857"/>
            <a:ext cx="8255993" cy="839663"/>
          </a:xfrm>
          <a:prstGeom prst="rect">
            <a:avLst/>
          </a:prstGeom>
          <a:noFill/>
          <a:ln>
            <a:noFill/>
          </a:ln>
        </p:spPr>
      </p:pic>
      <p:sp>
        <p:nvSpPr>
          <p:cNvPr id="9" name="Text Placeholder 2"/>
          <p:cNvSpPr>
            <a:spLocks noGrp="1"/>
          </p:cNvSpPr>
          <p:nvPr>
            <p:ph type="body" sz="quarter" idx="11" hasCustomPrompt="1"/>
          </p:nvPr>
        </p:nvSpPr>
        <p:spPr>
          <a:xfrm>
            <a:off x="550639" y="6192650"/>
            <a:ext cx="5425413" cy="353151"/>
          </a:xfrm>
          <a:prstGeom prst="rect">
            <a:avLst/>
          </a:prstGeom>
        </p:spPr>
        <p:txBody>
          <a:bodyPr wrap="square" lIns="0" tIns="37708" rIns="0" bIns="37708" anchor="ctr" anchorCtr="0">
            <a:spAutoFit/>
          </a:bodyPr>
          <a:lstStyle>
            <a:lvl1pPr marL="0" indent="0" algn="l">
              <a:spcBef>
                <a:spcPts val="0"/>
              </a:spcBef>
              <a:buFontTx/>
              <a:buNone/>
              <a:defRPr sz="1800" b="1">
                <a:solidFill>
                  <a:srgbClr val="14E6F0"/>
                </a:solidFill>
                <a:latin typeface="+mj-lt"/>
                <a:cs typeface="Schroders Circular TT Normal" panose="020B0504020101020102" pitchFamily="34" charset="0"/>
              </a:defRPr>
            </a:lvl1pPr>
          </a:lstStyle>
          <a:p>
            <a:pPr lvl="0"/>
            <a:r>
              <a:rPr lang="en-GB" dirty="0"/>
              <a:t>Name Surname, Job title (18pt)</a:t>
            </a:r>
            <a:endParaRPr lang="en-US" dirty="0"/>
          </a:p>
        </p:txBody>
      </p:sp>
      <p:sp>
        <p:nvSpPr>
          <p:cNvPr id="12" name="Text Placeholder 2"/>
          <p:cNvSpPr>
            <a:spLocks noGrp="1"/>
          </p:cNvSpPr>
          <p:nvPr>
            <p:ph type="body" sz="quarter" idx="14" hasCustomPrompt="1"/>
          </p:nvPr>
        </p:nvSpPr>
        <p:spPr>
          <a:xfrm>
            <a:off x="550639" y="5873275"/>
            <a:ext cx="11090888" cy="399318"/>
          </a:xfrm>
          <a:prstGeom prst="rect">
            <a:avLst/>
          </a:prstGeom>
        </p:spPr>
        <p:txBody>
          <a:bodyPr wrap="square" lIns="0" tIns="37708" rIns="0" bIns="37708" anchor="t" anchorCtr="0">
            <a:spAutoFit/>
          </a:bodyPr>
          <a:lstStyle>
            <a:lvl1pPr marL="0" indent="0" algn="l">
              <a:spcBef>
                <a:spcPts val="0"/>
              </a:spcBef>
              <a:buFontTx/>
              <a:buNone/>
              <a:defRPr sz="2100" b="0">
                <a:solidFill>
                  <a:srgbClr val="002A5E"/>
                </a:solidFill>
                <a:latin typeface="+mj-lt"/>
              </a:defRPr>
            </a:lvl1pPr>
          </a:lstStyle>
          <a:p>
            <a:pPr lvl="0"/>
            <a:r>
              <a:rPr lang="en-GB" dirty="0"/>
              <a:t>Subtitle (21pt)</a:t>
            </a:r>
          </a:p>
        </p:txBody>
      </p:sp>
      <p:sp>
        <p:nvSpPr>
          <p:cNvPr id="13" name="Text Placeholder 2"/>
          <p:cNvSpPr>
            <a:spLocks noGrp="1"/>
          </p:cNvSpPr>
          <p:nvPr>
            <p:ph type="body" sz="quarter" idx="15" hasCustomPrompt="1"/>
          </p:nvPr>
        </p:nvSpPr>
        <p:spPr>
          <a:xfrm>
            <a:off x="550639" y="5389241"/>
            <a:ext cx="11090888" cy="537817"/>
          </a:xfrm>
          <a:prstGeom prst="rect">
            <a:avLst/>
          </a:prstGeom>
        </p:spPr>
        <p:txBody>
          <a:bodyPr wrap="square" lIns="0" tIns="37708" rIns="0" bIns="37708" anchor="b" anchorCtr="0">
            <a:spAutoFit/>
          </a:bodyPr>
          <a:lstStyle>
            <a:lvl1pPr marL="0" indent="0" algn="l">
              <a:spcBef>
                <a:spcPts val="0"/>
              </a:spcBef>
              <a:buFontTx/>
              <a:buNone/>
              <a:defRPr sz="3000" b="0">
                <a:solidFill>
                  <a:srgbClr val="002A5E"/>
                </a:solidFill>
                <a:latin typeface="+mj-lt"/>
              </a:defRPr>
            </a:lvl1pPr>
          </a:lstStyle>
          <a:p>
            <a:pPr lvl="0"/>
            <a:r>
              <a:rPr lang="en-GB" dirty="0"/>
              <a:t>2017 PowerPoint 16x9 Template (30pt)</a:t>
            </a:r>
            <a:endParaRPr lang="en-US" dirty="0"/>
          </a:p>
        </p:txBody>
      </p:sp>
      <p:sp>
        <p:nvSpPr>
          <p:cNvPr id="14" name="Text Placeholder 2"/>
          <p:cNvSpPr>
            <a:spLocks noGrp="1"/>
          </p:cNvSpPr>
          <p:nvPr>
            <p:ph type="body" sz="quarter" idx="13" hasCustomPrompt="1"/>
          </p:nvPr>
        </p:nvSpPr>
        <p:spPr>
          <a:xfrm>
            <a:off x="6241880" y="6192650"/>
            <a:ext cx="5425413" cy="353151"/>
          </a:xfrm>
          <a:prstGeom prst="rect">
            <a:avLst/>
          </a:prstGeom>
        </p:spPr>
        <p:txBody>
          <a:bodyPr wrap="square" lIns="0" tIns="37708" rIns="0" bIns="37708" anchor="ctr" anchorCtr="0">
            <a:spAutoFit/>
          </a:bodyPr>
          <a:lstStyle>
            <a:lvl1pPr marL="0" indent="0" algn="r">
              <a:spcBef>
                <a:spcPts val="0"/>
              </a:spcBef>
              <a:buFontTx/>
              <a:buNone/>
              <a:defRPr sz="1800" b="1">
                <a:solidFill>
                  <a:srgbClr val="002A5E"/>
                </a:solidFill>
                <a:latin typeface="+mj-lt"/>
                <a:cs typeface="Schroders Circular TT Normal" panose="020B0504020101020102" pitchFamily="34" charset="0"/>
              </a:defRPr>
            </a:lvl1pPr>
          </a:lstStyle>
          <a:p>
            <a:pPr lvl="0"/>
            <a:r>
              <a:rPr lang="en-GB" dirty="0"/>
              <a:t> (18pt) Month 2017</a:t>
            </a:r>
          </a:p>
        </p:txBody>
      </p:sp>
      <p:sp>
        <p:nvSpPr>
          <p:cNvPr id="18" name="Picture Placeholder 3"/>
          <p:cNvSpPr>
            <a:spLocks noGrp="1"/>
          </p:cNvSpPr>
          <p:nvPr>
            <p:ph type="pic" sz="quarter" idx="16"/>
          </p:nvPr>
        </p:nvSpPr>
        <p:spPr>
          <a:xfrm>
            <a:off x="3987155" y="836613"/>
            <a:ext cx="4221832" cy="4183200"/>
          </a:xfrm>
          <a:custGeom>
            <a:avLst/>
            <a:gdLst/>
            <a:ahLst/>
            <a:cxnLst/>
            <a:rect l="l" t="t" r="r" b="b"/>
            <a:pathLst>
              <a:path w="3871912" h="3877200">
                <a:moveTo>
                  <a:pt x="2033587" y="0"/>
                </a:moveTo>
                <a:lnTo>
                  <a:pt x="2046342" y="0"/>
                </a:lnTo>
                <a:lnTo>
                  <a:pt x="2128837" y="6875"/>
                </a:lnTo>
                <a:lnTo>
                  <a:pt x="2222500" y="19575"/>
                </a:lnTo>
                <a:lnTo>
                  <a:pt x="2316162" y="35450"/>
                </a:lnTo>
                <a:lnTo>
                  <a:pt x="2406650" y="56087"/>
                </a:lnTo>
                <a:lnTo>
                  <a:pt x="2497137" y="79900"/>
                </a:lnTo>
                <a:lnTo>
                  <a:pt x="2584450" y="108475"/>
                </a:lnTo>
                <a:lnTo>
                  <a:pt x="2668587" y="143400"/>
                </a:lnTo>
                <a:lnTo>
                  <a:pt x="2752725" y="179912"/>
                </a:lnTo>
                <a:lnTo>
                  <a:pt x="2833687" y="219600"/>
                </a:lnTo>
                <a:lnTo>
                  <a:pt x="2913062" y="262462"/>
                </a:lnTo>
                <a:lnTo>
                  <a:pt x="2990850" y="311675"/>
                </a:lnTo>
                <a:lnTo>
                  <a:pt x="3065462" y="362475"/>
                </a:lnTo>
                <a:lnTo>
                  <a:pt x="3136900" y="418037"/>
                </a:lnTo>
                <a:lnTo>
                  <a:pt x="3205162" y="473600"/>
                </a:lnTo>
                <a:lnTo>
                  <a:pt x="3273425" y="535512"/>
                </a:lnTo>
                <a:lnTo>
                  <a:pt x="3335337" y="600600"/>
                </a:lnTo>
                <a:lnTo>
                  <a:pt x="3397250" y="665687"/>
                </a:lnTo>
                <a:lnTo>
                  <a:pt x="3455987" y="737125"/>
                </a:lnTo>
                <a:lnTo>
                  <a:pt x="3508375" y="806975"/>
                </a:lnTo>
                <a:lnTo>
                  <a:pt x="3560762" y="883175"/>
                </a:lnTo>
                <a:lnTo>
                  <a:pt x="3608387" y="959375"/>
                </a:lnTo>
                <a:lnTo>
                  <a:pt x="3652837" y="1038750"/>
                </a:lnTo>
                <a:lnTo>
                  <a:pt x="3690937" y="1119712"/>
                </a:lnTo>
                <a:lnTo>
                  <a:pt x="3727450" y="1205437"/>
                </a:lnTo>
                <a:lnTo>
                  <a:pt x="3762375" y="1291162"/>
                </a:lnTo>
                <a:lnTo>
                  <a:pt x="3790950" y="1378475"/>
                </a:lnTo>
                <a:lnTo>
                  <a:pt x="3814762" y="1467375"/>
                </a:lnTo>
                <a:lnTo>
                  <a:pt x="3835400" y="1559450"/>
                </a:lnTo>
                <a:lnTo>
                  <a:pt x="3851275" y="1653112"/>
                </a:lnTo>
                <a:lnTo>
                  <a:pt x="3862387" y="1746775"/>
                </a:lnTo>
                <a:lnTo>
                  <a:pt x="3870325" y="1842025"/>
                </a:lnTo>
                <a:lnTo>
                  <a:pt x="3871912" y="1938862"/>
                </a:lnTo>
                <a:lnTo>
                  <a:pt x="3870325" y="2034113"/>
                </a:lnTo>
                <a:lnTo>
                  <a:pt x="3862387" y="2129362"/>
                </a:lnTo>
                <a:lnTo>
                  <a:pt x="3851275" y="2226200"/>
                </a:lnTo>
                <a:lnTo>
                  <a:pt x="3835400" y="2318275"/>
                </a:lnTo>
                <a:lnTo>
                  <a:pt x="3814762" y="2408762"/>
                </a:lnTo>
                <a:lnTo>
                  <a:pt x="3790950" y="2499250"/>
                </a:lnTo>
                <a:lnTo>
                  <a:pt x="3762375" y="2586563"/>
                </a:lnTo>
                <a:lnTo>
                  <a:pt x="3727450" y="2672288"/>
                </a:lnTo>
                <a:lnTo>
                  <a:pt x="3690937" y="2756425"/>
                </a:lnTo>
                <a:lnTo>
                  <a:pt x="3652837" y="2837388"/>
                </a:lnTo>
                <a:lnTo>
                  <a:pt x="3608387" y="2918350"/>
                </a:lnTo>
                <a:lnTo>
                  <a:pt x="3560762" y="2996138"/>
                </a:lnTo>
                <a:lnTo>
                  <a:pt x="3508375" y="3069163"/>
                </a:lnTo>
                <a:lnTo>
                  <a:pt x="3455987" y="3142188"/>
                </a:lnTo>
                <a:lnTo>
                  <a:pt x="3397250" y="3210450"/>
                </a:lnTo>
                <a:lnTo>
                  <a:pt x="3335337" y="3277125"/>
                </a:lnTo>
                <a:lnTo>
                  <a:pt x="3273425" y="3340625"/>
                </a:lnTo>
                <a:lnTo>
                  <a:pt x="3205162" y="3402538"/>
                </a:lnTo>
                <a:lnTo>
                  <a:pt x="3136900" y="3461275"/>
                </a:lnTo>
                <a:lnTo>
                  <a:pt x="3065462" y="3513663"/>
                </a:lnTo>
                <a:lnTo>
                  <a:pt x="2990850" y="3566050"/>
                </a:lnTo>
                <a:lnTo>
                  <a:pt x="2913062" y="3613675"/>
                </a:lnTo>
                <a:lnTo>
                  <a:pt x="2833687" y="3658125"/>
                </a:lnTo>
                <a:lnTo>
                  <a:pt x="2752725" y="3697813"/>
                </a:lnTo>
                <a:lnTo>
                  <a:pt x="2668587" y="3734325"/>
                </a:lnTo>
                <a:lnTo>
                  <a:pt x="2584450" y="3767663"/>
                </a:lnTo>
                <a:lnTo>
                  <a:pt x="2497137" y="3796238"/>
                </a:lnTo>
                <a:lnTo>
                  <a:pt x="2406650" y="3821638"/>
                </a:lnTo>
                <a:lnTo>
                  <a:pt x="2316162" y="3842275"/>
                </a:lnTo>
                <a:lnTo>
                  <a:pt x="2222500" y="3858150"/>
                </a:lnTo>
                <a:lnTo>
                  <a:pt x="2128837" y="3870850"/>
                </a:lnTo>
                <a:lnTo>
                  <a:pt x="2033587" y="3877200"/>
                </a:lnTo>
                <a:lnTo>
                  <a:pt x="2033587" y="2848500"/>
                </a:lnTo>
                <a:lnTo>
                  <a:pt x="2076450" y="2843738"/>
                </a:lnTo>
                <a:lnTo>
                  <a:pt x="2116137" y="2834213"/>
                </a:lnTo>
                <a:lnTo>
                  <a:pt x="2159000" y="2826275"/>
                </a:lnTo>
                <a:lnTo>
                  <a:pt x="2200275" y="2815163"/>
                </a:lnTo>
                <a:lnTo>
                  <a:pt x="2238375" y="2802463"/>
                </a:lnTo>
                <a:lnTo>
                  <a:pt x="2276475" y="2786588"/>
                </a:lnTo>
                <a:lnTo>
                  <a:pt x="2316162" y="2770713"/>
                </a:lnTo>
                <a:lnTo>
                  <a:pt x="2352675" y="2751663"/>
                </a:lnTo>
                <a:lnTo>
                  <a:pt x="2389187" y="2731025"/>
                </a:lnTo>
                <a:lnTo>
                  <a:pt x="2425700" y="2710388"/>
                </a:lnTo>
                <a:lnTo>
                  <a:pt x="2457450" y="2686575"/>
                </a:lnTo>
                <a:lnTo>
                  <a:pt x="2492375" y="2662763"/>
                </a:lnTo>
                <a:lnTo>
                  <a:pt x="2522537" y="2637363"/>
                </a:lnTo>
                <a:lnTo>
                  <a:pt x="2555875" y="2608788"/>
                </a:lnTo>
                <a:lnTo>
                  <a:pt x="2584450" y="2581800"/>
                </a:lnTo>
                <a:lnTo>
                  <a:pt x="2613025" y="2553225"/>
                </a:lnTo>
                <a:lnTo>
                  <a:pt x="2638425" y="2521475"/>
                </a:lnTo>
                <a:lnTo>
                  <a:pt x="2665412" y="2489725"/>
                </a:lnTo>
                <a:lnTo>
                  <a:pt x="2689225" y="2454800"/>
                </a:lnTo>
                <a:lnTo>
                  <a:pt x="2711450" y="2419875"/>
                </a:lnTo>
                <a:lnTo>
                  <a:pt x="2732087" y="2386537"/>
                </a:lnTo>
                <a:lnTo>
                  <a:pt x="2752725" y="2350025"/>
                </a:lnTo>
                <a:lnTo>
                  <a:pt x="2770187" y="2310337"/>
                </a:lnTo>
                <a:lnTo>
                  <a:pt x="2787650" y="2273825"/>
                </a:lnTo>
                <a:lnTo>
                  <a:pt x="2801937" y="2234137"/>
                </a:lnTo>
                <a:lnTo>
                  <a:pt x="2813050" y="2194450"/>
                </a:lnTo>
                <a:lnTo>
                  <a:pt x="2825750" y="2153175"/>
                </a:lnTo>
                <a:lnTo>
                  <a:pt x="2833687" y="2111900"/>
                </a:lnTo>
                <a:lnTo>
                  <a:pt x="2841625" y="2069038"/>
                </a:lnTo>
                <a:lnTo>
                  <a:pt x="2846387" y="2026175"/>
                </a:lnTo>
                <a:lnTo>
                  <a:pt x="2849562" y="1981725"/>
                </a:lnTo>
                <a:lnTo>
                  <a:pt x="2849562" y="1938862"/>
                </a:lnTo>
                <a:lnTo>
                  <a:pt x="2849562" y="1894412"/>
                </a:lnTo>
                <a:lnTo>
                  <a:pt x="2846387" y="1851550"/>
                </a:lnTo>
                <a:lnTo>
                  <a:pt x="2841625" y="1807100"/>
                </a:lnTo>
                <a:lnTo>
                  <a:pt x="2833687" y="1765825"/>
                </a:lnTo>
                <a:lnTo>
                  <a:pt x="2825750" y="1722962"/>
                </a:lnTo>
                <a:lnTo>
                  <a:pt x="2813050" y="1683275"/>
                </a:lnTo>
                <a:lnTo>
                  <a:pt x="2801937" y="1642000"/>
                </a:lnTo>
                <a:lnTo>
                  <a:pt x="2787650" y="1603900"/>
                </a:lnTo>
                <a:lnTo>
                  <a:pt x="2770187" y="1565800"/>
                </a:lnTo>
                <a:lnTo>
                  <a:pt x="2752725" y="1529287"/>
                </a:lnTo>
                <a:lnTo>
                  <a:pt x="2732087" y="1492775"/>
                </a:lnTo>
                <a:lnTo>
                  <a:pt x="2711450" y="1456262"/>
                </a:lnTo>
                <a:lnTo>
                  <a:pt x="2689225" y="1421337"/>
                </a:lnTo>
                <a:lnTo>
                  <a:pt x="2665412" y="1388000"/>
                </a:lnTo>
                <a:lnTo>
                  <a:pt x="2638425" y="1356250"/>
                </a:lnTo>
                <a:lnTo>
                  <a:pt x="2613025" y="1326087"/>
                </a:lnTo>
                <a:lnTo>
                  <a:pt x="2584450" y="1294337"/>
                </a:lnTo>
                <a:lnTo>
                  <a:pt x="2555875" y="1267350"/>
                </a:lnTo>
                <a:lnTo>
                  <a:pt x="2522537" y="1240362"/>
                </a:lnTo>
                <a:lnTo>
                  <a:pt x="2492375" y="1213375"/>
                </a:lnTo>
                <a:lnTo>
                  <a:pt x="2457450" y="1189562"/>
                </a:lnTo>
                <a:lnTo>
                  <a:pt x="2425700" y="1167337"/>
                </a:lnTo>
                <a:lnTo>
                  <a:pt x="2389187" y="1145112"/>
                </a:lnTo>
                <a:lnTo>
                  <a:pt x="2352675" y="1126062"/>
                </a:lnTo>
                <a:lnTo>
                  <a:pt x="2316162" y="1108600"/>
                </a:lnTo>
                <a:lnTo>
                  <a:pt x="2276475" y="1089550"/>
                </a:lnTo>
                <a:lnTo>
                  <a:pt x="2238375" y="1075262"/>
                </a:lnTo>
                <a:lnTo>
                  <a:pt x="2200275" y="1064150"/>
                </a:lnTo>
                <a:lnTo>
                  <a:pt x="2159000" y="1051450"/>
                </a:lnTo>
                <a:lnTo>
                  <a:pt x="2116137" y="1041925"/>
                </a:lnTo>
                <a:lnTo>
                  <a:pt x="2076450" y="1032400"/>
                </a:lnTo>
                <a:lnTo>
                  <a:pt x="2033587" y="1029225"/>
                </a:lnTo>
                <a:close/>
                <a:moveTo>
                  <a:pt x="1825570" y="0"/>
                </a:moveTo>
                <a:lnTo>
                  <a:pt x="1838325" y="0"/>
                </a:lnTo>
                <a:lnTo>
                  <a:pt x="1838325" y="1029225"/>
                </a:lnTo>
                <a:lnTo>
                  <a:pt x="1795463" y="1032400"/>
                </a:lnTo>
                <a:lnTo>
                  <a:pt x="1755775" y="1041925"/>
                </a:lnTo>
                <a:lnTo>
                  <a:pt x="1712913" y="1051450"/>
                </a:lnTo>
                <a:lnTo>
                  <a:pt x="1671638" y="1064150"/>
                </a:lnTo>
                <a:lnTo>
                  <a:pt x="1633538" y="1075262"/>
                </a:lnTo>
                <a:lnTo>
                  <a:pt x="1595438" y="1089550"/>
                </a:lnTo>
                <a:lnTo>
                  <a:pt x="1555750" y="1108600"/>
                </a:lnTo>
                <a:lnTo>
                  <a:pt x="1519238" y="1126062"/>
                </a:lnTo>
                <a:lnTo>
                  <a:pt x="1482725" y="1145112"/>
                </a:lnTo>
                <a:lnTo>
                  <a:pt x="1446213" y="1167337"/>
                </a:lnTo>
                <a:lnTo>
                  <a:pt x="1414463" y="1189562"/>
                </a:lnTo>
                <a:lnTo>
                  <a:pt x="1379538" y="1213375"/>
                </a:lnTo>
                <a:lnTo>
                  <a:pt x="1349375" y="1240362"/>
                </a:lnTo>
                <a:lnTo>
                  <a:pt x="1316038" y="1267350"/>
                </a:lnTo>
                <a:lnTo>
                  <a:pt x="1287463" y="1294337"/>
                </a:lnTo>
                <a:lnTo>
                  <a:pt x="1258888" y="1326087"/>
                </a:lnTo>
                <a:lnTo>
                  <a:pt x="1233488" y="1356250"/>
                </a:lnTo>
                <a:lnTo>
                  <a:pt x="1206500" y="1388000"/>
                </a:lnTo>
                <a:lnTo>
                  <a:pt x="1182688" y="1421337"/>
                </a:lnTo>
                <a:lnTo>
                  <a:pt x="1160463" y="1456262"/>
                </a:lnTo>
                <a:lnTo>
                  <a:pt x="1139825" y="1492775"/>
                </a:lnTo>
                <a:lnTo>
                  <a:pt x="1119188" y="1529287"/>
                </a:lnTo>
                <a:lnTo>
                  <a:pt x="1101725" y="1565800"/>
                </a:lnTo>
                <a:lnTo>
                  <a:pt x="1084263" y="1603900"/>
                </a:lnTo>
                <a:lnTo>
                  <a:pt x="1069975" y="1642000"/>
                </a:lnTo>
                <a:lnTo>
                  <a:pt x="1058863" y="1683275"/>
                </a:lnTo>
                <a:lnTo>
                  <a:pt x="1046163" y="1722962"/>
                </a:lnTo>
                <a:lnTo>
                  <a:pt x="1038225" y="1765825"/>
                </a:lnTo>
                <a:lnTo>
                  <a:pt x="1030288" y="1807100"/>
                </a:lnTo>
                <a:lnTo>
                  <a:pt x="1025525" y="1851550"/>
                </a:lnTo>
                <a:lnTo>
                  <a:pt x="1022350" y="1894412"/>
                </a:lnTo>
                <a:lnTo>
                  <a:pt x="1022350" y="1938862"/>
                </a:lnTo>
                <a:lnTo>
                  <a:pt x="1022350" y="1981725"/>
                </a:lnTo>
                <a:lnTo>
                  <a:pt x="1025525" y="2026175"/>
                </a:lnTo>
                <a:lnTo>
                  <a:pt x="1030288" y="2069038"/>
                </a:lnTo>
                <a:lnTo>
                  <a:pt x="1038225" y="2111900"/>
                </a:lnTo>
                <a:lnTo>
                  <a:pt x="1046163" y="2153175"/>
                </a:lnTo>
                <a:lnTo>
                  <a:pt x="1058863" y="2194450"/>
                </a:lnTo>
                <a:lnTo>
                  <a:pt x="1069975" y="2234137"/>
                </a:lnTo>
                <a:lnTo>
                  <a:pt x="1084263" y="2273825"/>
                </a:lnTo>
                <a:lnTo>
                  <a:pt x="1101725" y="2310337"/>
                </a:lnTo>
                <a:lnTo>
                  <a:pt x="1119188" y="2350025"/>
                </a:lnTo>
                <a:lnTo>
                  <a:pt x="1139825" y="2386537"/>
                </a:lnTo>
                <a:lnTo>
                  <a:pt x="1160463" y="2419875"/>
                </a:lnTo>
                <a:lnTo>
                  <a:pt x="1182688" y="2454800"/>
                </a:lnTo>
                <a:lnTo>
                  <a:pt x="1206500" y="2489725"/>
                </a:lnTo>
                <a:lnTo>
                  <a:pt x="1233488" y="2521475"/>
                </a:lnTo>
                <a:lnTo>
                  <a:pt x="1258888" y="2553225"/>
                </a:lnTo>
                <a:lnTo>
                  <a:pt x="1287463" y="2581800"/>
                </a:lnTo>
                <a:lnTo>
                  <a:pt x="1316038" y="2608788"/>
                </a:lnTo>
                <a:lnTo>
                  <a:pt x="1349375" y="2637363"/>
                </a:lnTo>
                <a:lnTo>
                  <a:pt x="1379538" y="2662763"/>
                </a:lnTo>
                <a:lnTo>
                  <a:pt x="1414463" y="2686575"/>
                </a:lnTo>
                <a:lnTo>
                  <a:pt x="1446213" y="2710388"/>
                </a:lnTo>
                <a:lnTo>
                  <a:pt x="1482725" y="2731025"/>
                </a:lnTo>
                <a:lnTo>
                  <a:pt x="1519238" y="2751663"/>
                </a:lnTo>
                <a:lnTo>
                  <a:pt x="1555750" y="2770713"/>
                </a:lnTo>
                <a:lnTo>
                  <a:pt x="1595438" y="2786588"/>
                </a:lnTo>
                <a:lnTo>
                  <a:pt x="1633538" y="2802463"/>
                </a:lnTo>
                <a:lnTo>
                  <a:pt x="1671638" y="2815163"/>
                </a:lnTo>
                <a:lnTo>
                  <a:pt x="1712913" y="2826275"/>
                </a:lnTo>
                <a:lnTo>
                  <a:pt x="1755775" y="2834213"/>
                </a:lnTo>
                <a:lnTo>
                  <a:pt x="1795463" y="2843738"/>
                </a:lnTo>
                <a:lnTo>
                  <a:pt x="1838325" y="2848500"/>
                </a:lnTo>
                <a:lnTo>
                  <a:pt x="1838325" y="3877200"/>
                </a:lnTo>
                <a:lnTo>
                  <a:pt x="1743075" y="3870850"/>
                </a:lnTo>
                <a:lnTo>
                  <a:pt x="1649413" y="3858150"/>
                </a:lnTo>
                <a:lnTo>
                  <a:pt x="1555750" y="3842275"/>
                </a:lnTo>
                <a:lnTo>
                  <a:pt x="1465263" y="3821638"/>
                </a:lnTo>
                <a:lnTo>
                  <a:pt x="1374775" y="3796238"/>
                </a:lnTo>
                <a:lnTo>
                  <a:pt x="1287463" y="3767663"/>
                </a:lnTo>
                <a:lnTo>
                  <a:pt x="1203325" y="3734325"/>
                </a:lnTo>
                <a:lnTo>
                  <a:pt x="1119188" y="3697813"/>
                </a:lnTo>
                <a:lnTo>
                  <a:pt x="1038225" y="3658125"/>
                </a:lnTo>
                <a:lnTo>
                  <a:pt x="958850" y="3613675"/>
                </a:lnTo>
                <a:lnTo>
                  <a:pt x="881063" y="3566050"/>
                </a:lnTo>
                <a:lnTo>
                  <a:pt x="806450" y="3513663"/>
                </a:lnTo>
                <a:lnTo>
                  <a:pt x="735013" y="3461275"/>
                </a:lnTo>
                <a:lnTo>
                  <a:pt x="666750" y="3402538"/>
                </a:lnTo>
                <a:lnTo>
                  <a:pt x="598488" y="3340625"/>
                </a:lnTo>
                <a:lnTo>
                  <a:pt x="536575" y="3277125"/>
                </a:lnTo>
                <a:lnTo>
                  <a:pt x="474663" y="3210450"/>
                </a:lnTo>
                <a:lnTo>
                  <a:pt x="415925" y="3142188"/>
                </a:lnTo>
                <a:lnTo>
                  <a:pt x="363538" y="3069163"/>
                </a:lnTo>
                <a:lnTo>
                  <a:pt x="311150" y="2996138"/>
                </a:lnTo>
                <a:lnTo>
                  <a:pt x="263525" y="2918350"/>
                </a:lnTo>
                <a:lnTo>
                  <a:pt x="219075" y="2837388"/>
                </a:lnTo>
                <a:lnTo>
                  <a:pt x="180975" y="2756425"/>
                </a:lnTo>
                <a:lnTo>
                  <a:pt x="144463" y="2672288"/>
                </a:lnTo>
                <a:lnTo>
                  <a:pt x="109538" y="2586563"/>
                </a:lnTo>
                <a:lnTo>
                  <a:pt x="80963" y="2499250"/>
                </a:lnTo>
                <a:lnTo>
                  <a:pt x="57150" y="2408762"/>
                </a:lnTo>
                <a:lnTo>
                  <a:pt x="36513" y="2318275"/>
                </a:lnTo>
                <a:lnTo>
                  <a:pt x="20638" y="2226200"/>
                </a:lnTo>
                <a:lnTo>
                  <a:pt x="9525" y="2129362"/>
                </a:lnTo>
                <a:lnTo>
                  <a:pt x="1588" y="2034113"/>
                </a:lnTo>
                <a:lnTo>
                  <a:pt x="0" y="1938862"/>
                </a:lnTo>
                <a:lnTo>
                  <a:pt x="1588" y="1842025"/>
                </a:lnTo>
                <a:lnTo>
                  <a:pt x="9525" y="1746775"/>
                </a:lnTo>
                <a:lnTo>
                  <a:pt x="20638" y="1653112"/>
                </a:lnTo>
                <a:lnTo>
                  <a:pt x="36513" y="1559450"/>
                </a:lnTo>
                <a:lnTo>
                  <a:pt x="57150" y="1467375"/>
                </a:lnTo>
                <a:lnTo>
                  <a:pt x="80963" y="1378475"/>
                </a:lnTo>
                <a:lnTo>
                  <a:pt x="109538" y="1291162"/>
                </a:lnTo>
                <a:lnTo>
                  <a:pt x="144463" y="1205437"/>
                </a:lnTo>
                <a:lnTo>
                  <a:pt x="180975" y="1119712"/>
                </a:lnTo>
                <a:lnTo>
                  <a:pt x="219075" y="1038750"/>
                </a:lnTo>
                <a:lnTo>
                  <a:pt x="263525" y="959375"/>
                </a:lnTo>
                <a:lnTo>
                  <a:pt x="311150" y="883175"/>
                </a:lnTo>
                <a:lnTo>
                  <a:pt x="363538" y="806975"/>
                </a:lnTo>
                <a:lnTo>
                  <a:pt x="415925" y="737125"/>
                </a:lnTo>
                <a:lnTo>
                  <a:pt x="474663" y="665687"/>
                </a:lnTo>
                <a:lnTo>
                  <a:pt x="536575" y="600600"/>
                </a:lnTo>
                <a:lnTo>
                  <a:pt x="598488" y="535512"/>
                </a:lnTo>
                <a:lnTo>
                  <a:pt x="666750" y="473600"/>
                </a:lnTo>
                <a:lnTo>
                  <a:pt x="735013" y="418037"/>
                </a:lnTo>
                <a:lnTo>
                  <a:pt x="806450" y="362475"/>
                </a:lnTo>
                <a:lnTo>
                  <a:pt x="881063" y="311675"/>
                </a:lnTo>
                <a:lnTo>
                  <a:pt x="958850" y="262462"/>
                </a:lnTo>
                <a:lnTo>
                  <a:pt x="1038225" y="219600"/>
                </a:lnTo>
                <a:lnTo>
                  <a:pt x="1119188" y="179912"/>
                </a:lnTo>
                <a:lnTo>
                  <a:pt x="1203325" y="143400"/>
                </a:lnTo>
                <a:lnTo>
                  <a:pt x="1287463" y="108475"/>
                </a:lnTo>
                <a:lnTo>
                  <a:pt x="1374775" y="79900"/>
                </a:lnTo>
                <a:lnTo>
                  <a:pt x="1465263" y="56087"/>
                </a:lnTo>
                <a:lnTo>
                  <a:pt x="1555750" y="35450"/>
                </a:lnTo>
                <a:lnTo>
                  <a:pt x="1649413" y="19575"/>
                </a:lnTo>
                <a:lnTo>
                  <a:pt x="1743075" y="6875"/>
                </a:lnTo>
                <a:close/>
              </a:path>
            </a:pathLst>
          </a:custGeom>
        </p:spPr>
        <p:txBody>
          <a:bodyPr/>
          <a:lstStyle>
            <a:lvl1pPr marL="0" indent="0">
              <a:buNone/>
              <a:defRPr/>
            </a:lvl1pPr>
          </a:lstStyle>
          <a:p>
            <a:r>
              <a:rPr lang="en-US" dirty="0"/>
              <a:t>Click icon to add picture</a:t>
            </a:r>
            <a:endParaRPr lang="en-GB" dirty="0"/>
          </a:p>
        </p:txBody>
      </p:sp>
      <p:sp>
        <p:nvSpPr>
          <p:cNvPr id="15" name="Freeform 6"/>
          <p:cNvSpPr>
            <a:spLocks noChangeAspect="1" noEditPoints="1"/>
          </p:cNvSpPr>
          <p:nvPr userDrawn="1"/>
        </p:nvSpPr>
        <p:spPr bwMode="auto">
          <a:xfrm>
            <a:off x="550637" y="290905"/>
            <a:ext cx="1587600" cy="284169"/>
          </a:xfrm>
          <a:custGeom>
            <a:avLst/>
            <a:gdLst>
              <a:gd name="T0" fmla="*/ 504 w 1138"/>
              <a:gd name="T1" fmla="*/ 99 h 203"/>
              <a:gd name="T2" fmla="*/ 458 w 1138"/>
              <a:gd name="T3" fmla="*/ 112 h 203"/>
              <a:gd name="T4" fmla="*/ 427 w 1138"/>
              <a:gd name="T5" fmla="*/ 200 h 203"/>
              <a:gd name="T6" fmla="*/ 449 w 1138"/>
              <a:gd name="T7" fmla="*/ 71 h 203"/>
              <a:gd name="T8" fmla="*/ 491 w 1138"/>
              <a:gd name="T9" fmla="*/ 67 h 203"/>
              <a:gd name="T10" fmla="*/ 981 w 1138"/>
              <a:gd name="T11" fmla="*/ 85 h 203"/>
              <a:gd name="T12" fmla="*/ 952 w 1138"/>
              <a:gd name="T13" fmla="*/ 71 h 203"/>
              <a:gd name="T14" fmla="*/ 983 w 1138"/>
              <a:gd name="T15" fmla="*/ 200 h 203"/>
              <a:gd name="T16" fmla="*/ 1013 w 1138"/>
              <a:gd name="T17" fmla="*/ 96 h 203"/>
              <a:gd name="T18" fmla="*/ 1032 w 1138"/>
              <a:gd name="T19" fmla="*/ 70 h 203"/>
              <a:gd name="T20" fmla="*/ 981 w 1138"/>
              <a:gd name="T21" fmla="*/ 85 h 203"/>
              <a:gd name="T22" fmla="*/ 315 w 1138"/>
              <a:gd name="T23" fmla="*/ 83 h 203"/>
              <a:gd name="T24" fmla="*/ 284 w 1138"/>
              <a:gd name="T25" fmla="*/ 7 h 203"/>
              <a:gd name="T26" fmla="*/ 315 w 1138"/>
              <a:gd name="T27" fmla="*/ 200 h 203"/>
              <a:gd name="T28" fmla="*/ 346 w 1138"/>
              <a:gd name="T29" fmla="*/ 97 h 203"/>
              <a:gd name="T30" fmla="*/ 376 w 1138"/>
              <a:gd name="T31" fmla="*/ 200 h 203"/>
              <a:gd name="T32" fmla="*/ 407 w 1138"/>
              <a:gd name="T33" fmla="*/ 136 h 203"/>
              <a:gd name="T34" fmla="*/ 218 w 1138"/>
              <a:gd name="T35" fmla="*/ 174 h 203"/>
              <a:gd name="T36" fmla="*/ 217 w 1138"/>
              <a:gd name="T37" fmla="*/ 97 h 203"/>
              <a:gd name="T38" fmla="*/ 271 w 1138"/>
              <a:gd name="T39" fmla="*/ 94 h 203"/>
              <a:gd name="T40" fmla="*/ 150 w 1138"/>
              <a:gd name="T41" fmla="*/ 135 h 203"/>
              <a:gd name="T42" fmla="*/ 272 w 1138"/>
              <a:gd name="T43" fmla="*/ 178 h 203"/>
              <a:gd name="T44" fmla="*/ 218 w 1138"/>
              <a:gd name="T45" fmla="*/ 174 h 203"/>
              <a:gd name="T46" fmla="*/ 68 w 1138"/>
              <a:gd name="T47" fmla="*/ 84 h 203"/>
              <a:gd name="T48" fmla="*/ 68 w 1138"/>
              <a:gd name="T49" fmla="*/ 38 h 203"/>
              <a:gd name="T50" fmla="*/ 130 w 1138"/>
              <a:gd name="T51" fmla="*/ 39 h 203"/>
              <a:gd name="T52" fmla="*/ 4 w 1138"/>
              <a:gd name="T53" fmla="*/ 64 h 203"/>
              <a:gd name="T54" fmla="*/ 71 w 1138"/>
              <a:gd name="T55" fmla="*/ 119 h 203"/>
              <a:gd name="T56" fmla="*/ 70 w 1138"/>
              <a:gd name="T57" fmla="*/ 172 h 203"/>
              <a:gd name="T58" fmla="*/ 0 w 1138"/>
              <a:gd name="T59" fmla="*/ 161 h 203"/>
              <a:gd name="T60" fmla="*/ 136 w 1138"/>
              <a:gd name="T61" fmla="*/ 146 h 203"/>
              <a:gd name="T62" fmla="*/ 1097 w 1138"/>
              <a:gd name="T63" fmla="*/ 122 h 203"/>
              <a:gd name="T64" fmla="*/ 1088 w 1138"/>
              <a:gd name="T65" fmla="*/ 93 h 203"/>
              <a:gd name="T66" fmla="*/ 1135 w 1138"/>
              <a:gd name="T67" fmla="*/ 91 h 203"/>
              <a:gd name="T68" fmla="*/ 1039 w 1138"/>
              <a:gd name="T69" fmla="*/ 107 h 203"/>
              <a:gd name="T70" fmla="*/ 1109 w 1138"/>
              <a:gd name="T71" fmla="*/ 163 h 203"/>
              <a:gd name="T72" fmla="*/ 1054 w 1138"/>
              <a:gd name="T73" fmla="*/ 158 h 203"/>
              <a:gd name="T74" fmla="*/ 1091 w 1138"/>
              <a:gd name="T75" fmla="*/ 203 h 203"/>
              <a:gd name="T76" fmla="*/ 1097 w 1138"/>
              <a:gd name="T77" fmla="*/ 122 h 203"/>
              <a:gd name="T78" fmla="*/ 570 w 1138"/>
              <a:gd name="T79" fmla="*/ 203 h 203"/>
              <a:gd name="T80" fmla="*/ 538 w 1138"/>
              <a:gd name="T81" fmla="*/ 135 h 203"/>
              <a:gd name="T82" fmla="*/ 570 w 1138"/>
              <a:gd name="T83" fmla="*/ 67 h 203"/>
              <a:gd name="T84" fmla="*/ 583 w 1138"/>
              <a:gd name="T85" fmla="*/ 67 h 203"/>
              <a:gd name="T86" fmla="*/ 615 w 1138"/>
              <a:gd name="T87" fmla="*/ 135 h 203"/>
              <a:gd name="T88" fmla="*/ 583 w 1138"/>
              <a:gd name="T89" fmla="*/ 203 h 203"/>
              <a:gd name="T90" fmla="*/ 583 w 1138"/>
              <a:gd name="T91" fmla="*/ 67 h 203"/>
              <a:gd name="T92" fmla="*/ 799 w 1138"/>
              <a:gd name="T93" fmla="*/ 200 h 203"/>
              <a:gd name="T94" fmla="*/ 764 w 1138"/>
              <a:gd name="T95" fmla="*/ 188 h 203"/>
              <a:gd name="T96" fmla="*/ 660 w 1138"/>
              <a:gd name="T97" fmla="*/ 135 h 203"/>
              <a:gd name="T98" fmla="*/ 760 w 1138"/>
              <a:gd name="T99" fmla="*/ 79 h 203"/>
              <a:gd name="T100" fmla="*/ 791 w 1138"/>
              <a:gd name="T101" fmla="*/ 0 h 203"/>
              <a:gd name="T102" fmla="*/ 760 w 1138"/>
              <a:gd name="T103" fmla="*/ 107 h 203"/>
              <a:gd name="T104" fmla="*/ 691 w 1138"/>
              <a:gd name="T105" fmla="*/ 135 h 203"/>
              <a:gd name="T106" fmla="*/ 760 w 1138"/>
              <a:gd name="T107" fmla="*/ 161 h 203"/>
              <a:gd name="T108" fmla="*/ 936 w 1138"/>
              <a:gd name="T109" fmla="*/ 135 h 203"/>
              <a:gd name="T110" fmla="*/ 839 w 1138"/>
              <a:gd name="T111" fmla="*/ 144 h 203"/>
              <a:gd name="T112" fmla="*/ 910 w 1138"/>
              <a:gd name="T113" fmla="*/ 160 h 203"/>
              <a:gd name="T114" fmla="*/ 876 w 1138"/>
              <a:gd name="T115" fmla="*/ 203 h 203"/>
              <a:gd name="T116" fmla="*/ 874 w 1138"/>
              <a:gd name="T117" fmla="*/ 67 h 203"/>
              <a:gd name="T118" fmla="*/ 904 w 1138"/>
              <a:gd name="T119" fmla="*/ 121 h 203"/>
              <a:gd name="T120" fmla="*/ 840 w 1138"/>
              <a:gd name="T121" fmla="*/ 12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8" h="203">
                <a:moveTo>
                  <a:pt x="507" y="70"/>
                </a:moveTo>
                <a:cubicBezTo>
                  <a:pt x="504" y="99"/>
                  <a:pt x="504" y="99"/>
                  <a:pt x="504" y="99"/>
                </a:cubicBezTo>
                <a:cubicBezTo>
                  <a:pt x="498" y="97"/>
                  <a:pt x="493" y="96"/>
                  <a:pt x="488" y="96"/>
                </a:cubicBezTo>
                <a:cubicBezTo>
                  <a:pt x="476" y="96"/>
                  <a:pt x="466" y="102"/>
                  <a:pt x="458" y="112"/>
                </a:cubicBezTo>
                <a:cubicBezTo>
                  <a:pt x="458" y="200"/>
                  <a:pt x="458" y="200"/>
                  <a:pt x="458" y="200"/>
                </a:cubicBezTo>
                <a:cubicBezTo>
                  <a:pt x="427" y="200"/>
                  <a:pt x="427" y="200"/>
                  <a:pt x="427" y="200"/>
                </a:cubicBezTo>
                <a:cubicBezTo>
                  <a:pt x="427" y="71"/>
                  <a:pt x="427" y="71"/>
                  <a:pt x="427" y="71"/>
                </a:cubicBezTo>
                <a:cubicBezTo>
                  <a:pt x="449" y="71"/>
                  <a:pt x="449" y="71"/>
                  <a:pt x="449" y="71"/>
                </a:cubicBezTo>
                <a:cubicBezTo>
                  <a:pt x="456" y="85"/>
                  <a:pt x="456" y="85"/>
                  <a:pt x="456" y="85"/>
                </a:cubicBezTo>
                <a:cubicBezTo>
                  <a:pt x="464" y="75"/>
                  <a:pt x="475" y="67"/>
                  <a:pt x="491" y="67"/>
                </a:cubicBezTo>
                <a:cubicBezTo>
                  <a:pt x="496" y="67"/>
                  <a:pt x="502" y="68"/>
                  <a:pt x="507" y="70"/>
                </a:cubicBezTo>
                <a:close/>
                <a:moveTo>
                  <a:pt x="981" y="85"/>
                </a:moveTo>
                <a:cubicBezTo>
                  <a:pt x="973" y="71"/>
                  <a:pt x="973" y="71"/>
                  <a:pt x="973" y="71"/>
                </a:cubicBezTo>
                <a:cubicBezTo>
                  <a:pt x="952" y="71"/>
                  <a:pt x="952" y="71"/>
                  <a:pt x="952" y="71"/>
                </a:cubicBezTo>
                <a:cubicBezTo>
                  <a:pt x="952" y="200"/>
                  <a:pt x="952" y="200"/>
                  <a:pt x="952" y="200"/>
                </a:cubicBezTo>
                <a:cubicBezTo>
                  <a:pt x="983" y="200"/>
                  <a:pt x="983" y="200"/>
                  <a:pt x="983" y="200"/>
                </a:cubicBezTo>
                <a:cubicBezTo>
                  <a:pt x="983" y="112"/>
                  <a:pt x="983" y="112"/>
                  <a:pt x="983" y="112"/>
                </a:cubicBezTo>
                <a:cubicBezTo>
                  <a:pt x="991" y="102"/>
                  <a:pt x="1001" y="96"/>
                  <a:pt x="1013" y="96"/>
                </a:cubicBezTo>
                <a:cubicBezTo>
                  <a:pt x="1018" y="96"/>
                  <a:pt x="1023" y="97"/>
                  <a:pt x="1029" y="99"/>
                </a:cubicBezTo>
                <a:cubicBezTo>
                  <a:pt x="1032" y="70"/>
                  <a:pt x="1032" y="70"/>
                  <a:pt x="1032" y="70"/>
                </a:cubicBezTo>
                <a:cubicBezTo>
                  <a:pt x="1027" y="68"/>
                  <a:pt x="1021" y="67"/>
                  <a:pt x="1016" y="67"/>
                </a:cubicBezTo>
                <a:cubicBezTo>
                  <a:pt x="1000" y="67"/>
                  <a:pt x="989" y="75"/>
                  <a:pt x="981" y="85"/>
                </a:cubicBezTo>
                <a:close/>
                <a:moveTo>
                  <a:pt x="354" y="67"/>
                </a:moveTo>
                <a:cubicBezTo>
                  <a:pt x="340" y="67"/>
                  <a:pt x="326" y="73"/>
                  <a:pt x="315" y="83"/>
                </a:cubicBezTo>
                <a:cubicBezTo>
                  <a:pt x="315" y="0"/>
                  <a:pt x="315" y="0"/>
                  <a:pt x="315" y="0"/>
                </a:cubicBezTo>
                <a:cubicBezTo>
                  <a:pt x="284" y="7"/>
                  <a:pt x="284" y="7"/>
                  <a:pt x="284" y="7"/>
                </a:cubicBezTo>
                <a:cubicBezTo>
                  <a:pt x="284" y="200"/>
                  <a:pt x="284" y="200"/>
                  <a:pt x="284" y="200"/>
                </a:cubicBezTo>
                <a:cubicBezTo>
                  <a:pt x="315" y="200"/>
                  <a:pt x="315" y="200"/>
                  <a:pt x="315" y="200"/>
                </a:cubicBezTo>
                <a:cubicBezTo>
                  <a:pt x="315" y="114"/>
                  <a:pt x="315" y="114"/>
                  <a:pt x="315" y="114"/>
                </a:cubicBezTo>
                <a:cubicBezTo>
                  <a:pt x="323" y="104"/>
                  <a:pt x="334" y="97"/>
                  <a:pt x="346" y="97"/>
                </a:cubicBezTo>
                <a:cubicBezTo>
                  <a:pt x="365" y="97"/>
                  <a:pt x="376" y="108"/>
                  <a:pt x="376" y="137"/>
                </a:cubicBezTo>
                <a:cubicBezTo>
                  <a:pt x="376" y="162"/>
                  <a:pt x="376" y="200"/>
                  <a:pt x="376" y="200"/>
                </a:cubicBezTo>
                <a:cubicBezTo>
                  <a:pt x="407" y="200"/>
                  <a:pt x="407" y="200"/>
                  <a:pt x="407" y="200"/>
                </a:cubicBezTo>
                <a:cubicBezTo>
                  <a:pt x="407" y="136"/>
                  <a:pt x="407" y="136"/>
                  <a:pt x="407" y="136"/>
                </a:cubicBezTo>
                <a:cubicBezTo>
                  <a:pt x="407" y="97"/>
                  <a:pt x="390" y="67"/>
                  <a:pt x="354" y="67"/>
                </a:cubicBezTo>
                <a:close/>
                <a:moveTo>
                  <a:pt x="218" y="174"/>
                </a:moveTo>
                <a:cubicBezTo>
                  <a:pt x="198" y="174"/>
                  <a:pt x="181" y="158"/>
                  <a:pt x="181" y="135"/>
                </a:cubicBezTo>
                <a:cubicBezTo>
                  <a:pt x="181" y="113"/>
                  <a:pt x="197" y="97"/>
                  <a:pt x="217" y="97"/>
                </a:cubicBezTo>
                <a:cubicBezTo>
                  <a:pt x="228" y="97"/>
                  <a:pt x="240" y="103"/>
                  <a:pt x="248" y="114"/>
                </a:cubicBezTo>
                <a:cubicBezTo>
                  <a:pt x="271" y="94"/>
                  <a:pt x="271" y="94"/>
                  <a:pt x="271" y="94"/>
                </a:cubicBezTo>
                <a:cubicBezTo>
                  <a:pt x="259" y="78"/>
                  <a:pt x="241" y="67"/>
                  <a:pt x="218" y="67"/>
                </a:cubicBezTo>
                <a:cubicBezTo>
                  <a:pt x="178" y="67"/>
                  <a:pt x="150" y="98"/>
                  <a:pt x="150" y="135"/>
                </a:cubicBezTo>
                <a:cubicBezTo>
                  <a:pt x="150" y="175"/>
                  <a:pt x="180" y="203"/>
                  <a:pt x="218" y="203"/>
                </a:cubicBezTo>
                <a:cubicBezTo>
                  <a:pt x="240" y="203"/>
                  <a:pt x="259" y="193"/>
                  <a:pt x="272" y="178"/>
                </a:cubicBezTo>
                <a:cubicBezTo>
                  <a:pt x="250" y="158"/>
                  <a:pt x="250" y="158"/>
                  <a:pt x="250" y="158"/>
                </a:cubicBezTo>
                <a:cubicBezTo>
                  <a:pt x="240" y="169"/>
                  <a:pt x="231" y="174"/>
                  <a:pt x="218" y="174"/>
                </a:cubicBezTo>
                <a:close/>
                <a:moveTo>
                  <a:pt x="85" y="88"/>
                </a:moveTo>
                <a:cubicBezTo>
                  <a:pt x="82" y="88"/>
                  <a:pt x="73" y="85"/>
                  <a:pt x="68" y="84"/>
                </a:cubicBezTo>
                <a:cubicBezTo>
                  <a:pt x="49" y="80"/>
                  <a:pt x="38" y="74"/>
                  <a:pt x="38" y="61"/>
                </a:cubicBezTo>
                <a:cubicBezTo>
                  <a:pt x="38" y="49"/>
                  <a:pt x="50" y="38"/>
                  <a:pt x="68" y="38"/>
                </a:cubicBezTo>
                <a:cubicBezTo>
                  <a:pt x="84" y="38"/>
                  <a:pt x="96" y="46"/>
                  <a:pt x="107" y="61"/>
                </a:cubicBezTo>
                <a:cubicBezTo>
                  <a:pt x="130" y="39"/>
                  <a:pt x="130" y="39"/>
                  <a:pt x="130" y="39"/>
                </a:cubicBezTo>
                <a:cubicBezTo>
                  <a:pt x="118" y="24"/>
                  <a:pt x="100" y="7"/>
                  <a:pt x="68" y="7"/>
                </a:cubicBezTo>
                <a:cubicBezTo>
                  <a:pt x="33" y="7"/>
                  <a:pt x="4" y="31"/>
                  <a:pt x="4" y="64"/>
                </a:cubicBezTo>
                <a:cubicBezTo>
                  <a:pt x="4" y="89"/>
                  <a:pt x="20" y="107"/>
                  <a:pt x="54" y="115"/>
                </a:cubicBezTo>
                <a:cubicBezTo>
                  <a:pt x="59" y="116"/>
                  <a:pt x="66" y="118"/>
                  <a:pt x="71" y="119"/>
                </a:cubicBezTo>
                <a:cubicBezTo>
                  <a:pt x="92" y="125"/>
                  <a:pt x="101" y="134"/>
                  <a:pt x="101" y="146"/>
                </a:cubicBezTo>
                <a:cubicBezTo>
                  <a:pt x="101" y="161"/>
                  <a:pt x="86" y="172"/>
                  <a:pt x="70" y="172"/>
                </a:cubicBezTo>
                <a:cubicBezTo>
                  <a:pt x="56" y="172"/>
                  <a:pt x="39" y="167"/>
                  <a:pt x="28" y="144"/>
                </a:cubicBezTo>
                <a:cubicBezTo>
                  <a:pt x="0" y="161"/>
                  <a:pt x="0" y="161"/>
                  <a:pt x="0" y="161"/>
                </a:cubicBezTo>
                <a:cubicBezTo>
                  <a:pt x="10" y="182"/>
                  <a:pt x="35" y="203"/>
                  <a:pt x="69" y="203"/>
                </a:cubicBezTo>
                <a:cubicBezTo>
                  <a:pt x="108" y="203"/>
                  <a:pt x="136" y="177"/>
                  <a:pt x="136" y="146"/>
                </a:cubicBezTo>
                <a:cubicBezTo>
                  <a:pt x="136" y="117"/>
                  <a:pt x="118" y="97"/>
                  <a:pt x="85" y="88"/>
                </a:cubicBezTo>
                <a:close/>
                <a:moveTo>
                  <a:pt x="1097" y="122"/>
                </a:moveTo>
                <a:cubicBezTo>
                  <a:pt x="1079" y="118"/>
                  <a:pt x="1068" y="114"/>
                  <a:pt x="1068" y="105"/>
                </a:cubicBezTo>
                <a:cubicBezTo>
                  <a:pt x="1068" y="98"/>
                  <a:pt x="1076" y="93"/>
                  <a:pt x="1088" y="93"/>
                </a:cubicBezTo>
                <a:cubicBezTo>
                  <a:pt x="1098" y="93"/>
                  <a:pt x="1110" y="100"/>
                  <a:pt x="1115" y="109"/>
                </a:cubicBezTo>
                <a:cubicBezTo>
                  <a:pt x="1135" y="91"/>
                  <a:pt x="1135" y="91"/>
                  <a:pt x="1135" y="91"/>
                </a:cubicBezTo>
                <a:cubicBezTo>
                  <a:pt x="1128" y="79"/>
                  <a:pt x="1111" y="67"/>
                  <a:pt x="1088" y="67"/>
                </a:cubicBezTo>
                <a:cubicBezTo>
                  <a:pt x="1064" y="67"/>
                  <a:pt x="1039" y="83"/>
                  <a:pt x="1039" y="107"/>
                </a:cubicBezTo>
                <a:cubicBezTo>
                  <a:pt x="1039" y="129"/>
                  <a:pt x="1057" y="140"/>
                  <a:pt x="1088" y="148"/>
                </a:cubicBezTo>
                <a:cubicBezTo>
                  <a:pt x="1100" y="150"/>
                  <a:pt x="1109" y="155"/>
                  <a:pt x="1109" y="163"/>
                </a:cubicBezTo>
                <a:cubicBezTo>
                  <a:pt x="1109" y="171"/>
                  <a:pt x="1103" y="177"/>
                  <a:pt x="1090" y="177"/>
                </a:cubicBezTo>
                <a:cubicBezTo>
                  <a:pt x="1075" y="177"/>
                  <a:pt x="1063" y="171"/>
                  <a:pt x="1054" y="158"/>
                </a:cubicBezTo>
                <a:cubicBezTo>
                  <a:pt x="1034" y="176"/>
                  <a:pt x="1034" y="176"/>
                  <a:pt x="1034" y="176"/>
                </a:cubicBezTo>
                <a:cubicBezTo>
                  <a:pt x="1045" y="193"/>
                  <a:pt x="1067" y="203"/>
                  <a:pt x="1091" y="203"/>
                </a:cubicBezTo>
                <a:cubicBezTo>
                  <a:pt x="1118" y="203"/>
                  <a:pt x="1138" y="185"/>
                  <a:pt x="1138" y="162"/>
                </a:cubicBezTo>
                <a:cubicBezTo>
                  <a:pt x="1138" y="139"/>
                  <a:pt x="1119" y="127"/>
                  <a:pt x="1097" y="122"/>
                </a:cubicBezTo>
                <a:close/>
                <a:moveTo>
                  <a:pt x="507" y="135"/>
                </a:moveTo>
                <a:cubicBezTo>
                  <a:pt x="507" y="171"/>
                  <a:pt x="533" y="200"/>
                  <a:pt x="570" y="203"/>
                </a:cubicBezTo>
                <a:cubicBezTo>
                  <a:pt x="570" y="174"/>
                  <a:pt x="570" y="174"/>
                  <a:pt x="570" y="174"/>
                </a:cubicBezTo>
                <a:cubicBezTo>
                  <a:pt x="551" y="171"/>
                  <a:pt x="538" y="155"/>
                  <a:pt x="538" y="135"/>
                </a:cubicBezTo>
                <a:cubicBezTo>
                  <a:pt x="538" y="115"/>
                  <a:pt x="552" y="99"/>
                  <a:pt x="570" y="96"/>
                </a:cubicBezTo>
                <a:cubicBezTo>
                  <a:pt x="570" y="67"/>
                  <a:pt x="570" y="67"/>
                  <a:pt x="570" y="67"/>
                </a:cubicBezTo>
                <a:cubicBezTo>
                  <a:pt x="533" y="70"/>
                  <a:pt x="507" y="100"/>
                  <a:pt x="507" y="135"/>
                </a:cubicBezTo>
                <a:close/>
                <a:moveTo>
                  <a:pt x="583" y="67"/>
                </a:moveTo>
                <a:cubicBezTo>
                  <a:pt x="583" y="96"/>
                  <a:pt x="583" y="96"/>
                  <a:pt x="583" y="96"/>
                </a:cubicBezTo>
                <a:cubicBezTo>
                  <a:pt x="601" y="99"/>
                  <a:pt x="615" y="115"/>
                  <a:pt x="615" y="135"/>
                </a:cubicBezTo>
                <a:cubicBezTo>
                  <a:pt x="615" y="155"/>
                  <a:pt x="602" y="171"/>
                  <a:pt x="583" y="174"/>
                </a:cubicBezTo>
                <a:cubicBezTo>
                  <a:pt x="583" y="203"/>
                  <a:pt x="583" y="203"/>
                  <a:pt x="583" y="203"/>
                </a:cubicBezTo>
                <a:cubicBezTo>
                  <a:pt x="620" y="200"/>
                  <a:pt x="646" y="171"/>
                  <a:pt x="646" y="135"/>
                </a:cubicBezTo>
                <a:cubicBezTo>
                  <a:pt x="646" y="100"/>
                  <a:pt x="620" y="70"/>
                  <a:pt x="583" y="67"/>
                </a:cubicBezTo>
                <a:close/>
                <a:moveTo>
                  <a:pt x="791" y="167"/>
                </a:moveTo>
                <a:cubicBezTo>
                  <a:pt x="799" y="200"/>
                  <a:pt x="799" y="200"/>
                  <a:pt x="799" y="200"/>
                </a:cubicBezTo>
                <a:cubicBezTo>
                  <a:pt x="770" y="200"/>
                  <a:pt x="770" y="200"/>
                  <a:pt x="770" y="200"/>
                </a:cubicBezTo>
                <a:cubicBezTo>
                  <a:pt x="764" y="188"/>
                  <a:pt x="764" y="188"/>
                  <a:pt x="764" y="188"/>
                </a:cubicBezTo>
                <a:cubicBezTo>
                  <a:pt x="754" y="196"/>
                  <a:pt x="740" y="203"/>
                  <a:pt x="724" y="203"/>
                </a:cubicBezTo>
                <a:cubicBezTo>
                  <a:pt x="687" y="203"/>
                  <a:pt x="660" y="173"/>
                  <a:pt x="660" y="135"/>
                </a:cubicBezTo>
                <a:cubicBezTo>
                  <a:pt x="660" y="96"/>
                  <a:pt x="690" y="67"/>
                  <a:pt x="726" y="67"/>
                </a:cubicBezTo>
                <a:cubicBezTo>
                  <a:pt x="739" y="67"/>
                  <a:pt x="751" y="72"/>
                  <a:pt x="760" y="79"/>
                </a:cubicBezTo>
                <a:cubicBezTo>
                  <a:pt x="760" y="7"/>
                  <a:pt x="760" y="7"/>
                  <a:pt x="760" y="7"/>
                </a:cubicBezTo>
                <a:cubicBezTo>
                  <a:pt x="791" y="0"/>
                  <a:pt x="791" y="0"/>
                  <a:pt x="791" y="0"/>
                </a:cubicBezTo>
                <a:lnTo>
                  <a:pt x="791" y="167"/>
                </a:lnTo>
                <a:close/>
                <a:moveTo>
                  <a:pt x="760" y="107"/>
                </a:moveTo>
                <a:cubicBezTo>
                  <a:pt x="752" y="100"/>
                  <a:pt x="742" y="96"/>
                  <a:pt x="729" y="96"/>
                </a:cubicBezTo>
                <a:cubicBezTo>
                  <a:pt x="708" y="96"/>
                  <a:pt x="691" y="113"/>
                  <a:pt x="691" y="135"/>
                </a:cubicBezTo>
                <a:cubicBezTo>
                  <a:pt x="691" y="160"/>
                  <a:pt x="709" y="175"/>
                  <a:pt x="728" y="175"/>
                </a:cubicBezTo>
                <a:cubicBezTo>
                  <a:pt x="741" y="175"/>
                  <a:pt x="752" y="169"/>
                  <a:pt x="760" y="161"/>
                </a:cubicBezTo>
                <a:lnTo>
                  <a:pt x="760" y="107"/>
                </a:lnTo>
                <a:close/>
                <a:moveTo>
                  <a:pt x="936" y="135"/>
                </a:moveTo>
                <a:cubicBezTo>
                  <a:pt x="936" y="139"/>
                  <a:pt x="936" y="144"/>
                  <a:pt x="936" y="144"/>
                </a:cubicBezTo>
                <a:cubicBezTo>
                  <a:pt x="839" y="144"/>
                  <a:pt x="839" y="144"/>
                  <a:pt x="839" y="144"/>
                </a:cubicBezTo>
                <a:cubicBezTo>
                  <a:pt x="841" y="163"/>
                  <a:pt x="856" y="176"/>
                  <a:pt x="875" y="176"/>
                </a:cubicBezTo>
                <a:cubicBezTo>
                  <a:pt x="889" y="176"/>
                  <a:pt x="901" y="170"/>
                  <a:pt x="910" y="160"/>
                </a:cubicBezTo>
                <a:cubicBezTo>
                  <a:pt x="930" y="178"/>
                  <a:pt x="930" y="178"/>
                  <a:pt x="930" y="178"/>
                </a:cubicBezTo>
                <a:cubicBezTo>
                  <a:pt x="918" y="193"/>
                  <a:pt x="899" y="203"/>
                  <a:pt x="876" y="203"/>
                </a:cubicBezTo>
                <a:cubicBezTo>
                  <a:pt x="838" y="203"/>
                  <a:pt x="808" y="175"/>
                  <a:pt x="808" y="135"/>
                </a:cubicBezTo>
                <a:cubicBezTo>
                  <a:pt x="808" y="97"/>
                  <a:pt x="836" y="67"/>
                  <a:pt x="874" y="67"/>
                </a:cubicBezTo>
                <a:cubicBezTo>
                  <a:pt x="910" y="67"/>
                  <a:pt x="936" y="98"/>
                  <a:pt x="936" y="135"/>
                </a:cubicBezTo>
                <a:close/>
                <a:moveTo>
                  <a:pt x="904" y="121"/>
                </a:moveTo>
                <a:cubicBezTo>
                  <a:pt x="902" y="108"/>
                  <a:pt x="890" y="95"/>
                  <a:pt x="872" y="95"/>
                </a:cubicBezTo>
                <a:cubicBezTo>
                  <a:pt x="856" y="95"/>
                  <a:pt x="844" y="106"/>
                  <a:pt x="840" y="121"/>
                </a:cubicBezTo>
                <a:lnTo>
                  <a:pt x="904" y="121"/>
                </a:lnTo>
                <a:close/>
              </a:path>
            </a:pathLst>
          </a:custGeom>
          <a:solidFill>
            <a:srgbClr val="002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Tree>
    <p:extLst>
      <p:ext uri="{BB962C8B-B14F-4D97-AF65-F5344CB8AC3E}">
        <p14:creationId xmlns:p14="http://schemas.microsoft.com/office/powerpoint/2010/main" val="3517691666"/>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6_Title Page">
    <p:spTree>
      <p:nvGrpSpPr>
        <p:cNvPr id="1" name=""/>
        <p:cNvGrpSpPr/>
        <p:nvPr/>
      </p:nvGrpSpPr>
      <p:grpSpPr>
        <a:xfrm>
          <a:off x="0" y="0"/>
          <a:ext cx="0" cy="0"/>
          <a:chOff x="0" y="0"/>
          <a:chExt cx="0" cy="0"/>
        </a:xfrm>
      </p:grpSpPr>
      <p:pic>
        <p:nvPicPr>
          <p:cNvPr id="35" name="Picture 34" descr="I:\MASTERS\Blue Bars 2014\Schroders Sky Blue Bar_A4.jpg" hidden="1"/>
          <p:cNvPicPr>
            <a:picLocks noChangeAspect="1"/>
          </p:cNvPicPr>
          <p:nvPr userDrawn="1"/>
        </p:nvPicPr>
        <p:blipFill rotWithShape="1">
          <a:blip r:embed="rId2" cstate="print">
            <a:extLst>
              <a:ext uri="{28A0092B-C50C-407E-A947-70E740481C1C}">
                <a14:useLocalDpi xmlns:a14="http://schemas.microsoft.com/office/drawing/2010/main"/>
              </a:ext>
            </a:extLst>
          </a:blip>
          <a:srcRect r="11878"/>
          <a:stretch/>
        </p:blipFill>
        <p:spPr bwMode="auto">
          <a:xfrm>
            <a:off x="2322407" y="5560857"/>
            <a:ext cx="8255993" cy="839663"/>
          </a:xfrm>
          <a:prstGeom prst="rect">
            <a:avLst/>
          </a:prstGeom>
          <a:noFill/>
          <a:ln>
            <a:noFill/>
          </a:ln>
        </p:spPr>
      </p:pic>
      <p:sp>
        <p:nvSpPr>
          <p:cNvPr id="9" name="Text Placeholder 2"/>
          <p:cNvSpPr>
            <a:spLocks noGrp="1"/>
          </p:cNvSpPr>
          <p:nvPr>
            <p:ph type="body" sz="quarter" idx="11" hasCustomPrompt="1"/>
          </p:nvPr>
        </p:nvSpPr>
        <p:spPr>
          <a:xfrm>
            <a:off x="550639" y="6192650"/>
            <a:ext cx="5425413" cy="353151"/>
          </a:xfrm>
          <a:prstGeom prst="rect">
            <a:avLst/>
          </a:prstGeom>
        </p:spPr>
        <p:txBody>
          <a:bodyPr wrap="square" lIns="0" tIns="37708" rIns="0" bIns="37708" anchor="ctr" anchorCtr="0">
            <a:spAutoFit/>
          </a:bodyPr>
          <a:lstStyle>
            <a:lvl1pPr marL="0" indent="0" algn="l">
              <a:spcBef>
                <a:spcPts val="0"/>
              </a:spcBef>
              <a:buFontTx/>
              <a:buNone/>
              <a:defRPr sz="1800" b="1">
                <a:solidFill>
                  <a:srgbClr val="14E6F0"/>
                </a:solidFill>
                <a:latin typeface="+mj-lt"/>
                <a:cs typeface="Schroders Circular TT Normal" panose="020B0504020101020102" pitchFamily="34" charset="0"/>
              </a:defRPr>
            </a:lvl1pPr>
          </a:lstStyle>
          <a:p>
            <a:pPr lvl="0"/>
            <a:r>
              <a:rPr lang="en-GB" dirty="0"/>
              <a:t>Name Surname, Job title (18pt)</a:t>
            </a:r>
            <a:endParaRPr lang="en-US" dirty="0"/>
          </a:p>
        </p:txBody>
      </p:sp>
      <p:sp>
        <p:nvSpPr>
          <p:cNvPr id="12" name="Text Placeholder 2"/>
          <p:cNvSpPr>
            <a:spLocks noGrp="1"/>
          </p:cNvSpPr>
          <p:nvPr>
            <p:ph type="body" sz="quarter" idx="14" hasCustomPrompt="1"/>
          </p:nvPr>
        </p:nvSpPr>
        <p:spPr>
          <a:xfrm>
            <a:off x="550639" y="5873275"/>
            <a:ext cx="11090888" cy="399318"/>
          </a:xfrm>
          <a:prstGeom prst="rect">
            <a:avLst/>
          </a:prstGeom>
        </p:spPr>
        <p:txBody>
          <a:bodyPr wrap="square" lIns="0" tIns="37708" rIns="0" bIns="37708" anchor="t" anchorCtr="0">
            <a:spAutoFit/>
          </a:bodyPr>
          <a:lstStyle>
            <a:lvl1pPr marL="0" indent="0" algn="l">
              <a:spcBef>
                <a:spcPts val="0"/>
              </a:spcBef>
              <a:buFontTx/>
              <a:buNone/>
              <a:defRPr sz="2100" b="0">
                <a:solidFill>
                  <a:srgbClr val="002A5E"/>
                </a:solidFill>
                <a:latin typeface="+mj-lt"/>
              </a:defRPr>
            </a:lvl1pPr>
          </a:lstStyle>
          <a:p>
            <a:pPr lvl="0"/>
            <a:r>
              <a:rPr lang="en-GB" dirty="0"/>
              <a:t>Subtitle (21pt)</a:t>
            </a:r>
          </a:p>
        </p:txBody>
      </p:sp>
      <p:sp>
        <p:nvSpPr>
          <p:cNvPr id="13" name="Text Placeholder 2"/>
          <p:cNvSpPr>
            <a:spLocks noGrp="1"/>
          </p:cNvSpPr>
          <p:nvPr>
            <p:ph type="body" sz="quarter" idx="15" hasCustomPrompt="1"/>
          </p:nvPr>
        </p:nvSpPr>
        <p:spPr>
          <a:xfrm>
            <a:off x="550639" y="5389241"/>
            <a:ext cx="11090888" cy="537817"/>
          </a:xfrm>
          <a:prstGeom prst="rect">
            <a:avLst/>
          </a:prstGeom>
        </p:spPr>
        <p:txBody>
          <a:bodyPr wrap="square" lIns="0" tIns="37708" rIns="0" bIns="37708" anchor="b" anchorCtr="0">
            <a:spAutoFit/>
          </a:bodyPr>
          <a:lstStyle>
            <a:lvl1pPr marL="0" indent="0" algn="l">
              <a:spcBef>
                <a:spcPts val="0"/>
              </a:spcBef>
              <a:buFontTx/>
              <a:buNone/>
              <a:defRPr sz="3000" b="0">
                <a:solidFill>
                  <a:srgbClr val="002A5E"/>
                </a:solidFill>
                <a:latin typeface="+mj-lt"/>
              </a:defRPr>
            </a:lvl1pPr>
          </a:lstStyle>
          <a:p>
            <a:pPr lvl="0"/>
            <a:r>
              <a:rPr lang="en-GB" dirty="0"/>
              <a:t>2017 PowerPoint 16x9 Template (30pt)</a:t>
            </a:r>
            <a:endParaRPr lang="en-US" dirty="0"/>
          </a:p>
        </p:txBody>
      </p:sp>
      <p:sp>
        <p:nvSpPr>
          <p:cNvPr id="14" name="Text Placeholder 2"/>
          <p:cNvSpPr>
            <a:spLocks noGrp="1"/>
          </p:cNvSpPr>
          <p:nvPr>
            <p:ph type="body" sz="quarter" idx="13" hasCustomPrompt="1"/>
          </p:nvPr>
        </p:nvSpPr>
        <p:spPr>
          <a:xfrm>
            <a:off x="6241880" y="6192650"/>
            <a:ext cx="5425413" cy="353151"/>
          </a:xfrm>
          <a:prstGeom prst="rect">
            <a:avLst/>
          </a:prstGeom>
        </p:spPr>
        <p:txBody>
          <a:bodyPr wrap="square" lIns="0" tIns="37708" rIns="0" bIns="37708" anchor="ctr" anchorCtr="0">
            <a:spAutoFit/>
          </a:bodyPr>
          <a:lstStyle>
            <a:lvl1pPr marL="0" indent="0" algn="r">
              <a:spcBef>
                <a:spcPts val="0"/>
              </a:spcBef>
              <a:buFontTx/>
              <a:buNone/>
              <a:defRPr sz="1800" b="1">
                <a:solidFill>
                  <a:srgbClr val="002A5E"/>
                </a:solidFill>
                <a:latin typeface="+mj-lt"/>
                <a:cs typeface="Schroders Circular TT Normal" panose="020B0504020101020102" pitchFamily="34" charset="0"/>
              </a:defRPr>
            </a:lvl1pPr>
          </a:lstStyle>
          <a:p>
            <a:pPr lvl="0"/>
            <a:r>
              <a:rPr lang="en-GB" dirty="0"/>
              <a:t> (18pt) Month 2017</a:t>
            </a:r>
          </a:p>
        </p:txBody>
      </p:sp>
      <p:sp>
        <p:nvSpPr>
          <p:cNvPr id="17" name="Freeform 5"/>
          <p:cNvSpPr>
            <a:spLocks/>
          </p:cNvSpPr>
          <p:nvPr userDrawn="1"/>
        </p:nvSpPr>
        <p:spPr bwMode="auto">
          <a:xfrm>
            <a:off x="3986187" y="836613"/>
            <a:ext cx="4222800" cy="4183200"/>
          </a:xfrm>
          <a:custGeom>
            <a:avLst/>
            <a:gdLst/>
            <a:ahLst/>
            <a:cxnLst/>
            <a:rect l="l" t="t" r="r" b="b"/>
            <a:pathLst>
              <a:path w="3871912" h="3878263">
                <a:moveTo>
                  <a:pt x="2033587" y="0"/>
                </a:moveTo>
                <a:lnTo>
                  <a:pt x="2128837" y="7938"/>
                </a:lnTo>
                <a:lnTo>
                  <a:pt x="2222500" y="20638"/>
                </a:lnTo>
                <a:lnTo>
                  <a:pt x="2316162" y="36513"/>
                </a:lnTo>
                <a:lnTo>
                  <a:pt x="2406650" y="57150"/>
                </a:lnTo>
                <a:lnTo>
                  <a:pt x="2497137" y="80963"/>
                </a:lnTo>
                <a:lnTo>
                  <a:pt x="2584450" y="109538"/>
                </a:lnTo>
                <a:lnTo>
                  <a:pt x="2668587" y="144463"/>
                </a:lnTo>
                <a:lnTo>
                  <a:pt x="2752725" y="180975"/>
                </a:lnTo>
                <a:lnTo>
                  <a:pt x="2833687" y="220663"/>
                </a:lnTo>
                <a:lnTo>
                  <a:pt x="2913062" y="263525"/>
                </a:lnTo>
                <a:lnTo>
                  <a:pt x="2990850" y="312738"/>
                </a:lnTo>
                <a:lnTo>
                  <a:pt x="3065462" y="363538"/>
                </a:lnTo>
                <a:lnTo>
                  <a:pt x="3136900" y="419100"/>
                </a:lnTo>
                <a:lnTo>
                  <a:pt x="3205162" y="474663"/>
                </a:lnTo>
                <a:lnTo>
                  <a:pt x="3273425" y="536575"/>
                </a:lnTo>
                <a:lnTo>
                  <a:pt x="3335337" y="601663"/>
                </a:lnTo>
                <a:lnTo>
                  <a:pt x="3397250" y="666750"/>
                </a:lnTo>
                <a:lnTo>
                  <a:pt x="3455987" y="738188"/>
                </a:lnTo>
                <a:lnTo>
                  <a:pt x="3508375" y="808038"/>
                </a:lnTo>
                <a:lnTo>
                  <a:pt x="3560762" y="884238"/>
                </a:lnTo>
                <a:lnTo>
                  <a:pt x="3608387" y="960438"/>
                </a:lnTo>
                <a:lnTo>
                  <a:pt x="3652837" y="1039813"/>
                </a:lnTo>
                <a:lnTo>
                  <a:pt x="3690937" y="1120775"/>
                </a:lnTo>
                <a:lnTo>
                  <a:pt x="3727450" y="1206500"/>
                </a:lnTo>
                <a:lnTo>
                  <a:pt x="3762375" y="1292225"/>
                </a:lnTo>
                <a:lnTo>
                  <a:pt x="3790950" y="1379538"/>
                </a:lnTo>
                <a:lnTo>
                  <a:pt x="3814762" y="1468438"/>
                </a:lnTo>
                <a:lnTo>
                  <a:pt x="3835400" y="1560513"/>
                </a:lnTo>
                <a:lnTo>
                  <a:pt x="3851275" y="1654175"/>
                </a:lnTo>
                <a:lnTo>
                  <a:pt x="3862387" y="1747838"/>
                </a:lnTo>
                <a:lnTo>
                  <a:pt x="3870325" y="1843088"/>
                </a:lnTo>
                <a:lnTo>
                  <a:pt x="3871912" y="1939925"/>
                </a:lnTo>
                <a:lnTo>
                  <a:pt x="3870325" y="2035176"/>
                </a:lnTo>
                <a:lnTo>
                  <a:pt x="3862387" y="2130425"/>
                </a:lnTo>
                <a:lnTo>
                  <a:pt x="3851275" y="2227263"/>
                </a:lnTo>
                <a:lnTo>
                  <a:pt x="3835400" y="2319338"/>
                </a:lnTo>
                <a:lnTo>
                  <a:pt x="3814762" y="2409825"/>
                </a:lnTo>
                <a:lnTo>
                  <a:pt x="3790950" y="2500313"/>
                </a:lnTo>
                <a:lnTo>
                  <a:pt x="3762375" y="2587626"/>
                </a:lnTo>
                <a:lnTo>
                  <a:pt x="3727450" y="2673351"/>
                </a:lnTo>
                <a:lnTo>
                  <a:pt x="3690937" y="2757488"/>
                </a:lnTo>
                <a:lnTo>
                  <a:pt x="3652837" y="2838451"/>
                </a:lnTo>
                <a:lnTo>
                  <a:pt x="3608387" y="2919413"/>
                </a:lnTo>
                <a:lnTo>
                  <a:pt x="3560762" y="2997201"/>
                </a:lnTo>
                <a:lnTo>
                  <a:pt x="3508375" y="3070226"/>
                </a:lnTo>
                <a:lnTo>
                  <a:pt x="3455987" y="3143251"/>
                </a:lnTo>
                <a:lnTo>
                  <a:pt x="3397250" y="3211513"/>
                </a:lnTo>
                <a:lnTo>
                  <a:pt x="3335337" y="3278188"/>
                </a:lnTo>
                <a:lnTo>
                  <a:pt x="3273425" y="3341688"/>
                </a:lnTo>
                <a:lnTo>
                  <a:pt x="3205162" y="3403601"/>
                </a:lnTo>
                <a:lnTo>
                  <a:pt x="3136900" y="3462338"/>
                </a:lnTo>
                <a:lnTo>
                  <a:pt x="3065462" y="3514726"/>
                </a:lnTo>
                <a:lnTo>
                  <a:pt x="2990850" y="3567113"/>
                </a:lnTo>
                <a:lnTo>
                  <a:pt x="2913062" y="3614738"/>
                </a:lnTo>
                <a:lnTo>
                  <a:pt x="2833687" y="3659188"/>
                </a:lnTo>
                <a:lnTo>
                  <a:pt x="2752725" y="3698876"/>
                </a:lnTo>
                <a:lnTo>
                  <a:pt x="2668587" y="3735388"/>
                </a:lnTo>
                <a:lnTo>
                  <a:pt x="2584450" y="3768726"/>
                </a:lnTo>
                <a:lnTo>
                  <a:pt x="2497137" y="3797301"/>
                </a:lnTo>
                <a:lnTo>
                  <a:pt x="2406650" y="3822701"/>
                </a:lnTo>
                <a:lnTo>
                  <a:pt x="2316162" y="3843338"/>
                </a:lnTo>
                <a:lnTo>
                  <a:pt x="2222500" y="3859213"/>
                </a:lnTo>
                <a:lnTo>
                  <a:pt x="2128837" y="3871913"/>
                </a:lnTo>
                <a:lnTo>
                  <a:pt x="2033587" y="3878263"/>
                </a:lnTo>
                <a:lnTo>
                  <a:pt x="2033587" y="2849563"/>
                </a:lnTo>
                <a:lnTo>
                  <a:pt x="2076450" y="2844801"/>
                </a:lnTo>
                <a:lnTo>
                  <a:pt x="2116137" y="2835276"/>
                </a:lnTo>
                <a:lnTo>
                  <a:pt x="2159000" y="2827338"/>
                </a:lnTo>
                <a:lnTo>
                  <a:pt x="2200275" y="2816226"/>
                </a:lnTo>
                <a:lnTo>
                  <a:pt x="2238375" y="2803526"/>
                </a:lnTo>
                <a:lnTo>
                  <a:pt x="2276475" y="2787651"/>
                </a:lnTo>
                <a:lnTo>
                  <a:pt x="2316162" y="2771776"/>
                </a:lnTo>
                <a:lnTo>
                  <a:pt x="2352675" y="2752726"/>
                </a:lnTo>
                <a:lnTo>
                  <a:pt x="2389187" y="2732088"/>
                </a:lnTo>
                <a:lnTo>
                  <a:pt x="2425700" y="2711451"/>
                </a:lnTo>
                <a:lnTo>
                  <a:pt x="2457450" y="2687638"/>
                </a:lnTo>
                <a:lnTo>
                  <a:pt x="2492375" y="2663826"/>
                </a:lnTo>
                <a:lnTo>
                  <a:pt x="2522537" y="2638426"/>
                </a:lnTo>
                <a:lnTo>
                  <a:pt x="2555875" y="2609851"/>
                </a:lnTo>
                <a:lnTo>
                  <a:pt x="2584450" y="2582863"/>
                </a:lnTo>
                <a:lnTo>
                  <a:pt x="2613025" y="2554288"/>
                </a:lnTo>
                <a:lnTo>
                  <a:pt x="2638425" y="2522538"/>
                </a:lnTo>
                <a:lnTo>
                  <a:pt x="2665412" y="2490788"/>
                </a:lnTo>
                <a:lnTo>
                  <a:pt x="2689225" y="2455863"/>
                </a:lnTo>
                <a:lnTo>
                  <a:pt x="2711450" y="2420938"/>
                </a:lnTo>
                <a:lnTo>
                  <a:pt x="2732087" y="2387600"/>
                </a:lnTo>
                <a:lnTo>
                  <a:pt x="2752725" y="2351088"/>
                </a:lnTo>
                <a:lnTo>
                  <a:pt x="2770187" y="2311400"/>
                </a:lnTo>
                <a:lnTo>
                  <a:pt x="2787650" y="2274888"/>
                </a:lnTo>
                <a:lnTo>
                  <a:pt x="2801937" y="2235200"/>
                </a:lnTo>
                <a:lnTo>
                  <a:pt x="2813050" y="2195513"/>
                </a:lnTo>
                <a:lnTo>
                  <a:pt x="2825750" y="2154238"/>
                </a:lnTo>
                <a:lnTo>
                  <a:pt x="2833687" y="2112963"/>
                </a:lnTo>
                <a:lnTo>
                  <a:pt x="2841625" y="2070101"/>
                </a:lnTo>
                <a:lnTo>
                  <a:pt x="2846387" y="2027238"/>
                </a:lnTo>
                <a:lnTo>
                  <a:pt x="2849562" y="1982788"/>
                </a:lnTo>
                <a:lnTo>
                  <a:pt x="2849562" y="1939925"/>
                </a:lnTo>
                <a:lnTo>
                  <a:pt x="2849562" y="1895475"/>
                </a:lnTo>
                <a:lnTo>
                  <a:pt x="2846387" y="1852613"/>
                </a:lnTo>
                <a:lnTo>
                  <a:pt x="2841625" y="1808163"/>
                </a:lnTo>
                <a:lnTo>
                  <a:pt x="2833687" y="1766888"/>
                </a:lnTo>
                <a:lnTo>
                  <a:pt x="2825750" y="1724025"/>
                </a:lnTo>
                <a:lnTo>
                  <a:pt x="2813050" y="1684338"/>
                </a:lnTo>
                <a:lnTo>
                  <a:pt x="2801937" y="1643063"/>
                </a:lnTo>
                <a:lnTo>
                  <a:pt x="2787650" y="1604963"/>
                </a:lnTo>
                <a:lnTo>
                  <a:pt x="2770187" y="1566863"/>
                </a:lnTo>
                <a:lnTo>
                  <a:pt x="2752725" y="1530350"/>
                </a:lnTo>
                <a:lnTo>
                  <a:pt x="2732087" y="1493838"/>
                </a:lnTo>
                <a:lnTo>
                  <a:pt x="2711450" y="1457325"/>
                </a:lnTo>
                <a:lnTo>
                  <a:pt x="2689225" y="1422400"/>
                </a:lnTo>
                <a:lnTo>
                  <a:pt x="2665412" y="1389063"/>
                </a:lnTo>
                <a:lnTo>
                  <a:pt x="2638425" y="1357313"/>
                </a:lnTo>
                <a:lnTo>
                  <a:pt x="2613025" y="1327150"/>
                </a:lnTo>
                <a:lnTo>
                  <a:pt x="2584450" y="1295400"/>
                </a:lnTo>
                <a:lnTo>
                  <a:pt x="2555875" y="1268413"/>
                </a:lnTo>
                <a:lnTo>
                  <a:pt x="2522537" y="1241425"/>
                </a:lnTo>
                <a:lnTo>
                  <a:pt x="2492375" y="1214438"/>
                </a:lnTo>
                <a:lnTo>
                  <a:pt x="2457450" y="1190625"/>
                </a:lnTo>
                <a:lnTo>
                  <a:pt x="2425700" y="1168400"/>
                </a:lnTo>
                <a:lnTo>
                  <a:pt x="2389187" y="1146175"/>
                </a:lnTo>
                <a:lnTo>
                  <a:pt x="2352675" y="1127125"/>
                </a:lnTo>
                <a:lnTo>
                  <a:pt x="2316162" y="1109663"/>
                </a:lnTo>
                <a:lnTo>
                  <a:pt x="2276475" y="1090613"/>
                </a:lnTo>
                <a:lnTo>
                  <a:pt x="2238375" y="1076325"/>
                </a:lnTo>
                <a:lnTo>
                  <a:pt x="2200275" y="1065213"/>
                </a:lnTo>
                <a:lnTo>
                  <a:pt x="2159000" y="1052513"/>
                </a:lnTo>
                <a:lnTo>
                  <a:pt x="2116137" y="1042988"/>
                </a:lnTo>
                <a:lnTo>
                  <a:pt x="2076450" y="1033463"/>
                </a:lnTo>
                <a:lnTo>
                  <a:pt x="2033587" y="1030288"/>
                </a:lnTo>
                <a:close/>
                <a:moveTo>
                  <a:pt x="1838325" y="0"/>
                </a:moveTo>
                <a:lnTo>
                  <a:pt x="1838325" y="1030288"/>
                </a:lnTo>
                <a:lnTo>
                  <a:pt x="1795463" y="1033463"/>
                </a:lnTo>
                <a:lnTo>
                  <a:pt x="1755775" y="1042988"/>
                </a:lnTo>
                <a:lnTo>
                  <a:pt x="1712913" y="1052513"/>
                </a:lnTo>
                <a:lnTo>
                  <a:pt x="1671638" y="1065213"/>
                </a:lnTo>
                <a:lnTo>
                  <a:pt x="1633538" y="1076325"/>
                </a:lnTo>
                <a:lnTo>
                  <a:pt x="1595438" y="1090613"/>
                </a:lnTo>
                <a:lnTo>
                  <a:pt x="1555750" y="1109663"/>
                </a:lnTo>
                <a:lnTo>
                  <a:pt x="1519238" y="1127125"/>
                </a:lnTo>
                <a:lnTo>
                  <a:pt x="1482725" y="1146175"/>
                </a:lnTo>
                <a:lnTo>
                  <a:pt x="1446213" y="1168400"/>
                </a:lnTo>
                <a:lnTo>
                  <a:pt x="1414463" y="1190625"/>
                </a:lnTo>
                <a:lnTo>
                  <a:pt x="1379538" y="1214438"/>
                </a:lnTo>
                <a:lnTo>
                  <a:pt x="1349375" y="1241425"/>
                </a:lnTo>
                <a:lnTo>
                  <a:pt x="1316038" y="1268413"/>
                </a:lnTo>
                <a:lnTo>
                  <a:pt x="1287463" y="1295400"/>
                </a:lnTo>
                <a:lnTo>
                  <a:pt x="1258888" y="1327150"/>
                </a:lnTo>
                <a:lnTo>
                  <a:pt x="1233488" y="1357313"/>
                </a:lnTo>
                <a:lnTo>
                  <a:pt x="1206500" y="1389063"/>
                </a:lnTo>
                <a:lnTo>
                  <a:pt x="1182688" y="1422400"/>
                </a:lnTo>
                <a:lnTo>
                  <a:pt x="1160463" y="1457325"/>
                </a:lnTo>
                <a:lnTo>
                  <a:pt x="1139825" y="1493838"/>
                </a:lnTo>
                <a:lnTo>
                  <a:pt x="1119188" y="1530350"/>
                </a:lnTo>
                <a:lnTo>
                  <a:pt x="1101725" y="1566863"/>
                </a:lnTo>
                <a:lnTo>
                  <a:pt x="1084263" y="1604963"/>
                </a:lnTo>
                <a:lnTo>
                  <a:pt x="1069975" y="1643063"/>
                </a:lnTo>
                <a:lnTo>
                  <a:pt x="1058863" y="1684338"/>
                </a:lnTo>
                <a:lnTo>
                  <a:pt x="1046163" y="1724025"/>
                </a:lnTo>
                <a:lnTo>
                  <a:pt x="1038225" y="1766888"/>
                </a:lnTo>
                <a:lnTo>
                  <a:pt x="1030288" y="1808163"/>
                </a:lnTo>
                <a:lnTo>
                  <a:pt x="1025525" y="1852613"/>
                </a:lnTo>
                <a:lnTo>
                  <a:pt x="1022350" y="1895475"/>
                </a:lnTo>
                <a:lnTo>
                  <a:pt x="1022350" y="1939925"/>
                </a:lnTo>
                <a:lnTo>
                  <a:pt x="1022350" y="1982788"/>
                </a:lnTo>
                <a:lnTo>
                  <a:pt x="1025525" y="2027238"/>
                </a:lnTo>
                <a:lnTo>
                  <a:pt x="1030288" y="2070101"/>
                </a:lnTo>
                <a:lnTo>
                  <a:pt x="1038225" y="2112963"/>
                </a:lnTo>
                <a:lnTo>
                  <a:pt x="1046163" y="2154238"/>
                </a:lnTo>
                <a:lnTo>
                  <a:pt x="1058863" y="2195513"/>
                </a:lnTo>
                <a:lnTo>
                  <a:pt x="1069975" y="2235200"/>
                </a:lnTo>
                <a:lnTo>
                  <a:pt x="1084263" y="2274888"/>
                </a:lnTo>
                <a:lnTo>
                  <a:pt x="1101725" y="2311400"/>
                </a:lnTo>
                <a:lnTo>
                  <a:pt x="1119188" y="2351088"/>
                </a:lnTo>
                <a:lnTo>
                  <a:pt x="1139825" y="2387600"/>
                </a:lnTo>
                <a:lnTo>
                  <a:pt x="1160463" y="2420938"/>
                </a:lnTo>
                <a:lnTo>
                  <a:pt x="1182688" y="2455863"/>
                </a:lnTo>
                <a:lnTo>
                  <a:pt x="1206500" y="2490788"/>
                </a:lnTo>
                <a:lnTo>
                  <a:pt x="1233488" y="2522538"/>
                </a:lnTo>
                <a:lnTo>
                  <a:pt x="1258888" y="2554288"/>
                </a:lnTo>
                <a:lnTo>
                  <a:pt x="1287463" y="2582863"/>
                </a:lnTo>
                <a:lnTo>
                  <a:pt x="1316038" y="2609851"/>
                </a:lnTo>
                <a:lnTo>
                  <a:pt x="1349375" y="2638426"/>
                </a:lnTo>
                <a:lnTo>
                  <a:pt x="1379538" y="2663826"/>
                </a:lnTo>
                <a:lnTo>
                  <a:pt x="1414463" y="2687638"/>
                </a:lnTo>
                <a:lnTo>
                  <a:pt x="1446213" y="2711451"/>
                </a:lnTo>
                <a:lnTo>
                  <a:pt x="1482725" y="2732088"/>
                </a:lnTo>
                <a:lnTo>
                  <a:pt x="1519238" y="2752726"/>
                </a:lnTo>
                <a:lnTo>
                  <a:pt x="1555750" y="2771776"/>
                </a:lnTo>
                <a:lnTo>
                  <a:pt x="1595438" y="2787651"/>
                </a:lnTo>
                <a:lnTo>
                  <a:pt x="1633538" y="2803526"/>
                </a:lnTo>
                <a:lnTo>
                  <a:pt x="1671638" y="2816226"/>
                </a:lnTo>
                <a:lnTo>
                  <a:pt x="1712913" y="2827338"/>
                </a:lnTo>
                <a:lnTo>
                  <a:pt x="1755775" y="2835276"/>
                </a:lnTo>
                <a:lnTo>
                  <a:pt x="1795463" y="2844801"/>
                </a:lnTo>
                <a:lnTo>
                  <a:pt x="1838325" y="2849563"/>
                </a:lnTo>
                <a:lnTo>
                  <a:pt x="1838325" y="3878263"/>
                </a:lnTo>
                <a:lnTo>
                  <a:pt x="1743075" y="3871913"/>
                </a:lnTo>
                <a:lnTo>
                  <a:pt x="1649413" y="3859213"/>
                </a:lnTo>
                <a:lnTo>
                  <a:pt x="1555750" y="3843338"/>
                </a:lnTo>
                <a:lnTo>
                  <a:pt x="1465263" y="3822701"/>
                </a:lnTo>
                <a:lnTo>
                  <a:pt x="1374775" y="3797301"/>
                </a:lnTo>
                <a:lnTo>
                  <a:pt x="1287463" y="3768726"/>
                </a:lnTo>
                <a:lnTo>
                  <a:pt x="1203325" y="3735388"/>
                </a:lnTo>
                <a:lnTo>
                  <a:pt x="1119188" y="3698876"/>
                </a:lnTo>
                <a:lnTo>
                  <a:pt x="1038225" y="3659188"/>
                </a:lnTo>
                <a:lnTo>
                  <a:pt x="958850" y="3614738"/>
                </a:lnTo>
                <a:lnTo>
                  <a:pt x="881063" y="3567113"/>
                </a:lnTo>
                <a:lnTo>
                  <a:pt x="806450" y="3514726"/>
                </a:lnTo>
                <a:lnTo>
                  <a:pt x="735013" y="3462338"/>
                </a:lnTo>
                <a:lnTo>
                  <a:pt x="666750" y="3403601"/>
                </a:lnTo>
                <a:lnTo>
                  <a:pt x="598488" y="3341688"/>
                </a:lnTo>
                <a:lnTo>
                  <a:pt x="536575" y="3278188"/>
                </a:lnTo>
                <a:lnTo>
                  <a:pt x="474663" y="3211513"/>
                </a:lnTo>
                <a:lnTo>
                  <a:pt x="415925" y="3143251"/>
                </a:lnTo>
                <a:lnTo>
                  <a:pt x="363538" y="3070226"/>
                </a:lnTo>
                <a:lnTo>
                  <a:pt x="311150" y="2997201"/>
                </a:lnTo>
                <a:lnTo>
                  <a:pt x="263525" y="2919413"/>
                </a:lnTo>
                <a:lnTo>
                  <a:pt x="219075" y="2838451"/>
                </a:lnTo>
                <a:lnTo>
                  <a:pt x="180975" y="2757488"/>
                </a:lnTo>
                <a:lnTo>
                  <a:pt x="144463" y="2673351"/>
                </a:lnTo>
                <a:lnTo>
                  <a:pt x="109538" y="2587626"/>
                </a:lnTo>
                <a:lnTo>
                  <a:pt x="80963" y="2500313"/>
                </a:lnTo>
                <a:lnTo>
                  <a:pt x="57150" y="2409825"/>
                </a:lnTo>
                <a:lnTo>
                  <a:pt x="36513" y="2319338"/>
                </a:lnTo>
                <a:lnTo>
                  <a:pt x="20638" y="2227263"/>
                </a:lnTo>
                <a:lnTo>
                  <a:pt x="9525" y="2130425"/>
                </a:lnTo>
                <a:lnTo>
                  <a:pt x="1588" y="2035176"/>
                </a:lnTo>
                <a:lnTo>
                  <a:pt x="0" y="1939925"/>
                </a:lnTo>
                <a:lnTo>
                  <a:pt x="1588" y="1843088"/>
                </a:lnTo>
                <a:lnTo>
                  <a:pt x="9525" y="1747838"/>
                </a:lnTo>
                <a:lnTo>
                  <a:pt x="20638" y="1654175"/>
                </a:lnTo>
                <a:lnTo>
                  <a:pt x="36513" y="1560513"/>
                </a:lnTo>
                <a:lnTo>
                  <a:pt x="57150" y="1468438"/>
                </a:lnTo>
                <a:lnTo>
                  <a:pt x="80963" y="1379538"/>
                </a:lnTo>
                <a:lnTo>
                  <a:pt x="109538" y="1292225"/>
                </a:lnTo>
                <a:lnTo>
                  <a:pt x="144463" y="1206500"/>
                </a:lnTo>
                <a:lnTo>
                  <a:pt x="180975" y="1120775"/>
                </a:lnTo>
                <a:lnTo>
                  <a:pt x="219075" y="1039813"/>
                </a:lnTo>
                <a:lnTo>
                  <a:pt x="263525" y="960438"/>
                </a:lnTo>
                <a:lnTo>
                  <a:pt x="311150" y="884238"/>
                </a:lnTo>
                <a:lnTo>
                  <a:pt x="363538" y="808038"/>
                </a:lnTo>
                <a:lnTo>
                  <a:pt x="415925" y="738188"/>
                </a:lnTo>
                <a:lnTo>
                  <a:pt x="474663" y="666750"/>
                </a:lnTo>
                <a:lnTo>
                  <a:pt x="536575" y="601663"/>
                </a:lnTo>
                <a:lnTo>
                  <a:pt x="598488" y="536575"/>
                </a:lnTo>
                <a:lnTo>
                  <a:pt x="666750" y="474663"/>
                </a:lnTo>
                <a:lnTo>
                  <a:pt x="735013" y="419100"/>
                </a:lnTo>
                <a:lnTo>
                  <a:pt x="806450" y="363538"/>
                </a:lnTo>
                <a:lnTo>
                  <a:pt x="881063" y="312738"/>
                </a:lnTo>
                <a:lnTo>
                  <a:pt x="958850" y="263525"/>
                </a:lnTo>
                <a:lnTo>
                  <a:pt x="1038225" y="220663"/>
                </a:lnTo>
                <a:lnTo>
                  <a:pt x="1119188" y="180975"/>
                </a:lnTo>
                <a:lnTo>
                  <a:pt x="1203325" y="144463"/>
                </a:lnTo>
                <a:lnTo>
                  <a:pt x="1287463" y="109538"/>
                </a:lnTo>
                <a:lnTo>
                  <a:pt x="1374775" y="80963"/>
                </a:lnTo>
                <a:lnTo>
                  <a:pt x="1465263" y="57150"/>
                </a:lnTo>
                <a:lnTo>
                  <a:pt x="1555750" y="36513"/>
                </a:lnTo>
                <a:lnTo>
                  <a:pt x="1649413" y="20638"/>
                </a:lnTo>
                <a:lnTo>
                  <a:pt x="1743075" y="7938"/>
                </a:lnTo>
                <a:close/>
              </a:path>
            </a:pathLst>
          </a:custGeom>
          <a:solidFill>
            <a:srgbClr val="0074B7"/>
          </a:solidFill>
          <a:ln>
            <a:noFill/>
          </a:ln>
          <a:extLst/>
        </p:spPr>
        <p:txBody>
          <a:bodyPr vert="horz" wrap="square" lIns="95780" tIns="47890" rIns="95780" bIns="47890" numCol="1" anchor="t" anchorCtr="0" compatLnSpc="1">
            <a:prstTxWarp prst="textNoShape">
              <a:avLst/>
            </a:prstTxWarp>
          </a:bodyPr>
          <a:lstStyle/>
          <a:p>
            <a:endParaRPr lang="en-GB" dirty="0"/>
          </a:p>
        </p:txBody>
      </p:sp>
      <p:sp>
        <p:nvSpPr>
          <p:cNvPr id="10" name="Freeform 6"/>
          <p:cNvSpPr>
            <a:spLocks noChangeAspect="1" noEditPoints="1"/>
          </p:cNvSpPr>
          <p:nvPr userDrawn="1"/>
        </p:nvSpPr>
        <p:spPr bwMode="auto">
          <a:xfrm>
            <a:off x="550637" y="290905"/>
            <a:ext cx="1587600" cy="284169"/>
          </a:xfrm>
          <a:custGeom>
            <a:avLst/>
            <a:gdLst>
              <a:gd name="T0" fmla="*/ 504 w 1138"/>
              <a:gd name="T1" fmla="*/ 99 h 203"/>
              <a:gd name="T2" fmla="*/ 458 w 1138"/>
              <a:gd name="T3" fmla="*/ 112 h 203"/>
              <a:gd name="T4" fmla="*/ 427 w 1138"/>
              <a:gd name="T5" fmla="*/ 200 h 203"/>
              <a:gd name="T6" fmla="*/ 449 w 1138"/>
              <a:gd name="T7" fmla="*/ 71 h 203"/>
              <a:gd name="T8" fmla="*/ 491 w 1138"/>
              <a:gd name="T9" fmla="*/ 67 h 203"/>
              <a:gd name="T10" fmla="*/ 981 w 1138"/>
              <a:gd name="T11" fmla="*/ 85 h 203"/>
              <a:gd name="T12" fmla="*/ 952 w 1138"/>
              <a:gd name="T13" fmla="*/ 71 h 203"/>
              <a:gd name="T14" fmla="*/ 983 w 1138"/>
              <a:gd name="T15" fmla="*/ 200 h 203"/>
              <a:gd name="T16" fmla="*/ 1013 w 1138"/>
              <a:gd name="T17" fmla="*/ 96 h 203"/>
              <a:gd name="T18" fmla="*/ 1032 w 1138"/>
              <a:gd name="T19" fmla="*/ 70 h 203"/>
              <a:gd name="T20" fmla="*/ 981 w 1138"/>
              <a:gd name="T21" fmla="*/ 85 h 203"/>
              <a:gd name="T22" fmla="*/ 315 w 1138"/>
              <a:gd name="T23" fmla="*/ 83 h 203"/>
              <a:gd name="T24" fmla="*/ 284 w 1138"/>
              <a:gd name="T25" fmla="*/ 7 h 203"/>
              <a:gd name="T26" fmla="*/ 315 w 1138"/>
              <a:gd name="T27" fmla="*/ 200 h 203"/>
              <a:gd name="T28" fmla="*/ 346 w 1138"/>
              <a:gd name="T29" fmla="*/ 97 h 203"/>
              <a:gd name="T30" fmla="*/ 376 w 1138"/>
              <a:gd name="T31" fmla="*/ 200 h 203"/>
              <a:gd name="T32" fmla="*/ 407 w 1138"/>
              <a:gd name="T33" fmla="*/ 136 h 203"/>
              <a:gd name="T34" fmla="*/ 218 w 1138"/>
              <a:gd name="T35" fmla="*/ 174 h 203"/>
              <a:gd name="T36" fmla="*/ 217 w 1138"/>
              <a:gd name="T37" fmla="*/ 97 h 203"/>
              <a:gd name="T38" fmla="*/ 271 w 1138"/>
              <a:gd name="T39" fmla="*/ 94 h 203"/>
              <a:gd name="T40" fmla="*/ 150 w 1138"/>
              <a:gd name="T41" fmla="*/ 135 h 203"/>
              <a:gd name="T42" fmla="*/ 272 w 1138"/>
              <a:gd name="T43" fmla="*/ 178 h 203"/>
              <a:gd name="T44" fmla="*/ 218 w 1138"/>
              <a:gd name="T45" fmla="*/ 174 h 203"/>
              <a:gd name="T46" fmla="*/ 68 w 1138"/>
              <a:gd name="T47" fmla="*/ 84 h 203"/>
              <a:gd name="T48" fmla="*/ 68 w 1138"/>
              <a:gd name="T49" fmla="*/ 38 h 203"/>
              <a:gd name="T50" fmla="*/ 130 w 1138"/>
              <a:gd name="T51" fmla="*/ 39 h 203"/>
              <a:gd name="T52" fmla="*/ 4 w 1138"/>
              <a:gd name="T53" fmla="*/ 64 h 203"/>
              <a:gd name="T54" fmla="*/ 71 w 1138"/>
              <a:gd name="T55" fmla="*/ 119 h 203"/>
              <a:gd name="T56" fmla="*/ 70 w 1138"/>
              <a:gd name="T57" fmla="*/ 172 h 203"/>
              <a:gd name="T58" fmla="*/ 0 w 1138"/>
              <a:gd name="T59" fmla="*/ 161 h 203"/>
              <a:gd name="T60" fmla="*/ 136 w 1138"/>
              <a:gd name="T61" fmla="*/ 146 h 203"/>
              <a:gd name="T62" fmla="*/ 1097 w 1138"/>
              <a:gd name="T63" fmla="*/ 122 h 203"/>
              <a:gd name="T64" fmla="*/ 1088 w 1138"/>
              <a:gd name="T65" fmla="*/ 93 h 203"/>
              <a:gd name="T66" fmla="*/ 1135 w 1138"/>
              <a:gd name="T67" fmla="*/ 91 h 203"/>
              <a:gd name="T68" fmla="*/ 1039 w 1138"/>
              <a:gd name="T69" fmla="*/ 107 h 203"/>
              <a:gd name="T70" fmla="*/ 1109 w 1138"/>
              <a:gd name="T71" fmla="*/ 163 h 203"/>
              <a:gd name="T72" fmla="*/ 1054 w 1138"/>
              <a:gd name="T73" fmla="*/ 158 h 203"/>
              <a:gd name="T74" fmla="*/ 1091 w 1138"/>
              <a:gd name="T75" fmla="*/ 203 h 203"/>
              <a:gd name="T76" fmla="*/ 1097 w 1138"/>
              <a:gd name="T77" fmla="*/ 122 h 203"/>
              <a:gd name="T78" fmla="*/ 570 w 1138"/>
              <a:gd name="T79" fmla="*/ 203 h 203"/>
              <a:gd name="T80" fmla="*/ 538 w 1138"/>
              <a:gd name="T81" fmla="*/ 135 h 203"/>
              <a:gd name="T82" fmla="*/ 570 w 1138"/>
              <a:gd name="T83" fmla="*/ 67 h 203"/>
              <a:gd name="T84" fmla="*/ 583 w 1138"/>
              <a:gd name="T85" fmla="*/ 67 h 203"/>
              <a:gd name="T86" fmla="*/ 615 w 1138"/>
              <a:gd name="T87" fmla="*/ 135 h 203"/>
              <a:gd name="T88" fmla="*/ 583 w 1138"/>
              <a:gd name="T89" fmla="*/ 203 h 203"/>
              <a:gd name="T90" fmla="*/ 583 w 1138"/>
              <a:gd name="T91" fmla="*/ 67 h 203"/>
              <a:gd name="T92" fmla="*/ 799 w 1138"/>
              <a:gd name="T93" fmla="*/ 200 h 203"/>
              <a:gd name="T94" fmla="*/ 764 w 1138"/>
              <a:gd name="T95" fmla="*/ 188 h 203"/>
              <a:gd name="T96" fmla="*/ 660 w 1138"/>
              <a:gd name="T97" fmla="*/ 135 h 203"/>
              <a:gd name="T98" fmla="*/ 760 w 1138"/>
              <a:gd name="T99" fmla="*/ 79 h 203"/>
              <a:gd name="T100" fmla="*/ 791 w 1138"/>
              <a:gd name="T101" fmla="*/ 0 h 203"/>
              <a:gd name="T102" fmla="*/ 760 w 1138"/>
              <a:gd name="T103" fmla="*/ 107 h 203"/>
              <a:gd name="T104" fmla="*/ 691 w 1138"/>
              <a:gd name="T105" fmla="*/ 135 h 203"/>
              <a:gd name="T106" fmla="*/ 760 w 1138"/>
              <a:gd name="T107" fmla="*/ 161 h 203"/>
              <a:gd name="T108" fmla="*/ 936 w 1138"/>
              <a:gd name="T109" fmla="*/ 135 h 203"/>
              <a:gd name="T110" fmla="*/ 839 w 1138"/>
              <a:gd name="T111" fmla="*/ 144 h 203"/>
              <a:gd name="T112" fmla="*/ 910 w 1138"/>
              <a:gd name="T113" fmla="*/ 160 h 203"/>
              <a:gd name="T114" fmla="*/ 876 w 1138"/>
              <a:gd name="T115" fmla="*/ 203 h 203"/>
              <a:gd name="T116" fmla="*/ 874 w 1138"/>
              <a:gd name="T117" fmla="*/ 67 h 203"/>
              <a:gd name="T118" fmla="*/ 904 w 1138"/>
              <a:gd name="T119" fmla="*/ 121 h 203"/>
              <a:gd name="T120" fmla="*/ 840 w 1138"/>
              <a:gd name="T121" fmla="*/ 12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8" h="203">
                <a:moveTo>
                  <a:pt x="507" y="70"/>
                </a:moveTo>
                <a:cubicBezTo>
                  <a:pt x="504" y="99"/>
                  <a:pt x="504" y="99"/>
                  <a:pt x="504" y="99"/>
                </a:cubicBezTo>
                <a:cubicBezTo>
                  <a:pt x="498" y="97"/>
                  <a:pt x="493" y="96"/>
                  <a:pt x="488" y="96"/>
                </a:cubicBezTo>
                <a:cubicBezTo>
                  <a:pt x="476" y="96"/>
                  <a:pt x="466" y="102"/>
                  <a:pt x="458" y="112"/>
                </a:cubicBezTo>
                <a:cubicBezTo>
                  <a:pt x="458" y="200"/>
                  <a:pt x="458" y="200"/>
                  <a:pt x="458" y="200"/>
                </a:cubicBezTo>
                <a:cubicBezTo>
                  <a:pt x="427" y="200"/>
                  <a:pt x="427" y="200"/>
                  <a:pt x="427" y="200"/>
                </a:cubicBezTo>
                <a:cubicBezTo>
                  <a:pt x="427" y="71"/>
                  <a:pt x="427" y="71"/>
                  <a:pt x="427" y="71"/>
                </a:cubicBezTo>
                <a:cubicBezTo>
                  <a:pt x="449" y="71"/>
                  <a:pt x="449" y="71"/>
                  <a:pt x="449" y="71"/>
                </a:cubicBezTo>
                <a:cubicBezTo>
                  <a:pt x="456" y="85"/>
                  <a:pt x="456" y="85"/>
                  <a:pt x="456" y="85"/>
                </a:cubicBezTo>
                <a:cubicBezTo>
                  <a:pt x="464" y="75"/>
                  <a:pt x="475" y="67"/>
                  <a:pt x="491" y="67"/>
                </a:cubicBezTo>
                <a:cubicBezTo>
                  <a:pt x="496" y="67"/>
                  <a:pt x="502" y="68"/>
                  <a:pt x="507" y="70"/>
                </a:cubicBezTo>
                <a:close/>
                <a:moveTo>
                  <a:pt x="981" y="85"/>
                </a:moveTo>
                <a:cubicBezTo>
                  <a:pt x="973" y="71"/>
                  <a:pt x="973" y="71"/>
                  <a:pt x="973" y="71"/>
                </a:cubicBezTo>
                <a:cubicBezTo>
                  <a:pt x="952" y="71"/>
                  <a:pt x="952" y="71"/>
                  <a:pt x="952" y="71"/>
                </a:cubicBezTo>
                <a:cubicBezTo>
                  <a:pt x="952" y="200"/>
                  <a:pt x="952" y="200"/>
                  <a:pt x="952" y="200"/>
                </a:cubicBezTo>
                <a:cubicBezTo>
                  <a:pt x="983" y="200"/>
                  <a:pt x="983" y="200"/>
                  <a:pt x="983" y="200"/>
                </a:cubicBezTo>
                <a:cubicBezTo>
                  <a:pt x="983" y="112"/>
                  <a:pt x="983" y="112"/>
                  <a:pt x="983" y="112"/>
                </a:cubicBezTo>
                <a:cubicBezTo>
                  <a:pt x="991" y="102"/>
                  <a:pt x="1001" y="96"/>
                  <a:pt x="1013" y="96"/>
                </a:cubicBezTo>
                <a:cubicBezTo>
                  <a:pt x="1018" y="96"/>
                  <a:pt x="1023" y="97"/>
                  <a:pt x="1029" y="99"/>
                </a:cubicBezTo>
                <a:cubicBezTo>
                  <a:pt x="1032" y="70"/>
                  <a:pt x="1032" y="70"/>
                  <a:pt x="1032" y="70"/>
                </a:cubicBezTo>
                <a:cubicBezTo>
                  <a:pt x="1027" y="68"/>
                  <a:pt x="1021" y="67"/>
                  <a:pt x="1016" y="67"/>
                </a:cubicBezTo>
                <a:cubicBezTo>
                  <a:pt x="1000" y="67"/>
                  <a:pt x="989" y="75"/>
                  <a:pt x="981" y="85"/>
                </a:cubicBezTo>
                <a:close/>
                <a:moveTo>
                  <a:pt x="354" y="67"/>
                </a:moveTo>
                <a:cubicBezTo>
                  <a:pt x="340" y="67"/>
                  <a:pt x="326" y="73"/>
                  <a:pt x="315" y="83"/>
                </a:cubicBezTo>
                <a:cubicBezTo>
                  <a:pt x="315" y="0"/>
                  <a:pt x="315" y="0"/>
                  <a:pt x="315" y="0"/>
                </a:cubicBezTo>
                <a:cubicBezTo>
                  <a:pt x="284" y="7"/>
                  <a:pt x="284" y="7"/>
                  <a:pt x="284" y="7"/>
                </a:cubicBezTo>
                <a:cubicBezTo>
                  <a:pt x="284" y="200"/>
                  <a:pt x="284" y="200"/>
                  <a:pt x="284" y="200"/>
                </a:cubicBezTo>
                <a:cubicBezTo>
                  <a:pt x="315" y="200"/>
                  <a:pt x="315" y="200"/>
                  <a:pt x="315" y="200"/>
                </a:cubicBezTo>
                <a:cubicBezTo>
                  <a:pt x="315" y="114"/>
                  <a:pt x="315" y="114"/>
                  <a:pt x="315" y="114"/>
                </a:cubicBezTo>
                <a:cubicBezTo>
                  <a:pt x="323" y="104"/>
                  <a:pt x="334" y="97"/>
                  <a:pt x="346" y="97"/>
                </a:cubicBezTo>
                <a:cubicBezTo>
                  <a:pt x="365" y="97"/>
                  <a:pt x="376" y="108"/>
                  <a:pt x="376" y="137"/>
                </a:cubicBezTo>
                <a:cubicBezTo>
                  <a:pt x="376" y="162"/>
                  <a:pt x="376" y="200"/>
                  <a:pt x="376" y="200"/>
                </a:cubicBezTo>
                <a:cubicBezTo>
                  <a:pt x="407" y="200"/>
                  <a:pt x="407" y="200"/>
                  <a:pt x="407" y="200"/>
                </a:cubicBezTo>
                <a:cubicBezTo>
                  <a:pt x="407" y="136"/>
                  <a:pt x="407" y="136"/>
                  <a:pt x="407" y="136"/>
                </a:cubicBezTo>
                <a:cubicBezTo>
                  <a:pt x="407" y="97"/>
                  <a:pt x="390" y="67"/>
                  <a:pt x="354" y="67"/>
                </a:cubicBezTo>
                <a:close/>
                <a:moveTo>
                  <a:pt x="218" y="174"/>
                </a:moveTo>
                <a:cubicBezTo>
                  <a:pt x="198" y="174"/>
                  <a:pt x="181" y="158"/>
                  <a:pt x="181" y="135"/>
                </a:cubicBezTo>
                <a:cubicBezTo>
                  <a:pt x="181" y="113"/>
                  <a:pt x="197" y="97"/>
                  <a:pt x="217" y="97"/>
                </a:cubicBezTo>
                <a:cubicBezTo>
                  <a:pt x="228" y="97"/>
                  <a:pt x="240" y="103"/>
                  <a:pt x="248" y="114"/>
                </a:cubicBezTo>
                <a:cubicBezTo>
                  <a:pt x="271" y="94"/>
                  <a:pt x="271" y="94"/>
                  <a:pt x="271" y="94"/>
                </a:cubicBezTo>
                <a:cubicBezTo>
                  <a:pt x="259" y="78"/>
                  <a:pt x="241" y="67"/>
                  <a:pt x="218" y="67"/>
                </a:cubicBezTo>
                <a:cubicBezTo>
                  <a:pt x="178" y="67"/>
                  <a:pt x="150" y="98"/>
                  <a:pt x="150" y="135"/>
                </a:cubicBezTo>
                <a:cubicBezTo>
                  <a:pt x="150" y="175"/>
                  <a:pt x="180" y="203"/>
                  <a:pt x="218" y="203"/>
                </a:cubicBezTo>
                <a:cubicBezTo>
                  <a:pt x="240" y="203"/>
                  <a:pt x="259" y="193"/>
                  <a:pt x="272" y="178"/>
                </a:cubicBezTo>
                <a:cubicBezTo>
                  <a:pt x="250" y="158"/>
                  <a:pt x="250" y="158"/>
                  <a:pt x="250" y="158"/>
                </a:cubicBezTo>
                <a:cubicBezTo>
                  <a:pt x="240" y="169"/>
                  <a:pt x="231" y="174"/>
                  <a:pt x="218" y="174"/>
                </a:cubicBezTo>
                <a:close/>
                <a:moveTo>
                  <a:pt x="85" y="88"/>
                </a:moveTo>
                <a:cubicBezTo>
                  <a:pt x="82" y="88"/>
                  <a:pt x="73" y="85"/>
                  <a:pt x="68" y="84"/>
                </a:cubicBezTo>
                <a:cubicBezTo>
                  <a:pt x="49" y="80"/>
                  <a:pt x="38" y="74"/>
                  <a:pt x="38" y="61"/>
                </a:cubicBezTo>
                <a:cubicBezTo>
                  <a:pt x="38" y="49"/>
                  <a:pt x="50" y="38"/>
                  <a:pt x="68" y="38"/>
                </a:cubicBezTo>
                <a:cubicBezTo>
                  <a:pt x="84" y="38"/>
                  <a:pt x="96" y="46"/>
                  <a:pt x="107" y="61"/>
                </a:cubicBezTo>
                <a:cubicBezTo>
                  <a:pt x="130" y="39"/>
                  <a:pt x="130" y="39"/>
                  <a:pt x="130" y="39"/>
                </a:cubicBezTo>
                <a:cubicBezTo>
                  <a:pt x="118" y="24"/>
                  <a:pt x="100" y="7"/>
                  <a:pt x="68" y="7"/>
                </a:cubicBezTo>
                <a:cubicBezTo>
                  <a:pt x="33" y="7"/>
                  <a:pt x="4" y="31"/>
                  <a:pt x="4" y="64"/>
                </a:cubicBezTo>
                <a:cubicBezTo>
                  <a:pt x="4" y="89"/>
                  <a:pt x="20" y="107"/>
                  <a:pt x="54" y="115"/>
                </a:cubicBezTo>
                <a:cubicBezTo>
                  <a:pt x="59" y="116"/>
                  <a:pt x="66" y="118"/>
                  <a:pt x="71" y="119"/>
                </a:cubicBezTo>
                <a:cubicBezTo>
                  <a:pt x="92" y="125"/>
                  <a:pt x="101" y="134"/>
                  <a:pt x="101" y="146"/>
                </a:cubicBezTo>
                <a:cubicBezTo>
                  <a:pt x="101" y="161"/>
                  <a:pt x="86" y="172"/>
                  <a:pt x="70" y="172"/>
                </a:cubicBezTo>
                <a:cubicBezTo>
                  <a:pt x="56" y="172"/>
                  <a:pt x="39" y="167"/>
                  <a:pt x="28" y="144"/>
                </a:cubicBezTo>
                <a:cubicBezTo>
                  <a:pt x="0" y="161"/>
                  <a:pt x="0" y="161"/>
                  <a:pt x="0" y="161"/>
                </a:cubicBezTo>
                <a:cubicBezTo>
                  <a:pt x="10" y="182"/>
                  <a:pt x="35" y="203"/>
                  <a:pt x="69" y="203"/>
                </a:cubicBezTo>
                <a:cubicBezTo>
                  <a:pt x="108" y="203"/>
                  <a:pt x="136" y="177"/>
                  <a:pt x="136" y="146"/>
                </a:cubicBezTo>
                <a:cubicBezTo>
                  <a:pt x="136" y="117"/>
                  <a:pt x="118" y="97"/>
                  <a:pt x="85" y="88"/>
                </a:cubicBezTo>
                <a:close/>
                <a:moveTo>
                  <a:pt x="1097" y="122"/>
                </a:moveTo>
                <a:cubicBezTo>
                  <a:pt x="1079" y="118"/>
                  <a:pt x="1068" y="114"/>
                  <a:pt x="1068" y="105"/>
                </a:cubicBezTo>
                <a:cubicBezTo>
                  <a:pt x="1068" y="98"/>
                  <a:pt x="1076" y="93"/>
                  <a:pt x="1088" y="93"/>
                </a:cubicBezTo>
                <a:cubicBezTo>
                  <a:pt x="1098" y="93"/>
                  <a:pt x="1110" y="100"/>
                  <a:pt x="1115" y="109"/>
                </a:cubicBezTo>
                <a:cubicBezTo>
                  <a:pt x="1135" y="91"/>
                  <a:pt x="1135" y="91"/>
                  <a:pt x="1135" y="91"/>
                </a:cubicBezTo>
                <a:cubicBezTo>
                  <a:pt x="1128" y="79"/>
                  <a:pt x="1111" y="67"/>
                  <a:pt x="1088" y="67"/>
                </a:cubicBezTo>
                <a:cubicBezTo>
                  <a:pt x="1064" y="67"/>
                  <a:pt x="1039" y="83"/>
                  <a:pt x="1039" y="107"/>
                </a:cubicBezTo>
                <a:cubicBezTo>
                  <a:pt x="1039" y="129"/>
                  <a:pt x="1057" y="140"/>
                  <a:pt x="1088" y="148"/>
                </a:cubicBezTo>
                <a:cubicBezTo>
                  <a:pt x="1100" y="150"/>
                  <a:pt x="1109" y="155"/>
                  <a:pt x="1109" y="163"/>
                </a:cubicBezTo>
                <a:cubicBezTo>
                  <a:pt x="1109" y="171"/>
                  <a:pt x="1103" y="177"/>
                  <a:pt x="1090" y="177"/>
                </a:cubicBezTo>
                <a:cubicBezTo>
                  <a:pt x="1075" y="177"/>
                  <a:pt x="1063" y="171"/>
                  <a:pt x="1054" y="158"/>
                </a:cubicBezTo>
                <a:cubicBezTo>
                  <a:pt x="1034" y="176"/>
                  <a:pt x="1034" y="176"/>
                  <a:pt x="1034" y="176"/>
                </a:cubicBezTo>
                <a:cubicBezTo>
                  <a:pt x="1045" y="193"/>
                  <a:pt x="1067" y="203"/>
                  <a:pt x="1091" y="203"/>
                </a:cubicBezTo>
                <a:cubicBezTo>
                  <a:pt x="1118" y="203"/>
                  <a:pt x="1138" y="185"/>
                  <a:pt x="1138" y="162"/>
                </a:cubicBezTo>
                <a:cubicBezTo>
                  <a:pt x="1138" y="139"/>
                  <a:pt x="1119" y="127"/>
                  <a:pt x="1097" y="122"/>
                </a:cubicBezTo>
                <a:close/>
                <a:moveTo>
                  <a:pt x="507" y="135"/>
                </a:moveTo>
                <a:cubicBezTo>
                  <a:pt x="507" y="171"/>
                  <a:pt x="533" y="200"/>
                  <a:pt x="570" y="203"/>
                </a:cubicBezTo>
                <a:cubicBezTo>
                  <a:pt x="570" y="174"/>
                  <a:pt x="570" y="174"/>
                  <a:pt x="570" y="174"/>
                </a:cubicBezTo>
                <a:cubicBezTo>
                  <a:pt x="551" y="171"/>
                  <a:pt x="538" y="155"/>
                  <a:pt x="538" y="135"/>
                </a:cubicBezTo>
                <a:cubicBezTo>
                  <a:pt x="538" y="115"/>
                  <a:pt x="552" y="99"/>
                  <a:pt x="570" y="96"/>
                </a:cubicBezTo>
                <a:cubicBezTo>
                  <a:pt x="570" y="67"/>
                  <a:pt x="570" y="67"/>
                  <a:pt x="570" y="67"/>
                </a:cubicBezTo>
                <a:cubicBezTo>
                  <a:pt x="533" y="70"/>
                  <a:pt x="507" y="100"/>
                  <a:pt x="507" y="135"/>
                </a:cubicBezTo>
                <a:close/>
                <a:moveTo>
                  <a:pt x="583" y="67"/>
                </a:moveTo>
                <a:cubicBezTo>
                  <a:pt x="583" y="96"/>
                  <a:pt x="583" y="96"/>
                  <a:pt x="583" y="96"/>
                </a:cubicBezTo>
                <a:cubicBezTo>
                  <a:pt x="601" y="99"/>
                  <a:pt x="615" y="115"/>
                  <a:pt x="615" y="135"/>
                </a:cubicBezTo>
                <a:cubicBezTo>
                  <a:pt x="615" y="155"/>
                  <a:pt x="602" y="171"/>
                  <a:pt x="583" y="174"/>
                </a:cubicBezTo>
                <a:cubicBezTo>
                  <a:pt x="583" y="203"/>
                  <a:pt x="583" y="203"/>
                  <a:pt x="583" y="203"/>
                </a:cubicBezTo>
                <a:cubicBezTo>
                  <a:pt x="620" y="200"/>
                  <a:pt x="646" y="171"/>
                  <a:pt x="646" y="135"/>
                </a:cubicBezTo>
                <a:cubicBezTo>
                  <a:pt x="646" y="100"/>
                  <a:pt x="620" y="70"/>
                  <a:pt x="583" y="67"/>
                </a:cubicBezTo>
                <a:close/>
                <a:moveTo>
                  <a:pt x="791" y="167"/>
                </a:moveTo>
                <a:cubicBezTo>
                  <a:pt x="799" y="200"/>
                  <a:pt x="799" y="200"/>
                  <a:pt x="799" y="200"/>
                </a:cubicBezTo>
                <a:cubicBezTo>
                  <a:pt x="770" y="200"/>
                  <a:pt x="770" y="200"/>
                  <a:pt x="770" y="200"/>
                </a:cubicBezTo>
                <a:cubicBezTo>
                  <a:pt x="764" y="188"/>
                  <a:pt x="764" y="188"/>
                  <a:pt x="764" y="188"/>
                </a:cubicBezTo>
                <a:cubicBezTo>
                  <a:pt x="754" y="196"/>
                  <a:pt x="740" y="203"/>
                  <a:pt x="724" y="203"/>
                </a:cubicBezTo>
                <a:cubicBezTo>
                  <a:pt x="687" y="203"/>
                  <a:pt x="660" y="173"/>
                  <a:pt x="660" y="135"/>
                </a:cubicBezTo>
                <a:cubicBezTo>
                  <a:pt x="660" y="96"/>
                  <a:pt x="690" y="67"/>
                  <a:pt x="726" y="67"/>
                </a:cubicBezTo>
                <a:cubicBezTo>
                  <a:pt x="739" y="67"/>
                  <a:pt x="751" y="72"/>
                  <a:pt x="760" y="79"/>
                </a:cubicBezTo>
                <a:cubicBezTo>
                  <a:pt x="760" y="7"/>
                  <a:pt x="760" y="7"/>
                  <a:pt x="760" y="7"/>
                </a:cubicBezTo>
                <a:cubicBezTo>
                  <a:pt x="791" y="0"/>
                  <a:pt x="791" y="0"/>
                  <a:pt x="791" y="0"/>
                </a:cubicBezTo>
                <a:lnTo>
                  <a:pt x="791" y="167"/>
                </a:lnTo>
                <a:close/>
                <a:moveTo>
                  <a:pt x="760" y="107"/>
                </a:moveTo>
                <a:cubicBezTo>
                  <a:pt x="752" y="100"/>
                  <a:pt x="742" y="96"/>
                  <a:pt x="729" y="96"/>
                </a:cubicBezTo>
                <a:cubicBezTo>
                  <a:pt x="708" y="96"/>
                  <a:pt x="691" y="113"/>
                  <a:pt x="691" y="135"/>
                </a:cubicBezTo>
                <a:cubicBezTo>
                  <a:pt x="691" y="160"/>
                  <a:pt x="709" y="175"/>
                  <a:pt x="728" y="175"/>
                </a:cubicBezTo>
                <a:cubicBezTo>
                  <a:pt x="741" y="175"/>
                  <a:pt x="752" y="169"/>
                  <a:pt x="760" y="161"/>
                </a:cubicBezTo>
                <a:lnTo>
                  <a:pt x="760" y="107"/>
                </a:lnTo>
                <a:close/>
                <a:moveTo>
                  <a:pt x="936" y="135"/>
                </a:moveTo>
                <a:cubicBezTo>
                  <a:pt x="936" y="139"/>
                  <a:pt x="936" y="144"/>
                  <a:pt x="936" y="144"/>
                </a:cubicBezTo>
                <a:cubicBezTo>
                  <a:pt x="839" y="144"/>
                  <a:pt x="839" y="144"/>
                  <a:pt x="839" y="144"/>
                </a:cubicBezTo>
                <a:cubicBezTo>
                  <a:pt x="841" y="163"/>
                  <a:pt x="856" y="176"/>
                  <a:pt x="875" y="176"/>
                </a:cubicBezTo>
                <a:cubicBezTo>
                  <a:pt x="889" y="176"/>
                  <a:pt x="901" y="170"/>
                  <a:pt x="910" y="160"/>
                </a:cubicBezTo>
                <a:cubicBezTo>
                  <a:pt x="930" y="178"/>
                  <a:pt x="930" y="178"/>
                  <a:pt x="930" y="178"/>
                </a:cubicBezTo>
                <a:cubicBezTo>
                  <a:pt x="918" y="193"/>
                  <a:pt x="899" y="203"/>
                  <a:pt x="876" y="203"/>
                </a:cubicBezTo>
                <a:cubicBezTo>
                  <a:pt x="838" y="203"/>
                  <a:pt x="808" y="175"/>
                  <a:pt x="808" y="135"/>
                </a:cubicBezTo>
                <a:cubicBezTo>
                  <a:pt x="808" y="97"/>
                  <a:pt x="836" y="67"/>
                  <a:pt x="874" y="67"/>
                </a:cubicBezTo>
                <a:cubicBezTo>
                  <a:pt x="910" y="67"/>
                  <a:pt x="936" y="98"/>
                  <a:pt x="936" y="135"/>
                </a:cubicBezTo>
                <a:close/>
                <a:moveTo>
                  <a:pt x="904" y="121"/>
                </a:moveTo>
                <a:cubicBezTo>
                  <a:pt x="902" y="108"/>
                  <a:pt x="890" y="95"/>
                  <a:pt x="872" y="95"/>
                </a:cubicBezTo>
                <a:cubicBezTo>
                  <a:pt x="856" y="95"/>
                  <a:pt x="844" y="106"/>
                  <a:pt x="840" y="121"/>
                </a:cubicBezTo>
                <a:lnTo>
                  <a:pt x="904" y="121"/>
                </a:lnTo>
                <a:close/>
              </a:path>
            </a:pathLst>
          </a:custGeom>
          <a:solidFill>
            <a:srgbClr val="002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Tree>
    <p:extLst>
      <p:ext uri="{BB962C8B-B14F-4D97-AF65-F5344CB8AC3E}">
        <p14:creationId xmlns:p14="http://schemas.microsoft.com/office/powerpoint/2010/main" val="3035874605"/>
      </p:ext>
    </p:extLst>
  </p:cSld>
  <p:clrMapOvr>
    <a:masterClrMapping/>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10_Title Pag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xmlns="" id="{1DCA3AA4-7705-47D0-ADD9-DB11756E0676}"/>
              </a:ext>
            </a:extLst>
          </p:cNvPr>
          <p:cNvPicPr>
            <a:picLocks noChangeAspect="1"/>
          </p:cNvPicPr>
          <p:nvPr userDrawn="1"/>
        </p:nvPicPr>
        <p:blipFill rotWithShape="1">
          <a:blip r:embed="rId2"/>
          <a:srcRect l="15433" t="27769" r="15416" b="20363"/>
          <a:stretch/>
        </p:blipFill>
        <p:spPr>
          <a:xfrm>
            <a:off x="0" y="-1"/>
            <a:ext cx="12195176" cy="6858001"/>
          </a:xfrm>
          <a:prstGeom prst="rect">
            <a:avLst/>
          </a:prstGeom>
        </p:spPr>
      </p:pic>
      <p:pic>
        <p:nvPicPr>
          <p:cNvPr id="35" name="Picture 34" descr="I:\MASTERS\Blue Bars 2014\Schroders Sky Blue Bar_A4.jpg" hidden="1"/>
          <p:cNvPicPr>
            <a:picLocks noChangeAspect="1"/>
          </p:cNvPicPr>
          <p:nvPr userDrawn="1"/>
        </p:nvPicPr>
        <p:blipFill rotWithShape="1">
          <a:blip r:embed="rId3" cstate="print">
            <a:extLst>
              <a:ext uri="{28A0092B-C50C-407E-A947-70E740481C1C}">
                <a14:useLocalDpi xmlns:a14="http://schemas.microsoft.com/office/drawing/2010/main"/>
              </a:ext>
            </a:extLst>
          </a:blip>
          <a:srcRect r="11878"/>
          <a:stretch/>
        </p:blipFill>
        <p:spPr bwMode="auto">
          <a:xfrm>
            <a:off x="2322407" y="5560857"/>
            <a:ext cx="8255993" cy="839663"/>
          </a:xfrm>
          <a:prstGeom prst="rect">
            <a:avLst/>
          </a:prstGeom>
          <a:noFill/>
          <a:ln>
            <a:noFill/>
          </a:ln>
        </p:spPr>
      </p:pic>
      <p:sp>
        <p:nvSpPr>
          <p:cNvPr id="9" name="Text Placeholder 2"/>
          <p:cNvSpPr>
            <a:spLocks noGrp="1"/>
          </p:cNvSpPr>
          <p:nvPr>
            <p:ph type="body" sz="quarter" idx="11" hasCustomPrompt="1"/>
          </p:nvPr>
        </p:nvSpPr>
        <p:spPr>
          <a:xfrm>
            <a:off x="550639" y="6192650"/>
            <a:ext cx="5425413" cy="353151"/>
          </a:xfrm>
          <a:prstGeom prst="rect">
            <a:avLst/>
          </a:prstGeom>
        </p:spPr>
        <p:txBody>
          <a:bodyPr wrap="square" lIns="0" tIns="37708" rIns="0" bIns="37708" anchor="ctr" anchorCtr="0">
            <a:spAutoFit/>
          </a:bodyPr>
          <a:lstStyle>
            <a:lvl1pPr marL="0" indent="0" algn="l">
              <a:spcBef>
                <a:spcPts val="0"/>
              </a:spcBef>
              <a:buFontTx/>
              <a:buNone/>
              <a:defRPr sz="1800" b="1">
                <a:solidFill>
                  <a:srgbClr val="14E6F0"/>
                </a:solidFill>
                <a:latin typeface="+mj-lt"/>
                <a:cs typeface="Schroders Circular TT Normal" panose="020B0504020101020102" pitchFamily="34" charset="0"/>
              </a:defRPr>
            </a:lvl1pPr>
          </a:lstStyle>
          <a:p>
            <a:pPr lvl="0"/>
            <a:r>
              <a:rPr lang="en-GB" dirty="0"/>
              <a:t>Name Surname, Job title (18pt)</a:t>
            </a:r>
            <a:endParaRPr lang="en-US" dirty="0"/>
          </a:p>
        </p:txBody>
      </p:sp>
      <p:sp>
        <p:nvSpPr>
          <p:cNvPr id="12" name="Text Placeholder 2"/>
          <p:cNvSpPr>
            <a:spLocks noGrp="1"/>
          </p:cNvSpPr>
          <p:nvPr>
            <p:ph type="body" sz="quarter" idx="14" hasCustomPrompt="1"/>
          </p:nvPr>
        </p:nvSpPr>
        <p:spPr>
          <a:xfrm>
            <a:off x="550639" y="5835175"/>
            <a:ext cx="11090888" cy="399318"/>
          </a:xfrm>
          <a:prstGeom prst="rect">
            <a:avLst/>
          </a:prstGeom>
        </p:spPr>
        <p:txBody>
          <a:bodyPr wrap="square" lIns="0" tIns="37708" rIns="0" bIns="37708" anchor="t" anchorCtr="0">
            <a:spAutoFit/>
          </a:bodyPr>
          <a:lstStyle>
            <a:lvl1pPr marL="0" indent="0" algn="l">
              <a:spcBef>
                <a:spcPts val="0"/>
              </a:spcBef>
              <a:buFontTx/>
              <a:buNone/>
              <a:defRPr sz="2100" b="0">
                <a:solidFill>
                  <a:schemeClr val="bg1"/>
                </a:solidFill>
                <a:latin typeface="+mj-lt"/>
              </a:defRPr>
            </a:lvl1pPr>
          </a:lstStyle>
          <a:p>
            <a:pPr lvl="0"/>
            <a:r>
              <a:rPr lang="en-GB" dirty="0"/>
              <a:t>Subtitle (21pt)</a:t>
            </a:r>
          </a:p>
        </p:txBody>
      </p:sp>
      <p:sp>
        <p:nvSpPr>
          <p:cNvPr id="13" name="Text Placeholder 2"/>
          <p:cNvSpPr>
            <a:spLocks noGrp="1"/>
          </p:cNvSpPr>
          <p:nvPr>
            <p:ph type="body" sz="quarter" idx="15" hasCustomPrompt="1"/>
          </p:nvPr>
        </p:nvSpPr>
        <p:spPr>
          <a:xfrm>
            <a:off x="550639" y="5341616"/>
            <a:ext cx="11090888" cy="537817"/>
          </a:xfrm>
          <a:prstGeom prst="rect">
            <a:avLst/>
          </a:prstGeom>
        </p:spPr>
        <p:txBody>
          <a:bodyPr wrap="square" lIns="0" tIns="37708" rIns="0" bIns="37708" anchor="b" anchorCtr="0">
            <a:spAutoFit/>
          </a:bodyPr>
          <a:lstStyle>
            <a:lvl1pPr marL="0" indent="0" algn="l">
              <a:spcBef>
                <a:spcPts val="0"/>
              </a:spcBef>
              <a:buFontTx/>
              <a:buNone/>
              <a:defRPr sz="3000" b="0">
                <a:solidFill>
                  <a:schemeClr val="bg1"/>
                </a:solidFill>
                <a:latin typeface="+mj-lt"/>
              </a:defRPr>
            </a:lvl1pPr>
          </a:lstStyle>
          <a:p>
            <a:pPr lvl="0"/>
            <a:r>
              <a:rPr lang="en-GB" dirty="0"/>
              <a:t>2017 PowerPoint 16x9 Template (30pt)</a:t>
            </a:r>
            <a:endParaRPr lang="en-US" dirty="0"/>
          </a:p>
        </p:txBody>
      </p:sp>
      <p:sp>
        <p:nvSpPr>
          <p:cNvPr id="14" name="Text Placeholder 2"/>
          <p:cNvSpPr>
            <a:spLocks noGrp="1"/>
          </p:cNvSpPr>
          <p:nvPr>
            <p:ph type="body" sz="quarter" idx="13" hasCustomPrompt="1"/>
          </p:nvPr>
        </p:nvSpPr>
        <p:spPr>
          <a:xfrm>
            <a:off x="6241880" y="6192650"/>
            <a:ext cx="5425413" cy="353151"/>
          </a:xfrm>
          <a:prstGeom prst="rect">
            <a:avLst/>
          </a:prstGeom>
        </p:spPr>
        <p:txBody>
          <a:bodyPr wrap="square" lIns="0" tIns="37708" rIns="0" bIns="37708" anchor="ctr" anchorCtr="0">
            <a:spAutoFit/>
          </a:bodyPr>
          <a:lstStyle>
            <a:lvl1pPr marL="0" indent="0" algn="r">
              <a:spcBef>
                <a:spcPts val="0"/>
              </a:spcBef>
              <a:buFontTx/>
              <a:buNone/>
              <a:defRPr sz="1800" b="1">
                <a:solidFill>
                  <a:schemeClr val="bg1"/>
                </a:solidFill>
                <a:latin typeface="+mj-lt"/>
                <a:cs typeface="Schroders Circular TT Normal" panose="020B0504020101020102" pitchFamily="34" charset="0"/>
              </a:defRPr>
            </a:lvl1pPr>
          </a:lstStyle>
          <a:p>
            <a:pPr lvl="0"/>
            <a:r>
              <a:rPr lang="en-GB" dirty="0"/>
              <a:t> (18pt) Month 2017</a:t>
            </a:r>
          </a:p>
        </p:txBody>
      </p:sp>
      <p:sp>
        <p:nvSpPr>
          <p:cNvPr id="11" name="Freeform 6">
            <a:extLst>
              <a:ext uri="{FF2B5EF4-FFF2-40B4-BE49-F238E27FC236}">
                <a16:creationId xmlns:a16="http://schemas.microsoft.com/office/drawing/2014/main" xmlns="" id="{3D10DC44-113F-4596-B6A7-332CDE469249}"/>
              </a:ext>
            </a:extLst>
          </p:cNvPr>
          <p:cNvSpPr>
            <a:spLocks noChangeAspect="1" noEditPoints="1"/>
          </p:cNvSpPr>
          <p:nvPr userDrawn="1"/>
        </p:nvSpPr>
        <p:spPr bwMode="auto">
          <a:xfrm>
            <a:off x="550637" y="290905"/>
            <a:ext cx="1587600" cy="284169"/>
          </a:xfrm>
          <a:custGeom>
            <a:avLst/>
            <a:gdLst>
              <a:gd name="T0" fmla="*/ 504 w 1138"/>
              <a:gd name="T1" fmla="*/ 99 h 203"/>
              <a:gd name="T2" fmla="*/ 458 w 1138"/>
              <a:gd name="T3" fmla="*/ 112 h 203"/>
              <a:gd name="T4" fmla="*/ 427 w 1138"/>
              <a:gd name="T5" fmla="*/ 200 h 203"/>
              <a:gd name="T6" fmla="*/ 449 w 1138"/>
              <a:gd name="T7" fmla="*/ 71 h 203"/>
              <a:gd name="T8" fmla="*/ 491 w 1138"/>
              <a:gd name="T9" fmla="*/ 67 h 203"/>
              <a:gd name="T10" fmla="*/ 981 w 1138"/>
              <a:gd name="T11" fmla="*/ 85 h 203"/>
              <a:gd name="T12" fmla="*/ 952 w 1138"/>
              <a:gd name="T13" fmla="*/ 71 h 203"/>
              <a:gd name="T14" fmla="*/ 983 w 1138"/>
              <a:gd name="T15" fmla="*/ 200 h 203"/>
              <a:gd name="T16" fmla="*/ 1013 w 1138"/>
              <a:gd name="T17" fmla="*/ 96 h 203"/>
              <a:gd name="T18" fmla="*/ 1032 w 1138"/>
              <a:gd name="T19" fmla="*/ 70 h 203"/>
              <a:gd name="T20" fmla="*/ 981 w 1138"/>
              <a:gd name="T21" fmla="*/ 85 h 203"/>
              <a:gd name="T22" fmla="*/ 315 w 1138"/>
              <a:gd name="T23" fmla="*/ 83 h 203"/>
              <a:gd name="T24" fmla="*/ 284 w 1138"/>
              <a:gd name="T25" fmla="*/ 7 h 203"/>
              <a:gd name="T26" fmla="*/ 315 w 1138"/>
              <a:gd name="T27" fmla="*/ 200 h 203"/>
              <a:gd name="T28" fmla="*/ 346 w 1138"/>
              <a:gd name="T29" fmla="*/ 97 h 203"/>
              <a:gd name="T30" fmla="*/ 376 w 1138"/>
              <a:gd name="T31" fmla="*/ 200 h 203"/>
              <a:gd name="T32" fmla="*/ 407 w 1138"/>
              <a:gd name="T33" fmla="*/ 136 h 203"/>
              <a:gd name="T34" fmla="*/ 218 w 1138"/>
              <a:gd name="T35" fmla="*/ 174 h 203"/>
              <a:gd name="T36" fmla="*/ 217 w 1138"/>
              <a:gd name="T37" fmla="*/ 97 h 203"/>
              <a:gd name="T38" fmla="*/ 271 w 1138"/>
              <a:gd name="T39" fmla="*/ 94 h 203"/>
              <a:gd name="T40" fmla="*/ 150 w 1138"/>
              <a:gd name="T41" fmla="*/ 135 h 203"/>
              <a:gd name="T42" fmla="*/ 272 w 1138"/>
              <a:gd name="T43" fmla="*/ 178 h 203"/>
              <a:gd name="T44" fmla="*/ 218 w 1138"/>
              <a:gd name="T45" fmla="*/ 174 h 203"/>
              <a:gd name="T46" fmla="*/ 68 w 1138"/>
              <a:gd name="T47" fmla="*/ 84 h 203"/>
              <a:gd name="T48" fmla="*/ 68 w 1138"/>
              <a:gd name="T49" fmla="*/ 38 h 203"/>
              <a:gd name="T50" fmla="*/ 130 w 1138"/>
              <a:gd name="T51" fmla="*/ 39 h 203"/>
              <a:gd name="T52" fmla="*/ 4 w 1138"/>
              <a:gd name="T53" fmla="*/ 64 h 203"/>
              <a:gd name="T54" fmla="*/ 71 w 1138"/>
              <a:gd name="T55" fmla="*/ 119 h 203"/>
              <a:gd name="T56" fmla="*/ 70 w 1138"/>
              <a:gd name="T57" fmla="*/ 172 h 203"/>
              <a:gd name="T58" fmla="*/ 0 w 1138"/>
              <a:gd name="T59" fmla="*/ 161 h 203"/>
              <a:gd name="T60" fmla="*/ 136 w 1138"/>
              <a:gd name="T61" fmla="*/ 146 h 203"/>
              <a:gd name="T62" fmla="*/ 1097 w 1138"/>
              <a:gd name="T63" fmla="*/ 122 h 203"/>
              <a:gd name="T64" fmla="*/ 1088 w 1138"/>
              <a:gd name="T65" fmla="*/ 93 h 203"/>
              <a:gd name="T66" fmla="*/ 1135 w 1138"/>
              <a:gd name="T67" fmla="*/ 91 h 203"/>
              <a:gd name="T68" fmla="*/ 1039 w 1138"/>
              <a:gd name="T69" fmla="*/ 107 h 203"/>
              <a:gd name="T70" fmla="*/ 1109 w 1138"/>
              <a:gd name="T71" fmla="*/ 163 h 203"/>
              <a:gd name="T72" fmla="*/ 1054 w 1138"/>
              <a:gd name="T73" fmla="*/ 158 h 203"/>
              <a:gd name="T74" fmla="*/ 1091 w 1138"/>
              <a:gd name="T75" fmla="*/ 203 h 203"/>
              <a:gd name="T76" fmla="*/ 1097 w 1138"/>
              <a:gd name="T77" fmla="*/ 122 h 203"/>
              <a:gd name="T78" fmla="*/ 570 w 1138"/>
              <a:gd name="T79" fmla="*/ 203 h 203"/>
              <a:gd name="T80" fmla="*/ 538 w 1138"/>
              <a:gd name="T81" fmla="*/ 135 h 203"/>
              <a:gd name="T82" fmla="*/ 570 w 1138"/>
              <a:gd name="T83" fmla="*/ 67 h 203"/>
              <a:gd name="T84" fmla="*/ 583 w 1138"/>
              <a:gd name="T85" fmla="*/ 67 h 203"/>
              <a:gd name="T86" fmla="*/ 615 w 1138"/>
              <a:gd name="T87" fmla="*/ 135 h 203"/>
              <a:gd name="T88" fmla="*/ 583 w 1138"/>
              <a:gd name="T89" fmla="*/ 203 h 203"/>
              <a:gd name="T90" fmla="*/ 583 w 1138"/>
              <a:gd name="T91" fmla="*/ 67 h 203"/>
              <a:gd name="T92" fmla="*/ 799 w 1138"/>
              <a:gd name="T93" fmla="*/ 200 h 203"/>
              <a:gd name="T94" fmla="*/ 764 w 1138"/>
              <a:gd name="T95" fmla="*/ 188 h 203"/>
              <a:gd name="T96" fmla="*/ 660 w 1138"/>
              <a:gd name="T97" fmla="*/ 135 h 203"/>
              <a:gd name="T98" fmla="*/ 760 w 1138"/>
              <a:gd name="T99" fmla="*/ 79 h 203"/>
              <a:gd name="T100" fmla="*/ 791 w 1138"/>
              <a:gd name="T101" fmla="*/ 0 h 203"/>
              <a:gd name="T102" fmla="*/ 760 w 1138"/>
              <a:gd name="T103" fmla="*/ 107 h 203"/>
              <a:gd name="T104" fmla="*/ 691 w 1138"/>
              <a:gd name="T105" fmla="*/ 135 h 203"/>
              <a:gd name="T106" fmla="*/ 760 w 1138"/>
              <a:gd name="T107" fmla="*/ 161 h 203"/>
              <a:gd name="T108" fmla="*/ 936 w 1138"/>
              <a:gd name="T109" fmla="*/ 135 h 203"/>
              <a:gd name="T110" fmla="*/ 839 w 1138"/>
              <a:gd name="T111" fmla="*/ 144 h 203"/>
              <a:gd name="T112" fmla="*/ 910 w 1138"/>
              <a:gd name="T113" fmla="*/ 160 h 203"/>
              <a:gd name="T114" fmla="*/ 876 w 1138"/>
              <a:gd name="T115" fmla="*/ 203 h 203"/>
              <a:gd name="T116" fmla="*/ 874 w 1138"/>
              <a:gd name="T117" fmla="*/ 67 h 203"/>
              <a:gd name="T118" fmla="*/ 904 w 1138"/>
              <a:gd name="T119" fmla="*/ 121 h 203"/>
              <a:gd name="T120" fmla="*/ 840 w 1138"/>
              <a:gd name="T121" fmla="*/ 12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8" h="203">
                <a:moveTo>
                  <a:pt x="507" y="70"/>
                </a:moveTo>
                <a:cubicBezTo>
                  <a:pt x="504" y="99"/>
                  <a:pt x="504" y="99"/>
                  <a:pt x="504" y="99"/>
                </a:cubicBezTo>
                <a:cubicBezTo>
                  <a:pt x="498" y="97"/>
                  <a:pt x="493" y="96"/>
                  <a:pt x="488" y="96"/>
                </a:cubicBezTo>
                <a:cubicBezTo>
                  <a:pt x="476" y="96"/>
                  <a:pt x="466" y="102"/>
                  <a:pt x="458" y="112"/>
                </a:cubicBezTo>
                <a:cubicBezTo>
                  <a:pt x="458" y="200"/>
                  <a:pt x="458" y="200"/>
                  <a:pt x="458" y="200"/>
                </a:cubicBezTo>
                <a:cubicBezTo>
                  <a:pt x="427" y="200"/>
                  <a:pt x="427" y="200"/>
                  <a:pt x="427" y="200"/>
                </a:cubicBezTo>
                <a:cubicBezTo>
                  <a:pt x="427" y="71"/>
                  <a:pt x="427" y="71"/>
                  <a:pt x="427" y="71"/>
                </a:cubicBezTo>
                <a:cubicBezTo>
                  <a:pt x="449" y="71"/>
                  <a:pt x="449" y="71"/>
                  <a:pt x="449" y="71"/>
                </a:cubicBezTo>
                <a:cubicBezTo>
                  <a:pt x="456" y="85"/>
                  <a:pt x="456" y="85"/>
                  <a:pt x="456" y="85"/>
                </a:cubicBezTo>
                <a:cubicBezTo>
                  <a:pt x="464" y="75"/>
                  <a:pt x="475" y="67"/>
                  <a:pt x="491" y="67"/>
                </a:cubicBezTo>
                <a:cubicBezTo>
                  <a:pt x="496" y="67"/>
                  <a:pt x="502" y="68"/>
                  <a:pt x="507" y="70"/>
                </a:cubicBezTo>
                <a:close/>
                <a:moveTo>
                  <a:pt x="981" y="85"/>
                </a:moveTo>
                <a:cubicBezTo>
                  <a:pt x="973" y="71"/>
                  <a:pt x="973" y="71"/>
                  <a:pt x="973" y="71"/>
                </a:cubicBezTo>
                <a:cubicBezTo>
                  <a:pt x="952" y="71"/>
                  <a:pt x="952" y="71"/>
                  <a:pt x="952" y="71"/>
                </a:cubicBezTo>
                <a:cubicBezTo>
                  <a:pt x="952" y="200"/>
                  <a:pt x="952" y="200"/>
                  <a:pt x="952" y="200"/>
                </a:cubicBezTo>
                <a:cubicBezTo>
                  <a:pt x="983" y="200"/>
                  <a:pt x="983" y="200"/>
                  <a:pt x="983" y="200"/>
                </a:cubicBezTo>
                <a:cubicBezTo>
                  <a:pt x="983" y="112"/>
                  <a:pt x="983" y="112"/>
                  <a:pt x="983" y="112"/>
                </a:cubicBezTo>
                <a:cubicBezTo>
                  <a:pt x="991" y="102"/>
                  <a:pt x="1001" y="96"/>
                  <a:pt x="1013" y="96"/>
                </a:cubicBezTo>
                <a:cubicBezTo>
                  <a:pt x="1018" y="96"/>
                  <a:pt x="1023" y="97"/>
                  <a:pt x="1029" y="99"/>
                </a:cubicBezTo>
                <a:cubicBezTo>
                  <a:pt x="1032" y="70"/>
                  <a:pt x="1032" y="70"/>
                  <a:pt x="1032" y="70"/>
                </a:cubicBezTo>
                <a:cubicBezTo>
                  <a:pt x="1027" y="68"/>
                  <a:pt x="1021" y="67"/>
                  <a:pt x="1016" y="67"/>
                </a:cubicBezTo>
                <a:cubicBezTo>
                  <a:pt x="1000" y="67"/>
                  <a:pt x="989" y="75"/>
                  <a:pt x="981" y="85"/>
                </a:cubicBezTo>
                <a:close/>
                <a:moveTo>
                  <a:pt x="354" y="67"/>
                </a:moveTo>
                <a:cubicBezTo>
                  <a:pt x="340" y="67"/>
                  <a:pt x="326" y="73"/>
                  <a:pt x="315" y="83"/>
                </a:cubicBezTo>
                <a:cubicBezTo>
                  <a:pt x="315" y="0"/>
                  <a:pt x="315" y="0"/>
                  <a:pt x="315" y="0"/>
                </a:cubicBezTo>
                <a:cubicBezTo>
                  <a:pt x="284" y="7"/>
                  <a:pt x="284" y="7"/>
                  <a:pt x="284" y="7"/>
                </a:cubicBezTo>
                <a:cubicBezTo>
                  <a:pt x="284" y="200"/>
                  <a:pt x="284" y="200"/>
                  <a:pt x="284" y="200"/>
                </a:cubicBezTo>
                <a:cubicBezTo>
                  <a:pt x="315" y="200"/>
                  <a:pt x="315" y="200"/>
                  <a:pt x="315" y="200"/>
                </a:cubicBezTo>
                <a:cubicBezTo>
                  <a:pt x="315" y="114"/>
                  <a:pt x="315" y="114"/>
                  <a:pt x="315" y="114"/>
                </a:cubicBezTo>
                <a:cubicBezTo>
                  <a:pt x="323" y="104"/>
                  <a:pt x="334" y="97"/>
                  <a:pt x="346" y="97"/>
                </a:cubicBezTo>
                <a:cubicBezTo>
                  <a:pt x="365" y="97"/>
                  <a:pt x="376" y="108"/>
                  <a:pt x="376" y="137"/>
                </a:cubicBezTo>
                <a:cubicBezTo>
                  <a:pt x="376" y="162"/>
                  <a:pt x="376" y="200"/>
                  <a:pt x="376" y="200"/>
                </a:cubicBezTo>
                <a:cubicBezTo>
                  <a:pt x="407" y="200"/>
                  <a:pt x="407" y="200"/>
                  <a:pt x="407" y="200"/>
                </a:cubicBezTo>
                <a:cubicBezTo>
                  <a:pt x="407" y="136"/>
                  <a:pt x="407" y="136"/>
                  <a:pt x="407" y="136"/>
                </a:cubicBezTo>
                <a:cubicBezTo>
                  <a:pt x="407" y="97"/>
                  <a:pt x="390" y="67"/>
                  <a:pt x="354" y="67"/>
                </a:cubicBezTo>
                <a:close/>
                <a:moveTo>
                  <a:pt x="218" y="174"/>
                </a:moveTo>
                <a:cubicBezTo>
                  <a:pt x="198" y="174"/>
                  <a:pt x="181" y="158"/>
                  <a:pt x="181" y="135"/>
                </a:cubicBezTo>
                <a:cubicBezTo>
                  <a:pt x="181" y="113"/>
                  <a:pt x="197" y="97"/>
                  <a:pt x="217" y="97"/>
                </a:cubicBezTo>
                <a:cubicBezTo>
                  <a:pt x="228" y="97"/>
                  <a:pt x="240" y="103"/>
                  <a:pt x="248" y="114"/>
                </a:cubicBezTo>
                <a:cubicBezTo>
                  <a:pt x="271" y="94"/>
                  <a:pt x="271" y="94"/>
                  <a:pt x="271" y="94"/>
                </a:cubicBezTo>
                <a:cubicBezTo>
                  <a:pt x="259" y="78"/>
                  <a:pt x="241" y="67"/>
                  <a:pt x="218" y="67"/>
                </a:cubicBezTo>
                <a:cubicBezTo>
                  <a:pt x="178" y="67"/>
                  <a:pt x="150" y="98"/>
                  <a:pt x="150" y="135"/>
                </a:cubicBezTo>
                <a:cubicBezTo>
                  <a:pt x="150" y="175"/>
                  <a:pt x="180" y="203"/>
                  <a:pt x="218" y="203"/>
                </a:cubicBezTo>
                <a:cubicBezTo>
                  <a:pt x="240" y="203"/>
                  <a:pt x="259" y="193"/>
                  <a:pt x="272" y="178"/>
                </a:cubicBezTo>
                <a:cubicBezTo>
                  <a:pt x="250" y="158"/>
                  <a:pt x="250" y="158"/>
                  <a:pt x="250" y="158"/>
                </a:cubicBezTo>
                <a:cubicBezTo>
                  <a:pt x="240" y="169"/>
                  <a:pt x="231" y="174"/>
                  <a:pt x="218" y="174"/>
                </a:cubicBezTo>
                <a:close/>
                <a:moveTo>
                  <a:pt x="85" y="88"/>
                </a:moveTo>
                <a:cubicBezTo>
                  <a:pt x="82" y="88"/>
                  <a:pt x="73" y="85"/>
                  <a:pt x="68" y="84"/>
                </a:cubicBezTo>
                <a:cubicBezTo>
                  <a:pt x="49" y="80"/>
                  <a:pt x="38" y="74"/>
                  <a:pt x="38" y="61"/>
                </a:cubicBezTo>
                <a:cubicBezTo>
                  <a:pt x="38" y="49"/>
                  <a:pt x="50" y="38"/>
                  <a:pt x="68" y="38"/>
                </a:cubicBezTo>
                <a:cubicBezTo>
                  <a:pt x="84" y="38"/>
                  <a:pt x="96" y="46"/>
                  <a:pt x="107" y="61"/>
                </a:cubicBezTo>
                <a:cubicBezTo>
                  <a:pt x="130" y="39"/>
                  <a:pt x="130" y="39"/>
                  <a:pt x="130" y="39"/>
                </a:cubicBezTo>
                <a:cubicBezTo>
                  <a:pt x="118" y="24"/>
                  <a:pt x="100" y="7"/>
                  <a:pt x="68" y="7"/>
                </a:cubicBezTo>
                <a:cubicBezTo>
                  <a:pt x="33" y="7"/>
                  <a:pt x="4" y="31"/>
                  <a:pt x="4" y="64"/>
                </a:cubicBezTo>
                <a:cubicBezTo>
                  <a:pt x="4" y="89"/>
                  <a:pt x="20" y="107"/>
                  <a:pt x="54" y="115"/>
                </a:cubicBezTo>
                <a:cubicBezTo>
                  <a:pt x="59" y="116"/>
                  <a:pt x="66" y="118"/>
                  <a:pt x="71" y="119"/>
                </a:cubicBezTo>
                <a:cubicBezTo>
                  <a:pt x="92" y="125"/>
                  <a:pt x="101" y="134"/>
                  <a:pt x="101" y="146"/>
                </a:cubicBezTo>
                <a:cubicBezTo>
                  <a:pt x="101" y="161"/>
                  <a:pt x="86" y="172"/>
                  <a:pt x="70" y="172"/>
                </a:cubicBezTo>
                <a:cubicBezTo>
                  <a:pt x="56" y="172"/>
                  <a:pt x="39" y="167"/>
                  <a:pt x="28" y="144"/>
                </a:cubicBezTo>
                <a:cubicBezTo>
                  <a:pt x="0" y="161"/>
                  <a:pt x="0" y="161"/>
                  <a:pt x="0" y="161"/>
                </a:cubicBezTo>
                <a:cubicBezTo>
                  <a:pt x="10" y="182"/>
                  <a:pt x="35" y="203"/>
                  <a:pt x="69" y="203"/>
                </a:cubicBezTo>
                <a:cubicBezTo>
                  <a:pt x="108" y="203"/>
                  <a:pt x="136" y="177"/>
                  <a:pt x="136" y="146"/>
                </a:cubicBezTo>
                <a:cubicBezTo>
                  <a:pt x="136" y="117"/>
                  <a:pt x="118" y="97"/>
                  <a:pt x="85" y="88"/>
                </a:cubicBezTo>
                <a:close/>
                <a:moveTo>
                  <a:pt x="1097" y="122"/>
                </a:moveTo>
                <a:cubicBezTo>
                  <a:pt x="1079" y="118"/>
                  <a:pt x="1068" y="114"/>
                  <a:pt x="1068" y="105"/>
                </a:cubicBezTo>
                <a:cubicBezTo>
                  <a:pt x="1068" y="98"/>
                  <a:pt x="1076" y="93"/>
                  <a:pt x="1088" y="93"/>
                </a:cubicBezTo>
                <a:cubicBezTo>
                  <a:pt x="1098" y="93"/>
                  <a:pt x="1110" y="100"/>
                  <a:pt x="1115" y="109"/>
                </a:cubicBezTo>
                <a:cubicBezTo>
                  <a:pt x="1135" y="91"/>
                  <a:pt x="1135" y="91"/>
                  <a:pt x="1135" y="91"/>
                </a:cubicBezTo>
                <a:cubicBezTo>
                  <a:pt x="1128" y="79"/>
                  <a:pt x="1111" y="67"/>
                  <a:pt x="1088" y="67"/>
                </a:cubicBezTo>
                <a:cubicBezTo>
                  <a:pt x="1064" y="67"/>
                  <a:pt x="1039" y="83"/>
                  <a:pt x="1039" y="107"/>
                </a:cubicBezTo>
                <a:cubicBezTo>
                  <a:pt x="1039" y="129"/>
                  <a:pt x="1057" y="140"/>
                  <a:pt x="1088" y="148"/>
                </a:cubicBezTo>
                <a:cubicBezTo>
                  <a:pt x="1100" y="150"/>
                  <a:pt x="1109" y="155"/>
                  <a:pt x="1109" y="163"/>
                </a:cubicBezTo>
                <a:cubicBezTo>
                  <a:pt x="1109" y="171"/>
                  <a:pt x="1103" y="177"/>
                  <a:pt x="1090" y="177"/>
                </a:cubicBezTo>
                <a:cubicBezTo>
                  <a:pt x="1075" y="177"/>
                  <a:pt x="1063" y="171"/>
                  <a:pt x="1054" y="158"/>
                </a:cubicBezTo>
                <a:cubicBezTo>
                  <a:pt x="1034" y="176"/>
                  <a:pt x="1034" y="176"/>
                  <a:pt x="1034" y="176"/>
                </a:cubicBezTo>
                <a:cubicBezTo>
                  <a:pt x="1045" y="193"/>
                  <a:pt x="1067" y="203"/>
                  <a:pt x="1091" y="203"/>
                </a:cubicBezTo>
                <a:cubicBezTo>
                  <a:pt x="1118" y="203"/>
                  <a:pt x="1138" y="185"/>
                  <a:pt x="1138" y="162"/>
                </a:cubicBezTo>
                <a:cubicBezTo>
                  <a:pt x="1138" y="139"/>
                  <a:pt x="1119" y="127"/>
                  <a:pt x="1097" y="122"/>
                </a:cubicBezTo>
                <a:close/>
                <a:moveTo>
                  <a:pt x="507" y="135"/>
                </a:moveTo>
                <a:cubicBezTo>
                  <a:pt x="507" y="171"/>
                  <a:pt x="533" y="200"/>
                  <a:pt x="570" y="203"/>
                </a:cubicBezTo>
                <a:cubicBezTo>
                  <a:pt x="570" y="174"/>
                  <a:pt x="570" y="174"/>
                  <a:pt x="570" y="174"/>
                </a:cubicBezTo>
                <a:cubicBezTo>
                  <a:pt x="551" y="171"/>
                  <a:pt x="538" y="155"/>
                  <a:pt x="538" y="135"/>
                </a:cubicBezTo>
                <a:cubicBezTo>
                  <a:pt x="538" y="115"/>
                  <a:pt x="552" y="99"/>
                  <a:pt x="570" y="96"/>
                </a:cubicBezTo>
                <a:cubicBezTo>
                  <a:pt x="570" y="67"/>
                  <a:pt x="570" y="67"/>
                  <a:pt x="570" y="67"/>
                </a:cubicBezTo>
                <a:cubicBezTo>
                  <a:pt x="533" y="70"/>
                  <a:pt x="507" y="100"/>
                  <a:pt x="507" y="135"/>
                </a:cubicBezTo>
                <a:close/>
                <a:moveTo>
                  <a:pt x="583" y="67"/>
                </a:moveTo>
                <a:cubicBezTo>
                  <a:pt x="583" y="96"/>
                  <a:pt x="583" y="96"/>
                  <a:pt x="583" y="96"/>
                </a:cubicBezTo>
                <a:cubicBezTo>
                  <a:pt x="601" y="99"/>
                  <a:pt x="615" y="115"/>
                  <a:pt x="615" y="135"/>
                </a:cubicBezTo>
                <a:cubicBezTo>
                  <a:pt x="615" y="155"/>
                  <a:pt x="602" y="171"/>
                  <a:pt x="583" y="174"/>
                </a:cubicBezTo>
                <a:cubicBezTo>
                  <a:pt x="583" y="203"/>
                  <a:pt x="583" y="203"/>
                  <a:pt x="583" y="203"/>
                </a:cubicBezTo>
                <a:cubicBezTo>
                  <a:pt x="620" y="200"/>
                  <a:pt x="646" y="171"/>
                  <a:pt x="646" y="135"/>
                </a:cubicBezTo>
                <a:cubicBezTo>
                  <a:pt x="646" y="100"/>
                  <a:pt x="620" y="70"/>
                  <a:pt x="583" y="67"/>
                </a:cubicBezTo>
                <a:close/>
                <a:moveTo>
                  <a:pt x="791" y="167"/>
                </a:moveTo>
                <a:cubicBezTo>
                  <a:pt x="799" y="200"/>
                  <a:pt x="799" y="200"/>
                  <a:pt x="799" y="200"/>
                </a:cubicBezTo>
                <a:cubicBezTo>
                  <a:pt x="770" y="200"/>
                  <a:pt x="770" y="200"/>
                  <a:pt x="770" y="200"/>
                </a:cubicBezTo>
                <a:cubicBezTo>
                  <a:pt x="764" y="188"/>
                  <a:pt x="764" y="188"/>
                  <a:pt x="764" y="188"/>
                </a:cubicBezTo>
                <a:cubicBezTo>
                  <a:pt x="754" y="196"/>
                  <a:pt x="740" y="203"/>
                  <a:pt x="724" y="203"/>
                </a:cubicBezTo>
                <a:cubicBezTo>
                  <a:pt x="687" y="203"/>
                  <a:pt x="660" y="173"/>
                  <a:pt x="660" y="135"/>
                </a:cubicBezTo>
                <a:cubicBezTo>
                  <a:pt x="660" y="96"/>
                  <a:pt x="690" y="67"/>
                  <a:pt x="726" y="67"/>
                </a:cubicBezTo>
                <a:cubicBezTo>
                  <a:pt x="739" y="67"/>
                  <a:pt x="751" y="72"/>
                  <a:pt x="760" y="79"/>
                </a:cubicBezTo>
                <a:cubicBezTo>
                  <a:pt x="760" y="7"/>
                  <a:pt x="760" y="7"/>
                  <a:pt x="760" y="7"/>
                </a:cubicBezTo>
                <a:cubicBezTo>
                  <a:pt x="791" y="0"/>
                  <a:pt x="791" y="0"/>
                  <a:pt x="791" y="0"/>
                </a:cubicBezTo>
                <a:lnTo>
                  <a:pt x="791" y="167"/>
                </a:lnTo>
                <a:close/>
                <a:moveTo>
                  <a:pt x="760" y="107"/>
                </a:moveTo>
                <a:cubicBezTo>
                  <a:pt x="752" y="100"/>
                  <a:pt x="742" y="96"/>
                  <a:pt x="729" y="96"/>
                </a:cubicBezTo>
                <a:cubicBezTo>
                  <a:pt x="708" y="96"/>
                  <a:pt x="691" y="113"/>
                  <a:pt x="691" y="135"/>
                </a:cubicBezTo>
                <a:cubicBezTo>
                  <a:pt x="691" y="160"/>
                  <a:pt x="709" y="175"/>
                  <a:pt x="728" y="175"/>
                </a:cubicBezTo>
                <a:cubicBezTo>
                  <a:pt x="741" y="175"/>
                  <a:pt x="752" y="169"/>
                  <a:pt x="760" y="161"/>
                </a:cubicBezTo>
                <a:lnTo>
                  <a:pt x="760" y="107"/>
                </a:lnTo>
                <a:close/>
                <a:moveTo>
                  <a:pt x="936" y="135"/>
                </a:moveTo>
                <a:cubicBezTo>
                  <a:pt x="936" y="139"/>
                  <a:pt x="936" y="144"/>
                  <a:pt x="936" y="144"/>
                </a:cubicBezTo>
                <a:cubicBezTo>
                  <a:pt x="839" y="144"/>
                  <a:pt x="839" y="144"/>
                  <a:pt x="839" y="144"/>
                </a:cubicBezTo>
                <a:cubicBezTo>
                  <a:pt x="841" y="163"/>
                  <a:pt x="856" y="176"/>
                  <a:pt x="875" y="176"/>
                </a:cubicBezTo>
                <a:cubicBezTo>
                  <a:pt x="889" y="176"/>
                  <a:pt x="901" y="170"/>
                  <a:pt x="910" y="160"/>
                </a:cubicBezTo>
                <a:cubicBezTo>
                  <a:pt x="930" y="178"/>
                  <a:pt x="930" y="178"/>
                  <a:pt x="930" y="178"/>
                </a:cubicBezTo>
                <a:cubicBezTo>
                  <a:pt x="918" y="193"/>
                  <a:pt x="899" y="203"/>
                  <a:pt x="876" y="203"/>
                </a:cubicBezTo>
                <a:cubicBezTo>
                  <a:pt x="838" y="203"/>
                  <a:pt x="808" y="175"/>
                  <a:pt x="808" y="135"/>
                </a:cubicBezTo>
                <a:cubicBezTo>
                  <a:pt x="808" y="97"/>
                  <a:pt x="836" y="67"/>
                  <a:pt x="874" y="67"/>
                </a:cubicBezTo>
                <a:cubicBezTo>
                  <a:pt x="910" y="67"/>
                  <a:pt x="936" y="98"/>
                  <a:pt x="936" y="135"/>
                </a:cubicBezTo>
                <a:close/>
                <a:moveTo>
                  <a:pt x="904" y="121"/>
                </a:moveTo>
                <a:cubicBezTo>
                  <a:pt x="902" y="108"/>
                  <a:pt x="890" y="95"/>
                  <a:pt x="872" y="95"/>
                </a:cubicBezTo>
                <a:cubicBezTo>
                  <a:pt x="856" y="95"/>
                  <a:pt x="844" y="106"/>
                  <a:pt x="840" y="121"/>
                </a:cubicBezTo>
                <a:lnTo>
                  <a:pt x="904" y="12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GB" dirty="0"/>
          </a:p>
        </p:txBody>
      </p:sp>
    </p:spTree>
    <p:extLst>
      <p:ext uri="{BB962C8B-B14F-4D97-AF65-F5344CB8AC3E}">
        <p14:creationId xmlns:p14="http://schemas.microsoft.com/office/powerpoint/2010/main" val="986274831"/>
      </p:ext>
    </p:extLst>
  </p:cSld>
  <p:clrMapOvr>
    <a:masterClrMapping/>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7_Title Page">
    <p:spTree>
      <p:nvGrpSpPr>
        <p:cNvPr id="1" name=""/>
        <p:cNvGrpSpPr/>
        <p:nvPr/>
      </p:nvGrpSpPr>
      <p:grpSpPr>
        <a:xfrm>
          <a:off x="0" y="0"/>
          <a:ext cx="0" cy="0"/>
          <a:chOff x="0" y="0"/>
          <a:chExt cx="0" cy="0"/>
        </a:xfrm>
      </p:grpSpPr>
      <p:pic>
        <p:nvPicPr>
          <p:cNvPr id="35" name="Picture 34" descr="I:\MASTERS\Blue Bars 2014\Schroders Sky Blue Bar_A4.jpg" hidden="1"/>
          <p:cNvPicPr>
            <a:picLocks noChangeAspect="1"/>
          </p:cNvPicPr>
          <p:nvPr userDrawn="1"/>
        </p:nvPicPr>
        <p:blipFill rotWithShape="1">
          <a:blip r:embed="rId2" cstate="print">
            <a:extLst>
              <a:ext uri="{28A0092B-C50C-407E-A947-70E740481C1C}">
                <a14:useLocalDpi xmlns:a14="http://schemas.microsoft.com/office/drawing/2010/main"/>
              </a:ext>
            </a:extLst>
          </a:blip>
          <a:srcRect r="11878"/>
          <a:stretch/>
        </p:blipFill>
        <p:spPr bwMode="auto">
          <a:xfrm>
            <a:off x="2322407" y="5560857"/>
            <a:ext cx="8255993" cy="839663"/>
          </a:xfrm>
          <a:prstGeom prst="rect">
            <a:avLst/>
          </a:prstGeom>
          <a:noFill/>
          <a:ln>
            <a:noFill/>
          </a:ln>
        </p:spPr>
      </p:pic>
      <p:sp>
        <p:nvSpPr>
          <p:cNvPr id="12" name="Text Placeholder 2"/>
          <p:cNvSpPr>
            <a:spLocks noGrp="1"/>
          </p:cNvSpPr>
          <p:nvPr>
            <p:ph type="body" sz="quarter" idx="14" hasCustomPrompt="1"/>
          </p:nvPr>
        </p:nvSpPr>
        <p:spPr>
          <a:xfrm>
            <a:off x="550639" y="3490685"/>
            <a:ext cx="11090888" cy="399318"/>
          </a:xfrm>
          <a:prstGeom prst="rect">
            <a:avLst/>
          </a:prstGeom>
        </p:spPr>
        <p:txBody>
          <a:bodyPr wrap="square" lIns="0" tIns="37708" rIns="0" bIns="37708" anchor="t" anchorCtr="0">
            <a:spAutoFit/>
          </a:bodyPr>
          <a:lstStyle>
            <a:lvl1pPr marL="0" indent="0" algn="l">
              <a:spcBef>
                <a:spcPts val="0"/>
              </a:spcBef>
              <a:buFontTx/>
              <a:buNone/>
              <a:defRPr sz="2100" b="0">
                <a:solidFill>
                  <a:srgbClr val="002A5E"/>
                </a:solidFill>
                <a:latin typeface="+mj-lt"/>
              </a:defRPr>
            </a:lvl1pPr>
          </a:lstStyle>
          <a:p>
            <a:pPr lvl="0"/>
            <a:r>
              <a:rPr lang="en-GB" dirty="0"/>
              <a:t>Subtitle (21pt)</a:t>
            </a:r>
          </a:p>
        </p:txBody>
      </p:sp>
      <p:sp>
        <p:nvSpPr>
          <p:cNvPr id="13" name="Text Placeholder 2"/>
          <p:cNvSpPr>
            <a:spLocks noGrp="1"/>
          </p:cNvSpPr>
          <p:nvPr>
            <p:ph type="body" sz="quarter" idx="15" hasCustomPrompt="1"/>
          </p:nvPr>
        </p:nvSpPr>
        <p:spPr>
          <a:xfrm>
            <a:off x="550639" y="2932814"/>
            <a:ext cx="11090888" cy="537817"/>
          </a:xfrm>
          <a:prstGeom prst="rect">
            <a:avLst/>
          </a:prstGeom>
        </p:spPr>
        <p:txBody>
          <a:bodyPr wrap="square" lIns="0" tIns="37708" rIns="0" bIns="37708" anchor="b" anchorCtr="0">
            <a:spAutoFit/>
          </a:bodyPr>
          <a:lstStyle>
            <a:lvl1pPr marL="0" indent="0" algn="l">
              <a:spcBef>
                <a:spcPts val="0"/>
              </a:spcBef>
              <a:buFontTx/>
              <a:buNone/>
              <a:defRPr sz="3000" b="0">
                <a:solidFill>
                  <a:srgbClr val="002A5E"/>
                </a:solidFill>
                <a:latin typeface="+mj-lt"/>
              </a:defRPr>
            </a:lvl1pPr>
          </a:lstStyle>
          <a:p>
            <a:pPr lvl="0"/>
            <a:r>
              <a:rPr lang="en-GB" dirty="0"/>
              <a:t>2017 PowerPoint 16x9 Template (30pt)</a:t>
            </a:r>
            <a:endParaRPr lang="en-US" dirty="0"/>
          </a:p>
        </p:txBody>
      </p:sp>
      <p:sp>
        <p:nvSpPr>
          <p:cNvPr id="14" name="Text Placeholder 2"/>
          <p:cNvSpPr>
            <a:spLocks noGrp="1"/>
          </p:cNvSpPr>
          <p:nvPr>
            <p:ph type="body" sz="quarter" idx="13" hasCustomPrompt="1"/>
          </p:nvPr>
        </p:nvSpPr>
        <p:spPr>
          <a:xfrm>
            <a:off x="550639" y="6192650"/>
            <a:ext cx="5425413" cy="353151"/>
          </a:xfrm>
          <a:prstGeom prst="rect">
            <a:avLst/>
          </a:prstGeom>
        </p:spPr>
        <p:txBody>
          <a:bodyPr wrap="square" lIns="0" tIns="37708" rIns="0" bIns="37708" anchor="ctr" anchorCtr="0">
            <a:spAutoFit/>
          </a:bodyPr>
          <a:lstStyle>
            <a:lvl1pPr marL="0" indent="0" algn="l">
              <a:spcBef>
                <a:spcPts val="0"/>
              </a:spcBef>
              <a:buFontTx/>
              <a:buNone/>
              <a:defRPr sz="1800" b="1">
                <a:solidFill>
                  <a:srgbClr val="002A5E"/>
                </a:solidFill>
                <a:latin typeface="+mj-lt"/>
                <a:cs typeface="Schroders Circular TT Normal" panose="020B0504020101020102" pitchFamily="34" charset="0"/>
              </a:defRPr>
            </a:lvl1pPr>
          </a:lstStyle>
          <a:p>
            <a:pPr lvl="0"/>
            <a:r>
              <a:rPr lang="en-GB" dirty="0"/>
              <a:t>(18pt) Month 2017</a:t>
            </a:r>
          </a:p>
        </p:txBody>
      </p:sp>
      <p:sp>
        <p:nvSpPr>
          <p:cNvPr id="17" name="Text Placeholder 2"/>
          <p:cNvSpPr>
            <a:spLocks noGrp="1"/>
          </p:cNvSpPr>
          <p:nvPr>
            <p:ph type="body" sz="quarter" idx="16" hasCustomPrompt="1"/>
          </p:nvPr>
        </p:nvSpPr>
        <p:spPr>
          <a:xfrm>
            <a:off x="550639" y="5866402"/>
            <a:ext cx="5425413" cy="353151"/>
          </a:xfrm>
          <a:prstGeom prst="rect">
            <a:avLst/>
          </a:prstGeom>
        </p:spPr>
        <p:txBody>
          <a:bodyPr wrap="square" lIns="0" tIns="37708" rIns="0" bIns="37708" anchor="ctr" anchorCtr="0">
            <a:spAutoFit/>
          </a:bodyPr>
          <a:lstStyle>
            <a:lvl1pPr marL="0" indent="0" algn="l">
              <a:spcBef>
                <a:spcPts val="0"/>
              </a:spcBef>
              <a:buFontTx/>
              <a:buNone/>
              <a:defRPr sz="1800" b="1">
                <a:solidFill>
                  <a:srgbClr val="14E6F0"/>
                </a:solidFill>
                <a:latin typeface="+mj-lt"/>
                <a:cs typeface="Schroders Circular TT Normal" panose="020B0504020101020102" pitchFamily="34" charset="0"/>
              </a:defRPr>
            </a:lvl1pPr>
          </a:lstStyle>
          <a:p>
            <a:pPr lvl="0"/>
            <a:r>
              <a:rPr lang="en-GB" dirty="0"/>
              <a:t>Name Surname, Job title (18pt)</a:t>
            </a:r>
            <a:endParaRPr lang="en-US" dirty="0"/>
          </a:p>
        </p:txBody>
      </p:sp>
      <p:sp>
        <p:nvSpPr>
          <p:cNvPr id="9" name="Freeform 6"/>
          <p:cNvSpPr>
            <a:spLocks noChangeAspect="1" noEditPoints="1"/>
          </p:cNvSpPr>
          <p:nvPr userDrawn="1"/>
        </p:nvSpPr>
        <p:spPr bwMode="auto">
          <a:xfrm>
            <a:off x="550637" y="290905"/>
            <a:ext cx="1587600" cy="284169"/>
          </a:xfrm>
          <a:custGeom>
            <a:avLst/>
            <a:gdLst>
              <a:gd name="T0" fmla="*/ 504 w 1138"/>
              <a:gd name="T1" fmla="*/ 99 h 203"/>
              <a:gd name="T2" fmla="*/ 458 w 1138"/>
              <a:gd name="T3" fmla="*/ 112 h 203"/>
              <a:gd name="T4" fmla="*/ 427 w 1138"/>
              <a:gd name="T5" fmla="*/ 200 h 203"/>
              <a:gd name="T6" fmla="*/ 449 w 1138"/>
              <a:gd name="T7" fmla="*/ 71 h 203"/>
              <a:gd name="T8" fmla="*/ 491 w 1138"/>
              <a:gd name="T9" fmla="*/ 67 h 203"/>
              <a:gd name="T10" fmla="*/ 981 w 1138"/>
              <a:gd name="T11" fmla="*/ 85 h 203"/>
              <a:gd name="T12" fmla="*/ 952 w 1138"/>
              <a:gd name="T13" fmla="*/ 71 h 203"/>
              <a:gd name="T14" fmla="*/ 983 w 1138"/>
              <a:gd name="T15" fmla="*/ 200 h 203"/>
              <a:gd name="T16" fmla="*/ 1013 w 1138"/>
              <a:gd name="T17" fmla="*/ 96 h 203"/>
              <a:gd name="T18" fmla="*/ 1032 w 1138"/>
              <a:gd name="T19" fmla="*/ 70 h 203"/>
              <a:gd name="T20" fmla="*/ 981 w 1138"/>
              <a:gd name="T21" fmla="*/ 85 h 203"/>
              <a:gd name="T22" fmla="*/ 315 w 1138"/>
              <a:gd name="T23" fmla="*/ 83 h 203"/>
              <a:gd name="T24" fmla="*/ 284 w 1138"/>
              <a:gd name="T25" fmla="*/ 7 h 203"/>
              <a:gd name="T26" fmla="*/ 315 w 1138"/>
              <a:gd name="T27" fmla="*/ 200 h 203"/>
              <a:gd name="T28" fmla="*/ 346 w 1138"/>
              <a:gd name="T29" fmla="*/ 97 h 203"/>
              <a:gd name="T30" fmla="*/ 376 w 1138"/>
              <a:gd name="T31" fmla="*/ 200 h 203"/>
              <a:gd name="T32" fmla="*/ 407 w 1138"/>
              <a:gd name="T33" fmla="*/ 136 h 203"/>
              <a:gd name="T34" fmla="*/ 218 w 1138"/>
              <a:gd name="T35" fmla="*/ 174 h 203"/>
              <a:gd name="T36" fmla="*/ 217 w 1138"/>
              <a:gd name="T37" fmla="*/ 97 h 203"/>
              <a:gd name="T38" fmla="*/ 271 w 1138"/>
              <a:gd name="T39" fmla="*/ 94 h 203"/>
              <a:gd name="T40" fmla="*/ 150 w 1138"/>
              <a:gd name="T41" fmla="*/ 135 h 203"/>
              <a:gd name="T42" fmla="*/ 272 w 1138"/>
              <a:gd name="T43" fmla="*/ 178 h 203"/>
              <a:gd name="T44" fmla="*/ 218 w 1138"/>
              <a:gd name="T45" fmla="*/ 174 h 203"/>
              <a:gd name="T46" fmla="*/ 68 w 1138"/>
              <a:gd name="T47" fmla="*/ 84 h 203"/>
              <a:gd name="T48" fmla="*/ 68 w 1138"/>
              <a:gd name="T49" fmla="*/ 38 h 203"/>
              <a:gd name="T50" fmla="*/ 130 w 1138"/>
              <a:gd name="T51" fmla="*/ 39 h 203"/>
              <a:gd name="T52" fmla="*/ 4 w 1138"/>
              <a:gd name="T53" fmla="*/ 64 h 203"/>
              <a:gd name="T54" fmla="*/ 71 w 1138"/>
              <a:gd name="T55" fmla="*/ 119 h 203"/>
              <a:gd name="T56" fmla="*/ 70 w 1138"/>
              <a:gd name="T57" fmla="*/ 172 h 203"/>
              <a:gd name="T58" fmla="*/ 0 w 1138"/>
              <a:gd name="T59" fmla="*/ 161 h 203"/>
              <a:gd name="T60" fmla="*/ 136 w 1138"/>
              <a:gd name="T61" fmla="*/ 146 h 203"/>
              <a:gd name="T62" fmla="*/ 1097 w 1138"/>
              <a:gd name="T63" fmla="*/ 122 h 203"/>
              <a:gd name="T64" fmla="*/ 1088 w 1138"/>
              <a:gd name="T65" fmla="*/ 93 h 203"/>
              <a:gd name="T66" fmla="*/ 1135 w 1138"/>
              <a:gd name="T67" fmla="*/ 91 h 203"/>
              <a:gd name="T68" fmla="*/ 1039 w 1138"/>
              <a:gd name="T69" fmla="*/ 107 h 203"/>
              <a:gd name="T70" fmla="*/ 1109 w 1138"/>
              <a:gd name="T71" fmla="*/ 163 h 203"/>
              <a:gd name="T72" fmla="*/ 1054 w 1138"/>
              <a:gd name="T73" fmla="*/ 158 h 203"/>
              <a:gd name="T74" fmla="*/ 1091 w 1138"/>
              <a:gd name="T75" fmla="*/ 203 h 203"/>
              <a:gd name="T76" fmla="*/ 1097 w 1138"/>
              <a:gd name="T77" fmla="*/ 122 h 203"/>
              <a:gd name="T78" fmla="*/ 570 w 1138"/>
              <a:gd name="T79" fmla="*/ 203 h 203"/>
              <a:gd name="T80" fmla="*/ 538 w 1138"/>
              <a:gd name="T81" fmla="*/ 135 h 203"/>
              <a:gd name="T82" fmla="*/ 570 w 1138"/>
              <a:gd name="T83" fmla="*/ 67 h 203"/>
              <a:gd name="T84" fmla="*/ 583 w 1138"/>
              <a:gd name="T85" fmla="*/ 67 h 203"/>
              <a:gd name="T86" fmla="*/ 615 w 1138"/>
              <a:gd name="T87" fmla="*/ 135 h 203"/>
              <a:gd name="T88" fmla="*/ 583 w 1138"/>
              <a:gd name="T89" fmla="*/ 203 h 203"/>
              <a:gd name="T90" fmla="*/ 583 w 1138"/>
              <a:gd name="T91" fmla="*/ 67 h 203"/>
              <a:gd name="T92" fmla="*/ 799 w 1138"/>
              <a:gd name="T93" fmla="*/ 200 h 203"/>
              <a:gd name="T94" fmla="*/ 764 w 1138"/>
              <a:gd name="T95" fmla="*/ 188 h 203"/>
              <a:gd name="T96" fmla="*/ 660 w 1138"/>
              <a:gd name="T97" fmla="*/ 135 h 203"/>
              <a:gd name="T98" fmla="*/ 760 w 1138"/>
              <a:gd name="T99" fmla="*/ 79 h 203"/>
              <a:gd name="T100" fmla="*/ 791 w 1138"/>
              <a:gd name="T101" fmla="*/ 0 h 203"/>
              <a:gd name="T102" fmla="*/ 760 w 1138"/>
              <a:gd name="T103" fmla="*/ 107 h 203"/>
              <a:gd name="T104" fmla="*/ 691 w 1138"/>
              <a:gd name="T105" fmla="*/ 135 h 203"/>
              <a:gd name="T106" fmla="*/ 760 w 1138"/>
              <a:gd name="T107" fmla="*/ 161 h 203"/>
              <a:gd name="T108" fmla="*/ 936 w 1138"/>
              <a:gd name="T109" fmla="*/ 135 h 203"/>
              <a:gd name="T110" fmla="*/ 839 w 1138"/>
              <a:gd name="T111" fmla="*/ 144 h 203"/>
              <a:gd name="T112" fmla="*/ 910 w 1138"/>
              <a:gd name="T113" fmla="*/ 160 h 203"/>
              <a:gd name="T114" fmla="*/ 876 w 1138"/>
              <a:gd name="T115" fmla="*/ 203 h 203"/>
              <a:gd name="T116" fmla="*/ 874 w 1138"/>
              <a:gd name="T117" fmla="*/ 67 h 203"/>
              <a:gd name="T118" fmla="*/ 904 w 1138"/>
              <a:gd name="T119" fmla="*/ 121 h 203"/>
              <a:gd name="T120" fmla="*/ 840 w 1138"/>
              <a:gd name="T121" fmla="*/ 12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8" h="203">
                <a:moveTo>
                  <a:pt x="507" y="70"/>
                </a:moveTo>
                <a:cubicBezTo>
                  <a:pt x="504" y="99"/>
                  <a:pt x="504" y="99"/>
                  <a:pt x="504" y="99"/>
                </a:cubicBezTo>
                <a:cubicBezTo>
                  <a:pt x="498" y="97"/>
                  <a:pt x="493" y="96"/>
                  <a:pt x="488" y="96"/>
                </a:cubicBezTo>
                <a:cubicBezTo>
                  <a:pt x="476" y="96"/>
                  <a:pt x="466" y="102"/>
                  <a:pt x="458" y="112"/>
                </a:cubicBezTo>
                <a:cubicBezTo>
                  <a:pt x="458" y="200"/>
                  <a:pt x="458" y="200"/>
                  <a:pt x="458" y="200"/>
                </a:cubicBezTo>
                <a:cubicBezTo>
                  <a:pt x="427" y="200"/>
                  <a:pt x="427" y="200"/>
                  <a:pt x="427" y="200"/>
                </a:cubicBezTo>
                <a:cubicBezTo>
                  <a:pt x="427" y="71"/>
                  <a:pt x="427" y="71"/>
                  <a:pt x="427" y="71"/>
                </a:cubicBezTo>
                <a:cubicBezTo>
                  <a:pt x="449" y="71"/>
                  <a:pt x="449" y="71"/>
                  <a:pt x="449" y="71"/>
                </a:cubicBezTo>
                <a:cubicBezTo>
                  <a:pt x="456" y="85"/>
                  <a:pt x="456" y="85"/>
                  <a:pt x="456" y="85"/>
                </a:cubicBezTo>
                <a:cubicBezTo>
                  <a:pt x="464" y="75"/>
                  <a:pt x="475" y="67"/>
                  <a:pt x="491" y="67"/>
                </a:cubicBezTo>
                <a:cubicBezTo>
                  <a:pt x="496" y="67"/>
                  <a:pt x="502" y="68"/>
                  <a:pt x="507" y="70"/>
                </a:cubicBezTo>
                <a:close/>
                <a:moveTo>
                  <a:pt x="981" y="85"/>
                </a:moveTo>
                <a:cubicBezTo>
                  <a:pt x="973" y="71"/>
                  <a:pt x="973" y="71"/>
                  <a:pt x="973" y="71"/>
                </a:cubicBezTo>
                <a:cubicBezTo>
                  <a:pt x="952" y="71"/>
                  <a:pt x="952" y="71"/>
                  <a:pt x="952" y="71"/>
                </a:cubicBezTo>
                <a:cubicBezTo>
                  <a:pt x="952" y="200"/>
                  <a:pt x="952" y="200"/>
                  <a:pt x="952" y="200"/>
                </a:cubicBezTo>
                <a:cubicBezTo>
                  <a:pt x="983" y="200"/>
                  <a:pt x="983" y="200"/>
                  <a:pt x="983" y="200"/>
                </a:cubicBezTo>
                <a:cubicBezTo>
                  <a:pt x="983" y="112"/>
                  <a:pt x="983" y="112"/>
                  <a:pt x="983" y="112"/>
                </a:cubicBezTo>
                <a:cubicBezTo>
                  <a:pt x="991" y="102"/>
                  <a:pt x="1001" y="96"/>
                  <a:pt x="1013" y="96"/>
                </a:cubicBezTo>
                <a:cubicBezTo>
                  <a:pt x="1018" y="96"/>
                  <a:pt x="1023" y="97"/>
                  <a:pt x="1029" y="99"/>
                </a:cubicBezTo>
                <a:cubicBezTo>
                  <a:pt x="1032" y="70"/>
                  <a:pt x="1032" y="70"/>
                  <a:pt x="1032" y="70"/>
                </a:cubicBezTo>
                <a:cubicBezTo>
                  <a:pt x="1027" y="68"/>
                  <a:pt x="1021" y="67"/>
                  <a:pt x="1016" y="67"/>
                </a:cubicBezTo>
                <a:cubicBezTo>
                  <a:pt x="1000" y="67"/>
                  <a:pt x="989" y="75"/>
                  <a:pt x="981" y="85"/>
                </a:cubicBezTo>
                <a:close/>
                <a:moveTo>
                  <a:pt x="354" y="67"/>
                </a:moveTo>
                <a:cubicBezTo>
                  <a:pt x="340" y="67"/>
                  <a:pt x="326" y="73"/>
                  <a:pt x="315" y="83"/>
                </a:cubicBezTo>
                <a:cubicBezTo>
                  <a:pt x="315" y="0"/>
                  <a:pt x="315" y="0"/>
                  <a:pt x="315" y="0"/>
                </a:cubicBezTo>
                <a:cubicBezTo>
                  <a:pt x="284" y="7"/>
                  <a:pt x="284" y="7"/>
                  <a:pt x="284" y="7"/>
                </a:cubicBezTo>
                <a:cubicBezTo>
                  <a:pt x="284" y="200"/>
                  <a:pt x="284" y="200"/>
                  <a:pt x="284" y="200"/>
                </a:cubicBezTo>
                <a:cubicBezTo>
                  <a:pt x="315" y="200"/>
                  <a:pt x="315" y="200"/>
                  <a:pt x="315" y="200"/>
                </a:cubicBezTo>
                <a:cubicBezTo>
                  <a:pt x="315" y="114"/>
                  <a:pt x="315" y="114"/>
                  <a:pt x="315" y="114"/>
                </a:cubicBezTo>
                <a:cubicBezTo>
                  <a:pt x="323" y="104"/>
                  <a:pt x="334" y="97"/>
                  <a:pt x="346" y="97"/>
                </a:cubicBezTo>
                <a:cubicBezTo>
                  <a:pt x="365" y="97"/>
                  <a:pt x="376" y="108"/>
                  <a:pt x="376" y="137"/>
                </a:cubicBezTo>
                <a:cubicBezTo>
                  <a:pt x="376" y="162"/>
                  <a:pt x="376" y="200"/>
                  <a:pt x="376" y="200"/>
                </a:cubicBezTo>
                <a:cubicBezTo>
                  <a:pt x="407" y="200"/>
                  <a:pt x="407" y="200"/>
                  <a:pt x="407" y="200"/>
                </a:cubicBezTo>
                <a:cubicBezTo>
                  <a:pt x="407" y="136"/>
                  <a:pt x="407" y="136"/>
                  <a:pt x="407" y="136"/>
                </a:cubicBezTo>
                <a:cubicBezTo>
                  <a:pt x="407" y="97"/>
                  <a:pt x="390" y="67"/>
                  <a:pt x="354" y="67"/>
                </a:cubicBezTo>
                <a:close/>
                <a:moveTo>
                  <a:pt x="218" y="174"/>
                </a:moveTo>
                <a:cubicBezTo>
                  <a:pt x="198" y="174"/>
                  <a:pt x="181" y="158"/>
                  <a:pt x="181" y="135"/>
                </a:cubicBezTo>
                <a:cubicBezTo>
                  <a:pt x="181" y="113"/>
                  <a:pt x="197" y="97"/>
                  <a:pt x="217" y="97"/>
                </a:cubicBezTo>
                <a:cubicBezTo>
                  <a:pt x="228" y="97"/>
                  <a:pt x="240" y="103"/>
                  <a:pt x="248" y="114"/>
                </a:cubicBezTo>
                <a:cubicBezTo>
                  <a:pt x="271" y="94"/>
                  <a:pt x="271" y="94"/>
                  <a:pt x="271" y="94"/>
                </a:cubicBezTo>
                <a:cubicBezTo>
                  <a:pt x="259" y="78"/>
                  <a:pt x="241" y="67"/>
                  <a:pt x="218" y="67"/>
                </a:cubicBezTo>
                <a:cubicBezTo>
                  <a:pt x="178" y="67"/>
                  <a:pt x="150" y="98"/>
                  <a:pt x="150" y="135"/>
                </a:cubicBezTo>
                <a:cubicBezTo>
                  <a:pt x="150" y="175"/>
                  <a:pt x="180" y="203"/>
                  <a:pt x="218" y="203"/>
                </a:cubicBezTo>
                <a:cubicBezTo>
                  <a:pt x="240" y="203"/>
                  <a:pt x="259" y="193"/>
                  <a:pt x="272" y="178"/>
                </a:cubicBezTo>
                <a:cubicBezTo>
                  <a:pt x="250" y="158"/>
                  <a:pt x="250" y="158"/>
                  <a:pt x="250" y="158"/>
                </a:cubicBezTo>
                <a:cubicBezTo>
                  <a:pt x="240" y="169"/>
                  <a:pt x="231" y="174"/>
                  <a:pt x="218" y="174"/>
                </a:cubicBezTo>
                <a:close/>
                <a:moveTo>
                  <a:pt x="85" y="88"/>
                </a:moveTo>
                <a:cubicBezTo>
                  <a:pt x="82" y="88"/>
                  <a:pt x="73" y="85"/>
                  <a:pt x="68" y="84"/>
                </a:cubicBezTo>
                <a:cubicBezTo>
                  <a:pt x="49" y="80"/>
                  <a:pt x="38" y="74"/>
                  <a:pt x="38" y="61"/>
                </a:cubicBezTo>
                <a:cubicBezTo>
                  <a:pt x="38" y="49"/>
                  <a:pt x="50" y="38"/>
                  <a:pt x="68" y="38"/>
                </a:cubicBezTo>
                <a:cubicBezTo>
                  <a:pt x="84" y="38"/>
                  <a:pt x="96" y="46"/>
                  <a:pt x="107" y="61"/>
                </a:cubicBezTo>
                <a:cubicBezTo>
                  <a:pt x="130" y="39"/>
                  <a:pt x="130" y="39"/>
                  <a:pt x="130" y="39"/>
                </a:cubicBezTo>
                <a:cubicBezTo>
                  <a:pt x="118" y="24"/>
                  <a:pt x="100" y="7"/>
                  <a:pt x="68" y="7"/>
                </a:cubicBezTo>
                <a:cubicBezTo>
                  <a:pt x="33" y="7"/>
                  <a:pt x="4" y="31"/>
                  <a:pt x="4" y="64"/>
                </a:cubicBezTo>
                <a:cubicBezTo>
                  <a:pt x="4" y="89"/>
                  <a:pt x="20" y="107"/>
                  <a:pt x="54" y="115"/>
                </a:cubicBezTo>
                <a:cubicBezTo>
                  <a:pt x="59" y="116"/>
                  <a:pt x="66" y="118"/>
                  <a:pt x="71" y="119"/>
                </a:cubicBezTo>
                <a:cubicBezTo>
                  <a:pt x="92" y="125"/>
                  <a:pt x="101" y="134"/>
                  <a:pt x="101" y="146"/>
                </a:cubicBezTo>
                <a:cubicBezTo>
                  <a:pt x="101" y="161"/>
                  <a:pt x="86" y="172"/>
                  <a:pt x="70" y="172"/>
                </a:cubicBezTo>
                <a:cubicBezTo>
                  <a:pt x="56" y="172"/>
                  <a:pt x="39" y="167"/>
                  <a:pt x="28" y="144"/>
                </a:cubicBezTo>
                <a:cubicBezTo>
                  <a:pt x="0" y="161"/>
                  <a:pt x="0" y="161"/>
                  <a:pt x="0" y="161"/>
                </a:cubicBezTo>
                <a:cubicBezTo>
                  <a:pt x="10" y="182"/>
                  <a:pt x="35" y="203"/>
                  <a:pt x="69" y="203"/>
                </a:cubicBezTo>
                <a:cubicBezTo>
                  <a:pt x="108" y="203"/>
                  <a:pt x="136" y="177"/>
                  <a:pt x="136" y="146"/>
                </a:cubicBezTo>
                <a:cubicBezTo>
                  <a:pt x="136" y="117"/>
                  <a:pt x="118" y="97"/>
                  <a:pt x="85" y="88"/>
                </a:cubicBezTo>
                <a:close/>
                <a:moveTo>
                  <a:pt x="1097" y="122"/>
                </a:moveTo>
                <a:cubicBezTo>
                  <a:pt x="1079" y="118"/>
                  <a:pt x="1068" y="114"/>
                  <a:pt x="1068" y="105"/>
                </a:cubicBezTo>
                <a:cubicBezTo>
                  <a:pt x="1068" y="98"/>
                  <a:pt x="1076" y="93"/>
                  <a:pt x="1088" y="93"/>
                </a:cubicBezTo>
                <a:cubicBezTo>
                  <a:pt x="1098" y="93"/>
                  <a:pt x="1110" y="100"/>
                  <a:pt x="1115" y="109"/>
                </a:cubicBezTo>
                <a:cubicBezTo>
                  <a:pt x="1135" y="91"/>
                  <a:pt x="1135" y="91"/>
                  <a:pt x="1135" y="91"/>
                </a:cubicBezTo>
                <a:cubicBezTo>
                  <a:pt x="1128" y="79"/>
                  <a:pt x="1111" y="67"/>
                  <a:pt x="1088" y="67"/>
                </a:cubicBezTo>
                <a:cubicBezTo>
                  <a:pt x="1064" y="67"/>
                  <a:pt x="1039" y="83"/>
                  <a:pt x="1039" y="107"/>
                </a:cubicBezTo>
                <a:cubicBezTo>
                  <a:pt x="1039" y="129"/>
                  <a:pt x="1057" y="140"/>
                  <a:pt x="1088" y="148"/>
                </a:cubicBezTo>
                <a:cubicBezTo>
                  <a:pt x="1100" y="150"/>
                  <a:pt x="1109" y="155"/>
                  <a:pt x="1109" y="163"/>
                </a:cubicBezTo>
                <a:cubicBezTo>
                  <a:pt x="1109" y="171"/>
                  <a:pt x="1103" y="177"/>
                  <a:pt x="1090" y="177"/>
                </a:cubicBezTo>
                <a:cubicBezTo>
                  <a:pt x="1075" y="177"/>
                  <a:pt x="1063" y="171"/>
                  <a:pt x="1054" y="158"/>
                </a:cubicBezTo>
                <a:cubicBezTo>
                  <a:pt x="1034" y="176"/>
                  <a:pt x="1034" y="176"/>
                  <a:pt x="1034" y="176"/>
                </a:cubicBezTo>
                <a:cubicBezTo>
                  <a:pt x="1045" y="193"/>
                  <a:pt x="1067" y="203"/>
                  <a:pt x="1091" y="203"/>
                </a:cubicBezTo>
                <a:cubicBezTo>
                  <a:pt x="1118" y="203"/>
                  <a:pt x="1138" y="185"/>
                  <a:pt x="1138" y="162"/>
                </a:cubicBezTo>
                <a:cubicBezTo>
                  <a:pt x="1138" y="139"/>
                  <a:pt x="1119" y="127"/>
                  <a:pt x="1097" y="122"/>
                </a:cubicBezTo>
                <a:close/>
                <a:moveTo>
                  <a:pt x="507" y="135"/>
                </a:moveTo>
                <a:cubicBezTo>
                  <a:pt x="507" y="171"/>
                  <a:pt x="533" y="200"/>
                  <a:pt x="570" y="203"/>
                </a:cubicBezTo>
                <a:cubicBezTo>
                  <a:pt x="570" y="174"/>
                  <a:pt x="570" y="174"/>
                  <a:pt x="570" y="174"/>
                </a:cubicBezTo>
                <a:cubicBezTo>
                  <a:pt x="551" y="171"/>
                  <a:pt x="538" y="155"/>
                  <a:pt x="538" y="135"/>
                </a:cubicBezTo>
                <a:cubicBezTo>
                  <a:pt x="538" y="115"/>
                  <a:pt x="552" y="99"/>
                  <a:pt x="570" y="96"/>
                </a:cubicBezTo>
                <a:cubicBezTo>
                  <a:pt x="570" y="67"/>
                  <a:pt x="570" y="67"/>
                  <a:pt x="570" y="67"/>
                </a:cubicBezTo>
                <a:cubicBezTo>
                  <a:pt x="533" y="70"/>
                  <a:pt x="507" y="100"/>
                  <a:pt x="507" y="135"/>
                </a:cubicBezTo>
                <a:close/>
                <a:moveTo>
                  <a:pt x="583" y="67"/>
                </a:moveTo>
                <a:cubicBezTo>
                  <a:pt x="583" y="96"/>
                  <a:pt x="583" y="96"/>
                  <a:pt x="583" y="96"/>
                </a:cubicBezTo>
                <a:cubicBezTo>
                  <a:pt x="601" y="99"/>
                  <a:pt x="615" y="115"/>
                  <a:pt x="615" y="135"/>
                </a:cubicBezTo>
                <a:cubicBezTo>
                  <a:pt x="615" y="155"/>
                  <a:pt x="602" y="171"/>
                  <a:pt x="583" y="174"/>
                </a:cubicBezTo>
                <a:cubicBezTo>
                  <a:pt x="583" y="203"/>
                  <a:pt x="583" y="203"/>
                  <a:pt x="583" y="203"/>
                </a:cubicBezTo>
                <a:cubicBezTo>
                  <a:pt x="620" y="200"/>
                  <a:pt x="646" y="171"/>
                  <a:pt x="646" y="135"/>
                </a:cubicBezTo>
                <a:cubicBezTo>
                  <a:pt x="646" y="100"/>
                  <a:pt x="620" y="70"/>
                  <a:pt x="583" y="67"/>
                </a:cubicBezTo>
                <a:close/>
                <a:moveTo>
                  <a:pt x="791" y="167"/>
                </a:moveTo>
                <a:cubicBezTo>
                  <a:pt x="799" y="200"/>
                  <a:pt x="799" y="200"/>
                  <a:pt x="799" y="200"/>
                </a:cubicBezTo>
                <a:cubicBezTo>
                  <a:pt x="770" y="200"/>
                  <a:pt x="770" y="200"/>
                  <a:pt x="770" y="200"/>
                </a:cubicBezTo>
                <a:cubicBezTo>
                  <a:pt x="764" y="188"/>
                  <a:pt x="764" y="188"/>
                  <a:pt x="764" y="188"/>
                </a:cubicBezTo>
                <a:cubicBezTo>
                  <a:pt x="754" y="196"/>
                  <a:pt x="740" y="203"/>
                  <a:pt x="724" y="203"/>
                </a:cubicBezTo>
                <a:cubicBezTo>
                  <a:pt x="687" y="203"/>
                  <a:pt x="660" y="173"/>
                  <a:pt x="660" y="135"/>
                </a:cubicBezTo>
                <a:cubicBezTo>
                  <a:pt x="660" y="96"/>
                  <a:pt x="690" y="67"/>
                  <a:pt x="726" y="67"/>
                </a:cubicBezTo>
                <a:cubicBezTo>
                  <a:pt x="739" y="67"/>
                  <a:pt x="751" y="72"/>
                  <a:pt x="760" y="79"/>
                </a:cubicBezTo>
                <a:cubicBezTo>
                  <a:pt x="760" y="7"/>
                  <a:pt x="760" y="7"/>
                  <a:pt x="760" y="7"/>
                </a:cubicBezTo>
                <a:cubicBezTo>
                  <a:pt x="791" y="0"/>
                  <a:pt x="791" y="0"/>
                  <a:pt x="791" y="0"/>
                </a:cubicBezTo>
                <a:lnTo>
                  <a:pt x="791" y="167"/>
                </a:lnTo>
                <a:close/>
                <a:moveTo>
                  <a:pt x="760" y="107"/>
                </a:moveTo>
                <a:cubicBezTo>
                  <a:pt x="752" y="100"/>
                  <a:pt x="742" y="96"/>
                  <a:pt x="729" y="96"/>
                </a:cubicBezTo>
                <a:cubicBezTo>
                  <a:pt x="708" y="96"/>
                  <a:pt x="691" y="113"/>
                  <a:pt x="691" y="135"/>
                </a:cubicBezTo>
                <a:cubicBezTo>
                  <a:pt x="691" y="160"/>
                  <a:pt x="709" y="175"/>
                  <a:pt x="728" y="175"/>
                </a:cubicBezTo>
                <a:cubicBezTo>
                  <a:pt x="741" y="175"/>
                  <a:pt x="752" y="169"/>
                  <a:pt x="760" y="161"/>
                </a:cubicBezTo>
                <a:lnTo>
                  <a:pt x="760" y="107"/>
                </a:lnTo>
                <a:close/>
                <a:moveTo>
                  <a:pt x="936" y="135"/>
                </a:moveTo>
                <a:cubicBezTo>
                  <a:pt x="936" y="139"/>
                  <a:pt x="936" y="144"/>
                  <a:pt x="936" y="144"/>
                </a:cubicBezTo>
                <a:cubicBezTo>
                  <a:pt x="839" y="144"/>
                  <a:pt x="839" y="144"/>
                  <a:pt x="839" y="144"/>
                </a:cubicBezTo>
                <a:cubicBezTo>
                  <a:pt x="841" y="163"/>
                  <a:pt x="856" y="176"/>
                  <a:pt x="875" y="176"/>
                </a:cubicBezTo>
                <a:cubicBezTo>
                  <a:pt x="889" y="176"/>
                  <a:pt x="901" y="170"/>
                  <a:pt x="910" y="160"/>
                </a:cubicBezTo>
                <a:cubicBezTo>
                  <a:pt x="930" y="178"/>
                  <a:pt x="930" y="178"/>
                  <a:pt x="930" y="178"/>
                </a:cubicBezTo>
                <a:cubicBezTo>
                  <a:pt x="918" y="193"/>
                  <a:pt x="899" y="203"/>
                  <a:pt x="876" y="203"/>
                </a:cubicBezTo>
                <a:cubicBezTo>
                  <a:pt x="838" y="203"/>
                  <a:pt x="808" y="175"/>
                  <a:pt x="808" y="135"/>
                </a:cubicBezTo>
                <a:cubicBezTo>
                  <a:pt x="808" y="97"/>
                  <a:pt x="836" y="67"/>
                  <a:pt x="874" y="67"/>
                </a:cubicBezTo>
                <a:cubicBezTo>
                  <a:pt x="910" y="67"/>
                  <a:pt x="936" y="98"/>
                  <a:pt x="936" y="135"/>
                </a:cubicBezTo>
                <a:close/>
                <a:moveTo>
                  <a:pt x="904" y="121"/>
                </a:moveTo>
                <a:cubicBezTo>
                  <a:pt x="902" y="108"/>
                  <a:pt x="890" y="95"/>
                  <a:pt x="872" y="95"/>
                </a:cubicBezTo>
                <a:cubicBezTo>
                  <a:pt x="856" y="95"/>
                  <a:pt x="844" y="106"/>
                  <a:pt x="840" y="121"/>
                </a:cubicBezTo>
                <a:lnTo>
                  <a:pt x="904" y="121"/>
                </a:lnTo>
                <a:close/>
              </a:path>
            </a:pathLst>
          </a:custGeom>
          <a:solidFill>
            <a:srgbClr val="002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Tree>
    <p:extLst>
      <p:ext uri="{BB962C8B-B14F-4D97-AF65-F5344CB8AC3E}">
        <p14:creationId xmlns:p14="http://schemas.microsoft.com/office/powerpoint/2010/main" val="3783958050"/>
      </p:ext>
    </p:extLst>
  </p:cSld>
  <p:clrMapOvr>
    <a:masterClrMapping/>
  </p:clrMapOvr>
  <p:transition>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8_Title Page">
    <p:bg>
      <p:bgPr>
        <a:solidFill>
          <a:srgbClr val="002A5E"/>
        </a:solidFill>
        <a:effectLst/>
      </p:bgPr>
    </p:bg>
    <p:spTree>
      <p:nvGrpSpPr>
        <p:cNvPr id="1" name=""/>
        <p:cNvGrpSpPr/>
        <p:nvPr/>
      </p:nvGrpSpPr>
      <p:grpSpPr>
        <a:xfrm>
          <a:off x="0" y="0"/>
          <a:ext cx="0" cy="0"/>
          <a:chOff x="0" y="0"/>
          <a:chExt cx="0" cy="0"/>
        </a:xfrm>
      </p:grpSpPr>
      <p:grpSp>
        <p:nvGrpSpPr>
          <p:cNvPr id="25" name="Group 24"/>
          <p:cNvGrpSpPr/>
          <p:nvPr userDrawn="1"/>
        </p:nvGrpSpPr>
        <p:grpSpPr>
          <a:xfrm>
            <a:off x="3505587" y="697300"/>
            <a:ext cx="5184000" cy="5184000"/>
            <a:chOff x="1331404" y="347284"/>
            <a:chExt cx="6051549" cy="6061075"/>
          </a:xfrm>
          <a:solidFill>
            <a:schemeClr val="accent3"/>
          </a:solidFill>
        </p:grpSpPr>
        <p:sp>
          <p:nvSpPr>
            <p:cNvPr id="26" name="Freeform 5"/>
            <p:cNvSpPr>
              <a:spLocks/>
            </p:cNvSpPr>
            <p:nvPr/>
          </p:nvSpPr>
          <p:spPr bwMode="auto">
            <a:xfrm>
              <a:off x="1331404" y="347284"/>
              <a:ext cx="2873375" cy="6061075"/>
            </a:xfrm>
            <a:custGeom>
              <a:avLst/>
              <a:gdLst>
                <a:gd name="T0" fmla="*/ 1768 w 1810"/>
                <a:gd name="T1" fmla="*/ 2800 h 3818"/>
                <a:gd name="T2" fmla="*/ 1646 w 1810"/>
                <a:gd name="T3" fmla="*/ 2772 h 3818"/>
                <a:gd name="T4" fmla="*/ 1532 w 1810"/>
                <a:gd name="T5" fmla="*/ 2728 h 3818"/>
                <a:gd name="T6" fmla="*/ 1424 w 1810"/>
                <a:gd name="T7" fmla="*/ 2670 h 3818"/>
                <a:gd name="T8" fmla="*/ 1328 w 1810"/>
                <a:gd name="T9" fmla="*/ 2598 h 3818"/>
                <a:gd name="T10" fmla="*/ 1240 w 1810"/>
                <a:gd name="T11" fmla="*/ 2514 h 3818"/>
                <a:gd name="T12" fmla="*/ 1164 w 1810"/>
                <a:gd name="T13" fmla="*/ 2418 h 3818"/>
                <a:gd name="T14" fmla="*/ 1102 w 1810"/>
                <a:gd name="T15" fmla="*/ 2314 h 3818"/>
                <a:gd name="T16" fmla="*/ 1054 w 1810"/>
                <a:gd name="T17" fmla="*/ 2200 h 3818"/>
                <a:gd name="T18" fmla="*/ 1022 w 1810"/>
                <a:gd name="T19" fmla="*/ 2080 h 3818"/>
                <a:gd name="T20" fmla="*/ 1006 w 1810"/>
                <a:gd name="T21" fmla="*/ 1952 h 3818"/>
                <a:gd name="T22" fmla="*/ 1006 w 1810"/>
                <a:gd name="T23" fmla="*/ 1866 h 3818"/>
                <a:gd name="T24" fmla="*/ 1022 w 1810"/>
                <a:gd name="T25" fmla="*/ 1740 h 3818"/>
                <a:gd name="T26" fmla="*/ 1054 w 1810"/>
                <a:gd name="T27" fmla="*/ 1618 h 3818"/>
                <a:gd name="T28" fmla="*/ 1102 w 1810"/>
                <a:gd name="T29" fmla="*/ 1506 h 3818"/>
                <a:gd name="T30" fmla="*/ 1164 w 1810"/>
                <a:gd name="T31" fmla="*/ 1400 h 3818"/>
                <a:gd name="T32" fmla="*/ 1240 w 1810"/>
                <a:gd name="T33" fmla="*/ 1306 h 3818"/>
                <a:gd name="T34" fmla="*/ 1328 w 1810"/>
                <a:gd name="T35" fmla="*/ 1222 h 3818"/>
                <a:gd name="T36" fmla="*/ 1424 w 1810"/>
                <a:gd name="T37" fmla="*/ 1150 h 3818"/>
                <a:gd name="T38" fmla="*/ 1532 w 1810"/>
                <a:gd name="T39" fmla="*/ 1092 h 3818"/>
                <a:gd name="T40" fmla="*/ 1646 w 1810"/>
                <a:gd name="T41" fmla="*/ 1048 h 3818"/>
                <a:gd name="T42" fmla="*/ 1768 w 1810"/>
                <a:gd name="T43" fmla="*/ 1018 h 3818"/>
                <a:gd name="T44" fmla="*/ 1810 w 1810"/>
                <a:gd name="T45" fmla="*/ 0 h 3818"/>
                <a:gd name="T46" fmla="*/ 1532 w 1810"/>
                <a:gd name="T47" fmla="*/ 36 h 3818"/>
                <a:gd name="T48" fmla="*/ 1268 w 1810"/>
                <a:gd name="T49" fmla="*/ 108 h 3818"/>
                <a:gd name="T50" fmla="*/ 1022 w 1810"/>
                <a:gd name="T51" fmla="*/ 218 h 3818"/>
                <a:gd name="T52" fmla="*/ 794 w 1810"/>
                <a:gd name="T53" fmla="*/ 358 h 3818"/>
                <a:gd name="T54" fmla="*/ 590 w 1810"/>
                <a:gd name="T55" fmla="*/ 528 h 3818"/>
                <a:gd name="T56" fmla="*/ 410 w 1810"/>
                <a:gd name="T57" fmla="*/ 726 h 3818"/>
                <a:gd name="T58" fmla="*/ 260 w 1810"/>
                <a:gd name="T59" fmla="*/ 946 h 3818"/>
                <a:gd name="T60" fmla="*/ 142 w 1810"/>
                <a:gd name="T61" fmla="*/ 1188 h 3818"/>
                <a:gd name="T62" fmla="*/ 56 w 1810"/>
                <a:gd name="T63" fmla="*/ 1446 h 3818"/>
                <a:gd name="T64" fmla="*/ 10 w 1810"/>
                <a:gd name="T65" fmla="*/ 1720 h 3818"/>
                <a:gd name="T66" fmla="*/ 0 w 1810"/>
                <a:gd name="T67" fmla="*/ 1910 h 3818"/>
                <a:gd name="T68" fmla="*/ 20 w 1810"/>
                <a:gd name="T69" fmla="*/ 2192 h 3818"/>
                <a:gd name="T70" fmla="*/ 80 w 1810"/>
                <a:gd name="T71" fmla="*/ 2462 h 3818"/>
                <a:gd name="T72" fmla="*/ 178 w 1810"/>
                <a:gd name="T73" fmla="*/ 2714 h 3818"/>
                <a:gd name="T74" fmla="*/ 306 w 1810"/>
                <a:gd name="T75" fmla="*/ 2950 h 3818"/>
                <a:gd name="T76" fmla="*/ 468 w 1810"/>
                <a:gd name="T77" fmla="*/ 3162 h 3818"/>
                <a:gd name="T78" fmla="*/ 656 w 1810"/>
                <a:gd name="T79" fmla="*/ 3350 h 3818"/>
                <a:gd name="T80" fmla="*/ 868 w 1810"/>
                <a:gd name="T81" fmla="*/ 3512 h 3818"/>
                <a:gd name="T82" fmla="*/ 1102 w 1810"/>
                <a:gd name="T83" fmla="*/ 3642 h 3818"/>
                <a:gd name="T84" fmla="*/ 1354 w 1810"/>
                <a:gd name="T85" fmla="*/ 3738 h 3818"/>
                <a:gd name="T86" fmla="*/ 1624 w 1810"/>
                <a:gd name="T87" fmla="*/ 3800 h 3818"/>
                <a:gd name="T88" fmla="*/ 1810 w 1810"/>
                <a:gd name="T89" fmla="*/ 2806 h 3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0" h="3818">
                  <a:moveTo>
                    <a:pt x="1810" y="2806"/>
                  </a:moveTo>
                  <a:lnTo>
                    <a:pt x="1810" y="2806"/>
                  </a:lnTo>
                  <a:lnTo>
                    <a:pt x="1768" y="2800"/>
                  </a:lnTo>
                  <a:lnTo>
                    <a:pt x="1728" y="2792"/>
                  </a:lnTo>
                  <a:lnTo>
                    <a:pt x="1686" y="2784"/>
                  </a:lnTo>
                  <a:lnTo>
                    <a:pt x="1646" y="2772"/>
                  </a:lnTo>
                  <a:lnTo>
                    <a:pt x="1608" y="2760"/>
                  </a:lnTo>
                  <a:lnTo>
                    <a:pt x="1570" y="2744"/>
                  </a:lnTo>
                  <a:lnTo>
                    <a:pt x="1532" y="2728"/>
                  </a:lnTo>
                  <a:lnTo>
                    <a:pt x="1496" y="2710"/>
                  </a:lnTo>
                  <a:lnTo>
                    <a:pt x="1460" y="2690"/>
                  </a:lnTo>
                  <a:lnTo>
                    <a:pt x="1424" y="2670"/>
                  </a:lnTo>
                  <a:lnTo>
                    <a:pt x="1392" y="2646"/>
                  </a:lnTo>
                  <a:lnTo>
                    <a:pt x="1358" y="2622"/>
                  </a:lnTo>
                  <a:lnTo>
                    <a:pt x="1328" y="2598"/>
                  </a:lnTo>
                  <a:lnTo>
                    <a:pt x="1296" y="2570"/>
                  </a:lnTo>
                  <a:lnTo>
                    <a:pt x="1268" y="2542"/>
                  </a:lnTo>
                  <a:lnTo>
                    <a:pt x="1240" y="2514"/>
                  </a:lnTo>
                  <a:lnTo>
                    <a:pt x="1214" y="2484"/>
                  </a:lnTo>
                  <a:lnTo>
                    <a:pt x="1188" y="2452"/>
                  </a:lnTo>
                  <a:lnTo>
                    <a:pt x="1164" y="2418"/>
                  </a:lnTo>
                  <a:lnTo>
                    <a:pt x="1142" y="2384"/>
                  </a:lnTo>
                  <a:lnTo>
                    <a:pt x="1122" y="2350"/>
                  </a:lnTo>
                  <a:lnTo>
                    <a:pt x="1102" y="2314"/>
                  </a:lnTo>
                  <a:lnTo>
                    <a:pt x="1084" y="2276"/>
                  </a:lnTo>
                  <a:lnTo>
                    <a:pt x="1068" y="2240"/>
                  </a:lnTo>
                  <a:lnTo>
                    <a:pt x="1054" y="2200"/>
                  </a:lnTo>
                  <a:lnTo>
                    <a:pt x="1042" y="2162"/>
                  </a:lnTo>
                  <a:lnTo>
                    <a:pt x="1030" y="2120"/>
                  </a:lnTo>
                  <a:lnTo>
                    <a:pt x="1022" y="2080"/>
                  </a:lnTo>
                  <a:lnTo>
                    <a:pt x="1014" y="2038"/>
                  </a:lnTo>
                  <a:lnTo>
                    <a:pt x="1010" y="1996"/>
                  </a:lnTo>
                  <a:lnTo>
                    <a:pt x="1006" y="1952"/>
                  </a:lnTo>
                  <a:lnTo>
                    <a:pt x="1006" y="1910"/>
                  </a:lnTo>
                  <a:lnTo>
                    <a:pt x="1006" y="1910"/>
                  </a:lnTo>
                  <a:lnTo>
                    <a:pt x="1006" y="1866"/>
                  </a:lnTo>
                  <a:lnTo>
                    <a:pt x="1010" y="1824"/>
                  </a:lnTo>
                  <a:lnTo>
                    <a:pt x="1014" y="1780"/>
                  </a:lnTo>
                  <a:lnTo>
                    <a:pt x="1022" y="1740"/>
                  </a:lnTo>
                  <a:lnTo>
                    <a:pt x="1030" y="1698"/>
                  </a:lnTo>
                  <a:lnTo>
                    <a:pt x="1042" y="1658"/>
                  </a:lnTo>
                  <a:lnTo>
                    <a:pt x="1054" y="1618"/>
                  </a:lnTo>
                  <a:lnTo>
                    <a:pt x="1068" y="1580"/>
                  </a:lnTo>
                  <a:lnTo>
                    <a:pt x="1084" y="1542"/>
                  </a:lnTo>
                  <a:lnTo>
                    <a:pt x="1102" y="1506"/>
                  </a:lnTo>
                  <a:lnTo>
                    <a:pt x="1122" y="1470"/>
                  </a:lnTo>
                  <a:lnTo>
                    <a:pt x="1142" y="1434"/>
                  </a:lnTo>
                  <a:lnTo>
                    <a:pt x="1164" y="1400"/>
                  </a:lnTo>
                  <a:lnTo>
                    <a:pt x="1188" y="1368"/>
                  </a:lnTo>
                  <a:lnTo>
                    <a:pt x="1214" y="1336"/>
                  </a:lnTo>
                  <a:lnTo>
                    <a:pt x="1240" y="1306"/>
                  </a:lnTo>
                  <a:lnTo>
                    <a:pt x="1268" y="1276"/>
                  </a:lnTo>
                  <a:lnTo>
                    <a:pt x="1296" y="1248"/>
                  </a:lnTo>
                  <a:lnTo>
                    <a:pt x="1328" y="1222"/>
                  </a:lnTo>
                  <a:lnTo>
                    <a:pt x="1358" y="1196"/>
                  </a:lnTo>
                  <a:lnTo>
                    <a:pt x="1392" y="1172"/>
                  </a:lnTo>
                  <a:lnTo>
                    <a:pt x="1424" y="1150"/>
                  </a:lnTo>
                  <a:lnTo>
                    <a:pt x="1460" y="1128"/>
                  </a:lnTo>
                  <a:lnTo>
                    <a:pt x="1496" y="1110"/>
                  </a:lnTo>
                  <a:lnTo>
                    <a:pt x="1532" y="1092"/>
                  </a:lnTo>
                  <a:lnTo>
                    <a:pt x="1570" y="1074"/>
                  </a:lnTo>
                  <a:lnTo>
                    <a:pt x="1608" y="1060"/>
                  </a:lnTo>
                  <a:lnTo>
                    <a:pt x="1646" y="1048"/>
                  </a:lnTo>
                  <a:lnTo>
                    <a:pt x="1686" y="1036"/>
                  </a:lnTo>
                  <a:lnTo>
                    <a:pt x="1728" y="1026"/>
                  </a:lnTo>
                  <a:lnTo>
                    <a:pt x="1768" y="1018"/>
                  </a:lnTo>
                  <a:lnTo>
                    <a:pt x="1810" y="1014"/>
                  </a:lnTo>
                  <a:lnTo>
                    <a:pt x="1810" y="0"/>
                  </a:lnTo>
                  <a:lnTo>
                    <a:pt x="1810" y="0"/>
                  </a:lnTo>
                  <a:lnTo>
                    <a:pt x="1716" y="8"/>
                  </a:lnTo>
                  <a:lnTo>
                    <a:pt x="1624" y="20"/>
                  </a:lnTo>
                  <a:lnTo>
                    <a:pt x="1532" y="36"/>
                  </a:lnTo>
                  <a:lnTo>
                    <a:pt x="1442" y="56"/>
                  </a:lnTo>
                  <a:lnTo>
                    <a:pt x="1354" y="80"/>
                  </a:lnTo>
                  <a:lnTo>
                    <a:pt x="1268" y="108"/>
                  </a:lnTo>
                  <a:lnTo>
                    <a:pt x="1184" y="142"/>
                  </a:lnTo>
                  <a:lnTo>
                    <a:pt x="1102" y="178"/>
                  </a:lnTo>
                  <a:lnTo>
                    <a:pt x="1022" y="218"/>
                  </a:lnTo>
                  <a:lnTo>
                    <a:pt x="944" y="260"/>
                  </a:lnTo>
                  <a:lnTo>
                    <a:pt x="868" y="308"/>
                  </a:lnTo>
                  <a:lnTo>
                    <a:pt x="794" y="358"/>
                  </a:lnTo>
                  <a:lnTo>
                    <a:pt x="724" y="412"/>
                  </a:lnTo>
                  <a:lnTo>
                    <a:pt x="656" y="468"/>
                  </a:lnTo>
                  <a:lnTo>
                    <a:pt x="590" y="528"/>
                  </a:lnTo>
                  <a:lnTo>
                    <a:pt x="528" y="592"/>
                  </a:lnTo>
                  <a:lnTo>
                    <a:pt x="468" y="656"/>
                  </a:lnTo>
                  <a:lnTo>
                    <a:pt x="410" y="726"/>
                  </a:lnTo>
                  <a:lnTo>
                    <a:pt x="358" y="796"/>
                  </a:lnTo>
                  <a:lnTo>
                    <a:pt x="306" y="870"/>
                  </a:lnTo>
                  <a:lnTo>
                    <a:pt x="260" y="946"/>
                  </a:lnTo>
                  <a:lnTo>
                    <a:pt x="216" y="1024"/>
                  </a:lnTo>
                  <a:lnTo>
                    <a:pt x="178" y="1104"/>
                  </a:lnTo>
                  <a:lnTo>
                    <a:pt x="142" y="1188"/>
                  </a:lnTo>
                  <a:lnTo>
                    <a:pt x="108" y="1272"/>
                  </a:lnTo>
                  <a:lnTo>
                    <a:pt x="80" y="1358"/>
                  </a:lnTo>
                  <a:lnTo>
                    <a:pt x="56" y="1446"/>
                  </a:lnTo>
                  <a:lnTo>
                    <a:pt x="36" y="1536"/>
                  </a:lnTo>
                  <a:lnTo>
                    <a:pt x="20" y="1628"/>
                  </a:lnTo>
                  <a:lnTo>
                    <a:pt x="10" y="1720"/>
                  </a:lnTo>
                  <a:lnTo>
                    <a:pt x="2" y="1814"/>
                  </a:lnTo>
                  <a:lnTo>
                    <a:pt x="0" y="1910"/>
                  </a:lnTo>
                  <a:lnTo>
                    <a:pt x="0" y="1910"/>
                  </a:lnTo>
                  <a:lnTo>
                    <a:pt x="2" y="2004"/>
                  </a:lnTo>
                  <a:lnTo>
                    <a:pt x="10" y="2098"/>
                  </a:lnTo>
                  <a:lnTo>
                    <a:pt x="20" y="2192"/>
                  </a:lnTo>
                  <a:lnTo>
                    <a:pt x="36" y="2284"/>
                  </a:lnTo>
                  <a:lnTo>
                    <a:pt x="56" y="2372"/>
                  </a:lnTo>
                  <a:lnTo>
                    <a:pt x="80" y="2462"/>
                  </a:lnTo>
                  <a:lnTo>
                    <a:pt x="108" y="2548"/>
                  </a:lnTo>
                  <a:lnTo>
                    <a:pt x="142" y="2632"/>
                  </a:lnTo>
                  <a:lnTo>
                    <a:pt x="178" y="2714"/>
                  </a:lnTo>
                  <a:lnTo>
                    <a:pt x="216" y="2794"/>
                  </a:lnTo>
                  <a:lnTo>
                    <a:pt x="260" y="2874"/>
                  </a:lnTo>
                  <a:lnTo>
                    <a:pt x="306" y="2950"/>
                  </a:lnTo>
                  <a:lnTo>
                    <a:pt x="358" y="3022"/>
                  </a:lnTo>
                  <a:lnTo>
                    <a:pt x="410" y="3094"/>
                  </a:lnTo>
                  <a:lnTo>
                    <a:pt x="468" y="3162"/>
                  </a:lnTo>
                  <a:lnTo>
                    <a:pt x="528" y="3228"/>
                  </a:lnTo>
                  <a:lnTo>
                    <a:pt x="590" y="3290"/>
                  </a:lnTo>
                  <a:lnTo>
                    <a:pt x="656" y="3350"/>
                  </a:lnTo>
                  <a:lnTo>
                    <a:pt x="724" y="3408"/>
                  </a:lnTo>
                  <a:lnTo>
                    <a:pt x="794" y="3460"/>
                  </a:lnTo>
                  <a:lnTo>
                    <a:pt x="868" y="3512"/>
                  </a:lnTo>
                  <a:lnTo>
                    <a:pt x="944" y="3558"/>
                  </a:lnTo>
                  <a:lnTo>
                    <a:pt x="1022" y="3602"/>
                  </a:lnTo>
                  <a:lnTo>
                    <a:pt x="1102" y="3642"/>
                  </a:lnTo>
                  <a:lnTo>
                    <a:pt x="1184" y="3678"/>
                  </a:lnTo>
                  <a:lnTo>
                    <a:pt x="1268" y="3710"/>
                  </a:lnTo>
                  <a:lnTo>
                    <a:pt x="1354" y="3738"/>
                  </a:lnTo>
                  <a:lnTo>
                    <a:pt x="1442" y="3764"/>
                  </a:lnTo>
                  <a:lnTo>
                    <a:pt x="1532" y="3784"/>
                  </a:lnTo>
                  <a:lnTo>
                    <a:pt x="1624" y="3800"/>
                  </a:lnTo>
                  <a:lnTo>
                    <a:pt x="1716" y="3812"/>
                  </a:lnTo>
                  <a:lnTo>
                    <a:pt x="1810" y="3818"/>
                  </a:lnTo>
                  <a:lnTo>
                    <a:pt x="1810" y="2806"/>
                  </a:lnTo>
                  <a:close/>
                </a:path>
              </a:pathLst>
            </a:custGeom>
            <a:solidFill>
              <a:srgbClr val="0074B7"/>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27" name="Freeform 6"/>
            <p:cNvSpPr>
              <a:spLocks/>
            </p:cNvSpPr>
            <p:nvPr/>
          </p:nvSpPr>
          <p:spPr bwMode="auto">
            <a:xfrm>
              <a:off x="4509578" y="347284"/>
              <a:ext cx="2873375" cy="6061075"/>
            </a:xfrm>
            <a:custGeom>
              <a:avLst/>
              <a:gdLst>
                <a:gd name="T0" fmla="*/ 0 w 1810"/>
                <a:gd name="T1" fmla="*/ 1014 h 3818"/>
                <a:gd name="T2" fmla="*/ 124 w 1810"/>
                <a:gd name="T3" fmla="*/ 1036 h 3818"/>
                <a:gd name="T4" fmla="*/ 240 w 1810"/>
                <a:gd name="T5" fmla="*/ 1074 h 3818"/>
                <a:gd name="T6" fmla="*/ 350 w 1810"/>
                <a:gd name="T7" fmla="*/ 1128 h 3818"/>
                <a:gd name="T8" fmla="*/ 452 w 1810"/>
                <a:gd name="T9" fmla="*/ 1196 h 3818"/>
                <a:gd name="T10" fmla="*/ 542 w 1810"/>
                <a:gd name="T11" fmla="*/ 1276 h 3818"/>
                <a:gd name="T12" fmla="*/ 622 w 1810"/>
                <a:gd name="T13" fmla="*/ 1368 h 3818"/>
                <a:gd name="T14" fmla="*/ 688 w 1810"/>
                <a:gd name="T15" fmla="*/ 1470 h 3818"/>
                <a:gd name="T16" fmla="*/ 742 w 1810"/>
                <a:gd name="T17" fmla="*/ 1580 h 3818"/>
                <a:gd name="T18" fmla="*/ 780 w 1810"/>
                <a:gd name="T19" fmla="*/ 1698 h 3818"/>
                <a:gd name="T20" fmla="*/ 800 w 1810"/>
                <a:gd name="T21" fmla="*/ 1824 h 3818"/>
                <a:gd name="T22" fmla="*/ 804 w 1810"/>
                <a:gd name="T23" fmla="*/ 1910 h 3818"/>
                <a:gd name="T24" fmla="*/ 796 w 1810"/>
                <a:gd name="T25" fmla="*/ 2038 h 3818"/>
                <a:gd name="T26" fmla="*/ 768 w 1810"/>
                <a:gd name="T27" fmla="*/ 2162 h 3818"/>
                <a:gd name="T28" fmla="*/ 726 w 1810"/>
                <a:gd name="T29" fmla="*/ 2276 h 3818"/>
                <a:gd name="T30" fmla="*/ 668 w 1810"/>
                <a:gd name="T31" fmla="*/ 2384 h 3818"/>
                <a:gd name="T32" fmla="*/ 596 w 1810"/>
                <a:gd name="T33" fmla="*/ 2484 h 3818"/>
                <a:gd name="T34" fmla="*/ 514 w 1810"/>
                <a:gd name="T35" fmla="*/ 2570 h 3818"/>
                <a:gd name="T36" fmla="*/ 418 w 1810"/>
                <a:gd name="T37" fmla="*/ 2646 h 3818"/>
                <a:gd name="T38" fmla="*/ 314 w 1810"/>
                <a:gd name="T39" fmla="*/ 2710 h 3818"/>
                <a:gd name="T40" fmla="*/ 202 w 1810"/>
                <a:gd name="T41" fmla="*/ 2760 h 3818"/>
                <a:gd name="T42" fmla="*/ 82 w 1810"/>
                <a:gd name="T43" fmla="*/ 2792 h 3818"/>
                <a:gd name="T44" fmla="*/ 0 w 1810"/>
                <a:gd name="T45" fmla="*/ 3818 h 3818"/>
                <a:gd name="T46" fmla="*/ 186 w 1810"/>
                <a:gd name="T47" fmla="*/ 3800 h 3818"/>
                <a:gd name="T48" fmla="*/ 456 w 1810"/>
                <a:gd name="T49" fmla="*/ 3738 h 3818"/>
                <a:gd name="T50" fmla="*/ 708 w 1810"/>
                <a:gd name="T51" fmla="*/ 3642 h 3818"/>
                <a:gd name="T52" fmla="*/ 942 w 1810"/>
                <a:gd name="T53" fmla="*/ 3512 h 3818"/>
                <a:gd name="T54" fmla="*/ 1154 w 1810"/>
                <a:gd name="T55" fmla="*/ 3350 h 3818"/>
                <a:gd name="T56" fmla="*/ 1342 w 1810"/>
                <a:gd name="T57" fmla="*/ 3162 h 3818"/>
                <a:gd name="T58" fmla="*/ 1504 w 1810"/>
                <a:gd name="T59" fmla="*/ 2950 h 3818"/>
                <a:gd name="T60" fmla="*/ 1632 w 1810"/>
                <a:gd name="T61" fmla="*/ 2714 h 3818"/>
                <a:gd name="T62" fmla="*/ 1730 w 1810"/>
                <a:gd name="T63" fmla="*/ 2462 h 3818"/>
                <a:gd name="T64" fmla="*/ 1790 w 1810"/>
                <a:gd name="T65" fmla="*/ 2192 h 3818"/>
                <a:gd name="T66" fmla="*/ 1810 w 1810"/>
                <a:gd name="T67" fmla="*/ 1910 h 3818"/>
                <a:gd name="T68" fmla="*/ 1800 w 1810"/>
                <a:gd name="T69" fmla="*/ 1720 h 3818"/>
                <a:gd name="T70" fmla="*/ 1754 w 1810"/>
                <a:gd name="T71" fmla="*/ 1446 h 3818"/>
                <a:gd name="T72" fmla="*/ 1668 w 1810"/>
                <a:gd name="T73" fmla="*/ 1188 h 3818"/>
                <a:gd name="T74" fmla="*/ 1550 w 1810"/>
                <a:gd name="T75" fmla="*/ 946 h 3818"/>
                <a:gd name="T76" fmla="*/ 1400 w 1810"/>
                <a:gd name="T77" fmla="*/ 726 h 3818"/>
                <a:gd name="T78" fmla="*/ 1220 w 1810"/>
                <a:gd name="T79" fmla="*/ 528 h 3818"/>
                <a:gd name="T80" fmla="*/ 1016 w 1810"/>
                <a:gd name="T81" fmla="*/ 358 h 3818"/>
                <a:gd name="T82" fmla="*/ 788 w 1810"/>
                <a:gd name="T83" fmla="*/ 218 h 3818"/>
                <a:gd name="T84" fmla="*/ 542 w 1810"/>
                <a:gd name="T85" fmla="*/ 108 h 3818"/>
                <a:gd name="T86" fmla="*/ 278 w 1810"/>
                <a:gd name="T87" fmla="*/ 36 h 3818"/>
                <a:gd name="T88" fmla="*/ 0 w 1810"/>
                <a:gd name="T89" fmla="*/ 0 h 3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0" h="3818">
                  <a:moveTo>
                    <a:pt x="0" y="0"/>
                  </a:moveTo>
                  <a:lnTo>
                    <a:pt x="0" y="1014"/>
                  </a:lnTo>
                  <a:lnTo>
                    <a:pt x="0" y="1014"/>
                  </a:lnTo>
                  <a:lnTo>
                    <a:pt x="42" y="1018"/>
                  </a:lnTo>
                  <a:lnTo>
                    <a:pt x="82" y="1026"/>
                  </a:lnTo>
                  <a:lnTo>
                    <a:pt x="124" y="1036"/>
                  </a:lnTo>
                  <a:lnTo>
                    <a:pt x="164" y="1048"/>
                  </a:lnTo>
                  <a:lnTo>
                    <a:pt x="202" y="1060"/>
                  </a:lnTo>
                  <a:lnTo>
                    <a:pt x="240" y="1074"/>
                  </a:lnTo>
                  <a:lnTo>
                    <a:pt x="278" y="1092"/>
                  </a:lnTo>
                  <a:lnTo>
                    <a:pt x="314" y="1110"/>
                  </a:lnTo>
                  <a:lnTo>
                    <a:pt x="350" y="1128"/>
                  </a:lnTo>
                  <a:lnTo>
                    <a:pt x="386" y="1150"/>
                  </a:lnTo>
                  <a:lnTo>
                    <a:pt x="418" y="1172"/>
                  </a:lnTo>
                  <a:lnTo>
                    <a:pt x="452" y="1196"/>
                  </a:lnTo>
                  <a:lnTo>
                    <a:pt x="482" y="1222"/>
                  </a:lnTo>
                  <a:lnTo>
                    <a:pt x="514" y="1248"/>
                  </a:lnTo>
                  <a:lnTo>
                    <a:pt x="542" y="1276"/>
                  </a:lnTo>
                  <a:lnTo>
                    <a:pt x="570" y="1306"/>
                  </a:lnTo>
                  <a:lnTo>
                    <a:pt x="596" y="1336"/>
                  </a:lnTo>
                  <a:lnTo>
                    <a:pt x="622" y="1368"/>
                  </a:lnTo>
                  <a:lnTo>
                    <a:pt x="646" y="1400"/>
                  </a:lnTo>
                  <a:lnTo>
                    <a:pt x="668" y="1434"/>
                  </a:lnTo>
                  <a:lnTo>
                    <a:pt x="688" y="1470"/>
                  </a:lnTo>
                  <a:lnTo>
                    <a:pt x="708" y="1506"/>
                  </a:lnTo>
                  <a:lnTo>
                    <a:pt x="726" y="1542"/>
                  </a:lnTo>
                  <a:lnTo>
                    <a:pt x="742" y="1580"/>
                  </a:lnTo>
                  <a:lnTo>
                    <a:pt x="756" y="1618"/>
                  </a:lnTo>
                  <a:lnTo>
                    <a:pt x="768" y="1658"/>
                  </a:lnTo>
                  <a:lnTo>
                    <a:pt x="780" y="1698"/>
                  </a:lnTo>
                  <a:lnTo>
                    <a:pt x="788" y="1740"/>
                  </a:lnTo>
                  <a:lnTo>
                    <a:pt x="796" y="1780"/>
                  </a:lnTo>
                  <a:lnTo>
                    <a:pt x="800" y="1824"/>
                  </a:lnTo>
                  <a:lnTo>
                    <a:pt x="804" y="1866"/>
                  </a:lnTo>
                  <a:lnTo>
                    <a:pt x="804" y="1910"/>
                  </a:lnTo>
                  <a:lnTo>
                    <a:pt x="804" y="1910"/>
                  </a:lnTo>
                  <a:lnTo>
                    <a:pt x="804" y="1952"/>
                  </a:lnTo>
                  <a:lnTo>
                    <a:pt x="800" y="1996"/>
                  </a:lnTo>
                  <a:lnTo>
                    <a:pt x="796" y="2038"/>
                  </a:lnTo>
                  <a:lnTo>
                    <a:pt x="788" y="2080"/>
                  </a:lnTo>
                  <a:lnTo>
                    <a:pt x="780" y="2120"/>
                  </a:lnTo>
                  <a:lnTo>
                    <a:pt x="768" y="2162"/>
                  </a:lnTo>
                  <a:lnTo>
                    <a:pt x="756" y="2200"/>
                  </a:lnTo>
                  <a:lnTo>
                    <a:pt x="742" y="2240"/>
                  </a:lnTo>
                  <a:lnTo>
                    <a:pt x="726" y="2276"/>
                  </a:lnTo>
                  <a:lnTo>
                    <a:pt x="708" y="2314"/>
                  </a:lnTo>
                  <a:lnTo>
                    <a:pt x="688" y="2350"/>
                  </a:lnTo>
                  <a:lnTo>
                    <a:pt x="668" y="2384"/>
                  </a:lnTo>
                  <a:lnTo>
                    <a:pt x="646" y="2418"/>
                  </a:lnTo>
                  <a:lnTo>
                    <a:pt x="622" y="2452"/>
                  </a:lnTo>
                  <a:lnTo>
                    <a:pt x="596" y="2484"/>
                  </a:lnTo>
                  <a:lnTo>
                    <a:pt x="570" y="2514"/>
                  </a:lnTo>
                  <a:lnTo>
                    <a:pt x="542" y="2542"/>
                  </a:lnTo>
                  <a:lnTo>
                    <a:pt x="514" y="2570"/>
                  </a:lnTo>
                  <a:lnTo>
                    <a:pt x="482" y="2598"/>
                  </a:lnTo>
                  <a:lnTo>
                    <a:pt x="452" y="2622"/>
                  </a:lnTo>
                  <a:lnTo>
                    <a:pt x="418" y="2646"/>
                  </a:lnTo>
                  <a:lnTo>
                    <a:pt x="386" y="2670"/>
                  </a:lnTo>
                  <a:lnTo>
                    <a:pt x="350" y="2690"/>
                  </a:lnTo>
                  <a:lnTo>
                    <a:pt x="314" y="2710"/>
                  </a:lnTo>
                  <a:lnTo>
                    <a:pt x="278" y="2728"/>
                  </a:lnTo>
                  <a:lnTo>
                    <a:pt x="240" y="2744"/>
                  </a:lnTo>
                  <a:lnTo>
                    <a:pt x="202" y="2760"/>
                  </a:lnTo>
                  <a:lnTo>
                    <a:pt x="164" y="2772"/>
                  </a:lnTo>
                  <a:lnTo>
                    <a:pt x="124" y="2784"/>
                  </a:lnTo>
                  <a:lnTo>
                    <a:pt x="82" y="2792"/>
                  </a:lnTo>
                  <a:lnTo>
                    <a:pt x="42" y="2800"/>
                  </a:lnTo>
                  <a:lnTo>
                    <a:pt x="0" y="2806"/>
                  </a:lnTo>
                  <a:lnTo>
                    <a:pt x="0" y="3818"/>
                  </a:lnTo>
                  <a:lnTo>
                    <a:pt x="0" y="3818"/>
                  </a:lnTo>
                  <a:lnTo>
                    <a:pt x="94" y="3812"/>
                  </a:lnTo>
                  <a:lnTo>
                    <a:pt x="186" y="3800"/>
                  </a:lnTo>
                  <a:lnTo>
                    <a:pt x="278" y="3784"/>
                  </a:lnTo>
                  <a:lnTo>
                    <a:pt x="368" y="3764"/>
                  </a:lnTo>
                  <a:lnTo>
                    <a:pt x="456" y="3738"/>
                  </a:lnTo>
                  <a:lnTo>
                    <a:pt x="542" y="3710"/>
                  </a:lnTo>
                  <a:lnTo>
                    <a:pt x="626" y="3678"/>
                  </a:lnTo>
                  <a:lnTo>
                    <a:pt x="708" y="3642"/>
                  </a:lnTo>
                  <a:lnTo>
                    <a:pt x="788" y="3602"/>
                  </a:lnTo>
                  <a:lnTo>
                    <a:pt x="866" y="3558"/>
                  </a:lnTo>
                  <a:lnTo>
                    <a:pt x="942" y="3512"/>
                  </a:lnTo>
                  <a:lnTo>
                    <a:pt x="1016" y="3460"/>
                  </a:lnTo>
                  <a:lnTo>
                    <a:pt x="1086" y="3408"/>
                  </a:lnTo>
                  <a:lnTo>
                    <a:pt x="1154" y="3350"/>
                  </a:lnTo>
                  <a:lnTo>
                    <a:pt x="1220" y="3290"/>
                  </a:lnTo>
                  <a:lnTo>
                    <a:pt x="1282" y="3228"/>
                  </a:lnTo>
                  <a:lnTo>
                    <a:pt x="1342" y="3162"/>
                  </a:lnTo>
                  <a:lnTo>
                    <a:pt x="1400" y="3094"/>
                  </a:lnTo>
                  <a:lnTo>
                    <a:pt x="1452" y="3022"/>
                  </a:lnTo>
                  <a:lnTo>
                    <a:pt x="1504" y="2950"/>
                  </a:lnTo>
                  <a:lnTo>
                    <a:pt x="1550" y="2874"/>
                  </a:lnTo>
                  <a:lnTo>
                    <a:pt x="1594" y="2794"/>
                  </a:lnTo>
                  <a:lnTo>
                    <a:pt x="1632" y="2714"/>
                  </a:lnTo>
                  <a:lnTo>
                    <a:pt x="1668" y="2632"/>
                  </a:lnTo>
                  <a:lnTo>
                    <a:pt x="1702" y="2548"/>
                  </a:lnTo>
                  <a:lnTo>
                    <a:pt x="1730" y="2462"/>
                  </a:lnTo>
                  <a:lnTo>
                    <a:pt x="1754" y="2372"/>
                  </a:lnTo>
                  <a:lnTo>
                    <a:pt x="1774" y="2284"/>
                  </a:lnTo>
                  <a:lnTo>
                    <a:pt x="1790" y="2192"/>
                  </a:lnTo>
                  <a:lnTo>
                    <a:pt x="1800" y="2098"/>
                  </a:lnTo>
                  <a:lnTo>
                    <a:pt x="1808" y="2004"/>
                  </a:lnTo>
                  <a:lnTo>
                    <a:pt x="1810" y="1910"/>
                  </a:lnTo>
                  <a:lnTo>
                    <a:pt x="1810" y="1910"/>
                  </a:lnTo>
                  <a:lnTo>
                    <a:pt x="1808" y="1814"/>
                  </a:lnTo>
                  <a:lnTo>
                    <a:pt x="1800" y="1720"/>
                  </a:lnTo>
                  <a:lnTo>
                    <a:pt x="1790" y="1628"/>
                  </a:lnTo>
                  <a:lnTo>
                    <a:pt x="1774" y="1536"/>
                  </a:lnTo>
                  <a:lnTo>
                    <a:pt x="1754" y="1446"/>
                  </a:lnTo>
                  <a:lnTo>
                    <a:pt x="1730" y="1358"/>
                  </a:lnTo>
                  <a:lnTo>
                    <a:pt x="1702" y="1272"/>
                  </a:lnTo>
                  <a:lnTo>
                    <a:pt x="1668" y="1188"/>
                  </a:lnTo>
                  <a:lnTo>
                    <a:pt x="1632" y="1104"/>
                  </a:lnTo>
                  <a:lnTo>
                    <a:pt x="1594" y="1024"/>
                  </a:lnTo>
                  <a:lnTo>
                    <a:pt x="1550" y="946"/>
                  </a:lnTo>
                  <a:lnTo>
                    <a:pt x="1504" y="870"/>
                  </a:lnTo>
                  <a:lnTo>
                    <a:pt x="1452" y="796"/>
                  </a:lnTo>
                  <a:lnTo>
                    <a:pt x="1400" y="726"/>
                  </a:lnTo>
                  <a:lnTo>
                    <a:pt x="1342" y="656"/>
                  </a:lnTo>
                  <a:lnTo>
                    <a:pt x="1282" y="592"/>
                  </a:lnTo>
                  <a:lnTo>
                    <a:pt x="1220" y="528"/>
                  </a:lnTo>
                  <a:lnTo>
                    <a:pt x="1154" y="468"/>
                  </a:lnTo>
                  <a:lnTo>
                    <a:pt x="1086" y="412"/>
                  </a:lnTo>
                  <a:lnTo>
                    <a:pt x="1016" y="358"/>
                  </a:lnTo>
                  <a:lnTo>
                    <a:pt x="942" y="308"/>
                  </a:lnTo>
                  <a:lnTo>
                    <a:pt x="866" y="260"/>
                  </a:lnTo>
                  <a:lnTo>
                    <a:pt x="788" y="218"/>
                  </a:lnTo>
                  <a:lnTo>
                    <a:pt x="708" y="178"/>
                  </a:lnTo>
                  <a:lnTo>
                    <a:pt x="626" y="142"/>
                  </a:lnTo>
                  <a:lnTo>
                    <a:pt x="542" y="108"/>
                  </a:lnTo>
                  <a:lnTo>
                    <a:pt x="456" y="80"/>
                  </a:lnTo>
                  <a:lnTo>
                    <a:pt x="368" y="56"/>
                  </a:lnTo>
                  <a:lnTo>
                    <a:pt x="278" y="36"/>
                  </a:lnTo>
                  <a:lnTo>
                    <a:pt x="186" y="20"/>
                  </a:lnTo>
                  <a:lnTo>
                    <a:pt x="94" y="8"/>
                  </a:lnTo>
                  <a:lnTo>
                    <a:pt x="0" y="0"/>
                  </a:lnTo>
                  <a:lnTo>
                    <a:pt x="0" y="0"/>
                  </a:lnTo>
                  <a:close/>
                </a:path>
              </a:pathLst>
            </a:custGeom>
            <a:solidFill>
              <a:srgbClr val="0074B7"/>
            </a:solidFill>
            <a:ln>
              <a:noFill/>
            </a:ln>
          </p:spPr>
          <p:txBody>
            <a:bodyPr vert="horz" wrap="square" lIns="91440" tIns="45720" rIns="91440" bIns="45720" numCol="1" anchor="t" anchorCtr="0" compatLnSpc="1">
              <a:prstTxWarp prst="textNoShape">
                <a:avLst/>
              </a:prstTxWarp>
            </a:bodyPr>
            <a:lstStyle/>
            <a:p>
              <a:endParaRPr lang="en-GB" dirty="0"/>
            </a:p>
          </p:txBody>
        </p:sp>
      </p:grpSp>
      <p:pic>
        <p:nvPicPr>
          <p:cNvPr id="35" name="Picture 34" descr="I:\MASTERS\Blue Bars 2014\Schroders Sky Blue Bar_A4.jpg" hidden="1"/>
          <p:cNvPicPr>
            <a:picLocks noChangeAspect="1"/>
          </p:cNvPicPr>
          <p:nvPr userDrawn="1"/>
        </p:nvPicPr>
        <p:blipFill rotWithShape="1">
          <a:blip r:embed="rId2" cstate="print">
            <a:extLst>
              <a:ext uri="{28A0092B-C50C-407E-A947-70E740481C1C}">
                <a14:useLocalDpi xmlns:a14="http://schemas.microsoft.com/office/drawing/2010/main"/>
              </a:ext>
            </a:extLst>
          </a:blip>
          <a:srcRect r="11878"/>
          <a:stretch/>
        </p:blipFill>
        <p:spPr bwMode="auto">
          <a:xfrm>
            <a:off x="2322407" y="5560857"/>
            <a:ext cx="8255993" cy="839663"/>
          </a:xfrm>
          <a:prstGeom prst="rect">
            <a:avLst/>
          </a:prstGeom>
          <a:noFill/>
          <a:ln>
            <a:noFill/>
          </a:ln>
        </p:spPr>
      </p:pic>
      <p:sp>
        <p:nvSpPr>
          <p:cNvPr id="14" name="Text Placeholder 2"/>
          <p:cNvSpPr>
            <a:spLocks noGrp="1"/>
          </p:cNvSpPr>
          <p:nvPr>
            <p:ph type="body" sz="quarter" idx="13" hasCustomPrompt="1"/>
          </p:nvPr>
        </p:nvSpPr>
        <p:spPr>
          <a:xfrm>
            <a:off x="550639" y="6192650"/>
            <a:ext cx="5425413" cy="353151"/>
          </a:xfrm>
          <a:prstGeom prst="rect">
            <a:avLst/>
          </a:prstGeom>
        </p:spPr>
        <p:txBody>
          <a:bodyPr wrap="square" lIns="0" tIns="37708" rIns="0" bIns="37708" anchor="ctr" anchorCtr="0">
            <a:spAutoFit/>
          </a:bodyPr>
          <a:lstStyle>
            <a:lvl1pPr marL="0" indent="0" algn="l">
              <a:spcBef>
                <a:spcPts val="0"/>
              </a:spcBef>
              <a:buFontTx/>
              <a:buNone/>
              <a:defRPr sz="1800" b="1">
                <a:solidFill>
                  <a:schemeClr val="bg1"/>
                </a:solidFill>
                <a:latin typeface="+mj-lt"/>
                <a:cs typeface="Schroders Circular TT Normal" panose="020B0504020101020102" pitchFamily="34" charset="0"/>
              </a:defRPr>
            </a:lvl1pPr>
          </a:lstStyle>
          <a:p>
            <a:pPr lvl="0"/>
            <a:r>
              <a:rPr lang="en-GB" dirty="0"/>
              <a:t>(18pt) Month 2017</a:t>
            </a:r>
          </a:p>
        </p:txBody>
      </p:sp>
      <p:sp>
        <p:nvSpPr>
          <p:cNvPr id="17" name="Text Placeholder 2"/>
          <p:cNvSpPr>
            <a:spLocks noGrp="1"/>
          </p:cNvSpPr>
          <p:nvPr>
            <p:ph type="body" sz="quarter" idx="16" hasCustomPrompt="1"/>
          </p:nvPr>
        </p:nvSpPr>
        <p:spPr>
          <a:xfrm>
            <a:off x="550639" y="5866402"/>
            <a:ext cx="5425413" cy="353151"/>
          </a:xfrm>
          <a:prstGeom prst="rect">
            <a:avLst/>
          </a:prstGeom>
        </p:spPr>
        <p:txBody>
          <a:bodyPr wrap="square" lIns="0" tIns="37708" rIns="0" bIns="37708" anchor="ctr" anchorCtr="0">
            <a:spAutoFit/>
          </a:bodyPr>
          <a:lstStyle>
            <a:lvl1pPr marL="0" indent="0" algn="l">
              <a:spcBef>
                <a:spcPts val="0"/>
              </a:spcBef>
              <a:buFontTx/>
              <a:buNone/>
              <a:defRPr sz="1800" b="1">
                <a:solidFill>
                  <a:srgbClr val="14E6F0"/>
                </a:solidFill>
                <a:latin typeface="+mj-lt"/>
                <a:cs typeface="Schroders Circular TT Normal" panose="020B0504020101020102" pitchFamily="34" charset="0"/>
              </a:defRPr>
            </a:lvl1pPr>
          </a:lstStyle>
          <a:p>
            <a:pPr lvl="0"/>
            <a:r>
              <a:rPr lang="en-GB" dirty="0"/>
              <a:t>Name Surname, Job title (18pt)</a:t>
            </a:r>
            <a:endParaRPr lang="en-US" dirty="0"/>
          </a:p>
        </p:txBody>
      </p:sp>
      <p:sp>
        <p:nvSpPr>
          <p:cNvPr id="21" name="Text Placeholder 2"/>
          <p:cNvSpPr>
            <a:spLocks noGrp="1"/>
          </p:cNvSpPr>
          <p:nvPr>
            <p:ph type="body" sz="quarter" idx="14" hasCustomPrompt="1"/>
          </p:nvPr>
        </p:nvSpPr>
        <p:spPr>
          <a:xfrm>
            <a:off x="550639" y="3490685"/>
            <a:ext cx="11090888" cy="399318"/>
          </a:xfrm>
          <a:prstGeom prst="rect">
            <a:avLst/>
          </a:prstGeom>
        </p:spPr>
        <p:txBody>
          <a:bodyPr wrap="square" lIns="0" tIns="37708" rIns="0" bIns="37708" anchor="t" anchorCtr="0">
            <a:spAutoFit/>
          </a:bodyPr>
          <a:lstStyle>
            <a:lvl1pPr marL="0" indent="0" algn="l">
              <a:spcBef>
                <a:spcPts val="0"/>
              </a:spcBef>
              <a:buFontTx/>
              <a:buNone/>
              <a:defRPr sz="2100" b="0">
                <a:solidFill>
                  <a:schemeClr val="bg1"/>
                </a:solidFill>
                <a:latin typeface="+mj-lt"/>
              </a:defRPr>
            </a:lvl1pPr>
          </a:lstStyle>
          <a:p>
            <a:pPr lvl="0"/>
            <a:r>
              <a:rPr lang="en-GB" dirty="0"/>
              <a:t>Subtitle (21pt)</a:t>
            </a:r>
          </a:p>
        </p:txBody>
      </p:sp>
      <p:sp>
        <p:nvSpPr>
          <p:cNvPr id="22" name="Text Placeholder 2"/>
          <p:cNvSpPr>
            <a:spLocks noGrp="1"/>
          </p:cNvSpPr>
          <p:nvPr>
            <p:ph type="body" sz="quarter" idx="15" hasCustomPrompt="1"/>
          </p:nvPr>
        </p:nvSpPr>
        <p:spPr>
          <a:xfrm>
            <a:off x="550639" y="2932814"/>
            <a:ext cx="11090888" cy="537817"/>
          </a:xfrm>
          <a:prstGeom prst="rect">
            <a:avLst/>
          </a:prstGeom>
        </p:spPr>
        <p:txBody>
          <a:bodyPr wrap="square" lIns="0" tIns="37708" rIns="0" bIns="37708" anchor="b" anchorCtr="0">
            <a:spAutoFit/>
          </a:bodyPr>
          <a:lstStyle>
            <a:lvl1pPr marL="0" indent="0" algn="l">
              <a:spcBef>
                <a:spcPts val="0"/>
              </a:spcBef>
              <a:buFontTx/>
              <a:buNone/>
              <a:defRPr sz="3000" b="0">
                <a:solidFill>
                  <a:schemeClr val="bg1"/>
                </a:solidFill>
                <a:latin typeface="+mj-lt"/>
              </a:defRPr>
            </a:lvl1pPr>
          </a:lstStyle>
          <a:p>
            <a:pPr lvl="0"/>
            <a:r>
              <a:rPr lang="en-GB" dirty="0"/>
              <a:t>2017 PowerPoint 16x9 Template (30pt)</a:t>
            </a:r>
            <a:endParaRPr lang="en-US" dirty="0"/>
          </a:p>
        </p:txBody>
      </p:sp>
      <p:sp>
        <p:nvSpPr>
          <p:cNvPr id="12" name="Freeform 6"/>
          <p:cNvSpPr>
            <a:spLocks noChangeAspect="1" noEditPoints="1"/>
          </p:cNvSpPr>
          <p:nvPr userDrawn="1"/>
        </p:nvSpPr>
        <p:spPr bwMode="auto">
          <a:xfrm>
            <a:off x="550637" y="290905"/>
            <a:ext cx="1587600" cy="284169"/>
          </a:xfrm>
          <a:custGeom>
            <a:avLst/>
            <a:gdLst>
              <a:gd name="T0" fmla="*/ 504 w 1138"/>
              <a:gd name="T1" fmla="*/ 99 h 203"/>
              <a:gd name="T2" fmla="*/ 458 w 1138"/>
              <a:gd name="T3" fmla="*/ 112 h 203"/>
              <a:gd name="T4" fmla="*/ 427 w 1138"/>
              <a:gd name="T5" fmla="*/ 200 h 203"/>
              <a:gd name="T6" fmla="*/ 449 w 1138"/>
              <a:gd name="T7" fmla="*/ 71 h 203"/>
              <a:gd name="T8" fmla="*/ 491 w 1138"/>
              <a:gd name="T9" fmla="*/ 67 h 203"/>
              <a:gd name="T10" fmla="*/ 981 w 1138"/>
              <a:gd name="T11" fmla="*/ 85 h 203"/>
              <a:gd name="T12" fmla="*/ 952 w 1138"/>
              <a:gd name="T13" fmla="*/ 71 h 203"/>
              <a:gd name="T14" fmla="*/ 983 w 1138"/>
              <a:gd name="T15" fmla="*/ 200 h 203"/>
              <a:gd name="T16" fmla="*/ 1013 w 1138"/>
              <a:gd name="T17" fmla="*/ 96 h 203"/>
              <a:gd name="T18" fmla="*/ 1032 w 1138"/>
              <a:gd name="T19" fmla="*/ 70 h 203"/>
              <a:gd name="T20" fmla="*/ 981 w 1138"/>
              <a:gd name="T21" fmla="*/ 85 h 203"/>
              <a:gd name="T22" fmla="*/ 315 w 1138"/>
              <a:gd name="T23" fmla="*/ 83 h 203"/>
              <a:gd name="T24" fmla="*/ 284 w 1138"/>
              <a:gd name="T25" fmla="*/ 7 h 203"/>
              <a:gd name="T26" fmla="*/ 315 w 1138"/>
              <a:gd name="T27" fmla="*/ 200 h 203"/>
              <a:gd name="T28" fmla="*/ 346 w 1138"/>
              <a:gd name="T29" fmla="*/ 97 h 203"/>
              <a:gd name="T30" fmla="*/ 376 w 1138"/>
              <a:gd name="T31" fmla="*/ 200 h 203"/>
              <a:gd name="T32" fmla="*/ 407 w 1138"/>
              <a:gd name="T33" fmla="*/ 136 h 203"/>
              <a:gd name="T34" fmla="*/ 218 w 1138"/>
              <a:gd name="T35" fmla="*/ 174 h 203"/>
              <a:gd name="T36" fmla="*/ 217 w 1138"/>
              <a:gd name="T37" fmla="*/ 97 h 203"/>
              <a:gd name="T38" fmla="*/ 271 w 1138"/>
              <a:gd name="T39" fmla="*/ 94 h 203"/>
              <a:gd name="T40" fmla="*/ 150 w 1138"/>
              <a:gd name="T41" fmla="*/ 135 h 203"/>
              <a:gd name="T42" fmla="*/ 272 w 1138"/>
              <a:gd name="T43" fmla="*/ 178 h 203"/>
              <a:gd name="T44" fmla="*/ 218 w 1138"/>
              <a:gd name="T45" fmla="*/ 174 h 203"/>
              <a:gd name="T46" fmla="*/ 68 w 1138"/>
              <a:gd name="T47" fmla="*/ 84 h 203"/>
              <a:gd name="T48" fmla="*/ 68 w 1138"/>
              <a:gd name="T49" fmla="*/ 38 h 203"/>
              <a:gd name="T50" fmla="*/ 130 w 1138"/>
              <a:gd name="T51" fmla="*/ 39 h 203"/>
              <a:gd name="T52" fmla="*/ 4 w 1138"/>
              <a:gd name="T53" fmla="*/ 64 h 203"/>
              <a:gd name="T54" fmla="*/ 71 w 1138"/>
              <a:gd name="T55" fmla="*/ 119 h 203"/>
              <a:gd name="T56" fmla="*/ 70 w 1138"/>
              <a:gd name="T57" fmla="*/ 172 h 203"/>
              <a:gd name="T58" fmla="*/ 0 w 1138"/>
              <a:gd name="T59" fmla="*/ 161 h 203"/>
              <a:gd name="T60" fmla="*/ 136 w 1138"/>
              <a:gd name="T61" fmla="*/ 146 h 203"/>
              <a:gd name="T62" fmla="*/ 1097 w 1138"/>
              <a:gd name="T63" fmla="*/ 122 h 203"/>
              <a:gd name="T64" fmla="*/ 1088 w 1138"/>
              <a:gd name="T65" fmla="*/ 93 h 203"/>
              <a:gd name="T66" fmla="*/ 1135 w 1138"/>
              <a:gd name="T67" fmla="*/ 91 h 203"/>
              <a:gd name="T68" fmla="*/ 1039 w 1138"/>
              <a:gd name="T69" fmla="*/ 107 h 203"/>
              <a:gd name="T70" fmla="*/ 1109 w 1138"/>
              <a:gd name="T71" fmla="*/ 163 h 203"/>
              <a:gd name="T72" fmla="*/ 1054 w 1138"/>
              <a:gd name="T73" fmla="*/ 158 h 203"/>
              <a:gd name="T74" fmla="*/ 1091 w 1138"/>
              <a:gd name="T75" fmla="*/ 203 h 203"/>
              <a:gd name="T76" fmla="*/ 1097 w 1138"/>
              <a:gd name="T77" fmla="*/ 122 h 203"/>
              <a:gd name="T78" fmla="*/ 570 w 1138"/>
              <a:gd name="T79" fmla="*/ 203 h 203"/>
              <a:gd name="T80" fmla="*/ 538 w 1138"/>
              <a:gd name="T81" fmla="*/ 135 h 203"/>
              <a:gd name="T82" fmla="*/ 570 w 1138"/>
              <a:gd name="T83" fmla="*/ 67 h 203"/>
              <a:gd name="T84" fmla="*/ 583 w 1138"/>
              <a:gd name="T85" fmla="*/ 67 h 203"/>
              <a:gd name="T86" fmla="*/ 615 w 1138"/>
              <a:gd name="T87" fmla="*/ 135 h 203"/>
              <a:gd name="T88" fmla="*/ 583 w 1138"/>
              <a:gd name="T89" fmla="*/ 203 h 203"/>
              <a:gd name="T90" fmla="*/ 583 w 1138"/>
              <a:gd name="T91" fmla="*/ 67 h 203"/>
              <a:gd name="T92" fmla="*/ 799 w 1138"/>
              <a:gd name="T93" fmla="*/ 200 h 203"/>
              <a:gd name="T94" fmla="*/ 764 w 1138"/>
              <a:gd name="T95" fmla="*/ 188 h 203"/>
              <a:gd name="T96" fmla="*/ 660 w 1138"/>
              <a:gd name="T97" fmla="*/ 135 h 203"/>
              <a:gd name="T98" fmla="*/ 760 w 1138"/>
              <a:gd name="T99" fmla="*/ 79 h 203"/>
              <a:gd name="T100" fmla="*/ 791 w 1138"/>
              <a:gd name="T101" fmla="*/ 0 h 203"/>
              <a:gd name="T102" fmla="*/ 760 w 1138"/>
              <a:gd name="T103" fmla="*/ 107 h 203"/>
              <a:gd name="T104" fmla="*/ 691 w 1138"/>
              <a:gd name="T105" fmla="*/ 135 h 203"/>
              <a:gd name="T106" fmla="*/ 760 w 1138"/>
              <a:gd name="T107" fmla="*/ 161 h 203"/>
              <a:gd name="T108" fmla="*/ 936 w 1138"/>
              <a:gd name="T109" fmla="*/ 135 h 203"/>
              <a:gd name="T110" fmla="*/ 839 w 1138"/>
              <a:gd name="T111" fmla="*/ 144 h 203"/>
              <a:gd name="T112" fmla="*/ 910 w 1138"/>
              <a:gd name="T113" fmla="*/ 160 h 203"/>
              <a:gd name="T114" fmla="*/ 876 w 1138"/>
              <a:gd name="T115" fmla="*/ 203 h 203"/>
              <a:gd name="T116" fmla="*/ 874 w 1138"/>
              <a:gd name="T117" fmla="*/ 67 h 203"/>
              <a:gd name="T118" fmla="*/ 904 w 1138"/>
              <a:gd name="T119" fmla="*/ 121 h 203"/>
              <a:gd name="T120" fmla="*/ 840 w 1138"/>
              <a:gd name="T121" fmla="*/ 12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8" h="203">
                <a:moveTo>
                  <a:pt x="507" y="70"/>
                </a:moveTo>
                <a:cubicBezTo>
                  <a:pt x="504" y="99"/>
                  <a:pt x="504" y="99"/>
                  <a:pt x="504" y="99"/>
                </a:cubicBezTo>
                <a:cubicBezTo>
                  <a:pt x="498" y="97"/>
                  <a:pt x="493" y="96"/>
                  <a:pt x="488" y="96"/>
                </a:cubicBezTo>
                <a:cubicBezTo>
                  <a:pt x="476" y="96"/>
                  <a:pt x="466" y="102"/>
                  <a:pt x="458" y="112"/>
                </a:cubicBezTo>
                <a:cubicBezTo>
                  <a:pt x="458" y="200"/>
                  <a:pt x="458" y="200"/>
                  <a:pt x="458" y="200"/>
                </a:cubicBezTo>
                <a:cubicBezTo>
                  <a:pt x="427" y="200"/>
                  <a:pt x="427" y="200"/>
                  <a:pt x="427" y="200"/>
                </a:cubicBezTo>
                <a:cubicBezTo>
                  <a:pt x="427" y="71"/>
                  <a:pt x="427" y="71"/>
                  <a:pt x="427" y="71"/>
                </a:cubicBezTo>
                <a:cubicBezTo>
                  <a:pt x="449" y="71"/>
                  <a:pt x="449" y="71"/>
                  <a:pt x="449" y="71"/>
                </a:cubicBezTo>
                <a:cubicBezTo>
                  <a:pt x="456" y="85"/>
                  <a:pt x="456" y="85"/>
                  <a:pt x="456" y="85"/>
                </a:cubicBezTo>
                <a:cubicBezTo>
                  <a:pt x="464" y="75"/>
                  <a:pt x="475" y="67"/>
                  <a:pt x="491" y="67"/>
                </a:cubicBezTo>
                <a:cubicBezTo>
                  <a:pt x="496" y="67"/>
                  <a:pt x="502" y="68"/>
                  <a:pt x="507" y="70"/>
                </a:cubicBezTo>
                <a:close/>
                <a:moveTo>
                  <a:pt x="981" y="85"/>
                </a:moveTo>
                <a:cubicBezTo>
                  <a:pt x="973" y="71"/>
                  <a:pt x="973" y="71"/>
                  <a:pt x="973" y="71"/>
                </a:cubicBezTo>
                <a:cubicBezTo>
                  <a:pt x="952" y="71"/>
                  <a:pt x="952" y="71"/>
                  <a:pt x="952" y="71"/>
                </a:cubicBezTo>
                <a:cubicBezTo>
                  <a:pt x="952" y="200"/>
                  <a:pt x="952" y="200"/>
                  <a:pt x="952" y="200"/>
                </a:cubicBezTo>
                <a:cubicBezTo>
                  <a:pt x="983" y="200"/>
                  <a:pt x="983" y="200"/>
                  <a:pt x="983" y="200"/>
                </a:cubicBezTo>
                <a:cubicBezTo>
                  <a:pt x="983" y="112"/>
                  <a:pt x="983" y="112"/>
                  <a:pt x="983" y="112"/>
                </a:cubicBezTo>
                <a:cubicBezTo>
                  <a:pt x="991" y="102"/>
                  <a:pt x="1001" y="96"/>
                  <a:pt x="1013" y="96"/>
                </a:cubicBezTo>
                <a:cubicBezTo>
                  <a:pt x="1018" y="96"/>
                  <a:pt x="1023" y="97"/>
                  <a:pt x="1029" y="99"/>
                </a:cubicBezTo>
                <a:cubicBezTo>
                  <a:pt x="1032" y="70"/>
                  <a:pt x="1032" y="70"/>
                  <a:pt x="1032" y="70"/>
                </a:cubicBezTo>
                <a:cubicBezTo>
                  <a:pt x="1027" y="68"/>
                  <a:pt x="1021" y="67"/>
                  <a:pt x="1016" y="67"/>
                </a:cubicBezTo>
                <a:cubicBezTo>
                  <a:pt x="1000" y="67"/>
                  <a:pt x="989" y="75"/>
                  <a:pt x="981" y="85"/>
                </a:cubicBezTo>
                <a:close/>
                <a:moveTo>
                  <a:pt x="354" y="67"/>
                </a:moveTo>
                <a:cubicBezTo>
                  <a:pt x="340" y="67"/>
                  <a:pt x="326" y="73"/>
                  <a:pt x="315" y="83"/>
                </a:cubicBezTo>
                <a:cubicBezTo>
                  <a:pt x="315" y="0"/>
                  <a:pt x="315" y="0"/>
                  <a:pt x="315" y="0"/>
                </a:cubicBezTo>
                <a:cubicBezTo>
                  <a:pt x="284" y="7"/>
                  <a:pt x="284" y="7"/>
                  <a:pt x="284" y="7"/>
                </a:cubicBezTo>
                <a:cubicBezTo>
                  <a:pt x="284" y="200"/>
                  <a:pt x="284" y="200"/>
                  <a:pt x="284" y="200"/>
                </a:cubicBezTo>
                <a:cubicBezTo>
                  <a:pt x="315" y="200"/>
                  <a:pt x="315" y="200"/>
                  <a:pt x="315" y="200"/>
                </a:cubicBezTo>
                <a:cubicBezTo>
                  <a:pt x="315" y="114"/>
                  <a:pt x="315" y="114"/>
                  <a:pt x="315" y="114"/>
                </a:cubicBezTo>
                <a:cubicBezTo>
                  <a:pt x="323" y="104"/>
                  <a:pt x="334" y="97"/>
                  <a:pt x="346" y="97"/>
                </a:cubicBezTo>
                <a:cubicBezTo>
                  <a:pt x="365" y="97"/>
                  <a:pt x="376" y="108"/>
                  <a:pt x="376" y="137"/>
                </a:cubicBezTo>
                <a:cubicBezTo>
                  <a:pt x="376" y="162"/>
                  <a:pt x="376" y="200"/>
                  <a:pt x="376" y="200"/>
                </a:cubicBezTo>
                <a:cubicBezTo>
                  <a:pt x="407" y="200"/>
                  <a:pt x="407" y="200"/>
                  <a:pt x="407" y="200"/>
                </a:cubicBezTo>
                <a:cubicBezTo>
                  <a:pt x="407" y="136"/>
                  <a:pt x="407" y="136"/>
                  <a:pt x="407" y="136"/>
                </a:cubicBezTo>
                <a:cubicBezTo>
                  <a:pt x="407" y="97"/>
                  <a:pt x="390" y="67"/>
                  <a:pt x="354" y="67"/>
                </a:cubicBezTo>
                <a:close/>
                <a:moveTo>
                  <a:pt x="218" y="174"/>
                </a:moveTo>
                <a:cubicBezTo>
                  <a:pt x="198" y="174"/>
                  <a:pt x="181" y="158"/>
                  <a:pt x="181" y="135"/>
                </a:cubicBezTo>
                <a:cubicBezTo>
                  <a:pt x="181" y="113"/>
                  <a:pt x="197" y="97"/>
                  <a:pt x="217" y="97"/>
                </a:cubicBezTo>
                <a:cubicBezTo>
                  <a:pt x="228" y="97"/>
                  <a:pt x="240" y="103"/>
                  <a:pt x="248" y="114"/>
                </a:cubicBezTo>
                <a:cubicBezTo>
                  <a:pt x="271" y="94"/>
                  <a:pt x="271" y="94"/>
                  <a:pt x="271" y="94"/>
                </a:cubicBezTo>
                <a:cubicBezTo>
                  <a:pt x="259" y="78"/>
                  <a:pt x="241" y="67"/>
                  <a:pt x="218" y="67"/>
                </a:cubicBezTo>
                <a:cubicBezTo>
                  <a:pt x="178" y="67"/>
                  <a:pt x="150" y="98"/>
                  <a:pt x="150" y="135"/>
                </a:cubicBezTo>
                <a:cubicBezTo>
                  <a:pt x="150" y="175"/>
                  <a:pt x="180" y="203"/>
                  <a:pt x="218" y="203"/>
                </a:cubicBezTo>
                <a:cubicBezTo>
                  <a:pt x="240" y="203"/>
                  <a:pt x="259" y="193"/>
                  <a:pt x="272" y="178"/>
                </a:cubicBezTo>
                <a:cubicBezTo>
                  <a:pt x="250" y="158"/>
                  <a:pt x="250" y="158"/>
                  <a:pt x="250" y="158"/>
                </a:cubicBezTo>
                <a:cubicBezTo>
                  <a:pt x="240" y="169"/>
                  <a:pt x="231" y="174"/>
                  <a:pt x="218" y="174"/>
                </a:cubicBezTo>
                <a:close/>
                <a:moveTo>
                  <a:pt x="85" y="88"/>
                </a:moveTo>
                <a:cubicBezTo>
                  <a:pt x="82" y="88"/>
                  <a:pt x="73" y="85"/>
                  <a:pt x="68" y="84"/>
                </a:cubicBezTo>
                <a:cubicBezTo>
                  <a:pt x="49" y="80"/>
                  <a:pt x="38" y="74"/>
                  <a:pt x="38" y="61"/>
                </a:cubicBezTo>
                <a:cubicBezTo>
                  <a:pt x="38" y="49"/>
                  <a:pt x="50" y="38"/>
                  <a:pt x="68" y="38"/>
                </a:cubicBezTo>
                <a:cubicBezTo>
                  <a:pt x="84" y="38"/>
                  <a:pt x="96" y="46"/>
                  <a:pt x="107" y="61"/>
                </a:cubicBezTo>
                <a:cubicBezTo>
                  <a:pt x="130" y="39"/>
                  <a:pt x="130" y="39"/>
                  <a:pt x="130" y="39"/>
                </a:cubicBezTo>
                <a:cubicBezTo>
                  <a:pt x="118" y="24"/>
                  <a:pt x="100" y="7"/>
                  <a:pt x="68" y="7"/>
                </a:cubicBezTo>
                <a:cubicBezTo>
                  <a:pt x="33" y="7"/>
                  <a:pt x="4" y="31"/>
                  <a:pt x="4" y="64"/>
                </a:cubicBezTo>
                <a:cubicBezTo>
                  <a:pt x="4" y="89"/>
                  <a:pt x="20" y="107"/>
                  <a:pt x="54" y="115"/>
                </a:cubicBezTo>
                <a:cubicBezTo>
                  <a:pt x="59" y="116"/>
                  <a:pt x="66" y="118"/>
                  <a:pt x="71" y="119"/>
                </a:cubicBezTo>
                <a:cubicBezTo>
                  <a:pt x="92" y="125"/>
                  <a:pt x="101" y="134"/>
                  <a:pt x="101" y="146"/>
                </a:cubicBezTo>
                <a:cubicBezTo>
                  <a:pt x="101" y="161"/>
                  <a:pt x="86" y="172"/>
                  <a:pt x="70" y="172"/>
                </a:cubicBezTo>
                <a:cubicBezTo>
                  <a:pt x="56" y="172"/>
                  <a:pt x="39" y="167"/>
                  <a:pt x="28" y="144"/>
                </a:cubicBezTo>
                <a:cubicBezTo>
                  <a:pt x="0" y="161"/>
                  <a:pt x="0" y="161"/>
                  <a:pt x="0" y="161"/>
                </a:cubicBezTo>
                <a:cubicBezTo>
                  <a:pt x="10" y="182"/>
                  <a:pt x="35" y="203"/>
                  <a:pt x="69" y="203"/>
                </a:cubicBezTo>
                <a:cubicBezTo>
                  <a:pt x="108" y="203"/>
                  <a:pt x="136" y="177"/>
                  <a:pt x="136" y="146"/>
                </a:cubicBezTo>
                <a:cubicBezTo>
                  <a:pt x="136" y="117"/>
                  <a:pt x="118" y="97"/>
                  <a:pt x="85" y="88"/>
                </a:cubicBezTo>
                <a:close/>
                <a:moveTo>
                  <a:pt x="1097" y="122"/>
                </a:moveTo>
                <a:cubicBezTo>
                  <a:pt x="1079" y="118"/>
                  <a:pt x="1068" y="114"/>
                  <a:pt x="1068" y="105"/>
                </a:cubicBezTo>
                <a:cubicBezTo>
                  <a:pt x="1068" y="98"/>
                  <a:pt x="1076" y="93"/>
                  <a:pt x="1088" y="93"/>
                </a:cubicBezTo>
                <a:cubicBezTo>
                  <a:pt x="1098" y="93"/>
                  <a:pt x="1110" y="100"/>
                  <a:pt x="1115" y="109"/>
                </a:cubicBezTo>
                <a:cubicBezTo>
                  <a:pt x="1135" y="91"/>
                  <a:pt x="1135" y="91"/>
                  <a:pt x="1135" y="91"/>
                </a:cubicBezTo>
                <a:cubicBezTo>
                  <a:pt x="1128" y="79"/>
                  <a:pt x="1111" y="67"/>
                  <a:pt x="1088" y="67"/>
                </a:cubicBezTo>
                <a:cubicBezTo>
                  <a:pt x="1064" y="67"/>
                  <a:pt x="1039" y="83"/>
                  <a:pt x="1039" y="107"/>
                </a:cubicBezTo>
                <a:cubicBezTo>
                  <a:pt x="1039" y="129"/>
                  <a:pt x="1057" y="140"/>
                  <a:pt x="1088" y="148"/>
                </a:cubicBezTo>
                <a:cubicBezTo>
                  <a:pt x="1100" y="150"/>
                  <a:pt x="1109" y="155"/>
                  <a:pt x="1109" y="163"/>
                </a:cubicBezTo>
                <a:cubicBezTo>
                  <a:pt x="1109" y="171"/>
                  <a:pt x="1103" y="177"/>
                  <a:pt x="1090" y="177"/>
                </a:cubicBezTo>
                <a:cubicBezTo>
                  <a:pt x="1075" y="177"/>
                  <a:pt x="1063" y="171"/>
                  <a:pt x="1054" y="158"/>
                </a:cubicBezTo>
                <a:cubicBezTo>
                  <a:pt x="1034" y="176"/>
                  <a:pt x="1034" y="176"/>
                  <a:pt x="1034" y="176"/>
                </a:cubicBezTo>
                <a:cubicBezTo>
                  <a:pt x="1045" y="193"/>
                  <a:pt x="1067" y="203"/>
                  <a:pt x="1091" y="203"/>
                </a:cubicBezTo>
                <a:cubicBezTo>
                  <a:pt x="1118" y="203"/>
                  <a:pt x="1138" y="185"/>
                  <a:pt x="1138" y="162"/>
                </a:cubicBezTo>
                <a:cubicBezTo>
                  <a:pt x="1138" y="139"/>
                  <a:pt x="1119" y="127"/>
                  <a:pt x="1097" y="122"/>
                </a:cubicBezTo>
                <a:close/>
                <a:moveTo>
                  <a:pt x="507" y="135"/>
                </a:moveTo>
                <a:cubicBezTo>
                  <a:pt x="507" y="171"/>
                  <a:pt x="533" y="200"/>
                  <a:pt x="570" y="203"/>
                </a:cubicBezTo>
                <a:cubicBezTo>
                  <a:pt x="570" y="174"/>
                  <a:pt x="570" y="174"/>
                  <a:pt x="570" y="174"/>
                </a:cubicBezTo>
                <a:cubicBezTo>
                  <a:pt x="551" y="171"/>
                  <a:pt x="538" y="155"/>
                  <a:pt x="538" y="135"/>
                </a:cubicBezTo>
                <a:cubicBezTo>
                  <a:pt x="538" y="115"/>
                  <a:pt x="552" y="99"/>
                  <a:pt x="570" y="96"/>
                </a:cubicBezTo>
                <a:cubicBezTo>
                  <a:pt x="570" y="67"/>
                  <a:pt x="570" y="67"/>
                  <a:pt x="570" y="67"/>
                </a:cubicBezTo>
                <a:cubicBezTo>
                  <a:pt x="533" y="70"/>
                  <a:pt x="507" y="100"/>
                  <a:pt x="507" y="135"/>
                </a:cubicBezTo>
                <a:close/>
                <a:moveTo>
                  <a:pt x="583" y="67"/>
                </a:moveTo>
                <a:cubicBezTo>
                  <a:pt x="583" y="96"/>
                  <a:pt x="583" y="96"/>
                  <a:pt x="583" y="96"/>
                </a:cubicBezTo>
                <a:cubicBezTo>
                  <a:pt x="601" y="99"/>
                  <a:pt x="615" y="115"/>
                  <a:pt x="615" y="135"/>
                </a:cubicBezTo>
                <a:cubicBezTo>
                  <a:pt x="615" y="155"/>
                  <a:pt x="602" y="171"/>
                  <a:pt x="583" y="174"/>
                </a:cubicBezTo>
                <a:cubicBezTo>
                  <a:pt x="583" y="203"/>
                  <a:pt x="583" y="203"/>
                  <a:pt x="583" y="203"/>
                </a:cubicBezTo>
                <a:cubicBezTo>
                  <a:pt x="620" y="200"/>
                  <a:pt x="646" y="171"/>
                  <a:pt x="646" y="135"/>
                </a:cubicBezTo>
                <a:cubicBezTo>
                  <a:pt x="646" y="100"/>
                  <a:pt x="620" y="70"/>
                  <a:pt x="583" y="67"/>
                </a:cubicBezTo>
                <a:close/>
                <a:moveTo>
                  <a:pt x="791" y="167"/>
                </a:moveTo>
                <a:cubicBezTo>
                  <a:pt x="799" y="200"/>
                  <a:pt x="799" y="200"/>
                  <a:pt x="799" y="200"/>
                </a:cubicBezTo>
                <a:cubicBezTo>
                  <a:pt x="770" y="200"/>
                  <a:pt x="770" y="200"/>
                  <a:pt x="770" y="200"/>
                </a:cubicBezTo>
                <a:cubicBezTo>
                  <a:pt x="764" y="188"/>
                  <a:pt x="764" y="188"/>
                  <a:pt x="764" y="188"/>
                </a:cubicBezTo>
                <a:cubicBezTo>
                  <a:pt x="754" y="196"/>
                  <a:pt x="740" y="203"/>
                  <a:pt x="724" y="203"/>
                </a:cubicBezTo>
                <a:cubicBezTo>
                  <a:pt x="687" y="203"/>
                  <a:pt x="660" y="173"/>
                  <a:pt x="660" y="135"/>
                </a:cubicBezTo>
                <a:cubicBezTo>
                  <a:pt x="660" y="96"/>
                  <a:pt x="690" y="67"/>
                  <a:pt x="726" y="67"/>
                </a:cubicBezTo>
                <a:cubicBezTo>
                  <a:pt x="739" y="67"/>
                  <a:pt x="751" y="72"/>
                  <a:pt x="760" y="79"/>
                </a:cubicBezTo>
                <a:cubicBezTo>
                  <a:pt x="760" y="7"/>
                  <a:pt x="760" y="7"/>
                  <a:pt x="760" y="7"/>
                </a:cubicBezTo>
                <a:cubicBezTo>
                  <a:pt x="791" y="0"/>
                  <a:pt x="791" y="0"/>
                  <a:pt x="791" y="0"/>
                </a:cubicBezTo>
                <a:lnTo>
                  <a:pt x="791" y="167"/>
                </a:lnTo>
                <a:close/>
                <a:moveTo>
                  <a:pt x="760" y="107"/>
                </a:moveTo>
                <a:cubicBezTo>
                  <a:pt x="752" y="100"/>
                  <a:pt x="742" y="96"/>
                  <a:pt x="729" y="96"/>
                </a:cubicBezTo>
                <a:cubicBezTo>
                  <a:pt x="708" y="96"/>
                  <a:pt x="691" y="113"/>
                  <a:pt x="691" y="135"/>
                </a:cubicBezTo>
                <a:cubicBezTo>
                  <a:pt x="691" y="160"/>
                  <a:pt x="709" y="175"/>
                  <a:pt x="728" y="175"/>
                </a:cubicBezTo>
                <a:cubicBezTo>
                  <a:pt x="741" y="175"/>
                  <a:pt x="752" y="169"/>
                  <a:pt x="760" y="161"/>
                </a:cubicBezTo>
                <a:lnTo>
                  <a:pt x="760" y="107"/>
                </a:lnTo>
                <a:close/>
                <a:moveTo>
                  <a:pt x="936" y="135"/>
                </a:moveTo>
                <a:cubicBezTo>
                  <a:pt x="936" y="139"/>
                  <a:pt x="936" y="144"/>
                  <a:pt x="936" y="144"/>
                </a:cubicBezTo>
                <a:cubicBezTo>
                  <a:pt x="839" y="144"/>
                  <a:pt x="839" y="144"/>
                  <a:pt x="839" y="144"/>
                </a:cubicBezTo>
                <a:cubicBezTo>
                  <a:pt x="841" y="163"/>
                  <a:pt x="856" y="176"/>
                  <a:pt x="875" y="176"/>
                </a:cubicBezTo>
                <a:cubicBezTo>
                  <a:pt x="889" y="176"/>
                  <a:pt x="901" y="170"/>
                  <a:pt x="910" y="160"/>
                </a:cubicBezTo>
                <a:cubicBezTo>
                  <a:pt x="930" y="178"/>
                  <a:pt x="930" y="178"/>
                  <a:pt x="930" y="178"/>
                </a:cubicBezTo>
                <a:cubicBezTo>
                  <a:pt x="918" y="193"/>
                  <a:pt x="899" y="203"/>
                  <a:pt x="876" y="203"/>
                </a:cubicBezTo>
                <a:cubicBezTo>
                  <a:pt x="838" y="203"/>
                  <a:pt x="808" y="175"/>
                  <a:pt x="808" y="135"/>
                </a:cubicBezTo>
                <a:cubicBezTo>
                  <a:pt x="808" y="97"/>
                  <a:pt x="836" y="67"/>
                  <a:pt x="874" y="67"/>
                </a:cubicBezTo>
                <a:cubicBezTo>
                  <a:pt x="910" y="67"/>
                  <a:pt x="936" y="98"/>
                  <a:pt x="936" y="135"/>
                </a:cubicBezTo>
                <a:close/>
                <a:moveTo>
                  <a:pt x="904" y="121"/>
                </a:moveTo>
                <a:cubicBezTo>
                  <a:pt x="902" y="108"/>
                  <a:pt x="890" y="95"/>
                  <a:pt x="872" y="95"/>
                </a:cubicBezTo>
                <a:cubicBezTo>
                  <a:pt x="856" y="95"/>
                  <a:pt x="844" y="106"/>
                  <a:pt x="840" y="121"/>
                </a:cubicBezTo>
                <a:lnTo>
                  <a:pt x="904" y="12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GB" dirty="0"/>
          </a:p>
        </p:txBody>
      </p:sp>
    </p:spTree>
    <p:extLst>
      <p:ext uri="{BB962C8B-B14F-4D97-AF65-F5344CB8AC3E}">
        <p14:creationId xmlns:p14="http://schemas.microsoft.com/office/powerpoint/2010/main" val="2720761780"/>
      </p:ext>
    </p:extLst>
  </p:cSld>
  <p:clrMapOvr>
    <a:masterClrMapping/>
  </p:clrMapOvr>
  <p:transition>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9_Title Page">
    <p:bg>
      <p:bgPr>
        <a:solidFill>
          <a:srgbClr val="14E6F0"/>
        </a:solidFill>
        <a:effectLst/>
      </p:bgPr>
    </p:bg>
    <p:spTree>
      <p:nvGrpSpPr>
        <p:cNvPr id="1" name=""/>
        <p:cNvGrpSpPr/>
        <p:nvPr/>
      </p:nvGrpSpPr>
      <p:grpSpPr>
        <a:xfrm>
          <a:off x="0" y="0"/>
          <a:ext cx="0" cy="0"/>
          <a:chOff x="0" y="0"/>
          <a:chExt cx="0" cy="0"/>
        </a:xfrm>
      </p:grpSpPr>
      <p:grpSp>
        <p:nvGrpSpPr>
          <p:cNvPr id="22" name="Group 21"/>
          <p:cNvGrpSpPr/>
          <p:nvPr userDrawn="1"/>
        </p:nvGrpSpPr>
        <p:grpSpPr>
          <a:xfrm>
            <a:off x="3505587" y="697300"/>
            <a:ext cx="5184000" cy="5184000"/>
            <a:chOff x="1331404" y="347284"/>
            <a:chExt cx="6051549" cy="6061075"/>
          </a:xfrm>
          <a:solidFill>
            <a:schemeClr val="bg1"/>
          </a:solidFill>
        </p:grpSpPr>
        <p:sp>
          <p:nvSpPr>
            <p:cNvPr id="23" name="Freeform 5"/>
            <p:cNvSpPr>
              <a:spLocks/>
            </p:cNvSpPr>
            <p:nvPr/>
          </p:nvSpPr>
          <p:spPr bwMode="auto">
            <a:xfrm>
              <a:off x="1331404" y="347284"/>
              <a:ext cx="2873375" cy="6061075"/>
            </a:xfrm>
            <a:custGeom>
              <a:avLst/>
              <a:gdLst>
                <a:gd name="T0" fmla="*/ 1768 w 1810"/>
                <a:gd name="T1" fmla="*/ 2800 h 3818"/>
                <a:gd name="T2" fmla="*/ 1646 w 1810"/>
                <a:gd name="T3" fmla="*/ 2772 h 3818"/>
                <a:gd name="T4" fmla="*/ 1532 w 1810"/>
                <a:gd name="T5" fmla="*/ 2728 h 3818"/>
                <a:gd name="T6" fmla="*/ 1424 w 1810"/>
                <a:gd name="T7" fmla="*/ 2670 h 3818"/>
                <a:gd name="T8" fmla="*/ 1328 w 1810"/>
                <a:gd name="T9" fmla="*/ 2598 h 3818"/>
                <a:gd name="T10" fmla="*/ 1240 w 1810"/>
                <a:gd name="T11" fmla="*/ 2514 h 3818"/>
                <a:gd name="T12" fmla="*/ 1164 w 1810"/>
                <a:gd name="T13" fmla="*/ 2418 h 3818"/>
                <a:gd name="T14" fmla="*/ 1102 w 1810"/>
                <a:gd name="T15" fmla="*/ 2314 h 3818"/>
                <a:gd name="T16" fmla="*/ 1054 w 1810"/>
                <a:gd name="T17" fmla="*/ 2200 h 3818"/>
                <a:gd name="T18" fmla="*/ 1022 w 1810"/>
                <a:gd name="T19" fmla="*/ 2080 h 3818"/>
                <a:gd name="T20" fmla="*/ 1006 w 1810"/>
                <a:gd name="T21" fmla="*/ 1952 h 3818"/>
                <a:gd name="T22" fmla="*/ 1006 w 1810"/>
                <a:gd name="T23" fmla="*/ 1866 h 3818"/>
                <a:gd name="T24" fmla="*/ 1022 w 1810"/>
                <a:gd name="T25" fmla="*/ 1740 h 3818"/>
                <a:gd name="T26" fmla="*/ 1054 w 1810"/>
                <a:gd name="T27" fmla="*/ 1618 h 3818"/>
                <a:gd name="T28" fmla="*/ 1102 w 1810"/>
                <a:gd name="T29" fmla="*/ 1506 h 3818"/>
                <a:gd name="T30" fmla="*/ 1164 w 1810"/>
                <a:gd name="T31" fmla="*/ 1400 h 3818"/>
                <a:gd name="T32" fmla="*/ 1240 w 1810"/>
                <a:gd name="T33" fmla="*/ 1306 h 3818"/>
                <a:gd name="T34" fmla="*/ 1328 w 1810"/>
                <a:gd name="T35" fmla="*/ 1222 h 3818"/>
                <a:gd name="T36" fmla="*/ 1424 w 1810"/>
                <a:gd name="T37" fmla="*/ 1150 h 3818"/>
                <a:gd name="T38" fmla="*/ 1532 w 1810"/>
                <a:gd name="T39" fmla="*/ 1092 h 3818"/>
                <a:gd name="T40" fmla="*/ 1646 w 1810"/>
                <a:gd name="T41" fmla="*/ 1048 h 3818"/>
                <a:gd name="T42" fmla="*/ 1768 w 1810"/>
                <a:gd name="T43" fmla="*/ 1018 h 3818"/>
                <a:gd name="T44" fmla="*/ 1810 w 1810"/>
                <a:gd name="T45" fmla="*/ 0 h 3818"/>
                <a:gd name="T46" fmla="*/ 1532 w 1810"/>
                <a:gd name="T47" fmla="*/ 36 h 3818"/>
                <a:gd name="T48" fmla="*/ 1268 w 1810"/>
                <a:gd name="T49" fmla="*/ 108 h 3818"/>
                <a:gd name="T50" fmla="*/ 1022 w 1810"/>
                <a:gd name="T51" fmla="*/ 218 h 3818"/>
                <a:gd name="T52" fmla="*/ 794 w 1810"/>
                <a:gd name="T53" fmla="*/ 358 h 3818"/>
                <a:gd name="T54" fmla="*/ 590 w 1810"/>
                <a:gd name="T55" fmla="*/ 528 h 3818"/>
                <a:gd name="T56" fmla="*/ 410 w 1810"/>
                <a:gd name="T57" fmla="*/ 726 h 3818"/>
                <a:gd name="T58" fmla="*/ 260 w 1810"/>
                <a:gd name="T59" fmla="*/ 946 h 3818"/>
                <a:gd name="T60" fmla="*/ 142 w 1810"/>
                <a:gd name="T61" fmla="*/ 1188 h 3818"/>
                <a:gd name="T62" fmla="*/ 56 w 1810"/>
                <a:gd name="T63" fmla="*/ 1446 h 3818"/>
                <a:gd name="T64" fmla="*/ 10 w 1810"/>
                <a:gd name="T65" fmla="*/ 1720 h 3818"/>
                <a:gd name="T66" fmla="*/ 0 w 1810"/>
                <a:gd name="T67" fmla="*/ 1910 h 3818"/>
                <a:gd name="T68" fmla="*/ 20 w 1810"/>
                <a:gd name="T69" fmla="*/ 2192 h 3818"/>
                <a:gd name="T70" fmla="*/ 80 w 1810"/>
                <a:gd name="T71" fmla="*/ 2462 h 3818"/>
                <a:gd name="T72" fmla="*/ 178 w 1810"/>
                <a:gd name="T73" fmla="*/ 2714 h 3818"/>
                <a:gd name="T74" fmla="*/ 306 w 1810"/>
                <a:gd name="T75" fmla="*/ 2950 h 3818"/>
                <a:gd name="T76" fmla="*/ 468 w 1810"/>
                <a:gd name="T77" fmla="*/ 3162 h 3818"/>
                <a:gd name="T78" fmla="*/ 656 w 1810"/>
                <a:gd name="T79" fmla="*/ 3350 h 3818"/>
                <a:gd name="T80" fmla="*/ 868 w 1810"/>
                <a:gd name="T81" fmla="*/ 3512 h 3818"/>
                <a:gd name="T82" fmla="*/ 1102 w 1810"/>
                <a:gd name="T83" fmla="*/ 3642 h 3818"/>
                <a:gd name="T84" fmla="*/ 1354 w 1810"/>
                <a:gd name="T85" fmla="*/ 3738 h 3818"/>
                <a:gd name="T86" fmla="*/ 1624 w 1810"/>
                <a:gd name="T87" fmla="*/ 3800 h 3818"/>
                <a:gd name="T88" fmla="*/ 1810 w 1810"/>
                <a:gd name="T89" fmla="*/ 2806 h 3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0" h="3818">
                  <a:moveTo>
                    <a:pt x="1810" y="2806"/>
                  </a:moveTo>
                  <a:lnTo>
                    <a:pt x="1810" y="2806"/>
                  </a:lnTo>
                  <a:lnTo>
                    <a:pt x="1768" y="2800"/>
                  </a:lnTo>
                  <a:lnTo>
                    <a:pt x="1728" y="2792"/>
                  </a:lnTo>
                  <a:lnTo>
                    <a:pt x="1686" y="2784"/>
                  </a:lnTo>
                  <a:lnTo>
                    <a:pt x="1646" y="2772"/>
                  </a:lnTo>
                  <a:lnTo>
                    <a:pt x="1608" y="2760"/>
                  </a:lnTo>
                  <a:lnTo>
                    <a:pt x="1570" y="2744"/>
                  </a:lnTo>
                  <a:lnTo>
                    <a:pt x="1532" y="2728"/>
                  </a:lnTo>
                  <a:lnTo>
                    <a:pt x="1496" y="2710"/>
                  </a:lnTo>
                  <a:lnTo>
                    <a:pt x="1460" y="2690"/>
                  </a:lnTo>
                  <a:lnTo>
                    <a:pt x="1424" y="2670"/>
                  </a:lnTo>
                  <a:lnTo>
                    <a:pt x="1392" y="2646"/>
                  </a:lnTo>
                  <a:lnTo>
                    <a:pt x="1358" y="2622"/>
                  </a:lnTo>
                  <a:lnTo>
                    <a:pt x="1328" y="2598"/>
                  </a:lnTo>
                  <a:lnTo>
                    <a:pt x="1296" y="2570"/>
                  </a:lnTo>
                  <a:lnTo>
                    <a:pt x="1268" y="2542"/>
                  </a:lnTo>
                  <a:lnTo>
                    <a:pt x="1240" y="2514"/>
                  </a:lnTo>
                  <a:lnTo>
                    <a:pt x="1214" y="2484"/>
                  </a:lnTo>
                  <a:lnTo>
                    <a:pt x="1188" y="2452"/>
                  </a:lnTo>
                  <a:lnTo>
                    <a:pt x="1164" y="2418"/>
                  </a:lnTo>
                  <a:lnTo>
                    <a:pt x="1142" y="2384"/>
                  </a:lnTo>
                  <a:lnTo>
                    <a:pt x="1122" y="2350"/>
                  </a:lnTo>
                  <a:lnTo>
                    <a:pt x="1102" y="2314"/>
                  </a:lnTo>
                  <a:lnTo>
                    <a:pt x="1084" y="2276"/>
                  </a:lnTo>
                  <a:lnTo>
                    <a:pt x="1068" y="2240"/>
                  </a:lnTo>
                  <a:lnTo>
                    <a:pt x="1054" y="2200"/>
                  </a:lnTo>
                  <a:lnTo>
                    <a:pt x="1042" y="2162"/>
                  </a:lnTo>
                  <a:lnTo>
                    <a:pt x="1030" y="2120"/>
                  </a:lnTo>
                  <a:lnTo>
                    <a:pt x="1022" y="2080"/>
                  </a:lnTo>
                  <a:lnTo>
                    <a:pt x="1014" y="2038"/>
                  </a:lnTo>
                  <a:lnTo>
                    <a:pt x="1010" y="1996"/>
                  </a:lnTo>
                  <a:lnTo>
                    <a:pt x="1006" y="1952"/>
                  </a:lnTo>
                  <a:lnTo>
                    <a:pt x="1006" y="1910"/>
                  </a:lnTo>
                  <a:lnTo>
                    <a:pt x="1006" y="1910"/>
                  </a:lnTo>
                  <a:lnTo>
                    <a:pt x="1006" y="1866"/>
                  </a:lnTo>
                  <a:lnTo>
                    <a:pt x="1010" y="1824"/>
                  </a:lnTo>
                  <a:lnTo>
                    <a:pt x="1014" y="1780"/>
                  </a:lnTo>
                  <a:lnTo>
                    <a:pt x="1022" y="1740"/>
                  </a:lnTo>
                  <a:lnTo>
                    <a:pt x="1030" y="1698"/>
                  </a:lnTo>
                  <a:lnTo>
                    <a:pt x="1042" y="1658"/>
                  </a:lnTo>
                  <a:lnTo>
                    <a:pt x="1054" y="1618"/>
                  </a:lnTo>
                  <a:lnTo>
                    <a:pt x="1068" y="1580"/>
                  </a:lnTo>
                  <a:lnTo>
                    <a:pt x="1084" y="1542"/>
                  </a:lnTo>
                  <a:lnTo>
                    <a:pt x="1102" y="1506"/>
                  </a:lnTo>
                  <a:lnTo>
                    <a:pt x="1122" y="1470"/>
                  </a:lnTo>
                  <a:lnTo>
                    <a:pt x="1142" y="1434"/>
                  </a:lnTo>
                  <a:lnTo>
                    <a:pt x="1164" y="1400"/>
                  </a:lnTo>
                  <a:lnTo>
                    <a:pt x="1188" y="1368"/>
                  </a:lnTo>
                  <a:lnTo>
                    <a:pt x="1214" y="1336"/>
                  </a:lnTo>
                  <a:lnTo>
                    <a:pt x="1240" y="1306"/>
                  </a:lnTo>
                  <a:lnTo>
                    <a:pt x="1268" y="1276"/>
                  </a:lnTo>
                  <a:lnTo>
                    <a:pt x="1296" y="1248"/>
                  </a:lnTo>
                  <a:lnTo>
                    <a:pt x="1328" y="1222"/>
                  </a:lnTo>
                  <a:lnTo>
                    <a:pt x="1358" y="1196"/>
                  </a:lnTo>
                  <a:lnTo>
                    <a:pt x="1392" y="1172"/>
                  </a:lnTo>
                  <a:lnTo>
                    <a:pt x="1424" y="1150"/>
                  </a:lnTo>
                  <a:lnTo>
                    <a:pt x="1460" y="1128"/>
                  </a:lnTo>
                  <a:lnTo>
                    <a:pt x="1496" y="1110"/>
                  </a:lnTo>
                  <a:lnTo>
                    <a:pt x="1532" y="1092"/>
                  </a:lnTo>
                  <a:lnTo>
                    <a:pt x="1570" y="1074"/>
                  </a:lnTo>
                  <a:lnTo>
                    <a:pt x="1608" y="1060"/>
                  </a:lnTo>
                  <a:lnTo>
                    <a:pt x="1646" y="1048"/>
                  </a:lnTo>
                  <a:lnTo>
                    <a:pt x="1686" y="1036"/>
                  </a:lnTo>
                  <a:lnTo>
                    <a:pt x="1728" y="1026"/>
                  </a:lnTo>
                  <a:lnTo>
                    <a:pt x="1768" y="1018"/>
                  </a:lnTo>
                  <a:lnTo>
                    <a:pt x="1810" y="1014"/>
                  </a:lnTo>
                  <a:lnTo>
                    <a:pt x="1810" y="0"/>
                  </a:lnTo>
                  <a:lnTo>
                    <a:pt x="1810" y="0"/>
                  </a:lnTo>
                  <a:lnTo>
                    <a:pt x="1716" y="8"/>
                  </a:lnTo>
                  <a:lnTo>
                    <a:pt x="1624" y="20"/>
                  </a:lnTo>
                  <a:lnTo>
                    <a:pt x="1532" y="36"/>
                  </a:lnTo>
                  <a:lnTo>
                    <a:pt x="1442" y="56"/>
                  </a:lnTo>
                  <a:lnTo>
                    <a:pt x="1354" y="80"/>
                  </a:lnTo>
                  <a:lnTo>
                    <a:pt x="1268" y="108"/>
                  </a:lnTo>
                  <a:lnTo>
                    <a:pt x="1184" y="142"/>
                  </a:lnTo>
                  <a:lnTo>
                    <a:pt x="1102" y="178"/>
                  </a:lnTo>
                  <a:lnTo>
                    <a:pt x="1022" y="218"/>
                  </a:lnTo>
                  <a:lnTo>
                    <a:pt x="944" y="260"/>
                  </a:lnTo>
                  <a:lnTo>
                    <a:pt x="868" y="308"/>
                  </a:lnTo>
                  <a:lnTo>
                    <a:pt x="794" y="358"/>
                  </a:lnTo>
                  <a:lnTo>
                    <a:pt x="724" y="412"/>
                  </a:lnTo>
                  <a:lnTo>
                    <a:pt x="656" y="468"/>
                  </a:lnTo>
                  <a:lnTo>
                    <a:pt x="590" y="528"/>
                  </a:lnTo>
                  <a:lnTo>
                    <a:pt x="528" y="592"/>
                  </a:lnTo>
                  <a:lnTo>
                    <a:pt x="468" y="656"/>
                  </a:lnTo>
                  <a:lnTo>
                    <a:pt x="410" y="726"/>
                  </a:lnTo>
                  <a:lnTo>
                    <a:pt x="358" y="796"/>
                  </a:lnTo>
                  <a:lnTo>
                    <a:pt x="306" y="870"/>
                  </a:lnTo>
                  <a:lnTo>
                    <a:pt x="260" y="946"/>
                  </a:lnTo>
                  <a:lnTo>
                    <a:pt x="216" y="1024"/>
                  </a:lnTo>
                  <a:lnTo>
                    <a:pt x="178" y="1104"/>
                  </a:lnTo>
                  <a:lnTo>
                    <a:pt x="142" y="1188"/>
                  </a:lnTo>
                  <a:lnTo>
                    <a:pt x="108" y="1272"/>
                  </a:lnTo>
                  <a:lnTo>
                    <a:pt x="80" y="1358"/>
                  </a:lnTo>
                  <a:lnTo>
                    <a:pt x="56" y="1446"/>
                  </a:lnTo>
                  <a:lnTo>
                    <a:pt x="36" y="1536"/>
                  </a:lnTo>
                  <a:lnTo>
                    <a:pt x="20" y="1628"/>
                  </a:lnTo>
                  <a:lnTo>
                    <a:pt x="10" y="1720"/>
                  </a:lnTo>
                  <a:lnTo>
                    <a:pt x="2" y="1814"/>
                  </a:lnTo>
                  <a:lnTo>
                    <a:pt x="0" y="1910"/>
                  </a:lnTo>
                  <a:lnTo>
                    <a:pt x="0" y="1910"/>
                  </a:lnTo>
                  <a:lnTo>
                    <a:pt x="2" y="2004"/>
                  </a:lnTo>
                  <a:lnTo>
                    <a:pt x="10" y="2098"/>
                  </a:lnTo>
                  <a:lnTo>
                    <a:pt x="20" y="2192"/>
                  </a:lnTo>
                  <a:lnTo>
                    <a:pt x="36" y="2284"/>
                  </a:lnTo>
                  <a:lnTo>
                    <a:pt x="56" y="2372"/>
                  </a:lnTo>
                  <a:lnTo>
                    <a:pt x="80" y="2462"/>
                  </a:lnTo>
                  <a:lnTo>
                    <a:pt x="108" y="2548"/>
                  </a:lnTo>
                  <a:lnTo>
                    <a:pt x="142" y="2632"/>
                  </a:lnTo>
                  <a:lnTo>
                    <a:pt x="178" y="2714"/>
                  </a:lnTo>
                  <a:lnTo>
                    <a:pt x="216" y="2794"/>
                  </a:lnTo>
                  <a:lnTo>
                    <a:pt x="260" y="2874"/>
                  </a:lnTo>
                  <a:lnTo>
                    <a:pt x="306" y="2950"/>
                  </a:lnTo>
                  <a:lnTo>
                    <a:pt x="358" y="3022"/>
                  </a:lnTo>
                  <a:lnTo>
                    <a:pt x="410" y="3094"/>
                  </a:lnTo>
                  <a:lnTo>
                    <a:pt x="468" y="3162"/>
                  </a:lnTo>
                  <a:lnTo>
                    <a:pt x="528" y="3228"/>
                  </a:lnTo>
                  <a:lnTo>
                    <a:pt x="590" y="3290"/>
                  </a:lnTo>
                  <a:lnTo>
                    <a:pt x="656" y="3350"/>
                  </a:lnTo>
                  <a:lnTo>
                    <a:pt x="724" y="3408"/>
                  </a:lnTo>
                  <a:lnTo>
                    <a:pt x="794" y="3460"/>
                  </a:lnTo>
                  <a:lnTo>
                    <a:pt x="868" y="3512"/>
                  </a:lnTo>
                  <a:lnTo>
                    <a:pt x="944" y="3558"/>
                  </a:lnTo>
                  <a:lnTo>
                    <a:pt x="1022" y="3602"/>
                  </a:lnTo>
                  <a:lnTo>
                    <a:pt x="1102" y="3642"/>
                  </a:lnTo>
                  <a:lnTo>
                    <a:pt x="1184" y="3678"/>
                  </a:lnTo>
                  <a:lnTo>
                    <a:pt x="1268" y="3710"/>
                  </a:lnTo>
                  <a:lnTo>
                    <a:pt x="1354" y="3738"/>
                  </a:lnTo>
                  <a:lnTo>
                    <a:pt x="1442" y="3764"/>
                  </a:lnTo>
                  <a:lnTo>
                    <a:pt x="1532" y="3784"/>
                  </a:lnTo>
                  <a:lnTo>
                    <a:pt x="1624" y="3800"/>
                  </a:lnTo>
                  <a:lnTo>
                    <a:pt x="1716" y="3812"/>
                  </a:lnTo>
                  <a:lnTo>
                    <a:pt x="1810" y="3818"/>
                  </a:lnTo>
                  <a:lnTo>
                    <a:pt x="1810" y="2806"/>
                  </a:lnTo>
                  <a:close/>
                </a:path>
              </a:pathLst>
            </a:custGeom>
            <a:grpFill/>
            <a:ln>
              <a:noFill/>
            </a:ln>
          </p:spPr>
          <p:txBody>
            <a:bodyPr vert="horz" wrap="square" lIns="91440" tIns="45720" rIns="91440" bIns="45720" numCol="1" anchor="t" anchorCtr="0" compatLnSpc="1">
              <a:prstTxWarp prst="textNoShape">
                <a:avLst/>
              </a:prstTxWarp>
            </a:bodyPr>
            <a:lstStyle/>
            <a:p>
              <a:endParaRPr lang="en-GB" dirty="0"/>
            </a:p>
          </p:txBody>
        </p:sp>
        <p:sp>
          <p:nvSpPr>
            <p:cNvPr id="24" name="Freeform 6"/>
            <p:cNvSpPr>
              <a:spLocks/>
            </p:cNvSpPr>
            <p:nvPr/>
          </p:nvSpPr>
          <p:spPr bwMode="auto">
            <a:xfrm>
              <a:off x="4509578" y="347284"/>
              <a:ext cx="2873375" cy="6061075"/>
            </a:xfrm>
            <a:custGeom>
              <a:avLst/>
              <a:gdLst>
                <a:gd name="T0" fmla="*/ 0 w 1810"/>
                <a:gd name="T1" fmla="*/ 1014 h 3818"/>
                <a:gd name="T2" fmla="*/ 124 w 1810"/>
                <a:gd name="T3" fmla="*/ 1036 h 3818"/>
                <a:gd name="T4" fmla="*/ 240 w 1810"/>
                <a:gd name="T5" fmla="*/ 1074 h 3818"/>
                <a:gd name="T6" fmla="*/ 350 w 1810"/>
                <a:gd name="T7" fmla="*/ 1128 h 3818"/>
                <a:gd name="T8" fmla="*/ 452 w 1810"/>
                <a:gd name="T9" fmla="*/ 1196 h 3818"/>
                <a:gd name="T10" fmla="*/ 542 w 1810"/>
                <a:gd name="T11" fmla="*/ 1276 h 3818"/>
                <a:gd name="T12" fmla="*/ 622 w 1810"/>
                <a:gd name="T13" fmla="*/ 1368 h 3818"/>
                <a:gd name="T14" fmla="*/ 688 w 1810"/>
                <a:gd name="T15" fmla="*/ 1470 h 3818"/>
                <a:gd name="T16" fmla="*/ 742 w 1810"/>
                <a:gd name="T17" fmla="*/ 1580 h 3818"/>
                <a:gd name="T18" fmla="*/ 780 w 1810"/>
                <a:gd name="T19" fmla="*/ 1698 h 3818"/>
                <a:gd name="T20" fmla="*/ 800 w 1810"/>
                <a:gd name="T21" fmla="*/ 1824 h 3818"/>
                <a:gd name="T22" fmla="*/ 804 w 1810"/>
                <a:gd name="T23" fmla="*/ 1910 h 3818"/>
                <a:gd name="T24" fmla="*/ 796 w 1810"/>
                <a:gd name="T25" fmla="*/ 2038 h 3818"/>
                <a:gd name="T26" fmla="*/ 768 w 1810"/>
                <a:gd name="T27" fmla="*/ 2162 h 3818"/>
                <a:gd name="T28" fmla="*/ 726 w 1810"/>
                <a:gd name="T29" fmla="*/ 2276 h 3818"/>
                <a:gd name="T30" fmla="*/ 668 w 1810"/>
                <a:gd name="T31" fmla="*/ 2384 h 3818"/>
                <a:gd name="T32" fmla="*/ 596 w 1810"/>
                <a:gd name="T33" fmla="*/ 2484 h 3818"/>
                <a:gd name="T34" fmla="*/ 514 w 1810"/>
                <a:gd name="T35" fmla="*/ 2570 h 3818"/>
                <a:gd name="T36" fmla="*/ 418 w 1810"/>
                <a:gd name="T37" fmla="*/ 2646 h 3818"/>
                <a:gd name="T38" fmla="*/ 314 w 1810"/>
                <a:gd name="T39" fmla="*/ 2710 h 3818"/>
                <a:gd name="T40" fmla="*/ 202 w 1810"/>
                <a:gd name="T41" fmla="*/ 2760 h 3818"/>
                <a:gd name="T42" fmla="*/ 82 w 1810"/>
                <a:gd name="T43" fmla="*/ 2792 h 3818"/>
                <a:gd name="T44" fmla="*/ 0 w 1810"/>
                <a:gd name="T45" fmla="*/ 3818 h 3818"/>
                <a:gd name="T46" fmla="*/ 186 w 1810"/>
                <a:gd name="T47" fmla="*/ 3800 h 3818"/>
                <a:gd name="T48" fmla="*/ 456 w 1810"/>
                <a:gd name="T49" fmla="*/ 3738 h 3818"/>
                <a:gd name="T50" fmla="*/ 708 w 1810"/>
                <a:gd name="T51" fmla="*/ 3642 h 3818"/>
                <a:gd name="T52" fmla="*/ 942 w 1810"/>
                <a:gd name="T53" fmla="*/ 3512 h 3818"/>
                <a:gd name="T54" fmla="*/ 1154 w 1810"/>
                <a:gd name="T55" fmla="*/ 3350 h 3818"/>
                <a:gd name="T56" fmla="*/ 1342 w 1810"/>
                <a:gd name="T57" fmla="*/ 3162 h 3818"/>
                <a:gd name="T58" fmla="*/ 1504 w 1810"/>
                <a:gd name="T59" fmla="*/ 2950 h 3818"/>
                <a:gd name="T60" fmla="*/ 1632 w 1810"/>
                <a:gd name="T61" fmla="*/ 2714 h 3818"/>
                <a:gd name="T62" fmla="*/ 1730 w 1810"/>
                <a:gd name="T63" fmla="*/ 2462 h 3818"/>
                <a:gd name="T64" fmla="*/ 1790 w 1810"/>
                <a:gd name="T65" fmla="*/ 2192 h 3818"/>
                <a:gd name="T66" fmla="*/ 1810 w 1810"/>
                <a:gd name="T67" fmla="*/ 1910 h 3818"/>
                <a:gd name="T68" fmla="*/ 1800 w 1810"/>
                <a:gd name="T69" fmla="*/ 1720 h 3818"/>
                <a:gd name="T70" fmla="*/ 1754 w 1810"/>
                <a:gd name="T71" fmla="*/ 1446 h 3818"/>
                <a:gd name="T72" fmla="*/ 1668 w 1810"/>
                <a:gd name="T73" fmla="*/ 1188 h 3818"/>
                <a:gd name="T74" fmla="*/ 1550 w 1810"/>
                <a:gd name="T75" fmla="*/ 946 h 3818"/>
                <a:gd name="T76" fmla="*/ 1400 w 1810"/>
                <a:gd name="T77" fmla="*/ 726 h 3818"/>
                <a:gd name="T78" fmla="*/ 1220 w 1810"/>
                <a:gd name="T79" fmla="*/ 528 h 3818"/>
                <a:gd name="T80" fmla="*/ 1016 w 1810"/>
                <a:gd name="T81" fmla="*/ 358 h 3818"/>
                <a:gd name="T82" fmla="*/ 788 w 1810"/>
                <a:gd name="T83" fmla="*/ 218 h 3818"/>
                <a:gd name="T84" fmla="*/ 542 w 1810"/>
                <a:gd name="T85" fmla="*/ 108 h 3818"/>
                <a:gd name="T86" fmla="*/ 278 w 1810"/>
                <a:gd name="T87" fmla="*/ 36 h 3818"/>
                <a:gd name="T88" fmla="*/ 0 w 1810"/>
                <a:gd name="T89" fmla="*/ 0 h 3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0" h="3818">
                  <a:moveTo>
                    <a:pt x="0" y="0"/>
                  </a:moveTo>
                  <a:lnTo>
                    <a:pt x="0" y="1014"/>
                  </a:lnTo>
                  <a:lnTo>
                    <a:pt x="0" y="1014"/>
                  </a:lnTo>
                  <a:lnTo>
                    <a:pt x="42" y="1018"/>
                  </a:lnTo>
                  <a:lnTo>
                    <a:pt x="82" y="1026"/>
                  </a:lnTo>
                  <a:lnTo>
                    <a:pt x="124" y="1036"/>
                  </a:lnTo>
                  <a:lnTo>
                    <a:pt x="164" y="1048"/>
                  </a:lnTo>
                  <a:lnTo>
                    <a:pt x="202" y="1060"/>
                  </a:lnTo>
                  <a:lnTo>
                    <a:pt x="240" y="1074"/>
                  </a:lnTo>
                  <a:lnTo>
                    <a:pt x="278" y="1092"/>
                  </a:lnTo>
                  <a:lnTo>
                    <a:pt x="314" y="1110"/>
                  </a:lnTo>
                  <a:lnTo>
                    <a:pt x="350" y="1128"/>
                  </a:lnTo>
                  <a:lnTo>
                    <a:pt x="386" y="1150"/>
                  </a:lnTo>
                  <a:lnTo>
                    <a:pt x="418" y="1172"/>
                  </a:lnTo>
                  <a:lnTo>
                    <a:pt x="452" y="1196"/>
                  </a:lnTo>
                  <a:lnTo>
                    <a:pt x="482" y="1222"/>
                  </a:lnTo>
                  <a:lnTo>
                    <a:pt x="514" y="1248"/>
                  </a:lnTo>
                  <a:lnTo>
                    <a:pt x="542" y="1276"/>
                  </a:lnTo>
                  <a:lnTo>
                    <a:pt x="570" y="1306"/>
                  </a:lnTo>
                  <a:lnTo>
                    <a:pt x="596" y="1336"/>
                  </a:lnTo>
                  <a:lnTo>
                    <a:pt x="622" y="1368"/>
                  </a:lnTo>
                  <a:lnTo>
                    <a:pt x="646" y="1400"/>
                  </a:lnTo>
                  <a:lnTo>
                    <a:pt x="668" y="1434"/>
                  </a:lnTo>
                  <a:lnTo>
                    <a:pt x="688" y="1470"/>
                  </a:lnTo>
                  <a:lnTo>
                    <a:pt x="708" y="1506"/>
                  </a:lnTo>
                  <a:lnTo>
                    <a:pt x="726" y="1542"/>
                  </a:lnTo>
                  <a:lnTo>
                    <a:pt x="742" y="1580"/>
                  </a:lnTo>
                  <a:lnTo>
                    <a:pt x="756" y="1618"/>
                  </a:lnTo>
                  <a:lnTo>
                    <a:pt x="768" y="1658"/>
                  </a:lnTo>
                  <a:lnTo>
                    <a:pt x="780" y="1698"/>
                  </a:lnTo>
                  <a:lnTo>
                    <a:pt x="788" y="1740"/>
                  </a:lnTo>
                  <a:lnTo>
                    <a:pt x="796" y="1780"/>
                  </a:lnTo>
                  <a:lnTo>
                    <a:pt x="800" y="1824"/>
                  </a:lnTo>
                  <a:lnTo>
                    <a:pt x="804" y="1866"/>
                  </a:lnTo>
                  <a:lnTo>
                    <a:pt x="804" y="1910"/>
                  </a:lnTo>
                  <a:lnTo>
                    <a:pt x="804" y="1910"/>
                  </a:lnTo>
                  <a:lnTo>
                    <a:pt x="804" y="1952"/>
                  </a:lnTo>
                  <a:lnTo>
                    <a:pt x="800" y="1996"/>
                  </a:lnTo>
                  <a:lnTo>
                    <a:pt x="796" y="2038"/>
                  </a:lnTo>
                  <a:lnTo>
                    <a:pt x="788" y="2080"/>
                  </a:lnTo>
                  <a:lnTo>
                    <a:pt x="780" y="2120"/>
                  </a:lnTo>
                  <a:lnTo>
                    <a:pt x="768" y="2162"/>
                  </a:lnTo>
                  <a:lnTo>
                    <a:pt x="756" y="2200"/>
                  </a:lnTo>
                  <a:lnTo>
                    <a:pt x="742" y="2240"/>
                  </a:lnTo>
                  <a:lnTo>
                    <a:pt x="726" y="2276"/>
                  </a:lnTo>
                  <a:lnTo>
                    <a:pt x="708" y="2314"/>
                  </a:lnTo>
                  <a:lnTo>
                    <a:pt x="688" y="2350"/>
                  </a:lnTo>
                  <a:lnTo>
                    <a:pt x="668" y="2384"/>
                  </a:lnTo>
                  <a:lnTo>
                    <a:pt x="646" y="2418"/>
                  </a:lnTo>
                  <a:lnTo>
                    <a:pt x="622" y="2452"/>
                  </a:lnTo>
                  <a:lnTo>
                    <a:pt x="596" y="2484"/>
                  </a:lnTo>
                  <a:lnTo>
                    <a:pt x="570" y="2514"/>
                  </a:lnTo>
                  <a:lnTo>
                    <a:pt x="542" y="2542"/>
                  </a:lnTo>
                  <a:lnTo>
                    <a:pt x="514" y="2570"/>
                  </a:lnTo>
                  <a:lnTo>
                    <a:pt x="482" y="2598"/>
                  </a:lnTo>
                  <a:lnTo>
                    <a:pt x="452" y="2622"/>
                  </a:lnTo>
                  <a:lnTo>
                    <a:pt x="418" y="2646"/>
                  </a:lnTo>
                  <a:lnTo>
                    <a:pt x="386" y="2670"/>
                  </a:lnTo>
                  <a:lnTo>
                    <a:pt x="350" y="2690"/>
                  </a:lnTo>
                  <a:lnTo>
                    <a:pt x="314" y="2710"/>
                  </a:lnTo>
                  <a:lnTo>
                    <a:pt x="278" y="2728"/>
                  </a:lnTo>
                  <a:lnTo>
                    <a:pt x="240" y="2744"/>
                  </a:lnTo>
                  <a:lnTo>
                    <a:pt x="202" y="2760"/>
                  </a:lnTo>
                  <a:lnTo>
                    <a:pt x="164" y="2772"/>
                  </a:lnTo>
                  <a:lnTo>
                    <a:pt x="124" y="2784"/>
                  </a:lnTo>
                  <a:lnTo>
                    <a:pt x="82" y="2792"/>
                  </a:lnTo>
                  <a:lnTo>
                    <a:pt x="42" y="2800"/>
                  </a:lnTo>
                  <a:lnTo>
                    <a:pt x="0" y="2806"/>
                  </a:lnTo>
                  <a:lnTo>
                    <a:pt x="0" y="3818"/>
                  </a:lnTo>
                  <a:lnTo>
                    <a:pt x="0" y="3818"/>
                  </a:lnTo>
                  <a:lnTo>
                    <a:pt x="94" y="3812"/>
                  </a:lnTo>
                  <a:lnTo>
                    <a:pt x="186" y="3800"/>
                  </a:lnTo>
                  <a:lnTo>
                    <a:pt x="278" y="3784"/>
                  </a:lnTo>
                  <a:lnTo>
                    <a:pt x="368" y="3764"/>
                  </a:lnTo>
                  <a:lnTo>
                    <a:pt x="456" y="3738"/>
                  </a:lnTo>
                  <a:lnTo>
                    <a:pt x="542" y="3710"/>
                  </a:lnTo>
                  <a:lnTo>
                    <a:pt x="626" y="3678"/>
                  </a:lnTo>
                  <a:lnTo>
                    <a:pt x="708" y="3642"/>
                  </a:lnTo>
                  <a:lnTo>
                    <a:pt x="788" y="3602"/>
                  </a:lnTo>
                  <a:lnTo>
                    <a:pt x="866" y="3558"/>
                  </a:lnTo>
                  <a:lnTo>
                    <a:pt x="942" y="3512"/>
                  </a:lnTo>
                  <a:lnTo>
                    <a:pt x="1016" y="3460"/>
                  </a:lnTo>
                  <a:lnTo>
                    <a:pt x="1086" y="3408"/>
                  </a:lnTo>
                  <a:lnTo>
                    <a:pt x="1154" y="3350"/>
                  </a:lnTo>
                  <a:lnTo>
                    <a:pt x="1220" y="3290"/>
                  </a:lnTo>
                  <a:lnTo>
                    <a:pt x="1282" y="3228"/>
                  </a:lnTo>
                  <a:lnTo>
                    <a:pt x="1342" y="3162"/>
                  </a:lnTo>
                  <a:lnTo>
                    <a:pt x="1400" y="3094"/>
                  </a:lnTo>
                  <a:lnTo>
                    <a:pt x="1452" y="3022"/>
                  </a:lnTo>
                  <a:lnTo>
                    <a:pt x="1504" y="2950"/>
                  </a:lnTo>
                  <a:lnTo>
                    <a:pt x="1550" y="2874"/>
                  </a:lnTo>
                  <a:lnTo>
                    <a:pt x="1594" y="2794"/>
                  </a:lnTo>
                  <a:lnTo>
                    <a:pt x="1632" y="2714"/>
                  </a:lnTo>
                  <a:lnTo>
                    <a:pt x="1668" y="2632"/>
                  </a:lnTo>
                  <a:lnTo>
                    <a:pt x="1702" y="2548"/>
                  </a:lnTo>
                  <a:lnTo>
                    <a:pt x="1730" y="2462"/>
                  </a:lnTo>
                  <a:lnTo>
                    <a:pt x="1754" y="2372"/>
                  </a:lnTo>
                  <a:lnTo>
                    <a:pt x="1774" y="2284"/>
                  </a:lnTo>
                  <a:lnTo>
                    <a:pt x="1790" y="2192"/>
                  </a:lnTo>
                  <a:lnTo>
                    <a:pt x="1800" y="2098"/>
                  </a:lnTo>
                  <a:lnTo>
                    <a:pt x="1808" y="2004"/>
                  </a:lnTo>
                  <a:lnTo>
                    <a:pt x="1810" y="1910"/>
                  </a:lnTo>
                  <a:lnTo>
                    <a:pt x="1810" y="1910"/>
                  </a:lnTo>
                  <a:lnTo>
                    <a:pt x="1808" y="1814"/>
                  </a:lnTo>
                  <a:lnTo>
                    <a:pt x="1800" y="1720"/>
                  </a:lnTo>
                  <a:lnTo>
                    <a:pt x="1790" y="1628"/>
                  </a:lnTo>
                  <a:lnTo>
                    <a:pt x="1774" y="1536"/>
                  </a:lnTo>
                  <a:lnTo>
                    <a:pt x="1754" y="1446"/>
                  </a:lnTo>
                  <a:lnTo>
                    <a:pt x="1730" y="1358"/>
                  </a:lnTo>
                  <a:lnTo>
                    <a:pt x="1702" y="1272"/>
                  </a:lnTo>
                  <a:lnTo>
                    <a:pt x="1668" y="1188"/>
                  </a:lnTo>
                  <a:lnTo>
                    <a:pt x="1632" y="1104"/>
                  </a:lnTo>
                  <a:lnTo>
                    <a:pt x="1594" y="1024"/>
                  </a:lnTo>
                  <a:lnTo>
                    <a:pt x="1550" y="946"/>
                  </a:lnTo>
                  <a:lnTo>
                    <a:pt x="1504" y="870"/>
                  </a:lnTo>
                  <a:lnTo>
                    <a:pt x="1452" y="796"/>
                  </a:lnTo>
                  <a:lnTo>
                    <a:pt x="1400" y="726"/>
                  </a:lnTo>
                  <a:lnTo>
                    <a:pt x="1342" y="656"/>
                  </a:lnTo>
                  <a:lnTo>
                    <a:pt x="1282" y="592"/>
                  </a:lnTo>
                  <a:lnTo>
                    <a:pt x="1220" y="528"/>
                  </a:lnTo>
                  <a:lnTo>
                    <a:pt x="1154" y="468"/>
                  </a:lnTo>
                  <a:lnTo>
                    <a:pt x="1086" y="412"/>
                  </a:lnTo>
                  <a:lnTo>
                    <a:pt x="1016" y="358"/>
                  </a:lnTo>
                  <a:lnTo>
                    <a:pt x="942" y="308"/>
                  </a:lnTo>
                  <a:lnTo>
                    <a:pt x="866" y="260"/>
                  </a:lnTo>
                  <a:lnTo>
                    <a:pt x="788" y="218"/>
                  </a:lnTo>
                  <a:lnTo>
                    <a:pt x="708" y="178"/>
                  </a:lnTo>
                  <a:lnTo>
                    <a:pt x="626" y="142"/>
                  </a:lnTo>
                  <a:lnTo>
                    <a:pt x="542" y="108"/>
                  </a:lnTo>
                  <a:lnTo>
                    <a:pt x="456" y="80"/>
                  </a:lnTo>
                  <a:lnTo>
                    <a:pt x="368" y="56"/>
                  </a:lnTo>
                  <a:lnTo>
                    <a:pt x="278" y="36"/>
                  </a:lnTo>
                  <a:lnTo>
                    <a:pt x="186" y="20"/>
                  </a:lnTo>
                  <a:lnTo>
                    <a:pt x="94" y="8"/>
                  </a:lnTo>
                  <a:lnTo>
                    <a:pt x="0"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GB" dirty="0"/>
            </a:p>
          </p:txBody>
        </p:sp>
      </p:grpSp>
      <p:pic>
        <p:nvPicPr>
          <p:cNvPr id="35" name="Picture 34" descr="I:\MASTERS\Blue Bars 2014\Schroders Sky Blue Bar_A4.jpg" hidden="1"/>
          <p:cNvPicPr>
            <a:picLocks noChangeAspect="1"/>
          </p:cNvPicPr>
          <p:nvPr userDrawn="1"/>
        </p:nvPicPr>
        <p:blipFill rotWithShape="1">
          <a:blip r:embed="rId2" cstate="print">
            <a:extLst>
              <a:ext uri="{28A0092B-C50C-407E-A947-70E740481C1C}">
                <a14:useLocalDpi xmlns:a14="http://schemas.microsoft.com/office/drawing/2010/main"/>
              </a:ext>
            </a:extLst>
          </a:blip>
          <a:srcRect r="11878"/>
          <a:stretch/>
        </p:blipFill>
        <p:spPr bwMode="auto">
          <a:xfrm>
            <a:off x="2322407" y="5560857"/>
            <a:ext cx="8255993" cy="839663"/>
          </a:xfrm>
          <a:prstGeom prst="rect">
            <a:avLst/>
          </a:prstGeom>
          <a:noFill/>
          <a:ln>
            <a:noFill/>
          </a:ln>
        </p:spPr>
      </p:pic>
      <p:sp>
        <p:nvSpPr>
          <p:cNvPr id="14" name="Text Placeholder 2"/>
          <p:cNvSpPr>
            <a:spLocks noGrp="1"/>
          </p:cNvSpPr>
          <p:nvPr>
            <p:ph type="body" sz="quarter" idx="13" hasCustomPrompt="1"/>
          </p:nvPr>
        </p:nvSpPr>
        <p:spPr>
          <a:xfrm>
            <a:off x="550639" y="6192650"/>
            <a:ext cx="5425413" cy="353151"/>
          </a:xfrm>
          <a:prstGeom prst="rect">
            <a:avLst/>
          </a:prstGeom>
        </p:spPr>
        <p:txBody>
          <a:bodyPr wrap="square" lIns="0" tIns="37708" rIns="0" bIns="37708" anchor="ctr" anchorCtr="0">
            <a:spAutoFit/>
          </a:bodyPr>
          <a:lstStyle>
            <a:lvl1pPr marL="0" indent="0" algn="l">
              <a:spcBef>
                <a:spcPts val="0"/>
              </a:spcBef>
              <a:buFontTx/>
              <a:buNone/>
              <a:defRPr sz="1800" b="1">
                <a:solidFill>
                  <a:srgbClr val="002A5E"/>
                </a:solidFill>
                <a:latin typeface="+mj-lt"/>
                <a:cs typeface="Schroders Circular TT Normal" panose="020B0504020101020102" pitchFamily="34" charset="0"/>
              </a:defRPr>
            </a:lvl1pPr>
          </a:lstStyle>
          <a:p>
            <a:pPr lvl="0"/>
            <a:r>
              <a:rPr lang="en-GB" dirty="0"/>
              <a:t>(18pt) Month 2017</a:t>
            </a:r>
          </a:p>
        </p:txBody>
      </p:sp>
      <p:sp>
        <p:nvSpPr>
          <p:cNvPr id="17" name="Text Placeholder 2"/>
          <p:cNvSpPr>
            <a:spLocks noGrp="1"/>
          </p:cNvSpPr>
          <p:nvPr>
            <p:ph type="body" sz="quarter" idx="16" hasCustomPrompt="1"/>
          </p:nvPr>
        </p:nvSpPr>
        <p:spPr>
          <a:xfrm>
            <a:off x="550639" y="5866402"/>
            <a:ext cx="5425413" cy="353151"/>
          </a:xfrm>
          <a:prstGeom prst="rect">
            <a:avLst/>
          </a:prstGeom>
        </p:spPr>
        <p:txBody>
          <a:bodyPr wrap="square" lIns="0" tIns="37708" rIns="0" bIns="37708" anchor="ctr" anchorCtr="0">
            <a:spAutoFit/>
          </a:bodyPr>
          <a:lstStyle>
            <a:lvl1pPr marL="0" indent="0" algn="l">
              <a:spcBef>
                <a:spcPts val="0"/>
              </a:spcBef>
              <a:buFontTx/>
              <a:buNone/>
              <a:defRPr sz="1800" b="1">
                <a:solidFill>
                  <a:schemeClr val="bg1"/>
                </a:solidFill>
                <a:latin typeface="+mj-lt"/>
                <a:cs typeface="Schroders Circular TT Normal" panose="020B0504020101020102" pitchFamily="34" charset="0"/>
              </a:defRPr>
            </a:lvl1pPr>
          </a:lstStyle>
          <a:p>
            <a:pPr lvl="0"/>
            <a:r>
              <a:rPr lang="en-GB" dirty="0"/>
              <a:t>Name Surname, Job title (18pt)</a:t>
            </a:r>
            <a:endParaRPr lang="en-US" dirty="0"/>
          </a:p>
        </p:txBody>
      </p:sp>
      <p:sp>
        <p:nvSpPr>
          <p:cNvPr id="16" name="Text Placeholder 2"/>
          <p:cNvSpPr>
            <a:spLocks noGrp="1"/>
          </p:cNvSpPr>
          <p:nvPr>
            <p:ph type="body" sz="quarter" idx="14" hasCustomPrompt="1"/>
          </p:nvPr>
        </p:nvSpPr>
        <p:spPr>
          <a:xfrm>
            <a:off x="550639" y="3490685"/>
            <a:ext cx="11090888" cy="399318"/>
          </a:xfrm>
          <a:prstGeom prst="rect">
            <a:avLst/>
          </a:prstGeom>
        </p:spPr>
        <p:txBody>
          <a:bodyPr wrap="square" lIns="0" tIns="37708" rIns="0" bIns="37708" anchor="t" anchorCtr="0">
            <a:spAutoFit/>
          </a:bodyPr>
          <a:lstStyle>
            <a:lvl1pPr marL="0" indent="0" algn="l">
              <a:spcBef>
                <a:spcPts val="0"/>
              </a:spcBef>
              <a:buFontTx/>
              <a:buNone/>
              <a:defRPr sz="2100" b="0">
                <a:solidFill>
                  <a:srgbClr val="002A5E"/>
                </a:solidFill>
                <a:latin typeface="+mj-lt"/>
              </a:defRPr>
            </a:lvl1pPr>
          </a:lstStyle>
          <a:p>
            <a:pPr lvl="0"/>
            <a:r>
              <a:rPr lang="en-GB" dirty="0"/>
              <a:t>Subtitle (21pt)</a:t>
            </a:r>
          </a:p>
        </p:txBody>
      </p:sp>
      <p:sp>
        <p:nvSpPr>
          <p:cNvPr id="21" name="Text Placeholder 2"/>
          <p:cNvSpPr>
            <a:spLocks noGrp="1"/>
          </p:cNvSpPr>
          <p:nvPr>
            <p:ph type="body" sz="quarter" idx="15" hasCustomPrompt="1"/>
          </p:nvPr>
        </p:nvSpPr>
        <p:spPr>
          <a:xfrm>
            <a:off x="550639" y="2932814"/>
            <a:ext cx="11090888" cy="537817"/>
          </a:xfrm>
          <a:prstGeom prst="rect">
            <a:avLst/>
          </a:prstGeom>
        </p:spPr>
        <p:txBody>
          <a:bodyPr wrap="square" lIns="0" tIns="37708" rIns="0" bIns="37708" anchor="b" anchorCtr="0">
            <a:spAutoFit/>
          </a:bodyPr>
          <a:lstStyle>
            <a:lvl1pPr marL="0" indent="0" algn="l">
              <a:spcBef>
                <a:spcPts val="0"/>
              </a:spcBef>
              <a:buFontTx/>
              <a:buNone/>
              <a:defRPr sz="3000" b="0">
                <a:solidFill>
                  <a:srgbClr val="002A5E"/>
                </a:solidFill>
                <a:latin typeface="+mj-lt"/>
              </a:defRPr>
            </a:lvl1pPr>
          </a:lstStyle>
          <a:p>
            <a:pPr lvl="0"/>
            <a:r>
              <a:rPr lang="en-GB" dirty="0"/>
              <a:t>2017 PowerPoint 16x9 Template (30pt)</a:t>
            </a:r>
            <a:endParaRPr lang="en-US" dirty="0"/>
          </a:p>
        </p:txBody>
      </p:sp>
      <p:sp>
        <p:nvSpPr>
          <p:cNvPr id="12" name="Freeform 6"/>
          <p:cNvSpPr>
            <a:spLocks noChangeAspect="1" noEditPoints="1"/>
          </p:cNvSpPr>
          <p:nvPr userDrawn="1"/>
        </p:nvSpPr>
        <p:spPr bwMode="auto">
          <a:xfrm>
            <a:off x="550637" y="290905"/>
            <a:ext cx="1587600" cy="284169"/>
          </a:xfrm>
          <a:custGeom>
            <a:avLst/>
            <a:gdLst>
              <a:gd name="T0" fmla="*/ 504 w 1138"/>
              <a:gd name="T1" fmla="*/ 99 h 203"/>
              <a:gd name="T2" fmla="*/ 458 w 1138"/>
              <a:gd name="T3" fmla="*/ 112 h 203"/>
              <a:gd name="T4" fmla="*/ 427 w 1138"/>
              <a:gd name="T5" fmla="*/ 200 h 203"/>
              <a:gd name="T6" fmla="*/ 449 w 1138"/>
              <a:gd name="T7" fmla="*/ 71 h 203"/>
              <a:gd name="T8" fmla="*/ 491 w 1138"/>
              <a:gd name="T9" fmla="*/ 67 h 203"/>
              <a:gd name="T10" fmla="*/ 981 w 1138"/>
              <a:gd name="T11" fmla="*/ 85 h 203"/>
              <a:gd name="T12" fmla="*/ 952 w 1138"/>
              <a:gd name="T13" fmla="*/ 71 h 203"/>
              <a:gd name="T14" fmla="*/ 983 w 1138"/>
              <a:gd name="T15" fmla="*/ 200 h 203"/>
              <a:gd name="T16" fmla="*/ 1013 w 1138"/>
              <a:gd name="T17" fmla="*/ 96 h 203"/>
              <a:gd name="T18" fmla="*/ 1032 w 1138"/>
              <a:gd name="T19" fmla="*/ 70 h 203"/>
              <a:gd name="T20" fmla="*/ 981 w 1138"/>
              <a:gd name="T21" fmla="*/ 85 h 203"/>
              <a:gd name="T22" fmla="*/ 315 w 1138"/>
              <a:gd name="T23" fmla="*/ 83 h 203"/>
              <a:gd name="T24" fmla="*/ 284 w 1138"/>
              <a:gd name="T25" fmla="*/ 7 h 203"/>
              <a:gd name="T26" fmla="*/ 315 w 1138"/>
              <a:gd name="T27" fmla="*/ 200 h 203"/>
              <a:gd name="T28" fmla="*/ 346 w 1138"/>
              <a:gd name="T29" fmla="*/ 97 h 203"/>
              <a:gd name="T30" fmla="*/ 376 w 1138"/>
              <a:gd name="T31" fmla="*/ 200 h 203"/>
              <a:gd name="T32" fmla="*/ 407 w 1138"/>
              <a:gd name="T33" fmla="*/ 136 h 203"/>
              <a:gd name="T34" fmla="*/ 218 w 1138"/>
              <a:gd name="T35" fmla="*/ 174 h 203"/>
              <a:gd name="T36" fmla="*/ 217 w 1138"/>
              <a:gd name="T37" fmla="*/ 97 h 203"/>
              <a:gd name="T38" fmla="*/ 271 w 1138"/>
              <a:gd name="T39" fmla="*/ 94 h 203"/>
              <a:gd name="T40" fmla="*/ 150 w 1138"/>
              <a:gd name="T41" fmla="*/ 135 h 203"/>
              <a:gd name="T42" fmla="*/ 272 w 1138"/>
              <a:gd name="T43" fmla="*/ 178 h 203"/>
              <a:gd name="T44" fmla="*/ 218 w 1138"/>
              <a:gd name="T45" fmla="*/ 174 h 203"/>
              <a:gd name="T46" fmla="*/ 68 w 1138"/>
              <a:gd name="T47" fmla="*/ 84 h 203"/>
              <a:gd name="T48" fmla="*/ 68 w 1138"/>
              <a:gd name="T49" fmla="*/ 38 h 203"/>
              <a:gd name="T50" fmla="*/ 130 w 1138"/>
              <a:gd name="T51" fmla="*/ 39 h 203"/>
              <a:gd name="T52" fmla="*/ 4 w 1138"/>
              <a:gd name="T53" fmla="*/ 64 h 203"/>
              <a:gd name="T54" fmla="*/ 71 w 1138"/>
              <a:gd name="T55" fmla="*/ 119 h 203"/>
              <a:gd name="T56" fmla="*/ 70 w 1138"/>
              <a:gd name="T57" fmla="*/ 172 h 203"/>
              <a:gd name="T58" fmla="*/ 0 w 1138"/>
              <a:gd name="T59" fmla="*/ 161 h 203"/>
              <a:gd name="T60" fmla="*/ 136 w 1138"/>
              <a:gd name="T61" fmla="*/ 146 h 203"/>
              <a:gd name="T62" fmla="*/ 1097 w 1138"/>
              <a:gd name="T63" fmla="*/ 122 h 203"/>
              <a:gd name="T64" fmla="*/ 1088 w 1138"/>
              <a:gd name="T65" fmla="*/ 93 h 203"/>
              <a:gd name="T66" fmla="*/ 1135 w 1138"/>
              <a:gd name="T67" fmla="*/ 91 h 203"/>
              <a:gd name="T68" fmla="*/ 1039 w 1138"/>
              <a:gd name="T69" fmla="*/ 107 h 203"/>
              <a:gd name="T70" fmla="*/ 1109 w 1138"/>
              <a:gd name="T71" fmla="*/ 163 h 203"/>
              <a:gd name="T72" fmla="*/ 1054 w 1138"/>
              <a:gd name="T73" fmla="*/ 158 h 203"/>
              <a:gd name="T74" fmla="*/ 1091 w 1138"/>
              <a:gd name="T75" fmla="*/ 203 h 203"/>
              <a:gd name="T76" fmla="*/ 1097 w 1138"/>
              <a:gd name="T77" fmla="*/ 122 h 203"/>
              <a:gd name="T78" fmla="*/ 570 w 1138"/>
              <a:gd name="T79" fmla="*/ 203 h 203"/>
              <a:gd name="T80" fmla="*/ 538 w 1138"/>
              <a:gd name="T81" fmla="*/ 135 h 203"/>
              <a:gd name="T82" fmla="*/ 570 w 1138"/>
              <a:gd name="T83" fmla="*/ 67 h 203"/>
              <a:gd name="T84" fmla="*/ 583 w 1138"/>
              <a:gd name="T85" fmla="*/ 67 h 203"/>
              <a:gd name="T86" fmla="*/ 615 w 1138"/>
              <a:gd name="T87" fmla="*/ 135 h 203"/>
              <a:gd name="T88" fmla="*/ 583 w 1138"/>
              <a:gd name="T89" fmla="*/ 203 h 203"/>
              <a:gd name="T90" fmla="*/ 583 w 1138"/>
              <a:gd name="T91" fmla="*/ 67 h 203"/>
              <a:gd name="T92" fmla="*/ 799 w 1138"/>
              <a:gd name="T93" fmla="*/ 200 h 203"/>
              <a:gd name="T94" fmla="*/ 764 w 1138"/>
              <a:gd name="T95" fmla="*/ 188 h 203"/>
              <a:gd name="T96" fmla="*/ 660 w 1138"/>
              <a:gd name="T97" fmla="*/ 135 h 203"/>
              <a:gd name="T98" fmla="*/ 760 w 1138"/>
              <a:gd name="T99" fmla="*/ 79 h 203"/>
              <a:gd name="T100" fmla="*/ 791 w 1138"/>
              <a:gd name="T101" fmla="*/ 0 h 203"/>
              <a:gd name="T102" fmla="*/ 760 w 1138"/>
              <a:gd name="T103" fmla="*/ 107 h 203"/>
              <a:gd name="T104" fmla="*/ 691 w 1138"/>
              <a:gd name="T105" fmla="*/ 135 h 203"/>
              <a:gd name="T106" fmla="*/ 760 w 1138"/>
              <a:gd name="T107" fmla="*/ 161 h 203"/>
              <a:gd name="T108" fmla="*/ 936 w 1138"/>
              <a:gd name="T109" fmla="*/ 135 h 203"/>
              <a:gd name="T110" fmla="*/ 839 w 1138"/>
              <a:gd name="T111" fmla="*/ 144 h 203"/>
              <a:gd name="T112" fmla="*/ 910 w 1138"/>
              <a:gd name="T113" fmla="*/ 160 h 203"/>
              <a:gd name="T114" fmla="*/ 876 w 1138"/>
              <a:gd name="T115" fmla="*/ 203 h 203"/>
              <a:gd name="T116" fmla="*/ 874 w 1138"/>
              <a:gd name="T117" fmla="*/ 67 h 203"/>
              <a:gd name="T118" fmla="*/ 904 w 1138"/>
              <a:gd name="T119" fmla="*/ 121 h 203"/>
              <a:gd name="T120" fmla="*/ 840 w 1138"/>
              <a:gd name="T121" fmla="*/ 12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8" h="203">
                <a:moveTo>
                  <a:pt x="507" y="70"/>
                </a:moveTo>
                <a:cubicBezTo>
                  <a:pt x="504" y="99"/>
                  <a:pt x="504" y="99"/>
                  <a:pt x="504" y="99"/>
                </a:cubicBezTo>
                <a:cubicBezTo>
                  <a:pt x="498" y="97"/>
                  <a:pt x="493" y="96"/>
                  <a:pt x="488" y="96"/>
                </a:cubicBezTo>
                <a:cubicBezTo>
                  <a:pt x="476" y="96"/>
                  <a:pt x="466" y="102"/>
                  <a:pt x="458" y="112"/>
                </a:cubicBezTo>
                <a:cubicBezTo>
                  <a:pt x="458" y="200"/>
                  <a:pt x="458" y="200"/>
                  <a:pt x="458" y="200"/>
                </a:cubicBezTo>
                <a:cubicBezTo>
                  <a:pt x="427" y="200"/>
                  <a:pt x="427" y="200"/>
                  <a:pt x="427" y="200"/>
                </a:cubicBezTo>
                <a:cubicBezTo>
                  <a:pt x="427" y="71"/>
                  <a:pt x="427" y="71"/>
                  <a:pt x="427" y="71"/>
                </a:cubicBezTo>
                <a:cubicBezTo>
                  <a:pt x="449" y="71"/>
                  <a:pt x="449" y="71"/>
                  <a:pt x="449" y="71"/>
                </a:cubicBezTo>
                <a:cubicBezTo>
                  <a:pt x="456" y="85"/>
                  <a:pt x="456" y="85"/>
                  <a:pt x="456" y="85"/>
                </a:cubicBezTo>
                <a:cubicBezTo>
                  <a:pt x="464" y="75"/>
                  <a:pt x="475" y="67"/>
                  <a:pt x="491" y="67"/>
                </a:cubicBezTo>
                <a:cubicBezTo>
                  <a:pt x="496" y="67"/>
                  <a:pt x="502" y="68"/>
                  <a:pt x="507" y="70"/>
                </a:cubicBezTo>
                <a:close/>
                <a:moveTo>
                  <a:pt x="981" y="85"/>
                </a:moveTo>
                <a:cubicBezTo>
                  <a:pt x="973" y="71"/>
                  <a:pt x="973" y="71"/>
                  <a:pt x="973" y="71"/>
                </a:cubicBezTo>
                <a:cubicBezTo>
                  <a:pt x="952" y="71"/>
                  <a:pt x="952" y="71"/>
                  <a:pt x="952" y="71"/>
                </a:cubicBezTo>
                <a:cubicBezTo>
                  <a:pt x="952" y="200"/>
                  <a:pt x="952" y="200"/>
                  <a:pt x="952" y="200"/>
                </a:cubicBezTo>
                <a:cubicBezTo>
                  <a:pt x="983" y="200"/>
                  <a:pt x="983" y="200"/>
                  <a:pt x="983" y="200"/>
                </a:cubicBezTo>
                <a:cubicBezTo>
                  <a:pt x="983" y="112"/>
                  <a:pt x="983" y="112"/>
                  <a:pt x="983" y="112"/>
                </a:cubicBezTo>
                <a:cubicBezTo>
                  <a:pt x="991" y="102"/>
                  <a:pt x="1001" y="96"/>
                  <a:pt x="1013" y="96"/>
                </a:cubicBezTo>
                <a:cubicBezTo>
                  <a:pt x="1018" y="96"/>
                  <a:pt x="1023" y="97"/>
                  <a:pt x="1029" y="99"/>
                </a:cubicBezTo>
                <a:cubicBezTo>
                  <a:pt x="1032" y="70"/>
                  <a:pt x="1032" y="70"/>
                  <a:pt x="1032" y="70"/>
                </a:cubicBezTo>
                <a:cubicBezTo>
                  <a:pt x="1027" y="68"/>
                  <a:pt x="1021" y="67"/>
                  <a:pt x="1016" y="67"/>
                </a:cubicBezTo>
                <a:cubicBezTo>
                  <a:pt x="1000" y="67"/>
                  <a:pt x="989" y="75"/>
                  <a:pt x="981" y="85"/>
                </a:cubicBezTo>
                <a:close/>
                <a:moveTo>
                  <a:pt x="354" y="67"/>
                </a:moveTo>
                <a:cubicBezTo>
                  <a:pt x="340" y="67"/>
                  <a:pt x="326" y="73"/>
                  <a:pt x="315" y="83"/>
                </a:cubicBezTo>
                <a:cubicBezTo>
                  <a:pt x="315" y="0"/>
                  <a:pt x="315" y="0"/>
                  <a:pt x="315" y="0"/>
                </a:cubicBezTo>
                <a:cubicBezTo>
                  <a:pt x="284" y="7"/>
                  <a:pt x="284" y="7"/>
                  <a:pt x="284" y="7"/>
                </a:cubicBezTo>
                <a:cubicBezTo>
                  <a:pt x="284" y="200"/>
                  <a:pt x="284" y="200"/>
                  <a:pt x="284" y="200"/>
                </a:cubicBezTo>
                <a:cubicBezTo>
                  <a:pt x="315" y="200"/>
                  <a:pt x="315" y="200"/>
                  <a:pt x="315" y="200"/>
                </a:cubicBezTo>
                <a:cubicBezTo>
                  <a:pt x="315" y="114"/>
                  <a:pt x="315" y="114"/>
                  <a:pt x="315" y="114"/>
                </a:cubicBezTo>
                <a:cubicBezTo>
                  <a:pt x="323" y="104"/>
                  <a:pt x="334" y="97"/>
                  <a:pt x="346" y="97"/>
                </a:cubicBezTo>
                <a:cubicBezTo>
                  <a:pt x="365" y="97"/>
                  <a:pt x="376" y="108"/>
                  <a:pt x="376" y="137"/>
                </a:cubicBezTo>
                <a:cubicBezTo>
                  <a:pt x="376" y="162"/>
                  <a:pt x="376" y="200"/>
                  <a:pt x="376" y="200"/>
                </a:cubicBezTo>
                <a:cubicBezTo>
                  <a:pt x="407" y="200"/>
                  <a:pt x="407" y="200"/>
                  <a:pt x="407" y="200"/>
                </a:cubicBezTo>
                <a:cubicBezTo>
                  <a:pt x="407" y="136"/>
                  <a:pt x="407" y="136"/>
                  <a:pt x="407" y="136"/>
                </a:cubicBezTo>
                <a:cubicBezTo>
                  <a:pt x="407" y="97"/>
                  <a:pt x="390" y="67"/>
                  <a:pt x="354" y="67"/>
                </a:cubicBezTo>
                <a:close/>
                <a:moveTo>
                  <a:pt x="218" y="174"/>
                </a:moveTo>
                <a:cubicBezTo>
                  <a:pt x="198" y="174"/>
                  <a:pt x="181" y="158"/>
                  <a:pt x="181" y="135"/>
                </a:cubicBezTo>
                <a:cubicBezTo>
                  <a:pt x="181" y="113"/>
                  <a:pt x="197" y="97"/>
                  <a:pt x="217" y="97"/>
                </a:cubicBezTo>
                <a:cubicBezTo>
                  <a:pt x="228" y="97"/>
                  <a:pt x="240" y="103"/>
                  <a:pt x="248" y="114"/>
                </a:cubicBezTo>
                <a:cubicBezTo>
                  <a:pt x="271" y="94"/>
                  <a:pt x="271" y="94"/>
                  <a:pt x="271" y="94"/>
                </a:cubicBezTo>
                <a:cubicBezTo>
                  <a:pt x="259" y="78"/>
                  <a:pt x="241" y="67"/>
                  <a:pt x="218" y="67"/>
                </a:cubicBezTo>
                <a:cubicBezTo>
                  <a:pt x="178" y="67"/>
                  <a:pt x="150" y="98"/>
                  <a:pt x="150" y="135"/>
                </a:cubicBezTo>
                <a:cubicBezTo>
                  <a:pt x="150" y="175"/>
                  <a:pt x="180" y="203"/>
                  <a:pt x="218" y="203"/>
                </a:cubicBezTo>
                <a:cubicBezTo>
                  <a:pt x="240" y="203"/>
                  <a:pt x="259" y="193"/>
                  <a:pt x="272" y="178"/>
                </a:cubicBezTo>
                <a:cubicBezTo>
                  <a:pt x="250" y="158"/>
                  <a:pt x="250" y="158"/>
                  <a:pt x="250" y="158"/>
                </a:cubicBezTo>
                <a:cubicBezTo>
                  <a:pt x="240" y="169"/>
                  <a:pt x="231" y="174"/>
                  <a:pt x="218" y="174"/>
                </a:cubicBezTo>
                <a:close/>
                <a:moveTo>
                  <a:pt x="85" y="88"/>
                </a:moveTo>
                <a:cubicBezTo>
                  <a:pt x="82" y="88"/>
                  <a:pt x="73" y="85"/>
                  <a:pt x="68" y="84"/>
                </a:cubicBezTo>
                <a:cubicBezTo>
                  <a:pt x="49" y="80"/>
                  <a:pt x="38" y="74"/>
                  <a:pt x="38" y="61"/>
                </a:cubicBezTo>
                <a:cubicBezTo>
                  <a:pt x="38" y="49"/>
                  <a:pt x="50" y="38"/>
                  <a:pt x="68" y="38"/>
                </a:cubicBezTo>
                <a:cubicBezTo>
                  <a:pt x="84" y="38"/>
                  <a:pt x="96" y="46"/>
                  <a:pt x="107" y="61"/>
                </a:cubicBezTo>
                <a:cubicBezTo>
                  <a:pt x="130" y="39"/>
                  <a:pt x="130" y="39"/>
                  <a:pt x="130" y="39"/>
                </a:cubicBezTo>
                <a:cubicBezTo>
                  <a:pt x="118" y="24"/>
                  <a:pt x="100" y="7"/>
                  <a:pt x="68" y="7"/>
                </a:cubicBezTo>
                <a:cubicBezTo>
                  <a:pt x="33" y="7"/>
                  <a:pt x="4" y="31"/>
                  <a:pt x="4" y="64"/>
                </a:cubicBezTo>
                <a:cubicBezTo>
                  <a:pt x="4" y="89"/>
                  <a:pt x="20" y="107"/>
                  <a:pt x="54" y="115"/>
                </a:cubicBezTo>
                <a:cubicBezTo>
                  <a:pt x="59" y="116"/>
                  <a:pt x="66" y="118"/>
                  <a:pt x="71" y="119"/>
                </a:cubicBezTo>
                <a:cubicBezTo>
                  <a:pt x="92" y="125"/>
                  <a:pt x="101" y="134"/>
                  <a:pt x="101" y="146"/>
                </a:cubicBezTo>
                <a:cubicBezTo>
                  <a:pt x="101" y="161"/>
                  <a:pt x="86" y="172"/>
                  <a:pt x="70" y="172"/>
                </a:cubicBezTo>
                <a:cubicBezTo>
                  <a:pt x="56" y="172"/>
                  <a:pt x="39" y="167"/>
                  <a:pt x="28" y="144"/>
                </a:cubicBezTo>
                <a:cubicBezTo>
                  <a:pt x="0" y="161"/>
                  <a:pt x="0" y="161"/>
                  <a:pt x="0" y="161"/>
                </a:cubicBezTo>
                <a:cubicBezTo>
                  <a:pt x="10" y="182"/>
                  <a:pt x="35" y="203"/>
                  <a:pt x="69" y="203"/>
                </a:cubicBezTo>
                <a:cubicBezTo>
                  <a:pt x="108" y="203"/>
                  <a:pt x="136" y="177"/>
                  <a:pt x="136" y="146"/>
                </a:cubicBezTo>
                <a:cubicBezTo>
                  <a:pt x="136" y="117"/>
                  <a:pt x="118" y="97"/>
                  <a:pt x="85" y="88"/>
                </a:cubicBezTo>
                <a:close/>
                <a:moveTo>
                  <a:pt x="1097" y="122"/>
                </a:moveTo>
                <a:cubicBezTo>
                  <a:pt x="1079" y="118"/>
                  <a:pt x="1068" y="114"/>
                  <a:pt x="1068" y="105"/>
                </a:cubicBezTo>
                <a:cubicBezTo>
                  <a:pt x="1068" y="98"/>
                  <a:pt x="1076" y="93"/>
                  <a:pt x="1088" y="93"/>
                </a:cubicBezTo>
                <a:cubicBezTo>
                  <a:pt x="1098" y="93"/>
                  <a:pt x="1110" y="100"/>
                  <a:pt x="1115" y="109"/>
                </a:cubicBezTo>
                <a:cubicBezTo>
                  <a:pt x="1135" y="91"/>
                  <a:pt x="1135" y="91"/>
                  <a:pt x="1135" y="91"/>
                </a:cubicBezTo>
                <a:cubicBezTo>
                  <a:pt x="1128" y="79"/>
                  <a:pt x="1111" y="67"/>
                  <a:pt x="1088" y="67"/>
                </a:cubicBezTo>
                <a:cubicBezTo>
                  <a:pt x="1064" y="67"/>
                  <a:pt x="1039" y="83"/>
                  <a:pt x="1039" y="107"/>
                </a:cubicBezTo>
                <a:cubicBezTo>
                  <a:pt x="1039" y="129"/>
                  <a:pt x="1057" y="140"/>
                  <a:pt x="1088" y="148"/>
                </a:cubicBezTo>
                <a:cubicBezTo>
                  <a:pt x="1100" y="150"/>
                  <a:pt x="1109" y="155"/>
                  <a:pt x="1109" y="163"/>
                </a:cubicBezTo>
                <a:cubicBezTo>
                  <a:pt x="1109" y="171"/>
                  <a:pt x="1103" y="177"/>
                  <a:pt x="1090" y="177"/>
                </a:cubicBezTo>
                <a:cubicBezTo>
                  <a:pt x="1075" y="177"/>
                  <a:pt x="1063" y="171"/>
                  <a:pt x="1054" y="158"/>
                </a:cubicBezTo>
                <a:cubicBezTo>
                  <a:pt x="1034" y="176"/>
                  <a:pt x="1034" y="176"/>
                  <a:pt x="1034" y="176"/>
                </a:cubicBezTo>
                <a:cubicBezTo>
                  <a:pt x="1045" y="193"/>
                  <a:pt x="1067" y="203"/>
                  <a:pt x="1091" y="203"/>
                </a:cubicBezTo>
                <a:cubicBezTo>
                  <a:pt x="1118" y="203"/>
                  <a:pt x="1138" y="185"/>
                  <a:pt x="1138" y="162"/>
                </a:cubicBezTo>
                <a:cubicBezTo>
                  <a:pt x="1138" y="139"/>
                  <a:pt x="1119" y="127"/>
                  <a:pt x="1097" y="122"/>
                </a:cubicBezTo>
                <a:close/>
                <a:moveTo>
                  <a:pt x="507" y="135"/>
                </a:moveTo>
                <a:cubicBezTo>
                  <a:pt x="507" y="171"/>
                  <a:pt x="533" y="200"/>
                  <a:pt x="570" y="203"/>
                </a:cubicBezTo>
                <a:cubicBezTo>
                  <a:pt x="570" y="174"/>
                  <a:pt x="570" y="174"/>
                  <a:pt x="570" y="174"/>
                </a:cubicBezTo>
                <a:cubicBezTo>
                  <a:pt x="551" y="171"/>
                  <a:pt x="538" y="155"/>
                  <a:pt x="538" y="135"/>
                </a:cubicBezTo>
                <a:cubicBezTo>
                  <a:pt x="538" y="115"/>
                  <a:pt x="552" y="99"/>
                  <a:pt x="570" y="96"/>
                </a:cubicBezTo>
                <a:cubicBezTo>
                  <a:pt x="570" y="67"/>
                  <a:pt x="570" y="67"/>
                  <a:pt x="570" y="67"/>
                </a:cubicBezTo>
                <a:cubicBezTo>
                  <a:pt x="533" y="70"/>
                  <a:pt x="507" y="100"/>
                  <a:pt x="507" y="135"/>
                </a:cubicBezTo>
                <a:close/>
                <a:moveTo>
                  <a:pt x="583" y="67"/>
                </a:moveTo>
                <a:cubicBezTo>
                  <a:pt x="583" y="96"/>
                  <a:pt x="583" y="96"/>
                  <a:pt x="583" y="96"/>
                </a:cubicBezTo>
                <a:cubicBezTo>
                  <a:pt x="601" y="99"/>
                  <a:pt x="615" y="115"/>
                  <a:pt x="615" y="135"/>
                </a:cubicBezTo>
                <a:cubicBezTo>
                  <a:pt x="615" y="155"/>
                  <a:pt x="602" y="171"/>
                  <a:pt x="583" y="174"/>
                </a:cubicBezTo>
                <a:cubicBezTo>
                  <a:pt x="583" y="203"/>
                  <a:pt x="583" y="203"/>
                  <a:pt x="583" y="203"/>
                </a:cubicBezTo>
                <a:cubicBezTo>
                  <a:pt x="620" y="200"/>
                  <a:pt x="646" y="171"/>
                  <a:pt x="646" y="135"/>
                </a:cubicBezTo>
                <a:cubicBezTo>
                  <a:pt x="646" y="100"/>
                  <a:pt x="620" y="70"/>
                  <a:pt x="583" y="67"/>
                </a:cubicBezTo>
                <a:close/>
                <a:moveTo>
                  <a:pt x="791" y="167"/>
                </a:moveTo>
                <a:cubicBezTo>
                  <a:pt x="799" y="200"/>
                  <a:pt x="799" y="200"/>
                  <a:pt x="799" y="200"/>
                </a:cubicBezTo>
                <a:cubicBezTo>
                  <a:pt x="770" y="200"/>
                  <a:pt x="770" y="200"/>
                  <a:pt x="770" y="200"/>
                </a:cubicBezTo>
                <a:cubicBezTo>
                  <a:pt x="764" y="188"/>
                  <a:pt x="764" y="188"/>
                  <a:pt x="764" y="188"/>
                </a:cubicBezTo>
                <a:cubicBezTo>
                  <a:pt x="754" y="196"/>
                  <a:pt x="740" y="203"/>
                  <a:pt x="724" y="203"/>
                </a:cubicBezTo>
                <a:cubicBezTo>
                  <a:pt x="687" y="203"/>
                  <a:pt x="660" y="173"/>
                  <a:pt x="660" y="135"/>
                </a:cubicBezTo>
                <a:cubicBezTo>
                  <a:pt x="660" y="96"/>
                  <a:pt x="690" y="67"/>
                  <a:pt x="726" y="67"/>
                </a:cubicBezTo>
                <a:cubicBezTo>
                  <a:pt x="739" y="67"/>
                  <a:pt x="751" y="72"/>
                  <a:pt x="760" y="79"/>
                </a:cubicBezTo>
                <a:cubicBezTo>
                  <a:pt x="760" y="7"/>
                  <a:pt x="760" y="7"/>
                  <a:pt x="760" y="7"/>
                </a:cubicBezTo>
                <a:cubicBezTo>
                  <a:pt x="791" y="0"/>
                  <a:pt x="791" y="0"/>
                  <a:pt x="791" y="0"/>
                </a:cubicBezTo>
                <a:lnTo>
                  <a:pt x="791" y="167"/>
                </a:lnTo>
                <a:close/>
                <a:moveTo>
                  <a:pt x="760" y="107"/>
                </a:moveTo>
                <a:cubicBezTo>
                  <a:pt x="752" y="100"/>
                  <a:pt x="742" y="96"/>
                  <a:pt x="729" y="96"/>
                </a:cubicBezTo>
                <a:cubicBezTo>
                  <a:pt x="708" y="96"/>
                  <a:pt x="691" y="113"/>
                  <a:pt x="691" y="135"/>
                </a:cubicBezTo>
                <a:cubicBezTo>
                  <a:pt x="691" y="160"/>
                  <a:pt x="709" y="175"/>
                  <a:pt x="728" y="175"/>
                </a:cubicBezTo>
                <a:cubicBezTo>
                  <a:pt x="741" y="175"/>
                  <a:pt x="752" y="169"/>
                  <a:pt x="760" y="161"/>
                </a:cubicBezTo>
                <a:lnTo>
                  <a:pt x="760" y="107"/>
                </a:lnTo>
                <a:close/>
                <a:moveTo>
                  <a:pt x="936" y="135"/>
                </a:moveTo>
                <a:cubicBezTo>
                  <a:pt x="936" y="139"/>
                  <a:pt x="936" y="144"/>
                  <a:pt x="936" y="144"/>
                </a:cubicBezTo>
                <a:cubicBezTo>
                  <a:pt x="839" y="144"/>
                  <a:pt x="839" y="144"/>
                  <a:pt x="839" y="144"/>
                </a:cubicBezTo>
                <a:cubicBezTo>
                  <a:pt x="841" y="163"/>
                  <a:pt x="856" y="176"/>
                  <a:pt x="875" y="176"/>
                </a:cubicBezTo>
                <a:cubicBezTo>
                  <a:pt x="889" y="176"/>
                  <a:pt x="901" y="170"/>
                  <a:pt x="910" y="160"/>
                </a:cubicBezTo>
                <a:cubicBezTo>
                  <a:pt x="930" y="178"/>
                  <a:pt x="930" y="178"/>
                  <a:pt x="930" y="178"/>
                </a:cubicBezTo>
                <a:cubicBezTo>
                  <a:pt x="918" y="193"/>
                  <a:pt x="899" y="203"/>
                  <a:pt x="876" y="203"/>
                </a:cubicBezTo>
                <a:cubicBezTo>
                  <a:pt x="838" y="203"/>
                  <a:pt x="808" y="175"/>
                  <a:pt x="808" y="135"/>
                </a:cubicBezTo>
                <a:cubicBezTo>
                  <a:pt x="808" y="97"/>
                  <a:pt x="836" y="67"/>
                  <a:pt x="874" y="67"/>
                </a:cubicBezTo>
                <a:cubicBezTo>
                  <a:pt x="910" y="67"/>
                  <a:pt x="936" y="98"/>
                  <a:pt x="936" y="135"/>
                </a:cubicBezTo>
                <a:close/>
                <a:moveTo>
                  <a:pt x="904" y="121"/>
                </a:moveTo>
                <a:cubicBezTo>
                  <a:pt x="902" y="108"/>
                  <a:pt x="890" y="95"/>
                  <a:pt x="872" y="95"/>
                </a:cubicBezTo>
                <a:cubicBezTo>
                  <a:pt x="856" y="95"/>
                  <a:pt x="844" y="106"/>
                  <a:pt x="840" y="121"/>
                </a:cubicBezTo>
                <a:lnTo>
                  <a:pt x="904" y="12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GB" dirty="0"/>
          </a:p>
        </p:txBody>
      </p:sp>
    </p:spTree>
    <p:extLst>
      <p:ext uri="{BB962C8B-B14F-4D97-AF65-F5344CB8AC3E}">
        <p14:creationId xmlns:p14="http://schemas.microsoft.com/office/powerpoint/2010/main" val="2423175072"/>
      </p:ext>
    </p:extLst>
  </p:cSld>
  <p:clrMapOvr>
    <a:masterClrMapping/>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userDrawn="1">
  <p:cSld name="4_Divider Page">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99841" y="31468"/>
            <a:ext cx="7795491" cy="5841807"/>
          </a:xfrm>
          <a:prstGeom prst="rect">
            <a:avLst/>
          </a:prstGeom>
        </p:spPr>
      </p:pic>
      <p:sp>
        <p:nvSpPr>
          <p:cNvPr id="7" name="Freeform 6"/>
          <p:cNvSpPr>
            <a:spLocks noChangeAspect="1" noEditPoints="1"/>
          </p:cNvSpPr>
          <p:nvPr userDrawn="1"/>
        </p:nvSpPr>
        <p:spPr bwMode="auto">
          <a:xfrm>
            <a:off x="468087" y="349478"/>
            <a:ext cx="1980000" cy="354408"/>
          </a:xfrm>
          <a:custGeom>
            <a:avLst/>
            <a:gdLst>
              <a:gd name="T0" fmla="*/ 504 w 1138"/>
              <a:gd name="T1" fmla="*/ 99 h 203"/>
              <a:gd name="T2" fmla="*/ 458 w 1138"/>
              <a:gd name="T3" fmla="*/ 112 h 203"/>
              <a:gd name="T4" fmla="*/ 427 w 1138"/>
              <a:gd name="T5" fmla="*/ 200 h 203"/>
              <a:gd name="T6" fmla="*/ 449 w 1138"/>
              <a:gd name="T7" fmla="*/ 71 h 203"/>
              <a:gd name="T8" fmla="*/ 491 w 1138"/>
              <a:gd name="T9" fmla="*/ 67 h 203"/>
              <a:gd name="T10" fmla="*/ 981 w 1138"/>
              <a:gd name="T11" fmla="*/ 85 h 203"/>
              <a:gd name="T12" fmla="*/ 952 w 1138"/>
              <a:gd name="T13" fmla="*/ 71 h 203"/>
              <a:gd name="T14" fmla="*/ 983 w 1138"/>
              <a:gd name="T15" fmla="*/ 200 h 203"/>
              <a:gd name="T16" fmla="*/ 1013 w 1138"/>
              <a:gd name="T17" fmla="*/ 96 h 203"/>
              <a:gd name="T18" fmla="*/ 1032 w 1138"/>
              <a:gd name="T19" fmla="*/ 70 h 203"/>
              <a:gd name="T20" fmla="*/ 981 w 1138"/>
              <a:gd name="T21" fmla="*/ 85 h 203"/>
              <a:gd name="T22" fmla="*/ 315 w 1138"/>
              <a:gd name="T23" fmla="*/ 83 h 203"/>
              <a:gd name="T24" fmla="*/ 284 w 1138"/>
              <a:gd name="T25" fmla="*/ 7 h 203"/>
              <a:gd name="T26" fmla="*/ 315 w 1138"/>
              <a:gd name="T27" fmla="*/ 200 h 203"/>
              <a:gd name="T28" fmla="*/ 346 w 1138"/>
              <a:gd name="T29" fmla="*/ 97 h 203"/>
              <a:gd name="T30" fmla="*/ 376 w 1138"/>
              <a:gd name="T31" fmla="*/ 200 h 203"/>
              <a:gd name="T32" fmla="*/ 407 w 1138"/>
              <a:gd name="T33" fmla="*/ 136 h 203"/>
              <a:gd name="T34" fmla="*/ 218 w 1138"/>
              <a:gd name="T35" fmla="*/ 174 h 203"/>
              <a:gd name="T36" fmla="*/ 217 w 1138"/>
              <a:gd name="T37" fmla="*/ 97 h 203"/>
              <a:gd name="T38" fmla="*/ 271 w 1138"/>
              <a:gd name="T39" fmla="*/ 94 h 203"/>
              <a:gd name="T40" fmla="*/ 150 w 1138"/>
              <a:gd name="T41" fmla="*/ 135 h 203"/>
              <a:gd name="T42" fmla="*/ 272 w 1138"/>
              <a:gd name="T43" fmla="*/ 178 h 203"/>
              <a:gd name="T44" fmla="*/ 218 w 1138"/>
              <a:gd name="T45" fmla="*/ 174 h 203"/>
              <a:gd name="T46" fmla="*/ 68 w 1138"/>
              <a:gd name="T47" fmla="*/ 84 h 203"/>
              <a:gd name="T48" fmla="*/ 68 w 1138"/>
              <a:gd name="T49" fmla="*/ 38 h 203"/>
              <a:gd name="T50" fmla="*/ 130 w 1138"/>
              <a:gd name="T51" fmla="*/ 39 h 203"/>
              <a:gd name="T52" fmla="*/ 4 w 1138"/>
              <a:gd name="T53" fmla="*/ 64 h 203"/>
              <a:gd name="T54" fmla="*/ 71 w 1138"/>
              <a:gd name="T55" fmla="*/ 119 h 203"/>
              <a:gd name="T56" fmla="*/ 70 w 1138"/>
              <a:gd name="T57" fmla="*/ 172 h 203"/>
              <a:gd name="T58" fmla="*/ 0 w 1138"/>
              <a:gd name="T59" fmla="*/ 161 h 203"/>
              <a:gd name="T60" fmla="*/ 136 w 1138"/>
              <a:gd name="T61" fmla="*/ 146 h 203"/>
              <a:gd name="T62" fmla="*/ 1097 w 1138"/>
              <a:gd name="T63" fmla="*/ 122 h 203"/>
              <a:gd name="T64" fmla="*/ 1088 w 1138"/>
              <a:gd name="T65" fmla="*/ 93 h 203"/>
              <a:gd name="T66" fmla="*/ 1135 w 1138"/>
              <a:gd name="T67" fmla="*/ 91 h 203"/>
              <a:gd name="T68" fmla="*/ 1039 w 1138"/>
              <a:gd name="T69" fmla="*/ 107 h 203"/>
              <a:gd name="T70" fmla="*/ 1109 w 1138"/>
              <a:gd name="T71" fmla="*/ 163 h 203"/>
              <a:gd name="T72" fmla="*/ 1054 w 1138"/>
              <a:gd name="T73" fmla="*/ 158 h 203"/>
              <a:gd name="T74" fmla="*/ 1091 w 1138"/>
              <a:gd name="T75" fmla="*/ 203 h 203"/>
              <a:gd name="T76" fmla="*/ 1097 w 1138"/>
              <a:gd name="T77" fmla="*/ 122 h 203"/>
              <a:gd name="T78" fmla="*/ 570 w 1138"/>
              <a:gd name="T79" fmla="*/ 203 h 203"/>
              <a:gd name="T80" fmla="*/ 538 w 1138"/>
              <a:gd name="T81" fmla="*/ 135 h 203"/>
              <a:gd name="T82" fmla="*/ 570 w 1138"/>
              <a:gd name="T83" fmla="*/ 67 h 203"/>
              <a:gd name="T84" fmla="*/ 583 w 1138"/>
              <a:gd name="T85" fmla="*/ 67 h 203"/>
              <a:gd name="T86" fmla="*/ 615 w 1138"/>
              <a:gd name="T87" fmla="*/ 135 h 203"/>
              <a:gd name="T88" fmla="*/ 583 w 1138"/>
              <a:gd name="T89" fmla="*/ 203 h 203"/>
              <a:gd name="T90" fmla="*/ 583 w 1138"/>
              <a:gd name="T91" fmla="*/ 67 h 203"/>
              <a:gd name="T92" fmla="*/ 799 w 1138"/>
              <a:gd name="T93" fmla="*/ 200 h 203"/>
              <a:gd name="T94" fmla="*/ 764 w 1138"/>
              <a:gd name="T95" fmla="*/ 188 h 203"/>
              <a:gd name="T96" fmla="*/ 660 w 1138"/>
              <a:gd name="T97" fmla="*/ 135 h 203"/>
              <a:gd name="T98" fmla="*/ 760 w 1138"/>
              <a:gd name="T99" fmla="*/ 79 h 203"/>
              <a:gd name="T100" fmla="*/ 791 w 1138"/>
              <a:gd name="T101" fmla="*/ 0 h 203"/>
              <a:gd name="T102" fmla="*/ 760 w 1138"/>
              <a:gd name="T103" fmla="*/ 107 h 203"/>
              <a:gd name="T104" fmla="*/ 691 w 1138"/>
              <a:gd name="T105" fmla="*/ 135 h 203"/>
              <a:gd name="T106" fmla="*/ 760 w 1138"/>
              <a:gd name="T107" fmla="*/ 161 h 203"/>
              <a:gd name="T108" fmla="*/ 936 w 1138"/>
              <a:gd name="T109" fmla="*/ 135 h 203"/>
              <a:gd name="T110" fmla="*/ 839 w 1138"/>
              <a:gd name="T111" fmla="*/ 144 h 203"/>
              <a:gd name="T112" fmla="*/ 910 w 1138"/>
              <a:gd name="T113" fmla="*/ 160 h 203"/>
              <a:gd name="T114" fmla="*/ 876 w 1138"/>
              <a:gd name="T115" fmla="*/ 203 h 203"/>
              <a:gd name="T116" fmla="*/ 874 w 1138"/>
              <a:gd name="T117" fmla="*/ 67 h 203"/>
              <a:gd name="T118" fmla="*/ 904 w 1138"/>
              <a:gd name="T119" fmla="*/ 121 h 203"/>
              <a:gd name="T120" fmla="*/ 840 w 1138"/>
              <a:gd name="T121" fmla="*/ 12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8" h="203">
                <a:moveTo>
                  <a:pt x="507" y="70"/>
                </a:moveTo>
                <a:cubicBezTo>
                  <a:pt x="504" y="99"/>
                  <a:pt x="504" y="99"/>
                  <a:pt x="504" y="99"/>
                </a:cubicBezTo>
                <a:cubicBezTo>
                  <a:pt x="498" y="97"/>
                  <a:pt x="493" y="96"/>
                  <a:pt x="488" y="96"/>
                </a:cubicBezTo>
                <a:cubicBezTo>
                  <a:pt x="476" y="96"/>
                  <a:pt x="466" y="102"/>
                  <a:pt x="458" y="112"/>
                </a:cubicBezTo>
                <a:cubicBezTo>
                  <a:pt x="458" y="200"/>
                  <a:pt x="458" y="200"/>
                  <a:pt x="458" y="200"/>
                </a:cubicBezTo>
                <a:cubicBezTo>
                  <a:pt x="427" y="200"/>
                  <a:pt x="427" y="200"/>
                  <a:pt x="427" y="200"/>
                </a:cubicBezTo>
                <a:cubicBezTo>
                  <a:pt x="427" y="71"/>
                  <a:pt x="427" y="71"/>
                  <a:pt x="427" y="71"/>
                </a:cubicBezTo>
                <a:cubicBezTo>
                  <a:pt x="449" y="71"/>
                  <a:pt x="449" y="71"/>
                  <a:pt x="449" y="71"/>
                </a:cubicBezTo>
                <a:cubicBezTo>
                  <a:pt x="456" y="85"/>
                  <a:pt x="456" y="85"/>
                  <a:pt x="456" y="85"/>
                </a:cubicBezTo>
                <a:cubicBezTo>
                  <a:pt x="464" y="75"/>
                  <a:pt x="475" y="67"/>
                  <a:pt x="491" y="67"/>
                </a:cubicBezTo>
                <a:cubicBezTo>
                  <a:pt x="496" y="67"/>
                  <a:pt x="502" y="68"/>
                  <a:pt x="507" y="70"/>
                </a:cubicBezTo>
                <a:close/>
                <a:moveTo>
                  <a:pt x="981" y="85"/>
                </a:moveTo>
                <a:cubicBezTo>
                  <a:pt x="973" y="71"/>
                  <a:pt x="973" y="71"/>
                  <a:pt x="973" y="71"/>
                </a:cubicBezTo>
                <a:cubicBezTo>
                  <a:pt x="952" y="71"/>
                  <a:pt x="952" y="71"/>
                  <a:pt x="952" y="71"/>
                </a:cubicBezTo>
                <a:cubicBezTo>
                  <a:pt x="952" y="200"/>
                  <a:pt x="952" y="200"/>
                  <a:pt x="952" y="200"/>
                </a:cubicBezTo>
                <a:cubicBezTo>
                  <a:pt x="983" y="200"/>
                  <a:pt x="983" y="200"/>
                  <a:pt x="983" y="200"/>
                </a:cubicBezTo>
                <a:cubicBezTo>
                  <a:pt x="983" y="112"/>
                  <a:pt x="983" y="112"/>
                  <a:pt x="983" y="112"/>
                </a:cubicBezTo>
                <a:cubicBezTo>
                  <a:pt x="991" y="102"/>
                  <a:pt x="1001" y="96"/>
                  <a:pt x="1013" y="96"/>
                </a:cubicBezTo>
                <a:cubicBezTo>
                  <a:pt x="1018" y="96"/>
                  <a:pt x="1023" y="97"/>
                  <a:pt x="1029" y="99"/>
                </a:cubicBezTo>
                <a:cubicBezTo>
                  <a:pt x="1032" y="70"/>
                  <a:pt x="1032" y="70"/>
                  <a:pt x="1032" y="70"/>
                </a:cubicBezTo>
                <a:cubicBezTo>
                  <a:pt x="1027" y="68"/>
                  <a:pt x="1021" y="67"/>
                  <a:pt x="1016" y="67"/>
                </a:cubicBezTo>
                <a:cubicBezTo>
                  <a:pt x="1000" y="67"/>
                  <a:pt x="989" y="75"/>
                  <a:pt x="981" y="85"/>
                </a:cubicBezTo>
                <a:close/>
                <a:moveTo>
                  <a:pt x="354" y="67"/>
                </a:moveTo>
                <a:cubicBezTo>
                  <a:pt x="340" y="67"/>
                  <a:pt x="326" y="73"/>
                  <a:pt x="315" y="83"/>
                </a:cubicBezTo>
                <a:cubicBezTo>
                  <a:pt x="315" y="0"/>
                  <a:pt x="315" y="0"/>
                  <a:pt x="315" y="0"/>
                </a:cubicBezTo>
                <a:cubicBezTo>
                  <a:pt x="284" y="7"/>
                  <a:pt x="284" y="7"/>
                  <a:pt x="284" y="7"/>
                </a:cubicBezTo>
                <a:cubicBezTo>
                  <a:pt x="284" y="200"/>
                  <a:pt x="284" y="200"/>
                  <a:pt x="284" y="200"/>
                </a:cubicBezTo>
                <a:cubicBezTo>
                  <a:pt x="315" y="200"/>
                  <a:pt x="315" y="200"/>
                  <a:pt x="315" y="200"/>
                </a:cubicBezTo>
                <a:cubicBezTo>
                  <a:pt x="315" y="114"/>
                  <a:pt x="315" y="114"/>
                  <a:pt x="315" y="114"/>
                </a:cubicBezTo>
                <a:cubicBezTo>
                  <a:pt x="323" y="104"/>
                  <a:pt x="334" y="97"/>
                  <a:pt x="346" y="97"/>
                </a:cubicBezTo>
                <a:cubicBezTo>
                  <a:pt x="365" y="97"/>
                  <a:pt x="376" y="108"/>
                  <a:pt x="376" y="137"/>
                </a:cubicBezTo>
                <a:cubicBezTo>
                  <a:pt x="376" y="162"/>
                  <a:pt x="376" y="200"/>
                  <a:pt x="376" y="200"/>
                </a:cubicBezTo>
                <a:cubicBezTo>
                  <a:pt x="407" y="200"/>
                  <a:pt x="407" y="200"/>
                  <a:pt x="407" y="200"/>
                </a:cubicBezTo>
                <a:cubicBezTo>
                  <a:pt x="407" y="136"/>
                  <a:pt x="407" y="136"/>
                  <a:pt x="407" y="136"/>
                </a:cubicBezTo>
                <a:cubicBezTo>
                  <a:pt x="407" y="97"/>
                  <a:pt x="390" y="67"/>
                  <a:pt x="354" y="67"/>
                </a:cubicBezTo>
                <a:close/>
                <a:moveTo>
                  <a:pt x="218" y="174"/>
                </a:moveTo>
                <a:cubicBezTo>
                  <a:pt x="198" y="174"/>
                  <a:pt x="181" y="158"/>
                  <a:pt x="181" y="135"/>
                </a:cubicBezTo>
                <a:cubicBezTo>
                  <a:pt x="181" y="113"/>
                  <a:pt x="197" y="97"/>
                  <a:pt x="217" y="97"/>
                </a:cubicBezTo>
                <a:cubicBezTo>
                  <a:pt x="228" y="97"/>
                  <a:pt x="240" y="103"/>
                  <a:pt x="248" y="114"/>
                </a:cubicBezTo>
                <a:cubicBezTo>
                  <a:pt x="271" y="94"/>
                  <a:pt x="271" y="94"/>
                  <a:pt x="271" y="94"/>
                </a:cubicBezTo>
                <a:cubicBezTo>
                  <a:pt x="259" y="78"/>
                  <a:pt x="241" y="67"/>
                  <a:pt x="218" y="67"/>
                </a:cubicBezTo>
                <a:cubicBezTo>
                  <a:pt x="178" y="67"/>
                  <a:pt x="150" y="98"/>
                  <a:pt x="150" y="135"/>
                </a:cubicBezTo>
                <a:cubicBezTo>
                  <a:pt x="150" y="175"/>
                  <a:pt x="180" y="203"/>
                  <a:pt x="218" y="203"/>
                </a:cubicBezTo>
                <a:cubicBezTo>
                  <a:pt x="240" y="203"/>
                  <a:pt x="259" y="193"/>
                  <a:pt x="272" y="178"/>
                </a:cubicBezTo>
                <a:cubicBezTo>
                  <a:pt x="250" y="158"/>
                  <a:pt x="250" y="158"/>
                  <a:pt x="250" y="158"/>
                </a:cubicBezTo>
                <a:cubicBezTo>
                  <a:pt x="240" y="169"/>
                  <a:pt x="231" y="174"/>
                  <a:pt x="218" y="174"/>
                </a:cubicBezTo>
                <a:close/>
                <a:moveTo>
                  <a:pt x="85" y="88"/>
                </a:moveTo>
                <a:cubicBezTo>
                  <a:pt x="82" y="88"/>
                  <a:pt x="73" y="85"/>
                  <a:pt x="68" y="84"/>
                </a:cubicBezTo>
                <a:cubicBezTo>
                  <a:pt x="49" y="80"/>
                  <a:pt x="38" y="74"/>
                  <a:pt x="38" y="61"/>
                </a:cubicBezTo>
                <a:cubicBezTo>
                  <a:pt x="38" y="49"/>
                  <a:pt x="50" y="38"/>
                  <a:pt x="68" y="38"/>
                </a:cubicBezTo>
                <a:cubicBezTo>
                  <a:pt x="84" y="38"/>
                  <a:pt x="96" y="46"/>
                  <a:pt x="107" y="61"/>
                </a:cubicBezTo>
                <a:cubicBezTo>
                  <a:pt x="130" y="39"/>
                  <a:pt x="130" y="39"/>
                  <a:pt x="130" y="39"/>
                </a:cubicBezTo>
                <a:cubicBezTo>
                  <a:pt x="118" y="24"/>
                  <a:pt x="100" y="7"/>
                  <a:pt x="68" y="7"/>
                </a:cubicBezTo>
                <a:cubicBezTo>
                  <a:pt x="33" y="7"/>
                  <a:pt x="4" y="31"/>
                  <a:pt x="4" y="64"/>
                </a:cubicBezTo>
                <a:cubicBezTo>
                  <a:pt x="4" y="89"/>
                  <a:pt x="20" y="107"/>
                  <a:pt x="54" y="115"/>
                </a:cubicBezTo>
                <a:cubicBezTo>
                  <a:pt x="59" y="116"/>
                  <a:pt x="66" y="118"/>
                  <a:pt x="71" y="119"/>
                </a:cubicBezTo>
                <a:cubicBezTo>
                  <a:pt x="92" y="125"/>
                  <a:pt x="101" y="134"/>
                  <a:pt x="101" y="146"/>
                </a:cubicBezTo>
                <a:cubicBezTo>
                  <a:pt x="101" y="161"/>
                  <a:pt x="86" y="172"/>
                  <a:pt x="70" y="172"/>
                </a:cubicBezTo>
                <a:cubicBezTo>
                  <a:pt x="56" y="172"/>
                  <a:pt x="39" y="167"/>
                  <a:pt x="28" y="144"/>
                </a:cubicBezTo>
                <a:cubicBezTo>
                  <a:pt x="0" y="161"/>
                  <a:pt x="0" y="161"/>
                  <a:pt x="0" y="161"/>
                </a:cubicBezTo>
                <a:cubicBezTo>
                  <a:pt x="10" y="182"/>
                  <a:pt x="35" y="203"/>
                  <a:pt x="69" y="203"/>
                </a:cubicBezTo>
                <a:cubicBezTo>
                  <a:pt x="108" y="203"/>
                  <a:pt x="136" y="177"/>
                  <a:pt x="136" y="146"/>
                </a:cubicBezTo>
                <a:cubicBezTo>
                  <a:pt x="136" y="117"/>
                  <a:pt x="118" y="97"/>
                  <a:pt x="85" y="88"/>
                </a:cubicBezTo>
                <a:close/>
                <a:moveTo>
                  <a:pt x="1097" y="122"/>
                </a:moveTo>
                <a:cubicBezTo>
                  <a:pt x="1079" y="118"/>
                  <a:pt x="1068" y="114"/>
                  <a:pt x="1068" y="105"/>
                </a:cubicBezTo>
                <a:cubicBezTo>
                  <a:pt x="1068" y="98"/>
                  <a:pt x="1076" y="93"/>
                  <a:pt x="1088" y="93"/>
                </a:cubicBezTo>
                <a:cubicBezTo>
                  <a:pt x="1098" y="93"/>
                  <a:pt x="1110" y="100"/>
                  <a:pt x="1115" y="109"/>
                </a:cubicBezTo>
                <a:cubicBezTo>
                  <a:pt x="1135" y="91"/>
                  <a:pt x="1135" y="91"/>
                  <a:pt x="1135" y="91"/>
                </a:cubicBezTo>
                <a:cubicBezTo>
                  <a:pt x="1128" y="79"/>
                  <a:pt x="1111" y="67"/>
                  <a:pt x="1088" y="67"/>
                </a:cubicBezTo>
                <a:cubicBezTo>
                  <a:pt x="1064" y="67"/>
                  <a:pt x="1039" y="83"/>
                  <a:pt x="1039" y="107"/>
                </a:cubicBezTo>
                <a:cubicBezTo>
                  <a:pt x="1039" y="129"/>
                  <a:pt x="1057" y="140"/>
                  <a:pt x="1088" y="148"/>
                </a:cubicBezTo>
                <a:cubicBezTo>
                  <a:pt x="1100" y="150"/>
                  <a:pt x="1109" y="155"/>
                  <a:pt x="1109" y="163"/>
                </a:cubicBezTo>
                <a:cubicBezTo>
                  <a:pt x="1109" y="171"/>
                  <a:pt x="1103" y="177"/>
                  <a:pt x="1090" y="177"/>
                </a:cubicBezTo>
                <a:cubicBezTo>
                  <a:pt x="1075" y="177"/>
                  <a:pt x="1063" y="171"/>
                  <a:pt x="1054" y="158"/>
                </a:cubicBezTo>
                <a:cubicBezTo>
                  <a:pt x="1034" y="176"/>
                  <a:pt x="1034" y="176"/>
                  <a:pt x="1034" y="176"/>
                </a:cubicBezTo>
                <a:cubicBezTo>
                  <a:pt x="1045" y="193"/>
                  <a:pt x="1067" y="203"/>
                  <a:pt x="1091" y="203"/>
                </a:cubicBezTo>
                <a:cubicBezTo>
                  <a:pt x="1118" y="203"/>
                  <a:pt x="1138" y="185"/>
                  <a:pt x="1138" y="162"/>
                </a:cubicBezTo>
                <a:cubicBezTo>
                  <a:pt x="1138" y="139"/>
                  <a:pt x="1119" y="127"/>
                  <a:pt x="1097" y="122"/>
                </a:cubicBezTo>
                <a:close/>
                <a:moveTo>
                  <a:pt x="507" y="135"/>
                </a:moveTo>
                <a:cubicBezTo>
                  <a:pt x="507" y="171"/>
                  <a:pt x="533" y="200"/>
                  <a:pt x="570" y="203"/>
                </a:cubicBezTo>
                <a:cubicBezTo>
                  <a:pt x="570" y="174"/>
                  <a:pt x="570" y="174"/>
                  <a:pt x="570" y="174"/>
                </a:cubicBezTo>
                <a:cubicBezTo>
                  <a:pt x="551" y="171"/>
                  <a:pt x="538" y="155"/>
                  <a:pt x="538" y="135"/>
                </a:cubicBezTo>
                <a:cubicBezTo>
                  <a:pt x="538" y="115"/>
                  <a:pt x="552" y="99"/>
                  <a:pt x="570" y="96"/>
                </a:cubicBezTo>
                <a:cubicBezTo>
                  <a:pt x="570" y="67"/>
                  <a:pt x="570" y="67"/>
                  <a:pt x="570" y="67"/>
                </a:cubicBezTo>
                <a:cubicBezTo>
                  <a:pt x="533" y="70"/>
                  <a:pt x="507" y="100"/>
                  <a:pt x="507" y="135"/>
                </a:cubicBezTo>
                <a:close/>
                <a:moveTo>
                  <a:pt x="583" y="67"/>
                </a:moveTo>
                <a:cubicBezTo>
                  <a:pt x="583" y="96"/>
                  <a:pt x="583" y="96"/>
                  <a:pt x="583" y="96"/>
                </a:cubicBezTo>
                <a:cubicBezTo>
                  <a:pt x="601" y="99"/>
                  <a:pt x="615" y="115"/>
                  <a:pt x="615" y="135"/>
                </a:cubicBezTo>
                <a:cubicBezTo>
                  <a:pt x="615" y="155"/>
                  <a:pt x="602" y="171"/>
                  <a:pt x="583" y="174"/>
                </a:cubicBezTo>
                <a:cubicBezTo>
                  <a:pt x="583" y="203"/>
                  <a:pt x="583" y="203"/>
                  <a:pt x="583" y="203"/>
                </a:cubicBezTo>
                <a:cubicBezTo>
                  <a:pt x="620" y="200"/>
                  <a:pt x="646" y="171"/>
                  <a:pt x="646" y="135"/>
                </a:cubicBezTo>
                <a:cubicBezTo>
                  <a:pt x="646" y="100"/>
                  <a:pt x="620" y="70"/>
                  <a:pt x="583" y="67"/>
                </a:cubicBezTo>
                <a:close/>
                <a:moveTo>
                  <a:pt x="791" y="167"/>
                </a:moveTo>
                <a:cubicBezTo>
                  <a:pt x="799" y="200"/>
                  <a:pt x="799" y="200"/>
                  <a:pt x="799" y="200"/>
                </a:cubicBezTo>
                <a:cubicBezTo>
                  <a:pt x="770" y="200"/>
                  <a:pt x="770" y="200"/>
                  <a:pt x="770" y="200"/>
                </a:cubicBezTo>
                <a:cubicBezTo>
                  <a:pt x="764" y="188"/>
                  <a:pt x="764" y="188"/>
                  <a:pt x="764" y="188"/>
                </a:cubicBezTo>
                <a:cubicBezTo>
                  <a:pt x="754" y="196"/>
                  <a:pt x="740" y="203"/>
                  <a:pt x="724" y="203"/>
                </a:cubicBezTo>
                <a:cubicBezTo>
                  <a:pt x="687" y="203"/>
                  <a:pt x="660" y="173"/>
                  <a:pt x="660" y="135"/>
                </a:cubicBezTo>
                <a:cubicBezTo>
                  <a:pt x="660" y="96"/>
                  <a:pt x="690" y="67"/>
                  <a:pt x="726" y="67"/>
                </a:cubicBezTo>
                <a:cubicBezTo>
                  <a:pt x="739" y="67"/>
                  <a:pt x="751" y="72"/>
                  <a:pt x="760" y="79"/>
                </a:cubicBezTo>
                <a:cubicBezTo>
                  <a:pt x="760" y="7"/>
                  <a:pt x="760" y="7"/>
                  <a:pt x="760" y="7"/>
                </a:cubicBezTo>
                <a:cubicBezTo>
                  <a:pt x="791" y="0"/>
                  <a:pt x="791" y="0"/>
                  <a:pt x="791" y="0"/>
                </a:cubicBezTo>
                <a:lnTo>
                  <a:pt x="791" y="167"/>
                </a:lnTo>
                <a:close/>
                <a:moveTo>
                  <a:pt x="760" y="107"/>
                </a:moveTo>
                <a:cubicBezTo>
                  <a:pt x="752" y="100"/>
                  <a:pt x="742" y="96"/>
                  <a:pt x="729" y="96"/>
                </a:cubicBezTo>
                <a:cubicBezTo>
                  <a:pt x="708" y="96"/>
                  <a:pt x="691" y="113"/>
                  <a:pt x="691" y="135"/>
                </a:cubicBezTo>
                <a:cubicBezTo>
                  <a:pt x="691" y="160"/>
                  <a:pt x="709" y="175"/>
                  <a:pt x="728" y="175"/>
                </a:cubicBezTo>
                <a:cubicBezTo>
                  <a:pt x="741" y="175"/>
                  <a:pt x="752" y="169"/>
                  <a:pt x="760" y="161"/>
                </a:cubicBezTo>
                <a:lnTo>
                  <a:pt x="760" y="107"/>
                </a:lnTo>
                <a:close/>
                <a:moveTo>
                  <a:pt x="936" y="135"/>
                </a:moveTo>
                <a:cubicBezTo>
                  <a:pt x="936" y="139"/>
                  <a:pt x="936" y="144"/>
                  <a:pt x="936" y="144"/>
                </a:cubicBezTo>
                <a:cubicBezTo>
                  <a:pt x="839" y="144"/>
                  <a:pt x="839" y="144"/>
                  <a:pt x="839" y="144"/>
                </a:cubicBezTo>
                <a:cubicBezTo>
                  <a:pt x="841" y="163"/>
                  <a:pt x="856" y="176"/>
                  <a:pt x="875" y="176"/>
                </a:cubicBezTo>
                <a:cubicBezTo>
                  <a:pt x="889" y="176"/>
                  <a:pt x="901" y="170"/>
                  <a:pt x="910" y="160"/>
                </a:cubicBezTo>
                <a:cubicBezTo>
                  <a:pt x="930" y="178"/>
                  <a:pt x="930" y="178"/>
                  <a:pt x="930" y="178"/>
                </a:cubicBezTo>
                <a:cubicBezTo>
                  <a:pt x="918" y="193"/>
                  <a:pt x="899" y="203"/>
                  <a:pt x="876" y="203"/>
                </a:cubicBezTo>
                <a:cubicBezTo>
                  <a:pt x="838" y="203"/>
                  <a:pt x="808" y="175"/>
                  <a:pt x="808" y="135"/>
                </a:cubicBezTo>
                <a:cubicBezTo>
                  <a:pt x="808" y="97"/>
                  <a:pt x="836" y="67"/>
                  <a:pt x="874" y="67"/>
                </a:cubicBezTo>
                <a:cubicBezTo>
                  <a:pt x="910" y="67"/>
                  <a:pt x="936" y="98"/>
                  <a:pt x="936" y="135"/>
                </a:cubicBezTo>
                <a:close/>
                <a:moveTo>
                  <a:pt x="904" y="121"/>
                </a:moveTo>
                <a:cubicBezTo>
                  <a:pt x="902" y="108"/>
                  <a:pt x="890" y="95"/>
                  <a:pt x="872" y="95"/>
                </a:cubicBezTo>
                <a:cubicBezTo>
                  <a:pt x="856" y="95"/>
                  <a:pt x="844" y="106"/>
                  <a:pt x="840" y="121"/>
                </a:cubicBezTo>
                <a:lnTo>
                  <a:pt x="904" y="121"/>
                </a:lnTo>
                <a:close/>
              </a:path>
            </a:pathLst>
          </a:custGeom>
          <a:solidFill>
            <a:srgbClr val="002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9" name="Text Placeholder 2"/>
          <p:cNvSpPr>
            <a:spLocks noGrp="1"/>
          </p:cNvSpPr>
          <p:nvPr>
            <p:ph type="body" sz="quarter" idx="14" hasCustomPrompt="1"/>
          </p:nvPr>
        </p:nvSpPr>
        <p:spPr>
          <a:xfrm>
            <a:off x="469900" y="5873275"/>
            <a:ext cx="11201400" cy="383929"/>
          </a:xfrm>
          <a:prstGeom prst="rect">
            <a:avLst/>
          </a:prstGeom>
        </p:spPr>
        <p:txBody>
          <a:bodyPr wrap="square" lIns="0" tIns="37708" rIns="0" bIns="37708" anchor="t" anchorCtr="0">
            <a:spAutoFit/>
          </a:bodyPr>
          <a:lstStyle>
            <a:lvl1pPr marL="0" indent="0" algn="l">
              <a:spcBef>
                <a:spcPts val="0"/>
              </a:spcBef>
              <a:buFontTx/>
              <a:buNone/>
              <a:defRPr sz="2000" b="0">
                <a:solidFill>
                  <a:srgbClr val="002A5E"/>
                </a:solidFill>
                <a:latin typeface="+mj-lt"/>
                <a:cs typeface="Schroders Circular TT" panose="020B0804020101010102" pitchFamily="34" charset="0"/>
              </a:defRPr>
            </a:lvl1pPr>
          </a:lstStyle>
          <a:p>
            <a:pPr lvl="0"/>
            <a:r>
              <a:rPr lang="en-GB" dirty="0" smtClean="0"/>
              <a:t>Subtitle (20pt)</a:t>
            </a:r>
          </a:p>
        </p:txBody>
      </p:sp>
      <p:sp>
        <p:nvSpPr>
          <p:cNvPr id="10" name="Text Placeholder 2"/>
          <p:cNvSpPr>
            <a:spLocks noGrp="1"/>
          </p:cNvSpPr>
          <p:nvPr>
            <p:ph type="body" sz="quarter" idx="18" hasCustomPrompt="1"/>
          </p:nvPr>
        </p:nvSpPr>
        <p:spPr>
          <a:xfrm>
            <a:off x="469900" y="5420018"/>
            <a:ext cx="11201400" cy="507040"/>
          </a:xfrm>
          <a:prstGeom prst="rect">
            <a:avLst/>
          </a:prstGeom>
        </p:spPr>
        <p:txBody>
          <a:bodyPr wrap="square" lIns="0" tIns="37708" rIns="0" bIns="37708" anchor="b" anchorCtr="0">
            <a:spAutoFit/>
          </a:bodyPr>
          <a:lstStyle>
            <a:lvl1pPr marL="0" indent="0" algn="l">
              <a:spcBef>
                <a:spcPts val="0"/>
              </a:spcBef>
              <a:buFontTx/>
              <a:buNone/>
              <a:defRPr sz="2800" b="0">
                <a:solidFill>
                  <a:srgbClr val="002A5E"/>
                </a:solidFill>
                <a:latin typeface="+mj-lt"/>
                <a:cs typeface="Schroders Circular TT" panose="020B0804020101010102" pitchFamily="34" charset="0"/>
              </a:defRPr>
            </a:lvl1pPr>
          </a:lstStyle>
          <a:p>
            <a:pPr lvl="0"/>
            <a:r>
              <a:rPr lang="en-GB" dirty="0" smtClean="0"/>
              <a:t>Divider title to go here (28pt)</a:t>
            </a:r>
          </a:p>
        </p:txBody>
      </p:sp>
    </p:spTree>
    <p:extLst>
      <p:ext uri="{BB962C8B-B14F-4D97-AF65-F5344CB8AC3E}">
        <p14:creationId xmlns:p14="http://schemas.microsoft.com/office/powerpoint/2010/main" val="3201441545"/>
      </p:ext>
    </p:extLst>
  </p:cSld>
  <p:clrMapOvr>
    <a:masterClrMapping/>
  </p:clrMapOvr>
  <p:transition>
    <p:fade/>
  </p:transition>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5_Divider Page">
    <p:spTree>
      <p:nvGrpSpPr>
        <p:cNvPr id="1" name=""/>
        <p:cNvGrpSpPr/>
        <p:nvPr/>
      </p:nvGrpSpPr>
      <p:grpSpPr>
        <a:xfrm>
          <a:off x="0" y="0"/>
          <a:ext cx="0" cy="0"/>
          <a:chOff x="0" y="0"/>
          <a:chExt cx="0" cy="0"/>
        </a:xfrm>
      </p:grpSpPr>
      <p:sp>
        <p:nvSpPr>
          <p:cNvPr id="11" name="Freeform 5"/>
          <p:cNvSpPr>
            <a:spLocks/>
          </p:cNvSpPr>
          <p:nvPr userDrawn="1"/>
        </p:nvSpPr>
        <p:spPr bwMode="auto">
          <a:xfrm>
            <a:off x="3986187" y="836613"/>
            <a:ext cx="4222800" cy="4183200"/>
          </a:xfrm>
          <a:custGeom>
            <a:avLst/>
            <a:gdLst/>
            <a:ahLst/>
            <a:cxnLst/>
            <a:rect l="l" t="t" r="r" b="b"/>
            <a:pathLst>
              <a:path w="3871912" h="3878263">
                <a:moveTo>
                  <a:pt x="2033587" y="0"/>
                </a:moveTo>
                <a:lnTo>
                  <a:pt x="2128837" y="7938"/>
                </a:lnTo>
                <a:lnTo>
                  <a:pt x="2222500" y="20638"/>
                </a:lnTo>
                <a:lnTo>
                  <a:pt x="2316162" y="36513"/>
                </a:lnTo>
                <a:lnTo>
                  <a:pt x="2406650" y="57150"/>
                </a:lnTo>
                <a:lnTo>
                  <a:pt x="2497137" y="80963"/>
                </a:lnTo>
                <a:lnTo>
                  <a:pt x="2584450" y="109538"/>
                </a:lnTo>
                <a:lnTo>
                  <a:pt x="2668587" y="144463"/>
                </a:lnTo>
                <a:lnTo>
                  <a:pt x="2752725" y="180975"/>
                </a:lnTo>
                <a:lnTo>
                  <a:pt x="2833687" y="220663"/>
                </a:lnTo>
                <a:lnTo>
                  <a:pt x="2913062" y="263525"/>
                </a:lnTo>
                <a:lnTo>
                  <a:pt x="2990850" y="312738"/>
                </a:lnTo>
                <a:lnTo>
                  <a:pt x="3065462" y="363538"/>
                </a:lnTo>
                <a:lnTo>
                  <a:pt x="3136900" y="419100"/>
                </a:lnTo>
                <a:lnTo>
                  <a:pt x="3205162" y="474663"/>
                </a:lnTo>
                <a:lnTo>
                  <a:pt x="3273425" y="536575"/>
                </a:lnTo>
                <a:lnTo>
                  <a:pt x="3335337" y="601663"/>
                </a:lnTo>
                <a:lnTo>
                  <a:pt x="3397250" y="666750"/>
                </a:lnTo>
                <a:lnTo>
                  <a:pt x="3455987" y="738188"/>
                </a:lnTo>
                <a:lnTo>
                  <a:pt x="3508375" y="808038"/>
                </a:lnTo>
                <a:lnTo>
                  <a:pt x="3560762" y="884238"/>
                </a:lnTo>
                <a:lnTo>
                  <a:pt x="3608387" y="960438"/>
                </a:lnTo>
                <a:lnTo>
                  <a:pt x="3652837" y="1039813"/>
                </a:lnTo>
                <a:lnTo>
                  <a:pt x="3690937" y="1120775"/>
                </a:lnTo>
                <a:lnTo>
                  <a:pt x="3727450" y="1206500"/>
                </a:lnTo>
                <a:lnTo>
                  <a:pt x="3762375" y="1292225"/>
                </a:lnTo>
                <a:lnTo>
                  <a:pt x="3790950" y="1379538"/>
                </a:lnTo>
                <a:lnTo>
                  <a:pt x="3814762" y="1468438"/>
                </a:lnTo>
                <a:lnTo>
                  <a:pt x="3835400" y="1560513"/>
                </a:lnTo>
                <a:lnTo>
                  <a:pt x="3851275" y="1654175"/>
                </a:lnTo>
                <a:lnTo>
                  <a:pt x="3862387" y="1747838"/>
                </a:lnTo>
                <a:lnTo>
                  <a:pt x="3870325" y="1843088"/>
                </a:lnTo>
                <a:lnTo>
                  <a:pt x="3871912" y="1939925"/>
                </a:lnTo>
                <a:lnTo>
                  <a:pt x="3870325" y="2035176"/>
                </a:lnTo>
                <a:lnTo>
                  <a:pt x="3862387" y="2130425"/>
                </a:lnTo>
                <a:lnTo>
                  <a:pt x="3851275" y="2227263"/>
                </a:lnTo>
                <a:lnTo>
                  <a:pt x="3835400" y="2319338"/>
                </a:lnTo>
                <a:lnTo>
                  <a:pt x="3814762" y="2409825"/>
                </a:lnTo>
                <a:lnTo>
                  <a:pt x="3790950" y="2500313"/>
                </a:lnTo>
                <a:lnTo>
                  <a:pt x="3762375" y="2587626"/>
                </a:lnTo>
                <a:lnTo>
                  <a:pt x="3727450" y="2673351"/>
                </a:lnTo>
                <a:lnTo>
                  <a:pt x="3690937" y="2757488"/>
                </a:lnTo>
                <a:lnTo>
                  <a:pt x="3652837" y="2838451"/>
                </a:lnTo>
                <a:lnTo>
                  <a:pt x="3608387" y="2919413"/>
                </a:lnTo>
                <a:lnTo>
                  <a:pt x="3560762" y="2997201"/>
                </a:lnTo>
                <a:lnTo>
                  <a:pt x="3508375" y="3070226"/>
                </a:lnTo>
                <a:lnTo>
                  <a:pt x="3455987" y="3143251"/>
                </a:lnTo>
                <a:lnTo>
                  <a:pt x="3397250" y="3211513"/>
                </a:lnTo>
                <a:lnTo>
                  <a:pt x="3335337" y="3278188"/>
                </a:lnTo>
                <a:lnTo>
                  <a:pt x="3273425" y="3341688"/>
                </a:lnTo>
                <a:lnTo>
                  <a:pt x="3205162" y="3403601"/>
                </a:lnTo>
                <a:lnTo>
                  <a:pt x="3136900" y="3462338"/>
                </a:lnTo>
                <a:lnTo>
                  <a:pt x="3065462" y="3514726"/>
                </a:lnTo>
                <a:lnTo>
                  <a:pt x="2990850" y="3567113"/>
                </a:lnTo>
                <a:lnTo>
                  <a:pt x="2913062" y="3614738"/>
                </a:lnTo>
                <a:lnTo>
                  <a:pt x="2833687" y="3659188"/>
                </a:lnTo>
                <a:lnTo>
                  <a:pt x="2752725" y="3698876"/>
                </a:lnTo>
                <a:lnTo>
                  <a:pt x="2668587" y="3735388"/>
                </a:lnTo>
                <a:lnTo>
                  <a:pt x="2584450" y="3768726"/>
                </a:lnTo>
                <a:lnTo>
                  <a:pt x="2497137" y="3797301"/>
                </a:lnTo>
                <a:lnTo>
                  <a:pt x="2406650" y="3822701"/>
                </a:lnTo>
                <a:lnTo>
                  <a:pt x="2316162" y="3843338"/>
                </a:lnTo>
                <a:lnTo>
                  <a:pt x="2222500" y="3859213"/>
                </a:lnTo>
                <a:lnTo>
                  <a:pt x="2128837" y="3871913"/>
                </a:lnTo>
                <a:lnTo>
                  <a:pt x="2033587" y="3878263"/>
                </a:lnTo>
                <a:lnTo>
                  <a:pt x="2033587" y="2849563"/>
                </a:lnTo>
                <a:lnTo>
                  <a:pt x="2076450" y="2844801"/>
                </a:lnTo>
                <a:lnTo>
                  <a:pt x="2116137" y="2835276"/>
                </a:lnTo>
                <a:lnTo>
                  <a:pt x="2159000" y="2827338"/>
                </a:lnTo>
                <a:lnTo>
                  <a:pt x="2200275" y="2816226"/>
                </a:lnTo>
                <a:lnTo>
                  <a:pt x="2238375" y="2803526"/>
                </a:lnTo>
                <a:lnTo>
                  <a:pt x="2276475" y="2787651"/>
                </a:lnTo>
                <a:lnTo>
                  <a:pt x="2316162" y="2771776"/>
                </a:lnTo>
                <a:lnTo>
                  <a:pt x="2352675" y="2752726"/>
                </a:lnTo>
                <a:lnTo>
                  <a:pt x="2389187" y="2732088"/>
                </a:lnTo>
                <a:lnTo>
                  <a:pt x="2425700" y="2711451"/>
                </a:lnTo>
                <a:lnTo>
                  <a:pt x="2457450" y="2687638"/>
                </a:lnTo>
                <a:lnTo>
                  <a:pt x="2492375" y="2663826"/>
                </a:lnTo>
                <a:lnTo>
                  <a:pt x="2522537" y="2638426"/>
                </a:lnTo>
                <a:lnTo>
                  <a:pt x="2555875" y="2609851"/>
                </a:lnTo>
                <a:lnTo>
                  <a:pt x="2584450" y="2582863"/>
                </a:lnTo>
                <a:lnTo>
                  <a:pt x="2613025" y="2554288"/>
                </a:lnTo>
                <a:lnTo>
                  <a:pt x="2638425" y="2522538"/>
                </a:lnTo>
                <a:lnTo>
                  <a:pt x="2665412" y="2490788"/>
                </a:lnTo>
                <a:lnTo>
                  <a:pt x="2689225" y="2455863"/>
                </a:lnTo>
                <a:lnTo>
                  <a:pt x="2711450" y="2420938"/>
                </a:lnTo>
                <a:lnTo>
                  <a:pt x="2732087" y="2387600"/>
                </a:lnTo>
                <a:lnTo>
                  <a:pt x="2752725" y="2351088"/>
                </a:lnTo>
                <a:lnTo>
                  <a:pt x="2770187" y="2311400"/>
                </a:lnTo>
                <a:lnTo>
                  <a:pt x="2787650" y="2274888"/>
                </a:lnTo>
                <a:lnTo>
                  <a:pt x="2801937" y="2235200"/>
                </a:lnTo>
                <a:lnTo>
                  <a:pt x="2813050" y="2195513"/>
                </a:lnTo>
                <a:lnTo>
                  <a:pt x="2825750" y="2154238"/>
                </a:lnTo>
                <a:lnTo>
                  <a:pt x="2833687" y="2112963"/>
                </a:lnTo>
                <a:lnTo>
                  <a:pt x="2841625" y="2070101"/>
                </a:lnTo>
                <a:lnTo>
                  <a:pt x="2846387" y="2027238"/>
                </a:lnTo>
                <a:lnTo>
                  <a:pt x="2849562" y="1982788"/>
                </a:lnTo>
                <a:lnTo>
                  <a:pt x="2849562" y="1939925"/>
                </a:lnTo>
                <a:lnTo>
                  <a:pt x="2849562" y="1895475"/>
                </a:lnTo>
                <a:lnTo>
                  <a:pt x="2846387" y="1852613"/>
                </a:lnTo>
                <a:lnTo>
                  <a:pt x="2841625" y="1808163"/>
                </a:lnTo>
                <a:lnTo>
                  <a:pt x="2833687" y="1766888"/>
                </a:lnTo>
                <a:lnTo>
                  <a:pt x="2825750" y="1724025"/>
                </a:lnTo>
                <a:lnTo>
                  <a:pt x="2813050" y="1684338"/>
                </a:lnTo>
                <a:lnTo>
                  <a:pt x="2801937" y="1643063"/>
                </a:lnTo>
                <a:lnTo>
                  <a:pt x="2787650" y="1604963"/>
                </a:lnTo>
                <a:lnTo>
                  <a:pt x="2770187" y="1566863"/>
                </a:lnTo>
                <a:lnTo>
                  <a:pt x="2752725" y="1530350"/>
                </a:lnTo>
                <a:lnTo>
                  <a:pt x="2732087" y="1493838"/>
                </a:lnTo>
                <a:lnTo>
                  <a:pt x="2711450" y="1457325"/>
                </a:lnTo>
                <a:lnTo>
                  <a:pt x="2689225" y="1422400"/>
                </a:lnTo>
                <a:lnTo>
                  <a:pt x="2665412" y="1389063"/>
                </a:lnTo>
                <a:lnTo>
                  <a:pt x="2638425" y="1357313"/>
                </a:lnTo>
                <a:lnTo>
                  <a:pt x="2613025" y="1327150"/>
                </a:lnTo>
                <a:lnTo>
                  <a:pt x="2584450" y="1295400"/>
                </a:lnTo>
                <a:lnTo>
                  <a:pt x="2555875" y="1268413"/>
                </a:lnTo>
                <a:lnTo>
                  <a:pt x="2522537" y="1241425"/>
                </a:lnTo>
                <a:lnTo>
                  <a:pt x="2492375" y="1214438"/>
                </a:lnTo>
                <a:lnTo>
                  <a:pt x="2457450" y="1190625"/>
                </a:lnTo>
                <a:lnTo>
                  <a:pt x="2425700" y="1168400"/>
                </a:lnTo>
                <a:lnTo>
                  <a:pt x="2389187" y="1146175"/>
                </a:lnTo>
                <a:lnTo>
                  <a:pt x="2352675" y="1127125"/>
                </a:lnTo>
                <a:lnTo>
                  <a:pt x="2316162" y="1109663"/>
                </a:lnTo>
                <a:lnTo>
                  <a:pt x="2276475" y="1090613"/>
                </a:lnTo>
                <a:lnTo>
                  <a:pt x="2238375" y="1076325"/>
                </a:lnTo>
                <a:lnTo>
                  <a:pt x="2200275" y="1065213"/>
                </a:lnTo>
                <a:lnTo>
                  <a:pt x="2159000" y="1052513"/>
                </a:lnTo>
                <a:lnTo>
                  <a:pt x="2116137" y="1042988"/>
                </a:lnTo>
                <a:lnTo>
                  <a:pt x="2076450" y="1033463"/>
                </a:lnTo>
                <a:lnTo>
                  <a:pt x="2033587" y="1030288"/>
                </a:lnTo>
                <a:close/>
                <a:moveTo>
                  <a:pt x="1838325" y="0"/>
                </a:moveTo>
                <a:lnTo>
                  <a:pt x="1838325" y="1030288"/>
                </a:lnTo>
                <a:lnTo>
                  <a:pt x="1795463" y="1033463"/>
                </a:lnTo>
                <a:lnTo>
                  <a:pt x="1755775" y="1042988"/>
                </a:lnTo>
                <a:lnTo>
                  <a:pt x="1712913" y="1052513"/>
                </a:lnTo>
                <a:lnTo>
                  <a:pt x="1671638" y="1065213"/>
                </a:lnTo>
                <a:lnTo>
                  <a:pt x="1633538" y="1076325"/>
                </a:lnTo>
                <a:lnTo>
                  <a:pt x="1595438" y="1090613"/>
                </a:lnTo>
                <a:lnTo>
                  <a:pt x="1555750" y="1109663"/>
                </a:lnTo>
                <a:lnTo>
                  <a:pt x="1519238" y="1127125"/>
                </a:lnTo>
                <a:lnTo>
                  <a:pt x="1482725" y="1146175"/>
                </a:lnTo>
                <a:lnTo>
                  <a:pt x="1446213" y="1168400"/>
                </a:lnTo>
                <a:lnTo>
                  <a:pt x="1414463" y="1190625"/>
                </a:lnTo>
                <a:lnTo>
                  <a:pt x="1379538" y="1214438"/>
                </a:lnTo>
                <a:lnTo>
                  <a:pt x="1349375" y="1241425"/>
                </a:lnTo>
                <a:lnTo>
                  <a:pt x="1316038" y="1268413"/>
                </a:lnTo>
                <a:lnTo>
                  <a:pt x="1287463" y="1295400"/>
                </a:lnTo>
                <a:lnTo>
                  <a:pt x="1258888" y="1327150"/>
                </a:lnTo>
                <a:lnTo>
                  <a:pt x="1233488" y="1357313"/>
                </a:lnTo>
                <a:lnTo>
                  <a:pt x="1206500" y="1389063"/>
                </a:lnTo>
                <a:lnTo>
                  <a:pt x="1182688" y="1422400"/>
                </a:lnTo>
                <a:lnTo>
                  <a:pt x="1160463" y="1457325"/>
                </a:lnTo>
                <a:lnTo>
                  <a:pt x="1139825" y="1493838"/>
                </a:lnTo>
                <a:lnTo>
                  <a:pt x="1119188" y="1530350"/>
                </a:lnTo>
                <a:lnTo>
                  <a:pt x="1101725" y="1566863"/>
                </a:lnTo>
                <a:lnTo>
                  <a:pt x="1084263" y="1604963"/>
                </a:lnTo>
                <a:lnTo>
                  <a:pt x="1069975" y="1643063"/>
                </a:lnTo>
                <a:lnTo>
                  <a:pt x="1058863" y="1684338"/>
                </a:lnTo>
                <a:lnTo>
                  <a:pt x="1046163" y="1724025"/>
                </a:lnTo>
                <a:lnTo>
                  <a:pt x="1038225" y="1766888"/>
                </a:lnTo>
                <a:lnTo>
                  <a:pt x="1030288" y="1808163"/>
                </a:lnTo>
                <a:lnTo>
                  <a:pt x="1025525" y="1852613"/>
                </a:lnTo>
                <a:lnTo>
                  <a:pt x="1022350" y="1895475"/>
                </a:lnTo>
                <a:lnTo>
                  <a:pt x="1022350" y="1939925"/>
                </a:lnTo>
                <a:lnTo>
                  <a:pt x="1022350" y="1982788"/>
                </a:lnTo>
                <a:lnTo>
                  <a:pt x="1025525" y="2027238"/>
                </a:lnTo>
                <a:lnTo>
                  <a:pt x="1030288" y="2070101"/>
                </a:lnTo>
                <a:lnTo>
                  <a:pt x="1038225" y="2112963"/>
                </a:lnTo>
                <a:lnTo>
                  <a:pt x="1046163" y="2154238"/>
                </a:lnTo>
                <a:lnTo>
                  <a:pt x="1058863" y="2195513"/>
                </a:lnTo>
                <a:lnTo>
                  <a:pt x="1069975" y="2235200"/>
                </a:lnTo>
                <a:lnTo>
                  <a:pt x="1084263" y="2274888"/>
                </a:lnTo>
                <a:lnTo>
                  <a:pt x="1101725" y="2311400"/>
                </a:lnTo>
                <a:lnTo>
                  <a:pt x="1119188" y="2351088"/>
                </a:lnTo>
                <a:lnTo>
                  <a:pt x="1139825" y="2387600"/>
                </a:lnTo>
                <a:lnTo>
                  <a:pt x="1160463" y="2420938"/>
                </a:lnTo>
                <a:lnTo>
                  <a:pt x="1182688" y="2455863"/>
                </a:lnTo>
                <a:lnTo>
                  <a:pt x="1206500" y="2490788"/>
                </a:lnTo>
                <a:lnTo>
                  <a:pt x="1233488" y="2522538"/>
                </a:lnTo>
                <a:lnTo>
                  <a:pt x="1258888" y="2554288"/>
                </a:lnTo>
                <a:lnTo>
                  <a:pt x="1287463" y="2582863"/>
                </a:lnTo>
                <a:lnTo>
                  <a:pt x="1316038" y="2609851"/>
                </a:lnTo>
                <a:lnTo>
                  <a:pt x="1349375" y="2638426"/>
                </a:lnTo>
                <a:lnTo>
                  <a:pt x="1379538" y="2663826"/>
                </a:lnTo>
                <a:lnTo>
                  <a:pt x="1414463" y="2687638"/>
                </a:lnTo>
                <a:lnTo>
                  <a:pt x="1446213" y="2711451"/>
                </a:lnTo>
                <a:lnTo>
                  <a:pt x="1482725" y="2732088"/>
                </a:lnTo>
                <a:lnTo>
                  <a:pt x="1519238" y="2752726"/>
                </a:lnTo>
                <a:lnTo>
                  <a:pt x="1555750" y="2771776"/>
                </a:lnTo>
                <a:lnTo>
                  <a:pt x="1595438" y="2787651"/>
                </a:lnTo>
                <a:lnTo>
                  <a:pt x="1633538" y="2803526"/>
                </a:lnTo>
                <a:lnTo>
                  <a:pt x="1671638" y="2816226"/>
                </a:lnTo>
                <a:lnTo>
                  <a:pt x="1712913" y="2827338"/>
                </a:lnTo>
                <a:lnTo>
                  <a:pt x="1755775" y="2835276"/>
                </a:lnTo>
                <a:lnTo>
                  <a:pt x="1795463" y="2844801"/>
                </a:lnTo>
                <a:lnTo>
                  <a:pt x="1838325" y="2849563"/>
                </a:lnTo>
                <a:lnTo>
                  <a:pt x="1838325" y="3878263"/>
                </a:lnTo>
                <a:lnTo>
                  <a:pt x="1743075" y="3871913"/>
                </a:lnTo>
                <a:lnTo>
                  <a:pt x="1649413" y="3859213"/>
                </a:lnTo>
                <a:lnTo>
                  <a:pt x="1555750" y="3843338"/>
                </a:lnTo>
                <a:lnTo>
                  <a:pt x="1465263" y="3822701"/>
                </a:lnTo>
                <a:lnTo>
                  <a:pt x="1374775" y="3797301"/>
                </a:lnTo>
                <a:lnTo>
                  <a:pt x="1287463" y="3768726"/>
                </a:lnTo>
                <a:lnTo>
                  <a:pt x="1203325" y="3735388"/>
                </a:lnTo>
                <a:lnTo>
                  <a:pt x="1119188" y="3698876"/>
                </a:lnTo>
                <a:lnTo>
                  <a:pt x="1038225" y="3659188"/>
                </a:lnTo>
                <a:lnTo>
                  <a:pt x="958850" y="3614738"/>
                </a:lnTo>
                <a:lnTo>
                  <a:pt x="881063" y="3567113"/>
                </a:lnTo>
                <a:lnTo>
                  <a:pt x="806450" y="3514726"/>
                </a:lnTo>
                <a:lnTo>
                  <a:pt x="735013" y="3462338"/>
                </a:lnTo>
                <a:lnTo>
                  <a:pt x="666750" y="3403601"/>
                </a:lnTo>
                <a:lnTo>
                  <a:pt x="598488" y="3341688"/>
                </a:lnTo>
                <a:lnTo>
                  <a:pt x="536575" y="3278188"/>
                </a:lnTo>
                <a:lnTo>
                  <a:pt x="474663" y="3211513"/>
                </a:lnTo>
                <a:lnTo>
                  <a:pt x="415925" y="3143251"/>
                </a:lnTo>
                <a:lnTo>
                  <a:pt x="363538" y="3070226"/>
                </a:lnTo>
                <a:lnTo>
                  <a:pt x="311150" y="2997201"/>
                </a:lnTo>
                <a:lnTo>
                  <a:pt x="263525" y="2919413"/>
                </a:lnTo>
                <a:lnTo>
                  <a:pt x="219075" y="2838451"/>
                </a:lnTo>
                <a:lnTo>
                  <a:pt x="180975" y="2757488"/>
                </a:lnTo>
                <a:lnTo>
                  <a:pt x="144463" y="2673351"/>
                </a:lnTo>
                <a:lnTo>
                  <a:pt x="109538" y="2587626"/>
                </a:lnTo>
                <a:lnTo>
                  <a:pt x="80963" y="2500313"/>
                </a:lnTo>
                <a:lnTo>
                  <a:pt x="57150" y="2409825"/>
                </a:lnTo>
                <a:lnTo>
                  <a:pt x="36513" y="2319338"/>
                </a:lnTo>
                <a:lnTo>
                  <a:pt x="20638" y="2227263"/>
                </a:lnTo>
                <a:lnTo>
                  <a:pt x="9525" y="2130425"/>
                </a:lnTo>
                <a:lnTo>
                  <a:pt x="1588" y="2035176"/>
                </a:lnTo>
                <a:lnTo>
                  <a:pt x="0" y="1939925"/>
                </a:lnTo>
                <a:lnTo>
                  <a:pt x="1588" y="1843088"/>
                </a:lnTo>
                <a:lnTo>
                  <a:pt x="9525" y="1747838"/>
                </a:lnTo>
                <a:lnTo>
                  <a:pt x="20638" y="1654175"/>
                </a:lnTo>
                <a:lnTo>
                  <a:pt x="36513" y="1560513"/>
                </a:lnTo>
                <a:lnTo>
                  <a:pt x="57150" y="1468438"/>
                </a:lnTo>
                <a:lnTo>
                  <a:pt x="80963" y="1379538"/>
                </a:lnTo>
                <a:lnTo>
                  <a:pt x="109538" y="1292225"/>
                </a:lnTo>
                <a:lnTo>
                  <a:pt x="144463" y="1206500"/>
                </a:lnTo>
                <a:lnTo>
                  <a:pt x="180975" y="1120775"/>
                </a:lnTo>
                <a:lnTo>
                  <a:pt x="219075" y="1039813"/>
                </a:lnTo>
                <a:lnTo>
                  <a:pt x="263525" y="960438"/>
                </a:lnTo>
                <a:lnTo>
                  <a:pt x="311150" y="884238"/>
                </a:lnTo>
                <a:lnTo>
                  <a:pt x="363538" y="808038"/>
                </a:lnTo>
                <a:lnTo>
                  <a:pt x="415925" y="738188"/>
                </a:lnTo>
                <a:lnTo>
                  <a:pt x="474663" y="666750"/>
                </a:lnTo>
                <a:lnTo>
                  <a:pt x="536575" y="601663"/>
                </a:lnTo>
                <a:lnTo>
                  <a:pt x="598488" y="536575"/>
                </a:lnTo>
                <a:lnTo>
                  <a:pt x="666750" y="474663"/>
                </a:lnTo>
                <a:lnTo>
                  <a:pt x="735013" y="419100"/>
                </a:lnTo>
                <a:lnTo>
                  <a:pt x="806450" y="363538"/>
                </a:lnTo>
                <a:lnTo>
                  <a:pt x="881063" y="312738"/>
                </a:lnTo>
                <a:lnTo>
                  <a:pt x="958850" y="263525"/>
                </a:lnTo>
                <a:lnTo>
                  <a:pt x="1038225" y="220663"/>
                </a:lnTo>
                <a:lnTo>
                  <a:pt x="1119188" y="180975"/>
                </a:lnTo>
                <a:lnTo>
                  <a:pt x="1203325" y="144463"/>
                </a:lnTo>
                <a:lnTo>
                  <a:pt x="1287463" y="109538"/>
                </a:lnTo>
                <a:lnTo>
                  <a:pt x="1374775" y="80963"/>
                </a:lnTo>
                <a:lnTo>
                  <a:pt x="1465263" y="57150"/>
                </a:lnTo>
                <a:lnTo>
                  <a:pt x="1555750" y="36513"/>
                </a:lnTo>
                <a:lnTo>
                  <a:pt x="1649413" y="20638"/>
                </a:lnTo>
                <a:lnTo>
                  <a:pt x="1743075" y="7938"/>
                </a:lnTo>
                <a:close/>
              </a:path>
            </a:pathLst>
          </a:custGeom>
          <a:solidFill>
            <a:srgbClr val="DFF4D5"/>
          </a:solidFill>
          <a:ln>
            <a:noFill/>
          </a:ln>
          <a:extLst/>
        </p:spPr>
        <p:txBody>
          <a:bodyPr vert="horz" wrap="square" lIns="95780" tIns="47890" rIns="95780" bIns="47890" numCol="1" anchor="t" anchorCtr="0" compatLnSpc="1">
            <a:prstTxWarp prst="textNoShape">
              <a:avLst/>
            </a:prstTxWarp>
          </a:bodyPr>
          <a:lstStyle/>
          <a:p>
            <a:endParaRPr lang="en-GB" dirty="0"/>
          </a:p>
        </p:txBody>
      </p:sp>
      <p:pic>
        <p:nvPicPr>
          <p:cNvPr id="5" name="Picture Placeholder 6"/>
          <p:cNvPicPr>
            <a:picLocks noChangeAspect="1"/>
          </p:cNvPicPr>
          <p:nvPr userDrawn="1"/>
        </p:nvPicPr>
        <p:blipFill>
          <a:blip r:embed="rId2">
            <a:extLst>
              <a:ext uri="{28A0092B-C50C-407E-A947-70E740481C1C}">
                <a14:useLocalDpi xmlns:a14="http://schemas.microsoft.com/office/drawing/2010/main" val="0"/>
              </a:ext>
            </a:extLst>
          </a:blip>
          <a:srcRect l="22589" r="22589"/>
          <a:stretch>
            <a:fillRect/>
          </a:stretch>
        </p:blipFill>
        <p:spPr>
          <a:xfrm>
            <a:off x="3986671" y="849313"/>
            <a:ext cx="4221832" cy="4183200"/>
          </a:xfrm>
          <a:custGeom>
            <a:avLst/>
            <a:gdLst/>
            <a:ahLst/>
            <a:cxnLst/>
            <a:rect l="l" t="t" r="r" b="b"/>
            <a:pathLst>
              <a:path w="3871912" h="3877200">
                <a:moveTo>
                  <a:pt x="2033587" y="0"/>
                </a:moveTo>
                <a:lnTo>
                  <a:pt x="2046342" y="0"/>
                </a:lnTo>
                <a:lnTo>
                  <a:pt x="2128837" y="6875"/>
                </a:lnTo>
                <a:lnTo>
                  <a:pt x="2222500" y="19575"/>
                </a:lnTo>
                <a:lnTo>
                  <a:pt x="2316162" y="35450"/>
                </a:lnTo>
                <a:lnTo>
                  <a:pt x="2406650" y="56087"/>
                </a:lnTo>
                <a:lnTo>
                  <a:pt x="2497137" y="79900"/>
                </a:lnTo>
                <a:lnTo>
                  <a:pt x="2584450" y="108475"/>
                </a:lnTo>
                <a:lnTo>
                  <a:pt x="2668587" y="143400"/>
                </a:lnTo>
                <a:lnTo>
                  <a:pt x="2752725" y="179912"/>
                </a:lnTo>
                <a:lnTo>
                  <a:pt x="2833687" y="219600"/>
                </a:lnTo>
                <a:lnTo>
                  <a:pt x="2913062" y="262462"/>
                </a:lnTo>
                <a:lnTo>
                  <a:pt x="2990850" y="311675"/>
                </a:lnTo>
                <a:lnTo>
                  <a:pt x="3065462" y="362475"/>
                </a:lnTo>
                <a:lnTo>
                  <a:pt x="3136900" y="418037"/>
                </a:lnTo>
                <a:lnTo>
                  <a:pt x="3205162" y="473600"/>
                </a:lnTo>
                <a:lnTo>
                  <a:pt x="3273425" y="535512"/>
                </a:lnTo>
                <a:lnTo>
                  <a:pt x="3335337" y="600600"/>
                </a:lnTo>
                <a:lnTo>
                  <a:pt x="3397250" y="665687"/>
                </a:lnTo>
                <a:lnTo>
                  <a:pt x="3455987" y="737125"/>
                </a:lnTo>
                <a:lnTo>
                  <a:pt x="3508375" y="806975"/>
                </a:lnTo>
                <a:lnTo>
                  <a:pt x="3560762" y="883175"/>
                </a:lnTo>
                <a:lnTo>
                  <a:pt x="3608387" y="959375"/>
                </a:lnTo>
                <a:lnTo>
                  <a:pt x="3652837" y="1038750"/>
                </a:lnTo>
                <a:lnTo>
                  <a:pt x="3690937" y="1119712"/>
                </a:lnTo>
                <a:lnTo>
                  <a:pt x="3727450" y="1205437"/>
                </a:lnTo>
                <a:lnTo>
                  <a:pt x="3762375" y="1291162"/>
                </a:lnTo>
                <a:lnTo>
                  <a:pt x="3790950" y="1378475"/>
                </a:lnTo>
                <a:lnTo>
                  <a:pt x="3814762" y="1467375"/>
                </a:lnTo>
                <a:lnTo>
                  <a:pt x="3835400" y="1559450"/>
                </a:lnTo>
                <a:lnTo>
                  <a:pt x="3851275" y="1653112"/>
                </a:lnTo>
                <a:lnTo>
                  <a:pt x="3862387" y="1746775"/>
                </a:lnTo>
                <a:lnTo>
                  <a:pt x="3870325" y="1842025"/>
                </a:lnTo>
                <a:lnTo>
                  <a:pt x="3871912" y="1938862"/>
                </a:lnTo>
                <a:lnTo>
                  <a:pt x="3870325" y="2034113"/>
                </a:lnTo>
                <a:lnTo>
                  <a:pt x="3862387" y="2129362"/>
                </a:lnTo>
                <a:lnTo>
                  <a:pt x="3851275" y="2226200"/>
                </a:lnTo>
                <a:lnTo>
                  <a:pt x="3835400" y="2318275"/>
                </a:lnTo>
                <a:lnTo>
                  <a:pt x="3814762" y="2408762"/>
                </a:lnTo>
                <a:lnTo>
                  <a:pt x="3790950" y="2499250"/>
                </a:lnTo>
                <a:lnTo>
                  <a:pt x="3762375" y="2586563"/>
                </a:lnTo>
                <a:lnTo>
                  <a:pt x="3727450" y="2672288"/>
                </a:lnTo>
                <a:lnTo>
                  <a:pt x="3690937" y="2756425"/>
                </a:lnTo>
                <a:lnTo>
                  <a:pt x="3652837" y="2837388"/>
                </a:lnTo>
                <a:lnTo>
                  <a:pt x="3608387" y="2918350"/>
                </a:lnTo>
                <a:lnTo>
                  <a:pt x="3560762" y="2996138"/>
                </a:lnTo>
                <a:lnTo>
                  <a:pt x="3508375" y="3069163"/>
                </a:lnTo>
                <a:lnTo>
                  <a:pt x="3455987" y="3142188"/>
                </a:lnTo>
                <a:lnTo>
                  <a:pt x="3397250" y="3210450"/>
                </a:lnTo>
                <a:lnTo>
                  <a:pt x="3335337" y="3277125"/>
                </a:lnTo>
                <a:lnTo>
                  <a:pt x="3273425" y="3340625"/>
                </a:lnTo>
                <a:lnTo>
                  <a:pt x="3205162" y="3402538"/>
                </a:lnTo>
                <a:lnTo>
                  <a:pt x="3136900" y="3461275"/>
                </a:lnTo>
                <a:lnTo>
                  <a:pt x="3065462" y="3513663"/>
                </a:lnTo>
                <a:lnTo>
                  <a:pt x="2990850" y="3566050"/>
                </a:lnTo>
                <a:lnTo>
                  <a:pt x="2913062" y="3613675"/>
                </a:lnTo>
                <a:lnTo>
                  <a:pt x="2833687" y="3658125"/>
                </a:lnTo>
                <a:lnTo>
                  <a:pt x="2752725" y="3697813"/>
                </a:lnTo>
                <a:lnTo>
                  <a:pt x="2668587" y="3734325"/>
                </a:lnTo>
                <a:lnTo>
                  <a:pt x="2584450" y="3767663"/>
                </a:lnTo>
                <a:lnTo>
                  <a:pt x="2497137" y="3796238"/>
                </a:lnTo>
                <a:lnTo>
                  <a:pt x="2406650" y="3821638"/>
                </a:lnTo>
                <a:lnTo>
                  <a:pt x="2316162" y="3842275"/>
                </a:lnTo>
                <a:lnTo>
                  <a:pt x="2222500" y="3858150"/>
                </a:lnTo>
                <a:lnTo>
                  <a:pt x="2128837" y="3870850"/>
                </a:lnTo>
                <a:lnTo>
                  <a:pt x="2033587" y="3877200"/>
                </a:lnTo>
                <a:lnTo>
                  <a:pt x="2033587" y="2848500"/>
                </a:lnTo>
                <a:lnTo>
                  <a:pt x="2076450" y="2843738"/>
                </a:lnTo>
                <a:lnTo>
                  <a:pt x="2116137" y="2834213"/>
                </a:lnTo>
                <a:lnTo>
                  <a:pt x="2159000" y="2826275"/>
                </a:lnTo>
                <a:lnTo>
                  <a:pt x="2200275" y="2815163"/>
                </a:lnTo>
                <a:lnTo>
                  <a:pt x="2238375" y="2802463"/>
                </a:lnTo>
                <a:lnTo>
                  <a:pt x="2276475" y="2786588"/>
                </a:lnTo>
                <a:lnTo>
                  <a:pt x="2316162" y="2770713"/>
                </a:lnTo>
                <a:lnTo>
                  <a:pt x="2352675" y="2751663"/>
                </a:lnTo>
                <a:lnTo>
                  <a:pt x="2389187" y="2731025"/>
                </a:lnTo>
                <a:lnTo>
                  <a:pt x="2425700" y="2710388"/>
                </a:lnTo>
                <a:lnTo>
                  <a:pt x="2457450" y="2686575"/>
                </a:lnTo>
                <a:lnTo>
                  <a:pt x="2492375" y="2662763"/>
                </a:lnTo>
                <a:lnTo>
                  <a:pt x="2522537" y="2637363"/>
                </a:lnTo>
                <a:lnTo>
                  <a:pt x="2555875" y="2608788"/>
                </a:lnTo>
                <a:lnTo>
                  <a:pt x="2584450" y="2581800"/>
                </a:lnTo>
                <a:lnTo>
                  <a:pt x="2613025" y="2553225"/>
                </a:lnTo>
                <a:lnTo>
                  <a:pt x="2638425" y="2521475"/>
                </a:lnTo>
                <a:lnTo>
                  <a:pt x="2665412" y="2489725"/>
                </a:lnTo>
                <a:lnTo>
                  <a:pt x="2689225" y="2454800"/>
                </a:lnTo>
                <a:lnTo>
                  <a:pt x="2711450" y="2419875"/>
                </a:lnTo>
                <a:lnTo>
                  <a:pt x="2732087" y="2386537"/>
                </a:lnTo>
                <a:lnTo>
                  <a:pt x="2752725" y="2350025"/>
                </a:lnTo>
                <a:lnTo>
                  <a:pt x="2770187" y="2310337"/>
                </a:lnTo>
                <a:lnTo>
                  <a:pt x="2787650" y="2273825"/>
                </a:lnTo>
                <a:lnTo>
                  <a:pt x="2801937" y="2234137"/>
                </a:lnTo>
                <a:lnTo>
                  <a:pt x="2813050" y="2194450"/>
                </a:lnTo>
                <a:lnTo>
                  <a:pt x="2825750" y="2153175"/>
                </a:lnTo>
                <a:lnTo>
                  <a:pt x="2833687" y="2111900"/>
                </a:lnTo>
                <a:lnTo>
                  <a:pt x="2841625" y="2069038"/>
                </a:lnTo>
                <a:lnTo>
                  <a:pt x="2846387" y="2026175"/>
                </a:lnTo>
                <a:lnTo>
                  <a:pt x="2849562" y="1981725"/>
                </a:lnTo>
                <a:lnTo>
                  <a:pt x="2849562" y="1938862"/>
                </a:lnTo>
                <a:lnTo>
                  <a:pt x="2849562" y="1894412"/>
                </a:lnTo>
                <a:lnTo>
                  <a:pt x="2846387" y="1851550"/>
                </a:lnTo>
                <a:lnTo>
                  <a:pt x="2841625" y="1807100"/>
                </a:lnTo>
                <a:lnTo>
                  <a:pt x="2833687" y="1765825"/>
                </a:lnTo>
                <a:lnTo>
                  <a:pt x="2825750" y="1722962"/>
                </a:lnTo>
                <a:lnTo>
                  <a:pt x="2813050" y="1683275"/>
                </a:lnTo>
                <a:lnTo>
                  <a:pt x="2801937" y="1642000"/>
                </a:lnTo>
                <a:lnTo>
                  <a:pt x="2787650" y="1603900"/>
                </a:lnTo>
                <a:lnTo>
                  <a:pt x="2770187" y="1565800"/>
                </a:lnTo>
                <a:lnTo>
                  <a:pt x="2752725" y="1529287"/>
                </a:lnTo>
                <a:lnTo>
                  <a:pt x="2732087" y="1492775"/>
                </a:lnTo>
                <a:lnTo>
                  <a:pt x="2711450" y="1456262"/>
                </a:lnTo>
                <a:lnTo>
                  <a:pt x="2689225" y="1421337"/>
                </a:lnTo>
                <a:lnTo>
                  <a:pt x="2665412" y="1388000"/>
                </a:lnTo>
                <a:lnTo>
                  <a:pt x="2638425" y="1356250"/>
                </a:lnTo>
                <a:lnTo>
                  <a:pt x="2613025" y="1326087"/>
                </a:lnTo>
                <a:lnTo>
                  <a:pt x="2584450" y="1294337"/>
                </a:lnTo>
                <a:lnTo>
                  <a:pt x="2555875" y="1267350"/>
                </a:lnTo>
                <a:lnTo>
                  <a:pt x="2522537" y="1240362"/>
                </a:lnTo>
                <a:lnTo>
                  <a:pt x="2492375" y="1213375"/>
                </a:lnTo>
                <a:lnTo>
                  <a:pt x="2457450" y="1189562"/>
                </a:lnTo>
                <a:lnTo>
                  <a:pt x="2425700" y="1167337"/>
                </a:lnTo>
                <a:lnTo>
                  <a:pt x="2389187" y="1145112"/>
                </a:lnTo>
                <a:lnTo>
                  <a:pt x="2352675" y="1126062"/>
                </a:lnTo>
                <a:lnTo>
                  <a:pt x="2316162" y="1108600"/>
                </a:lnTo>
                <a:lnTo>
                  <a:pt x="2276475" y="1089550"/>
                </a:lnTo>
                <a:lnTo>
                  <a:pt x="2238375" y="1075262"/>
                </a:lnTo>
                <a:lnTo>
                  <a:pt x="2200275" y="1064150"/>
                </a:lnTo>
                <a:lnTo>
                  <a:pt x="2159000" y="1051450"/>
                </a:lnTo>
                <a:lnTo>
                  <a:pt x="2116137" y="1041925"/>
                </a:lnTo>
                <a:lnTo>
                  <a:pt x="2076450" y="1032400"/>
                </a:lnTo>
                <a:lnTo>
                  <a:pt x="2033587" y="1029225"/>
                </a:lnTo>
                <a:close/>
                <a:moveTo>
                  <a:pt x="1825570" y="0"/>
                </a:moveTo>
                <a:lnTo>
                  <a:pt x="1838325" y="0"/>
                </a:lnTo>
                <a:lnTo>
                  <a:pt x="1838325" y="1029225"/>
                </a:lnTo>
                <a:lnTo>
                  <a:pt x="1795463" y="1032400"/>
                </a:lnTo>
                <a:lnTo>
                  <a:pt x="1755775" y="1041925"/>
                </a:lnTo>
                <a:lnTo>
                  <a:pt x="1712913" y="1051450"/>
                </a:lnTo>
                <a:lnTo>
                  <a:pt x="1671638" y="1064150"/>
                </a:lnTo>
                <a:lnTo>
                  <a:pt x="1633538" y="1075262"/>
                </a:lnTo>
                <a:lnTo>
                  <a:pt x="1595438" y="1089550"/>
                </a:lnTo>
                <a:lnTo>
                  <a:pt x="1555750" y="1108600"/>
                </a:lnTo>
                <a:lnTo>
                  <a:pt x="1519238" y="1126062"/>
                </a:lnTo>
                <a:lnTo>
                  <a:pt x="1482725" y="1145112"/>
                </a:lnTo>
                <a:lnTo>
                  <a:pt x="1446213" y="1167337"/>
                </a:lnTo>
                <a:lnTo>
                  <a:pt x="1414463" y="1189562"/>
                </a:lnTo>
                <a:lnTo>
                  <a:pt x="1379538" y="1213375"/>
                </a:lnTo>
                <a:lnTo>
                  <a:pt x="1349375" y="1240362"/>
                </a:lnTo>
                <a:lnTo>
                  <a:pt x="1316038" y="1267350"/>
                </a:lnTo>
                <a:lnTo>
                  <a:pt x="1287463" y="1294337"/>
                </a:lnTo>
                <a:lnTo>
                  <a:pt x="1258888" y="1326087"/>
                </a:lnTo>
                <a:lnTo>
                  <a:pt x="1233488" y="1356250"/>
                </a:lnTo>
                <a:lnTo>
                  <a:pt x="1206500" y="1388000"/>
                </a:lnTo>
                <a:lnTo>
                  <a:pt x="1182688" y="1421337"/>
                </a:lnTo>
                <a:lnTo>
                  <a:pt x="1160463" y="1456262"/>
                </a:lnTo>
                <a:lnTo>
                  <a:pt x="1139825" y="1492775"/>
                </a:lnTo>
                <a:lnTo>
                  <a:pt x="1119188" y="1529287"/>
                </a:lnTo>
                <a:lnTo>
                  <a:pt x="1101725" y="1565800"/>
                </a:lnTo>
                <a:lnTo>
                  <a:pt x="1084263" y="1603900"/>
                </a:lnTo>
                <a:lnTo>
                  <a:pt x="1069975" y="1642000"/>
                </a:lnTo>
                <a:lnTo>
                  <a:pt x="1058863" y="1683275"/>
                </a:lnTo>
                <a:lnTo>
                  <a:pt x="1046163" y="1722962"/>
                </a:lnTo>
                <a:lnTo>
                  <a:pt x="1038225" y="1765825"/>
                </a:lnTo>
                <a:lnTo>
                  <a:pt x="1030288" y="1807100"/>
                </a:lnTo>
                <a:lnTo>
                  <a:pt x="1025525" y="1851550"/>
                </a:lnTo>
                <a:lnTo>
                  <a:pt x="1022350" y="1894412"/>
                </a:lnTo>
                <a:lnTo>
                  <a:pt x="1022350" y="1938862"/>
                </a:lnTo>
                <a:lnTo>
                  <a:pt x="1022350" y="1981725"/>
                </a:lnTo>
                <a:lnTo>
                  <a:pt x="1025525" y="2026175"/>
                </a:lnTo>
                <a:lnTo>
                  <a:pt x="1030288" y="2069038"/>
                </a:lnTo>
                <a:lnTo>
                  <a:pt x="1038225" y="2111900"/>
                </a:lnTo>
                <a:lnTo>
                  <a:pt x="1046163" y="2153175"/>
                </a:lnTo>
                <a:lnTo>
                  <a:pt x="1058863" y="2194450"/>
                </a:lnTo>
                <a:lnTo>
                  <a:pt x="1069975" y="2234137"/>
                </a:lnTo>
                <a:lnTo>
                  <a:pt x="1084263" y="2273825"/>
                </a:lnTo>
                <a:lnTo>
                  <a:pt x="1101725" y="2310337"/>
                </a:lnTo>
                <a:lnTo>
                  <a:pt x="1119188" y="2350025"/>
                </a:lnTo>
                <a:lnTo>
                  <a:pt x="1139825" y="2386537"/>
                </a:lnTo>
                <a:lnTo>
                  <a:pt x="1160463" y="2419875"/>
                </a:lnTo>
                <a:lnTo>
                  <a:pt x="1182688" y="2454800"/>
                </a:lnTo>
                <a:lnTo>
                  <a:pt x="1206500" y="2489725"/>
                </a:lnTo>
                <a:lnTo>
                  <a:pt x="1233488" y="2521475"/>
                </a:lnTo>
                <a:lnTo>
                  <a:pt x="1258888" y="2553225"/>
                </a:lnTo>
                <a:lnTo>
                  <a:pt x="1287463" y="2581800"/>
                </a:lnTo>
                <a:lnTo>
                  <a:pt x="1316038" y="2608788"/>
                </a:lnTo>
                <a:lnTo>
                  <a:pt x="1349375" y="2637363"/>
                </a:lnTo>
                <a:lnTo>
                  <a:pt x="1379538" y="2662763"/>
                </a:lnTo>
                <a:lnTo>
                  <a:pt x="1414463" y="2686575"/>
                </a:lnTo>
                <a:lnTo>
                  <a:pt x="1446213" y="2710388"/>
                </a:lnTo>
                <a:lnTo>
                  <a:pt x="1482725" y="2731025"/>
                </a:lnTo>
                <a:lnTo>
                  <a:pt x="1519238" y="2751663"/>
                </a:lnTo>
                <a:lnTo>
                  <a:pt x="1555750" y="2770713"/>
                </a:lnTo>
                <a:lnTo>
                  <a:pt x="1595438" y="2786588"/>
                </a:lnTo>
                <a:lnTo>
                  <a:pt x="1633538" y="2802463"/>
                </a:lnTo>
                <a:lnTo>
                  <a:pt x="1671638" y="2815163"/>
                </a:lnTo>
                <a:lnTo>
                  <a:pt x="1712913" y="2826275"/>
                </a:lnTo>
                <a:lnTo>
                  <a:pt x="1755775" y="2834213"/>
                </a:lnTo>
                <a:lnTo>
                  <a:pt x="1795463" y="2843738"/>
                </a:lnTo>
                <a:lnTo>
                  <a:pt x="1838325" y="2848500"/>
                </a:lnTo>
                <a:lnTo>
                  <a:pt x="1838325" y="3877200"/>
                </a:lnTo>
                <a:lnTo>
                  <a:pt x="1743075" y="3870850"/>
                </a:lnTo>
                <a:lnTo>
                  <a:pt x="1649413" y="3858150"/>
                </a:lnTo>
                <a:lnTo>
                  <a:pt x="1555750" y="3842275"/>
                </a:lnTo>
                <a:lnTo>
                  <a:pt x="1465263" y="3821638"/>
                </a:lnTo>
                <a:lnTo>
                  <a:pt x="1374775" y="3796238"/>
                </a:lnTo>
                <a:lnTo>
                  <a:pt x="1287463" y="3767663"/>
                </a:lnTo>
                <a:lnTo>
                  <a:pt x="1203325" y="3734325"/>
                </a:lnTo>
                <a:lnTo>
                  <a:pt x="1119188" y="3697813"/>
                </a:lnTo>
                <a:lnTo>
                  <a:pt x="1038225" y="3658125"/>
                </a:lnTo>
                <a:lnTo>
                  <a:pt x="958850" y="3613675"/>
                </a:lnTo>
                <a:lnTo>
                  <a:pt x="881063" y="3566050"/>
                </a:lnTo>
                <a:lnTo>
                  <a:pt x="806450" y="3513663"/>
                </a:lnTo>
                <a:lnTo>
                  <a:pt x="735013" y="3461275"/>
                </a:lnTo>
                <a:lnTo>
                  <a:pt x="666750" y="3402538"/>
                </a:lnTo>
                <a:lnTo>
                  <a:pt x="598488" y="3340625"/>
                </a:lnTo>
                <a:lnTo>
                  <a:pt x="536575" y="3277125"/>
                </a:lnTo>
                <a:lnTo>
                  <a:pt x="474663" y="3210450"/>
                </a:lnTo>
                <a:lnTo>
                  <a:pt x="415925" y="3142188"/>
                </a:lnTo>
                <a:lnTo>
                  <a:pt x="363538" y="3069163"/>
                </a:lnTo>
                <a:lnTo>
                  <a:pt x="311150" y="2996138"/>
                </a:lnTo>
                <a:lnTo>
                  <a:pt x="263525" y="2918350"/>
                </a:lnTo>
                <a:lnTo>
                  <a:pt x="219075" y="2837388"/>
                </a:lnTo>
                <a:lnTo>
                  <a:pt x="180975" y="2756425"/>
                </a:lnTo>
                <a:lnTo>
                  <a:pt x="144463" y="2672288"/>
                </a:lnTo>
                <a:lnTo>
                  <a:pt x="109538" y="2586563"/>
                </a:lnTo>
                <a:lnTo>
                  <a:pt x="80963" y="2499250"/>
                </a:lnTo>
                <a:lnTo>
                  <a:pt x="57150" y="2408762"/>
                </a:lnTo>
                <a:lnTo>
                  <a:pt x="36513" y="2318275"/>
                </a:lnTo>
                <a:lnTo>
                  <a:pt x="20638" y="2226200"/>
                </a:lnTo>
                <a:lnTo>
                  <a:pt x="9525" y="2129362"/>
                </a:lnTo>
                <a:lnTo>
                  <a:pt x="1588" y="2034113"/>
                </a:lnTo>
                <a:lnTo>
                  <a:pt x="0" y="1938862"/>
                </a:lnTo>
                <a:lnTo>
                  <a:pt x="1588" y="1842025"/>
                </a:lnTo>
                <a:lnTo>
                  <a:pt x="9525" y="1746775"/>
                </a:lnTo>
                <a:lnTo>
                  <a:pt x="20638" y="1653112"/>
                </a:lnTo>
                <a:lnTo>
                  <a:pt x="36513" y="1559450"/>
                </a:lnTo>
                <a:lnTo>
                  <a:pt x="57150" y="1467375"/>
                </a:lnTo>
                <a:lnTo>
                  <a:pt x="80963" y="1378475"/>
                </a:lnTo>
                <a:lnTo>
                  <a:pt x="109538" y="1291162"/>
                </a:lnTo>
                <a:lnTo>
                  <a:pt x="144463" y="1205437"/>
                </a:lnTo>
                <a:lnTo>
                  <a:pt x="180975" y="1119712"/>
                </a:lnTo>
                <a:lnTo>
                  <a:pt x="219075" y="1038750"/>
                </a:lnTo>
                <a:lnTo>
                  <a:pt x="263525" y="959375"/>
                </a:lnTo>
                <a:lnTo>
                  <a:pt x="311150" y="883175"/>
                </a:lnTo>
                <a:lnTo>
                  <a:pt x="363538" y="806975"/>
                </a:lnTo>
                <a:lnTo>
                  <a:pt x="415925" y="737125"/>
                </a:lnTo>
                <a:lnTo>
                  <a:pt x="474663" y="665687"/>
                </a:lnTo>
                <a:lnTo>
                  <a:pt x="536575" y="600600"/>
                </a:lnTo>
                <a:lnTo>
                  <a:pt x="598488" y="535512"/>
                </a:lnTo>
                <a:lnTo>
                  <a:pt x="666750" y="473600"/>
                </a:lnTo>
                <a:lnTo>
                  <a:pt x="735013" y="418037"/>
                </a:lnTo>
                <a:lnTo>
                  <a:pt x="806450" y="362475"/>
                </a:lnTo>
                <a:lnTo>
                  <a:pt x="881063" y="311675"/>
                </a:lnTo>
                <a:lnTo>
                  <a:pt x="958850" y="262462"/>
                </a:lnTo>
                <a:lnTo>
                  <a:pt x="1038225" y="219600"/>
                </a:lnTo>
                <a:lnTo>
                  <a:pt x="1119188" y="179912"/>
                </a:lnTo>
                <a:lnTo>
                  <a:pt x="1203325" y="143400"/>
                </a:lnTo>
                <a:lnTo>
                  <a:pt x="1287463" y="108475"/>
                </a:lnTo>
                <a:lnTo>
                  <a:pt x="1374775" y="79900"/>
                </a:lnTo>
                <a:lnTo>
                  <a:pt x="1465263" y="56087"/>
                </a:lnTo>
                <a:lnTo>
                  <a:pt x="1555750" y="35450"/>
                </a:lnTo>
                <a:lnTo>
                  <a:pt x="1649413" y="19575"/>
                </a:lnTo>
                <a:lnTo>
                  <a:pt x="1743075" y="6875"/>
                </a:lnTo>
                <a:close/>
              </a:path>
            </a:pathLst>
          </a:custGeom>
        </p:spPr>
      </p:pic>
      <p:sp>
        <p:nvSpPr>
          <p:cNvPr id="7" name="Freeform 6"/>
          <p:cNvSpPr>
            <a:spLocks noChangeAspect="1" noEditPoints="1"/>
          </p:cNvSpPr>
          <p:nvPr userDrawn="1"/>
        </p:nvSpPr>
        <p:spPr bwMode="auto">
          <a:xfrm>
            <a:off x="468087" y="349478"/>
            <a:ext cx="1980000" cy="354408"/>
          </a:xfrm>
          <a:custGeom>
            <a:avLst/>
            <a:gdLst>
              <a:gd name="T0" fmla="*/ 504 w 1138"/>
              <a:gd name="T1" fmla="*/ 99 h 203"/>
              <a:gd name="T2" fmla="*/ 458 w 1138"/>
              <a:gd name="T3" fmla="*/ 112 h 203"/>
              <a:gd name="T4" fmla="*/ 427 w 1138"/>
              <a:gd name="T5" fmla="*/ 200 h 203"/>
              <a:gd name="T6" fmla="*/ 449 w 1138"/>
              <a:gd name="T7" fmla="*/ 71 h 203"/>
              <a:gd name="T8" fmla="*/ 491 w 1138"/>
              <a:gd name="T9" fmla="*/ 67 h 203"/>
              <a:gd name="T10" fmla="*/ 981 w 1138"/>
              <a:gd name="T11" fmla="*/ 85 h 203"/>
              <a:gd name="T12" fmla="*/ 952 w 1138"/>
              <a:gd name="T13" fmla="*/ 71 h 203"/>
              <a:gd name="T14" fmla="*/ 983 w 1138"/>
              <a:gd name="T15" fmla="*/ 200 h 203"/>
              <a:gd name="T16" fmla="*/ 1013 w 1138"/>
              <a:gd name="T17" fmla="*/ 96 h 203"/>
              <a:gd name="T18" fmla="*/ 1032 w 1138"/>
              <a:gd name="T19" fmla="*/ 70 h 203"/>
              <a:gd name="T20" fmla="*/ 981 w 1138"/>
              <a:gd name="T21" fmla="*/ 85 h 203"/>
              <a:gd name="T22" fmla="*/ 315 w 1138"/>
              <a:gd name="T23" fmla="*/ 83 h 203"/>
              <a:gd name="T24" fmla="*/ 284 w 1138"/>
              <a:gd name="T25" fmla="*/ 7 h 203"/>
              <a:gd name="T26" fmla="*/ 315 w 1138"/>
              <a:gd name="T27" fmla="*/ 200 h 203"/>
              <a:gd name="T28" fmla="*/ 346 w 1138"/>
              <a:gd name="T29" fmla="*/ 97 h 203"/>
              <a:gd name="T30" fmla="*/ 376 w 1138"/>
              <a:gd name="T31" fmla="*/ 200 h 203"/>
              <a:gd name="T32" fmla="*/ 407 w 1138"/>
              <a:gd name="T33" fmla="*/ 136 h 203"/>
              <a:gd name="T34" fmla="*/ 218 w 1138"/>
              <a:gd name="T35" fmla="*/ 174 h 203"/>
              <a:gd name="T36" fmla="*/ 217 w 1138"/>
              <a:gd name="T37" fmla="*/ 97 h 203"/>
              <a:gd name="T38" fmla="*/ 271 w 1138"/>
              <a:gd name="T39" fmla="*/ 94 h 203"/>
              <a:gd name="T40" fmla="*/ 150 w 1138"/>
              <a:gd name="T41" fmla="*/ 135 h 203"/>
              <a:gd name="T42" fmla="*/ 272 w 1138"/>
              <a:gd name="T43" fmla="*/ 178 h 203"/>
              <a:gd name="T44" fmla="*/ 218 w 1138"/>
              <a:gd name="T45" fmla="*/ 174 h 203"/>
              <a:gd name="T46" fmla="*/ 68 w 1138"/>
              <a:gd name="T47" fmla="*/ 84 h 203"/>
              <a:gd name="T48" fmla="*/ 68 w 1138"/>
              <a:gd name="T49" fmla="*/ 38 h 203"/>
              <a:gd name="T50" fmla="*/ 130 w 1138"/>
              <a:gd name="T51" fmla="*/ 39 h 203"/>
              <a:gd name="T52" fmla="*/ 4 w 1138"/>
              <a:gd name="T53" fmla="*/ 64 h 203"/>
              <a:gd name="T54" fmla="*/ 71 w 1138"/>
              <a:gd name="T55" fmla="*/ 119 h 203"/>
              <a:gd name="T56" fmla="*/ 70 w 1138"/>
              <a:gd name="T57" fmla="*/ 172 h 203"/>
              <a:gd name="T58" fmla="*/ 0 w 1138"/>
              <a:gd name="T59" fmla="*/ 161 h 203"/>
              <a:gd name="T60" fmla="*/ 136 w 1138"/>
              <a:gd name="T61" fmla="*/ 146 h 203"/>
              <a:gd name="T62" fmla="*/ 1097 w 1138"/>
              <a:gd name="T63" fmla="*/ 122 h 203"/>
              <a:gd name="T64" fmla="*/ 1088 w 1138"/>
              <a:gd name="T65" fmla="*/ 93 h 203"/>
              <a:gd name="T66" fmla="*/ 1135 w 1138"/>
              <a:gd name="T67" fmla="*/ 91 h 203"/>
              <a:gd name="T68" fmla="*/ 1039 w 1138"/>
              <a:gd name="T69" fmla="*/ 107 h 203"/>
              <a:gd name="T70" fmla="*/ 1109 w 1138"/>
              <a:gd name="T71" fmla="*/ 163 h 203"/>
              <a:gd name="T72" fmla="*/ 1054 w 1138"/>
              <a:gd name="T73" fmla="*/ 158 h 203"/>
              <a:gd name="T74" fmla="*/ 1091 w 1138"/>
              <a:gd name="T75" fmla="*/ 203 h 203"/>
              <a:gd name="T76" fmla="*/ 1097 w 1138"/>
              <a:gd name="T77" fmla="*/ 122 h 203"/>
              <a:gd name="T78" fmla="*/ 570 w 1138"/>
              <a:gd name="T79" fmla="*/ 203 h 203"/>
              <a:gd name="T80" fmla="*/ 538 w 1138"/>
              <a:gd name="T81" fmla="*/ 135 h 203"/>
              <a:gd name="T82" fmla="*/ 570 w 1138"/>
              <a:gd name="T83" fmla="*/ 67 h 203"/>
              <a:gd name="T84" fmla="*/ 583 w 1138"/>
              <a:gd name="T85" fmla="*/ 67 h 203"/>
              <a:gd name="T86" fmla="*/ 615 w 1138"/>
              <a:gd name="T87" fmla="*/ 135 h 203"/>
              <a:gd name="T88" fmla="*/ 583 w 1138"/>
              <a:gd name="T89" fmla="*/ 203 h 203"/>
              <a:gd name="T90" fmla="*/ 583 w 1138"/>
              <a:gd name="T91" fmla="*/ 67 h 203"/>
              <a:gd name="T92" fmla="*/ 799 w 1138"/>
              <a:gd name="T93" fmla="*/ 200 h 203"/>
              <a:gd name="T94" fmla="*/ 764 w 1138"/>
              <a:gd name="T95" fmla="*/ 188 h 203"/>
              <a:gd name="T96" fmla="*/ 660 w 1138"/>
              <a:gd name="T97" fmla="*/ 135 h 203"/>
              <a:gd name="T98" fmla="*/ 760 w 1138"/>
              <a:gd name="T99" fmla="*/ 79 h 203"/>
              <a:gd name="T100" fmla="*/ 791 w 1138"/>
              <a:gd name="T101" fmla="*/ 0 h 203"/>
              <a:gd name="T102" fmla="*/ 760 w 1138"/>
              <a:gd name="T103" fmla="*/ 107 h 203"/>
              <a:gd name="T104" fmla="*/ 691 w 1138"/>
              <a:gd name="T105" fmla="*/ 135 h 203"/>
              <a:gd name="T106" fmla="*/ 760 w 1138"/>
              <a:gd name="T107" fmla="*/ 161 h 203"/>
              <a:gd name="T108" fmla="*/ 936 w 1138"/>
              <a:gd name="T109" fmla="*/ 135 h 203"/>
              <a:gd name="T110" fmla="*/ 839 w 1138"/>
              <a:gd name="T111" fmla="*/ 144 h 203"/>
              <a:gd name="T112" fmla="*/ 910 w 1138"/>
              <a:gd name="T113" fmla="*/ 160 h 203"/>
              <a:gd name="T114" fmla="*/ 876 w 1138"/>
              <a:gd name="T115" fmla="*/ 203 h 203"/>
              <a:gd name="T116" fmla="*/ 874 w 1138"/>
              <a:gd name="T117" fmla="*/ 67 h 203"/>
              <a:gd name="T118" fmla="*/ 904 w 1138"/>
              <a:gd name="T119" fmla="*/ 121 h 203"/>
              <a:gd name="T120" fmla="*/ 840 w 1138"/>
              <a:gd name="T121" fmla="*/ 12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8" h="203">
                <a:moveTo>
                  <a:pt x="507" y="70"/>
                </a:moveTo>
                <a:cubicBezTo>
                  <a:pt x="504" y="99"/>
                  <a:pt x="504" y="99"/>
                  <a:pt x="504" y="99"/>
                </a:cubicBezTo>
                <a:cubicBezTo>
                  <a:pt x="498" y="97"/>
                  <a:pt x="493" y="96"/>
                  <a:pt x="488" y="96"/>
                </a:cubicBezTo>
                <a:cubicBezTo>
                  <a:pt x="476" y="96"/>
                  <a:pt x="466" y="102"/>
                  <a:pt x="458" y="112"/>
                </a:cubicBezTo>
                <a:cubicBezTo>
                  <a:pt x="458" y="200"/>
                  <a:pt x="458" y="200"/>
                  <a:pt x="458" y="200"/>
                </a:cubicBezTo>
                <a:cubicBezTo>
                  <a:pt x="427" y="200"/>
                  <a:pt x="427" y="200"/>
                  <a:pt x="427" y="200"/>
                </a:cubicBezTo>
                <a:cubicBezTo>
                  <a:pt x="427" y="71"/>
                  <a:pt x="427" y="71"/>
                  <a:pt x="427" y="71"/>
                </a:cubicBezTo>
                <a:cubicBezTo>
                  <a:pt x="449" y="71"/>
                  <a:pt x="449" y="71"/>
                  <a:pt x="449" y="71"/>
                </a:cubicBezTo>
                <a:cubicBezTo>
                  <a:pt x="456" y="85"/>
                  <a:pt x="456" y="85"/>
                  <a:pt x="456" y="85"/>
                </a:cubicBezTo>
                <a:cubicBezTo>
                  <a:pt x="464" y="75"/>
                  <a:pt x="475" y="67"/>
                  <a:pt x="491" y="67"/>
                </a:cubicBezTo>
                <a:cubicBezTo>
                  <a:pt x="496" y="67"/>
                  <a:pt x="502" y="68"/>
                  <a:pt x="507" y="70"/>
                </a:cubicBezTo>
                <a:close/>
                <a:moveTo>
                  <a:pt x="981" y="85"/>
                </a:moveTo>
                <a:cubicBezTo>
                  <a:pt x="973" y="71"/>
                  <a:pt x="973" y="71"/>
                  <a:pt x="973" y="71"/>
                </a:cubicBezTo>
                <a:cubicBezTo>
                  <a:pt x="952" y="71"/>
                  <a:pt x="952" y="71"/>
                  <a:pt x="952" y="71"/>
                </a:cubicBezTo>
                <a:cubicBezTo>
                  <a:pt x="952" y="200"/>
                  <a:pt x="952" y="200"/>
                  <a:pt x="952" y="200"/>
                </a:cubicBezTo>
                <a:cubicBezTo>
                  <a:pt x="983" y="200"/>
                  <a:pt x="983" y="200"/>
                  <a:pt x="983" y="200"/>
                </a:cubicBezTo>
                <a:cubicBezTo>
                  <a:pt x="983" y="112"/>
                  <a:pt x="983" y="112"/>
                  <a:pt x="983" y="112"/>
                </a:cubicBezTo>
                <a:cubicBezTo>
                  <a:pt x="991" y="102"/>
                  <a:pt x="1001" y="96"/>
                  <a:pt x="1013" y="96"/>
                </a:cubicBezTo>
                <a:cubicBezTo>
                  <a:pt x="1018" y="96"/>
                  <a:pt x="1023" y="97"/>
                  <a:pt x="1029" y="99"/>
                </a:cubicBezTo>
                <a:cubicBezTo>
                  <a:pt x="1032" y="70"/>
                  <a:pt x="1032" y="70"/>
                  <a:pt x="1032" y="70"/>
                </a:cubicBezTo>
                <a:cubicBezTo>
                  <a:pt x="1027" y="68"/>
                  <a:pt x="1021" y="67"/>
                  <a:pt x="1016" y="67"/>
                </a:cubicBezTo>
                <a:cubicBezTo>
                  <a:pt x="1000" y="67"/>
                  <a:pt x="989" y="75"/>
                  <a:pt x="981" y="85"/>
                </a:cubicBezTo>
                <a:close/>
                <a:moveTo>
                  <a:pt x="354" y="67"/>
                </a:moveTo>
                <a:cubicBezTo>
                  <a:pt x="340" y="67"/>
                  <a:pt x="326" y="73"/>
                  <a:pt x="315" y="83"/>
                </a:cubicBezTo>
                <a:cubicBezTo>
                  <a:pt x="315" y="0"/>
                  <a:pt x="315" y="0"/>
                  <a:pt x="315" y="0"/>
                </a:cubicBezTo>
                <a:cubicBezTo>
                  <a:pt x="284" y="7"/>
                  <a:pt x="284" y="7"/>
                  <a:pt x="284" y="7"/>
                </a:cubicBezTo>
                <a:cubicBezTo>
                  <a:pt x="284" y="200"/>
                  <a:pt x="284" y="200"/>
                  <a:pt x="284" y="200"/>
                </a:cubicBezTo>
                <a:cubicBezTo>
                  <a:pt x="315" y="200"/>
                  <a:pt x="315" y="200"/>
                  <a:pt x="315" y="200"/>
                </a:cubicBezTo>
                <a:cubicBezTo>
                  <a:pt x="315" y="114"/>
                  <a:pt x="315" y="114"/>
                  <a:pt x="315" y="114"/>
                </a:cubicBezTo>
                <a:cubicBezTo>
                  <a:pt x="323" y="104"/>
                  <a:pt x="334" y="97"/>
                  <a:pt x="346" y="97"/>
                </a:cubicBezTo>
                <a:cubicBezTo>
                  <a:pt x="365" y="97"/>
                  <a:pt x="376" y="108"/>
                  <a:pt x="376" y="137"/>
                </a:cubicBezTo>
                <a:cubicBezTo>
                  <a:pt x="376" y="162"/>
                  <a:pt x="376" y="200"/>
                  <a:pt x="376" y="200"/>
                </a:cubicBezTo>
                <a:cubicBezTo>
                  <a:pt x="407" y="200"/>
                  <a:pt x="407" y="200"/>
                  <a:pt x="407" y="200"/>
                </a:cubicBezTo>
                <a:cubicBezTo>
                  <a:pt x="407" y="136"/>
                  <a:pt x="407" y="136"/>
                  <a:pt x="407" y="136"/>
                </a:cubicBezTo>
                <a:cubicBezTo>
                  <a:pt x="407" y="97"/>
                  <a:pt x="390" y="67"/>
                  <a:pt x="354" y="67"/>
                </a:cubicBezTo>
                <a:close/>
                <a:moveTo>
                  <a:pt x="218" y="174"/>
                </a:moveTo>
                <a:cubicBezTo>
                  <a:pt x="198" y="174"/>
                  <a:pt x="181" y="158"/>
                  <a:pt x="181" y="135"/>
                </a:cubicBezTo>
                <a:cubicBezTo>
                  <a:pt x="181" y="113"/>
                  <a:pt x="197" y="97"/>
                  <a:pt x="217" y="97"/>
                </a:cubicBezTo>
                <a:cubicBezTo>
                  <a:pt x="228" y="97"/>
                  <a:pt x="240" y="103"/>
                  <a:pt x="248" y="114"/>
                </a:cubicBezTo>
                <a:cubicBezTo>
                  <a:pt x="271" y="94"/>
                  <a:pt x="271" y="94"/>
                  <a:pt x="271" y="94"/>
                </a:cubicBezTo>
                <a:cubicBezTo>
                  <a:pt x="259" y="78"/>
                  <a:pt x="241" y="67"/>
                  <a:pt x="218" y="67"/>
                </a:cubicBezTo>
                <a:cubicBezTo>
                  <a:pt x="178" y="67"/>
                  <a:pt x="150" y="98"/>
                  <a:pt x="150" y="135"/>
                </a:cubicBezTo>
                <a:cubicBezTo>
                  <a:pt x="150" y="175"/>
                  <a:pt x="180" y="203"/>
                  <a:pt x="218" y="203"/>
                </a:cubicBezTo>
                <a:cubicBezTo>
                  <a:pt x="240" y="203"/>
                  <a:pt x="259" y="193"/>
                  <a:pt x="272" y="178"/>
                </a:cubicBezTo>
                <a:cubicBezTo>
                  <a:pt x="250" y="158"/>
                  <a:pt x="250" y="158"/>
                  <a:pt x="250" y="158"/>
                </a:cubicBezTo>
                <a:cubicBezTo>
                  <a:pt x="240" y="169"/>
                  <a:pt x="231" y="174"/>
                  <a:pt x="218" y="174"/>
                </a:cubicBezTo>
                <a:close/>
                <a:moveTo>
                  <a:pt x="85" y="88"/>
                </a:moveTo>
                <a:cubicBezTo>
                  <a:pt x="82" y="88"/>
                  <a:pt x="73" y="85"/>
                  <a:pt x="68" y="84"/>
                </a:cubicBezTo>
                <a:cubicBezTo>
                  <a:pt x="49" y="80"/>
                  <a:pt x="38" y="74"/>
                  <a:pt x="38" y="61"/>
                </a:cubicBezTo>
                <a:cubicBezTo>
                  <a:pt x="38" y="49"/>
                  <a:pt x="50" y="38"/>
                  <a:pt x="68" y="38"/>
                </a:cubicBezTo>
                <a:cubicBezTo>
                  <a:pt x="84" y="38"/>
                  <a:pt x="96" y="46"/>
                  <a:pt x="107" y="61"/>
                </a:cubicBezTo>
                <a:cubicBezTo>
                  <a:pt x="130" y="39"/>
                  <a:pt x="130" y="39"/>
                  <a:pt x="130" y="39"/>
                </a:cubicBezTo>
                <a:cubicBezTo>
                  <a:pt x="118" y="24"/>
                  <a:pt x="100" y="7"/>
                  <a:pt x="68" y="7"/>
                </a:cubicBezTo>
                <a:cubicBezTo>
                  <a:pt x="33" y="7"/>
                  <a:pt x="4" y="31"/>
                  <a:pt x="4" y="64"/>
                </a:cubicBezTo>
                <a:cubicBezTo>
                  <a:pt x="4" y="89"/>
                  <a:pt x="20" y="107"/>
                  <a:pt x="54" y="115"/>
                </a:cubicBezTo>
                <a:cubicBezTo>
                  <a:pt x="59" y="116"/>
                  <a:pt x="66" y="118"/>
                  <a:pt x="71" y="119"/>
                </a:cubicBezTo>
                <a:cubicBezTo>
                  <a:pt x="92" y="125"/>
                  <a:pt x="101" y="134"/>
                  <a:pt x="101" y="146"/>
                </a:cubicBezTo>
                <a:cubicBezTo>
                  <a:pt x="101" y="161"/>
                  <a:pt x="86" y="172"/>
                  <a:pt x="70" y="172"/>
                </a:cubicBezTo>
                <a:cubicBezTo>
                  <a:pt x="56" y="172"/>
                  <a:pt x="39" y="167"/>
                  <a:pt x="28" y="144"/>
                </a:cubicBezTo>
                <a:cubicBezTo>
                  <a:pt x="0" y="161"/>
                  <a:pt x="0" y="161"/>
                  <a:pt x="0" y="161"/>
                </a:cubicBezTo>
                <a:cubicBezTo>
                  <a:pt x="10" y="182"/>
                  <a:pt x="35" y="203"/>
                  <a:pt x="69" y="203"/>
                </a:cubicBezTo>
                <a:cubicBezTo>
                  <a:pt x="108" y="203"/>
                  <a:pt x="136" y="177"/>
                  <a:pt x="136" y="146"/>
                </a:cubicBezTo>
                <a:cubicBezTo>
                  <a:pt x="136" y="117"/>
                  <a:pt x="118" y="97"/>
                  <a:pt x="85" y="88"/>
                </a:cubicBezTo>
                <a:close/>
                <a:moveTo>
                  <a:pt x="1097" y="122"/>
                </a:moveTo>
                <a:cubicBezTo>
                  <a:pt x="1079" y="118"/>
                  <a:pt x="1068" y="114"/>
                  <a:pt x="1068" y="105"/>
                </a:cubicBezTo>
                <a:cubicBezTo>
                  <a:pt x="1068" y="98"/>
                  <a:pt x="1076" y="93"/>
                  <a:pt x="1088" y="93"/>
                </a:cubicBezTo>
                <a:cubicBezTo>
                  <a:pt x="1098" y="93"/>
                  <a:pt x="1110" y="100"/>
                  <a:pt x="1115" y="109"/>
                </a:cubicBezTo>
                <a:cubicBezTo>
                  <a:pt x="1135" y="91"/>
                  <a:pt x="1135" y="91"/>
                  <a:pt x="1135" y="91"/>
                </a:cubicBezTo>
                <a:cubicBezTo>
                  <a:pt x="1128" y="79"/>
                  <a:pt x="1111" y="67"/>
                  <a:pt x="1088" y="67"/>
                </a:cubicBezTo>
                <a:cubicBezTo>
                  <a:pt x="1064" y="67"/>
                  <a:pt x="1039" y="83"/>
                  <a:pt x="1039" y="107"/>
                </a:cubicBezTo>
                <a:cubicBezTo>
                  <a:pt x="1039" y="129"/>
                  <a:pt x="1057" y="140"/>
                  <a:pt x="1088" y="148"/>
                </a:cubicBezTo>
                <a:cubicBezTo>
                  <a:pt x="1100" y="150"/>
                  <a:pt x="1109" y="155"/>
                  <a:pt x="1109" y="163"/>
                </a:cubicBezTo>
                <a:cubicBezTo>
                  <a:pt x="1109" y="171"/>
                  <a:pt x="1103" y="177"/>
                  <a:pt x="1090" y="177"/>
                </a:cubicBezTo>
                <a:cubicBezTo>
                  <a:pt x="1075" y="177"/>
                  <a:pt x="1063" y="171"/>
                  <a:pt x="1054" y="158"/>
                </a:cubicBezTo>
                <a:cubicBezTo>
                  <a:pt x="1034" y="176"/>
                  <a:pt x="1034" y="176"/>
                  <a:pt x="1034" y="176"/>
                </a:cubicBezTo>
                <a:cubicBezTo>
                  <a:pt x="1045" y="193"/>
                  <a:pt x="1067" y="203"/>
                  <a:pt x="1091" y="203"/>
                </a:cubicBezTo>
                <a:cubicBezTo>
                  <a:pt x="1118" y="203"/>
                  <a:pt x="1138" y="185"/>
                  <a:pt x="1138" y="162"/>
                </a:cubicBezTo>
                <a:cubicBezTo>
                  <a:pt x="1138" y="139"/>
                  <a:pt x="1119" y="127"/>
                  <a:pt x="1097" y="122"/>
                </a:cubicBezTo>
                <a:close/>
                <a:moveTo>
                  <a:pt x="507" y="135"/>
                </a:moveTo>
                <a:cubicBezTo>
                  <a:pt x="507" y="171"/>
                  <a:pt x="533" y="200"/>
                  <a:pt x="570" y="203"/>
                </a:cubicBezTo>
                <a:cubicBezTo>
                  <a:pt x="570" y="174"/>
                  <a:pt x="570" y="174"/>
                  <a:pt x="570" y="174"/>
                </a:cubicBezTo>
                <a:cubicBezTo>
                  <a:pt x="551" y="171"/>
                  <a:pt x="538" y="155"/>
                  <a:pt x="538" y="135"/>
                </a:cubicBezTo>
                <a:cubicBezTo>
                  <a:pt x="538" y="115"/>
                  <a:pt x="552" y="99"/>
                  <a:pt x="570" y="96"/>
                </a:cubicBezTo>
                <a:cubicBezTo>
                  <a:pt x="570" y="67"/>
                  <a:pt x="570" y="67"/>
                  <a:pt x="570" y="67"/>
                </a:cubicBezTo>
                <a:cubicBezTo>
                  <a:pt x="533" y="70"/>
                  <a:pt x="507" y="100"/>
                  <a:pt x="507" y="135"/>
                </a:cubicBezTo>
                <a:close/>
                <a:moveTo>
                  <a:pt x="583" y="67"/>
                </a:moveTo>
                <a:cubicBezTo>
                  <a:pt x="583" y="96"/>
                  <a:pt x="583" y="96"/>
                  <a:pt x="583" y="96"/>
                </a:cubicBezTo>
                <a:cubicBezTo>
                  <a:pt x="601" y="99"/>
                  <a:pt x="615" y="115"/>
                  <a:pt x="615" y="135"/>
                </a:cubicBezTo>
                <a:cubicBezTo>
                  <a:pt x="615" y="155"/>
                  <a:pt x="602" y="171"/>
                  <a:pt x="583" y="174"/>
                </a:cubicBezTo>
                <a:cubicBezTo>
                  <a:pt x="583" y="203"/>
                  <a:pt x="583" y="203"/>
                  <a:pt x="583" y="203"/>
                </a:cubicBezTo>
                <a:cubicBezTo>
                  <a:pt x="620" y="200"/>
                  <a:pt x="646" y="171"/>
                  <a:pt x="646" y="135"/>
                </a:cubicBezTo>
                <a:cubicBezTo>
                  <a:pt x="646" y="100"/>
                  <a:pt x="620" y="70"/>
                  <a:pt x="583" y="67"/>
                </a:cubicBezTo>
                <a:close/>
                <a:moveTo>
                  <a:pt x="791" y="167"/>
                </a:moveTo>
                <a:cubicBezTo>
                  <a:pt x="799" y="200"/>
                  <a:pt x="799" y="200"/>
                  <a:pt x="799" y="200"/>
                </a:cubicBezTo>
                <a:cubicBezTo>
                  <a:pt x="770" y="200"/>
                  <a:pt x="770" y="200"/>
                  <a:pt x="770" y="200"/>
                </a:cubicBezTo>
                <a:cubicBezTo>
                  <a:pt x="764" y="188"/>
                  <a:pt x="764" y="188"/>
                  <a:pt x="764" y="188"/>
                </a:cubicBezTo>
                <a:cubicBezTo>
                  <a:pt x="754" y="196"/>
                  <a:pt x="740" y="203"/>
                  <a:pt x="724" y="203"/>
                </a:cubicBezTo>
                <a:cubicBezTo>
                  <a:pt x="687" y="203"/>
                  <a:pt x="660" y="173"/>
                  <a:pt x="660" y="135"/>
                </a:cubicBezTo>
                <a:cubicBezTo>
                  <a:pt x="660" y="96"/>
                  <a:pt x="690" y="67"/>
                  <a:pt x="726" y="67"/>
                </a:cubicBezTo>
                <a:cubicBezTo>
                  <a:pt x="739" y="67"/>
                  <a:pt x="751" y="72"/>
                  <a:pt x="760" y="79"/>
                </a:cubicBezTo>
                <a:cubicBezTo>
                  <a:pt x="760" y="7"/>
                  <a:pt x="760" y="7"/>
                  <a:pt x="760" y="7"/>
                </a:cubicBezTo>
                <a:cubicBezTo>
                  <a:pt x="791" y="0"/>
                  <a:pt x="791" y="0"/>
                  <a:pt x="791" y="0"/>
                </a:cubicBezTo>
                <a:lnTo>
                  <a:pt x="791" y="167"/>
                </a:lnTo>
                <a:close/>
                <a:moveTo>
                  <a:pt x="760" y="107"/>
                </a:moveTo>
                <a:cubicBezTo>
                  <a:pt x="752" y="100"/>
                  <a:pt x="742" y="96"/>
                  <a:pt x="729" y="96"/>
                </a:cubicBezTo>
                <a:cubicBezTo>
                  <a:pt x="708" y="96"/>
                  <a:pt x="691" y="113"/>
                  <a:pt x="691" y="135"/>
                </a:cubicBezTo>
                <a:cubicBezTo>
                  <a:pt x="691" y="160"/>
                  <a:pt x="709" y="175"/>
                  <a:pt x="728" y="175"/>
                </a:cubicBezTo>
                <a:cubicBezTo>
                  <a:pt x="741" y="175"/>
                  <a:pt x="752" y="169"/>
                  <a:pt x="760" y="161"/>
                </a:cubicBezTo>
                <a:lnTo>
                  <a:pt x="760" y="107"/>
                </a:lnTo>
                <a:close/>
                <a:moveTo>
                  <a:pt x="936" y="135"/>
                </a:moveTo>
                <a:cubicBezTo>
                  <a:pt x="936" y="139"/>
                  <a:pt x="936" y="144"/>
                  <a:pt x="936" y="144"/>
                </a:cubicBezTo>
                <a:cubicBezTo>
                  <a:pt x="839" y="144"/>
                  <a:pt x="839" y="144"/>
                  <a:pt x="839" y="144"/>
                </a:cubicBezTo>
                <a:cubicBezTo>
                  <a:pt x="841" y="163"/>
                  <a:pt x="856" y="176"/>
                  <a:pt x="875" y="176"/>
                </a:cubicBezTo>
                <a:cubicBezTo>
                  <a:pt x="889" y="176"/>
                  <a:pt x="901" y="170"/>
                  <a:pt x="910" y="160"/>
                </a:cubicBezTo>
                <a:cubicBezTo>
                  <a:pt x="930" y="178"/>
                  <a:pt x="930" y="178"/>
                  <a:pt x="930" y="178"/>
                </a:cubicBezTo>
                <a:cubicBezTo>
                  <a:pt x="918" y="193"/>
                  <a:pt x="899" y="203"/>
                  <a:pt x="876" y="203"/>
                </a:cubicBezTo>
                <a:cubicBezTo>
                  <a:pt x="838" y="203"/>
                  <a:pt x="808" y="175"/>
                  <a:pt x="808" y="135"/>
                </a:cubicBezTo>
                <a:cubicBezTo>
                  <a:pt x="808" y="97"/>
                  <a:pt x="836" y="67"/>
                  <a:pt x="874" y="67"/>
                </a:cubicBezTo>
                <a:cubicBezTo>
                  <a:pt x="910" y="67"/>
                  <a:pt x="936" y="98"/>
                  <a:pt x="936" y="135"/>
                </a:cubicBezTo>
                <a:close/>
                <a:moveTo>
                  <a:pt x="904" y="121"/>
                </a:moveTo>
                <a:cubicBezTo>
                  <a:pt x="902" y="108"/>
                  <a:pt x="890" y="95"/>
                  <a:pt x="872" y="95"/>
                </a:cubicBezTo>
                <a:cubicBezTo>
                  <a:pt x="856" y="95"/>
                  <a:pt x="844" y="106"/>
                  <a:pt x="840" y="121"/>
                </a:cubicBezTo>
                <a:lnTo>
                  <a:pt x="904" y="121"/>
                </a:lnTo>
                <a:close/>
              </a:path>
            </a:pathLst>
          </a:custGeom>
          <a:solidFill>
            <a:srgbClr val="002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9" name="Text Placeholder 2"/>
          <p:cNvSpPr>
            <a:spLocks noGrp="1"/>
          </p:cNvSpPr>
          <p:nvPr>
            <p:ph type="body" sz="quarter" idx="14" hasCustomPrompt="1"/>
          </p:nvPr>
        </p:nvSpPr>
        <p:spPr>
          <a:xfrm>
            <a:off x="469900" y="5873275"/>
            <a:ext cx="11201400" cy="383929"/>
          </a:xfrm>
          <a:prstGeom prst="rect">
            <a:avLst/>
          </a:prstGeom>
        </p:spPr>
        <p:txBody>
          <a:bodyPr wrap="square" lIns="0" tIns="37708" rIns="0" bIns="37708" anchor="t" anchorCtr="0">
            <a:spAutoFit/>
          </a:bodyPr>
          <a:lstStyle>
            <a:lvl1pPr marL="0" indent="0" algn="l">
              <a:spcBef>
                <a:spcPts val="0"/>
              </a:spcBef>
              <a:buFontTx/>
              <a:buNone/>
              <a:defRPr sz="2000" b="0">
                <a:solidFill>
                  <a:srgbClr val="002A5E"/>
                </a:solidFill>
                <a:latin typeface="+mj-lt"/>
                <a:cs typeface="Schroders Circular TT" panose="020B0804020101010102" pitchFamily="34" charset="0"/>
              </a:defRPr>
            </a:lvl1pPr>
          </a:lstStyle>
          <a:p>
            <a:pPr lvl="0"/>
            <a:r>
              <a:rPr lang="en-GB" dirty="0" smtClean="0"/>
              <a:t>Subtitle (20pt)</a:t>
            </a:r>
          </a:p>
        </p:txBody>
      </p:sp>
      <p:sp>
        <p:nvSpPr>
          <p:cNvPr id="10" name="Text Placeholder 2"/>
          <p:cNvSpPr>
            <a:spLocks noGrp="1"/>
          </p:cNvSpPr>
          <p:nvPr>
            <p:ph type="body" sz="quarter" idx="18" hasCustomPrompt="1"/>
          </p:nvPr>
        </p:nvSpPr>
        <p:spPr>
          <a:xfrm>
            <a:off x="469900" y="5420018"/>
            <a:ext cx="11201400" cy="507040"/>
          </a:xfrm>
          <a:prstGeom prst="rect">
            <a:avLst/>
          </a:prstGeom>
        </p:spPr>
        <p:txBody>
          <a:bodyPr wrap="square" lIns="0" tIns="37708" rIns="0" bIns="37708" anchor="b" anchorCtr="0">
            <a:spAutoFit/>
          </a:bodyPr>
          <a:lstStyle>
            <a:lvl1pPr marL="0" indent="0" algn="l">
              <a:spcBef>
                <a:spcPts val="0"/>
              </a:spcBef>
              <a:buFontTx/>
              <a:buNone/>
              <a:defRPr sz="2800" b="0">
                <a:solidFill>
                  <a:srgbClr val="002A5E"/>
                </a:solidFill>
                <a:latin typeface="+mj-lt"/>
                <a:cs typeface="Schroders Circular TT" panose="020B0804020101010102" pitchFamily="34" charset="0"/>
              </a:defRPr>
            </a:lvl1pPr>
          </a:lstStyle>
          <a:p>
            <a:pPr lvl="0"/>
            <a:r>
              <a:rPr lang="en-GB" dirty="0" smtClean="0"/>
              <a:t>Divider title to go here (28pt)</a:t>
            </a:r>
          </a:p>
        </p:txBody>
      </p:sp>
    </p:spTree>
    <p:extLst>
      <p:ext uri="{BB962C8B-B14F-4D97-AF65-F5344CB8AC3E}">
        <p14:creationId xmlns:p14="http://schemas.microsoft.com/office/powerpoint/2010/main" val="2441129046"/>
      </p:ext>
    </p:extLst>
  </p:cSld>
  <p:clrMapOvr>
    <a:masterClrMapping/>
  </p:clrMapOvr>
  <p:transition>
    <p:fade/>
  </p:transition>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1_Divider Page">
    <p:spTree>
      <p:nvGrpSpPr>
        <p:cNvPr id="1" name=""/>
        <p:cNvGrpSpPr/>
        <p:nvPr/>
      </p:nvGrpSpPr>
      <p:grpSpPr>
        <a:xfrm>
          <a:off x="0" y="0"/>
          <a:ext cx="0" cy="0"/>
          <a:chOff x="0" y="0"/>
          <a:chExt cx="0" cy="0"/>
        </a:xfrm>
      </p:grpSpPr>
      <p:sp>
        <p:nvSpPr>
          <p:cNvPr id="11" name="Freeform 5"/>
          <p:cNvSpPr>
            <a:spLocks/>
          </p:cNvSpPr>
          <p:nvPr userDrawn="1"/>
        </p:nvSpPr>
        <p:spPr bwMode="auto">
          <a:xfrm>
            <a:off x="3986187" y="836613"/>
            <a:ext cx="4222800" cy="4183200"/>
          </a:xfrm>
          <a:custGeom>
            <a:avLst/>
            <a:gdLst/>
            <a:ahLst/>
            <a:cxnLst/>
            <a:rect l="l" t="t" r="r" b="b"/>
            <a:pathLst>
              <a:path w="3871912" h="3878263">
                <a:moveTo>
                  <a:pt x="2033587" y="0"/>
                </a:moveTo>
                <a:lnTo>
                  <a:pt x="2128837" y="7938"/>
                </a:lnTo>
                <a:lnTo>
                  <a:pt x="2222500" y="20638"/>
                </a:lnTo>
                <a:lnTo>
                  <a:pt x="2316162" y="36513"/>
                </a:lnTo>
                <a:lnTo>
                  <a:pt x="2406650" y="57150"/>
                </a:lnTo>
                <a:lnTo>
                  <a:pt x="2497137" y="80963"/>
                </a:lnTo>
                <a:lnTo>
                  <a:pt x="2584450" y="109538"/>
                </a:lnTo>
                <a:lnTo>
                  <a:pt x="2668587" y="144463"/>
                </a:lnTo>
                <a:lnTo>
                  <a:pt x="2752725" y="180975"/>
                </a:lnTo>
                <a:lnTo>
                  <a:pt x="2833687" y="220663"/>
                </a:lnTo>
                <a:lnTo>
                  <a:pt x="2913062" y="263525"/>
                </a:lnTo>
                <a:lnTo>
                  <a:pt x="2990850" y="312738"/>
                </a:lnTo>
                <a:lnTo>
                  <a:pt x="3065462" y="363538"/>
                </a:lnTo>
                <a:lnTo>
                  <a:pt x="3136900" y="419100"/>
                </a:lnTo>
                <a:lnTo>
                  <a:pt x="3205162" y="474663"/>
                </a:lnTo>
                <a:lnTo>
                  <a:pt x="3273425" y="536575"/>
                </a:lnTo>
                <a:lnTo>
                  <a:pt x="3335337" y="601663"/>
                </a:lnTo>
                <a:lnTo>
                  <a:pt x="3397250" y="666750"/>
                </a:lnTo>
                <a:lnTo>
                  <a:pt x="3455987" y="738188"/>
                </a:lnTo>
                <a:lnTo>
                  <a:pt x="3508375" y="808038"/>
                </a:lnTo>
                <a:lnTo>
                  <a:pt x="3560762" y="884238"/>
                </a:lnTo>
                <a:lnTo>
                  <a:pt x="3608387" y="960438"/>
                </a:lnTo>
                <a:lnTo>
                  <a:pt x="3652837" y="1039813"/>
                </a:lnTo>
                <a:lnTo>
                  <a:pt x="3690937" y="1120775"/>
                </a:lnTo>
                <a:lnTo>
                  <a:pt x="3727450" y="1206500"/>
                </a:lnTo>
                <a:lnTo>
                  <a:pt x="3762375" y="1292225"/>
                </a:lnTo>
                <a:lnTo>
                  <a:pt x="3790950" y="1379538"/>
                </a:lnTo>
                <a:lnTo>
                  <a:pt x="3814762" y="1468438"/>
                </a:lnTo>
                <a:lnTo>
                  <a:pt x="3835400" y="1560513"/>
                </a:lnTo>
                <a:lnTo>
                  <a:pt x="3851275" y="1654175"/>
                </a:lnTo>
                <a:lnTo>
                  <a:pt x="3862387" y="1747838"/>
                </a:lnTo>
                <a:lnTo>
                  <a:pt x="3870325" y="1843088"/>
                </a:lnTo>
                <a:lnTo>
                  <a:pt x="3871912" y="1939925"/>
                </a:lnTo>
                <a:lnTo>
                  <a:pt x="3870325" y="2035176"/>
                </a:lnTo>
                <a:lnTo>
                  <a:pt x="3862387" y="2130425"/>
                </a:lnTo>
                <a:lnTo>
                  <a:pt x="3851275" y="2227263"/>
                </a:lnTo>
                <a:lnTo>
                  <a:pt x="3835400" y="2319338"/>
                </a:lnTo>
                <a:lnTo>
                  <a:pt x="3814762" y="2409825"/>
                </a:lnTo>
                <a:lnTo>
                  <a:pt x="3790950" y="2500313"/>
                </a:lnTo>
                <a:lnTo>
                  <a:pt x="3762375" y="2587626"/>
                </a:lnTo>
                <a:lnTo>
                  <a:pt x="3727450" y="2673351"/>
                </a:lnTo>
                <a:lnTo>
                  <a:pt x="3690937" y="2757488"/>
                </a:lnTo>
                <a:lnTo>
                  <a:pt x="3652837" y="2838451"/>
                </a:lnTo>
                <a:lnTo>
                  <a:pt x="3608387" y="2919413"/>
                </a:lnTo>
                <a:lnTo>
                  <a:pt x="3560762" y="2997201"/>
                </a:lnTo>
                <a:lnTo>
                  <a:pt x="3508375" y="3070226"/>
                </a:lnTo>
                <a:lnTo>
                  <a:pt x="3455987" y="3143251"/>
                </a:lnTo>
                <a:lnTo>
                  <a:pt x="3397250" y="3211513"/>
                </a:lnTo>
                <a:lnTo>
                  <a:pt x="3335337" y="3278188"/>
                </a:lnTo>
                <a:lnTo>
                  <a:pt x="3273425" y="3341688"/>
                </a:lnTo>
                <a:lnTo>
                  <a:pt x="3205162" y="3403601"/>
                </a:lnTo>
                <a:lnTo>
                  <a:pt x="3136900" y="3462338"/>
                </a:lnTo>
                <a:lnTo>
                  <a:pt x="3065462" y="3514726"/>
                </a:lnTo>
                <a:lnTo>
                  <a:pt x="2990850" y="3567113"/>
                </a:lnTo>
                <a:lnTo>
                  <a:pt x="2913062" y="3614738"/>
                </a:lnTo>
                <a:lnTo>
                  <a:pt x="2833687" y="3659188"/>
                </a:lnTo>
                <a:lnTo>
                  <a:pt x="2752725" y="3698876"/>
                </a:lnTo>
                <a:lnTo>
                  <a:pt x="2668587" y="3735388"/>
                </a:lnTo>
                <a:lnTo>
                  <a:pt x="2584450" y="3768726"/>
                </a:lnTo>
                <a:lnTo>
                  <a:pt x="2497137" y="3797301"/>
                </a:lnTo>
                <a:lnTo>
                  <a:pt x="2406650" y="3822701"/>
                </a:lnTo>
                <a:lnTo>
                  <a:pt x="2316162" y="3843338"/>
                </a:lnTo>
                <a:lnTo>
                  <a:pt x="2222500" y="3859213"/>
                </a:lnTo>
                <a:lnTo>
                  <a:pt x="2128837" y="3871913"/>
                </a:lnTo>
                <a:lnTo>
                  <a:pt x="2033587" y="3878263"/>
                </a:lnTo>
                <a:lnTo>
                  <a:pt x="2033587" y="2849563"/>
                </a:lnTo>
                <a:lnTo>
                  <a:pt x="2076450" y="2844801"/>
                </a:lnTo>
                <a:lnTo>
                  <a:pt x="2116137" y="2835276"/>
                </a:lnTo>
                <a:lnTo>
                  <a:pt x="2159000" y="2827338"/>
                </a:lnTo>
                <a:lnTo>
                  <a:pt x="2200275" y="2816226"/>
                </a:lnTo>
                <a:lnTo>
                  <a:pt x="2238375" y="2803526"/>
                </a:lnTo>
                <a:lnTo>
                  <a:pt x="2276475" y="2787651"/>
                </a:lnTo>
                <a:lnTo>
                  <a:pt x="2316162" y="2771776"/>
                </a:lnTo>
                <a:lnTo>
                  <a:pt x="2352675" y="2752726"/>
                </a:lnTo>
                <a:lnTo>
                  <a:pt x="2389187" y="2732088"/>
                </a:lnTo>
                <a:lnTo>
                  <a:pt x="2425700" y="2711451"/>
                </a:lnTo>
                <a:lnTo>
                  <a:pt x="2457450" y="2687638"/>
                </a:lnTo>
                <a:lnTo>
                  <a:pt x="2492375" y="2663826"/>
                </a:lnTo>
                <a:lnTo>
                  <a:pt x="2522537" y="2638426"/>
                </a:lnTo>
                <a:lnTo>
                  <a:pt x="2555875" y="2609851"/>
                </a:lnTo>
                <a:lnTo>
                  <a:pt x="2584450" y="2582863"/>
                </a:lnTo>
                <a:lnTo>
                  <a:pt x="2613025" y="2554288"/>
                </a:lnTo>
                <a:lnTo>
                  <a:pt x="2638425" y="2522538"/>
                </a:lnTo>
                <a:lnTo>
                  <a:pt x="2665412" y="2490788"/>
                </a:lnTo>
                <a:lnTo>
                  <a:pt x="2689225" y="2455863"/>
                </a:lnTo>
                <a:lnTo>
                  <a:pt x="2711450" y="2420938"/>
                </a:lnTo>
                <a:lnTo>
                  <a:pt x="2732087" y="2387600"/>
                </a:lnTo>
                <a:lnTo>
                  <a:pt x="2752725" y="2351088"/>
                </a:lnTo>
                <a:lnTo>
                  <a:pt x="2770187" y="2311400"/>
                </a:lnTo>
                <a:lnTo>
                  <a:pt x="2787650" y="2274888"/>
                </a:lnTo>
                <a:lnTo>
                  <a:pt x="2801937" y="2235200"/>
                </a:lnTo>
                <a:lnTo>
                  <a:pt x="2813050" y="2195513"/>
                </a:lnTo>
                <a:lnTo>
                  <a:pt x="2825750" y="2154238"/>
                </a:lnTo>
                <a:lnTo>
                  <a:pt x="2833687" y="2112963"/>
                </a:lnTo>
                <a:lnTo>
                  <a:pt x="2841625" y="2070101"/>
                </a:lnTo>
                <a:lnTo>
                  <a:pt x="2846387" y="2027238"/>
                </a:lnTo>
                <a:lnTo>
                  <a:pt x="2849562" y="1982788"/>
                </a:lnTo>
                <a:lnTo>
                  <a:pt x="2849562" y="1939925"/>
                </a:lnTo>
                <a:lnTo>
                  <a:pt x="2849562" y="1895475"/>
                </a:lnTo>
                <a:lnTo>
                  <a:pt x="2846387" y="1852613"/>
                </a:lnTo>
                <a:lnTo>
                  <a:pt x="2841625" y="1808163"/>
                </a:lnTo>
                <a:lnTo>
                  <a:pt x="2833687" y="1766888"/>
                </a:lnTo>
                <a:lnTo>
                  <a:pt x="2825750" y="1724025"/>
                </a:lnTo>
                <a:lnTo>
                  <a:pt x="2813050" y="1684338"/>
                </a:lnTo>
                <a:lnTo>
                  <a:pt x="2801937" y="1643063"/>
                </a:lnTo>
                <a:lnTo>
                  <a:pt x="2787650" y="1604963"/>
                </a:lnTo>
                <a:lnTo>
                  <a:pt x="2770187" y="1566863"/>
                </a:lnTo>
                <a:lnTo>
                  <a:pt x="2752725" y="1530350"/>
                </a:lnTo>
                <a:lnTo>
                  <a:pt x="2732087" y="1493838"/>
                </a:lnTo>
                <a:lnTo>
                  <a:pt x="2711450" y="1457325"/>
                </a:lnTo>
                <a:lnTo>
                  <a:pt x="2689225" y="1422400"/>
                </a:lnTo>
                <a:lnTo>
                  <a:pt x="2665412" y="1389063"/>
                </a:lnTo>
                <a:lnTo>
                  <a:pt x="2638425" y="1357313"/>
                </a:lnTo>
                <a:lnTo>
                  <a:pt x="2613025" y="1327150"/>
                </a:lnTo>
                <a:lnTo>
                  <a:pt x="2584450" y="1295400"/>
                </a:lnTo>
                <a:lnTo>
                  <a:pt x="2555875" y="1268413"/>
                </a:lnTo>
                <a:lnTo>
                  <a:pt x="2522537" y="1241425"/>
                </a:lnTo>
                <a:lnTo>
                  <a:pt x="2492375" y="1214438"/>
                </a:lnTo>
                <a:lnTo>
                  <a:pt x="2457450" y="1190625"/>
                </a:lnTo>
                <a:lnTo>
                  <a:pt x="2425700" y="1168400"/>
                </a:lnTo>
                <a:lnTo>
                  <a:pt x="2389187" y="1146175"/>
                </a:lnTo>
                <a:lnTo>
                  <a:pt x="2352675" y="1127125"/>
                </a:lnTo>
                <a:lnTo>
                  <a:pt x="2316162" y="1109663"/>
                </a:lnTo>
                <a:lnTo>
                  <a:pt x="2276475" y="1090613"/>
                </a:lnTo>
                <a:lnTo>
                  <a:pt x="2238375" y="1076325"/>
                </a:lnTo>
                <a:lnTo>
                  <a:pt x="2200275" y="1065213"/>
                </a:lnTo>
                <a:lnTo>
                  <a:pt x="2159000" y="1052513"/>
                </a:lnTo>
                <a:lnTo>
                  <a:pt x="2116137" y="1042988"/>
                </a:lnTo>
                <a:lnTo>
                  <a:pt x="2076450" y="1033463"/>
                </a:lnTo>
                <a:lnTo>
                  <a:pt x="2033587" y="1030288"/>
                </a:lnTo>
                <a:close/>
                <a:moveTo>
                  <a:pt x="1838325" y="0"/>
                </a:moveTo>
                <a:lnTo>
                  <a:pt x="1838325" y="1030288"/>
                </a:lnTo>
                <a:lnTo>
                  <a:pt x="1795463" y="1033463"/>
                </a:lnTo>
                <a:lnTo>
                  <a:pt x="1755775" y="1042988"/>
                </a:lnTo>
                <a:lnTo>
                  <a:pt x="1712913" y="1052513"/>
                </a:lnTo>
                <a:lnTo>
                  <a:pt x="1671638" y="1065213"/>
                </a:lnTo>
                <a:lnTo>
                  <a:pt x="1633538" y="1076325"/>
                </a:lnTo>
                <a:lnTo>
                  <a:pt x="1595438" y="1090613"/>
                </a:lnTo>
                <a:lnTo>
                  <a:pt x="1555750" y="1109663"/>
                </a:lnTo>
                <a:lnTo>
                  <a:pt x="1519238" y="1127125"/>
                </a:lnTo>
                <a:lnTo>
                  <a:pt x="1482725" y="1146175"/>
                </a:lnTo>
                <a:lnTo>
                  <a:pt x="1446213" y="1168400"/>
                </a:lnTo>
                <a:lnTo>
                  <a:pt x="1414463" y="1190625"/>
                </a:lnTo>
                <a:lnTo>
                  <a:pt x="1379538" y="1214438"/>
                </a:lnTo>
                <a:lnTo>
                  <a:pt x="1349375" y="1241425"/>
                </a:lnTo>
                <a:lnTo>
                  <a:pt x="1316038" y="1268413"/>
                </a:lnTo>
                <a:lnTo>
                  <a:pt x="1287463" y="1295400"/>
                </a:lnTo>
                <a:lnTo>
                  <a:pt x="1258888" y="1327150"/>
                </a:lnTo>
                <a:lnTo>
                  <a:pt x="1233488" y="1357313"/>
                </a:lnTo>
                <a:lnTo>
                  <a:pt x="1206500" y="1389063"/>
                </a:lnTo>
                <a:lnTo>
                  <a:pt x="1182688" y="1422400"/>
                </a:lnTo>
                <a:lnTo>
                  <a:pt x="1160463" y="1457325"/>
                </a:lnTo>
                <a:lnTo>
                  <a:pt x="1139825" y="1493838"/>
                </a:lnTo>
                <a:lnTo>
                  <a:pt x="1119188" y="1530350"/>
                </a:lnTo>
                <a:lnTo>
                  <a:pt x="1101725" y="1566863"/>
                </a:lnTo>
                <a:lnTo>
                  <a:pt x="1084263" y="1604963"/>
                </a:lnTo>
                <a:lnTo>
                  <a:pt x="1069975" y="1643063"/>
                </a:lnTo>
                <a:lnTo>
                  <a:pt x="1058863" y="1684338"/>
                </a:lnTo>
                <a:lnTo>
                  <a:pt x="1046163" y="1724025"/>
                </a:lnTo>
                <a:lnTo>
                  <a:pt x="1038225" y="1766888"/>
                </a:lnTo>
                <a:lnTo>
                  <a:pt x="1030288" y="1808163"/>
                </a:lnTo>
                <a:lnTo>
                  <a:pt x="1025525" y="1852613"/>
                </a:lnTo>
                <a:lnTo>
                  <a:pt x="1022350" y="1895475"/>
                </a:lnTo>
                <a:lnTo>
                  <a:pt x="1022350" y="1939925"/>
                </a:lnTo>
                <a:lnTo>
                  <a:pt x="1022350" y="1982788"/>
                </a:lnTo>
                <a:lnTo>
                  <a:pt x="1025525" y="2027238"/>
                </a:lnTo>
                <a:lnTo>
                  <a:pt x="1030288" y="2070101"/>
                </a:lnTo>
                <a:lnTo>
                  <a:pt x="1038225" y="2112963"/>
                </a:lnTo>
                <a:lnTo>
                  <a:pt x="1046163" y="2154238"/>
                </a:lnTo>
                <a:lnTo>
                  <a:pt x="1058863" y="2195513"/>
                </a:lnTo>
                <a:lnTo>
                  <a:pt x="1069975" y="2235200"/>
                </a:lnTo>
                <a:lnTo>
                  <a:pt x="1084263" y="2274888"/>
                </a:lnTo>
                <a:lnTo>
                  <a:pt x="1101725" y="2311400"/>
                </a:lnTo>
                <a:lnTo>
                  <a:pt x="1119188" y="2351088"/>
                </a:lnTo>
                <a:lnTo>
                  <a:pt x="1139825" y="2387600"/>
                </a:lnTo>
                <a:lnTo>
                  <a:pt x="1160463" y="2420938"/>
                </a:lnTo>
                <a:lnTo>
                  <a:pt x="1182688" y="2455863"/>
                </a:lnTo>
                <a:lnTo>
                  <a:pt x="1206500" y="2490788"/>
                </a:lnTo>
                <a:lnTo>
                  <a:pt x="1233488" y="2522538"/>
                </a:lnTo>
                <a:lnTo>
                  <a:pt x="1258888" y="2554288"/>
                </a:lnTo>
                <a:lnTo>
                  <a:pt x="1287463" y="2582863"/>
                </a:lnTo>
                <a:lnTo>
                  <a:pt x="1316038" y="2609851"/>
                </a:lnTo>
                <a:lnTo>
                  <a:pt x="1349375" y="2638426"/>
                </a:lnTo>
                <a:lnTo>
                  <a:pt x="1379538" y="2663826"/>
                </a:lnTo>
                <a:lnTo>
                  <a:pt x="1414463" y="2687638"/>
                </a:lnTo>
                <a:lnTo>
                  <a:pt x="1446213" y="2711451"/>
                </a:lnTo>
                <a:lnTo>
                  <a:pt x="1482725" y="2732088"/>
                </a:lnTo>
                <a:lnTo>
                  <a:pt x="1519238" y="2752726"/>
                </a:lnTo>
                <a:lnTo>
                  <a:pt x="1555750" y="2771776"/>
                </a:lnTo>
                <a:lnTo>
                  <a:pt x="1595438" y="2787651"/>
                </a:lnTo>
                <a:lnTo>
                  <a:pt x="1633538" y="2803526"/>
                </a:lnTo>
                <a:lnTo>
                  <a:pt x="1671638" y="2816226"/>
                </a:lnTo>
                <a:lnTo>
                  <a:pt x="1712913" y="2827338"/>
                </a:lnTo>
                <a:lnTo>
                  <a:pt x="1755775" y="2835276"/>
                </a:lnTo>
                <a:lnTo>
                  <a:pt x="1795463" y="2844801"/>
                </a:lnTo>
                <a:lnTo>
                  <a:pt x="1838325" y="2849563"/>
                </a:lnTo>
                <a:lnTo>
                  <a:pt x="1838325" y="3878263"/>
                </a:lnTo>
                <a:lnTo>
                  <a:pt x="1743075" y="3871913"/>
                </a:lnTo>
                <a:lnTo>
                  <a:pt x="1649413" y="3859213"/>
                </a:lnTo>
                <a:lnTo>
                  <a:pt x="1555750" y="3843338"/>
                </a:lnTo>
                <a:lnTo>
                  <a:pt x="1465263" y="3822701"/>
                </a:lnTo>
                <a:lnTo>
                  <a:pt x="1374775" y="3797301"/>
                </a:lnTo>
                <a:lnTo>
                  <a:pt x="1287463" y="3768726"/>
                </a:lnTo>
                <a:lnTo>
                  <a:pt x="1203325" y="3735388"/>
                </a:lnTo>
                <a:lnTo>
                  <a:pt x="1119188" y="3698876"/>
                </a:lnTo>
                <a:lnTo>
                  <a:pt x="1038225" y="3659188"/>
                </a:lnTo>
                <a:lnTo>
                  <a:pt x="958850" y="3614738"/>
                </a:lnTo>
                <a:lnTo>
                  <a:pt x="881063" y="3567113"/>
                </a:lnTo>
                <a:lnTo>
                  <a:pt x="806450" y="3514726"/>
                </a:lnTo>
                <a:lnTo>
                  <a:pt x="735013" y="3462338"/>
                </a:lnTo>
                <a:lnTo>
                  <a:pt x="666750" y="3403601"/>
                </a:lnTo>
                <a:lnTo>
                  <a:pt x="598488" y="3341688"/>
                </a:lnTo>
                <a:lnTo>
                  <a:pt x="536575" y="3278188"/>
                </a:lnTo>
                <a:lnTo>
                  <a:pt x="474663" y="3211513"/>
                </a:lnTo>
                <a:lnTo>
                  <a:pt x="415925" y="3143251"/>
                </a:lnTo>
                <a:lnTo>
                  <a:pt x="363538" y="3070226"/>
                </a:lnTo>
                <a:lnTo>
                  <a:pt x="311150" y="2997201"/>
                </a:lnTo>
                <a:lnTo>
                  <a:pt x="263525" y="2919413"/>
                </a:lnTo>
                <a:lnTo>
                  <a:pt x="219075" y="2838451"/>
                </a:lnTo>
                <a:lnTo>
                  <a:pt x="180975" y="2757488"/>
                </a:lnTo>
                <a:lnTo>
                  <a:pt x="144463" y="2673351"/>
                </a:lnTo>
                <a:lnTo>
                  <a:pt x="109538" y="2587626"/>
                </a:lnTo>
                <a:lnTo>
                  <a:pt x="80963" y="2500313"/>
                </a:lnTo>
                <a:lnTo>
                  <a:pt x="57150" y="2409825"/>
                </a:lnTo>
                <a:lnTo>
                  <a:pt x="36513" y="2319338"/>
                </a:lnTo>
                <a:lnTo>
                  <a:pt x="20638" y="2227263"/>
                </a:lnTo>
                <a:lnTo>
                  <a:pt x="9525" y="2130425"/>
                </a:lnTo>
                <a:lnTo>
                  <a:pt x="1588" y="2035176"/>
                </a:lnTo>
                <a:lnTo>
                  <a:pt x="0" y="1939925"/>
                </a:lnTo>
                <a:lnTo>
                  <a:pt x="1588" y="1843088"/>
                </a:lnTo>
                <a:lnTo>
                  <a:pt x="9525" y="1747838"/>
                </a:lnTo>
                <a:lnTo>
                  <a:pt x="20638" y="1654175"/>
                </a:lnTo>
                <a:lnTo>
                  <a:pt x="36513" y="1560513"/>
                </a:lnTo>
                <a:lnTo>
                  <a:pt x="57150" y="1468438"/>
                </a:lnTo>
                <a:lnTo>
                  <a:pt x="80963" y="1379538"/>
                </a:lnTo>
                <a:lnTo>
                  <a:pt x="109538" y="1292225"/>
                </a:lnTo>
                <a:lnTo>
                  <a:pt x="144463" y="1206500"/>
                </a:lnTo>
                <a:lnTo>
                  <a:pt x="180975" y="1120775"/>
                </a:lnTo>
                <a:lnTo>
                  <a:pt x="219075" y="1039813"/>
                </a:lnTo>
                <a:lnTo>
                  <a:pt x="263525" y="960438"/>
                </a:lnTo>
                <a:lnTo>
                  <a:pt x="311150" y="884238"/>
                </a:lnTo>
                <a:lnTo>
                  <a:pt x="363538" y="808038"/>
                </a:lnTo>
                <a:lnTo>
                  <a:pt x="415925" y="738188"/>
                </a:lnTo>
                <a:lnTo>
                  <a:pt x="474663" y="666750"/>
                </a:lnTo>
                <a:lnTo>
                  <a:pt x="536575" y="601663"/>
                </a:lnTo>
                <a:lnTo>
                  <a:pt x="598488" y="536575"/>
                </a:lnTo>
                <a:lnTo>
                  <a:pt x="666750" y="474663"/>
                </a:lnTo>
                <a:lnTo>
                  <a:pt x="735013" y="419100"/>
                </a:lnTo>
                <a:lnTo>
                  <a:pt x="806450" y="363538"/>
                </a:lnTo>
                <a:lnTo>
                  <a:pt x="881063" y="312738"/>
                </a:lnTo>
                <a:lnTo>
                  <a:pt x="958850" y="263525"/>
                </a:lnTo>
                <a:lnTo>
                  <a:pt x="1038225" y="220663"/>
                </a:lnTo>
                <a:lnTo>
                  <a:pt x="1119188" y="180975"/>
                </a:lnTo>
                <a:lnTo>
                  <a:pt x="1203325" y="144463"/>
                </a:lnTo>
                <a:lnTo>
                  <a:pt x="1287463" y="109538"/>
                </a:lnTo>
                <a:lnTo>
                  <a:pt x="1374775" y="80963"/>
                </a:lnTo>
                <a:lnTo>
                  <a:pt x="1465263" y="57150"/>
                </a:lnTo>
                <a:lnTo>
                  <a:pt x="1555750" y="36513"/>
                </a:lnTo>
                <a:lnTo>
                  <a:pt x="1649413" y="20638"/>
                </a:lnTo>
                <a:lnTo>
                  <a:pt x="1743075" y="7938"/>
                </a:lnTo>
                <a:close/>
              </a:path>
            </a:pathLst>
          </a:custGeom>
          <a:solidFill>
            <a:srgbClr val="DFF4D5"/>
          </a:solidFill>
          <a:ln>
            <a:noFill/>
          </a:ln>
          <a:extLst/>
        </p:spPr>
        <p:txBody>
          <a:bodyPr vert="horz" wrap="square" lIns="95780" tIns="47890" rIns="95780" bIns="47890" numCol="1" anchor="t" anchorCtr="0" compatLnSpc="1">
            <a:prstTxWarp prst="textNoShape">
              <a:avLst/>
            </a:prstTxWarp>
          </a:bodyPr>
          <a:lstStyle/>
          <a:p>
            <a:endParaRPr lang="en-GB" dirty="0"/>
          </a:p>
        </p:txBody>
      </p:sp>
      <p:sp>
        <p:nvSpPr>
          <p:cNvPr id="6" name="Text Placeholder 2"/>
          <p:cNvSpPr>
            <a:spLocks noGrp="1"/>
          </p:cNvSpPr>
          <p:nvPr>
            <p:ph type="body" sz="quarter" idx="15" hasCustomPrompt="1"/>
          </p:nvPr>
        </p:nvSpPr>
        <p:spPr>
          <a:xfrm>
            <a:off x="550639" y="2961762"/>
            <a:ext cx="11090888" cy="537817"/>
          </a:xfrm>
          <a:prstGeom prst="rect">
            <a:avLst/>
          </a:prstGeom>
        </p:spPr>
        <p:txBody>
          <a:bodyPr wrap="square" lIns="0" tIns="37708" rIns="0" bIns="37708" anchor="b" anchorCtr="0">
            <a:spAutoFit/>
          </a:bodyPr>
          <a:lstStyle>
            <a:lvl1pPr marL="0" indent="0" algn="l">
              <a:spcBef>
                <a:spcPts val="0"/>
              </a:spcBef>
              <a:buFontTx/>
              <a:buNone/>
              <a:defRPr sz="3000" b="0">
                <a:solidFill>
                  <a:srgbClr val="002A5E"/>
                </a:solidFill>
                <a:latin typeface="+mj-lt"/>
              </a:defRPr>
            </a:lvl1pPr>
          </a:lstStyle>
          <a:p>
            <a:pPr lvl="0"/>
            <a:r>
              <a:rPr lang="en-GB" dirty="0"/>
              <a:t>Divider title to go here(30pt)</a:t>
            </a:r>
            <a:endParaRPr lang="en-US" dirty="0"/>
          </a:p>
        </p:txBody>
      </p:sp>
      <p:sp>
        <p:nvSpPr>
          <p:cNvPr id="8" name="Text Placeholder 2"/>
          <p:cNvSpPr>
            <a:spLocks noGrp="1"/>
          </p:cNvSpPr>
          <p:nvPr>
            <p:ph type="body" sz="quarter" idx="16" hasCustomPrompt="1"/>
          </p:nvPr>
        </p:nvSpPr>
        <p:spPr>
          <a:xfrm>
            <a:off x="550639" y="3572731"/>
            <a:ext cx="11090888" cy="445484"/>
          </a:xfrm>
          <a:prstGeom prst="rect">
            <a:avLst/>
          </a:prstGeom>
        </p:spPr>
        <p:txBody>
          <a:bodyPr wrap="square" lIns="0" tIns="37708" rIns="0" bIns="37708" anchor="t" anchorCtr="0">
            <a:spAutoFit/>
          </a:bodyPr>
          <a:lstStyle>
            <a:lvl1pPr marL="0" indent="0" algn="l">
              <a:spcBef>
                <a:spcPts val="0"/>
              </a:spcBef>
              <a:buFontTx/>
              <a:buNone/>
              <a:defRPr sz="2400" b="0">
                <a:solidFill>
                  <a:srgbClr val="002A5E"/>
                </a:solidFill>
                <a:latin typeface="+mj-lt"/>
              </a:defRPr>
            </a:lvl1pPr>
          </a:lstStyle>
          <a:p>
            <a:pPr lvl="0"/>
            <a:r>
              <a:rPr lang="en-GB" dirty="0"/>
              <a:t>Subtitle (24pt)</a:t>
            </a:r>
            <a:endParaRPr lang="en-US" dirty="0"/>
          </a:p>
        </p:txBody>
      </p:sp>
    </p:spTree>
    <p:extLst>
      <p:ext uri="{BB962C8B-B14F-4D97-AF65-F5344CB8AC3E}">
        <p14:creationId xmlns:p14="http://schemas.microsoft.com/office/powerpoint/2010/main" val="2853278797"/>
      </p:ext>
    </p:extLst>
  </p:cSld>
  <p:clrMapOvr>
    <a:masterClrMapping/>
  </p:clrMapOvr>
  <p:transition>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2_Divider Page">
    <p:spTree>
      <p:nvGrpSpPr>
        <p:cNvPr id="1" name=""/>
        <p:cNvGrpSpPr/>
        <p:nvPr/>
      </p:nvGrpSpPr>
      <p:grpSpPr>
        <a:xfrm>
          <a:off x="0" y="0"/>
          <a:ext cx="0" cy="0"/>
          <a:chOff x="0" y="0"/>
          <a:chExt cx="0" cy="0"/>
        </a:xfrm>
      </p:grpSpPr>
      <p:sp>
        <p:nvSpPr>
          <p:cNvPr id="6" name="Text Placeholder 2"/>
          <p:cNvSpPr>
            <a:spLocks noGrp="1"/>
          </p:cNvSpPr>
          <p:nvPr>
            <p:ph type="body" sz="quarter" idx="15" hasCustomPrompt="1"/>
          </p:nvPr>
        </p:nvSpPr>
        <p:spPr>
          <a:xfrm>
            <a:off x="550639" y="5184262"/>
            <a:ext cx="11090888" cy="537817"/>
          </a:xfrm>
          <a:prstGeom prst="rect">
            <a:avLst/>
          </a:prstGeom>
        </p:spPr>
        <p:txBody>
          <a:bodyPr wrap="square" lIns="0" tIns="37708" rIns="0" bIns="37708" anchor="b" anchorCtr="0">
            <a:spAutoFit/>
          </a:bodyPr>
          <a:lstStyle>
            <a:lvl1pPr marL="0" indent="0" algn="l">
              <a:spcBef>
                <a:spcPts val="0"/>
              </a:spcBef>
              <a:buFontTx/>
              <a:buNone/>
              <a:defRPr sz="3000" b="0">
                <a:solidFill>
                  <a:srgbClr val="002A5E"/>
                </a:solidFill>
                <a:latin typeface="+mj-lt"/>
              </a:defRPr>
            </a:lvl1pPr>
          </a:lstStyle>
          <a:p>
            <a:pPr lvl="0"/>
            <a:r>
              <a:rPr lang="en-GB" dirty="0"/>
              <a:t>Divider title to go here(30pt)</a:t>
            </a:r>
            <a:endParaRPr lang="en-US" dirty="0"/>
          </a:p>
        </p:txBody>
      </p:sp>
      <p:sp>
        <p:nvSpPr>
          <p:cNvPr id="8" name="Text Placeholder 2"/>
          <p:cNvSpPr>
            <a:spLocks noGrp="1"/>
          </p:cNvSpPr>
          <p:nvPr>
            <p:ph type="body" sz="quarter" idx="16" hasCustomPrompt="1"/>
          </p:nvPr>
        </p:nvSpPr>
        <p:spPr>
          <a:xfrm>
            <a:off x="550639" y="5795231"/>
            <a:ext cx="11090888" cy="445484"/>
          </a:xfrm>
          <a:prstGeom prst="rect">
            <a:avLst/>
          </a:prstGeom>
        </p:spPr>
        <p:txBody>
          <a:bodyPr wrap="square" lIns="0" tIns="37708" rIns="0" bIns="37708" anchor="t" anchorCtr="0">
            <a:spAutoFit/>
          </a:bodyPr>
          <a:lstStyle>
            <a:lvl1pPr marL="0" indent="0" algn="l">
              <a:spcBef>
                <a:spcPts val="0"/>
              </a:spcBef>
              <a:buFontTx/>
              <a:buNone/>
              <a:defRPr sz="2400" b="0">
                <a:solidFill>
                  <a:srgbClr val="002A5E"/>
                </a:solidFill>
                <a:latin typeface="+mj-lt"/>
              </a:defRPr>
            </a:lvl1pPr>
          </a:lstStyle>
          <a:p>
            <a:pPr lvl="0"/>
            <a:r>
              <a:rPr lang="en-GB" dirty="0"/>
              <a:t>Subtitle (24pt)</a:t>
            </a:r>
            <a:endParaRPr lang="en-US" dirty="0"/>
          </a:p>
        </p:txBody>
      </p:sp>
      <p:sp>
        <p:nvSpPr>
          <p:cNvPr id="5" name="Picture Placeholder 3"/>
          <p:cNvSpPr>
            <a:spLocks noGrp="1"/>
          </p:cNvSpPr>
          <p:nvPr>
            <p:ph type="pic" sz="quarter" idx="17"/>
          </p:nvPr>
        </p:nvSpPr>
        <p:spPr>
          <a:xfrm>
            <a:off x="3987155" y="836613"/>
            <a:ext cx="4221832" cy="4183200"/>
          </a:xfrm>
          <a:custGeom>
            <a:avLst/>
            <a:gdLst/>
            <a:ahLst/>
            <a:cxnLst/>
            <a:rect l="l" t="t" r="r" b="b"/>
            <a:pathLst>
              <a:path w="3871912" h="3877200">
                <a:moveTo>
                  <a:pt x="2033587" y="0"/>
                </a:moveTo>
                <a:lnTo>
                  <a:pt x="2046342" y="0"/>
                </a:lnTo>
                <a:lnTo>
                  <a:pt x="2128837" y="6875"/>
                </a:lnTo>
                <a:lnTo>
                  <a:pt x="2222500" y="19575"/>
                </a:lnTo>
                <a:lnTo>
                  <a:pt x="2316162" y="35450"/>
                </a:lnTo>
                <a:lnTo>
                  <a:pt x="2406650" y="56087"/>
                </a:lnTo>
                <a:lnTo>
                  <a:pt x="2497137" y="79900"/>
                </a:lnTo>
                <a:lnTo>
                  <a:pt x="2584450" y="108475"/>
                </a:lnTo>
                <a:lnTo>
                  <a:pt x="2668587" y="143400"/>
                </a:lnTo>
                <a:lnTo>
                  <a:pt x="2752725" y="179912"/>
                </a:lnTo>
                <a:lnTo>
                  <a:pt x="2833687" y="219600"/>
                </a:lnTo>
                <a:lnTo>
                  <a:pt x="2913062" y="262462"/>
                </a:lnTo>
                <a:lnTo>
                  <a:pt x="2990850" y="311675"/>
                </a:lnTo>
                <a:lnTo>
                  <a:pt x="3065462" y="362475"/>
                </a:lnTo>
                <a:lnTo>
                  <a:pt x="3136900" y="418037"/>
                </a:lnTo>
                <a:lnTo>
                  <a:pt x="3205162" y="473600"/>
                </a:lnTo>
                <a:lnTo>
                  <a:pt x="3273425" y="535512"/>
                </a:lnTo>
                <a:lnTo>
                  <a:pt x="3335337" y="600600"/>
                </a:lnTo>
                <a:lnTo>
                  <a:pt x="3397250" y="665687"/>
                </a:lnTo>
                <a:lnTo>
                  <a:pt x="3455987" y="737125"/>
                </a:lnTo>
                <a:lnTo>
                  <a:pt x="3508375" y="806975"/>
                </a:lnTo>
                <a:lnTo>
                  <a:pt x="3560762" y="883175"/>
                </a:lnTo>
                <a:lnTo>
                  <a:pt x="3608387" y="959375"/>
                </a:lnTo>
                <a:lnTo>
                  <a:pt x="3652837" y="1038750"/>
                </a:lnTo>
                <a:lnTo>
                  <a:pt x="3690937" y="1119712"/>
                </a:lnTo>
                <a:lnTo>
                  <a:pt x="3727450" y="1205437"/>
                </a:lnTo>
                <a:lnTo>
                  <a:pt x="3762375" y="1291162"/>
                </a:lnTo>
                <a:lnTo>
                  <a:pt x="3790950" y="1378475"/>
                </a:lnTo>
                <a:lnTo>
                  <a:pt x="3814762" y="1467375"/>
                </a:lnTo>
                <a:lnTo>
                  <a:pt x="3835400" y="1559450"/>
                </a:lnTo>
                <a:lnTo>
                  <a:pt x="3851275" y="1653112"/>
                </a:lnTo>
                <a:lnTo>
                  <a:pt x="3862387" y="1746775"/>
                </a:lnTo>
                <a:lnTo>
                  <a:pt x="3870325" y="1842025"/>
                </a:lnTo>
                <a:lnTo>
                  <a:pt x="3871912" y="1938862"/>
                </a:lnTo>
                <a:lnTo>
                  <a:pt x="3870325" y="2034113"/>
                </a:lnTo>
                <a:lnTo>
                  <a:pt x="3862387" y="2129362"/>
                </a:lnTo>
                <a:lnTo>
                  <a:pt x="3851275" y="2226200"/>
                </a:lnTo>
                <a:lnTo>
                  <a:pt x="3835400" y="2318275"/>
                </a:lnTo>
                <a:lnTo>
                  <a:pt x="3814762" y="2408762"/>
                </a:lnTo>
                <a:lnTo>
                  <a:pt x="3790950" y="2499250"/>
                </a:lnTo>
                <a:lnTo>
                  <a:pt x="3762375" y="2586563"/>
                </a:lnTo>
                <a:lnTo>
                  <a:pt x="3727450" y="2672288"/>
                </a:lnTo>
                <a:lnTo>
                  <a:pt x="3690937" y="2756425"/>
                </a:lnTo>
                <a:lnTo>
                  <a:pt x="3652837" y="2837388"/>
                </a:lnTo>
                <a:lnTo>
                  <a:pt x="3608387" y="2918350"/>
                </a:lnTo>
                <a:lnTo>
                  <a:pt x="3560762" y="2996138"/>
                </a:lnTo>
                <a:lnTo>
                  <a:pt x="3508375" y="3069163"/>
                </a:lnTo>
                <a:lnTo>
                  <a:pt x="3455987" y="3142188"/>
                </a:lnTo>
                <a:lnTo>
                  <a:pt x="3397250" y="3210450"/>
                </a:lnTo>
                <a:lnTo>
                  <a:pt x="3335337" y="3277125"/>
                </a:lnTo>
                <a:lnTo>
                  <a:pt x="3273425" y="3340625"/>
                </a:lnTo>
                <a:lnTo>
                  <a:pt x="3205162" y="3402538"/>
                </a:lnTo>
                <a:lnTo>
                  <a:pt x="3136900" y="3461275"/>
                </a:lnTo>
                <a:lnTo>
                  <a:pt x="3065462" y="3513663"/>
                </a:lnTo>
                <a:lnTo>
                  <a:pt x="2990850" y="3566050"/>
                </a:lnTo>
                <a:lnTo>
                  <a:pt x="2913062" y="3613675"/>
                </a:lnTo>
                <a:lnTo>
                  <a:pt x="2833687" y="3658125"/>
                </a:lnTo>
                <a:lnTo>
                  <a:pt x="2752725" y="3697813"/>
                </a:lnTo>
                <a:lnTo>
                  <a:pt x="2668587" y="3734325"/>
                </a:lnTo>
                <a:lnTo>
                  <a:pt x="2584450" y="3767663"/>
                </a:lnTo>
                <a:lnTo>
                  <a:pt x="2497137" y="3796238"/>
                </a:lnTo>
                <a:lnTo>
                  <a:pt x="2406650" y="3821638"/>
                </a:lnTo>
                <a:lnTo>
                  <a:pt x="2316162" y="3842275"/>
                </a:lnTo>
                <a:lnTo>
                  <a:pt x="2222500" y="3858150"/>
                </a:lnTo>
                <a:lnTo>
                  <a:pt x="2128837" y="3870850"/>
                </a:lnTo>
                <a:lnTo>
                  <a:pt x="2033587" y="3877200"/>
                </a:lnTo>
                <a:lnTo>
                  <a:pt x="2033587" y="2848500"/>
                </a:lnTo>
                <a:lnTo>
                  <a:pt x="2076450" y="2843738"/>
                </a:lnTo>
                <a:lnTo>
                  <a:pt x="2116137" y="2834213"/>
                </a:lnTo>
                <a:lnTo>
                  <a:pt x="2159000" y="2826275"/>
                </a:lnTo>
                <a:lnTo>
                  <a:pt x="2200275" y="2815163"/>
                </a:lnTo>
                <a:lnTo>
                  <a:pt x="2238375" y="2802463"/>
                </a:lnTo>
                <a:lnTo>
                  <a:pt x="2276475" y="2786588"/>
                </a:lnTo>
                <a:lnTo>
                  <a:pt x="2316162" y="2770713"/>
                </a:lnTo>
                <a:lnTo>
                  <a:pt x="2352675" y="2751663"/>
                </a:lnTo>
                <a:lnTo>
                  <a:pt x="2389187" y="2731025"/>
                </a:lnTo>
                <a:lnTo>
                  <a:pt x="2425700" y="2710388"/>
                </a:lnTo>
                <a:lnTo>
                  <a:pt x="2457450" y="2686575"/>
                </a:lnTo>
                <a:lnTo>
                  <a:pt x="2492375" y="2662763"/>
                </a:lnTo>
                <a:lnTo>
                  <a:pt x="2522537" y="2637363"/>
                </a:lnTo>
                <a:lnTo>
                  <a:pt x="2555875" y="2608788"/>
                </a:lnTo>
                <a:lnTo>
                  <a:pt x="2584450" y="2581800"/>
                </a:lnTo>
                <a:lnTo>
                  <a:pt x="2613025" y="2553225"/>
                </a:lnTo>
                <a:lnTo>
                  <a:pt x="2638425" y="2521475"/>
                </a:lnTo>
                <a:lnTo>
                  <a:pt x="2665412" y="2489725"/>
                </a:lnTo>
                <a:lnTo>
                  <a:pt x="2689225" y="2454800"/>
                </a:lnTo>
                <a:lnTo>
                  <a:pt x="2711450" y="2419875"/>
                </a:lnTo>
                <a:lnTo>
                  <a:pt x="2732087" y="2386537"/>
                </a:lnTo>
                <a:lnTo>
                  <a:pt x="2752725" y="2350025"/>
                </a:lnTo>
                <a:lnTo>
                  <a:pt x="2770187" y="2310337"/>
                </a:lnTo>
                <a:lnTo>
                  <a:pt x="2787650" y="2273825"/>
                </a:lnTo>
                <a:lnTo>
                  <a:pt x="2801937" y="2234137"/>
                </a:lnTo>
                <a:lnTo>
                  <a:pt x="2813050" y="2194450"/>
                </a:lnTo>
                <a:lnTo>
                  <a:pt x="2825750" y="2153175"/>
                </a:lnTo>
                <a:lnTo>
                  <a:pt x="2833687" y="2111900"/>
                </a:lnTo>
                <a:lnTo>
                  <a:pt x="2841625" y="2069038"/>
                </a:lnTo>
                <a:lnTo>
                  <a:pt x="2846387" y="2026175"/>
                </a:lnTo>
                <a:lnTo>
                  <a:pt x="2849562" y="1981725"/>
                </a:lnTo>
                <a:lnTo>
                  <a:pt x="2849562" y="1938862"/>
                </a:lnTo>
                <a:lnTo>
                  <a:pt x="2849562" y="1894412"/>
                </a:lnTo>
                <a:lnTo>
                  <a:pt x="2846387" y="1851550"/>
                </a:lnTo>
                <a:lnTo>
                  <a:pt x="2841625" y="1807100"/>
                </a:lnTo>
                <a:lnTo>
                  <a:pt x="2833687" y="1765825"/>
                </a:lnTo>
                <a:lnTo>
                  <a:pt x="2825750" y="1722962"/>
                </a:lnTo>
                <a:lnTo>
                  <a:pt x="2813050" y="1683275"/>
                </a:lnTo>
                <a:lnTo>
                  <a:pt x="2801937" y="1642000"/>
                </a:lnTo>
                <a:lnTo>
                  <a:pt x="2787650" y="1603900"/>
                </a:lnTo>
                <a:lnTo>
                  <a:pt x="2770187" y="1565800"/>
                </a:lnTo>
                <a:lnTo>
                  <a:pt x="2752725" y="1529287"/>
                </a:lnTo>
                <a:lnTo>
                  <a:pt x="2732087" y="1492775"/>
                </a:lnTo>
                <a:lnTo>
                  <a:pt x="2711450" y="1456262"/>
                </a:lnTo>
                <a:lnTo>
                  <a:pt x="2689225" y="1421337"/>
                </a:lnTo>
                <a:lnTo>
                  <a:pt x="2665412" y="1388000"/>
                </a:lnTo>
                <a:lnTo>
                  <a:pt x="2638425" y="1356250"/>
                </a:lnTo>
                <a:lnTo>
                  <a:pt x="2613025" y="1326087"/>
                </a:lnTo>
                <a:lnTo>
                  <a:pt x="2584450" y="1294337"/>
                </a:lnTo>
                <a:lnTo>
                  <a:pt x="2555875" y="1267350"/>
                </a:lnTo>
                <a:lnTo>
                  <a:pt x="2522537" y="1240362"/>
                </a:lnTo>
                <a:lnTo>
                  <a:pt x="2492375" y="1213375"/>
                </a:lnTo>
                <a:lnTo>
                  <a:pt x="2457450" y="1189562"/>
                </a:lnTo>
                <a:lnTo>
                  <a:pt x="2425700" y="1167337"/>
                </a:lnTo>
                <a:lnTo>
                  <a:pt x="2389187" y="1145112"/>
                </a:lnTo>
                <a:lnTo>
                  <a:pt x="2352675" y="1126062"/>
                </a:lnTo>
                <a:lnTo>
                  <a:pt x="2316162" y="1108600"/>
                </a:lnTo>
                <a:lnTo>
                  <a:pt x="2276475" y="1089550"/>
                </a:lnTo>
                <a:lnTo>
                  <a:pt x="2238375" y="1075262"/>
                </a:lnTo>
                <a:lnTo>
                  <a:pt x="2200275" y="1064150"/>
                </a:lnTo>
                <a:lnTo>
                  <a:pt x="2159000" y="1051450"/>
                </a:lnTo>
                <a:lnTo>
                  <a:pt x="2116137" y="1041925"/>
                </a:lnTo>
                <a:lnTo>
                  <a:pt x="2076450" y="1032400"/>
                </a:lnTo>
                <a:lnTo>
                  <a:pt x="2033587" y="1029225"/>
                </a:lnTo>
                <a:close/>
                <a:moveTo>
                  <a:pt x="1825570" y="0"/>
                </a:moveTo>
                <a:lnTo>
                  <a:pt x="1838325" y="0"/>
                </a:lnTo>
                <a:lnTo>
                  <a:pt x="1838325" y="1029225"/>
                </a:lnTo>
                <a:lnTo>
                  <a:pt x="1795463" y="1032400"/>
                </a:lnTo>
                <a:lnTo>
                  <a:pt x="1755775" y="1041925"/>
                </a:lnTo>
                <a:lnTo>
                  <a:pt x="1712913" y="1051450"/>
                </a:lnTo>
                <a:lnTo>
                  <a:pt x="1671638" y="1064150"/>
                </a:lnTo>
                <a:lnTo>
                  <a:pt x="1633538" y="1075262"/>
                </a:lnTo>
                <a:lnTo>
                  <a:pt x="1595438" y="1089550"/>
                </a:lnTo>
                <a:lnTo>
                  <a:pt x="1555750" y="1108600"/>
                </a:lnTo>
                <a:lnTo>
                  <a:pt x="1519238" y="1126062"/>
                </a:lnTo>
                <a:lnTo>
                  <a:pt x="1482725" y="1145112"/>
                </a:lnTo>
                <a:lnTo>
                  <a:pt x="1446213" y="1167337"/>
                </a:lnTo>
                <a:lnTo>
                  <a:pt x="1414463" y="1189562"/>
                </a:lnTo>
                <a:lnTo>
                  <a:pt x="1379538" y="1213375"/>
                </a:lnTo>
                <a:lnTo>
                  <a:pt x="1349375" y="1240362"/>
                </a:lnTo>
                <a:lnTo>
                  <a:pt x="1316038" y="1267350"/>
                </a:lnTo>
                <a:lnTo>
                  <a:pt x="1287463" y="1294337"/>
                </a:lnTo>
                <a:lnTo>
                  <a:pt x="1258888" y="1326087"/>
                </a:lnTo>
                <a:lnTo>
                  <a:pt x="1233488" y="1356250"/>
                </a:lnTo>
                <a:lnTo>
                  <a:pt x="1206500" y="1388000"/>
                </a:lnTo>
                <a:lnTo>
                  <a:pt x="1182688" y="1421337"/>
                </a:lnTo>
                <a:lnTo>
                  <a:pt x="1160463" y="1456262"/>
                </a:lnTo>
                <a:lnTo>
                  <a:pt x="1139825" y="1492775"/>
                </a:lnTo>
                <a:lnTo>
                  <a:pt x="1119188" y="1529287"/>
                </a:lnTo>
                <a:lnTo>
                  <a:pt x="1101725" y="1565800"/>
                </a:lnTo>
                <a:lnTo>
                  <a:pt x="1084263" y="1603900"/>
                </a:lnTo>
                <a:lnTo>
                  <a:pt x="1069975" y="1642000"/>
                </a:lnTo>
                <a:lnTo>
                  <a:pt x="1058863" y="1683275"/>
                </a:lnTo>
                <a:lnTo>
                  <a:pt x="1046163" y="1722962"/>
                </a:lnTo>
                <a:lnTo>
                  <a:pt x="1038225" y="1765825"/>
                </a:lnTo>
                <a:lnTo>
                  <a:pt x="1030288" y="1807100"/>
                </a:lnTo>
                <a:lnTo>
                  <a:pt x="1025525" y="1851550"/>
                </a:lnTo>
                <a:lnTo>
                  <a:pt x="1022350" y="1894412"/>
                </a:lnTo>
                <a:lnTo>
                  <a:pt x="1022350" y="1938862"/>
                </a:lnTo>
                <a:lnTo>
                  <a:pt x="1022350" y="1981725"/>
                </a:lnTo>
                <a:lnTo>
                  <a:pt x="1025525" y="2026175"/>
                </a:lnTo>
                <a:lnTo>
                  <a:pt x="1030288" y="2069038"/>
                </a:lnTo>
                <a:lnTo>
                  <a:pt x="1038225" y="2111900"/>
                </a:lnTo>
                <a:lnTo>
                  <a:pt x="1046163" y="2153175"/>
                </a:lnTo>
                <a:lnTo>
                  <a:pt x="1058863" y="2194450"/>
                </a:lnTo>
                <a:lnTo>
                  <a:pt x="1069975" y="2234137"/>
                </a:lnTo>
                <a:lnTo>
                  <a:pt x="1084263" y="2273825"/>
                </a:lnTo>
                <a:lnTo>
                  <a:pt x="1101725" y="2310337"/>
                </a:lnTo>
                <a:lnTo>
                  <a:pt x="1119188" y="2350025"/>
                </a:lnTo>
                <a:lnTo>
                  <a:pt x="1139825" y="2386537"/>
                </a:lnTo>
                <a:lnTo>
                  <a:pt x="1160463" y="2419875"/>
                </a:lnTo>
                <a:lnTo>
                  <a:pt x="1182688" y="2454800"/>
                </a:lnTo>
                <a:lnTo>
                  <a:pt x="1206500" y="2489725"/>
                </a:lnTo>
                <a:lnTo>
                  <a:pt x="1233488" y="2521475"/>
                </a:lnTo>
                <a:lnTo>
                  <a:pt x="1258888" y="2553225"/>
                </a:lnTo>
                <a:lnTo>
                  <a:pt x="1287463" y="2581800"/>
                </a:lnTo>
                <a:lnTo>
                  <a:pt x="1316038" y="2608788"/>
                </a:lnTo>
                <a:lnTo>
                  <a:pt x="1349375" y="2637363"/>
                </a:lnTo>
                <a:lnTo>
                  <a:pt x="1379538" y="2662763"/>
                </a:lnTo>
                <a:lnTo>
                  <a:pt x="1414463" y="2686575"/>
                </a:lnTo>
                <a:lnTo>
                  <a:pt x="1446213" y="2710388"/>
                </a:lnTo>
                <a:lnTo>
                  <a:pt x="1482725" y="2731025"/>
                </a:lnTo>
                <a:lnTo>
                  <a:pt x="1519238" y="2751663"/>
                </a:lnTo>
                <a:lnTo>
                  <a:pt x="1555750" y="2770713"/>
                </a:lnTo>
                <a:lnTo>
                  <a:pt x="1595438" y="2786588"/>
                </a:lnTo>
                <a:lnTo>
                  <a:pt x="1633538" y="2802463"/>
                </a:lnTo>
                <a:lnTo>
                  <a:pt x="1671638" y="2815163"/>
                </a:lnTo>
                <a:lnTo>
                  <a:pt x="1712913" y="2826275"/>
                </a:lnTo>
                <a:lnTo>
                  <a:pt x="1755775" y="2834213"/>
                </a:lnTo>
                <a:lnTo>
                  <a:pt x="1795463" y="2843738"/>
                </a:lnTo>
                <a:lnTo>
                  <a:pt x="1838325" y="2848500"/>
                </a:lnTo>
                <a:lnTo>
                  <a:pt x="1838325" y="3877200"/>
                </a:lnTo>
                <a:lnTo>
                  <a:pt x="1743075" y="3870850"/>
                </a:lnTo>
                <a:lnTo>
                  <a:pt x="1649413" y="3858150"/>
                </a:lnTo>
                <a:lnTo>
                  <a:pt x="1555750" y="3842275"/>
                </a:lnTo>
                <a:lnTo>
                  <a:pt x="1465263" y="3821638"/>
                </a:lnTo>
                <a:lnTo>
                  <a:pt x="1374775" y="3796238"/>
                </a:lnTo>
                <a:lnTo>
                  <a:pt x="1287463" y="3767663"/>
                </a:lnTo>
                <a:lnTo>
                  <a:pt x="1203325" y="3734325"/>
                </a:lnTo>
                <a:lnTo>
                  <a:pt x="1119188" y="3697813"/>
                </a:lnTo>
                <a:lnTo>
                  <a:pt x="1038225" y="3658125"/>
                </a:lnTo>
                <a:lnTo>
                  <a:pt x="958850" y="3613675"/>
                </a:lnTo>
                <a:lnTo>
                  <a:pt x="881063" y="3566050"/>
                </a:lnTo>
                <a:lnTo>
                  <a:pt x="806450" y="3513663"/>
                </a:lnTo>
                <a:lnTo>
                  <a:pt x="735013" y="3461275"/>
                </a:lnTo>
                <a:lnTo>
                  <a:pt x="666750" y="3402538"/>
                </a:lnTo>
                <a:lnTo>
                  <a:pt x="598488" y="3340625"/>
                </a:lnTo>
                <a:lnTo>
                  <a:pt x="536575" y="3277125"/>
                </a:lnTo>
                <a:lnTo>
                  <a:pt x="474663" y="3210450"/>
                </a:lnTo>
                <a:lnTo>
                  <a:pt x="415925" y="3142188"/>
                </a:lnTo>
                <a:lnTo>
                  <a:pt x="363538" y="3069163"/>
                </a:lnTo>
                <a:lnTo>
                  <a:pt x="311150" y="2996138"/>
                </a:lnTo>
                <a:lnTo>
                  <a:pt x="263525" y="2918350"/>
                </a:lnTo>
                <a:lnTo>
                  <a:pt x="219075" y="2837388"/>
                </a:lnTo>
                <a:lnTo>
                  <a:pt x="180975" y="2756425"/>
                </a:lnTo>
                <a:lnTo>
                  <a:pt x="144463" y="2672288"/>
                </a:lnTo>
                <a:lnTo>
                  <a:pt x="109538" y="2586563"/>
                </a:lnTo>
                <a:lnTo>
                  <a:pt x="80963" y="2499250"/>
                </a:lnTo>
                <a:lnTo>
                  <a:pt x="57150" y="2408762"/>
                </a:lnTo>
                <a:lnTo>
                  <a:pt x="36513" y="2318275"/>
                </a:lnTo>
                <a:lnTo>
                  <a:pt x="20638" y="2226200"/>
                </a:lnTo>
                <a:lnTo>
                  <a:pt x="9525" y="2129362"/>
                </a:lnTo>
                <a:lnTo>
                  <a:pt x="1588" y="2034113"/>
                </a:lnTo>
                <a:lnTo>
                  <a:pt x="0" y="1938862"/>
                </a:lnTo>
                <a:lnTo>
                  <a:pt x="1588" y="1842025"/>
                </a:lnTo>
                <a:lnTo>
                  <a:pt x="9525" y="1746775"/>
                </a:lnTo>
                <a:lnTo>
                  <a:pt x="20638" y="1653112"/>
                </a:lnTo>
                <a:lnTo>
                  <a:pt x="36513" y="1559450"/>
                </a:lnTo>
                <a:lnTo>
                  <a:pt x="57150" y="1467375"/>
                </a:lnTo>
                <a:lnTo>
                  <a:pt x="80963" y="1378475"/>
                </a:lnTo>
                <a:lnTo>
                  <a:pt x="109538" y="1291162"/>
                </a:lnTo>
                <a:lnTo>
                  <a:pt x="144463" y="1205437"/>
                </a:lnTo>
                <a:lnTo>
                  <a:pt x="180975" y="1119712"/>
                </a:lnTo>
                <a:lnTo>
                  <a:pt x="219075" y="1038750"/>
                </a:lnTo>
                <a:lnTo>
                  <a:pt x="263525" y="959375"/>
                </a:lnTo>
                <a:lnTo>
                  <a:pt x="311150" y="883175"/>
                </a:lnTo>
                <a:lnTo>
                  <a:pt x="363538" y="806975"/>
                </a:lnTo>
                <a:lnTo>
                  <a:pt x="415925" y="737125"/>
                </a:lnTo>
                <a:lnTo>
                  <a:pt x="474663" y="665687"/>
                </a:lnTo>
                <a:lnTo>
                  <a:pt x="536575" y="600600"/>
                </a:lnTo>
                <a:lnTo>
                  <a:pt x="598488" y="535512"/>
                </a:lnTo>
                <a:lnTo>
                  <a:pt x="666750" y="473600"/>
                </a:lnTo>
                <a:lnTo>
                  <a:pt x="735013" y="418037"/>
                </a:lnTo>
                <a:lnTo>
                  <a:pt x="806450" y="362475"/>
                </a:lnTo>
                <a:lnTo>
                  <a:pt x="881063" y="311675"/>
                </a:lnTo>
                <a:lnTo>
                  <a:pt x="958850" y="262462"/>
                </a:lnTo>
                <a:lnTo>
                  <a:pt x="1038225" y="219600"/>
                </a:lnTo>
                <a:lnTo>
                  <a:pt x="1119188" y="179912"/>
                </a:lnTo>
                <a:lnTo>
                  <a:pt x="1203325" y="143400"/>
                </a:lnTo>
                <a:lnTo>
                  <a:pt x="1287463" y="108475"/>
                </a:lnTo>
                <a:lnTo>
                  <a:pt x="1374775" y="79900"/>
                </a:lnTo>
                <a:lnTo>
                  <a:pt x="1465263" y="56087"/>
                </a:lnTo>
                <a:lnTo>
                  <a:pt x="1555750" y="35450"/>
                </a:lnTo>
                <a:lnTo>
                  <a:pt x="1649413" y="19575"/>
                </a:lnTo>
                <a:lnTo>
                  <a:pt x="1743075" y="6875"/>
                </a:lnTo>
                <a:close/>
              </a:path>
            </a:pathLst>
          </a:custGeom>
        </p:spPr>
        <p:txBody>
          <a:bodyPr/>
          <a:lstStyle>
            <a:lvl1pPr marL="0" indent="0">
              <a:buNone/>
              <a:defRPr/>
            </a:lvl1pPr>
          </a:lstStyle>
          <a:p>
            <a:r>
              <a:rPr lang="en-US" dirty="0"/>
              <a:t>Click icon to add picture</a:t>
            </a:r>
            <a:endParaRPr lang="en-GB" dirty="0"/>
          </a:p>
        </p:txBody>
      </p:sp>
    </p:spTree>
    <p:extLst>
      <p:ext uri="{BB962C8B-B14F-4D97-AF65-F5344CB8AC3E}">
        <p14:creationId xmlns:p14="http://schemas.microsoft.com/office/powerpoint/2010/main" val="4075751127"/>
      </p:ext>
    </p:extLst>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Layout 2x1">
    <p:spTree>
      <p:nvGrpSpPr>
        <p:cNvPr id="1" name=""/>
        <p:cNvGrpSpPr/>
        <p:nvPr/>
      </p:nvGrpSpPr>
      <p:grpSpPr>
        <a:xfrm>
          <a:off x="0" y="0"/>
          <a:ext cx="0" cy="0"/>
          <a:chOff x="0" y="0"/>
          <a:chExt cx="0" cy="0"/>
        </a:xfrm>
      </p:grpSpPr>
      <p:sp>
        <p:nvSpPr>
          <p:cNvPr id="21" name="Content Placeholder 4"/>
          <p:cNvSpPr>
            <a:spLocks noGrp="1"/>
          </p:cNvSpPr>
          <p:nvPr>
            <p:ph sz="quarter" idx="16"/>
          </p:nvPr>
        </p:nvSpPr>
        <p:spPr>
          <a:xfrm>
            <a:off x="528137" y="1485900"/>
            <a:ext cx="5449419" cy="4536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2" name="Content Placeholder 4"/>
          <p:cNvSpPr>
            <a:spLocks noGrp="1"/>
          </p:cNvSpPr>
          <p:nvPr>
            <p:ph sz="quarter" idx="17"/>
          </p:nvPr>
        </p:nvSpPr>
        <p:spPr>
          <a:xfrm>
            <a:off x="6217620" y="1485900"/>
            <a:ext cx="5449419" cy="4536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0" name="Title 7"/>
          <p:cNvSpPr>
            <a:spLocks noGrp="1"/>
          </p:cNvSpPr>
          <p:nvPr>
            <p:ph type="title" hasCustomPrompt="1"/>
          </p:nvPr>
        </p:nvSpPr>
        <p:spPr>
          <a:xfrm>
            <a:off x="528138" y="395849"/>
            <a:ext cx="11138900" cy="492443"/>
          </a:xfrm>
        </p:spPr>
        <p:txBody>
          <a:bodyPr/>
          <a:lstStyle>
            <a:lvl1pPr>
              <a:defRPr>
                <a:latin typeface="+mj-lt"/>
              </a:defRPr>
            </a:lvl1pPr>
          </a:lstStyle>
          <a:p>
            <a:r>
              <a:rPr lang="en-GB" dirty="0"/>
              <a:t>Title</a:t>
            </a:r>
          </a:p>
        </p:txBody>
      </p:sp>
      <p:sp>
        <p:nvSpPr>
          <p:cNvPr id="12" name="Text Placeholder 6"/>
          <p:cNvSpPr>
            <a:spLocks noGrp="1"/>
          </p:cNvSpPr>
          <p:nvPr>
            <p:ph type="body" sz="quarter" idx="12" hasCustomPrompt="1"/>
          </p:nvPr>
        </p:nvSpPr>
        <p:spPr>
          <a:xfrm>
            <a:off x="528138"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3" name="Slide Number Placeholder 5"/>
          <p:cNvSpPr>
            <a:spLocks noGrp="1"/>
          </p:cNvSpPr>
          <p:nvPr>
            <p:ph type="sldNum" sz="quarter" idx="4"/>
          </p:nvPr>
        </p:nvSpPr>
        <p:spPr>
          <a:xfrm>
            <a:off x="528137"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8" name="Text Placeholder 18"/>
          <p:cNvSpPr>
            <a:spLocks noGrp="1"/>
          </p:cNvSpPr>
          <p:nvPr>
            <p:ph type="body" sz="quarter" idx="18"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3066732131"/>
      </p:ext>
    </p:extLst>
  </p:cSld>
  <p:clrMapOvr>
    <a:masterClrMapping/>
  </p:clrMapOvr>
  <p:transition>
    <p:fade/>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Disclaimer">
    <p:spTree>
      <p:nvGrpSpPr>
        <p:cNvPr id="1" name=""/>
        <p:cNvGrpSpPr/>
        <p:nvPr/>
      </p:nvGrpSpPr>
      <p:grpSpPr>
        <a:xfrm>
          <a:off x="0" y="0"/>
          <a:ext cx="0" cy="0"/>
          <a:chOff x="0" y="0"/>
          <a:chExt cx="0" cy="0"/>
        </a:xfrm>
      </p:grpSpPr>
      <p:sp>
        <p:nvSpPr>
          <p:cNvPr id="2" name="Rectangle 1"/>
          <p:cNvSpPr/>
          <p:nvPr userDrawn="1"/>
        </p:nvSpPr>
        <p:spPr>
          <a:xfrm>
            <a:off x="368300" y="1047750"/>
            <a:ext cx="11518900" cy="3619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p>
        </p:txBody>
      </p:sp>
      <p:sp>
        <p:nvSpPr>
          <p:cNvPr id="8" name="Title 7"/>
          <p:cNvSpPr>
            <a:spLocks noGrp="1"/>
          </p:cNvSpPr>
          <p:nvPr>
            <p:ph type="title" hasCustomPrompt="1"/>
          </p:nvPr>
        </p:nvSpPr>
        <p:spPr>
          <a:xfrm>
            <a:off x="528138" y="395849"/>
            <a:ext cx="11138900" cy="492443"/>
          </a:xfrm>
        </p:spPr>
        <p:txBody>
          <a:bodyPr/>
          <a:lstStyle>
            <a:lvl1pPr>
              <a:defRPr>
                <a:solidFill>
                  <a:srgbClr val="002A5E"/>
                </a:solidFill>
                <a:latin typeface="+mj-lt"/>
              </a:defRPr>
            </a:lvl1pPr>
          </a:lstStyle>
          <a:p>
            <a:r>
              <a:rPr lang="en-GB" dirty="0"/>
              <a:t>Title</a:t>
            </a:r>
          </a:p>
        </p:txBody>
      </p:sp>
      <p:sp>
        <p:nvSpPr>
          <p:cNvPr id="4" name="Text Placeholder 3"/>
          <p:cNvSpPr>
            <a:spLocks noGrp="1"/>
          </p:cNvSpPr>
          <p:nvPr>
            <p:ph type="body" sz="quarter" idx="16"/>
          </p:nvPr>
        </p:nvSpPr>
        <p:spPr>
          <a:xfrm>
            <a:off x="528138" y="1085850"/>
            <a:ext cx="11155150" cy="5114925"/>
          </a:xfrm>
          <a:solidFill>
            <a:schemeClr val="bg1"/>
          </a:solidFill>
        </p:spPr>
        <p:txBody>
          <a:bodyPr/>
          <a:lstStyle>
            <a:lvl1pPr marL="0" indent="0">
              <a:lnSpc>
                <a:spcPct val="100000"/>
              </a:lnSpc>
              <a:spcAft>
                <a:spcPts val="0"/>
              </a:spcAft>
              <a:buFontTx/>
              <a:buNone/>
              <a:defRPr sz="1000">
                <a:solidFill>
                  <a:schemeClr val="dk1"/>
                </a:solidFill>
                <a:latin typeface="+mn-lt"/>
              </a:defRPr>
            </a:lvl1pPr>
            <a:lvl2pPr>
              <a:defRPr sz="1200">
                <a:solidFill>
                  <a:srgbClr val="000000"/>
                </a:solidFill>
              </a:defRPr>
            </a:lvl2pPr>
            <a:lvl5pPr marL="0" indent="0">
              <a:buFontTx/>
              <a:buNone/>
              <a:defRPr sz="1000">
                <a:latin typeface="+mn-lt"/>
              </a:defRPr>
            </a:lvl5pPr>
          </a:lstStyle>
          <a:p>
            <a:pPr lvl="0"/>
            <a:r>
              <a:rPr lang="en-US"/>
              <a:t>Click to edit Master text styles</a:t>
            </a:r>
          </a:p>
        </p:txBody>
      </p:sp>
      <p:sp>
        <p:nvSpPr>
          <p:cNvPr id="6" name="Line 50"/>
          <p:cNvSpPr>
            <a:spLocks noChangeShapeType="1"/>
          </p:cNvSpPr>
          <p:nvPr userDrawn="1"/>
        </p:nvSpPr>
        <p:spPr bwMode="auto">
          <a:xfrm>
            <a:off x="531423" y="971682"/>
            <a:ext cx="11142000" cy="0"/>
          </a:xfrm>
          <a:prstGeom prst="line">
            <a:avLst/>
          </a:prstGeom>
          <a:noFill/>
          <a:ln w="6350">
            <a:solidFill>
              <a:srgbClr val="A8A8AA"/>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CECECE"/>
                  </a:outerShdw>
                </a:effectLst>
              </a14:hiddenEffects>
            </a:ext>
          </a:extLst>
        </p:spPr>
        <p:txBody>
          <a:bodyPr lIns="59247" tIns="59247" rIns="59247" bIns="59247"/>
          <a:lstStyle/>
          <a:p>
            <a:endParaRPr lang="en-GB" dirty="0">
              <a:latin typeface="Circular" panose="02000503000000020003" pitchFamily="2" charset="0"/>
            </a:endParaRPr>
          </a:p>
        </p:txBody>
      </p:sp>
      <p:sp>
        <p:nvSpPr>
          <p:cNvPr id="7" name="Slide Number Placeholder 5"/>
          <p:cNvSpPr>
            <a:spLocks noGrp="1"/>
          </p:cNvSpPr>
          <p:nvPr>
            <p:ph type="sldNum" sz="quarter" idx="4"/>
          </p:nvPr>
        </p:nvSpPr>
        <p:spPr>
          <a:xfrm>
            <a:off x="528138"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Tree>
    <p:extLst>
      <p:ext uri="{BB962C8B-B14F-4D97-AF65-F5344CB8AC3E}">
        <p14:creationId xmlns:p14="http://schemas.microsoft.com/office/powerpoint/2010/main" val="4225638291"/>
      </p:ext>
    </p:extLst>
  </p:cSld>
  <p:clrMapOvr>
    <a:masterClrMapping/>
  </p:clrMapOvr>
  <p:transition>
    <p:fade/>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pic>
        <p:nvPicPr>
          <p:cNvPr id="4" name="Picture 2" descr="D:\thank you.png"/>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r="73886"/>
          <a:stretch/>
        </p:blipFill>
        <p:spPr bwMode="auto">
          <a:xfrm>
            <a:off x="0" y="0"/>
            <a:ext cx="4356099" cy="6858000"/>
          </a:xfrm>
          <a:prstGeom prst="rect">
            <a:avLst/>
          </a:prstGeom>
          <a:noFill/>
          <a:ln>
            <a:noFill/>
          </a:ln>
          <a:extLst>
            <a:ext uri="{909E8E84-426E-40DD-AFC4-6F175D3DCCD1}">
              <a14:hiddenFill xmlns:a14="http://schemas.microsoft.com/office/drawing/2010/main">
                <a:solidFill>
                  <a:srgbClr val="FFFFFF"/>
                </a:solidFill>
              </a14:hiddenFill>
            </a:ext>
          </a:extLst>
        </p:spPr>
      </p:pic>
      <p:pic>
        <p:nvPicPr>
          <p:cNvPr id="41986" name="Picture 2" descr="D:\thank you.png"/>
          <p:cNvPicPr>
            <a:picLocks noChangeAspect="1" noChangeArrowheads="1"/>
          </p:cNvPicPr>
          <p:nvPr userDrawn="1"/>
        </p:nvPicPr>
        <p:blipFill>
          <a:blip r:embed="rId2" cstate="print">
            <a:extLst>
              <a:ext uri="{28A0092B-C50C-407E-A947-70E740481C1C}">
                <a14:useLocalDpi xmlns:a14="http://schemas.microsoft.com/office/drawing/2010/main"/>
              </a:ext>
            </a:extLst>
          </a:blip>
          <a:stretch>
            <a:fillRect/>
          </a:stretch>
        </p:blipFill>
        <p:spPr bwMode="auto">
          <a:xfrm>
            <a:off x="3052090" y="0"/>
            <a:ext cx="9143085" cy="6858000"/>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3" name="TextBox 2"/>
          <p:cNvSpPr txBox="1"/>
          <p:nvPr userDrawn="1"/>
        </p:nvSpPr>
        <p:spPr>
          <a:xfrm>
            <a:off x="550642" y="3121759"/>
            <a:ext cx="4638091" cy="646331"/>
          </a:xfrm>
          <a:prstGeom prst="rect">
            <a:avLst/>
          </a:prstGeom>
          <a:noFill/>
        </p:spPr>
        <p:txBody>
          <a:bodyPr wrap="square" lIns="0" tIns="0" rIns="0" bIns="0" rtlCol="0">
            <a:spAutoFit/>
          </a:bodyPr>
          <a:lstStyle/>
          <a:p>
            <a:pPr algn="l"/>
            <a:r>
              <a:rPr lang="en-GB" sz="4200" dirty="0">
                <a:solidFill>
                  <a:schemeClr val="bg1"/>
                </a:solidFill>
                <a:latin typeface="+mj-lt"/>
              </a:rPr>
              <a:t>Thank you</a:t>
            </a:r>
          </a:p>
        </p:txBody>
      </p:sp>
    </p:spTree>
    <p:extLst>
      <p:ext uri="{BB962C8B-B14F-4D97-AF65-F5344CB8AC3E}">
        <p14:creationId xmlns:p14="http://schemas.microsoft.com/office/powerpoint/2010/main" val="306690890"/>
      </p:ext>
    </p:extLst>
  </p:cSld>
  <p:clrMapOvr>
    <a:masterClrMapping/>
  </p:clrMapOvr>
  <p:transition>
    <p:fade/>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Contact Page">
    <p:spTree>
      <p:nvGrpSpPr>
        <p:cNvPr id="1" name=""/>
        <p:cNvGrpSpPr/>
        <p:nvPr/>
      </p:nvGrpSpPr>
      <p:grpSpPr>
        <a:xfrm>
          <a:off x="0" y="0"/>
          <a:ext cx="0" cy="0"/>
          <a:chOff x="0" y="0"/>
          <a:chExt cx="0" cy="0"/>
        </a:xfrm>
      </p:grpSpPr>
      <p:sp>
        <p:nvSpPr>
          <p:cNvPr id="2" name="Rectangle 1"/>
          <p:cNvSpPr/>
          <p:nvPr userDrawn="1"/>
        </p:nvSpPr>
        <p:spPr>
          <a:xfrm>
            <a:off x="0" y="0"/>
            <a:ext cx="12195175" cy="6858000"/>
          </a:xfrm>
          <a:prstGeom prst="rect">
            <a:avLst/>
          </a:prstGeom>
          <a:solidFill>
            <a:srgbClr val="002A5E"/>
          </a:solidFill>
          <a:ln>
            <a:noFill/>
          </a:ln>
        </p:spPr>
        <p:style>
          <a:lnRef idx="2">
            <a:schemeClr val="accent1">
              <a:shade val="50000"/>
            </a:schemeClr>
          </a:lnRef>
          <a:fillRef idx="1">
            <a:schemeClr val="accent1"/>
          </a:fillRef>
          <a:effectRef idx="0">
            <a:schemeClr val="accent1"/>
          </a:effectRef>
          <a:fontRef idx="minor">
            <a:schemeClr val="lt1"/>
          </a:fontRef>
        </p:style>
        <p:txBody>
          <a:bodyPr lIns="95780" tIns="47890" rIns="95780" bIns="47890" rtlCol="0" anchor="ctr"/>
          <a:lstStyle/>
          <a:p>
            <a:pPr algn="ctr"/>
            <a:endParaRPr lang="en-GB" dirty="0"/>
          </a:p>
        </p:txBody>
      </p:sp>
      <p:sp>
        <p:nvSpPr>
          <p:cNvPr id="9" name="TextBox 8"/>
          <p:cNvSpPr txBox="1"/>
          <p:nvPr/>
        </p:nvSpPr>
        <p:spPr>
          <a:xfrm>
            <a:off x="7609915" y="3213121"/>
            <a:ext cx="2676164" cy="400110"/>
          </a:xfrm>
          <a:prstGeom prst="rect">
            <a:avLst/>
          </a:prstGeom>
          <a:noFill/>
        </p:spPr>
        <p:txBody>
          <a:bodyPr wrap="square" lIns="0" tIns="0" rIns="0" bIns="0" rtlCol="0">
            <a:spAutoFit/>
          </a:bodyPr>
          <a:lstStyle/>
          <a:p>
            <a:pPr algn="l"/>
            <a:r>
              <a:rPr lang="en-GB" sz="2600" dirty="0">
                <a:solidFill>
                  <a:srgbClr val="14E6F0"/>
                </a:solidFill>
                <a:latin typeface="+mj-lt"/>
              </a:rPr>
              <a:t>Contact</a:t>
            </a:r>
          </a:p>
        </p:txBody>
      </p:sp>
      <p:grpSp>
        <p:nvGrpSpPr>
          <p:cNvPr id="12" name="Group 11"/>
          <p:cNvGrpSpPr/>
          <p:nvPr userDrawn="1"/>
        </p:nvGrpSpPr>
        <p:grpSpPr>
          <a:xfrm>
            <a:off x="7062540" y="3205832"/>
            <a:ext cx="378000" cy="378000"/>
            <a:chOff x="1331404" y="347284"/>
            <a:chExt cx="6051549" cy="6061075"/>
          </a:xfrm>
          <a:solidFill>
            <a:schemeClr val="accent5"/>
          </a:solidFill>
        </p:grpSpPr>
        <p:sp>
          <p:nvSpPr>
            <p:cNvPr id="13" name="Freeform 5"/>
            <p:cNvSpPr>
              <a:spLocks/>
            </p:cNvSpPr>
            <p:nvPr/>
          </p:nvSpPr>
          <p:spPr bwMode="auto">
            <a:xfrm>
              <a:off x="1331404" y="347284"/>
              <a:ext cx="2873375" cy="6061075"/>
            </a:xfrm>
            <a:custGeom>
              <a:avLst/>
              <a:gdLst>
                <a:gd name="T0" fmla="*/ 1768 w 1810"/>
                <a:gd name="T1" fmla="*/ 2800 h 3818"/>
                <a:gd name="T2" fmla="*/ 1646 w 1810"/>
                <a:gd name="T3" fmla="*/ 2772 h 3818"/>
                <a:gd name="T4" fmla="*/ 1532 w 1810"/>
                <a:gd name="T5" fmla="*/ 2728 h 3818"/>
                <a:gd name="T6" fmla="*/ 1424 w 1810"/>
                <a:gd name="T7" fmla="*/ 2670 h 3818"/>
                <a:gd name="T8" fmla="*/ 1328 w 1810"/>
                <a:gd name="T9" fmla="*/ 2598 h 3818"/>
                <a:gd name="T10" fmla="*/ 1240 w 1810"/>
                <a:gd name="T11" fmla="*/ 2514 h 3818"/>
                <a:gd name="T12" fmla="*/ 1164 w 1810"/>
                <a:gd name="T13" fmla="*/ 2418 h 3818"/>
                <a:gd name="T14" fmla="*/ 1102 w 1810"/>
                <a:gd name="T15" fmla="*/ 2314 h 3818"/>
                <a:gd name="T16" fmla="*/ 1054 w 1810"/>
                <a:gd name="T17" fmla="*/ 2200 h 3818"/>
                <a:gd name="T18" fmla="*/ 1022 w 1810"/>
                <a:gd name="T19" fmla="*/ 2080 h 3818"/>
                <a:gd name="T20" fmla="*/ 1006 w 1810"/>
                <a:gd name="T21" fmla="*/ 1952 h 3818"/>
                <a:gd name="T22" fmla="*/ 1006 w 1810"/>
                <a:gd name="T23" fmla="*/ 1866 h 3818"/>
                <a:gd name="T24" fmla="*/ 1022 w 1810"/>
                <a:gd name="T25" fmla="*/ 1740 h 3818"/>
                <a:gd name="T26" fmla="*/ 1054 w 1810"/>
                <a:gd name="T27" fmla="*/ 1618 h 3818"/>
                <a:gd name="T28" fmla="*/ 1102 w 1810"/>
                <a:gd name="T29" fmla="*/ 1506 h 3818"/>
                <a:gd name="T30" fmla="*/ 1164 w 1810"/>
                <a:gd name="T31" fmla="*/ 1400 h 3818"/>
                <a:gd name="T32" fmla="*/ 1240 w 1810"/>
                <a:gd name="T33" fmla="*/ 1306 h 3818"/>
                <a:gd name="T34" fmla="*/ 1328 w 1810"/>
                <a:gd name="T35" fmla="*/ 1222 h 3818"/>
                <a:gd name="T36" fmla="*/ 1424 w 1810"/>
                <a:gd name="T37" fmla="*/ 1150 h 3818"/>
                <a:gd name="T38" fmla="*/ 1532 w 1810"/>
                <a:gd name="T39" fmla="*/ 1092 h 3818"/>
                <a:gd name="T40" fmla="*/ 1646 w 1810"/>
                <a:gd name="T41" fmla="*/ 1048 h 3818"/>
                <a:gd name="T42" fmla="*/ 1768 w 1810"/>
                <a:gd name="T43" fmla="*/ 1018 h 3818"/>
                <a:gd name="T44" fmla="*/ 1810 w 1810"/>
                <a:gd name="T45" fmla="*/ 0 h 3818"/>
                <a:gd name="T46" fmla="*/ 1532 w 1810"/>
                <a:gd name="T47" fmla="*/ 36 h 3818"/>
                <a:gd name="T48" fmla="*/ 1268 w 1810"/>
                <a:gd name="T49" fmla="*/ 108 h 3818"/>
                <a:gd name="T50" fmla="*/ 1022 w 1810"/>
                <a:gd name="T51" fmla="*/ 218 h 3818"/>
                <a:gd name="T52" fmla="*/ 794 w 1810"/>
                <a:gd name="T53" fmla="*/ 358 h 3818"/>
                <a:gd name="T54" fmla="*/ 590 w 1810"/>
                <a:gd name="T55" fmla="*/ 528 h 3818"/>
                <a:gd name="T56" fmla="*/ 410 w 1810"/>
                <a:gd name="T57" fmla="*/ 726 h 3818"/>
                <a:gd name="T58" fmla="*/ 260 w 1810"/>
                <a:gd name="T59" fmla="*/ 946 h 3818"/>
                <a:gd name="T60" fmla="*/ 142 w 1810"/>
                <a:gd name="T61" fmla="*/ 1188 h 3818"/>
                <a:gd name="T62" fmla="*/ 56 w 1810"/>
                <a:gd name="T63" fmla="*/ 1446 h 3818"/>
                <a:gd name="T64" fmla="*/ 10 w 1810"/>
                <a:gd name="T65" fmla="*/ 1720 h 3818"/>
                <a:gd name="T66" fmla="*/ 0 w 1810"/>
                <a:gd name="T67" fmla="*/ 1910 h 3818"/>
                <a:gd name="T68" fmla="*/ 20 w 1810"/>
                <a:gd name="T69" fmla="*/ 2192 h 3818"/>
                <a:gd name="T70" fmla="*/ 80 w 1810"/>
                <a:gd name="T71" fmla="*/ 2462 h 3818"/>
                <a:gd name="T72" fmla="*/ 178 w 1810"/>
                <a:gd name="T73" fmla="*/ 2714 h 3818"/>
                <a:gd name="T74" fmla="*/ 306 w 1810"/>
                <a:gd name="T75" fmla="*/ 2950 h 3818"/>
                <a:gd name="T76" fmla="*/ 468 w 1810"/>
                <a:gd name="T77" fmla="*/ 3162 h 3818"/>
                <a:gd name="T78" fmla="*/ 656 w 1810"/>
                <a:gd name="T79" fmla="*/ 3350 h 3818"/>
                <a:gd name="T80" fmla="*/ 868 w 1810"/>
                <a:gd name="T81" fmla="*/ 3512 h 3818"/>
                <a:gd name="T82" fmla="*/ 1102 w 1810"/>
                <a:gd name="T83" fmla="*/ 3642 h 3818"/>
                <a:gd name="T84" fmla="*/ 1354 w 1810"/>
                <a:gd name="T85" fmla="*/ 3738 h 3818"/>
                <a:gd name="T86" fmla="*/ 1624 w 1810"/>
                <a:gd name="T87" fmla="*/ 3800 h 3818"/>
                <a:gd name="T88" fmla="*/ 1810 w 1810"/>
                <a:gd name="T89" fmla="*/ 2806 h 3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0" h="3818">
                  <a:moveTo>
                    <a:pt x="1810" y="2806"/>
                  </a:moveTo>
                  <a:lnTo>
                    <a:pt x="1810" y="2806"/>
                  </a:lnTo>
                  <a:lnTo>
                    <a:pt x="1768" y="2800"/>
                  </a:lnTo>
                  <a:lnTo>
                    <a:pt x="1728" y="2792"/>
                  </a:lnTo>
                  <a:lnTo>
                    <a:pt x="1686" y="2784"/>
                  </a:lnTo>
                  <a:lnTo>
                    <a:pt x="1646" y="2772"/>
                  </a:lnTo>
                  <a:lnTo>
                    <a:pt x="1608" y="2760"/>
                  </a:lnTo>
                  <a:lnTo>
                    <a:pt x="1570" y="2744"/>
                  </a:lnTo>
                  <a:lnTo>
                    <a:pt x="1532" y="2728"/>
                  </a:lnTo>
                  <a:lnTo>
                    <a:pt x="1496" y="2710"/>
                  </a:lnTo>
                  <a:lnTo>
                    <a:pt x="1460" y="2690"/>
                  </a:lnTo>
                  <a:lnTo>
                    <a:pt x="1424" y="2670"/>
                  </a:lnTo>
                  <a:lnTo>
                    <a:pt x="1392" y="2646"/>
                  </a:lnTo>
                  <a:lnTo>
                    <a:pt x="1358" y="2622"/>
                  </a:lnTo>
                  <a:lnTo>
                    <a:pt x="1328" y="2598"/>
                  </a:lnTo>
                  <a:lnTo>
                    <a:pt x="1296" y="2570"/>
                  </a:lnTo>
                  <a:lnTo>
                    <a:pt x="1268" y="2542"/>
                  </a:lnTo>
                  <a:lnTo>
                    <a:pt x="1240" y="2514"/>
                  </a:lnTo>
                  <a:lnTo>
                    <a:pt x="1214" y="2484"/>
                  </a:lnTo>
                  <a:lnTo>
                    <a:pt x="1188" y="2452"/>
                  </a:lnTo>
                  <a:lnTo>
                    <a:pt x="1164" y="2418"/>
                  </a:lnTo>
                  <a:lnTo>
                    <a:pt x="1142" y="2384"/>
                  </a:lnTo>
                  <a:lnTo>
                    <a:pt x="1122" y="2350"/>
                  </a:lnTo>
                  <a:lnTo>
                    <a:pt x="1102" y="2314"/>
                  </a:lnTo>
                  <a:lnTo>
                    <a:pt x="1084" y="2276"/>
                  </a:lnTo>
                  <a:lnTo>
                    <a:pt x="1068" y="2240"/>
                  </a:lnTo>
                  <a:lnTo>
                    <a:pt x="1054" y="2200"/>
                  </a:lnTo>
                  <a:lnTo>
                    <a:pt x="1042" y="2162"/>
                  </a:lnTo>
                  <a:lnTo>
                    <a:pt x="1030" y="2120"/>
                  </a:lnTo>
                  <a:lnTo>
                    <a:pt x="1022" y="2080"/>
                  </a:lnTo>
                  <a:lnTo>
                    <a:pt x="1014" y="2038"/>
                  </a:lnTo>
                  <a:lnTo>
                    <a:pt x="1010" y="1996"/>
                  </a:lnTo>
                  <a:lnTo>
                    <a:pt x="1006" y="1952"/>
                  </a:lnTo>
                  <a:lnTo>
                    <a:pt x="1006" y="1910"/>
                  </a:lnTo>
                  <a:lnTo>
                    <a:pt x="1006" y="1910"/>
                  </a:lnTo>
                  <a:lnTo>
                    <a:pt x="1006" y="1866"/>
                  </a:lnTo>
                  <a:lnTo>
                    <a:pt x="1010" y="1824"/>
                  </a:lnTo>
                  <a:lnTo>
                    <a:pt x="1014" y="1780"/>
                  </a:lnTo>
                  <a:lnTo>
                    <a:pt x="1022" y="1740"/>
                  </a:lnTo>
                  <a:lnTo>
                    <a:pt x="1030" y="1698"/>
                  </a:lnTo>
                  <a:lnTo>
                    <a:pt x="1042" y="1658"/>
                  </a:lnTo>
                  <a:lnTo>
                    <a:pt x="1054" y="1618"/>
                  </a:lnTo>
                  <a:lnTo>
                    <a:pt x="1068" y="1580"/>
                  </a:lnTo>
                  <a:lnTo>
                    <a:pt x="1084" y="1542"/>
                  </a:lnTo>
                  <a:lnTo>
                    <a:pt x="1102" y="1506"/>
                  </a:lnTo>
                  <a:lnTo>
                    <a:pt x="1122" y="1470"/>
                  </a:lnTo>
                  <a:lnTo>
                    <a:pt x="1142" y="1434"/>
                  </a:lnTo>
                  <a:lnTo>
                    <a:pt x="1164" y="1400"/>
                  </a:lnTo>
                  <a:lnTo>
                    <a:pt x="1188" y="1368"/>
                  </a:lnTo>
                  <a:lnTo>
                    <a:pt x="1214" y="1336"/>
                  </a:lnTo>
                  <a:lnTo>
                    <a:pt x="1240" y="1306"/>
                  </a:lnTo>
                  <a:lnTo>
                    <a:pt x="1268" y="1276"/>
                  </a:lnTo>
                  <a:lnTo>
                    <a:pt x="1296" y="1248"/>
                  </a:lnTo>
                  <a:lnTo>
                    <a:pt x="1328" y="1222"/>
                  </a:lnTo>
                  <a:lnTo>
                    <a:pt x="1358" y="1196"/>
                  </a:lnTo>
                  <a:lnTo>
                    <a:pt x="1392" y="1172"/>
                  </a:lnTo>
                  <a:lnTo>
                    <a:pt x="1424" y="1150"/>
                  </a:lnTo>
                  <a:lnTo>
                    <a:pt x="1460" y="1128"/>
                  </a:lnTo>
                  <a:lnTo>
                    <a:pt x="1496" y="1110"/>
                  </a:lnTo>
                  <a:lnTo>
                    <a:pt x="1532" y="1092"/>
                  </a:lnTo>
                  <a:lnTo>
                    <a:pt x="1570" y="1074"/>
                  </a:lnTo>
                  <a:lnTo>
                    <a:pt x="1608" y="1060"/>
                  </a:lnTo>
                  <a:lnTo>
                    <a:pt x="1646" y="1048"/>
                  </a:lnTo>
                  <a:lnTo>
                    <a:pt x="1686" y="1036"/>
                  </a:lnTo>
                  <a:lnTo>
                    <a:pt x="1728" y="1026"/>
                  </a:lnTo>
                  <a:lnTo>
                    <a:pt x="1768" y="1018"/>
                  </a:lnTo>
                  <a:lnTo>
                    <a:pt x="1810" y="1014"/>
                  </a:lnTo>
                  <a:lnTo>
                    <a:pt x="1810" y="0"/>
                  </a:lnTo>
                  <a:lnTo>
                    <a:pt x="1810" y="0"/>
                  </a:lnTo>
                  <a:lnTo>
                    <a:pt x="1716" y="8"/>
                  </a:lnTo>
                  <a:lnTo>
                    <a:pt x="1624" y="20"/>
                  </a:lnTo>
                  <a:lnTo>
                    <a:pt x="1532" y="36"/>
                  </a:lnTo>
                  <a:lnTo>
                    <a:pt x="1442" y="56"/>
                  </a:lnTo>
                  <a:lnTo>
                    <a:pt x="1354" y="80"/>
                  </a:lnTo>
                  <a:lnTo>
                    <a:pt x="1268" y="108"/>
                  </a:lnTo>
                  <a:lnTo>
                    <a:pt x="1184" y="142"/>
                  </a:lnTo>
                  <a:lnTo>
                    <a:pt x="1102" y="178"/>
                  </a:lnTo>
                  <a:lnTo>
                    <a:pt x="1022" y="218"/>
                  </a:lnTo>
                  <a:lnTo>
                    <a:pt x="944" y="260"/>
                  </a:lnTo>
                  <a:lnTo>
                    <a:pt x="868" y="308"/>
                  </a:lnTo>
                  <a:lnTo>
                    <a:pt x="794" y="358"/>
                  </a:lnTo>
                  <a:lnTo>
                    <a:pt x="724" y="412"/>
                  </a:lnTo>
                  <a:lnTo>
                    <a:pt x="656" y="468"/>
                  </a:lnTo>
                  <a:lnTo>
                    <a:pt x="590" y="528"/>
                  </a:lnTo>
                  <a:lnTo>
                    <a:pt x="528" y="592"/>
                  </a:lnTo>
                  <a:lnTo>
                    <a:pt x="468" y="656"/>
                  </a:lnTo>
                  <a:lnTo>
                    <a:pt x="410" y="726"/>
                  </a:lnTo>
                  <a:lnTo>
                    <a:pt x="358" y="796"/>
                  </a:lnTo>
                  <a:lnTo>
                    <a:pt x="306" y="870"/>
                  </a:lnTo>
                  <a:lnTo>
                    <a:pt x="260" y="946"/>
                  </a:lnTo>
                  <a:lnTo>
                    <a:pt x="216" y="1024"/>
                  </a:lnTo>
                  <a:lnTo>
                    <a:pt x="178" y="1104"/>
                  </a:lnTo>
                  <a:lnTo>
                    <a:pt x="142" y="1188"/>
                  </a:lnTo>
                  <a:lnTo>
                    <a:pt x="108" y="1272"/>
                  </a:lnTo>
                  <a:lnTo>
                    <a:pt x="80" y="1358"/>
                  </a:lnTo>
                  <a:lnTo>
                    <a:pt x="56" y="1446"/>
                  </a:lnTo>
                  <a:lnTo>
                    <a:pt x="36" y="1536"/>
                  </a:lnTo>
                  <a:lnTo>
                    <a:pt x="20" y="1628"/>
                  </a:lnTo>
                  <a:lnTo>
                    <a:pt x="10" y="1720"/>
                  </a:lnTo>
                  <a:lnTo>
                    <a:pt x="2" y="1814"/>
                  </a:lnTo>
                  <a:lnTo>
                    <a:pt x="0" y="1910"/>
                  </a:lnTo>
                  <a:lnTo>
                    <a:pt x="0" y="1910"/>
                  </a:lnTo>
                  <a:lnTo>
                    <a:pt x="2" y="2004"/>
                  </a:lnTo>
                  <a:lnTo>
                    <a:pt x="10" y="2098"/>
                  </a:lnTo>
                  <a:lnTo>
                    <a:pt x="20" y="2192"/>
                  </a:lnTo>
                  <a:lnTo>
                    <a:pt x="36" y="2284"/>
                  </a:lnTo>
                  <a:lnTo>
                    <a:pt x="56" y="2372"/>
                  </a:lnTo>
                  <a:lnTo>
                    <a:pt x="80" y="2462"/>
                  </a:lnTo>
                  <a:lnTo>
                    <a:pt x="108" y="2548"/>
                  </a:lnTo>
                  <a:lnTo>
                    <a:pt x="142" y="2632"/>
                  </a:lnTo>
                  <a:lnTo>
                    <a:pt x="178" y="2714"/>
                  </a:lnTo>
                  <a:lnTo>
                    <a:pt x="216" y="2794"/>
                  </a:lnTo>
                  <a:lnTo>
                    <a:pt x="260" y="2874"/>
                  </a:lnTo>
                  <a:lnTo>
                    <a:pt x="306" y="2950"/>
                  </a:lnTo>
                  <a:lnTo>
                    <a:pt x="358" y="3022"/>
                  </a:lnTo>
                  <a:lnTo>
                    <a:pt x="410" y="3094"/>
                  </a:lnTo>
                  <a:lnTo>
                    <a:pt x="468" y="3162"/>
                  </a:lnTo>
                  <a:lnTo>
                    <a:pt x="528" y="3228"/>
                  </a:lnTo>
                  <a:lnTo>
                    <a:pt x="590" y="3290"/>
                  </a:lnTo>
                  <a:lnTo>
                    <a:pt x="656" y="3350"/>
                  </a:lnTo>
                  <a:lnTo>
                    <a:pt x="724" y="3408"/>
                  </a:lnTo>
                  <a:lnTo>
                    <a:pt x="794" y="3460"/>
                  </a:lnTo>
                  <a:lnTo>
                    <a:pt x="868" y="3512"/>
                  </a:lnTo>
                  <a:lnTo>
                    <a:pt x="944" y="3558"/>
                  </a:lnTo>
                  <a:lnTo>
                    <a:pt x="1022" y="3602"/>
                  </a:lnTo>
                  <a:lnTo>
                    <a:pt x="1102" y="3642"/>
                  </a:lnTo>
                  <a:lnTo>
                    <a:pt x="1184" y="3678"/>
                  </a:lnTo>
                  <a:lnTo>
                    <a:pt x="1268" y="3710"/>
                  </a:lnTo>
                  <a:lnTo>
                    <a:pt x="1354" y="3738"/>
                  </a:lnTo>
                  <a:lnTo>
                    <a:pt x="1442" y="3764"/>
                  </a:lnTo>
                  <a:lnTo>
                    <a:pt x="1532" y="3784"/>
                  </a:lnTo>
                  <a:lnTo>
                    <a:pt x="1624" y="3800"/>
                  </a:lnTo>
                  <a:lnTo>
                    <a:pt x="1716" y="3812"/>
                  </a:lnTo>
                  <a:lnTo>
                    <a:pt x="1810" y="3818"/>
                  </a:lnTo>
                  <a:lnTo>
                    <a:pt x="1810" y="2806"/>
                  </a:lnTo>
                  <a:close/>
                </a:path>
              </a:pathLst>
            </a:custGeom>
            <a:solidFill>
              <a:srgbClr val="14E6F0"/>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4" name="Freeform 6"/>
            <p:cNvSpPr>
              <a:spLocks/>
            </p:cNvSpPr>
            <p:nvPr/>
          </p:nvSpPr>
          <p:spPr bwMode="auto">
            <a:xfrm>
              <a:off x="4509578" y="347284"/>
              <a:ext cx="2873375" cy="6061075"/>
            </a:xfrm>
            <a:custGeom>
              <a:avLst/>
              <a:gdLst>
                <a:gd name="T0" fmla="*/ 0 w 1810"/>
                <a:gd name="T1" fmla="*/ 1014 h 3818"/>
                <a:gd name="T2" fmla="*/ 124 w 1810"/>
                <a:gd name="T3" fmla="*/ 1036 h 3818"/>
                <a:gd name="T4" fmla="*/ 240 w 1810"/>
                <a:gd name="T5" fmla="*/ 1074 h 3818"/>
                <a:gd name="T6" fmla="*/ 350 w 1810"/>
                <a:gd name="T7" fmla="*/ 1128 h 3818"/>
                <a:gd name="T8" fmla="*/ 452 w 1810"/>
                <a:gd name="T9" fmla="*/ 1196 h 3818"/>
                <a:gd name="T10" fmla="*/ 542 w 1810"/>
                <a:gd name="T11" fmla="*/ 1276 h 3818"/>
                <a:gd name="T12" fmla="*/ 622 w 1810"/>
                <a:gd name="T13" fmla="*/ 1368 h 3818"/>
                <a:gd name="T14" fmla="*/ 688 w 1810"/>
                <a:gd name="T15" fmla="*/ 1470 h 3818"/>
                <a:gd name="T16" fmla="*/ 742 w 1810"/>
                <a:gd name="T17" fmla="*/ 1580 h 3818"/>
                <a:gd name="T18" fmla="*/ 780 w 1810"/>
                <a:gd name="T19" fmla="*/ 1698 h 3818"/>
                <a:gd name="T20" fmla="*/ 800 w 1810"/>
                <a:gd name="T21" fmla="*/ 1824 h 3818"/>
                <a:gd name="T22" fmla="*/ 804 w 1810"/>
                <a:gd name="T23" fmla="*/ 1910 h 3818"/>
                <a:gd name="T24" fmla="*/ 796 w 1810"/>
                <a:gd name="T25" fmla="*/ 2038 h 3818"/>
                <a:gd name="T26" fmla="*/ 768 w 1810"/>
                <a:gd name="T27" fmla="*/ 2162 h 3818"/>
                <a:gd name="T28" fmla="*/ 726 w 1810"/>
                <a:gd name="T29" fmla="*/ 2276 h 3818"/>
                <a:gd name="T30" fmla="*/ 668 w 1810"/>
                <a:gd name="T31" fmla="*/ 2384 h 3818"/>
                <a:gd name="T32" fmla="*/ 596 w 1810"/>
                <a:gd name="T33" fmla="*/ 2484 h 3818"/>
                <a:gd name="T34" fmla="*/ 514 w 1810"/>
                <a:gd name="T35" fmla="*/ 2570 h 3818"/>
                <a:gd name="T36" fmla="*/ 418 w 1810"/>
                <a:gd name="T37" fmla="*/ 2646 h 3818"/>
                <a:gd name="T38" fmla="*/ 314 w 1810"/>
                <a:gd name="T39" fmla="*/ 2710 h 3818"/>
                <a:gd name="T40" fmla="*/ 202 w 1810"/>
                <a:gd name="T41" fmla="*/ 2760 h 3818"/>
                <a:gd name="T42" fmla="*/ 82 w 1810"/>
                <a:gd name="T43" fmla="*/ 2792 h 3818"/>
                <a:gd name="T44" fmla="*/ 0 w 1810"/>
                <a:gd name="T45" fmla="*/ 3818 h 3818"/>
                <a:gd name="T46" fmla="*/ 186 w 1810"/>
                <a:gd name="T47" fmla="*/ 3800 h 3818"/>
                <a:gd name="T48" fmla="*/ 456 w 1810"/>
                <a:gd name="T49" fmla="*/ 3738 h 3818"/>
                <a:gd name="T50" fmla="*/ 708 w 1810"/>
                <a:gd name="T51" fmla="*/ 3642 h 3818"/>
                <a:gd name="T52" fmla="*/ 942 w 1810"/>
                <a:gd name="T53" fmla="*/ 3512 h 3818"/>
                <a:gd name="T54" fmla="*/ 1154 w 1810"/>
                <a:gd name="T55" fmla="*/ 3350 h 3818"/>
                <a:gd name="T56" fmla="*/ 1342 w 1810"/>
                <a:gd name="T57" fmla="*/ 3162 h 3818"/>
                <a:gd name="T58" fmla="*/ 1504 w 1810"/>
                <a:gd name="T59" fmla="*/ 2950 h 3818"/>
                <a:gd name="T60" fmla="*/ 1632 w 1810"/>
                <a:gd name="T61" fmla="*/ 2714 h 3818"/>
                <a:gd name="T62" fmla="*/ 1730 w 1810"/>
                <a:gd name="T63" fmla="*/ 2462 h 3818"/>
                <a:gd name="T64" fmla="*/ 1790 w 1810"/>
                <a:gd name="T65" fmla="*/ 2192 h 3818"/>
                <a:gd name="T66" fmla="*/ 1810 w 1810"/>
                <a:gd name="T67" fmla="*/ 1910 h 3818"/>
                <a:gd name="T68" fmla="*/ 1800 w 1810"/>
                <a:gd name="T69" fmla="*/ 1720 h 3818"/>
                <a:gd name="T70" fmla="*/ 1754 w 1810"/>
                <a:gd name="T71" fmla="*/ 1446 h 3818"/>
                <a:gd name="T72" fmla="*/ 1668 w 1810"/>
                <a:gd name="T73" fmla="*/ 1188 h 3818"/>
                <a:gd name="T74" fmla="*/ 1550 w 1810"/>
                <a:gd name="T75" fmla="*/ 946 h 3818"/>
                <a:gd name="T76" fmla="*/ 1400 w 1810"/>
                <a:gd name="T77" fmla="*/ 726 h 3818"/>
                <a:gd name="T78" fmla="*/ 1220 w 1810"/>
                <a:gd name="T79" fmla="*/ 528 h 3818"/>
                <a:gd name="T80" fmla="*/ 1016 w 1810"/>
                <a:gd name="T81" fmla="*/ 358 h 3818"/>
                <a:gd name="T82" fmla="*/ 788 w 1810"/>
                <a:gd name="T83" fmla="*/ 218 h 3818"/>
                <a:gd name="T84" fmla="*/ 542 w 1810"/>
                <a:gd name="T85" fmla="*/ 108 h 3818"/>
                <a:gd name="T86" fmla="*/ 278 w 1810"/>
                <a:gd name="T87" fmla="*/ 36 h 3818"/>
                <a:gd name="T88" fmla="*/ 0 w 1810"/>
                <a:gd name="T89" fmla="*/ 0 h 3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0" h="3818">
                  <a:moveTo>
                    <a:pt x="0" y="0"/>
                  </a:moveTo>
                  <a:lnTo>
                    <a:pt x="0" y="1014"/>
                  </a:lnTo>
                  <a:lnTo>
                    <a:pt x="0" y="1014"/>
                  </a:lnTo>
                  <a:lnTo>
                    <a:pt x="42" y="1018"/>
                  </a:lnTo>
                  <a:lnTo>
                    <a:pt x="82" y="1026"/>
                  </a:lnTo>
                  <a:lnTo>
                    <a:pt x="124" y="1036"/>
                  </a:lnTo>
                  <a:lnTo>
                    <a:pt x="164" y="1048"/>
                  </a:lnTo>
                  <a:lnTo>
                    <a:pt x="202" y="1060"/>
                  </a:lnTo>
                  <a:lnTo>
                    <a:pt x="240" y="1074"/>
                  </a:lnTo>
                  <a:lnTo>
                    <a:pt x="278" y="1092"/>
                  </a:lnTo>
                  <a:lnTo>
                    <a:pt x="314" y="1110"/>
                  </a:lnTo>
                  <a:lnTo>
                    <a:pt x="350" y="1128"/>
                  </a:lnTo>
                  <a:lnTo>
                    <a:pt x="386" y="1150"/>
                  </a:lnTo>
                  <a:lnTo>
                    <a:pt x="418" y="1172"/>
                  </a:lnTo>
                  <a:lnTo>
                    <a:pt x="452" y="1196"/>
                  </a:lnTo>
                  <a:lnTo>
                    <a:pt x="482" y="1222"/>
                  </a:lnTo>
                  <a:lnTo>
                    <a:pt x="514" y="1248"/>
                  </a:lnTo>
                  <a:lnTo>
                    <a:pt x="542" y="1276"/>
                  </a:lnTo>
                  <a:lnTo>
                    <a:pt x="570" y="1306"/>
                  </a:lnTo>
                  <a:lnTo>
                    <a:pt x="596" y="1336"/>
                  </a:lnTo>
                  <a:lnTo>
                    <a:pt x="622" y="1368"/>
                  </a:lnTo>
                  <a:lnTo>
                    <a:pt x="646" y="1400"/>
                  </a:lnTo>
                  <a:lnTo>
                    <a:pt x="668" y="1434"/>
                  </a:lnTo>
                  <a:lnTo>
                    <a:pt x="688" y="1470"/>
                  </a:lnTo>
                  <a:lnTo>
                    <a:pt x="708" y="1506"/>
                  </a:lnTo>
                  <a:lnTo>
                    <a:pt x="726" y="1542"/>
                  </a:lnTo>
                  <a:lnTo>
                    <a:pt x="742" y="1580"/>
                  </a:lnTo>
                  <a:lnTo>
                    <a:pt x="756" y="1618"/>
                  </a:lnTo>
                  <a:lnTo>
                    <a:pt x="768" y="1658"/>
                  </a:lnTo>
                  <a:lnTo>
                    <a:pt x="780" y="1698"/>
                  </a:lnTo>
                  <a:lnTo>
                    <a:pt x="788" y="1740"/>
                  </a:lnTo>
                  <a:lnTo>
                    <a:pt x="796" y="1780"/>
                  </a:lnTo>
                  <a:lnTo>
                    <a:pt x="800" y="1824"/>
                  </a:lnTo>
                  <a:lnTo>
                    <a:pt x="804" y="1866"/>
                  </a:lnTo>
                  <a:lnTo>
                    <a:pt x="804" y="1910"/>
                  </a:lnTo>
                  <a:lnTo>
                    <a:pt x="804" y="1910"/>
                  </a:lnTo>
                  <a:lnTo>
                    <a:pt x="804" y="1952"/>
                  </a:lnTo>
                  <a:lnTo>
                    <a:pt x="800" y="1996"/>
                  </a:lnTo>
                  <a:lnTo>
                    <a:pt x="796" y="2038"/>
                  </a:lnTo>
                  <a:lnTo>
                    <a:pt x="788" y="2080"/>
                  </a:lnTo>
                  <a:lnTo>
                    <a:pt x="780" y="2120"/>
                  </a:lnTo>
                  <a:lnTo>
                    <a:pt x="768" y="2162"/>
                  </a:lnTo>
                  <a:lnTo>
                    <a:pt x="756" y="2200"/>
                  </a:lnTo>
                  <a:lnTo>
                    <a:pt x="742" y="2240"/>
                  </a:lnTo>
                  <a:lnTo>
                    <a:pt x="726" y="2276"/>
                  </a:lnTo>
                  <a:lnTo>
                    <a:pt x="708" y="2314"/>
                  </a:lnTo>
                  <a:lnTo>
                    <a:pt x="688" y="2350"/>
                  </a:lnTo>
                  <a:lnTo>
                    <a:pt x="668" y="2384"/>
                  </a:lnTo>
                  <a:lnTo>
                    <a:pt x="646" y="2418"/>
                  </a:lnTo>
                  <a:lnTo>
                    <a:pt x="622" y="2452"/>
                  </a:lnTo>
                  <a:lnTo>
                    <a:pt x="596" y="2484"/>
                  </a:lnTo>
                  <a:lnTo>
                    <a:pt x="570" y="2514"/>
                  </a:lnTo>
                  <a:lnTo>
                    <a:pt x="542" y="2542"/>
                  </a:lnTo>
                  <a:lnTo>
                    <a:pt x="514" y="2570"/>
                  </a:lnTo>
                  <a:lnTo>
                    <a:pt x="482" y="2598"/>
                  </a:lnTo>
                  <a:lnTo>
                    <a:pt x="452" y="2622"/>
                  </a:lnTo>
                  <a:lnTo>
                    <a:pt x="418" y="2646"/>
                  </a:lnTo>
                  <a:lnTo>
                    <a:pt x="386" y="2670"/>
                  </a:lnTo>
                  <a:lnTo>
                    <a:pt x="350" y="2690"/>
                  </a:lnTo>
                  <a:lnTo>
                    <a:pt x="314" y="2710"/>
                  </a:lnTo>
                  <a:lnTo>
                    <a:pt x="278" y="2728"/>
                  </a:lnTo>
                  <a:lnTo>
                    <a:pt x="240" y="2744"/>
                  </a:lnTo>
                  <a:lnTo>
                    <a:pt x="202" y="2760"/>
                  </a:lnTo>
                  <a:lnTo>
                    <a:pt x="164" y="2772"/>
                  </a:lnTo>
                  <a:lnTo>
                    <a:pt x="124" y="2784"/>
                  </a:lnTo>
                  <a:lnTo>
                    <a:pt x="82" y="2792"/>
                  </a:lnTo>
                  <a:lnTo>
                    <a:pt x="42" y="2800"/>
                  </a:lnTo>
                  <a:lnTo>
                    <a:pt x="0" y="2806"/>
                  </a:lnTo>
                  <a:lnTo>
                    <a:pt x="0" y="3818"/>
                  </a:lnTo>
                  <a:lnTo>
                    <a:pt x="0" y="3818"/>
                  </a:lnTo>
                  <a:lnTo>
                    <a:pt x="94" y="3812"/>
                  </a:lnTo>
                  <a:lnTo>
                    <a:pt x="186" y="3800"/>
                  </a:lnTo>
                  <a:lnTo>
                    <a:pt x="278" y="3784"/>
                  </a:lnTo>
                  <a:lnTo>
                    <a:pt x="368" y="3764"/>
                  </a:lnTo>
                  <a:lnTo>
                    <a:pt x="456" y="3738"/>
                  </a:lnTo>
                  <a:lnTo>
                    <a:pt x="542" y="3710"/>
                  </a:lnTo>
                  <a:lnTo>
                    <a:pt x="626" y="3678"/>
                  </a:lnTo>
                  <a:lnTo>
                    <a:pt x="708" y="3642"/>
                  </a:lnTo>
                  <a:lnTo>
                    <a:pt x="788" y="3602"/>
                  </a:lnTo>
                  <a:lnTo>
                    <a:pt x="866" y="3558"/>
                  </a:lnTo>
                  <a:lnTo>
                    <a:pt x="942" y="3512"/>
                  </a:lnTo>
                  <a:lnTo>
                    <a:pt x="1016" y="3460"/>
                  </a:lnTo>
                  <a:lnTo>
                    <a:pt x="1086" y="3408"/>
                  </a:lnTo>
                  <a:lnTo>
                    <a:pt x="1154" y="3350"/>
                  </a:lnTo>
                  <a:lnTo>
                    <a:pt x="1220" y="3290"/>
                  </a:lnTo>
                  <a:lnTo>
                    <a:pt x="1282" y="3228"/>
                  </a:lnTo>
                  <a:lnTo>
                    <a:pt x="1342" y="3162"/>
                  </a:lnTo>
                  <a:lnTo>
                    <a:pt x="1400" y="3094"/>
                  </a:lnTo>
                  <a:lnTo>
                    <a:pt x="1452" y="3022"/>
                  </a:lnTo>
                  <a:lnTo>
                    <a:pt x="1504" y="2950"/>
                  </a:lnTo>
                  <a:lnTo>
                    <a:pt x="1550" y="2874"/>
                  </a:lnTo>
                  <a:lnTo>
                    <a:pt x="1594" y="2794"/>
                  </a:lnTo>
                  <a:lnTo>
                    <a:pt x="1632" y="2714"/>
                  </a:lnTo>
                  <a:lnTo>
                    <a:pt x="1668" y="2632"/>
                  </a:lnTo>
                  <a:lnTo>
                    <a:pt x="1702" y="2548"/>
                  </a:lnTo>
                  <a:lnTo>
                    <a:pt x="1730" y="2462"/>
                  </a:lnTo>
                  <a:lnTo>
                    <a:pt x="1754" y="2372"/>
                  </a:lnTo>
                  <a:lnTo>
                    <a:pt x="1774" y="2284"/>
                  </a:lnTo>
                  <a:lnTo>
                    <a:pt x="1790" y="2192"/>
                  </a:lnTo>
                  <a:lnTo>
                    <a:pt x="1800" y="2098"/>
                  </a:lnTo>
                  <a:lnTo>
                    <a:pt x="1808" y="2004"/>
                  </a:lnTo>
                  <a:lnTo>
                    <a:pt x="1810" y="1910"/>
                  </a:lnTo>
                  <a:lnTo>
                    <a:pt x="1810" y="1910"/>
                  </a:lnTo>
                  <a:lnTo>
                    <a:pt x="1808" y="1814"/>
                  </a:lnTo>
                  <a:lnTo>
                    <a:pt x="1800" y="1720"/>
                  </a:lnTo>
                  <a:lnTo>
                    <a:pt x="1790" y="1628"/>
                  </a:lnTo>
                  <a:lnTo>
                    <a:pt x="1774" y="1536"/>
                  </a:lnTo>
                  <a:lnTo>
                    <a:pt x="1754" y="1446"/>
                  </a:lnTo>
                  <a:lnTo>
                    <a:pt x="1730" y="1358"/>
                  </a:lnTo>
                  <a:lnTo>
                    <a:pt x="1702" y="1272"/>
                  </a:lnTo>
                  <a:lnTo>
                    <a:pt x="1668" y="1188"/>
                  </a:lnTo>
                  <a:lnTo>
                    <a:pt x="1632" y="1104"/>
                  </a:lnTo>
                  <a:lnTo>
                    <a:pt x="1594" y="1024"/>
                  </a:lnTo>
                  <a:lnTo>
                    <a:pt x="1550" y="946"/>
                  </a:lnTo>
                  <a:lnTo>
                    <a:pt x="1504" y="870"/>
                  </a:lnTo>
                  <a:lnTo>
                    <a:pt x="1452" y="796"/>
                  </a:lnTo>
                  <a:lnTo>
                    <a:pt x="1400" y="726"/>
                  </a:lnTo>
                  <a:lnTo>
                    <a:pt x="1342" y="656"/>
                  </a:lnTo>
                  <a:lnTo>
                    <a:pt x="1282" y="592"/>
                  </a:lnTo>
                  <a:lnTo>
                    <a:pt x="1220" y="528"/>
                  </a:lnTo>
                  <a:lnTo>
                    <a:pt x="1154" y="468"/>
                  </a:lnTo>
                  <a:lnTo>
                    <a:pt x="1086" y="412"/>
                  </a:lnTo>
                  <a:lnTo>
                    <a:pt x="1016" y="358"/>
                  </a:lnTo>
                  <a:lnTo>
                    <a:pt x="942" y="308"/>
                  </a:lnTo>
                  <a:lnTo>
                    <a:pt x="866" y="260"/>
                  </a:lnTo>
                  <a:lnTo>
                    <a:pt x="788" y="218"/>
                  </a:lnTo>
                  <a:lnTo>
                    <a:pt x="708" y="178"/>
                  </a:lnTo>
                  <a:lnTo>
                    <a:pt x="626" y="142"/>
                  </a:lnTo>
                  <a:lnTo>
                    <a:pt x="542" y="108"/>
                  </a:lnTo>
                  <a:lnTo>
                    <a:pt x="456" y="80"/>
                  </a:lnTo>
                  <a:lnTo>
                    <a:pt x="368" y="56"/>
                  </a:lnTo>
                  <a:lnTo>
                    <a:pt x="278" y="36"/>
                  </a:lnTo>
                  <a:lnTo>
                    <a:pt x="186" y="20"/>
                  </a:lnTo>
                  <a:lnTo>
                    <a:pt x="94" y="8"/>
                  </a:lnTo>
                  <a:lnTo>
                    <a:pt x="0" y="0"/>
                  </a:lnTo>
                  <a:lnTo>
                    <a:pt x="0" y="0"/>
                  </a:lnTo>
                  <a:close/>
                </a:path>
              </a:pathLst>
            </a:custGeom>
            <a:solidFill>
              <a:srgbClr val="14E6F0"/>
            </a:solidFill>
            <a:ln>
              <a:noFill/>
            </a:ln>
          </p:spPr>
          <p:txBody>
            <a:bodyPr vert="horz" wrap="square" lIns="91440" tIns="45720" rIns="91440" bIns="45720" numCol="1" anchor="t" anchorCtr="0" compatLnSpc="1">
              <a:prstTxWarp prst="textNoShape">
                <a:avLst/>
              </a:prstTxWarp>
            </a:bodyPr>
            <a:lstStyle/>
            <a:p>
              <a:endParaRPr lang="en-GB" dirty="0"/>
            </a:p>
          </p:txBody>
        </p:sp>
      </p:grpSp>
      <p:sp>
        <p:nvSpPr>
          <p:cNvPr id="10" name="Freeform 6"/>
          <p:cNvSpPr>
            <a:spLocks noChangeAspect="1" noEditPoints="1"/>
          </p:cNvSpPr>
          <p:nvPr userDrawn="1"/>
        </p:nvSpPr>
        <p:spPr bwMode="auto">
          <a:xfrm>
            <a:off x="550637" y="6185559"/>
            <a:ext cx="1587600" cy="284169"/>
          </a:xfrm>
          <a:custGeom>
            <a:avLst/>
            <a:gdLst>
              <a:gd name="T0" fmla="*/ 504 w 1138"/>
              <a:gd name="T1" fmla="*/ 99 h 203"/>
              <a:gd name="T2" fmla="*/ 458 w 1138"/>
              <a:gd name="T3" fmla="*/ 112 h 203"/>
              <a:gd name="T4" fmla="*/ 427 w 1138"/>
              <a:gd name="T5" fmla="*/ 200 h 203"/>
              <a:gd name="T6" fmla="*/ 449 w 1138"/>
              <a:gd name="T7" fmla="*/ 71 h 203"/>
              <a:gd name="T8" fmla="*/ 491 w 1138"/>
              <a:gd name="T9" fmla="*/ 67 h 203"/>
              <a:gd name="T10" fmla="*/ 981 w 1138"/>
              <a:gd name="T11" fmla="*/ 85 h 203"/>
              <a:gd name="T12" fmla="*/ 952 w 1138"/>
              <a:gd name="T13" fmla="*/ 71 h 203"/>
              <a:gd name="T14" fmla="*/ 983 w 1138"/>
              <a:gd name="T15" fmla="*/ 200 h 203"/>
              <a:gd name="T16" fmla="*/ 1013 w 1138"/>
              <a:gd name="T17" fmla="*/ 96 h 203"/>
              <a:gd name="T18" fmla="*/ 1032 w 1138"/>
              <a:gd name="T19" fmla="*/ 70 h 203"/>
              <a:gd name="T20" fmla="*/ 981 w 1138"/>
              <a:gd name="T21" fmla="*/ 85 h 203"/>
              <a:gd name="T22" fmla="*/ 315 w 1138"/>
              <a:gd name="T23" fmla="*/ 83 h 203"/>
              <a:gd name="T24" fmla="*/ 284 w 1138"/>
              <a:gd name="T25" fmla="*/ 7 h 203"/>
              <a:gd name="T26" fmla="*/ 315 w 1138"/>
              <a:gd name="T27" fmla="*/ 200 h 203"/>
              <a:gd name="T28" fmla="*/ 346 w 1138"/>
              <a:gd name="T29" fmla="*/ 97 h 203"/>
              <a:gd name="T30" fmla="*/ 376 w 1138"/>
              <a:gd name="T31" fmla="*/ 200 h 203"/>
              <a:gd name="T32" fmla="*/ 407 w 1138"/>
              <a:gd name="T33" fmla="*/ 136 h 203"/>
              <a:gd name="T34" fmla="*/ 218 w 1138"/>
              <a:gd name="T35" fmla="*/ 174 h 203"/>
              <a:gd name="T36" fmla="*/ 217 w 1138"/>
              <a:gd name="T37" fmla="*/ 97 h 203"/>
              <a:gd name="T38" fmla="*/ 271 w 1138"/>
              <a:gd name="T39" fmla="*/ 94 h 203"/>
              <a:gd name="T40" fmla="*/ 150 w 1138"/>
              <a:gd name="T41" fmla="*/ 135 h 203"/>
              <a:gd name="T42" fmla="*/ 272 w 1138"/>
              <a:gd name="T43" fmla="*/ 178 h 203"/>
              <a:gd name="T44" fmla="*/ 218 w 1138"/>
              <a:gd name="T45" fmla="*/ 174 h 203"/>
              <a:gd name="T46" fmla="*/ 68 w 1138"/>
              <a:gd name="T47" fmla="*/ 84 h 203"/>
              <a:gd name="T48" fmla="*/ 68 w 1138"/>
              <a:gd name="T49" fmla="*/ 38 h 203"/>
              <a:gd name="T50" fmla="*/ 130 w 1138"/>
              <a:gd name="T51" fmla="*/ 39 h 203"/>
              <a:gd name="T52" fmla="*/ 4 w 1138"/>
              <a:gd name="T53" fmla="*/ 64 h 203"/>
              <a:gd name="T54" fmla="*/ 71 w 1138"/>
              <a:gd name="T55" fmla="*/ 119 h 203"/>
              <a:gd name="T56" fmla="*/ 70 w 1138"/>
              <a:gd name="T57" fmla="*/ 172 h 203"/>
              <a:gd name="T58" fmla="*/ 0 w 1138"/>
              <a:gd name="T59" fmla="*/ 161 h 203"/>
              <a:gd name="T60" fmla="*/ 136 w 1138"/>
              <a:gd name="T61" fmla="*/ 146 h 203"/>
              <a:gd name="T62" fmla="*/ 1097 w 1138"/>
              <a:gd name="T63" fmla="*/ 122 h 203"/>
              <a:gd name="T64" fmla="*/ 1088 w 1138"/>
              <a:gd name="T65" fmla="*/ 93 h 203"/>
              <a:gd name="T66" fmla="*/ 1135 w 1138"/>
              <a:gd name="T67" fmla="*/ 91 h 203"/>
              <a:gd name="T68" fmla="*/ 1039 w 1138"/>
              <a:gd name="T69" fmla="*/ 107 h 203"/>
              <a:gd name="T70" fmla="*/ 1109 w 1138"/>
              <a:gd name="T71" fmla="*/ 163 h 203"/>
              <a:gd name="T72" fmla="*/ 1054 w 1138"/>
              <a:gd name="T73" fmla="*/ 158 h 203"/>
              <a:gd name="T74" fmla="*/ 1091 w 1138"/>
              <a:gd name="T75" fmla="*/ 203 h 203"/>
              <a:gd name="T76" fmla="*/ 1097 w 1138"/>
              <a:gd name="T77" fmla="*/ 122 h 203"/>
              <a:gd name="T78" fmla="*/ 570 w 1138"/>
              <a:gd name="T79" fmla="*/ 203 h 203"/>
              <a:gd name="T80" fmla="*/ 538 w 1138"/>
              <a:gd name="T81" fmla="*/ 135 h 203"/>
              <a:gd name="T82" fmla="*/ 570 w 1138"/>
              <a:gd name="T83" fmla="*/ 67 h 203"/>
              <a:gd name="T84" fmla="*/ 583 w 1138"/>
              <a:gd name="T85" fmla="*/ 67 h 203"/>
              <a:gd name="T86" fmla="*/ 615 w 1138"/>
              <a:gd name="T87" fmla="*/ 135 h 203"/>
              <a:gd name="T88" fmla="*/ 583 w 1138"/>
              <a:gd name="T89" fmla="*/ 203 h 203"/>
              <a:gd name="T90" fmla="*/ 583 w 1138"/>
              <a:gd name="T91" fmla="*/ 67 h 203"/>
              <a:gd name="T92" fmla="*/ 799 w 1138"/>
              <a:gd name="T93" fmla="*/ 200 h 203"/>
              <a:gd name="T94" fmla="*/ 764 w 1138"/>
              <a:gd name="T95" fmla="*/ 188 h 203"/>
              <a:gd name="T96" fmla="*/ 660 w 1138"/>
              <a:gd name="T97" fmla="*/ 135 h 203"/>
              <a:gd name="T98" fmla="*/ 760 w 1138"/>
              <a:gd name="T99" fmla="*/ 79 h 203"/>
              <a:gd name="T100" fmla="*/ 791 w 1138"/>
              <a:gd name="T101" fmla="*/ 0 h 203"/>
              <a:gd name="T102" fmla="*/ 760 w 1138"/>
              <a:gd name="T103" fmla="*/ 107 h 203"/>
              <a:gd name="T104" fmla="*/ 691 w 1138"/>
              <a:gd name="T105" fmla="*/ 135 h 203"/>
              <a:gd name="T106" fmla="*/ 760 w 1138"/>
              <a:gd name="T107" fmla="*/ 161 h 203"/>
              <a:gd name="T108" fmla="*/ 936 w 1138"/>
              <a:gd name="T109" fmla="*/ 135 h 203"/>
              <a:gd name="T110" fmla="*/ 839 w 1138"/>
              <a:gd name="T111" fmla="*/ 144 h 203"/>
              <a:gd name="T112" fmla="*/ 910 w 1138"/>
              <a:gd name="T113" fmla="*/ 160 h 203"/>
              <a:gd name="T114" fmla="*/ 876 w 1138"/>
              <a:gd name="T115" fmla="*/ 203 h 203"/>
              <a:gd name="T116" fmla="*/ 874 w 1138"/>
              <a:gd name="T117" fmla="*/ 67 h 203"/>
              <a:gd name="T118" fmla="*/ 904 w 1138"/>
              <a:gd name="T119" fmla="*/ 121 h 203"/>
              <a:gd name="T120" fmla="*/ 840 w 1138"/>
              <a:gd name="T121" fmla="*/ 12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8" h="203">
                <a:moveTo>
                  <a:pt x="507" y="70"/>
                </a:moveTo>
                <a:cubicBezTo>
                  <a:pt x="504" y="99"/>
                  <a:pt x="504" y="99"/>
                  <a:pt x="504" y="99"/>
                </a:cubicBezTo>
                <a:cubicBezTo>
                  <a:pt x="498" y="97"/>
                  <a:pt x="493" y="96"/>
                  <a:pt x="488" y="96"/>
                </a:cubicBezTo>
                <a:cubicBezTo>
                  <a:pt x="476" y="96"/>
                  <a:pt x="466" y="102"/>
                  <a:pt x="458" y="112"/>
                </a:cubicBezTo>
                <a:cubicBezTo>
                  <a:pt x="458" y="200"/>
                  <a:pt x="458" y="200"/>
                  <a:pt x="458" y="200"/>
                </a:cubicBezTo>
                <a:cubicBezTo>
                  <a:pt x="427" y="200"/>
                  <a:pt x="427" y="200"/>
                  <a:pt x="427" y="200"/>
                </a:cubicBezTo>
                <a:cubicBezTo>
                  <a:pt x="427" y="71"/>
                  <a:pt x="427" y="71"/>
                  <a:pt x="427" y="71"/>
                </a:cubicBezTo>
                <a:cubicBezTo>
                  <a:pt x="449" y="71"/>
                  <a:pt x="449" y="71"/>
                  <a:pt x="449" y="71"/>
                </a:cubicBezTo>
                <a:cubicBezTo>
                  <a:pt x="456" y="85"/>
                  <a:pt x="456" y="85"/>
                  <a:pt x="456" y="85"/>
                </a:cubicBezTo>
                <a:cubicBezTo>
                  <a:pt x="464" y="75"/>
                  <a:pt x="475" y="67"/>
                  <a:pt x="491" y="67"/>
                </a:cubicBezTo>
                <a:cubicBezTo>
                  <a:pt x="496" y="67"/>
                  <a:pt x="502" y="68"/>
                  <a:pt x="507" y="70"/>
                </a:cubicBezTo>
                <a:close/>
                <a:moveTo>
                  <a:pt x="981" y="85"/>
                </a:moveTo>
                <a:cubicBezTo>
                  <a:pt x="973" y="71"/>
                  <a:pt x="973" y="71"/>
                  <a:pt x="973" y="71"/>
                </a:cubicBezTo>
                <a:cubicBezTo>
                  <a:pt x="952" y="71"/>
                  <a:pt x="952" y="71"/>
                  <a:pt x="952" y="71"/>
                </a:cubicBezTo>
                <a:cubicBezTo>
                  <a:pt x="952" y="200"/>
                  <a:pt x="952" y="200"/>
                  <a:pt x="952" y="200"/>
                </a:cubicBezTo>
                <a:cubicBezTo>
                  <a:pt x="983" y="200"/>
                  <a:pt x="983" y="200"/>
                  <a:pt x="983" y="200"/>
                </a:cubicBezTo>
                <a:cubicBezTo>
                  <a:pt x="983" y="112"/>
                  <a:pt x="983" y="112"/>
                  <a:pt x="983" y="112"/>
                </a:cubicBezTo>
                <a:cubicBezTo>
                  <a:pt x="991" y="102"/>
                  <a:pt x="1001" y="96"/>
                  <a:pt x="1013" y="96"/>
                </a:cubicBezTo>
                <a:cubicBezTo>
                  <a:pt x="1018" y="96"/>
                  <a:pt x="1023" y="97"/>
                  <a:pt x="1029" y="99"/>
                </a:cubicBezTo>
                <a:cubicBezTo>
                  <a:pt x="1032" y="70"/>
                  <a:pt x="1032" y="70"/>
                  <a:pt x="1032" y="70"/>
                </a:cubicBezTo>
                <a:cubicBezTo>
                  <a:pt x="1027" y="68"/>
                  <a:pt x="1021" y="67"/>
                  <a:pt x="1016" y="67"/>
                </a:cubicBezTo>
                <a:cubicBezTo>
                  <a:pt x="1000" y="67"/>
                  <a:pt x="989" y="75"/>
                  <a:pt x="981" y="85"/>
                </a:cubicBezTo>
                <a:close/>
                <a:moveTo>
                  <a:pt x="354" y="67"/>
                </a:moveTo>
                <a:cubicBezTo>
                  <a:pt x="340" y="67"/>
                  <a:pt x="326" y="73"/>
                  <a:pt x="315" y="83"/>
                </a:cubicBezTo>
                <a:cubicBezTo>
                  <a:pt x="315" y="0"/>
                  <a:pt x="315" y="0"/>
                  <a:pt x="315" y="0"/>
                </a:cubicBezTo>
                <a:cubicBezTo>
                  <a:pt x="284" y="7"/>
                  <a:pt x="284" y="7"/>
                  <a:pt x="284" y="7"/>
                </a:cubicBezTo>
                <a:cubicBezTo>
                  <a:pt x="284" y="200"/>
                  <a:pt x="284" y="200"/>
                  <a:pt x="284" y="200"/>
                </a:cubicBezTo>
                <a:cubicBezTo>
                  <a:pt x="315" y="200"/>
                  <a:pt x="315" y="200"/>
                  <a:pt x="315" y="200"/>
                </a:cubicBezTo>
                <a:cubicBezTo>
                  <a:pt x="315" y="114"/>
                  <a:pt x="315" y="114"/>
                  <a:pt x="315" y="114"/>
                </a:cubicBezTo>
                <a:cubicBezTo>
                  <a:pt x="323" y="104"/>
                  <a:pt x="334" y="97"/>
                  <a:pt x="346" y="97"/>
                </a:cubicBezTo>
                <a:cubicBezTo>
                  <a:pt x="365" y="97"/>
                  <a:pt x="376" y="108"/>
                  <a:pt x="376" y="137"/>
                </a:cubicBezTo>
                <a:cubicBezTo>
                  <a:pt x="376" y="162"/>
                  <a:pt x="376" y="200"/>
                  <a:pt x="376" y="200"/>
                </a:cubicBezTo>
                <a:cubicBezTo>
                  <a:pt x="407" y="200"/>
                  <a:pt x="407" y="200"/>
                  <a:pt x="407" y="200"/>
                </a:cubicBezTo>
                <a:cubicBezTo>
                  <a:pt x="407" y="136"/>
                  <a:pt x="407" y="136"/>
                  <a:pt x="407" y="136"/>
                </a:cubicBezTo>
                <a:cubicBezTo>
                  <a:pt x="407" y="97"/>
                  <a:pt x="390" y="67"/>
                  <a:pt x="354" y="67"/>
                </a:cubicBezTo>
                <a:close/>
                <a:moveTo>
                  <a:pt x="218" y="174"/>
                </a:moveTo>
                <a:cubicBezTo>
                  <a:pt x="198" y="174"/>
                  <a:pt x="181" y="158"/>
                  <a:pt x="181" y="135"/>
                </a:cubicBezTo>
                <a:cubicBezTo>
                  <a:pt x="181" y="113"/>
                  <a:pt x="197" y="97"/>
                  <a:pt x="217" y="97"/>
                </a:cubicBezTo>
                <a:cubicBezTo>
                  <a:pt x="228" y="97"/>
                  <a:pt x="240" y="103"/>
                  <a:pt x="248" y="114"/>
                </a:cubicBezTo>
                <a:cubicBezTo>
                  <a:pt x="271" y="94"/>
                  <a:pt x="271" y="94"/>
                  <a:pt x="271" y="94"/>
                </a:cubicBezTo>
                <a:cubicBezTo>
                  <a:pt x="259" y="78"/>
                  <a:pt x="241" y="67"/>
                  <a:pt x="218" y="67"/>
                </a:cubicBezTo>
                <a:cubicBezTo>
                  <a:pt x="178" y="67"/>
                  <a:pt x="150" y="98"/>
                  <a:pt x="150" y="135"/>
                </a:cubicBezTo>
                <a:cubicBezTo>
                  <a:pt x="150" y="175"/>
                  <a:pt x="180" y="203"/>
                  <a:pt x="218" y="203"/>
                </a:cubicBezTo>
                <a:cubicBezTo>
                  <a:pt x="240" y="203"/>
                  <a:pt x="259" y="193"/>
                  <a:pt x="272" y="178"/>
                </a:cubicBezTo>
                <a:cubicBezTo>
                  <a:pt x="250" y="158"/>
                  <a:pt x="250" y="158"/>
                  <a:pt x="250" y="158"/>
                </a:cubicBezTo>
                <a:cubicBezTo>
                  <a:pt x="240" y="169"/>
                  <a:pt x="231" y="174"/>
                  <a:pt x="218" y="174"/>
                </a:cubicBezTo>
                <a:close/>
                <a:moveTo>
                  <a:pt x="85" y="88"/>
                </a:moveTo>
                <a:cubicBezTo>
                  <a:pt x="82" y="88"/>
                  <a:pt x="73" y="85"/>
                  <a:pt x="68" y="84"/>
                </a:cubicBezTo>
                <a:cubicBezTo>
                  <a:pt x="49" y="80"/>
                  <a:pt x="38" y="74"/>
                  <a:pt x="38" y="61"/>
                </a:cubicBezTo>
                <a:cubicBezTo>
                  <a:pt x="38" y="49"/>
                  <a:pt x="50" y="38"/>
                  <a:pt x="68" y="38"/>
                </a:cubicBezTo>
                <a:cubicBezTo>
                  <a:pt x="84" y="38"/>
                  <a:pt x="96" y="46"/>
                  <a:pt x="107" y="61"/>
                </a:cubicBezTo>
                <a:cubicBezTo>
                  <a:pt x="130" y="39"/>
                  <a:pt x="130" y="39"/>
                  <a:pt x="130" y="39"/>
                </a:cubicBezTo>
                <a:cubicBezTo>
                  <a:pt x="118" y="24"/>
                  <a:pt x="100" y="7"/>
                  <a:pt x="68" y="7"/>
                </a:cubicBezTo>
                <a:cubicBezTo>
                  <a:pt x="33" y="7"/>
                  <a:pt x="4" y="31"/>
                  <a:pt x="4" y="64"/>
                </a:cubicBezTo>
                <a:cubicBezTo>
                  <a:pt x="4" y="89"/>
                  <a:pt x="20" y="107"/>
                  <a:pt x="54" y="115"/>
                </a:cubicBezTo>
                <a:cubicBezTo>
                  <a:pt x="59" y="116"/>
                  <a:pt x="66" y="118"/>
                  <a:pt x="71" y="119"/>
                </a:cubicBezTo>
                <a:cubicBezTo>
                  <a:pt x="92" y="125"/>
                  <a:pt x="101" y="134"/>
                  <a:pt x="101" y="146"/>
                </a:cubicBezTo>
                <a:cubicBezTo>
                  <a:pt x="101" y="161"/>
                  <a:pt x="86" y="172"/>
                  <a:pt x="70" y="172"/>
                </a:cubicBezTo>
                <a:cubicBezTo>
                  <a:pt x="56" y="172"/>
                  <a:pt x="39" y="167"/>
                  <a:pt x="28" y="144"/>
                </a:cubicBezTo>
                <a:cubicBezTo>
                  <a:pt x="0" y="161"/>
                  <a:pt x="0" y="161"/>
                  <a:pt x="0" y="161"/>
                </a:cubicBezTo>
                <a:cubicBezTo>
                  <a:pt x="10" y="182"/>
                  <a:pt x="35" y="203"/>
                  <a:pt x="69" y="203"/>
                </a:cubicBezTo>
                <a:cubicBezTo>
                  <a:pt x="108" y="203"/>
                  <a:pt x="136" y="177"/>
                  <a:pt x="136" y="146"/>
                </a:cubicBezTo>
                <a:cubicBezTo>
                  <a:pt x="136" y="117"/>
                  <a:pt x="118" y="97"/>
                  <a:pt x="85" y="88"/>
                </a:cubicBezTo>
                <a:close/>
                <a:moveTo>
                  <a:pt x="1097" y="122"/>
                </a:moveTo>
                <a:cubicBezTo>
                  <a:pt x="1079" y="118"/>
                  <a:pt x="1068" y="114"/>
                  <a:pt x="1068" y="105"/>
                </a:cubicBezTo>
                <a:cubicBezTo>
                  <a:pt x="1068" y="98"/>
                  <a:pt x="1076" y="93"/>
                  <a:pt x="1088" y="93"/>
                </a:cubicBezTo>
                <a:cubicBezTo>
                  <a:pt x="1098" y="93"/>
                  <a:pt x="1110" y="100"/>
                  <a:pt x="1115" y="109"/>
                </a:cubicBezTo>
                <a:cubicBezTo>
                  <a:pt x="1135" y="91"/>
                  <a:pt x="1135" y="91"/>
                  <a:pt x="1135" y="91"/>
                </a:cubicBezTo>
                <a:cubicBezTo>
                  <a:pt x="1128" y="79"/>
                  <a:pt x="1111" y="67"/>
                  <a:pt x="1088" y="67"/>
                </a:cubicBezTo>
                <a:cubicBezTo>
                  <a:pt x="1064" y="67"/>
                  <a:pt x="1039" y="83"/>
                  <a:pt x="1039" y="107"/>
                </a:cubicBezTo>
                <a:cubicBezTo>
                  <a:pt x="1039" y="129"/>
                  <a:pt x="1057" y="140"/>
                  <a:pt x="1088" y="148"/>
                </a:cubicBezTo>
                <a:cubicBezTo>
                  <a:pt x="1100" y="150"/>
                  <a:pt x="1109" y="155"/>
                  <a:pt x="1109" y="163"/>
                </a:cubicBezTo>
                <a:cubicBezTo>
                  <a:pt x="1109" y="171"/>
                  <a:pt x="1103" y="177"/>
                  <a:pt x="1090" y="177"/>
                </a:cubicBezTo>
                <a:cubicBezTo>
                  <a:pt x="1075" y="177"/>
                  <a:pt x="1063" y="171"/>
                  <a:pt x="1054" y="158"/>
                </a:cubicBezTo>
                <a:cubicBezTo>
                  <a:pt x="1034" y="176"/>
                  <a:pt x="1034" y="176"/>
                  <a:pt x="1034" y="176"/>
                </a:cubicBezTo>
                <a:cubicBezTo>
                  <a:pt x="1045" y="193"/>
                  <a:pt x="1067" y="203"/>
                  <a:pt x="1091" y="203"/>
                </a:cubicBezTo>
                <a:cubicBezTo>
                  <a:pt x="1118" y="203"/>
                  <a:pt x="1138" y="185"/>
                  <a:pt x="1138" y="162"/>
                </a:cubicBezTo>
                <a:cubicBezTo>
                  <a:pt x="1138" y="139"/>
                  <a:pt x="1119" y="127"/>
                  <a:pt x="1097" y="122"/>
                </a:cubicBezTo>
                <a:close/>
                <a:moveTo>
                  <a:pt x="507" y="135"/>
                </a:moveTo>
                <a:cubicBezTo>
                  <a:pt x="507" y="171"/>
                  <a:pt x="533" y="200"/>
                  <a:pt x="570" y="203"/>
                </a:cubicBezTo>
                <a:cubicBezTo>
                  <a:pt x="570" y="174"/>
                  <a:pt x="570" y="174"/>
                  <a:pt x="570" y="174"/>
                </a:cubicBezTo>
                <a:cubicBezTo>
                  <a:pt x="551" y="171"/>
                  <a:pt x="538" y="155"/>
                  <a:pt x="538" y="135"/>
                </a:cubicBezTo>
                <a:cubicBezTo>
                  <a:pt x="538" y="115"/>
                  <a:pt x="552" y="99"/>
                  <a:pt x="570" y="96"/>
                </a:cubicBezTo>
                <a:cubicBezTo>
                  <a:pt x="570" y="67"/>
                  <a:pt x="570" y="67"/>
                  <a:pt x="570" y="67"/>
                </a:cubicBezTo>
                <a:cubicBezTo>
                  <a:pt x="533" y="70"/>
                  <a:pt x="507" y="100"/>
                  <a:pt x="507" y="135"/>
                </a:cubicBezTo>
                <a:close/>
                <a:moveTo>
                  <a:pt x="583" y="67"/>
                </a:moveTo>
                <a:cubicBezTo>
                  <a:pt x="583" y="96"/>
                  <a:pt x="583" y="96"/>
                  <a:pt x="583" y="96"/>
                </a:cubicBezTo>
                <a:cubicBezTo>
                  <a:pt x="601" y="99"/>
                  <a:pt x="615" y="115"/>
                  <a:pt x="615" y="135"/>
                </a:cubicBezTo>
                <a:cubicBezTo>
                  <a:pt x="615" y="155"/>
                  <a:pt x="602" y="171"/>
                  <a:pt x="583" y="174"/>
                </a:cubicBezTo>
                <a:cubicBezTo>
                  <a:pt x="583" y="203"/>
                  <a:pt x="583" y="203"/>
                  <a:pt x="583" y="203"/>
                </a:cubicBezTo>
                <a:cubicBezTo>
                  <a:pt x="620" y="200"/>
                  <a:pt x="646" y="171"/>
                  <a:pt x="646" y="135"/>
                </a:cubicBezTo>
                <a:cubicBezTo>
                  <a:pt x="646" y="100"/>
                  <a:pt x="620" y="70"/>
                  <a:pt x="583" y="67"/>
                </a:cubicBezTo>
                <a:close/>
                <a:moveTo>
                  <a:pt x="791" y="167"/>
                </a:moveTo>
                <a:cubicBezTo>
                  <a:pt x="799" y="200"/>
                  <a:pt x="799" y="200"/>
                  <a:pt x="799" y="200"/>
                </a:cubicBezTo>
                <a:cubicBezTo>
                  <a:pt x="770" y="200"/>
                  <a:pt x="770" y="200"/>
                  <a:pt x="770" y="200"/>
                </a:cubicBezTo>
                <a:cubicBezTo>
                  <a:pt x="764" y="188"/>
                  <a:pt x="764" y="188"/>
                  <a:pt x="764" y="188"/>
                </a:cubicBezTo>
                <a:cubicBezTo>
                  <a:pt x="754" y="196"/>
                  <a:pt x="740" y="203"/>
                  <a:pt x="724" y="203"/>
                </a:cubicBezTo>
                <a:cubicBezTo>
                  <a:pt x="687" y="203"/>
                  <a:pt x="660" y="173"/>
                  <a:pt x="660" y="135"/>
                </a:cubicBezTo>
                <a:cubicBezTo>
                  <a:pt x="660" y="96"/>
                  <a:pt x="690" y="67"/>
                  <a:pt x="726" y="67"/>
                </a:cubicBezTo>
                <a:cubicBezTo>
                  <a:pt x="739" y="67"/>
                  <a:pt x="751" y="72"/>
                  <a:pt x="760" y="79"/>
                </a:cubicBezTo>
                <a:cubicBezTo>
                  <a:pt x="760" y="7"/>
                  <a:pt x="760" y="7"/>
                  <a:pt x="760" y="7"/>
                </a:cubicBezTo>
                <a:cubicBezTo>
                  <a:pt x="791" y="0"/>
                  <a:pt x="791" y="0"/>
                  <a:pt x="791" y="0"/>
                </a:cubicBezTo>
                <a:lnTo>
                  <a:pt x="791" y="167"/>
                </a:lnTo>
                <a:close/>
                <a:moveTo>
                  <a:pt x="760" y="107"/>
                </a:moveTo>
                <a:cubicBezTo>
                  <a:pt x="752" y="100"/>
                  <a:pt x="742" y="96"/>
                  <a:pt x="729" y="96"/>
                </a:cubicBezTo>
                <a:cubicBezTo>
                  <a:pt x="708" y="96"/>
                  <a:pt x="691" y="113"/>
                  <a:pt x="691" y="135"/>
                </a:cubicBezTo>
                <a:cubicBezTo>
                  <a:pt x="691" y="160"/>
                  <a:pt x="709" y="175"/>
                  <a:pt x="728" y="175"/>
                </a:cubicBezTo>
                <a:cubicBezTo>
                  <a:pt x="741" y="175"/>
                  <a:pt x="752" y="169"/>
                  <a:pt x="760" y="161"/>
                </a:cubicBezTo>
                <a:lnTo>
                  <a:pt x="760" y="107"/>
                </a:lnTo>
                <a:close/>
                <a:moveTo>
                  <a:pt x="936" y="135"/>
                </a:moveTo>
                <a:cubicBezTo>
                  <a:pt x="936" y="139"/>
                  <a:pt x="936" y="144"/>
                  <a:pt x="936" y="144"/>
                </a:cubicBezTo>
                <a:cubicBezTo>
                  <a:pt x="839" y="144"/>
                  <a:pt x="839" y="144"/>
                  <a:pt x="839" y="144"/>
                </a:cubicBezTo>
                <a:cubicBezTo>
                  <a:pt x="841" y="163"/>
                  <a:pt x="856" y="176"/>
                  <a:pt x="875" y="176"/>
                </a:cubicBezTo>
                <a:cubicBezTo>
                  <a:pt x="889" y="176"/>
                  <a:pt x="901" y="170"/>
                  <a:pt x="910" y="160"/>
                </a:cubicBezTo>
                <a:cubicBezTo>
                  <a:pt x="930" y="178"/>
                  <a:pt x="930" y="178"/>
                  <a:pt x="930" y="178"/>
                </a:cubicBezTo>
                <a:cubicBezTo>
                  <a:pt x="918" y="193"/>
                  <a:pt x="899" y="203"/>
                  <a:pt x="876" y="203"/>
                </a:cubicBezTo>
                <a:cubicBezTo>
                  <a:pt x="838" y="203"/>
                  <a:pt x="808" y="175"/>
                  <a:pt x="808" y="135"/>
                </a:cubicBezTo>
                <a:cubicBezTo>
                  <a:pt x="808" y="97"/>
                  <a:pt x="836" y="67"/>
                  <a:pt x="874" y="67"/>
                </a:cubicBezTo>
                <a:cubicBezTo>
                  <a:pt x="910" y="67"/>
                  <a:pt x="936" y="98"/>
                  <a:pt x="936" y="135"/>
                </a:cubicBezTo>
                <a:close/>
                <a:moveTo>
                  <a:pt x="904" y="121"/>
                </a:moveTo>
                <a:cubicBezTo>
                  <a:pt x="902" y="108"/>
                  <a:pt x="890" y="95"/>
                  <a:pt x="872" y="95"/>
                </a:cubicBezTo>
                <a:cubicBezTo>
                  <a:pt x="856" y="95"/>
                  <a:pt x="844" y="106"/>
                  <a:pt x="840" y="121"/>
                </a:cubicBezTo>
                <a:lnTo>
                  <a:pt x="904" y="12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GB" dirty="0"/>
          </a:p>
        </p:txBody>
      </p:sp>
    </p:spTree>
    <p:extLst>
      <p:ext uri="{BB962C8B-B14F-4D97-AF65-F5344CB8AC3E}">
        <p14:creationId xmlns:p14="http://schemas.microsoft.com/office/powerpoint/2010/main" val="329204832"/>
      </p:ext>
    </p:extLst>
  </p:cSld>
  <p:clrMapOvr>
    <a:masterClrMapping/>
  </p:clrMapOvr>
  <p:transition>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1_Layout 1">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68000" y="363600"/>
            <a:ext cx="11257200" cy="468000"/>
          </a:xfrm>
        </p:spPr>
        <p:txBody>
          <a:bodyPr/>
          <a:lstStyle/>
          <a:p>
            <a:r>
              <a:rPr lang="en-US" dirty="0" smtClean="0"/>
              <a:t>Title</a:t>
            </a:r>
            <a:endParaRPr lang="en-GB" dirty="0"/>
          </a:p>
        </p:txBody>
      </p:sp>
      <p:sp>
        <p:nvSpPr>
          <p:cNvPr id="3" name="Slide Number Placeholder 2"/>
          <p:cNvSpPr>
            <a:spLocks noGrp="1"/>
          </p:cNvSpPr>
          <p:nvPr>
            <p:ph type="sldNum" sz="quarter" idx="10"/>
          </p:nvPr>
        </p:nvSpPr>
        <p:spPr/>
        <p:txBody>
          <a:bodyPr/>
          <a:lstStyle/>
          <a:p>
            <a:pPr>
              <a:defRPr/>
            </a:pPr>
            <a:fld id="{B534F15D-BC28-4469-A087-2CE4BCDE5F07}" type="slidenum">
              <a:rPr lang="en-GB" smtClean="0"/>
              <a:pPr>
                <a:defRPr/>
              </a:pPr>
              <a:t>‹#›</a:t>
            </a:fld>
            <a:endParaRPr lang="en-GB" dirty="0"/>
          </a:p>
        </p:txBody>
      </p:sp>
      <p:sp>
        <p:nvSpPr>
          <p:cNvPr id="6" name="Text Placeholder 5"/>
          <p:cNvSpPr>
            <a:spLocks noGrp="1"/>
          </p:cNvSpPr>
          <p:nvPr>
            <p:ph type="body" sz="quarter" idx="12"/>
          </p:nvPr>
        </p:nvSpPr>
        <p:spPr>
          <a:xfrm>
            <a:off x="468000" y="1486800"/>
            <a:ext cx="11257200" cy="292100"/>
          </a:xfrm>
          <a:prstGeom prst="rect">
            <a:avLst/>
          </a:prstGeom>
        </p:spPr>
        <p:txBody>
          <a:bodyPr/>
          <a:lstStyle>
            <a:lvl1pPr marL="0" indent="0">
              <a:buNone/>
              <a:defRPr b="1">
                <a:solidFill>
                  <a:schemeClr val="accent3"/>
                </a:solidFill>
              </a:defRPr>
            </a:lvl1pPr>
          </a:lstStyle>
          <a:p>
            <a:pPr lvl="0"/>
            <a:r>
              <a:rPr lang="en-US" smtClean="0"/>
              <a:t>Click to edit Master text styles</a:t>
            </a:r>
          </a:p>
        </p:txBody>
      </p:sp>
      <p:sp>
        <p:nvSpPr>
          <p:cNvPr id="12" name="Text Placeholder 11"/>
          <p:cNvSpPr>
            <a:spLocks noGrp="1"/>
          </p:cNvSpPr>
          <p:nvPr>
            <p:ph type="body" sz="quarter" idx="13" hasCustomPrompt="1"/>
          </p:nvPr>
        </p:nvSpPr>
        <p:spPr>
          <a:xfrm>
            <a:off x="468000" y="903600"/>
            <a:ext cx="11257200" cy="468000"/>
          </a:xfrm>
          <a:prstGeom prst="rect">
            <a:avLst/>
          </a:prstGeom>
        </p:spPr>
        <p:txBody>
          <a:bodyPr/>
          <a:lstStyle>
            <a:lvl1pPr marL="0" indent="0">
              <a:buNone/>
              <a:defRPr sz="2300">
                <a:solidFill>
                  <a:srgbClr val="0074B7"/>
                </a:solidFill>
                <a:latin typeface="+mj-lt"/>
              </a:defRPr>
            </a:lvl1pPr>
          </a:lstStyle>
          <a:p>
            <a:pPr lvl="0"/>
            <a:r>
              <a:rPr lang="en-US" dirty="0" smtClean="0"/>
              <a:t>Subtitle</a:t>
            </a:r>
            <a:endParaRPr lang="en-GB" dirty="0"/>
          </a:p>
        </p:txBody>
      </p:sp>
      <p:sp>
        <p:nvSpPr>
          <p:cNvPr id="14" name="Text Placeholder 13"/>
          <p:cNvSpPr>
            <a:spLocks noGrp="1"/>
          </p:cNvSpPr>
          <p:nvPr>
            <p:ph type="body" sz="quarter" idx="14" hasCustomPrompt="1"/>
          </p:nvPr>
        </p:nvSpPr>
        <p:spPr>
          <a:xfrm>
            <a:off x="468000" y="5760000"/>
            <a:ext cx="11257200" cy="313200"/>
          </a:xfrm>
          <a:prstGeom prst="rect">
            <a:avLst/>
          </a:prstGeom>
        </p:spPr>
        <p:txBody>
          <a:bodyPr anchor="ctr" anchorCtr="0"/>
          <a:lstStyle>
            <a:lvl1pPr marL="0" indent="0" algn="ctr">
              <a:buNone/>
              <a:defRPr sz="2000" b="1">
                <a:solidFill>
                  <a:schemeClr val="accent3"/>
                </a:solidFill>
                <a:latin typeface="+mj-lt"/>
                <a:cs typeface="Schroders Circular TT" panose="020B0804020101010102" pitchFamily="34" charset="0"/>
              </a:defRPr>
            </a:lvl1pPr>
            <a:lvl2pPr algn="ctr">
              <a:defRPr b="0">
                <a:latin typeface="+mj-lt"/>
              </a:defRPr>
            </a:lvl2pPr>
            <a:lvl3pPr algn="ctr">
              <a:defRPr b="0">
                <a:latin typeface="+mj-lt"/>
              </a:defRPr>
            </a:lvl3pPr>
            <a:lvl4pPr algn="ctr">
              <a:defRPr b="0">
                <a:latin typeface="+mj-lt"/>
              </a:defRPr>
            </a:lvl4pPr>
            <a:lvl5pPr algn="ctr">
              <a:defRPr b="0">
                <a:latin typeface="+mj-lt"/>
              </a:defRPr>
            </a:lvl5pPr>
          </a:lstStyle>
          <a:p>
            <a:pPr lvl="0"/>
            <a:r>
              <a:rPr lang="en-US" dirty="0" smtClean="0"/>
              <a:t>Strapline (delete if not needed)</a:t>
            </a:r>
            <a:endParaRPr lang="en-GB" dirty="0"/>
          </a:p>
        </p:txBody>
      </p:sp>
      <p:sp>
        <p:nvSpPr>
          <p:cNvPr id="16" name="Text Placeholder 15"/>
          <p:cNvSpPr>
            <a:spLocks noGrp="1"/>
          </p:cNvSpPr>
          <p:nvPr>
            <p:ph type="body" sz="quarter" idx="15" hasCustomPrompt="1"/>
          </p:nvPr>
        </p:nvSpPr>
        <p:spPr>
          <a:xfrm>
            <a:off x="468000" y="6220800"/>
            <a:ext cx="11257200" cy="154800"/>
          </a:xfrm>
          <a:prstGeom prst="rect">
            <a:avLst/>
          </a:prstGeom>
        </p:spPr>
        <p:txBody>
          <a:bodyPr anchor="b" anchorCtr="0"/>
          <a:lstStyle>
            <a:lvl1pPr marL="0" indent="0">
              <a:spcBef>
                <a:spcPts val="0"/>
              </a:spcBef>
              <a:spcAft>
                <a:spcPts val="0"/>
              </a:spcAft>
              <a:buNone/>
              <a:defRPr sz="900" b="0">
                <a:solidFill>
                  <a:schemeClr val="tx1"/>
                </a:solidFill>
              </a:defRPr>
            </a:lvl1pPr>
          </a:lstStyle>
          <a:p>
            <a:pPr lvl="0"/>
            <a:r>
              <a:rPr lang="en-US" dirty="0" smtClean="0"/>
              <a:t>Source: [   ].</a:t>
            </a:r>
            <a:endParaRPr lang="en-GB" dirty="0"/>
          </a:p>
        </p:txBody>
      </p:sp>
      <p:sp>
        <p:nvSpPr>
          <p:cNvPr id="5" name="Content Placeholder 4"/>
          <p:cNvSpPr>
            <a:spLocks noGrp="1"/>
          </p:cNvSpPr>
          <p:nvPr>
            <p:ph sz="quarter" idx="17"/>
          </p:nvPr>
        </p:nvSpPr>
        <p:spPr>
          <a:xfrm>
            <a:off x="467999" y="1764000"/>
            <a:ext cx="11257200" cy="389724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Tree>
    <p:extLst>
      <p:ext uri="{BB962C8B-B14F-4D97-AF65-F5344CB8AC3E}">
        <p14:creationId xmlns:p14="http://schemas.microsoft.com/office/powerpoint/2010/main" val="681106539"/>
      </p:ext>
    </p:extLst>
  </p:cSld>
  <p:clrMapOvr>
    <a:masterClrMapping/>
  </p:clrMapOvr>
  <p:transition>
    <p:fade/>
  </p:transition>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1_Layout 1x2">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68000" y="363600"/>
            <a:ext cx="11257200" cy="468000"/>
          </a:xfrm>
        </p:spPr>
        <p:txBody>
          <a:bodyPr/>
          <a:lstStyle/>
          <a:p>
            <a:r>
              <a:rPr lang="en-US" dirty="0" smtClean="0"/>
              <a:t>Title</a:t>
            </a:r>
            <a:endParaRPr lang="en-GB" dirty="0"/>
          </a:p>
        </p:txBody>
      </p:sp>
      <p:sp>
        <p:nvSpPr>
          <p:cNvPr id="3" name="Slide Number Placeholder 2"/>
          <p:cNvSpPr>
            <a:spLocks noGrp="1"/>
          </p:cNvSpPr>
          <p:nvPr>
            <p:ph type="sldNum" sz="quarter" idx="10"/>
          </p:nvPr>
        </p:nvSpPr>
        <p:spPr/>
        <p:txBody>
          <a:bodyPr/>
          <a:lstStyle/>
          <a:p>
            <a:pPr>
              <a:defRPr/>
            </a:pPr>
            <a:fld id="{B534F15D-BC28-4469-A087-2CE4BCDE5F07}" type="slidenum">
              <a:rPr lang="en-GB" smtClean="0"/>
              <a:pPr>
                <a:defRPr/>
              </a:pPr>
              <a:t>‹#›</a:t>
            </a:fld>
            <a:endParaRPr lang="en-GB" dirty="0"/>
          </a:p>
        </p:txBody>
      </p:sp>
      <p:sp>
        <p:nvSpPr>
          <p:cNvPr id="6" name="Text Placeholder 5"/>
          <p:cNvSpPr>
            <a:spLocks noGrp="1"/>
          </p:cNvSpPr>
          <p:nvPr>
            <p:ph type="body" sz="quarter" idx="12"/>
          </p:nvPr>
        </p:nvSpPr>
        <p:spPr>
          <a:xfrm>
            <a:off x="467999" y="1486800"/>
            <a:ext cx="5508000" cy="291600"/>
          </a:xfrm>
          <a:prstGeom prst="rect">
            <a:avLst/>
          </a:prstGeom>
        </p:spPr>
        <p:txBody>
          <a:bodyPr/>
          <a:lstStyle>
            <a:lvl1pPr marL="0" indent="0">
              <a:buNone/>
              <a:defRPr b="1">
                <a:solidFill>
                  <a:schemeClr val="accent3"/>
                </a:solidFill>
              </a:defRPr>
            </a:lvl1pPr>
          </a:lstStyle>
          <a:p>
            <a:pPr lvl="0"/>
            <a:r>
              <a:rPr lang="en-US" smtClean="0"/>
              <a:t>Click to edit Master text styles</a:t>
            </a:r>
          </a:p>
        </p:txBody>
      </p:sp>
      <p:sp>
        <p:nvSpPr>
          <p:cNvPr id="12" name="Text Placeholder 11"/>
          <p:cNvSpPr>
            <a:spLocks noGrp="1"/>
          </p:cNvSpPr>
          <p:nvPr>
            <p:ph type="body" sz="quarter" idx="13" hasCustomPrompt="1"/>
          </p:nvPr>
        </p:nvSpPr>
        <p:spPr>
          <a:xfrm>
            <a:off x="468000" y="903600"/>
            <a:ext cx="11257200" cy="468000"/>
          </a:xfrm>
          <a:prstGeom prst="rect">
            <a:avLst/>
          </a:prstGeom>
        </p:spPr>
        <p:txBody>
          <a:bodyPr/>
          <a:lstStyle>
            <a:lvl1pPr marL="0" indent="0">
              <a:buNone/>
              <a:defRPr sz="2300">
                <a:solidFill>
                  <a:srgbClr val="0074B7"/>
                </a:solidFill>
                <a:latin typeface="+mj-lt"/>
              </a:defRPr>
            </a:lvl1pPr>
          </a:lstStyle>
          <a:p>
            <a:pPr lvl="0"/>
            <a:r>
              <a:rPr lang="en-US" dirty="0" smtClean="0"/>
              <a:t>Subtitle</a:t>
            </a:r>
            <a:endParaRPr lang="en-GB" dirty="0"/>
          </a:p>
        </p:txBody>
      </p:sp>
      <p:sp>
        <p:nvSpPr>
          <p:cNvPr id="14" name="Text Placeholder 13"/>
          <p:cNvSpPr>
            <a:spLocks noGrp="1"/>
          </p:cNvSpPr>
          <p:nvPr>
            <p:ph type="body" sz="quarter" idx="14" hasCustomPrompt="1"/>
          </p:nvPr>
        </p:nvSpPr>
        <p:spPr>
          <a:xfrm>
            <a:off x="468000" y="5760000"/>
            <a:ext cx="11257200" cy="313200"/>
          </a:xfrm>
          <a:prstGeom prst="rect">
            <a:avLst/>
          </a:prstGeom>
        </p:spPr>
        <p:txBody>
          <a:bodyPr anchor="ctr" anchorCtr="0"/>
          <a:lstStyle>
            <a:lvl1pPr marL="0" indent="0" algn="ctr">
              <a:buNone/>
              <a:defRPr sz="2000" b="1">
                <a:solidFill>
                  <a:schemeClr val="accent3"/>
                </a:solidFill>
                <a:latin typeface="+mj-lt"/>
                <a:cs typeface="Schroders Circular TT" panose="020B0804020101010102" pitchFamily="34" charset="0"/>
              </a:defRPr>
            </a:lvl1pPr>
            <a:lvl2pPr algn="ctr">
              <a:defRPr b="0">
                <a:latin typeface="+mj-lt"/>
              </a:defRPr>
            </a:lvl2pPr>
            <a:lvl3pPr algn="ctr">
              <a:defRPr b="0">
                <a:latin typeface="+mj-lt"/>
              </a:defRPr>
            </a:lvl3pPr>
            <a:lvl4pPr algn="ctr">
              <a:defRPr b="0">
                <a:latin typeface="+mj-lt"/>
              </a:defRPr>
            </a:lvl4pPr>
            <a:lvl5pPr algn="ctr">
              <a:defRPr b="0">
                <a:latin typeface="+mj-lt"/>
              </a:defRPr>
            </a:lvl5pPr>
          </a:lstStyle>
          <a:p>
            <a:pPr lvl="0"/>
            <a:r>
              <a:rPr lang="en-US" dirty="0" smtClean="0"/>
              <a:t>Strapline (delete if not needed)</a:t>
            </a:r>
            <a:endParaRPr lang="en-GB" dirty="0"/>
          </a:p>
        </p:txBody>
      </p:sp>
      <p:sp>
        <p:nvSpPr>
          <p:cNvPr id="16" name="Text Placeholder 15"/>
          <p:cNvSpPr>
            <a:spLocks noGrp="1"/>
          </p:cNvSpPr>
          <p:nvPr>
            <p:ph type="body" sz="quarter" idx="15" hasCustomPrompt="1"/>
          </p:nvPr>
        </p:nvSpPr>
        <p:spPr>
          <a:xfrm>
            <a:off x="468000" y="6220800"/>
            <a:ext cx="11257200" cy="154800"/>
          </a:xfrm>
          <a:prstGeom prst="rect">
            <a:avLst/>
          </a:prstGeom>
        </p:spPr>
        <p:txBody>
          <a:bodyPr anchor="b" anchorCtr="0"/>
          <a:lstStyle>
            <a:lvl1pPr marL="0" indent="0">
              <a:spcBef>
                <a:spcPts val="0"/>
              </a:spcBef>
              <a:spcAft>
                <a:spcPts val="0"/>
              </a:spcAft>
              <a:buNone/>
              <a:defRPr sz="900" b="0">
                <a:solidFill>
                  <a:schemeClr val="tx1"/>
                </a:solidFill>
              </a:defRPr>
            </a:lvl1pPr>
          </a:lstStyle>
          <a:p>
            <a:pPr lvl="0"/>
            <a:r>
              <a:rPr lang="en-US" dirty="0" smtClean="0"/>
              <a:t>Source: [   ].</a:t>
            </a:r>
            <a:endParaRPr lang="en-GB" dirty="0"/>
          </a:p>
        </p:txBody>
      </p:sp>
      <p:sp>
        <p:nvSpPr>
          <p:cNvPr id="10" name="Text Placeholder 5"/>
          <p:cNvSpPr>
            <a:spLocks noGrp="1"/>
          </p:cNvSpPr>
          <p:nvPr>
            <p:ph type="body" sz="quarter" idx="17"/>
          </p:nvPr>
        </p:nvSpPr>
        <p:spPr>
          <a:xfrm>
            <a:off x="6217200" y="1486800"/>
            <a:ext cx="5508000" cy="292100"/>
          </a:xfrm>
          <a:prstGeom prst="rect">
            <a:avLst/>
          </a:prstGeom>
        </p:spPr>
        <p:txBody>
          <a:bodyPr/>
          <a:lstStyle>
            <a:lvl1pPr marL="0" indent="0">
              <a:buNone/>
              <a:defRPr b="1">
                <a:solidFill>
                  <a:schemeClr val="accent3"/>
                </a:solidFill>
              </a:defRPr>
            </a:lvl1pPr>
          </a:lstStyle>
          <a:p>
            <a:pPr lvl="0"/>
            <a:r>
              <a:rPr lang="en-US" smtClean="0"/>
              <a:t>Click to edit Master text styles</a:t>
            </a:r>
          </a:p>
        </p:txBody>
      </p:sp>
      <p:sp>
        <p:nvSpPr>
          <p:cNvPr id="11" name="Content Placeholder 4"/>
          <p:cNvSpPr>
            <a:spLocks noGrp="1"/>
          </p:cNvSpPr>
          <p:nvPr>
            <p:ph sz="quarter" idx="18"/>
          </p:nvPr>
        </p:nvSpPr>
        <p:spPr>
          <a:xfrm>
            <a:off x="467999" y="1764000"/>
            <a:ext cx="5508000" cy="389724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13" name="Content Placeholder 4"/>
          <p:cNvSpPr>
            <a:spLocks noGrp="1"/>
          </p:cNvSpPr>
          <p:nvPr>
            <p:ph sz="quarter" idx="19"/>
          </p:nvPr>
        </p:nvSpPr>
        <p:spPr>
          <a:xfrm>
            <a:off x="6217200" y="1764000"/>
            <a:ext cx="5508000" cy="389724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Tree>
    <p:extLst>
      <p:ext uri="{BB962C8B-B14F-4D97-AF65-F5344CB8AC3E}">
        <p14:creationId xmlns:p14="http://schemas.microsoft.com/office/powerpoint/2010/main" val="3426240069"/>
      </p:ext>
    </p:extLst>
  </p:cSld>
  <p:clrMapOvr>
    <a:masterClrMapping/>
  </p:clrMapOvr>
  <p:transition>
    <p:fade/>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Layout 2x2">
    <p:spTree>
      <p:nvGrpSpPr>
        <p:cNvPr id="1" name=""/>
        <p:cNvGrpSpPr/>
        <p:nvPr/>
      </p:nvGrpSpPr>
      <p:grpSpPr>
        <a:xfrm>
          <a:off x="0" y="0"/>
          <a:ext cx="0" cy="0"/>
          <a:chOff x="0" y="0"/>
          <a:chExt cx="0" cy="0"/>
        </a:xfrm>
      </p:grpSpPr>
      <p:sp>
        <p:nvSpPr>
          <p:cNvPr id="14" name="Content Placeholder 4"/>
          <p:cNvSpPr>
            <a:spLocks noGrp="1"/>
          </p:cNvSpPr>
          <p:nvPr>
            <p:ph sz="quarter" idx="16"/>
          </p:nvPr>
        </p:nvSpPr>
        <p:spPr>
          <a:xfrm>
            <a:off x="528137" y="1485899"/>
            <a:ext cx="5449419"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5" name="Content Placeholder 4"/>
          <p:cNvSpPr>
            <a:spLocks noGrp="1"/>
          </p:cNvSpPr>
          <p:nvPr>
            <p:ph sz="quarter" idx="17"/>
          </p:nvPr>
        </p:nvSpPr>
        <p:spPr>
          <a:xfrm>
            <a:off x="6217620" y="1485899"/>
            <a:ext cx="5449419"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6" name="Content Placeholder 4"/>
          <p:cNvSpPr>
            <a:spLocks noGrp="1"/>
          </p:cNvSpPr>
          <p:nvPr>
            <p:ph sz="quarter" idx="18"/>
          </p:nvPr>
        </p:nvSpPr>
        <p:spPr>
          <a:xfrm>
            <a:off x="528137" y="3854824"/>
            <a:ext cx="5449419"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8" name="Content Placeholder 4"/>
          <p:cNvSpPr>
            <a:spLocks noGrp="1"/>
          </p:cNvSpPr>
          <p:nvPr>
            <p:ph sz="quarter" idx="19"/>
          </p:nvPr>
        </p:nvSpPr>
        <p:spPr>
          <a:xfrm>
            <a:off x="6217620" y="3854824"/>
            <a:ext cx="5449419"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0" name="Title 7"/>
          <p:cNvSpPr>
            <a:spLocks noGrp="1"/>
          </p:cNvSpPr>
          <p:nvPr>
            <p:ph type="title" hasCustomPrompt="1"/>
          </p:nvPr>
        </p:nvSpPr>
        <p:spPr>
          <a:xfrm>
            <a:off x="528138" y="395849"/>
            <a:ext cx="11138900" cy="492443"/>
          </a:xfrm>
        </p:spPr>
        <p:txBody>
          <a:bodyPr/>
          <a:lstStyle>
            <a:lvl1pPr>
              <a:defRPr>
                <a:latin typeface="+mj-lt"/>
              </a:defRPr>
            </a:lvl1pPr>
          </a:lstStyle>
          <a:p>
            <a:r>
              <a:rPr lang="en-GB" dirty="0"/>
              <a:t>Title</a:t>
            </a:r>
          </a:p>
        </p:txBody>
      </p:sp>
      <p:sp>
        <p:nvSpPr>
          <p:cNvPr id="11" name="Text Placeholder 6"/>
          <p:cNvSpPr>
            <a:spLocks noGrp="1"/>
          </p:cNvSpPr>
          <p:nvPr>
            <p:ph type="body" sz="quarter" idx="12" hasCustomPrompt="1"/>
          </p:nvPr>
        </p:nvSpPr>
        <p:spPr>
          <a:xfrm>
            <a:off x="528138"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2" name="Slide Number Placeholder 5"/>
          <p:cNvSpPr>
            <a:spLocks noGrp="1"/>
          </p:cNvSpPr>
          <p:nvPr>
            <p:ph type="sldNum" sz="quarter" idx="4"/>
          </p:nvPr>
        </p:nvSpPr>
        <p:spPr>
          <a:xfrm>
            <a:off x="528137"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13" name="Text Placeholder 18"/>
          <p:cNvSpPr>
            <a:spLocks noGrp="1"/>
          </p:cNvSpPr>
          <p:nvPr>
            <p:ph type="body" sz="quarter" idx="20"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2631082591"/>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ayout 3x1">
    <p:spTree>
      <p:nvGrpSpPr>
        <p:cNvPr id="1" name=""/>
        <p:cNvGrpSpPr/>
        <p:nvPr/>
      </p:nvGrpSpPr>
      <p:grpSpPr>
        <a:xfrm>
          <a:off x="0" y="0"/>
          <a:ext cx="0" cy="0"/>
          <a:chOff x="0" y="0"/>
          <a:chExt cx="0" cy="0"/>
        </a:xfrm>
      </p:grpSpPr>
      <p:sp>
        <p:nvSpPr>
          <p:cNvPr id="14" name="Content Placeholder 4"/>
          <p:cNvSpPr>
            <a:spLocks noGrp="1"/>
          </p:cNvSpPr>
          <p:nvPr>
            <p:ph sz="quarter" idx="16"/>
          </p:nvPr>
        </p:nvSpPr>
        <p:spPr>
          <a:xfrm>
            <a:off x="528139" y="1485900"/>
            <a:ext cx="3552925" cy="4536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5" name="Content Placeholder 4"/>
          <p:cNvSpPr>
            <a:spLocks noGrp="1"/>
          </p:cNvSpPr>
          <p:nvPr>
            <p:ph sz="quarter" idx="22"/>
          </p:nvPr>
        </p:nvSpPr>
        <p:spPr>
          <a:xfrm>
            <a:off x="4321125" y="1485900"/>
            <a:ext cx="3552925" cy="4536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6" name="Content Placeholder 4"/>
          <p:cNvSpPr>
            <a:spLocks noGrp="1"/>
          </p:cNvSpPr>
          <p:nvPr>
            <p:ph sz="quarter" idx="23"/>
          </p:nvPr>
        </p:nvSpPr>
        <p:spPr>
          <a:xfrm>
            <a:off x="8114114" y="1485900"/>
            <a:ext cx="3552925" cy="4536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0" name="Title 7"/>
          <p:cNvSpPr>
            <a:spLocks noGrp="1"/>
          </p:cNvSpPr>
          <p:nvPr>
            <p:ph type="title" hasCustomPrompt="1"/>
          </p:nvPr>
        </p:nvSpPr>
        <p:spPr>
          <a:xfrm>
            <a:off x="528138" y="395849"/>
            <a:ext cx="11138900" cy="492443"/>
          </a:xfrm>
        </p:spPr>
        <p:txBody>
          <a:bodyPr/>
          <a:lstStyle>
            <a:lvl1pPr>
              <a:defRPr>
                <a:latin typeface="+mj-lt"/>
              </a:defRPr>
            </a:lvl1pPr>
          </a:lstStyle>
          <a:p>
            <a:r>
              <a:rPr lang="en-GB" dirty="0"/>
              <a:t>Title</a:t>
            </a:r>
          </a:p>
        </p:txBody>
      </p:sp>
      <p:sp>
        <p:nvSpPr>
          <p:cNvPr id="11" name="Text Placeholder 6"/>
          <p:cNvSpPr>
            <a:spLocks noGrp="1"/>
          </p:cNvSpPr>
          <p:nvPr>
            <p:ph type="body" sz="quarter" idx="12" hasCustomPrompt="1"/>
          </p:nvPr>
        </p:nvSpPr>
        <p:spPr>
          <a:xfrm>
            <a:off x="528138"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2" name="Slide Number Placeholder 5"/>
          <p:cNvSpPr>
            <a:spLocks noGrp="1"/>
          </p:cNvSpPr>
          <p:nvPr>
            <p:ph type="sldNum" sz="quarter" idx="4"/>
          </p:nvPr>
        </p:nvSpPr>
        <p:spPr>
          <a:xfrm>
            <a:off x="528139"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9" name="Text Placeholder 18"/>
          <p:cNvSpPr>
            <a:spLocks noGrp="1"/>
          </p:cNvSpPr>
          <p:nvPr>
            <p:ph type="body" sz="quarter" idx="24"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4090407995"/>
      </p:ext>
    </p:extLst>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Layout 3x2">
    <p:spTree>
      <p:nvGrpSpPr>
        <p:cNvPr id="1" name=""/>
        <p:cNvGrpSpPr/>
        <p:nvPr/>
      </p:nvGrpSpPr>
      <p:grpSpPr>
        <a:xfrm>
          <a:off x="0" y="0"/>
          <a:ext cx="0" cy="0"/>
          <a:chOff x="0" y="0"/>
          <a:chExt cx="0" cy="0"/>
        </a:xfrm>
      </p:grpSpPr>
      <p:sp>
        <p:nvSpPr>
          <p:cNvPr id="18" name="Content Placeholder 4"/>
          <p:cNvSpPr>
            <a:spLocks noGrp="1"/>
          </p:cNvSpPr>
          <p:nvPr>
            <p:ph sz="quarter" idx="16"/>
          </p:nvPr>
        </p:nvSpPr>
        <p:spPr>
          <a:xfrm>
            <a:off x="528139" y="1485899"/>
            <a:ext cx="3552925"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0" name="Content Placeholder 4"/>
          <p:cNvSpPr>
            <a:spLocks noGrp="1"/>
          </p:cNvSpPr>
          <p:nvPr>
            <p:ph sz="quarter" idx="22"/>
          </p:nvPr>
        </p:nvSpPr>
        <p:spPr>
          <a:xfrm>
            <a:off x="4321126" y="1485899"/>
            <a:ext cx="3552925"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1" name="Content Placeholder 4"/>
          <p:cNvSpPr>
            <a:spLocks noGrp="1"/>
          </p:cNvSpPr>
          <p:nvPr>
            <p:ph sz="quarter" idx="23"/>
          </p:nvPr>
        </p:nvSpPr>
        <p:spPr>
          <a:xfrm>
            <a:off x="8114114" y="1485899"/>
            <a:ext cx="3552925"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2" name="Content Placeholder 4"/>
          <p:cNvSpPr>
            <a:spLocks noGrp="1"/>
          </p:cNvSpPr>
          <p:nvPr>
            <p:ph sz="quarter" idx="24"/>
          </p:nvPr>
        </p:nvSpPr>
        <p:spPr>
          <a:xfrm>
            <a:off x="528139" y="3854824"/>
            <a:ext cx="3552925"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4" name="Content Placeholder 4"/>
          <p:cNvSpPr>
            <a:spLocks noGrp="1"/>
          </p:cNvSpPr>
          <p:nvPr>
            <p:ph sz="quarter" idx="25"/>
          </p:nvPr>
        </p:nvSpPr>
        <p:spPr>
          <a:xfrm>
            <a:off x="4321126" y="3854824"/>
            <a:ext cx="3552925"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1" name="Content Placeholder 4"/>
          <p:cNvSpPr>
            <a:spLocks noGrp="1"/>
          </p:cNvSpPr>
          <p:nvPr>
            <p:ph sz="quarter" idx="26"/>
          </p:nvPr>
        </p:nvSpPr>
        <p:spPr>
          <a:xfrm>
            <a:off x="8114114" y="3854824"/>
            <a:ext cx="3552925" cy="2160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2" name="Title 7"/>
          <p:cNvSpPr>
            <a:spLocks noGrp="1"/>
          </p:cNvSpPr>
          <p:nvPr>
            <p:ph type="title" hasCustomPrompt="1"/>
          </p:nvPr>
        </p:nvSpPr>
        <p:spPr>
          <a:xfrm>
            <a:off x="528138" y="395849"/>
            <a:ext cx="11138900" cy="492443"/>
          </a:xfrm>
        </p:spPr>
        <p:txBody>
          <a:bodyPr/>
          <a:lstStyle>
            <a:lvl1pPr>
              <a:defRPr>
                <a:latin typeface="+mj-lt"/>
              </a:defRPr>
            </a:lvl1pPr>
          </a:lstStyle>
          <a:p>
            <a:r>
              <a:rPr lang="en-GB" dirty="0"/>
              <a:t>Title</a:t>
            </a:r>
          </a:p>
        </p:txBody>
      </p:sp>
      <p:sp>
        <p:nvSpPr>
          <p:cNvPr id="13" name="Text Placeholder 6"/>
          <p:cNvSpPr>
            <a:spLocks noGrp="1"/>
          </p:cNvSpPr>
          <p:nvPr>
            <p:ph type="body" sz="quarter" idx="12" hasCustomPrompt="1"/>
          </p:nvPr>
        </p:nvSpPr>
        <p:spPr>
          <a:xfrm>
            <a:off x="528138"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4" name="Slide Number Placeholder 5"/>
          <p:cNvSpPr>
            <a:spLocks noGrp="1"/>
          </p:cNvSpPr>
          <p:nvPr>
            <p:ph type="sldNum" sz="quarter" idx="4"/>
          </p:nvPr>
        </p:nvSpPr>
        <p:spPr>
          <a:xfrm>
            <a:off x="528139"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15" name="Text Placeholder 18"/>
          <p:cNvSpPr>
            <a:spLocks noGrp="1"/>
          </p:cNvSpPr>
          <p:nvPr>
            <p:ph type="body" sz="quarter" idx="27"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1862307240"/>
      </p:ext>
    </p:extLst>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Layout 1 + Object">
    <p:spTree>
      <p:nvGrpSpPr>
        <p:cNvPr id="1" name=""/>
        <p:cNvGrpSpPr/>
        <p:nvPr/>
      </p:nvGrpSpPr>
      <p:grpSpPr>
        <a:xfrm>
          <a:off x="0" y="0"/>
          <a:ext cx="0" cy="0"/>
          <a:chOff x="0" y="0"/>
          <a:chExt cx="0" cy="0"/>
        </a:xfrm>
      </p:grpSpPr>
      <p:sp>
        <p:nvSpPr>
          <p:cNvPr id="14" name="Content Placeholder 4"/>
          <p:cNvSpPr>
            <a:spLocks noGrp="1"/>
          </p:cNvSpPr>
          <p:nvPr>
            <p:ph sz="quarter" idx="16"/>
          </p:nvPr>
        </p:nvSpPr>
        <p:spPr>
          <a:xfrm>
            <a:off x="528137" y="1485900"/>
            <a:ext cx="5449419" cy="4536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5" name="Content Placeholder 4"/>
          <p:cNvSpPr>
            <a:spLocks noGrp="1"/>
          </p:cNvSpPr>
          <p:nvPr>
            <p:ph sz="quarter" idx="22" hasCustomPrompt="1"/>
          </p:nvPr>
        </p:nvSpPr>
        <p:spPr>
          <a:xfrm>
            <a:off x="6214172" y="1485900"/>
            <a:ext cx="5449419" cy="4536000"/>
          </a:xfrm>
        </p:spPr>
        <p:txBody>
          <a:bodyPr>
            <a:noAutofit/>
          </a:bodyPr>
          <a:lstStyle>
            <a:lvl1pPr>
              <a:defRPr>
                <a:solidFill>
                  <a:schemeClr val="dk1"/>
                </a:solidFill>
                <a:latin typeface="+mn-lt"/>
              </a:defRPr>
            </a:lvl1pPr>
          </a:lstStyle>
          <a:p>
            <a:pPr lvl="0"/>
            <a:r>
              <a:rPr lang="en-US" dirty="0"/>
              <a:t>Insert Object</a:t>
            </a:r>
          </a:p>
        </p:txBody>
      </p:sp>
      <p:sp>
        <p:nvSpPr>
          <p:cNvPr id="10" name="Title 7"/>
          <p:cNvSpPr>
            <a:spLocks noGrp="1"/>
          </p:cNvSpPr>
          <p:nvPr>
            <p:ph type="title" hasCustomPrompt="1"/>
          </p:nvPr>
        </p:nvSpPr>
        <p:spPr>
          <a:xfrm>
            <a:off x="528138" y="395849"/>
            <a:ext cx="11138900" cy="492443"/>
          </a:xfrm>
        </p:spPr>
        <p:txBody>
          <a:bodyPr/>
          <a:lstStyle>
            <a:lvl1pPr>
              <a:defRPr>
                <a:latin typeface="+mj-lt"/>
              </a:defRPr>
            </a:lvl1pPr>
          </a:lstStyle>
          <a:p>
            <a:r>
              <a:rPr lang="en-GB" dirty="0"/>
              <a:t>Title</a:t>
            </a:r>
          </a:p>
        </p:txBody>
      </p:sp>
      <p:sp>
        <p:nvSpPr>
          <p:cNvPr id="11" name="Text Placeholder 6"/>
          <p:cNvSpPr>
            <a:spLocks noGrp="1"/>
          </p:cNvSpPr>
          <p:nvPr>
            <p:ph type="body" sz="quarter" idx="12" hasCustomPrompt="1"/>
          </p:nvPr>
        </p:nvSpPr>
        <p:spPr>
          <a:xfrm>
            <a:off x="528138"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2" name="Slide Number Placeholder 5"/>
          <p:cNvSpPr>
            <a:spLocks noGrp="1"/>
          </p:cNvSpPr>
          <p:nvPr>
            <p:ph type="sldNum" sz="quarter" idx="4"/>
          </p:nvPr>
        </p:nvSpPr>
        <p:spPr>
          <a:xfrm>
            <a:off x="528137"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8" name="Text Placeholder 18"/>
          <p:cNvSpPr>
            <a:spLocks noGrp="1"/>
          </p:cNvSpPr>
          <p:nvPr>
            <p:ph type="body" sz="quarter" idx="23"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1149629288"/>
      </p:ext>
    </p:extLst>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Layout 2 + Object">
    <p:spTree>
      <p:nvGrpSpPr>
        <p:cNvPr id="1" name=""/>
        <p:cNvGrpSpPr/>
        <p:nvPr/>
      </p:nvGrpSpPr>
      <p:grpSpPr>
        <a:xfrm>
          <a:off x="0" y="0"/>
          <a:ext cx="0" cy="0"/>
          <a:chOff x="0" y="0"/>
          <a:chExt cx="0" cy="0"/>
        </a:xfrm>
      </p:grpSpPr>
      <p:sp>
        <p:nvSpPr>
          <p:cNvPr id="18" name="Content Placeholder 4"/>
          <p:cNvSpPr>
            <a:spLocks noGrp="1"/>
          </p:cNvSpPr>
          <p:nvPr>
            <p:ph sz="quarter" idx="16"/>
          </p:nvPr>
        </p:nvSpPr>
        <p:spPr>
          <a:xfrm>
            <a:off x="528139" y="1485900"/>
            <a:ext cx="3552925" cy="4536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0" name="Content Placeholder 4"/>
          <p:cNvSpPr>
            <a:spLocks noGrp="1"/>
          </p:cNvSpPr>
          <p:nvPr>
            <p:ph sz="quarter" idx="24"/>
          </p:nvPr>
        </p:nvSpPr>
        <p:spPr>
          <a:xfrm>
            <a:off x="4321125" y="1485900"/>
            <a:ext cx="3552925" cy="4536000"/>
          </a:xfrm>
        </p:spPr>
        <p:txBody>
          <a:bodyPr>
            <a:noAutofit/>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1" name="Content Placeholder 4"/>
          <p:cNvSpPr>
            <a:spLocks noGrp="1"/>
          </p:cNvSpPr>
          <p:nvPr>
            <p:ph sz="quarter" idx="25" hasCustomPrompt="1"/>
          </p:nvPr>
        </p:nvSpPr>
        <p:spPr>
          <a:xfrm>
            <a:off x="8114114" y="1485900"/>
            <a:ext cx="3552925" cy="4536000"/>
          </a:xfrm>
        </p:spPr>
        <p:txBody>
          <a:bodyPr>
            <a:noAutofit/>
          </a:bodyPr>
          <a:lstStyle>
            <a:lvl1pPr>
              <a:defRPr>
                <a:solidFill>
                  <a:schemeClr val="dk1"/>
                </a:solidFill>
                <a:latin typeface="+mn-lt"/>
              </a:defRPr>
            </a:lvl1pPr>
          </a:lstStyle>
          <a:p>
            <a:pPr lvl="0"/>
            <a:r>
              <a:rPr lang="en-US" dirty="0"/>
              <a:t>Insert Object</a:t>
            </a:r>
            <a:endParaRPr lang="en-GB" dirty="0"/>
          </a:p>
        </p:txBody>
      </p:sp>
      <p:sp>
        <p:nvSpPr>
          <p:cNvPr id="10" name="Title 7"/>
          <p:cNvSpPr>
            <a:spLocks noGrp="1"/>
          </p:cNvSpPr>
          <p:nvPr>
            <p:ph type="title" hasCustomPrompt="1"/>
          </p:nvPr>
        </p:nvSpPr>
        <p:spPr>
          <a:xfrm>
            <a:off x="528138" y="395849"/>
            <a:ext cx="11138900" cy="492443"/>
          </a:xfrm>
        </p:spPr>
        <p:txBody>
          <a:bodyPr/>
          <a:lstStyle>
            <a:lvl1pPr>
              <a:defRPr>
                <a:latin typeface="+mj-lt"/>
              </a:defRPr>
            </a:lvl1pPr>
          </a:lstStyle>
          <a:p>
            <a:r>
              <a:rPr lang="en-GB" dirty="0"/>
              <a:t>Title</a:t>
            </a:r>
          </a:p>
        </p:txBody>
      </p:sp>
      <p:sp>
        <p:nvSpPr>
          <p:cNvPr id="11" name="Text Placeholder 6"/>
          <p:cNvSpPr>
            <a:spLocks noGrp="1"/>
          </p:cNvSpPr>
          <p:nvPr>
            <p:ph type="body" sz="quarter" idx="12" hasCustomPrompt="1"/>
          </p:nvPr>
        </p:nvSpPr>
        <p:spPr>
          <a:xfrm>
            <a:off x="528138" y="868365"/>
            <a:ext cx="11138900" cy="402301"/>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a:spAutoFit/>
          </a:bodyPr>
          <a:lstStyle>
            <a:lvl1pPr marL="0" indent="0">
              <a:buNone/>
              <a:defRPr lang="en-GB" sz="2300" dirty="0">
                <a:solidFill>
                  <a:srgbClr val="0074B7"/>
                </a:solidFill>
                <a:latin typeface="+mj-lt"/>
              </a:defRPr>
            </a:lvl1pPr>
          </a:lstStyle>
          <a:p>
            <a:pPr lvl="0"/>
            <a:r>
              <a:rPr lang="en-US" dirty="0"/>
              <a:t>Subtitle</a:t>
            </a:r>
          </a:p>
        </p:txBody>
      </p:sp>
      <p:sp>
        <p:nvSpPr>
          <p:cNvPr id="12" name="Slide Number Placeholder 5"/>
          <p:cNvSpPr>
            <a:spLocks noGrp="1"/>
          </p:cNvSpPr>
          <p:nvPr>
            <p:ph type="sldNum" sz="quarter" idx="4"/>
          </p:nvPr>
        </p:nvSpPr>
        <p:spPr>
          <a:xfrm>
            <a:off x="528139" y="6478569"/>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9" name="Text Placeholder 18"/>
          <p:cNvSpPr>
            <a:spLocks noGrp="1"/>
          </p:cNvSpPr>
          <p:nvPr>
            <p:ph type="body" sz="quarter" idx="26" hasCustomPrompt="1"/>
          </p:nvPr>
        </p:nvSpPr>
        <p:spPr>
          <a:xfrm>
            <a:off x="528138" y="6014825"/>
            <a:ext cx="11138400" cy="253059"/>
          </a:xfrm>
          <a:prstGeom prst="rect">
            <a:avLst/>
          </a:prstGeom>
          <a:noFill/>
        </p:spPr>
        <p:txBody>
          <a:bodyPr lIns="0" rIns="0" bIns="0" anchor="b" anchorCtr="0"/>
          <a:lstStyle>
            <a:lvl1pPr marL="0" indent="0">
              <a:spcAft>
                <a:spcPts val="0"/>
              </a:spcAft>
              <a:buNone/>
              <a:defRPr sz="1000">
                <a:solidFill>
                  <a:schemeClr val="dk1"/>
                </a:solidFill>
                <a:latin typeface="+mn-lt"/>
              </a:defRPr>
            </a:lvl1pPr>
            <a:lvl2pPr marL="374140" indent="0">
              <a:buNone/>
              <a:defRPr/>
            </a:lvl2pPr>
            <a:lvl3pPr marL="1004356" indent="0">
              <a:buNone/>
              <a:defRPr/>
            </a:lvl3pPr>
            <a:lvl4pPr marL="1504871" indent="0">
              <a:buNone/>
              <a:defRPr/>
            </a:lvl4pPr>
            <a:lvl5pPr marL="2007050" indent="0">
              <a:buNone/>
              <a:defRPr/>
            </a:lvl5pPr>
          </a:lstStyle>
          <a:p>
            <a:r>
              <a:rPr lang="en-GB" dirty="0"/>
              <a:t>Source: xxx</a:t>
            </a:r>
          </a:p>
        </p:txBody>
      </p:sp>
    </p:spTree>
    <p:extLst>
      <p:ext uri="{BB962C8B-B14F-4D97-AF65-F5344CB8AC3E}">
        <p14:creationId xmlns:p14="http://schemas.microsoft.com/office/powerpoint/2010/main" val="1610376017"/>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531422" y="6478568"/>
            <a:ext cx="517903" cy="138499"/>
          </a:xfrm>
          <a:prstGeom prst="rect">
            <a:avLst/>
          </a:prstGeom>
          <a:noFill/>
          <a:ln>
            <a:noFill/>
          </a:ln>
          <a:effectLst/>
          <a:extLst>
            <a:ext uri="{AF507438-7753-43E0-B8FC-AC1667EBCBE1}">
              <a14:hiddenEffects xmlns:a14="http://schemas.microsoft.com/office/drawing/2010/main">
                <a:effectLst>
                  <a:outerShdw dist="35921" dir="2700000" algn="ctr" rotWithShape="0">
                    <a:srgbClr val="CECECE"/>
                  </a:outerShdw>
                </a:effectLst>
              </a14:hiddenEffects>
            </a:ext>
          </a:extLst>
        </p:spPr>
        <p:txBody>
          <a:bodyPr wrap="square" lIns="0" tIns="0" rIns="0" bIns="0" anchor="ctr" anchorCtr="0">
            <a:spAutoFit/>
          </a:bodyPr>
          <a:lstStyle>
            <a:lvl1pPr algn="l" defTabSz="286261" eaLnBrk="0" hangingPunct="0">
              <a:lnSpc>
                <a:spcPct val="90000"/>
              </a:lnSpc>
              <a:defRPr lang="en-GB" sz="1000" b="0" smtClean="0">
                <a:solidFill>
                  <a:schemeClr val="dk1"/>
                </a:solidFill>
                <a:latin typeface="+mn-lt"/>
              </a:defRPr>
            </a:lvl1pPr>
          </a:lstStyle>
          <a:p>
            <a:pPr>
              <a:defRPr/>
            </a:pPr>
            <a:fld id="{B534F15D-BC28-4469-A087-2CE4BCDE5F07}" type="slidenum">
              <a:rPr lang="en-GB" smtClean="0"/>
              <a:pPr>
                <a:defRPr/>
              </a:pPr>
              <a:t>‹#›</a:t>
            </a:fld>
            <a:endParaRPr lang="en-GB" dirty="0"/>
          </a:p>
        </p:txBody>
      </p:sp>
      <p:sp>
        <p:nvSpPr>
          <p:cNvPr id="1029" name="Title Placeholder 11"/>
          <p:cNvSpPr>
            <a:spLocks noGrp="1"/>
          </p:cNvSpPr>
          <p:nvPr>
            <p:ph type="title"/>
          </p:nvPr>
        </p:nvSpPr>
        <p:spPr bwMode="auto">
          <a:xfrm>
            <a:off x="531422" y="395849"/>
            <a:ext cx="1113890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lvl="0"/>
            <a:r>
              <a:rPr lang="en-US" dirty="0"/>
              <a:t>Title</a:t>
            </a:r>
            <a:endParaRPr lang="en-GB" dirty="0"/>
          </a:p>
        </p:txBody>
      </p:sp>
      <p:sp>
        <p:nvSpPr>
          <p:cNvPr id="8" name="Text Placeholder 7"/>
          <p:cNvSpPr>
            <a:spLocks noGrp="1"/>
          </p:cNvSpPr>
          <p:nvPr>
            <p:ph type="body" idx="1"/>
          </p:nvPr>
        </p:nvSpPr>
        <p:spPr>
          <a:xfrm>
            <a:off x="531422" y="1485900"/>
            <a:ext cx="11142000" cy="4536000"/>
          </a:xfrm>
          <a:prstGeom prst="rect">
            <a:avLst/>
          </a:prstGeom>
        </p:spPr>
        <p:txBody>
          <a:bodyPr vert="horz" wrap="square" lIns="0" tIns="0" rIns="0" bIns="47890" rtlCol="0">
            <a:noAutofit/>
          </a:bodyPr>
          <a:lstStyle/>
          <a:p>
            <a:pPr lvl="0"/>
            <a:r>
              <a:rPr lang="en-US" dirty="0"/>
              <a:t>Click to edit Master text styles</a:t>
            </a:r>
          </a:p>
          <a:p>
            <a:pPr lvl="1"/>
            <a:r>
              <a:rPr lang="en-US" dirty="0"/>
              <a:t>Second level	</a:t>
            </a:r>
          </a:p>
          <a:p>
            <a:pPr lvl="2"/>
            <a:r>
              <a:rPr lang="en-US" dirty="0"/>
              <a:t>Third level</a:t>
            </a:r>
          </a:p>
          <a:p>
            <a:pPr lvl="3"/>
            <a:r>
              <a:rPr lang="en-US" dirty="0"/>
              <a:t>Fourth level</a:t>
            </a:r>
          </a:p>
          <a:p>
            <a:pPr lvl="4"/>
            <a:r>
              <a:rPr lang="en-US" dirty="0"/>
              <a:t>Fifth level</a:t>
            </a:r>
            <a:endParaRPr lang="en-GB" dirty="0"/>
          </a:p>
        </p:txBody>
      </p:sp>
      <p:sp>
        <p:nvSpPr>
          <p:cNvPr id="44" name="Line 50"/>
          <p:cNvSpPr>
            <a:spLocks noChangeShapeType="1"/>
          </p:cNvSpPr>
          <p:nvPr/>
        </p:nvSpPr>
        <p:spPr bwMode="auto">
          <a:xfrm>
            <a:off x="531423" y="1270953"/>
            <a:ext cx="11142000" cy="0"/>
          </a:xfrm>
          <a:prstGeom prst="line">
            <a:avLst/>
          </a:prstGeom>
          <a:noFill/>
          <a:ln w="6350">
            <a:solidFill>
              <a:srgbClr val="A8A8AA"/>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CECECE"/>
                  </a:outerShdw>
                </a:effectLst>
              </a14:hiddenEffects>
            </a:ext>
          </a:extLst>
        </p:spPr>
        <p:txBody>
          <a:bodyPr lIns="59247" tIns="59247" rIns="59247" bIns="59247"/>
          <a:lstStyle/>
          <a:p>
            <a:endParaRPr lang="en-GB" dirty="0">
              <a:latin typeface="Circular" panose="02000503000000020003" pitchFamily="2" charset="0"/>
            </a:endParaRPr>
          </a:p>
        </p:txBody>
      </p:sp>
      <p:sp>
        <p:nvSpPr>
          <p:cNvPr id="59" name="Line 50"/>
          <p:cNvSpPr>
            <a:spLocks noChangeShapeType="1"/>
          </p:cNvSpPr>
          <p:nvPr/>
        </p:nvSpPr>
        <p:spPr bwMode="auto">
          <a:xfrm>
            <a:off x="531423" y="6372485"/>
            <a:ext cx="11142000" cy="0"/>
          </a:xfrm>
          <a:prstGeom prst="line">
            <a:avLst/>
          </a:prstGeom>
          <a:noFill/>
          <a:ln w="6350">
            <a:solidFill>
              <a:srgbClr val="A8A8AA"/>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CECECE"/>
                  </a:outerShdw>
                </a:effectLst>
              </a14:hiddenEffects>
            </a:ext>
          </a:extLst>
        </p:spPr>
        <p:txBody>
          <a:bodyPr lIns="59247" tIns="59247" rIns="59247" bIns="59247"/>
          <a:lstStyle/>
          <a:p>
            <a:endParaRPr lang="en-GB" dirty="0">
              <a:latin typeface="Circular" panose="02000503000000020003" pitchFamily="2" charset="0"/>
            </a:endParaRPr>
          </a:p>
        </p:txBody>
      </p:sp>
      <p:sp>
        <p:nvSpPr>
          <p:cNvPr id="57" name="Freeform 6"/>
          <p:cNvSpPr>
            <a:spLocks noChangeAspect="1" noEditPoints="1"/>
          </p:cNvSpPr>
          <p:nvPr/>
        </p:nvSpPr>
        <p:spPr bwMode="auto">
          <a:xfrm>
            <a:off x="10839040" y="6474405"/>
            <a:ext cx="828000" cy="148206"/>
          </a:xfrm>
          <a:custGeom>
            <a:avLst/>
            <a:gdLst>
              <a:gd name="T0" fmla="*/ 504 w 1138"/>
              <a:gd name="T1" fmla="*/ 99 h 203"/>
              <a:gd name="T2" fmla="*/ 458 w 1138"/>
              <a:gd name="T3" fmla="*/ 112 h 203"/>
              <a:gd name="T4" fmla="*/ 427 w 1138"/>
              <a:gd name="T5" fmla="*/ 200 h 203"/>
              <a:gd name="T6" fmla="*/ 449 w 1138"/>
              <a:gd name="T7" fmla="*/ 71 h 203"/>
              <a:gd name="T8" fmla="*/ 491 w 1138"/>
              <a:gd name="T9" fmla="*/ 67 h 203"/>
              <a:gd name="T10" fmla="*/ 981 w 1138"/>
              <a:gd name="T11" fmla="*/ 85 h 203"/>
              <a:gd name="T12" fmla="*/ 952 w 1138"/>
              <a:gd name="T13" fmla="*/ 71 h 203"/>
              <a:gd name="T14" fmla="*/ 983 w 1138"/>
              <a:gd name="T15" fmla="*/ 200 h 203"/>
              <a:gd name="T16" fmla="*/ 1013 w 1138"/>
              <a:gd name="T17" fmla="*/ 96 h 203"/>
              <a:gd name="T18" fmla="*/ 1032 w 1138"/>
              <a:gd name="T19" fmla="*/ 70 h 203"/>
              <a:gd name="T20" fmla="*/ 981 w 1138"/>
              <a:gd name="T21" fmla="*/ 85 h 203"/>
              <a:gd name="T22" fmla="*/ 315 w 1138"/>
              <a:gd name="T23" fmla="*/ 83 h 203"/>
              <a:gd name="T24" fmla="*/ 284 w 1138"/>
              <a:gd name="T25" fmla="*/ 7 h 203"/>
              <a:gd name="T26" fmla="*/ 315 w 1138"/>
              <a:gd name="T27" fmla="*/ 200 h 203"/>
              <a:gd name="T28" fmla="*/ 346 w 1138"/>
              <a:gd name="T29" fmla="*/ 97 h 203"/>
              <a:gd name="T30" fmla="*/ 376 w 1138"/>
              <a:gd name="T31" fmla="*/ 200 h 203"/>
              <a:gd name="T32" fmla="*/ 407 w 1138"/>
              <a:gd name="T33" fmla="*/ 136 h 203"/>
              <a:gd name="T34" fmla="*/ 218 w 1138"/>
              <a:gd name="T35" fmla="*/ 174 h 203"/>
              <a:gd name="T36" fmla="*/ 217 w 1138"/>
              <a:gd name="T37" fmla="*/ 97 h 203"/>
              <a:gd name="T38" fmla="*/ 271 w 1138"/>
              <a:gd name="T39" fmla="*/ 94 h 203"/>
              <a:gd name="T40" fmla="*/ 150 w 1138"/>
              <a:gd name="T41" fmla="*/ 135 h 203"/>
              <a:gd name="T42" fmla="*/ 272 w 1138"/>
              <a:gd name="T43" fmla="*/ 178 h 203"/>
              <a:gd name="T44" fmla="*/ 218 w 1138"/>
              <a:gd name="T45" fmla="*/ 174 h 203"/>
              <a:gd name="T46" fmla="*/ 68 w 1138"/>
              <a:gd name="T47" fmla="*/ 84 h 203"/>
              <a:gd name="T48" fmla="*/ 68 w 1138"/>
              <a:gd name="T49" fmla="*/ 38 h 203"/>
              <a:gd name="T50" fmla="*/ 130 w 1138"/>
              <a:gd name="T51" fmla="*/ 39 h 203"/>
              <a:gd name="T52" fmla="*/ 4 w 1138"/>
              <a:gd name="T53" fmla="*/ 64 h 203"/>
              <a:gd name="T54" fmla="*/ 71 w 1138"/>
              <a:gd name="T55" fmla="*/ 119 h 203"/>
              <a:gd name="T56" fmla="*/ 70 w 1138"/>
              <a:gd name="T57" fmla="*/ 172 h 203"/>
              <a:gd name="T58" fmla="*/ 0 w 1138"/>
              <a:gd name="T59" fmla="*/ 161 h 203"/>
              <a:gd name="T60" fmla="*/ 136 w 1138"/>
              <a:gd name="T61" fmla="*/ 146 h 203"/>
              <a:gd name="T62" fmla="*/ 1097 w 1138"/>
              <a:gd name="T63" fmla="*/ 122 h 203"/>
              <a:gd name="T64" fmla="*/ 1088 w 1138"/>
              <a:gd name="T65" fmla="*/ 93 h 203"/>
              <a:gd name="T66" fmla="*/ 1135 w 1138"/>
              <a:gd name="T67" fmla="*/ 91 h 203"/>
              <a:gd name="T68" fmla="*/ 1039 w 1138"/>
              <a:gd name="T69" fmla="*/ 107 h 203"/>
              <a:gd name="T70" fmla="*/ 1109 w 1138"/>
              <a:gd name="T71" fmla="*/ 163 h 203"/>
              <a:gd name="T72" fmla="*/ 1054 w 1138"/>
              <a:gd name="T73" fmla="*/ 158 h 203"/>
              <a:gd name="T74" fmla="*/ 1091 w 1138"/>
              <a:gd name="T75" fmla="*/ 203 h 203"/>
              <a:gd name="T76" fmla="*/ 1097 w 1138"/>
              <a:gd name="T77" fmla="*/ 122 h 203"/>
              <a:gd name="T78" fmla="*/ 570 w 1138"/>
              <a:gd name="T79" fmla="*/ 203 h 203"/>
              <a:gd name="T80" fmla="*/ 538 w 1138"/>
              <a:gd name="T81" fmla="*/ 135 h 203"/>
              <a:gd name="T82" fmla="*/ 570 w 1138"/>
              <a:gd name="T83" fmla="*/ 67 h 203"/>
              <a:gd name="T84" fmla="*/ 583 w 1138"/>
              <a:gd name="T85" fmla="*/ 67 h 203"/>
              <a:gd name="T86" fmla="*/ 615 w 1138"/>
              <a:gd name="T87" fmla="*/ 135 h 203"/>
              <a:gd name="T88" fmla="*/ 583 w 1138"/>
              <a:gd name="T89" fmla="*/ 203 h 203"/>
              <a:gd name="T90" fmla="*/ 583 w 1138"/>
              <a:gd name="T91" fmla="*/ 67 h 203"/>
              <a:gd name="T92" fmla="*/ 799 w 1138"/>
              <a:gd name="T93" fmla="*/ 200 h 203"/>
              <a:gd name="T94" fmla="*/ 764 w 1138"/>
              <a:gd name="T95" fmla="*/ 188 h 203"/>
              <a:gd name="T96" fmla="*/ 660 w 1138"/>
              <a:gd name="T97" fmla="*/ 135 h 203"/>
              <a:gd name="T98" fmla="*/ 760 w 1138"/>
              <a:gd name="T99" fmla="*/ 79 h 203"/>
              <a:gd name="T100" fmla="*/ 791 w 1138"/>
              <a:gd name="T101" fmla="*/ 0 h 203"/>
              <a:gd name="T102" fmla="*/ 760 w 1138"/>
              <a:gd name="T103" fmla="*/ 107 h 203"/>
              <a:gd name="T104" fmla="*/ 691 w 1138"/>
              <a:gd name="T105" fmla="*/ 135 h 203"/>
              <a:gd name="T106" fmla="*/ 760 w 1138"/>
              <a:gd name="T107" fmla="*/ 161 h 203"/>
              <a:gd name="T108" fmla="*/ 936 w 1138"/>
              <a:gd name="T109" fmla="*/ 135 h 203"/>
              <a:gd name="T110" fmla="*/ 839 w 1138"/>
              <a:gd name="T111" fmla="*/ 144 h 203"/>
              <a:gd name="T112" fmla="*/ 910 w 1138"/>
              <a:gd name="T113" fmla="*/ 160 h 203"/>
              <a:gd name="T114" fmla="*/ 876 w 1138"/>
              <a:gd name="T115" fmla="*/ 203 h 203"/>
              <a:gd name="T116" fmla="*/ 874 w 1138"/>
              <a:gd name="T117" fmla="*/ 67 h 203"/>
              <a:gd name="T118" fmla="*/ 904 w 1138"/>
              <a:gd name="T119" fmla="*/ 121 h 203"/>
              <a:gd name="T120" fmla="*/ 840 w 1138"/>
              <a:gd name="T121" fmla="*/ 12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8" h="203">
                <a:moveTo>
                  <a:pt x="507" y="70"/>
                </a:moveTo>
                <a:cubicBezTo>
                  <a:pt x="504" y="99"/>
                  <a:pt x="504" y="99"/>
                  <a:pt x="504" y="99"/>
                </a:cubicBezTo>
                <a:cubicBezTo>
                  <a:pt x="498" y="97"/>
                  <a:pt x="493" y="96"/>
                  <a:pt x="488" y="96"/>
                </a:cubicBezTo>
                <a:cubicBezTo>
                  <a:pt x="476" y="96"/>
                  <a:pt x="466" y="102"/>
                  <a:pt x="458" y="112"/>
                </a:cubicBezTo>
                <a:cubicBezTo>
                  <a:pt x="458" y="200"/>
                  <a:pt x="458" y="200"/>
                  <a:pt x="458" y="200"/>
                </a:cubicBezTo>
                <a:cubicBezTo>
                  <a:pt x="427" y="200"/>
                  <a:pt x="427" y="200"/>
                  <a:pt x="427" y="200"/>
                </a:cubicBezTo>
                <a:cubicBezTo>
                  <a:pt x="427" y="71"/>
                  <a:pt x="427" y="71"/>
                  <a:pt x="427" y="71"/>
                </a:cubicBezTo>
                <a:cubicBezTo>
                  <a:pt x="449" y="71"/>
                  <a:pt x="449" y="71"/>
                  <a:pt x="449" y="71"/>
                </a:cubicBezTo>
                <a:cubicBezTo>
                  <a:pt x="456" y="85"/>
                  <a:pt x="456" y="85"/>
                  <a:pt x="456" y="85"/>
                </a:cubicBezTo>
                <a:cubicBezTo>
                  <a:pt x="464" y="75"/>
                  <a:pt x="475" y="67"/>
                  <a:pt x="491" y="67"/>
                </a:cubicBezTo>
                <a:cubicBezTo>
                  <a:pt x="496" y="67"/>
                  <a:pt x="502" y="68"/>
                  <a:pt x="507" y="70"/>
                </a:cubicBezTo>
                <a:close/>
                <a:moveTo>
                  <a:pt x="981" y="85"/>
                </a:moveTo>
                <a:cubicBezTo>
                  <a:pt x="973" y="71"/>
                  <a:pt x="973" y="71"/>
                  <a:pt x="973" y="71"/>
                </a:cubicBezTo>
                <a:cubicBezTo>
                  <a:pt x="952" y="71"/>
                  <a:pt x="952" y="71"/>
                  <a:pt x="952" y="71"/>
                </a:cubicBezTo>
                <a:cubicBezTo>
                  <a:pt x="952" y="200"/>
                  <a:pt x="952" y="200"/>
                  <a:pt x="952" y="200"/>
                </a:cubicBezTo>
                <a:cubicBezTo>
                  <a:pt x="983" y="200"/>
                  <a:pt x="983" y="200"/>
                  <a:pt x="983" y="200"/>
                </a:cubicBezTo>
                <a:cubicBezTo>
                  <a:pt x="983" y="112"/>
                  <a:pt x="983" y="112"/>
                  <a:pt x="983" y="112"/>
                </a:cubicBezTo>
                <a:cubicBezTo>
                  <a:pt x="991" y="102"/>
                  <a:pt x="1001" y="96"/>
                  <a:pt x="1013" y="96"/>
                </a:cubicBezTo>
                <a:cubicBezTo>
                  <a:pt x="1018" y="96"/>
                  <a:pt x="1023" y="97"/>
                  <a:pt x="1029" y="99"/>
                </a:cubicBezTo>
                <a:cubicBezTo>
                  <a:pt x="1032" y="70"/>
                  <a:pt x="1032" y="70"/>
                  <a:pt x="1032" y="70"/>
                </a:cubicBezTo>
                <a:cubicBezTo>
                  <a:pt x="1027" y="68"/>
                  <a:pt x="1021" y="67"/>
                  <a:pt x="1016" y="67"/>
                </a:cubicBezTo>
                <a:cubicBezTo>
                  <a:pt x="1000" y="67"/>
                  <a:pt x="989" y="75"/>
                  <a:pt x="981" y="85"/>
                </a:cubicBezTo>
                <a:close/>
                <a:moveTo>
                  <a:pt x="354" y="67"/>
                </a:moveTo>
                <a:cubicBezTo>
                  <a:pt x="340" y="67"/>
                  <a:pt x="326" y="73"/>
                  <a:pt x="315" y="83"/>
                </a:cubicBezTo>
                <a:cubicBezTo>
                  <a:pt x="315" y="0"/>
                  <a:pt x="315" y="0"/>
                  <a:pt x="315" y="0"/>
                </a:cubicBezTo>
                <a:cubicBezTo>
                  <a:pt x="284" y="7"/>
                  <a:pt x="284" y="7"/>
                  <a:pt x="284" y="7"/>
                </a:cubicBezTo>
                <a:cubicBezTo>
                  <a:pt x="284" y="200"/>
                  <a:pt x="284" y="200"/>
                  <a:pt x="284" y="200"/>
                </a:cubicBezTo>
                <a:cubicBezTo>
                  <a:pt x="315" y="200"/>
                  <a:pt x="315" y="200"/>
                  <a:pt x="315" y="200"/>
                </a:cubicBezTo>
                <a:cubicBezTo>
                  <a:pt x="315" y="114"/>
                  <a:pt x="315" y="114"/>
                  <a:pt x="315" y="114"/>
                </a:cubicBezTo>
                <a:cubicBezTo>
                  <a:pt x="323" y="104"/>
                  <a:pt x="334" y="97"/>
                  <a:pt x="346" y="97"/>
                </a:cubicBezTo>
                <a:cubicBezTo>
                  <a:pt x="365" y="97"/>
                  <a:pt x="376" y="108"/>
                  <a:pt x="376" y="137"/>
                </a:cubicBezTo>
                <a:cubicBezTo>
                  <a:pt x="376" y="162"/>
                  <a:pt x="376" y="200"/>
                  <a:pt x="376" y="200"/>
                </a:cubicBezTo>
                <a:cubicBezTo>
                  <a:pt x="407" y="200"/>
                  <a:pt x="407" y="200"/>
                  <a:pt x="407" y="200"/>
                </a:cubicBezTo>
                <a:cubicBezTo>
                  <a:pt x="407" y="136"/>
                  <a:pt x="407" y="136"/>
                  <a:pt x="407" y="136"/>
                </a:cubicBezTo>
                <a:cubicBezTo>
                  <a:pt x="407" y="97"/>
                  <a:pt x="390" y="67"/>
                  <a:pt x="354" y="67"/>
                </a:cubicBezTo>
                <a:close/>
                <a:moveTo>
                  <a:pt x="218" y="174"/>
                </a:moveTo>
                <a:cubicBezTo>
                  <a:pt x="198" y="174"/>
                  <a:pt x="181" y="158"/>
                  <a:pt x="181" y="135"/>
                </a:cubicBezTo>
                <a:cubicBezTo>
                  <a:pt x="181" y="113"/>
                  <a:pt x="197" y="97"/>
                  <a:pt x="217" y="97"/>
                </a:cubicBezTo>
                <a:cubicBezTo>
                  <a:pt x="228" y="97"/>
                  <a:pt x="240" y="103"/>
                  <a:pt x="248" y="114"/>
                </a:cubicBezTo>
                <a:cubicBezTo>
                  <a:pt x="271" y="94"/>
                  <a:pt x="271" y="94"/>
                  <a:pt x="271" y="94"/>
                </a:cubicBezTo>
                <a:cubicBezTo>
                  <a:pt x="259" y="78"/>
                  <a:pt x="241" y="67"/>
                  <a:pt x="218" y="67"/>
                </a:cubicBezTo>
                <a:cubicBezTo>
                  <a:pt x="178" y="67"/>
                  <a:pt x="150" y="98"/>
                  <a:pt x="150" y="135"/>
                </a:cubicBezTo>
                <a:cubicBezTo>
                  <a:pt x="150" y="175"/>
                  <a:pt x="180" y="203"/>
                  <a:pt x="218" y="203"/>
                </a:cubicBezTo>
                <a:cubicBezTo>
                  <a:pt x="240" y="203"/>
                  <a:pt x="259" y="193"/>
                  <a:pt x="272" y="178"/>
                </a:cubicBezTo>
                <a:cubicBezTo>
                  <a:pt x="250" y="158"/>
                  <a:pt x="250" y="158"/>
                  <a:pt x="250" y="158"/>
                </a:cubicBezTo>
                <a:cubicBezTo>
                  <a:pt x="240" y="169"/>
                  <a:pt x="231" y="174"/>
                  <a:pt x="218" y="174"/>
                </a:cubicBezTo>
                <a:close/>
                <a:moveTo>
                  <a:pt x="85" y="88"/>
                </a:moveTo>
                <a:cubicBezTo>
                  <a:pt x="82" y="88"/>
                  <a:pt x="73" y="85"/>
                  <a:pt x="68" y="84"/>
                </a:cubicBezTo>
                <a:cubicBezTo>
                  <a:pt x="49" y="80"/>
                  <a:pt x="38" y="74"/>
                  <a:pt x="38" y="61"/>
                </a:cubicBezTo>
                <a:cubicBezTo>
                  <a:pt x="38" y="49"/>
                  <a:pt x="50" y="38"/>
                  <a:pt x="68" y="38"/>
                </a:cubicBezTo>
                <a:cubicBezTo>
                  <a:pt x="84" y="38"/>
                  <a:pt x="96" y="46"/>
                  <a:pt x="107" y="61"/>
                </a:cubicBezTo>
                <a:cubicBezTo>
                  <a:pt x="130" y="39"/>
                  <a:pt x="130" y="39"/>
                  <a:pt x="130" y="39"/>
                </a:cubicBezTo>
                <a:cubicBezTo>
                  <a:pt x="118" y="24"/>
                  <a:pt x="100" y="7"/>
                  <a:pt x="68" y="7"/>
                </a:cubicBezTo>
                <a:cubicBezTo>
                  <a:pt x="33" y="7"/>
                  <a:pt x="4" y="31"/>
                  <a:pt x="4" y="64"/>
                </a:cubicBezTo>
                <a:cubicBezTo>
                  <a:pt x="4" y="89"/>
                  <a:pt x="20" y="107"/>
                  <a:pt x="54" y="115"/>
                </a:cubicBezTo>
                <a:cubicBezTo>
                  <a:pt x="59" y="116"/>
                  <a:pt x="66" y="118"/>
                  <a:pt x="71" y="119"/>
                </a:cubicBezTo>
                <a:cubicBezTo>
                  <a:pt x="92" y="125"/>
                  <a:pt x="101" y="134"/>
                  <a:pt x="101" y="146"/>
                </a:cubicBezTo>
                <a:cubicBezTo>
                  <a:pt x="101" y="161"/>
                  <a:pt x="86" y="172"/>
                  <a:pt x="70" y="172"/>
                </a:cubicBezTo>
                <a:cubicBezTo>
                  <a:pt x="56" y="172"/>
                  <a:pt x="39" y="167"/>
                  <a:pt x="28" y="144"/>
                </a:cubicBezTo>
                <a:cubicBezTo>
                  <a:pt x="0" y="161"/>
                  <a:pt x="0" y="161"/>
                  <a:pt x="0" y="161"/>
                </a:cubicBezTo>
                <a:cubicBezTo>
                  <a:pt x="10" y="182"/>
                  <a:pt x="35" y="203"/>
                  <a:pt x="69" y="203"/>
                </a:cubicBezTo>
                <a:cubicBezTo>
                  <a:pt x="108" y="203"/>
                  <a:pt x="136" y="177"/>
                  <a:pt x="136" y="146"/>
                </a:cubicBezTo>
                <a:cubicBezTo>
                  <a:pt x="136" y="117"/>
                  <a:pt x="118" y="97"/>
                  <a:pt x="85" y="88"/>
                </a:cubicBezTo>
                <a:close/>
                <a:moveTo>
                  <a:pt x="1097" y="122"/>
                </a:moveTo>
                <a:cubicBezTo>
                  <a:pt x="1079" y="118"/>
                  <a:pt x="1068" y="114"/>
                  <a:pt x="1068" y="105"/>
                </a:cubicBezTo>
                <a:cubicBezTo>
                  <a:pt x="1068" y="98"/>
                  <a:pt x="1076" y="93"/>
                  <a:pt x="1088" y="93"/>
                </a:cubicBezTo>
                <a:cubicBezTo>
                  <a:pt x="1098" y="93"/>
                  <a:pt x="1110" y="100"/>
                  <a:pt x="1115" y="109"/>
                </a:cubicBezTo>
                <a:cubicBezTo>
                  <a:pt x="1135" y="91"/>
                  <a:pt x="1135" y="91"/>
                  <a:pt x="1135" y="91"/>
                </a:cubicBezTo>
                <a:cubicBezTo>
                  <a:pt x="1128" y="79"/>
                  <a:pt x="1111" y="67"/>
                  <a:pt x="1088" y="67"/>
                </a:cubicBezTo>
                <a:cubicBezTo>
                  <a:pt x="1064" y="67"/>
                  <a:pt x="1039" y="83"/>
                  <a:pt x="1039" y="107"/>
                </a:cubicBezTo>
                <a:cubicBezTo>
                  <a:pt x="1039" y="129"/>
                  <a:pt x="1057" y="140"/>
                  <a:pt x="1088" y="148"/>
                </a:cubicBezTo>
                <a:cubicBezTo>
                  <a:pt x="1100" y="150"/>
                  <a:pt x="1109" y="155"/>
                  <a:pt x="1109" y="163"/>
                </a:cubicBezTo>
                <a:cubicBezTo>
                  <a:pt x="1109" y="171"/>
                  <a:pt x="1103" y="177"/>
                  <a:pt x="1090" y="177"/>
                </a:cubicBezTo>
                <a:cubicBezTo>
                  <a:pt x="1075" y="177"/>
                  <a:pt x="1063" y="171"/>
                  <a:pt x="1054" y="158"/>
                </a:cubicBezTo>
                <a:cubicBezTo>
                  <a:pt x="1034" y="176"/>
                  <a:pt x="1034" y="176"/>
                  <a:pt x="1034" y="176"/>
                </a:cubicBezTo>
                <a:cubicBezTo>
                  <a:pt x="1045" y="193"/>
                  <a:pt x="1067" y="203"/>
                  <a:pt x="1091" y="203"/>
                </a:cubicBezTo>
                <a:cubicBezTo>
                  <a:pt x="1118" y="203"/>
                  <a:pt x="1138" y="185"/>
                  <a:pt x="1138" y="162"/>
                </a:cubicBezTo>
                <a:cubicBezTo>
                  <a:pt x="1138" y="139"/>
                  <a:pt x="1119" y="127"/>
                  <a:pt x="1097" y="122"/>
                </a:cubicBezTo>
                <a:close/>
                <a:moveTo>
                  <a:pt x="507" y="135"/>
                </a:moveTo>
                <a:cubicBezTo>
                  <a:pt x="507" y="171"/>
                  <a:pt x="533" y="200"/>
                  <a:pt x="570" y="203"/>
                </a:cubicBezTo>
                <a:cubicBezTo>
                  <a:pt x="570" y="174"/>
                  <a:pt x="570" y="174"/>
                  <a:pt x="570" y="174"/>
                </a:cubicBezTo>
                <a:cubicBezTo>
                  <a:pt x="551" y="171"/>
                  <a:pt x="538" y="155"/>
                  <a:pt x="538" y="135"/>
                </a:cubicBezTo>
                <a:cubicBezTo>
                  <a:pt x="538" y="115"/>
                  <a:pt x="552" y="99"/>
                  <a:pt x="570" y="96"/>
                </a:cubicBezTo>
                <a:cubicBezTo>
                  <a:pt x="570" y="67"/>
                  <a:pt x="570" y="67"/>
                  <a:pt x="570" y="67"/>
                </a:cubicBezTo>
                <a:cubicBezTo>
                  <a:pt x="533" y="70"/>
                  <a:pt x="507" y="100"/>
                  <a:pt x="507" y="135"/>
                </a:cubicBezTo>
                <a:close/>
                <a:moveTo>
                  <a:pt x="583" y="67"/>
                </a:moveTo>
                <a:cubicBezTo>
                  <a:pt x="583" y="96"/>
                  <a:pt x="583" y="96"/>
                  <a:pt x="583" y="96"/>
                </a:cubicBezTo>
                <a:cubicBezTo>
                  <a:pt x="601" y="99"/>
                  <a:pt x="615" y="115"/>
                  <a:pt x="615" y="135"/>
                </a:cubicBezTo>
                <a:cubicBezTo>
                  <a:pt x="615" y="155"/>
                  <a:pt x="602" y="171"/>
                  <a:pt x="583" y="174"/>
                </a:cubicBezTo>
                <a:cubicBezTo>
                  <a:pt x="583" y="203"/>
                  <a:pt x="583" y="203"/>
                  <a:pt x="583" y="203"/>
                </a:cubicBezTo>
                <a:cubicBezTo>
                  <a:pt x="620" y="200"/>
                  <a:pt x="646" y="171"/>
                  <a:pt x="646" y="135"/>
                </a:cubicBezTo>
                <a:cubicBezTo>
                  <a:pt x="646" y="100"/>
                  <a:pt x="620" y="70"/>
                  <a:pt x="583" y="67"/>
                </a:cubicBezTo>
                <a:close/>
                <a:moveTo>
                  <a:pt x="791" y="167"/>
                </a:moveTo>
                <a:cubicBezTo>
                  <a:pt x="799" y="200"/>
                  <a:pt x="799" y="200"/>
                  <a:pt x="799" y="200"/>
                </a:cubicBezTo>
                <a:cubicBezTo>
                  <a:pt x="770" y="200"/>
                  <a:pt x="770" y="200"/>
                  <a:pt x="770" y="200"/>
                </a:cubicBezTo>
                <a:cubicBezTo>
                  <a:pt x="764" y="188"/>
                  <a:pt x="764" y="188"/>
                  <a:pt x="764" y="188"/>
                </a:cubicBezTo>
                <a:cubicBezTo>
                  <a:pt x="754" y="196"/>
                  <a:pt x="740" y="203"/>
                  <a:pt x="724" y="203"/>
                </a:cubicBezTo>
                <a:cubicBezTo>
                  <a:pt x="687" y="203"/>
                  <a:pt x="660" y="173"/>
                  <a:pt x="660" y="135"/>
                </a:cubicBezTo>
                <a:cubicBezTo>
                  <a:pt x="660" y="96"/>
                  <a:pt x="690" y="67"/>
                  <a:pt x="726" y="67"/>
                </a:cubicBezTo>
                <a:cubicBezTo>
                  <a:pt x="739" y="67"/>
                  <a:pt x="751" y="72"/>
                  <a:pt x="760" y="79"/>
                </a:cubicBezTo>
                <a:cubicBezTo>
                  <a:pt x="760" y="7"/>
                  <a:pt x="760" y="7"/>
                  <a:pt x="760" y="7"/>
                </a:cubicBezTo>
                <a:cubicBezTo>
                  <a:pt x="791" y="0"/>
                  <a:pt x="791" y="0"/>
                  <a:pt x="791" y="0"/>
                </a:cubicBezTo>
                <a:lnTo>
                  <a:pt x="791" y="167"/>
                </a:lnTo>
                <a:close/>
                <a:moveTo>
                  <a:pt x="760" y="107"/>
                </a:moveTo>
                <a:cubicBezTo>
                  <a:pt x="752" y="100"/>
                  <a:pt x="742" y="96"/>
                  <a:pt x="729" y="96"/>
                </a:cubicBezTo>
                <a:cubicBezTo>
                  <a:pt x="708" y="96"/>
                  <a:pt x="691" y="113"/>
                  <a:pt x="691" y="135"/>
                </a:cubicBezTo>
                <a:cubicBezTo>
                  <a:pt x="691" y="160"/>
                  <a:pt x="709" y="175"/>
                  <a:pt x="728" y="175"/>
                </a:cubicBezTo>
                <a:cubicBezTo>
                  <a:pt x="741" y="175"/>
                  <a:pt x="752" y="169"/>
                  <a:pt x="760" y="161"/>
                </a:cubicBezTo>
                <a:lnTo>
                  <a:pt x="760" y="107"/>
                </a:lnTo>
                <a:close/>
                <a:moveTo>
                  <a:pt x="936" y="135"/>
                </a:moveTo>
                <a:cubicBezTo>
                  <a:pt x="936" y="139"/>
                  <a:pt x="936" y="144"/>
                  <a:pt x="936" y="144"/>
                </a:cubicBezTo>
                <a:cubicBezTo>
                  <a:pt x="839" y="144"/>
                  <a:pt x="839" y="144"/>
                  <a:pt x="839" y="144"/>
                </a:cubicBezTo>
                <a:cubicBezTo>
                  <a:pt x="841" y="163"/>
                  <a:pt x="856" y="176"/>
                  <a:pt x="875" y="176"/>
                </a:cubicBezTo>
                <a:cubicBezTo>
                  <a:pt x="889" y="176"/>
                  <a:pt x="901" y="170"/>
                  <a:pt x="910" y="160"/>
                </a:cubicBezTo>
                <a:cubicBezTo>
                  <a:pt x="930" y="178"/>
                  <a:pt x="930" y="178"/>
                  <a:pt x="930" y="178"/>
                </a:cubicBezTo>
                <a:cubicBezTo>
                  <a:pt x="918" y="193"/>
                  <a:pt x="899" y="203"/>
                  <a:pt x="876" y="203"/>
                </a:cubicBezTo>
                <a:cubicBezTo>
                  <a:pt x="838" y="203"/>
                  <a:pt x="808" y="175"/>
                  <a:pt x="808" y="135"/>
                </a:cubicBezTo>
                <a:cubicBezTo>
                  <a:pt x="808" y="97"/>
                  <a:pt x="836" y="67"/>
                  <a:pt x="874" y="67"/>
                </a:cubicBezTo>
                <a:cubicBezTo>
                  <a:pt x="910" y="67"/>
                  <a:pt x="936" y="98"/>
                  <a:pt x="936" y="135"/>
                </a:cubicBezTo>
                <a:close/>
                <a:moveTo>
                  <a:pt x="904" y="121"/>
                </a:moveTo>
                <a:cubicBezTo>
                  <a:pt x="902" y="108"/>
                  <a:pt x="890" y="95"/>
                  <a:pt x="872" y="95"/>
                </a:cubicBezTo>
                <a:cubicBezTo>
                  <a:pt x="856" y="95"/>
                  <a:pt x="844" y="106"/>
                  <a:pt x="840" y="121"/>
                </a:cubicBezTo>
                <a:lnTo>
                  <a:pt x="904" y="121"/>
                </a:lnTo>
                <a:close/>
              </a:path>
            </a:pathLst>
          </a:custGeom>
          <a:solidFill>
            <a:srgbClr val="002A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Tree>
  </p:cSld>
  <p:clrMap bg1="lt1" tx1="dk1" bg2="lt2" tx2="dk2" accent1="accent1" accent2="accent2" accent3="accent3" accent4="accent4" accent5="accent5" accent6="accent6" hlink="hlink" folHlink="folHlink"/>
  <p:sldLayoutIdLst>
    <p:sldLayoutId id="2147483822" r:id="rId1"/>
    <p:sldLayoutId id="2147483826" r:id="rId2"/>
    <p:sldLayoutId id="2147483823" r:id="rId3"/>
    <p:sldLayoutId id="2147483824" r:id="rId4"/>
    <p:sldLayoutId id="2147483827" r:id="rId5"/>
    <p:sldLayoutId id="2147483825" r:id="rId6"/>
    <p:sldLayoutId id="2147483829" r:id="rId7"/>
    <p:sldLayoutId id="2147483831" r:id="rId8"/>
    <p:sldLayoutId id="2147483832" r:id="rId9"/>
    <p:sldLayoutId id="2147483830" r:id="rId10"/>
    <p:sldLayoutId id="2147483856" r:id="rId11"/>
    <p:sldLayoutId id="2147483857" r:id="rId12"/>
    <p:sldLayoutId id="2147483858" r:id="rId13"/>
    <p:sldLayoutId id="2147483853" r:id="rId14"/>
    <p:sldLayoutId id="2147483854" r:id="rId15"/>
    <p:sldLayoutId id="2147483855" r:id="rId16"/>
    <p:sldLayoutId id="2147483861" r:id="rId17"/>
    <p:sldLayoutId id="2147483862" r:id="rId18"/>
    <p:sldLayoutId id="2147483860" r:id="rId19"/>
    <p:sldLayoutId id="2147483868" r:id="rId20"/>
    <p:sldLayoutId id="2147483859" r:id="rId21"/>
    <p:sldLayoutId id="2147483863" r:id="rId22"/>
    <p:sldLayoutId id="2147483864" r:id="rId23"/>
    <p:sldLayoutId id="2147483865" r:id="rId24"/>
    <p:sldLayoutId id="2147483869" r:id="rId25"/>
    <p:sldLayoutId id="2147483866" r:id="rId26"/>
    <p:sldLayoutId id="2147483834" r:id="rId27"/>
    <p:sldLayoutId id="2147483835" r:id="rId28"/>
    <p:sldLayoutId id="2147483833" r:id="rId29"/>
    <p:sldLayoutId id="2147483771" r:id="rId30"/>
    <p:sldLayoutId id="2147483837" r:id="rId31"/>
    <p:sldLayoutId id="2147483871" r:id="rId32"/>
    <p:sldLayoutId id="2147483838" r:id="rId33"/>
    <p:sldLayoutId id="2147483839" r:id="rId34"/>
    <p:sldLayoutId id="2147483840" r:id="rId35"/>
    <p:sldLayoutId id="2147483872" r:id="rId36"/>
    <p:sldLayoutId id="2147483873" r:id="rId37"/>
    <p:sldLayoutId id="2147483772" r:id="rId38"/>
    <p:sldLayoutId id="2147483870" r:id="rId39"/>
    <p:sldLayoutId id="2147483867" r:id="rId40"/>
    <p:sldLayoutId id="2147483820" r:id="rId41"/>
    <p:sldLayoutId id="2147483821" r:id="rId42"/>
    <p:sldLayoutId id="2147483874" r:id="rId43"/>
    <p:sldLayoutId id="2147483875" r:id="rId44"/>
  </p:sldLayoutIdLst>
  <p:transition>
    <p:fade/>
  </p:transition>
  <p:hf hdr="0" ftr="0"/>
  <p:txStyles>
    <p:titleStyle>
      <a:lvl1pPr algn="l" defTabSz="1002693" rtl="0" eaLnBrk="1" fontAlgn="base" hangingPunct="1">
        <a:spcBef>
          <a:spcPct val="0"/>
        </a:spcBef>
        <a:spcAft>
          <a:spcPct val="0"/>
        </a:spcAft>
        <a:defRPr lang="en-GB" sz="3200" kern="1200" baseline="0">
          <a:solidFill>
            <a:srgbClr val="002A5E"/>
          </a:solidFill>
          <a:latin typeface="+mj-lt"/>
          <a:ea typeface="+mj-ea"/>
          <a:cs typeface="+mj-cs"/>
        </a:defRPr>
      </a:lvl1pPr>
      <a:lvl2pPr algn="l" defTabSz="1002693" rtl="0" eaLnBrk="1" fontAlgn="base" hangingPunct="1">
        <a:spcBef>
          <a:spcPct val="0"/>
        </a:spcBef>
        <a:spcAft>
          <a:spcPct val="0"/>
        </a:spcAft>
        <a:defRPr sz="2900">
          <a:solidFill>
            <a:schemeClr val="tx1"/>
          </a:solidFill>
          <a:latin typeface="Arial" charset="0"/>
        </a:defRPr>
      </a:lvl2pPr>
      <a:lvl3pPr algn="l" defTabSz="1002693" rtl="0" eaLnBrk="1" fontAlgn="base" hangingPunct="1">
        <a:spcBef>
          <a:spcPct val="0"/>
        </a:spcBef>
        <a:spcAft>
          <a:spcPct val="0"/>
        </a:spcAft>
        <a:defRPr sz="2900">
          <a:solidFill>
            <a:schemeClr val="tx1"/>
          </a:solidFill>
          <a:latin typeface="Arial" charset="0"/>
        </a:defRPr>
      </a:lvl3pPr>
      <a:lvl4pPr algn="l" defTabSz="1002693" rtl="0" eaLnBrk="1" fontAlgn="base" hangingPunct="1">
        <a:spcBef>
          <a:spcPct val="0"/>
        </a:spcBef>
        <a:spcAft>
          <a:spcPct val="0"/>
        </a:spcAft>
        <a:defRPr sz="2900">
          <a:solidFill>
            <a:schemeClr val="tx1"/>
          </a:solidFill>
          <a:latin typeface="Arial" charset="0"/>
        </a:defRPr>
      </a:lvl4pPr>
      <a:lvl5pPr algn="l" defTabSz="1002693" rtl="0" eaLnBrk="1" fontAlgn="base" hangingPunct="1">
        <a:spcBef>
          <a:spcPct val="0"/>
        </a:spcBef>
        <a:spcAft>
          <a:spcPct val="0"/>
        </a:spcAft>
        <a:defRPr sz="2900">
          <a:solidFill>
            <a:schemeClr val="tx1"/>
          </a:solidFill>
          <a:latin typeface="Arial" charset="0"/>
        </a:defRPr>
      </a:lvl5pPr>
      <a:lvl6pPr marL="478898" algn="l" defTabSz="1002693" rtl="0" eaLnBrk="1" fontAlgn="base" hangingPunct="1">
        <a:spcBef>
          <a:spcPct val="0"/>
        </a:spcBef>
        <a:spcAft>
          <a:spcPct val="0"/>
        </a:spcAft>
        <a:defRPr sz="2900">
          <a:solidFill>
            <a:schemeClr val="tx1"/>
          </a:solidFill>
          <a:latin typeface="Arial" charset="0"/>
        </a:defRPr>
      </a:lvl6pPr>
      <a:lvl7pPr marL="957796" algn="l" defTabSz="1002693" rtl="0" eaLnBrk="1" fontAlgn="base" hangingPunct="1">
        <a:spcBef>
          <a:spcPct val="0"/>
        </a:spcBef>
        <a:spcAft>
          <a:spcPct val="0"/>
        </a:spcAft>
        <a:defRPr sz="2900">
          <a:solidFill>
            <a:schemeClr val="tx1"/>
          </a:solidFill>
          <a:latin typeface="Arial" charset="0"/>
        </a:defRPr>
      </a:lvl7pPr>
      <a:lvl8pPr marL="1436694" algn="l" defTabSz="1002693" rtl="0" eaLnBrk="1" fontAlgn="base" hangingPunct="1">
        <a:spcBef>
          <a:spcPct val="0"/>
        </a:spcBef>
        <a:spcAft>
          <a:spcPct val="0"/>
        </a:spcAft>
        <a:defRPr sz="2900">
          <a:solidFill>
            <a:schemeClr val="tx1"/>
          </a:solidFill>
          <a:latin typeface="Arial" charset="0"/>
        </a:defRPr>
      </a:lvl8pPr>
      <a:lvl9pPr marL="1915592" algn="l" defTabSz="1002693" rtl="0" eaLnBrk="1" fontAlgn="base" hangingPunct="1">
        <a:spcBef>
          <a:spcPct val="0"/>
        </a:spcBef>
        <a:spcAft>
          <a:spcPct val="0"/>
        </a:spcAft>
        <a:defRPr sz="2900">
          <a:solidFill>
            <a:schemeClr val="tx1"/>
          </a:solidFill>
          <a:latin typeface="Arial" charset="0"/>
        </a:defRPr>
      </a:lvl9pPr>
    </p:titleStyle>
    <p:bodyStyle>
      <a:lvl1pPr marL="226800" indent="-226800" algn="l" defTabSz="1002693" rtl="0" eaLnBrk="1" fontAlgn="base" hangingPunct="1">
        <a:spcBef>
          <a:spcPts val="200"/>
        </a:spcBef>
        <a:spcAft>
          <a:spcPts val="200"/>
        </a:spcAft>
        <a:buClr>
          <a:srgbClr val="000000"/>
        </a:buClr>
        <a:buSzPct val="130000"/>
        <a:buFont typeface="Noto Sans" panose="020B0502040504020204" pitchFamily="34" charset="0"/>
        <a:buChar char="–"/>
        <a:defRPr lang="en-US" sz="1600" kern="1200" dirty="0" smtClean="0">
          <a:solidFill>
            <a:schemeClr val="dk1"/>
          </a:solidFill>
          <a:latin typeface="+mn-lt"/>
          <a:ea typeface="+mn-ea"/>
          <a:cs typeface="+mn-cs"/>
        </a:defRPr>
      </a:lvl1pPr>
      <a:lvl2pPr marL="453600" indent="-226800" algn="l" defTabSz="1002693" rtl="0" eaLnBrk="1" fontAlgn="base" hangingPunct="1">
        <a:spcBef>
          <a:spcPts val="200"/>
        </a:spcBef>
        <a:spcAft>
          <a:spcPts val="200"/>
        </a:spcAft>
        <a:buClr>
          <a:srgbClr val="000000"/>
        </a:buClr>
        <a:buSzPct val="100000"/>
        <a:buFont typeface="Noto Sans" panose="020B0502040504020204" pitchFamily="34" charset="0"/>
        <a:buChar char="–"/>
        <a:defRPr lang="en-US" sz="1600" kern="1200" dirty="0" smtClean="0">
          <a:solidFill>
            <a:schemeClr val="dk1"/>
          </a:solidFill>
          <a:latin typeface="+mn-lt"/>
          <a:ea typeface="+mn-ea"/>
          <a:cs typeface="+mn-cs"/>
        </a:defRPr>
      </a:lvl2pPr>
      <a:lvl3pPr marL="680400" indent="-226146" algn="l" defTabSz="1002693" rtl="0" eaLnBrk="1" fontAlgn="base" hangingPunct="1">
        <a:spcBef>
          <a:spcPts val="200"/>
        </a:spcBef>
        <a:spcAft>
          <a:spcPts val="200"/>
        </a:spcAft>
        <a:buClr>
          <a:srgbClr val="000000"/>
        </a:buClr>
        <a:buSzPct val="100000"/>
        <a:buFont typeface="Noto Sans" panose="020B0502040504020204" pitchFamily="34" charset="0"/>
        <a:buChar char="–"/>
        <a:defRPr lang="en-US" sz="1500" kern="1200" dirty="0" smtClean="0">
          <a:solidFill>
            <a:schemeClr val="dk1"/>
          </a:solidFill>
          <a:latin typeface="+mn-lt"/>
          <a:ea typeface="+mn-ea"/>
          <a:cs typeface="+mn-cs"/>
        </a:defRPr>
      </a:lvl3pPr>
      <a:lvl4pPr marL="907200" indent="-226251" algn="l" defTabSz="1002693" rtl="0" eaLnBrk="1" fontAlgn="base" hangingPunct="1">
        <a:spcBef>
          <a:spcPts val="200"/>
        </a:spcBef>
        <a:spcAft>
          <a:spcPts val="200"/>
        </a:spcAft>
        <a:buClr>
          <a:srgbClr val="000000"/>
        </a:buClr>
        <a:buFont typeface="Noto Sans" panose="020B0502040504020204" pitchFamily="34" charset="0"/>
        <a:buChar char="–"/>
        <a:defRPr lang="en-US" sz="1400" kern="1200" dirty="0" smtClean="0">
          <a:solidFill>
            <a:schemeClr val="dk1"/>
          </a:solidFill>
          <a:latin typeface="+mn-lt"/>
          <a:ea typeface="+mn-ea"/>
          <a:cs typeface="+mn-cs"/>
        </a:defRPr>
      </a:lvl4pPr>
      <a:lvl5pPr marL="1134000" indent="-226251" algn="l" defTabSz="1002693" rtl="0" eaLnBrk="1" fontAlgn="base" hangingPunct="1">
        <a:spcBef>
          <a:spcPts val="200"/>
        </a:spcBef>
        <a:spcAft>
          <a:spcPts val="200"/>
        </a:spcAft>
        <a:buClr>
          <a:srgbClr val="000000"/>
        </a:buClr>
        <a:buFont typeface="Noto Sans" panose="020B0502040504020204" pitchFamily="34" charset="0"/>
        <a:buChar char="–"/>
        <a:defRPr lang="en-GB" sz="1400" kern="1200" dirty="0">
          <a:solidFill>
            <a:schemeClr val="dk1"/>
          </a:solidFill>
          <a:latin typeface="+mn-lt"/>
          <a:ea typeface="+mn-ea"/>
          <a:cs typeface="+mn-cs"/>
        </a:defRPr>
      </a:lvl5pPr>
      <a:lvl6pPr marL="2759169" indent="-250834" algn="l" defTabSz="1003335" rtl="0" eaLnBrk="1" latinLnBrk="0" hangingPunct="1">
        <a:spcBef>
          <a:spcPct val="20000"/>
        </a:spcBef>
        <a:buFont typeface="Arial" pitchFamily="34" charset="0"/>
        <a:buChar char="•"/>
        <a:defRPr sz="2200" kern="1200">
          <a:solidFill>
            <a:schemeClr val="tx1"/>
          </a:solidFill>
          <a:latin typeface="+mn-lt"/>
          <a:ea typeface="+mn-ea"/>
          <a:cs typeface="+mn-cs"/>
        </a:defRPr>
      </a:lvl6pPr>
      <a:lvl7pPr marL="3260838" indent="-250834" algn="l" defTabSz="1003335" rtl="0" eaLnBrk="1" latinLnBrk="0" hangingPunct="1">
        <a:spcBef>
          <a:spcPct val="20000"/>
        </a:spcBef>
        <a:buFont typeface="Arial" pitchFamily="34" charset="0"/>
        <a:buChar char="•"/>
        <a:defRPr sz="2200" kern="1200">
          <a:solidFill>
            <a:schemeClr val="tx1"/>
          </a:solidFill>
          <a:latin typeface="+mn-lt"/>
          <a:ea typeface="+mn-ea"/>
          <a:cs typeface="+mn-cs"/>
        </a:defRPr>
      </a:lvl7pPr>
      <a:lvl8pPr marL="3762506" indent="-250834" algn="l" defTabSz="1003335"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264172" indent="-250834" algn="l" defTabSz="1003335" rtl="0" eaLnBrk="1" latinLnBrk="0" hangingPunct="1">
        <a:spcBef>
          <a:spcPct val="20000"/>
        </a:spcBef>
        <a:buFont typeface="Arial" pitchFamily="34" charset="0"/>
        <a:buChar char="•"/>
        <a:defRPr sz="2200" kern="1200">
          <a:solidFill>
            <a:schemeClr val="tx1"/>
          </a:solidFill>
          <a:latin typeface="+mn-lt"/>
          <a:ea typeface="+mn-ea"/>
          <a:cs typeface="+mn-cs"/>
        </a:defRPr>
      </a:lvl9pPr>
    </p:bodyStyle>
    <p:otherStyle>
      <a:defPPr>
        <a:defRPr lang="en-US"/>
      </a:defPPr>
      <a:lvl1pPr marL="0" algn="l" defTabSz="1003335" rtl="0" eaLnBrk="1" latinLnBrk="0" hangingPunct="1">
        <a:defRPr sz="1000" kern="1200">
          <a:solidFill>
            <a:schemeClr val="tx1"/>
          </a:solidFill>
          <a:latin typeface="+mn-lt"/>
          <a:ea typeface="+mn-ea"/>
          <a:cs typeface="+mn-cs"/>
        </a:defRPr>
      </a:lvl1pPr>
      <a:lvl2pPr marL="501667" algn="l" defTabSz="1003335" rtl="0" eaLnBrk="1" latinLnBrk="0" hangingPunct="1">
        <a:defRPr sz="2000" kern="1200">
          <a:solidFill>
            <a:schemeClr val="tx1"/>
          </a:solidFill>
          <a:latin typeface="+mn-lt"/>
          <a:ea typeface="+mn-ea"/>
          <a:cs typeface="+mn-cs"/>
        </a:defRPr>
      </a:lvl2pPr>
      <a:lvl3pPr marL="1003335" algn="l" defTabSz="1003335" rtl="0" eaLnBrk="1" latinLnBrk="0" hangingPunct="1">
        <a:defRPr sz="2000" kern="1200">
          <a:solidFill>
            <a:schemeClr val="tx1"/>
          </a:solidFill>
          <a:latin typeface="+mn-lt"/>
          <a:ea typeface="+mn-ea"/>
          <a:cs typeface="+mn-cs"/>
        </a:defRPr>
      </a:lvl3pPr>
      <a:lvl4pPr marL="1505001" algn="l" defTabSz="1003335" rtl="0" eaLnBrk="1" latinLnBrk="0" hangingPunct="1">
        <a:defRPr sz="2000" kern="1200">
          <a:solidFill>
            <a:schemeClr val="tx1"/>
          </a:solidFill>
          <a:latin typeface="+mn-lt"/>
          <a:ea typeface="+mn-ea"/>
          <a:cs typeface="+mn-cs"/>
        </a:defRPr>
      </a:lvl4pPr>
      <a:lvl5pPr marL="2006670" algn="l" defTabSz="1003335" rtl="0" eaLnBrk="1" latinLnBrk="0" hangingPunct="1">
        <a:defRPr sz="2000" kern="1200">
          <a:solidFill>
            <a:schemeClr val="tx1"/>
          </a:solidFill>
          <a:latin typeface="+mn-lt"/>
          <a:ea typeface="+mn-ea"/>
          <a:cs typeface="+mn-cs"/>
        </a:defRPr>
      </a:lvl5pPr>
      <a:lvl6pPr marL="2508337" algn="l" defTabSz="1003335" rtl="0" eaLnBrk="1" latinLnBrk="0" hangingPunct="1">
        <a:defRPr sz="2000" kern="1200">
          <a:solidFill>
            <a:schemeClr val="tx1"/>
          </a:solidFill>
          <a:latin typeface="+mn-lt"/>
          <a:ea typeface="+mn-ea"/>
          <a:cs typeface="+mn-cs"/>
        </a:defRPr>
      </a:lvl6pPr>
      <a:lvl7pPr marL="3010004" algn="l" defTabSz="1003335" rtl="0" eaLnBrk="1" latinLnBrk="0" hangingPunct="1">
        <a:defRPr sz="2000" kern="1200">
          <a:solidFill>
            <a:schemeClr val="tx1"/>
          </a:solidFill>
          <a:latin typeface="+mn-lt"/>
          <a:ea typeface="+mn-ea"/>
          <a:cs typeface="+mn-cs"/>
        </a:defRPr>
      </a:lvl7pPr>
      <a:lvl8pPr marL="3511672" algn="l" defTabSz="1003335" rtl="0" eaLnBrk="1" latinLnBrk="0" hangingPunct="1">
        <a:defRPr sz="2000" kern="1200">
          <a:solidFill>
            <a:schemeClr val="tx1"/>
          </a:solidFill>
          <a:latin typeface="+mn-lt"/>
          <a:ea typeface="+mn-ea"/>
          <a:cs typeface="+mn-cs"/>
        </a:defRPr>
      </a:lvl8pPr>
      <a:lvl9pPr marL="4013338" algn="l" defTabSz="1003335" rtl="0" eaLnBrk="1" latinLnBrk="0" hangingPunct="1">
        <a:defRPr sz="20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1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19.xml"/></Relationships>
</file>

<file path=ppt/slides/_rels/slide12.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png"/><Relationship Id="rId1" Type="http://schemas.openxmlformats.org/officeDocument/2006/relationships/slideLayout" Target="../slideLayouts/slideLayout19.xml"/></Relationships>
</file>

<file path=ppt/slides/_rels/slide13.xml.rels><?xml version="1.0" encoding="UTF-8" standalone="yes"?>
<Relationships xmlns="http://schemas.openxmlformats.org/package/2006/relationships"><Relationship Id="rId2" Type="http://schemas.openxmlformats.org/officeDocument/2006/relationships/image" Target="../media/image18.emf"/><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19.xml"/></Relationships>
</file>

<file path=ppt/slides/_rels/slide15.xml.rels><?xml version="1.0" encoding="UTF-8" standalone="yes"?>
<Relationships xmlns="http://schemas.openxmlformats.org/package/2006/relationships"><Relationship Id="rId2" Type="http://schemas.openxmlformats.org/officeDocument/2006/relationships/image" Target="../media/image21.emf"/><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0.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8.jpeg"/><Relationship Id="rId1" Type="http://schemas.openxmlformats.org/officeDocument/2006/relationships/slideLayout" Target="../slideLayouts/slideLayout19.xml"/></Relationships>
</file>

<file path=ppt/slides/_rels/slide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png"/><Relationship Id="rId1" Type="http://schemas.openxmlformats.org/officeDocument/2006/relationships/slideLayout" Target="../slideLayouts/slideLayout1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9.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xmlns="" id="{467D177E-9174-4666-B7C1-8E187CDC20C0}"/>
              </a:ext>
            </a:extLst>
          </p:cNvPr>
          <p:cNvSpPr>
            <a:spLocks noGrp="1"/>
          </p:cNvSpPr>
          <p:nvPr>
            <p:ph type="body" sz="quarter" idx="11"/>
          </p:nvPr>
        </p:nvSpPr>
        <p:spPr>
          <a:xfrm>
            <a:off x="550639" y="6237398"/>
            <a:ext cx="6108779" cy="655798"/>
          </a:xfrm>
        </p:spPr>
        <p:txBody>
          <a:bodyPr/>
          <a:lstStyle/>
          <a:p>
            <a:r>
              <a:rPr lang="en-GB" dirty="0" smtClean="0"/>
              <a:t>Marcus Brookes, Head of Multi-Manager</a:t>
            </a:r>
            <a:endParaRPr lang="en-GB" dirty="0"/>
          </a:p>
          <a:p>
            <a:endParaRPr lang="en-GB" dirty="0"/>
          </a:p>
        </p:txBody>
      </p:sp>
      <p:sp>
        <p:nvSpPr>
          <p:cNvPr id="3" name="Text Placeholder 2">
            <a:extLst>
              <a:ext uri="{FF2B5EF4-FFF2-40B4-BE49-F238E27FC236}">
                <a16:creationId xmlns:a16="http://schemas.microsoft.com/office/drawing/2014/main" xmlns="" id="{44E3A3E3-0F7F-443B-90A2-E39C4376FC90}"/>
              </a:ext>
            </a:extLst>
          </p:cNvPr>
          <p:cNvSpPr>
            <a:spLocks noGrp="1"/>
          </p:cNvSpPr>
          <p:nvPr>
            <p:ph type="body" sz="quarter" idx="14"/>
          </p:nvPr>
        </p:nvSpPr>
        <p:spPr>
          <a:xfrm>
            <a:off x="550639" y="5873275"/>
            <a:ext cx="11090888" cy="399318"/>
          </a:xfrm>
        </p:spPr>
        <p:txBody>
          <a:bodyPr/>
          <a:lstStyle/>
          <a:p>
            <a:r>
              <a:rPr lang="en-GB" dirty="0" smtClean="0"/>
              <a:t>Sheffield Investment Conference</a:t>
            </a:r>
            <a:endParaRPr lang="en-GB" dirty="0"/>
          </a:p>
        </p:txBody>
      </p:sp>
      <p:sp>
        <p:nvSpPr>
          <p:cNvPr id="4" name="Text Placeholder 3">
            <a:extLst>
              <a:ext uri="{FF2B5EF4-FFF2-40B4-BE49-F238E27FC236}">
                <a16:creationId xmlns:a16="http://schemas.microsoft.com/office/drawing/2014/main" xmlns="" id="{BC74D1F1-A417-45D2-AC23-D8EBCFDAF56D}"/>
              </a:ext>
            </a:extLst>
          </p:cNvPr>
          <p:cNvSpPr>
            <a:spLocks noGrp="1"/>
          </p:cNvSpPr>
          <p:nvPr>
            <p:ph type="body" sz="quarter" idx="15"/>
          </p:nvPr>
        </p:nvSpPr>
        <p:spPr>
          <a:xfrm>
            <a:off x="550639" y="5389241"/>
            <a:ext cx="11090888" cy="537817"/>
          </a:xfrm>
        </p:spPr>
        <p:txBody>
          <a:bodyPr/>
          <a:lstStyle/>
          <a:p>
            <a:r>
              <a:rPr lang="en-GB" dirty="0"/>
              <a:t>UK </a:t>
            </a:r>
            <a:r>
              <a:rPr lang="en-GB" dirty="0" smtClean="0"/>
              <a:t>Economic and Market </a:t>
            </a:r>
            <a:r>
              <a:rPr lang="en-GB" dirty="0"/>
              <a:t>Outlook</a:t>
            </a:r>
          </a:p>
        </p:txBody>
      </p:sp>
      <p:sp>
        <p:nvSpPr>
          <p:cNvPr id="5" name="Text Placeholder 4">
            <a:extLst>
              <a:ext uri="{FF2B5EF4-FFF2-40B4-BE49-F238E27FC236}">
                <a16:creationId xmlns:a16="http://schemas.microsoft.com/office/drawing/2014/main" xmlns="" id="{28B7F522-C427-49DB-877E-6FF246689F7D}"/>
              </a:ext>
            </a:extLst>
          </p:cNvPr>
          <p:cNvSpPr>
            <a:spLocks noGrp="1"/>
          </p:cNvSpPr>
          <p:nvPr>
            <p:ph type="body" sz="quarter" idx="13"/>
          </p:nvPr>
        </p:nvSpPr>
        <p:spPr/>
        <p:txBody>
          <a:bodyPr/>
          <a:lstStyle/>
          <a:p>
            <a:r>
              <a:rPr lang="en-GB" dirty="0" smtClean="0"/>
              <a:t>20</a:t>
            </a:r>
            <a:r>
              <a:rPr lang="en-GB" baseline="30000" dirty="0" smtClean="0"/>
              <a:t>th</a:t>
            </a:r>
            <a:r>
              <a:rPr lang="en-GB" dirty="0" smtClean="0"/>
              <a:t> September 2018</a:t>
            </a:r>
            <a:endParaRPr lang="en-GB" dirty="0"/>
          </a:p>
        </p:txBody>
      </p:sp>
      <p:sp>
        <p:nvSpPr>
          <p:cNvPr id="6" name="Rectangle 5">
            <a:extLst>
              <a:ext uri="{FF2B5EF4-FFF2-40B4-BE49-F238E27FC236}">
                <a16:creationId xmlns:a16="http://schemas.microsoft.com/office/drawing/2014/main" xmlns="" id="{6A48360E-25C8-44FF-9BDC-B7A9B1140142}"/>
              </a:ext>
            </a:extLst>
          </p:cNvPr>
          <p:cNvSpPr/>
          <p:nvPr/>
        </p:nvSpPr>
        <p:spPr>
          <a:xfrm>
            <a:off x="5569705" y="6517442"/>
            <a:ext cx="6097588" cy="153888"/>
          </a:xfrm>
          <a:prstGeom prst="rect">
            <a:avLst/>
          </a:prstGeom>
        </p:spPr>
        <p:txBody>
          <a:bodyPr lIns="95780" tIns="0" rIns="0" bIns="0" anchor="ctr" anchorCtr="0">
            <a:spAutoFit/>
          </a:bodyPr>
          <a:lstStyle/>
          <a:p>
            <a:pPr algn="r"/>
            <a:r>
              <a:rPr lang="en-GB" sz="1000" dirty="0">
                <a:solidFill>
                  <a:schemeClr val="bg1"/>
                </a:solidFill>
                <a:latin typeface="+mj-lt"/>
              </a:rPr>
              <a:t>For professional investors </a:t>
            </a:r>
            <a:r>
              <a:rPr lang="en-GB" sz="1000" dirty="0" smtClean="0">
                <a:solidFill>
                  <a:schemeClr val="bg1"/>
                </a:solidFill>
                <a:latin typeface="+mj-lt"/>
              </a:rPr>
              <a:t>and advisors only</a:t>
            </a:r>
            <a:r>
              <a:rPr lang="en-GB" sz="1000" dirty="0">
                <a:solidFill>
                  <a:schemeClr val="bg1"/>
                </a:solidFill>
                <a:latin typeface="+mj-lt"/>
              </a:rPr>
              <a:t>. Not suitable for retail clients</a:t>
            </a:r>
          </a:p>
        </p:txBody>
      </p:sp>
    </p:spTree>
    <p:extLst>
      <p:ext uri="{BB962C8B-B14F-4D97-AF65-F5344CB8AC3E}">
        <p14:creationId xmlns:p14="http://schemas.microsoft.com/office/powerpoint/2010/main" val="59463502"/>
      </p:ext>
    </p:extLst>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GB" dirty="0"/>
              <a:t>That sinking feeling – the Brexit effect so far</a:t>
            </a:r>
          </a:p>
        </p:txBody>
      </p:sp>
      <p:sp>
        <p:nvSpPr>
          <p:cNvPr id="4" name="Text Placeholder 3"/>
          <p:cNvSpPr>
            <a:spLocks noGrp="1"/>
          </p:cNvSpPr>
          <p:nvPr>
            <p:ph type="body" sz="quarter" idx="12"/>
          </p:nvPr>
        </p:nvSpPr>
        <p:spPr>
          <a:xfrm>
            <a:off x="528138" y="868365"/>
            <a:ext cx="11138900" cy="402301"/>
          </a:xfrm>
        </p:spPr>
        <p:txBody>
          <a:bodyPr/>
          <a:lstStyle/>
          <a:p>
            <a:r>
              <a:rPr lang="en-GB" dirty="0"/>
              <a:t>The UK has slipped from top of the G7 growth </a:t>
            </a:r>
            <a:r>
              <a:rPr lang="en-GB" dirty="0" smtClean="0"/>
              <a:t>league</a:t>
            </a:r>
            <a:endParaRPr lang="en-GB" dirty="0"/>
          </a:p>
        </p:txBody>
      </p:sp>
      <p:sp>
        <p:nvSpPr>
          <p:cNvPr id="5" name="Slide Number Placeholder 4"/>
          <p:cNvSpPr>
            <a:spLocks noGrp="1"/>
          </p:cNvSpPr>
          <p:nvPr>
            <p:ph type="sldNum" sz="quarter" idx="4"/>
          </p:nvPr>
        </p:nvSpPr>
        <p:spPr/>
        <p:txBody>
          <a:bodyPr/>
          <a:lstStyle/>
          <a:p>
            <a:pPr>
              <a:defRPr/>
            </a:pPr>
            <a:fld id="{B534F15D-BC28-4469-A087-2CE4BCDE5F07}" type="slidenum">
              <a:rPr lang="en-GB" smtClean="0"/>
              <a:pPr>
                <a:defRPr/>
              </a:pPr>
              <a:t>9</a:t>
            </a:fld>
            <a:endParaRPr lang="en-GB" dirty="0"/>
          </a:p>
        </p:txBody>
      </p:sp>
      <p:sp>
        <p:nvSpPr>
          <p:cNvPr id="6" name="Text Placeholder 5"/>
          <p:cNvSpPr>
            <a:spLocks noGrp="1"/>
          </p:cNvSpPr>
          <p:nvPr>
            <p:ph type="body" sz="quarter" idx="16"/>
          </p:nvPr>
        </p:nvSpPr>
        <p:spPr/>
        <p:txBody>
          <a:bodyPr/>
          <a:lstStyle/>
          <a:p>
            <a:r>
              <a:rPr lang="en-GB" dirty="0"/>
              <a:t>Source: Thomson </a:t>
            </a:r>
            <a:r>
              <a:rPr lang="en-GB" dirty="0" err="1"/>
              <a:t>Datastream</a:t>
            </a:r>
            <a:r>
              <a:rPr lang="en-GB" dirty="0"/>
              <a:t>, Schroders Economics Group. </a:t>
            </a:r>
            <a:r>
              <a:rPr lang="en-GB" dirty="0" smtClean="0"/>
              <a:t>22 August </a:t>
            </a:r>
            <a:r>
              <a:rPr lang="en-GB" dirty="0"/>
              <a:t>2018.</a:t>
            </a:r>
          </a:p>
        </p:txBody>
      </p:sp>
      <p:pic>
        <p:nvPicPr>
          <p:cNvPr id="10" name="Content Placeholder 9"/>
          <p:cNvPicPr>
            <a:picLocks noGrp="1" noChangeAspect="1"/>
          </p:cNvPicPr>
          <p:nvPr>
            <p:ph sz="quarter" idx="15"/>
          </p:nvPr>
        </p:nvPicPr>
        <p:blipFill>
          <a:blip r:embed="rId2"/>
          <a:stretch>
            <a:fillRect/>
          </a:stretch>
        </p:blipFill>
        <p:spPr>
          <a:xfrm>
            <a:off x="534832" y="1485900"/>
            <a:ext cx="11128686" cy="4535488"/>
          </a:xfrm>
          <a:prstGeom prst="rect">
            <a:avLst/>
          </a:prstGeom>
        </p:spPr>
      </p:pic>
    </p:spTree>
    <p:extLst>
      <p:ext uri="{BB962C8B-B14F-4D97-AF65-F5344CB8AC3E}">
        <p14:creationId xmlns:p14="http://schemas.microsoft.com/office/powerpoint/2010/main" val="3808774212"/>
      </p:ext>
    </p:extLst>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6"/>
          </p:nvPr>
        </p:nvSpPr>
        <p:spPr/>
        <p:txBody>
          <a:bodyPr/>
          <a:lstStyle/>
          <a:p>
            <a:r>
              <a:rPr lang="en-GB" dirty="0"/>
              <a:t>GDP growth</a:t>
            </a:r>
          </a:p>
        </p:txBody>
      </p:sp>
      <p:sp>
        <p:nvSpPr>
          <p:cNvPr id="3" name="Content Placeholder 2"/>
          <p:cNvSpPr>
            <a:spLocks noGrp="1"/>
          </p:cNvSpPr>
          <p:nvPr>
            <p:ph sz="quarter" idx="17"/>
          </p:nvPr>
        </p:nvSpPr>
        <p:spPr/>
        <p:txBody>
          <a:bodyPr/>
          <a:lstStyle/>
          <a:p>
            <a:r>
              <a:rPr lang="en-GB" dirty="0"/>
              <a:t>CPI inflation</a:t>
            </a:r>
          </a:p>
        </p:txBody>
      </p:sp>
      <p:sp>
        <p:nvSpPr>
          <p:cNvPr id="4" name="Title 3"/>
          <p:cNvSpPr>
            <a:spLocks noGrp="1"/>
          </p:cNvSpPr>
          <p:nvPr>
            <p:ph type="title"/>
          </p:nvPr>
        </p:nvSpPr>
        <p:spPr>
          <a:xfrm>
            <a:off x="528137" y="395849"/>
            <a:ext cx="11138900" cy="492443"/>
          </a:xfrm>
        </p:spPr>
        <p:txBody>
          <a:bodyPr/>
          <a:lstStyle/>
          <a:p>
            <a:r>
              <a:rPr lang="en-GB" dirty="0"/>
              <a:t>UK baseline forecast &amp; risk scenarios</a:t>
            </a:r>
          </a:p>
        </p:txBody>
      </p:sp>
      <p:sp>
        <p:nvSpPr>
          <p:cNvPr id="5" name="Text Placeholder 4"/>
          <p:cNvSpPr>
            <a:spLocks noGrp="1"/>
          </p:cNvSpPr>
          <p:nvPr>
            <p:ph type="body" sz="quarter" idx="12"/>
          </p:nvPr>
        </p:nvSpPr>
        <p:spPr>
          <a:xfrm>
            <a:off x="528137" y="868365"/>
            <a:ext cx="11138900" cy="402301"/>
          </a:xfrm>
        </p:spPr>
        <p:txBody>
          <a:bodyPr/>
          <a:lstStyle/>
          <a:p>
            <a:r>
              <a:rPr lang="en-GB" dirty="0"/>
              <a:t>Year-on-year paths</a:t>
            </a:r>
          </a:p>
        </p:txBody>
      </p:sp>
      <p:sp>
        <p:nvSpPr>
          <p:cNvPr id="6" name="Slide Number Placeholder 5"/>
          <p:cNvSpPr>
            <a:spLocks noGrp="1"/>
          </p:cNvSpPr>
          <p:nvPr>
            <p:ph type="sldNum" sz="quarter" idx="4"/>
          </p:nvPr>
        </p:nvSpPr>
        <p:spPr/>
        <p:txBody>
          <a:bodyPr/>
          <a:lstStyle/>
          <a:p>
            <a:pPr>
              <a:defRPr/>
            </a:pPr>
            <a:fld id="{B534F15D-BC28-4469-A087-2CE4BCDE5F07}" type="slidenum">
              <a:rPr lang="en-GB" smtClean="0"/>
              <a:pPr>
                <a:defRPr/>
              </a:pPr>
              <a:t>10</a:t>
            </a:fld>
            <a:endParaRPr lang="en-GB" dirty="0"/>
          </a:p>
        </p:txBody>
      </p:sp>
      <p:sp>
        <p:nvSpPr>
          <p:cNvPr id="9" name="Text Placeholder 8"/>
          <p:cNvSpPr>
            <a:spLocks noGrp="1"/>
          </p:cNvSpPr>
          <p:nvPr>
            <p:ph type="body" sz="quarter" idx="39"/>
          </p:nvPr>
        </p:nvSpPr>
        <p:spPr/>
        <p:txBody>
          <a:bodyPr/>
          <a:lstStyle/>
          <a:p>
            <a:r>
              <a:rPr lang="en-GB" dirty="0"/>
              <a:t>Source: Schroders Economics Group: May 2018 Forecast. Please see the forecast risk warning on the important information slide.</a:t>
            </a:r>
          </a:p>
        </p:txBody>
      </p:sp>
      <p:pic>
        <p:nvPicPr>
          <p:cNvPr id="26" name="Content Placeholder 25"/>
          <p:cNvPicPr>
            <a:picLocks noGrp="1" noChangeAspect="1"/>
          </p:cNvPicPr>
          <p:nvPr>
            <p:ph sz="quarter" idx="36"/>
          </p:nvPr>
        </p:nvPicPr>
        <p:blipFill>
          <a:blip r:embed="rId2"/>
          <a:stretch>
            <a:fillRect/>
          </a:stretch>
        </p:blipFill>
        <p:spPr>
          <a:xfrm>
            <a:off x="6294445" y="1814513"/>
            <a:ext cx="5295885" cy="4170362"/>
          </a:xfrm>
          <a:prstGeom prst="rect">
            <a:avLst/>
          </a:prstGeom>
        </p:spPr>
      </p:pic>
      <p:pic>
        <p:nvPicPr>
          <p:cNvPr id="25" name="Content Placeholder 24"/>
          <p:cNvPicPr>
            <a:picLocks noGrp="1" noChangeAspect="1"/>
          </p:cNvPicPr>
          <p:nvPr>
            <p:ph sz="quarter" idx="35"/>
          </p:nvPr>
        </p:nvPicPr>
        <p:blipFill>
          <a:blip r:embed="rId3"/>
          <a:stretch>
            <a:fillRect/>
          </a:stretch>
        </p:blipFill>
        <p:spPr>
          <a:xfrm>
            <a:off x="625696" y="1814513"/>
            <a:ext cx="5254184" cy="4170362"/>
          </a:xfrm>
          <a:prstGeom prst="rect">
            <a:avLst/>
          </a:prstGeom>
        </p:spPr>
      </p:pic>
    </p:spTree>
    <p:extLst>
      <p:ext uri="{BB962C8B-B14F-4D97-AF65-F5344CB8AC3E}">
        <p14:creationId xmlns:p14="http://schemas.microsoft.com/office/powerpoint/2010/main" val="2549390628"/>
      </p:ext>
    </p:extLst>
  </p:cSld>
  <p:clrMapOvr>
    <a:masterClrMapping/>
  </p:clrMapOvr>
  <p:transition>
    <p:fade/>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6"/>
          </p:nvPr>
        </p:nvSpPr>
        <p:spPr/>
        <p:txBody>
          <a:bodyPr/>
          <a:lstStyle/>
          <a:p>
            <a:r>
              <a:rPr lang="en-GB" dirty="0"/>
              <a:t>Manufacturing is performing well…</a:t>
            </a:r>
          </a:p>
        </p:txBody>
      </p:sp>
      <p:sp>
        <p:nvSpPr>
          <p:cNvPr id="3" name="Content Placeholder 2"/>
          <p:cNvSpPr>
            <a:spLocks noGrp="1"/>
          </p:cNvSpPr>
          <p:nvPr>
            <p:ph sz="quarter" idx="17"/>
          </p:nvPr>
        </p:nvSpPr>
        <p:spPr/>
        <p:txBody>
          <a:bodyPr/>
          <a:lstStyle/>
          <a:p>
            <a:r>
              <a:rPr lang="en-GB" dirty="0"/>
              <a:t>…but construction is </a:t>
            </a:r>
            <a:r>
              <a:rPr lang="en-GB" dirty="0" smtClean="0"/>
              <a:t>struggling</a:t>
            </a:r>
            <a:endParaRPr lang="en-GB" dirty="0"/>
          </a:p>
        </p:txBody>
      </p:sp>
      <p:sp>
        <p:nvSpPr>
          <p:cNvPr id="4" name="Title 3"/>
          <p:cNvSpPr>
            <a:spLocks noGrp="1"/>
          </p:cNvSpPr>
          <p:nvPr>
            <p:ph type="title"/>
          </p:nvPr>
        </p:nvSpPr>
        <p:spPr>
          <a:xfrm>
            <a:off x="528137" y="395849"/>
            <a:ext cx="11138900" cy="461665"/>
          </a:xfrm>
        </p:spPr>
        <p:txBody>
          <a:bodyPr/>
          <a:lstStyle/>
          <a:p>
            <a:r>
              <a:rPr lang="en-GB" dirty="0"/>
              <a:t>Contrasting performance of UK sectors</a:t>
            </a:r>
          </a:p>
        </p:txBody>
      </p:sp>
      <p:sp>
        <p:nvSpPr>
          <p:cNvPr id="5" name="Text Placeholder 4"/>
          <p:cNvSpPr>
            <a:spLocks noGrp="1"/>
          </p:cNvSpPr>
          <p:nvPr>
            <p:ph type="body" sz="quarter" idx="12"/>
          </p:nvPr>
        </p:nvSpPr>
        <p:spPr>
          <a:xfrm>
            <a:off x="528137" y="868365"/>
            <a:ext cx="11138900" cy="353943"/>
          </a:xfrm>
        </p:spPr>
        <p:txBody>
          <a:bodyPr/>
          <a:lstStyle/>
          <a:p>
            <a:r>
              <a:rPr lang="en-GB" dirty="0"/>
              <a:t>Surveys support stronger manufacturing growth, but construction is suffering</a:t>
            </a:r>
          </a:p>
        </p:txBody>
      </p:sp>
      <p:sp>
        <p:nvSpPr>
          <p:cNvPr id="6" name="Slide Number Placeholder 5"/>
          <p:cNvSpPr>
            <a:spLocks noGrp="1"/>
          </p:cNvSpPr>
          <p:nvPr>
            <p:ph type="sldNum" sz="quarter" idx="4"/>
          </p:nvPr>
        </p:nvSpPr>
        <p:spPr/>
        <p:txBody>
          <a:bodyPr/>
          <a:lstStyle/>
          <a:p>
            <a:pPr>
              <a:defRPr/>
            </a:pPr>
            <a:fld id="{B534F15D-BC28-4469-A087-2CE4BCDE5F07}" type="slidenum">
              <a:rPr lang="en-GB" smtClean="0"/>
              <a:pPr>
                <a:defRPr/>
              </a:pPr>
              <a:t>11</a:t>
            </a:fld>
            <a:endParaRPr lang="en-GB" dirty="0"/>
          </a:p>
        </p:txBody>
      </p:sp>
      <p:sp>
        <p:nvSpPr>
          <p:cNvPr id="9" name="Text Placeholder 8"/>
          <p:cNvSpPr>
            <a:spLocks noGrp="1"/>
          </p:cNvSpPr>
          <p:nvPr>
            <p:ph type="body" sz="quarter" idx="39"/>
          </p:nvPr>
        </p:nvSpPr>
        <p:spPr/>
        <p:txBody>
          <a:bodyPr/>
          <a:lstStyle/>
          <a:p>
            <a:r>
              <a:rPr lang="en-GB" dirty="0"/>
              <a:t>Source: Thomson Datastream, ONS, Markit, BoE,  CBI, Schroders Economics Group. </a:t>
            </a:r>
            <a:r>
              <a:rPr lang="en-GB" dirty="0" smtClean="0"/>
              <a:t>23 August </a:t>
            </a:r>
            <a:r>
              <a:rPr lang="en-GB" dirty="0"/>
              <a:t>2018.</a:t>
            </a:r>
          </a:p>
        </p:txBody>
      </p:sp>
      <p:pic>
        <p:nvPicPr>
          <p:cNvPr id="15" name="Content Placeholder 14"/>
          <p:cNvPicPr>
            <a:picLocks noGrp="1" noChangeAspect="1"/>
          </p:cNvPicPr>
          <p:nvPr>
            <p:ph sz="quarter" idx="36"/>
          </p:nvPr>
        </p:nvPicPr>
        <p:blipFill>
          <a:blip r:embed="rId2"/>
          <a:stretch>
            <a:fillRect/>
          </a:stretch>
        </p:blipFill>
        <p:spPr>
          <a:xfrm>
            <a:off x="6220999" y="1814513"/>
            <a:ext cx="5442778" cy="4170362"/>
          </a:xfrm>
          <a:prstGeom prst="rect">
            <a:avLst/>
          </a:prstGeom>
        </p:spPr>
      </p:pic>
      <p:pic>
        <p:nvPicPr>
          <p:cNvPr id="20482" name="Picture 2"/>
          <p:cNvPicPr>
            <a:picLocks noGrp="1" noChangeAspect="1" noChangeArrowheads="1"/>
          </p:cNvPicPr>
          <p:nvPr>
            <p:ph sz="quarter" idx="35"/>
          </p:nvPr>
        </p:nvPicPr>
        <p:blipFill>
          <a:blip r:embed="rId3">
            <a:extLst>
              <a:ext uri="{28A0092B-C50C-407E-A947-70E740481C1C}">
                <a14:useLocalDpi xmlns:a14="http://schemas.microsoft.com/office/drawing/2010/main" val="0"/>
              </a:ext>
            </a:extLst>
          </a:blip>
          <a:srcRect/>
          <a:stretch>
            <a:fillRect/>
          </a:stretch>
        </p:blipFill>
        <p:spPr bwMode="auto">
          <a:xfrm>
            <a:off x="528638" y="1817180"/>
            <a:ext cx="5448300" cy="41650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36990733"/>
      </p:ext>
    </p:extLst>
  </p:cSld>
  <p:clrMapOvr>
    <a:masterClrMapping/>
  </p:clrMapOvr>
  <p:transition>
    <p:fade/>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GB" dirty="0"/>
              <a:t>Inflation to rise in the near-term, before heading lower</a:t>
            </a:r>
          </a:p>
        </p:txBody>
      </p:sp>
      <p:sp>
        <p:nvSpPr>
          <p:cNvPr id="4" name="Text Placeholder 3"/>
          <p:cNvSpPr>
            <a:spLocks noGrp="1"/>
          </p:cNvSpPr>
          <p:nvPr>
            <p:ph type="body" sz="quarter" idx="12"/>
          </p:nvPr>
        </p:nvSpPr>
        <p:spPr>
          <a:xfrm>
            <a:off x="528138" y="868365"/>
            <a:ext cx="11138900" cy="807540"/>
          </a:xfrm>
        </p:spPr>
        <p:txBody>
          <a:bodyPr/>
          <a:lstStyle/>
          <a:p>
            <a:r>
              <a:rPr lang="en-GB" dirty="0"/>
              <a:t>Schroders UK CPI forecast</a:t>
            </a:r>
          </a:p>
          <a:p>
            <a:endParaRPr lang="en-GB" dirty="0"/>
          </a:p>
        </p:txBody>
      </p:sp>
      <p:sp>
        <p:nvSpPr>
          <p:cNvPr id="5" name="Slide Number Placeholder 4"/>
          <p:cNvSpPr>
            <a:spLocks noGrp="1"/>
          </p:cNvSpPr>
          <p:nvPr>
            <p:ph type="sldNum" sz="quarter" idx="4"/>
          </p:nvPr>
        </p:nvSpPr>
        <p:spPr/>
        <p:txBody>
          <a:bodyPr/>
          <a:lstStyle/>
          <a:p>
            <a:pPr>
              <a:defRPr/>
            </a:pPr>
            <a:fld id="{B534F15D-BC28-4469-A087-2CE4BCDE5F07}" type="slidenum">
              <a:rPr lang="en-GB" smtClean="0"/>
              <a:pPr>
                <a:defRPr/>
              </a:pPr>
              <a:t>12</a:t>
            </a:fld>
            <a:endParaRPr lang="en-GB" dirty="0"/>
          </a:p>
        </p:txBody>
      </p:sp>
      <p:sp>
        <p:nvSpPr>
          <p:cNvPr id="6" name="Text Placeholder 5"/>
          <p:cNvSpPr>
            <a:spLocks noGrp="1"/>
          </p:cNvSpPr>
          <p:nvPr>
            <p:ph type="body" sz="quarter" idx="16"/>
          </p:nvPr>
        </p:nvSpPr>
        <p:spPr/>
        <p:txBody>
          <a:bodyPr/>
          <a:lstStyle/>
          <a:p>
            <a:r>
              <a:rPr lang="en-GB" dirty="0"/>
              <a:t>Source: Thomson Datastream, ONS, Schroders Economics Group. </a:t>
            </a:r>
            <a:r>
              <a:rPr lang="en-GB" dirty="0" smtClean="0"/>
              <a:t>23 August </a:t>
            </a:r>
            <a:r>
              <a:rPr lang="en-GB" dirty="0"/>
              <a:t>2018. Please see the forecast risk warning on the important information slide.</a:t>
            </a:r>
          </a:p>
        </p:txBody>
      </p:sp>
      <p:pic>
        <p:nvPicPr>
          <p:cNvPr id="5122" name="Picture 2"/>
          <p:cNvPicPr>
            <a:picLocks noGrp="1" noChangeAspect="1" noChangeArrowheads="1"/>
          </p:cNvPicPr>
          <p:nvPr>
            <p:ph sz="quarter" idx="15"/>
          </p:nvPr>
        </p:nvPicPr>
        <p:blipFill>
          <a:blip r:embed="rId2">
            <a:extLst>
              <a:ext uri="{28A0092B-C50C-407E-A947-70E740481C1C}">
                <a14:useLocalDpi xmlns:a14="http://schemas.microsoft.com/office/drawing/2010/main" val="0"/>
              </a:ext>
            </a:extLst>
          </a:blip>
          <a:srcRect/>
          <a:stretch>
            <a:fillRect/>
          </a:stretch>
        </p:blipFill>
        <p:spPr bwMode="auto">
          <a:xfrm>
            <a:off x="528638" y="1491100"/>
            <a:ext cx="11141075" cy="4525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24937629"/>
      </p:ext>
    </p:extLst>
  </p:cSld>
  <p:clrMapOvr>
    <a:masterClrMapping/>
  </p:clrMapOvr>
  <p:transition>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6"/>
          </p:nvPr>
        </p:nvSpPr>
        <p:spPr/>
        <p:txBody>
          <a:bodyPr/>
          <a:lstStyle/>
          <a:p>
            <a:r>
              <a:rPr lang="en-GB" dirty="0"/>
              <a:t>Unemployment rate lowest since </a:t>
            </a:r>
            <a:r>
              <a:rPr lang="en-GB" dirty="0" smtClean="0"/>
              <a:t>1975</a:t>
            </a:r>
            <a:endParaRPr lang="en-GB" dirty="0"/>
          </a:p>
        </p:txBody>
      </p:sp>
      <p:sp>
        <p:nvSpPr>
          <p:cNvPr id="3" name="Content Placeholder 2"/>
          <p:cNvSpPr>
            <a:spLocks noGrp="1"/>
          </p:cNvSpPr>
          <p:nvPr>
            <p:ph sz="quarter" idx="17"/>
          </p:nvPr>
        </p:nvSpPr>
        <p:spPr/>
        <p:txBody>
          <a:bodyPr/>
          <a:lstStyle/>
          <a:p>
            <a:r>
              <a:rPr lang="en-GB" dirty="0" smtClean="0"/>
              <a:t>Even long-run unemployment has fallen to lows</a:t>
            </a:r>
            <a:endParaRPr lang="en-GB" dirty="0"/>
          </a:p>
        </p:txBody>
      </p:sp>
      <p:sp>
        <p:nvSpPr>
          <p:cNvPr id="4" name="Title 3"/>
          <p:cNvSpPr>
            <a:spLocks noGrp="1"/>
          </p:cNvSpPr>
          <p:nvPr>
            <p:ph type="title"/>
          </p:nvPr>
        </p:nvSpPr>
        <p:spPr/>
        <p:txBody>
          <a:bodyPr/>
          <a:lstStyle/>
          <a:p>
            <a:r>
              <a:rPr lang="en-GB" dirty="0"/>
              <a:t>The BoE has </a:t>
            </a:r>
            <a:r>
              <a:rPr lang="en-GB" dirty="0" smtClean="0"/>
              <a:t>begun to raise interest rates</a:t>
            </a:r>
            <a:endParaRPr lang="en-GB" dirty="0"/>
          </a:p>
        </p:txBody>
      </p:sp>
      <p:sp>
        <p:nvSpPr>
          <p:cNvPr id="5" name="Text Placeholder 4"/>
          <p:cNvSpPr>
            <a:spLocks noGrp="1"/>
          </p:cNvSpPr>
          <p:nvPr>
            <p:ph type="body" sz="quarter" idx="12"/>
          </p:nvPr>
        </p:nvSpPr>
        <p:spPr/>
        <p:txBody>
          <a:bodyPr/>
          <a:lstStyle/>
          <a:p>
            <a:r>
              <a:rPr lang="en-GB" dirty="0" smtClean="0"/>
              <a:t>Spare capacity is very low</a:t>
            </a:r>
            <a:endParaRPr lang="en-GB" dirty="0"/>
          </a:p>
        </p:txBody>
      </p:sp>
      <p:sp>
        <p:nvSpPr>
          <p:cNvPr id="6" name="Slide Number Placeholder 5"/>
          <p:cNvSpPr>
            <a:spLocks noGrp="1"/>
          </p:cNvSpPr>
          <p:nvPr>
            <p:ph type="sldNum" sz="quarter" idx="4"/>
          </p:nvPr>
        </p:nvSpPr>
        <p:spPr/>
        <p:txBody>
          <a:bodyPr/>
          <a:lstStyle/>
          <a:p>
            <a:pPr>
              <a:defRPr/>
            </a:pPr>
            <a:fld id="{B534F15D-BC28-4469-A087-2CE4BCDE5F07}" type="slidenum">
              <a:rPr lang="en-GB" smtClean="0"/>
              <a:pPr>
                <a:defRPr/>
              </a:pPr>
              <a:t>13</a:t>
            </a:fld>
            <a:endParaRPr lang="en-GB" dirty="0"/>
          </a:p>
        </p:txBody>
      </p:sp>
      <p:sp>
        <p:nvSpPr>
          <p:cNvPr id="9" name="Text Placeholder 8"/>
          <p:cNvSpPr>
            <a:spLocks noGrp="1"/>
          </p:cNvSpPr>
          <p:nvPr>
            <p:ph type="body" sz="quarter" idx="39"/>
          </p:nvPr>
        </p:nvSpPr>
        <p:spPr/>
        <p:txBody>
          <a:bodyPr/>
          <a:lstStyle/>
          <a:p>
            <a:r>
              <a:rPr lang="en-GB" dirty="0"/>
              <a:t>Source: Thomson Datastream, ONS, Schroders Economics Group. </a:t>
            </a:r>
            <a:r>
              <a:rPr lang="en-GB" dirty="0" smtClean="0"/>
              <a:t>23 August </a:t>
            </a:r>
            <a:r>
              <a:rPr lang="en-GB" dirty="0"/>
              <a:t>2018.</a:t>
            </a:r>
          </a:p>
        </p:txBody>
      </p:sp>
      <p:pic>
        <p:nvPicPr>
          <p:cNvPr id="14340" name="Picture 4"/>
          <p:cNvPicPr>
            <a:picLocks noGrp="1" noChangeAspect="1" noChangeArrowheads="1"/>
          </p:cNvPicPr>
          <p:nvPr>
            <p:ph sz="quarter" idx="35"/>
          </p:nvPr>
        </p:nvPicPr>
        <p:blipFill>
          <a:blip r:embed="rId2">
            <a:extLst>
              <a:ext uri="{28A0092B-C50C-407E-A947-70E740481C1C}">
                <a14:useLocalDpi xmlns:a14="http://schemas.microsoft.com/office/drawing/2010/main" val="0"/>
              </a:ext>
            </a:extLst>
          </a:blip>
          <a:srcRect/>
          <a:stretch>
            <a:fillRect/>
          </a:stretch>
        </p:blipFill>
        <p:spPr bwMode="auto">
          <a:xfrm>
            <a:off x="528638" y="1817180"/>
            <a:ext cx="5448300" cy="41650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342" name="Picture 6"/>
          <p:cNvPicPr>
            <a:picLocks noGrp="1" noChangeAspect="1" noChangeArrowheads="1"/>
          </p:cNvPicPr>
          <p:nvPr>
            <p:ph sz="quarter" idx="36"/>
          </p:nvPr>
        </p:nvPicPr>
        <p:blipFill>
          <a:blip r:embed="rId3">
            <a:extLst>
              <a:ext uri="{28A0092B-C50C-407E-A947-70E740481C1C}">
                <a14:useLocalDpi xmlns:a14="http://schemas.microsoft.com/office/drawing/2010/main" val="0"/>
              </a:ext>
            </a:extLst>
          </a:blip>
          <a:srcRect/>
          <a:stretch>
            <a:fillRect/>
          </a:stretch>
        </p:blipFill>
        <p:spPr bwMode="auto">
          <a:xfrm>
            <a:off x="6218238" y="1825561"/>
            <a:ext cx="5448300" cy="41482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50613912"/>
      </p:ext>
    </p:extLst>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GB" dirty="0" smtClean="0"/>
              <a:t>Construction companies pay more to fill jobs</a:t>
            </a:r>
            <a:endParaRPr lang="en-GB" dirty="0"/>
          </a:p>
        </p:txBody>
      </p:sp>
      <p:sp>
        <p:nvSpPr>
          <p:cNvPr id="5" name="Text Placeholder 4"/>
          <p:cNvSpPr>
            <a:spLocks noGrp="1"/>
          </p:cNvSpPr>
          <p:nvPr>
            <p:ph type="body" sz="quarter" idx="12"/>
          </p:nvPr>
        </p:nvSpPr>
        <p:spPr/>
        <p:txBody>
          <a:bodyPr/>
          <a:lstStyle/>
          <a:p>
            <a:r>
              <a:rPr lang="en-GB" dirty="0" smtClean="0"/>
              <a:t>Vacancies are high in other services</a:t>
            </a:r>
            <a:endParaRPr lang="en-GB" dirty="0"/>
          </a:p>
        </p:txBody>
      </p:sp>
      <p:sp>
        <p:nvSpPr>
          <p:cNvPr id="6" name="Slide Number Placeholder 5"/>
          <p:cNvSpPr>
            <a:spLocks noGrp="1"/>
          </p:cNvSpPr>
          <p:nvPr>
            <p:ph type="sldNum" sz="quarter" idx="4"/>
          </p:nvPr>
        </p:nvSpPr>
        <p:spPr/>
        <p:txBody>
          <a:bodyPr/>
          <a:lstStyle/>
          <a:p>
            <a:pPr>
              <a:defRPr/>
            </a:pPr>
            <a:fld id="{B534F15D-BC28-4469-A087-2CE4BCDE5F07}" type="slidenum">
              <a:rPr lang="en-GB" smtClean="0"/>
              <a:pPr>
                <a:defRPr/>
              </a:pPr>
              <a:t>14</a:t>
            </a:fld>
            <a:endParaRPr lang="en-GB" dirty="0"/>
          </a:p>
        </p:txBody>
      </p:sp>
      <p:sp>
        <p:nvSpPr>
          <p:cNvPr id="7" name="Text Placeholder 6"/>
          <p:cNvSpPr>
            <a:spLocks noGrp="1"/>
          </p:cNvSpPr>
          <p:nvPr>
            <p:ph type="body" sz="quarter" idx="18"/>
          </p:nvPr>
        </p:nvSpPr>
        <p:spPr/>
        <p:txBody>
          <a:bodyPr/>
          <a:lstStyle/>
          <a:p>
            <a:r>
              <a:rPr lang="en-GB" dirty="0"/>
              <a:t>Source: Thomson Datastream, Bank of England, </a:t>
            </a:r>
            <a:r>
              <a:rPr lang="en-GB" dirty="0" smtClean="0"/>
              <a:t>Schroders Economics Group. 23 August 2018.</a:t>
            </a:r>
            <a:endParaRPr lang="en-GB" dirty="0"/>
          </a:p>
        </p:txBody>
      </p:sp>
      <p:graphicFrame>
        <p:nvGraphicFramePr>
          <p:cNvPr id="9" name="Content Placeholder 8"/>
          <p:cNvGraphicFramePr>
            <a:graphicFrameLocks noGrp="1"/>
          </p:cNvGraphicFramePr>
          <p:nvPr>
            <p:ph sz="quarter" idx="17"/>
            <p:extLst>
              <p:ext uri="{D42A27DB-BD31-4B8C-83A1-F6EECF244321}">
                <p14:modId xmlns:p14="http://schemas.microsoft.com/office/powerpoint/2010/main" val="2072539035"/>
              </p:ext>
            </p:extLst>
          </p:nvPr>
        </p:nvGraphicFramePr>
        <p:xfrm>
          <a:off x="6696364" y="1588664"/>
          <a:ext cx="4886036" cy="4350312"/>
        </p:xfrm>
        <a:graphic>
          <a:graphicData uri="http://schemas.openxmlformats.org/drawingml/2006/table">
            <a:tbl>
              <a:tblPr/>
              <a:tblGrid>
                <a:gridCol w="694903">
                  <a:extLst>
                    <a:ext uri="{9D8B030D-6E8A-4147-A177-3AD203B41FA5}">
                      <a16:colId xmlns:a16="http://schemas.microsoft.com/office/drawing/2014/main" xmlns="" val="1971641955"/>
                    </a:ext>
                  </a:extLst>
                </a:gridCol>
                <a:gridCol w="4191133">
                  <a:extLst>
                    <a:ext uri="{9D8B030D-6E8A-4147-A177-3AD203B41FA5}">
                      <a16:colId xmlns:a16="http://schemas.microsoft.com/office/drawing/2014/main" xmlns="" val="1951910501"/>
                    </a:ext>
                  </a:extLst>
                </a:gridCol>
              </a:tblGrid>
              <a:tr h="279378">
                <a:tc gridSpan="2">
                  <a:txBody>
                    <a:bodyPr/>
                    <a:lstStyle/>
                    <a:p>
                      <a:pPr algn="l" fontAlgn="b"/>
                      <a:r>
                        <a:rPr lang="en-GB" sz="1200" b="1" i="0" u="none" strike="noStrike">
                          <a:effectLst/>
                          <a:latin typeface="Arial"/>
                        </a:rPr>
                        <a:t>Job Vacancies per 100 employees</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en-GB"/>
                    </a:p>
                  </a:txBody>
                  <a:tcPr/>
                </a:tc>
                <a:extLst>
                  <a:ext uri="{0D108BD9-81ED-4DB2-BD59-A6C34878D82A}">
                    <a16:rowId xmlns:a16="http://schemas.microsoft.com/office/drawing/2014/main" xmlns="" val="2243332875"/>
                  </a:ext>
                </a:extLst>
              </a:tr>
              <a:tr h="226163">
                <a:tc>
                  <a:txBody>
                    <a:bodyPr/>
                    <a:lstStyle/>
                    <a:p>
                      <a:pPr algn="ctr" fontAlgn="b"/>
                      <a:r>
                        <a:rPr lang="en-GB" sz="1000" b="0" i="0" u="none" strike="noStrike">
                          <a:effectLst/>
                          <a:latin typeface="Arial"/>
                        </a:rPr>
                        <a:t>4.1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r>
                        <a:rPr lang="en-GB" sz="1000" b="0" i="0" u="none" strike="noStrike">
                          <a:effectLst/>
                          <a:latin typeface="Arial"/>
                        </a:rPr>
                        <a:t>ACCOMMODATION &amp; FOOD SERVICE ACTIVITIES</a:t>
                      </a:r>
                    </a:p>
                  </a:txBody>
                  <a:tcPr marL="114300" marR="0" marT="0" marB="0" anchor="b">
                    <a:lnL>
                      <a:noFill/>
                    </a:lnL>
                    <a:lnR>
                      <a:noFill/>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45785518"/>
                  </a:ext>
                </a:extLst>
              </a:tr>
              <a:tr h="226163">
                <a:tc>
                  <a:txBody>
                    <a:bodyPr/>
                    <a:lstStyle/>
                    <a:p>
                      <a:pPr algn="ctr" fontAlgn="b"/>
                      <a:r>
                        <a:rPr lang="en-GB" sz="1000" b="0" i="0" u="none" strike="noStrike">
                          <a:effectLst/>
                          <a:latin typeface="Arial"/>
                        </a:rPr>
                        <a:t>3.4</a:t>
                      </a:r>
                    </a:p>
                  </a:txBody>
                  <a:tcPr marL="0" marR="0" marT="0" marB="0" anchor="b">
                    <a:lnL>
                      <a:noFill/>
                    </a:lnL>
                    <a:lnR>
                      <a:noFill/>
                    </a:lnR>
                    <a:lnT>
                      <a:noFill/>
                    </a:lnT>
                    <a:lnB>
                      <a:noFill/>
                    </a:lnB>
                  </a:tcPr>
                </a:tc>
                <a:tc>
                  <a:txBody>
                    <a:bodyPr/>
                    <a:lstStyle/>
                    <a:p>
                      <a:pPr algn="l" fontAlgn="b"/>
                      <a:r>
                        <a:rPr lang="en-GB" sz="1000" b="0" i="0" u="none" strike="noStrike">
                          <a:effectLst/>
                          <a:latin typeface="Arial"/>
                        </a:rPr>
                        <a:t>FINANCIAL &amp; INSURANCE ACTIVITIES</a:t>
                      </a:r>
                    </a:p>
                  </a:txBody>
                  <a:tcPr marL="114300" marR="0" marT="0" marB="0" anchor="b">
                    <a:lnL>
                      <a:noFill/>
                    </a:lnL>
                    <a:lnR>
                      <a:noFill/>
                    </a:lnR>
                    <a:lnT>
                      <a:noFill/>
                    </a:lnT>
                    <a:lnB>
                      <a:noFill/>
                    </a:lnB>
                  </a:tcPr>
                </a:tc>
                <a:extLst>
                  <a:ext uri="{0D108BD9-81ED-4DB2-BD59-A6C34878D82A}">
                    <a16:rowId xmlns:a16="http://schemas.microsoft.com/office/drawing/2014/main" xmlns="" val="405236471"/>
                  </a:ext>
                </a:extLst>
              </a:tr>
              <a:tr h="226163">
                <a:tc>
                  <a:txBody>
                    <a:bodyPr/>
                    <a:lstStyle/>
                    <a:p>
                      <a:pPr algn="ctr" fontAlgn="b"/>
                      <a:r>
                        <a:rPr lang="en-GB" sz="1000" b="0" i="0" u="none" strike="noStrike">
                          <a:effectLst/>
                          <a:latin typeface="Arial"/>
                        </a:rPr>
                        <a:t>3.6</a:t>
                      </a:r>
                    </a:p>
                  </a:txBody>
                  <a:tcPr marL="0" marR="0" marT="0" marB="0" anchor="b">
                    <a:lnL>
                      <a:noFill/>
                    </a:lnL>
                    <a:lnR>
                      <a:noFill/>
                    </a:lnR>
                    <a:lnT>
                      <a:noFill/>
                    </a:lnT>
                    <a:lnB>
                      <a:noFill/>
                    </a:lnB>
                  </a:tcPr>
                </a:tc>
                <a:tc>
                  <a:txBody>
                    <a:bodyPr/>
                    <a:lstStyle/>
                    <a:p>
                      <a:pPr algn="l" fontAlgn="b"/>
                      <a:r>
                        <a:rPr lang="en-GB" sz="1000" b="0" i="0" u="none" strike="noStrike">
                          <a:effectLst/>
                          <a:latin typeface="Arial"/>
                        </a:rPr>
                        <a:t>INFORMATION AND COMMUNICATION</a:t>
                      </a:r>
                    </a:p>
                  </a:txBody>
                  <a:tcPr marL="114300" marR="0" marT="0" marB="0" anchor="b">
                    <a:lnL>
                      <a:noFill/>
                    </a:lnL>
                    <a:lnR>
                      <a:noFill/>
                    </a:lnR>
                    <a:lnT>
                      <a:noFill/>
                    </a:lnT>
                    <a:lnB>
                      <a:noFill/>
                    </a:lnB>
                  </a:tcPr>
                </a:tc>
                <a:extLst>
                  <a:ext uri="{0D108BD9-81ED-4DB2-BD59-A6C34878D82A}">
                    <a16:rowId xmlns:a16="http://schemas.microsoft.com/office/drawing/2014/main" xmlns="" val="4028674256"/>
                  </a:ext>
                </a:extLst>
              </a:tr>
              <a:tr h="226163">
                <a:tc>
                  <a:txBody>
                    <a:bodyPr/>
                    <a:lstStyle/>
                    <a:p>
                      <a:pPr algn="ctr" fontAlgn="b"/>
                      <a:r>
                        <a:rPr lang="en-GB" sz="1000" b="0" i="0" u="none" strike="noStrike">
                          <a:effectLst/>
                          <a:latin typeface="Arial"/>
                        </a:rPr>
                        <a:t>3.3</a:t>
                      </a:r>
                    </a:p>
                  </a:txBody>
                  <a:tcPr marL="0" marR="0" marT="0" marB="0" anchor="b">
                    <a:lnL>
                      <a:noFill/>
                    </a:lnL>
                    <a:lnR>
                      <a:noFill/>
                    </a:lnR>
                    <a:lnT>
                      <a:noFill/>
                    </a:lnT>
                    <a:lnB>
                      <a:noFill/>
                    </a:lnB>
                  </a:tcPr>
                </a:tc>
                <a:tc>
                  <a:txBody>
                    <a:bodyPr/>
                    <a:lstStyle/>
                    <a:p>
                      <a:pPr algn="l" fontAlgn="b"/>
                      <a:r>
                        <a:rPr lang="en-GB" sz="1000" b="0" i="0" u="none" strike="noStrike">
                          <a:effectLst/>
                          <a:latin typeface="Arial"/>
                        </a:rPr>
                        <a:t>HUMAN HEALTH &amp; SOCIAL WORK ACTIVITIES</a:t>
                      </a:r>
                    </a:p>
                  </a:txBody>
                  <a:tcPr marL="114300" marR="0" marT="0" marB="0" anchor="b">
                    <a:lnL>
                      <a:noFill/>
                    </a:lnL>
                    <a:lnR>
                      <a:noFill/>
                    </a:lnR>
                    <a:lnT>
                      <a:noFill/>
                    </a:lnT>
                    <a:lnB>
                      <a:noFill/>
                    </a:lnB>
                  </a:tcPr>
                </a:tc>
                <a:extLst>
                  <a:ext uri="{0D108BD9-81ED-4DB2-BD59-A6C34878D82A}">
                    <a16:rowId xmlns:a16="http://schemas.microsoft.com/office/drawing/2014/main" xmlns="" val="1581314048"/>
                  </a:ext>
                </a:extLst>
              </a:tr>
              <a:tr h="226163">
                <a:tc>
                  <a:txBody>
                    <a:bodyPr/>
                    <a:lstStyle/>
                    <a:p>
                      <a:pPr algn="ctr" fontAlgn="b"/>
                      <a:r>
                        <a:rPr lang="en-GB" sz="1000" b="0" i="0" u="none" strike="noStrike">
                          <a:effectLst/>
                          <a:latin typeface="Arial"/>
                        </a:rPr>
                        <a:t>2.8</a:t>
                      </a:r>
                    </a:p>
                  </a:txBody>
                  <a:tcPr marL="0" marR="0" marT="0" marB="0" anchor="b">
                    <a:lnL>
                      <a:noFill/>
                    </a:lnL>
                    <a:lnR>
                      <a:noFill/>
                    </a:lnR>
                    <a:lnT>
                      <a:noFill/>
                    </a:lnT>
                    <a:lnB>
                      <a:noFill/>
                    </a:lnB>
                  </a:tcPr>
                </a:tc>
                <a:tc>
                  <a:txBody>
                    <a:bodyPr/>
                    <a:lstStyle/>
                    <a:p>
                      <a:pPr algn="l" fontAlgn="b"/>
                      <a:r>
                        <a:rPr lang="en-GB" sz="1000" b="0" i="0" u="none" strike="noStrike">
                          <a:effectLst/>
                          <a:latin typeface="Arial"/>
                        </a:rPr>
                        <a:t>ARTS, ENTERTAINMENT &amp; RECREATION</a:t>
                      </a:r>
                    </a:p>
                  </a:txBody>
                  <a:tcPr marL="114300" marR="0" marT="0" marB="0" anchor="b">
                    <a:lnL>
                      <a:noFill/>
                    </a:lnL>
                    <a:lnR>
                      <a:noFill/>
                    </a:lnR>
                    <a:lnT>
                      <a:noFill/>
                    </a:lnT>
                    <a:lnB>
                      <a:noFill/>
                    </a:lnB>
                  </a:tcPr>
                </a:tc>
                <a:extLst>
                  <a:ext uri="{0D108BD9-81ED-4DB2-BD59-A6C34878D82A}">
                    <a16:rowId xmlns:a16="http://schemas.microsoft.com/office/drawing/2014/main" xmlns="" val="2965432614"/>
                  </a:ext>
                </a:extLst>
              </a:tr>
              <a:tr h="226163">
                <a:tc>
                  <a:txBody>
                    <a:bodyPr/>
                    <a:lstStyle/>
                    <a:p>
                      <a:pPr algn="ctr" fontAlgn="b"/>
                      <a:r>
                        <a:rPr lang="en-GB" sz="1000" b="0" i="0" u="none" strike="noStrike">
                          <a:effectLst/>
                          <a:latin typeface="Arial"/>
                        </a:rPr>
                        <a:t>2.9</a:t>
                      </a:r>
                    </a:p>
                  </a:txBody>
                  <a:tcPr marL="0" marR="0" marT="0" marB="0" anchor="b">
                    <a:lnL>
                      <a:noFill/>
                    </a:lnL>
                    <a:lnR>
                      <a:noFill/>
                    </a:lnR>
                    <a:lnT>
                      <a:noFill/>
                    </a:lnT>
                    <a:lnB>
                      <a:noFill/>
                    </a:lnB>
                  </a:tcPr>
                </a:tc>
                <a:tc>
                  <a:txBody>
                    <a:bodyPr/>
                    <a:lstStyle/>
                    <a:p>
                      <a:pPr algn="l" fontAlgn="b"/>
                      <a:r>
                        <a:rPr lang="en-GB" sz="1000" b="0" i="0" u="none" strike="noStrike">
                          <a:effectLst/>
                          <a:latin typeface="Arial"/>
                        </a:rPr>
                        <a:t>WHSLE &amp; RET TRADE,RPR MOTOR VEH &amp; MOTORCYCLE</a:t>
                      </a:r>
                    </a:p>
                  </a:txBody>
                  <a:tcPr marL="114300" marR="0" marT="0" marB="0" anchor="b">
                    <a:lnL>
                      <a:noFill/>
                    </a:lnL>
                    <a:lnR>
                      <a:noFill/>
                    </a:lnR>
                    <a:lnT>
                      <a:noFill/>
                    </a:lnT>
                    <a:lnB>
                      <a:noFill/>
                    </a:lnB>
                  </a:tcPr>
                </a:tc>
                <a:extLst>
                  <a:ext uri="{0D108BD9-81ED-4DB2-BD59-A6C34878D82A}">
                    <a16:rowId xmlns:a16="http://schemas.microsoft.com/office/drawing/2014/main" xmlns="" val="1175011757"/>
                  </a:ext>
                </a:extLst>
              </a:tr>
              <a:tr h="226163">
                <a:tc>
                  <a:txBody>
                    <a:bodyPr/>
                    <a:lstStyle/>
                    <a:p>
                      <a:pPr algn="ctr" fontAlgn="b"/>
                      <a:r>
                        <a:rPr lang="en-GB" sz="1000" b="0" i="0" u="none" strike="noStrike">
                          <a:effectLst/>
                          <a:latin typeface="Arial"/>
                        </a:rPr>
                        <a:t>2.7</a:t>
                      </a:r>
                    </a:p>
                  </a:txBody>
                  <a:tcPr marL="0" marR="0" marT="0" marB="0" anchor="b">
                    <a:lnL>
                      <a:noFill/>
                    </a:lnL>
                    <a:lnR>
                      <a:noFill/>
                    </a:lnR>
                    <a:lnT>
                      <a:noFill/>
                    </a:lnT>
                    <a:lnB>
                      <a:noFill/>
                    </a:lnB>
                  </a:tcPr>
                </a:tc>
                <a:tc>
                  <a:txBody>
                    <a:bodyPr/>
                    <a:lstStyle/>
                    <a:p>
                      <a:pPr algn="l" fontAlgn="b"/>
                      <a:r>
                        <a:rPr lang="en-GB" sz="1000" b="0" i="0" u="none" strike="noStrike">
                          <a:effectLst/>
                          <a:latin typeface="Arial"/>
                        </a:rPr>
                        <a:t>PROFESSIONAL SCIENTIFIC &amp; TECHNICAL ACTIVITIES</a:t>
                      </a:r>
                    </a:p>
                  </a:txBody>
                  <a:tcPr marL="114300" marR="0" marT="0" marB="0" anchor="b">
                    <a:lnL>
                      <a:noFill/>
                    </a:lnL>
                    <a:lnR>
                      <a:noFill/>
                    </a:lnR>
                    <a:lnT>
                      <a:noFill/>
                    </a:lnT>
                    <a:lnB>
                      <a:noFill/>
                    </a:lnB>
                  </a:tcPr>
                </a:tc>
                <a:extLst>
                  <a:ext uri="{0D108BD9-81ED-4DB2-BD59-A6C34878D82A}">
                    <a16:rowId xmlns:a16="http://schemas.microsoft.com/office/drawing/2014/main" xmlns="" val="2328928678"/>
                  </a:ext>
                </a:extLst>
              </a:tr>
              <a:tr h="226163">
                <a:tc>
                  <a:txBody>
                    <a:bodyPr/>
                    <a:lstStyle/>
                    <a:p>
                      <a:pPr algn="ctr" fontAlgn="b"/>
                      <a:r>
                        <a:rPr lang="en-GB" sz="1000" b="0" i="0" u="none" strike="noStrike">
                          <a:effectLst/>
                          <a:latin typeface="Arial"/>
                        </a:rPr>
                        <a:t>2.8</a:t>
                      </a:r>
                    </a:p>
                  </a:txBody>
                  <a:tcPr marL="0" marR="0" marT="0" marB="0" anchor="b">
                    <a:lnL>
                      <a:noFill/>
                    </a:lnL>
                    <a:lnR>
                      <a:noFill/>
                    </a:lnR>
                    <a:lnT>
                      <a:noFill/>
                    </a:lnT>
                    <a:lnB>
                      <a:noFill/>
                    </a:lnB>
                  </a:tcPr>
                </a:tc>
                <a:tc>
                  <a:txBody>
                    <a:bodyPr/>
                    <a:lstStyle/>
                    <a:p>
                      <a:pPr algn="l" fontAlgn="b"/>
                      <a:r>
                        <a:rPr lang="en-GB" sz="1000" b="1" i="1" u="none" strike="noStrike">
                          <a:effectLst/>
                          <a:latin typeface="Arial"/>
                        </a:rPr>
                        <a:t>TOTAL</a:t>
                      </a:r>
                    </a:p>
                  </a:txBody>
                  <a:tcPr marL="114300" marR="0" marT="0" marB="0" anchor="b">
                    <a:lnL>
                      <a:noFill/>
                    </a:lnL>
                    <a:lnR>
                      <a:noFill/>
                    </a:lnR>
                    <a:lnT>
                      <a:noFill/>
                    </a:lnT>
                    <a:lnB>
                      <a:noFill/>
                    </a:lnB>
                  </a:tcPr>
                </a:tc>
                <a:extLst>
                  <a:ext uri="{0D108BD9-81ED-4DB2-BD59-A6C34878D82A}">
                    <a16:rowId xmlns:a16="http://schemas.microsoft.com/office/drawing/2014/main" xmlns="" val="4038857439"/>
                  </a:ext>
                </a:extLst>
              </a:tr>
              <a:tr h="226163">
                <a:tc>
                  <a:txBody>
                    <a:bodyPr/>
                    <a:lstStyle/>
                    <a:p>
                      <a:pPr algn="ctr" fontAlgn="b"/>
                      <a:r>
                        <a:rPr lang="en-GB" sz="1000" b="0" i="0" u="none" strike="noStrike">
                          <a:effectLst/>
                          <a:latin typeface="Arial"/>
                        </a:rPr>
                        <a:t>2.8</a:t>
                      </a:r>
                    </a:p>
                  </a:txBody>
                  <a:tcPr marL="0" marR="0" marT="0" marB="0" anchor="b">
                    <a:lnL>
                      <a:noFill/>
                    </a:lnL>
                    <a:lnR>
                      <a:noFill/>
                    </a:lnR>
                    <a:lnT>
                      <a:noFill/>
                    </a:lnT>
                    <a:lnB>
                      <a:noFill/>
                    </a:lnB>
                  </a:tcPr>
                </a:tc>
                <a:tc>
                  <a:txBody>
                    <a:bodyPr/>
                    <a:lstStyle/>
                    <a:p>
                      <a:pPr algn="l" fontAlgn="b"/>
                      <a:r>
                        <a:rPr lang="en-GB" sz="1000" b="0" i="0" u="none" strike="noStrike">
                          <a:effectLst/>
                          <a:latin typeface="Arial"/>
                        </a:rPr>
                        <a:t>TRANSPORT AND STORAGE</a:t>
                      </a:r>
                    </a:p>
                  </a:txBody>
                  <a:tcPr marL="114300" marR="0" marT="0" marB="0" anchor="b">
                    <a:lnL>
                      <a:noFill/>
                    </a:lnL>
                    <a:lnR>
                      <a:noFill/>
                    </a:lnR>
                    <a:lnT>
                      <a:noFill/>
                    </a:lnT>
                    <a:lnB>
                      <a:noFill/>
                    </a:lnB>
                  </a:tcPr>
                </a:tc>
                <a:extLst>
                  <a:ext uri="{0D108BD9-81ED-4DB2-BD59-A6C34878D82A}">
                    <a16:rowId xmlns:a16="http://schemas.microsoft.com/office/drawing/2014/main" xmlns="" val="2976265887"/>
                  </a:ext>
                </a:extLst>
              </a:tr>
              <a:tr h="226163">
                <a:tc>
                  <a:txBody>
                    <a:bodyPr/>
                    <a:lstStyle/>
                    <a:p>
                      <a:pPr algn="ctr" fontAlgn="b"/>
                      <a:r>
                        <a:rPr lang="en-GB" sz="1000" b="0" i="0" u="none" strike="noStrike">
                          <a:effectLst/>
                          <a:latin typeface="Arial"/>
                        </a:rPr>
                        <a:t>2.6</a:t>
                      </a:r>
                    </a:p>
                  </a:txBody>
                  <a:tcPr marL="0" marR="0" marT="0" marB="0" anchor="b">
                    <a:lnL>
                      <a:noFill/>
                    </a:lnL>
                    <a:lnR>
                      <a:noFill/>
                    </a:lnR>
                    <a:lnT>
                      <a:noFill/>
                    </a:lnT>
                    <a:lnB>
                      <a:noFill/>
                    </a:lnB>
                  </a:tcPr>
                </a:tc>
                <a:tc>
                  <a:txBody>
                    <a:bodyPr/>
                    <a:lstStyle/>
                    <a:p>
                      <a:pPr algn="l" fontAlgn="b"/>
                      <a:r>
                        <a:rPr lang="en-GB" sz="1000" b="0" i="0" u="none" strike="noStrike">
                          <a:effectLst/>
                          <a:latin typeface="Arial"/>
                        </a:rPr>
                        <a:t>ELEC,GAS,STEAM &amp; AIR CONDITIONING SUPPLY</a:t>
                      </a:r>
                    </a:p>
                  </a:txBody>
                  <a:tcPr marL="114300" marR="0" marT="0" marB="0" anchor="b">
                    <a:lnL>
                      <a:noFill/>
                    </a:lnL>
                    <a:lnR>
                      <a:noFill/>
                    </a:lnR>
                    <a:lnT>
                      <a:noFill/>
                    </a:lnT>
                    <a:lnB>
                      <a:noFill/>
                    </a:lnB>
                  </a:tcPr>
                </a:tc>
                <a:extLst>
                  <a:ext uri="{0D108BD9-81ED-4DB2-BD59-A6C34878D82A}">
                    <a16:rowId xmlns:a16="http://schemas.microsoft.com/office/drawing/2014/main" xmlns="" val="4279446479"/>
                  </a:ext>
                </a:extLst>
              </a:tr>
              <a:tr h="226163">
                <a:tc>
                  <a:txBody>
                    <a:bodyPr/>
                    <a:lstStyle/>
                    <a:p>
                      <a:pPr algn="ctr" fontAlgn="b"/>
                      <a:r>
                        <a:rPr lang="en-GB" sz="1000" b="0" i="0" u="none" strike="noStrike">
                          <a:effectLst/>
                          <a:latin typeface="Arial"/>
                        </a:rPr>
                        <a:t>2.3</a:t>
                      </a:r>
                    </a:p>
                  </a:txBody>
                  <a:tcPr marL="0" marR="0" marT="0" marB="0" anchor="b">
                    <a:lnL>
                      <a:noFill/>
                    </a:lnL>
                    <a:lnR>
                      <a:noFill/>
                    </a:lnR>
                    <a:lnT>
                      <a:noFill/>
                    </a:lnT>
                    <a:lnB>
                      <a:noFill/>
                    </a:lnB>
                  </a:tcPr>
                </a:tc>
                <a:tc>
                  <a:txBody>
                    <a:bodyPr/>
                    <a:lstStyle/>
                    <a:p>
                      <a:pPr algn="l" fontAlgn="b"/>
                      <a:r>
                        <a:rPr lang="en-GB" sz="1000" b="0" i="0" u="none" strike="noStrike">
                          <a:effectLst/>
                          <a:latin typeface="Arial"/>
                        </a:rPr>
                        <a:t>REAL ESTATE ACTIVITIES</a:t>
                      </a:r>
                    </a:p>
                  </a:txBody>
                  <a:tcPr marL="114300" marR="0" marT="0" marB="0" anchor="b">
                    <a:lnL>
                      <a:noFill/>
                    </a:lnL>
                    <a:lnR>
                      <a:noFill/>
                    </a:lnR>
                    <a:lnT>
                      <a:noFill/>
                    </a:lnT>
                    <a:lnB>
                      <a:noFill/>
                    </a:lnB>
                  </a:tcPr>
                </a:tc>
                <a:extLst>
                  <a:ext uri="{0D108BD9-81ED-4DB2-BD59-A6C34878D82A}">
                    <a16:rowId xmlns:a16="http://schemas.microsoft.com/office/drawing/2014/main" xmlns="" val="291797528"/>
                  </a:ext>
                </a:extLst>
              </a:tr>
              <a:tr h="226163">
                <a:tc>
                  <a:txBody>
                    <a:bodyPr/>
                    <a:lstStyle/>
                    <a:p>
                      <a:pPr algn="ctr" fontAlgn="b"/>
                      <a:r>
                        <a:rPr lang="en-GB" sz="1000" b="0" i="0" u="none" strike="noStrike">
                          <a:effectLst/>
                          <a:latin typeface="Arial"/>
                        </a:rPr>
                        <a:t>2.4</a:t>
                      </a:r>
                    </a:p>
                  </a:txBody>
                  <a:tcPr marL="0" marR="0" marT="0" marB="0" anchor="b">
                    <a:lnL>
                      <a:noFill/>
                    </a:lnL>
                    <a:lnR>
                      <a:noFill/>
                    </a:lnR>
                    <a:lnT>
                      <a:noFill/>
                    </a:lnT>
                    <a:lnB>
                      <a:noFill/>
                    </a:lnB>
                  </a:tcPr>
                </a:tc>
                <a:tc>
                  <a:txBody>
                    <a:bodyPr/>
                    <a:lstStyle/>
                    <a:p>
                      <a:pPr algn="l" fontAlgn="b"/>
                      <a:r>
                        <a:rPr lang="en-GB" sz="1000" b="0" i="0" u="none" strike="noStrike">
                          <a:effectLst/>
                          <a:latin typeface="Arial"/>
                        </a:rPr>
                        <a:t>MANUFACTURING</a:t>
                      </a:r>
                    </a:p>
                  </a:txBody>
                  <a:tcPr marL="114300" marR="0" marT="0" marB="0" anchor="b">
                    <a:lnL>
                      <a:noFill/>
                    </a:lnL>
                    <a:lnR>
                      <a:noFill/>
                    </a:lnR>
                    <a:lnT>
                      <a:noFill/>
                    </a:lnT>
                    <a:lnB>
                      <a:noFill/>
                    </a:lnB>
                  </a:tcPr>
                </a:tc>
                <a:extLst>
                  <a:ext uri="{0D108BD9-81ED-4DB2-BD59-A6C34878D82A}">
                    <a16:rowId xmlns:a16="http://schemas.microsoft.com/office/drawing/2014/main" xmlns="" val="3537025594"/>
                  </a:ext>
                </a:extLst>
              </a:tr>
              <a:tr h="226163">
                <a:tc>
                  <a:txBody>
                    <a:bodyPr/>
                    <a:lstStyle/>
                    <a:p>
                      <a:pPr algn="ctr" fontAlgn="b"/>
                      <a:r>
                        <a:rPr lang="en-GB" sz="1000" b="0" i="0" u="none" strike="noStrike">
                          <a:effectLst/>
                          <a:latin typeface="Arial"/>
                        </a:rPr>
                        <a:t>2.1</a:t>
                      </a:r>
                    </a:p>
                  </a:txBody>
                  <a:tcPr marL="0" marR="0" marT="0" marB="0" anchor="b">
                    <a:lnL>
                      <a:noFill/>
                    </a:lnL>
                    <a:lnR>
                      <a:noFill/>
                    </a:lnR>
                    <a:lnT>
                      <a:noFill/>
                    </a:lnT>
                    <a:lnB>
                      <a:noFill/>
                    </a:lnB>
                  </a:tcPr>
                </a:tc>
                <a:tc>
                  <a:txBody>
                    <a:bodyPr/>
                    <a:lstStyle/>
                    <a:p>
                      <a:pPr algn="l" fontAlgn="b"/>
                      <a:r>
                        <a:rPr lang="en-GB" sz="1000" b="0" i="0" u="none" strike="noStrike">
                          <a:effectLst/>
                          <a:latin typeface="Arial"/>
                        </a:rPr>
                        <a:t>ADMINISTRATIVE &amp; SUPPORT SERVICE ACTIVITIES</a:t>
                      </a:r>
                    </a:p>
                  </a:txBody>
                  <a:tcPr marL="114300" marR="0" marT="0" marB="0" anchor="b">
                    <a:lnL>
                      <a:noFill/>
                    </a:lnL>
                    <a:lnR>
                      <a:noFill/>
                    </a:lnR>
                    <a:lnT>
                      <a:noFill/>
                    </a:lnT>
                    <a:lnB>
                      <a:noFill/>
                    </a:lnB>
                  </a:tcPr>
                </a:tc>
                <a:extLst>
                  <a:ext uri="{0D108BD9-81ED-4DB2-BD59-A6C34878D82A}">
                    <a16:rowId xmlns:a16="http://schemas.microsoft.com/office/drawing/2014/main" xmlns="" val="463904584"/>
                  </a:ext>
                </a:extLst>
              </a:tr>
              <a:tr h="226163">
                <a:tc>
                  <a:txBody>
                    <a:bodyPr/>
                    <a:lstStyle/>
                    <a:p>
                      <a:pPr algn="ctr" fontAlgn="b"/>
                      <a:r>
                        <a:rPr lang="en-GB" sz="1000" b="0" i="0" u="none" strike="noStrike">
                          <a:effectLst/>
                          <a:latin typeface="Arial"/>
                        </a:rPr>
                        <a:t>2.2</a:t>
                      </a:r>
                    </a:p>
                  </a:txBody>
                  <a:tcPr marL="0" marR="0" marT="0" marB="0" anchor="b">
                    <a:lnL>
                      <a:noFill/>
                    </a:lnL>
                    <a:lnR>
                      <a:noFill/>
                    </a:lnR>
                    <a:lnT>
                      <a:noFill/>
                    </a:lnT>
                    <a:lnB>
                      <a:noFill/>
                    </a:lnB>
                  </a:tcPr>
                </a:tc>
                <a:tc>
                  <a:txBody>
                    <a:bodyPr/>
                    <a:lstStyle/>
                    <a:p>
                      <a:pPr algn="l" fontAlgn="b"/>
                      <a:r>
                        <a:rPr lang="en-GB" sz="1000" b="0" i="0" u="none" strike="noStrike">
                          <a:effectLst/>
                          <a:latin typeface="Arial"/>
                        </a:rPr>
                        <a:t>WATER SUPPLY,SEWERAGE,WASTE &amp; REMEDIATION</a:t>
                      </a:r>
                    </a:p>
                  </a:txBody>
                  <a:tcPr marL="114300" marR="0" marT="0" marB="0" anchor="b">
                    <a:lnL>
                      <a:noFill/>
                    </a:lnL>
                    <a:lnR>
                      <a:noFill/>
                    </a:lnR>
                    <a:lnT>
                      <a:noFill/>
                    </a:lnT>
                    <a:lnB>
                      <a:noFill/>
                    </a:lnB>
                  </a:tcPr>
                </a:tc>
                <a:extLst>
                  <a:ext uri="{0D108BD9-81ED-4DB2-BD59-A6C34878D82A}">
                    <a16:rowId xmlns:a16="http://schemas.microsoft.com/office/drawing/2014/main" xmlns="" val="1644908810"/>
                  </a:ext>
                </a:extLst>
              </a:tr>
              <a:tr h="226163">
                <a:tc>
                  <a:txBody>
                    <a:bodyPr/>
                    <a:lstStyle/>
                    <a:p>
                      <a:pPr algn="ctr" fontAlgn="b"/>
                      <a:r>
                        <a:rPr lang="en-GB" sz="1000" b="0" i="0" u="none" strike="noStrike">
                          <a:effectLst/>
                          <a:latin typeface="Arial"/>
                        </a:rPr>
                        <a:t>1.9</a:t>
                      </a:r>
                    </a:p>
                  </a:txBody>
                  <a:tcPr marL="0" marR="0" marT="0" marB="0" anchor="b">
                    <a:lnL>
                      <a:noFill/>
                    </a:lnL>
                    <a:lnR>
                      <a:noFill/>
                    </a:lnR>
                    <a:lnT>
                      <a:noFill/>
                    </a:lnT>
                    <a:lnB>
                      <a:noFill/>
                    </a:lnB>
                  </a:tcPr>
                </a:tc>
                <a:tc>
                  <a:txBody>
                    <a:bodyPr/>
                    <a:lstStyle/>
                    <a:p>
                      <a:pPr algn="l" fontAlgn="b"/>
                      <a:r>
                        <a:rPr lang="en-GB" sz="1000" b="0" i="0" u="none" strike="noStrike">
                          <a:effectLst/>
                          <a:latin typeface="Arial"/>
                        </a:rPr>
                        <a:t>EDUCATION</a:t>
                      </a:r>
                    </a:p>
                  </a:txBody>
                  <a:tcPr marL="114300" marR="0" marT="0" marB="0" anchor="b">
                    <a:lnL>
                      <a:noFill/>
                    </a:lnL>
                    <a:lnR>
                      <a:noFill/>
                    </a:lnR>
                    <a:lnT>
                      <a:noFill/>
                    </a:lnT>
                    <a:lnB>
                      <a:noFill/>
                    </a:lnB>
                  </a:tcPr>
                </a:tc>
                <a:extLst>
                  <a:ext uri="{0D108BD9-81ED-4DB2-BD59-A6C34878D82A}">
                    <a16:rowId xmlns:a16="http://schemas.microsoft.com/office/drawing/2014/main" xmlns="" val="2931381114"/>
                  </a:ext>
                </a:extLst>
              </a:tr>
              <a:tr h="226163">
                <a:tc>
                  <a:txBody>
                    <a:bodyPr/>
                    <a:lstStyle/>
                    <a:p>
                      <a:pPr algn="ctr" fontAlgn="b"/>
                      <a:r>
                        <a:rPr lang="en-GB" sz="1000" b="0" i="0" u="none" strike="noStrike">
                          <a:effectLst/>
                          <a:latin typeface="Arial"/>
                        </a:rPr>
                        <a:t>2</a:t>
                      </a:r>
                    </a:p>
                  </a:txBody>
                  <a:tcPr marL="0" marR="0" marT="0" marB="0" anchor="b">
                    <a:lnL>
                      <a:noFill/>
                    </a:lnL>
                    <a:lnR>
                      <a:noFill/>
                    </a:lnR>
                    <a:lnT>
                      <a:noFill/>
                    </a:lnT>
                    <a:lnB>
                      <a:noFill/>
                    </a:lnB>
                  </a:tcPr>
                </a:tc>
                <a:tc>
                  <a:txBody>
                    <a:bodyPr/>
                    <a:lstStyle/>
                    <a:p>
                      <a:pPr algn="l" fontAlgn="b"/>
                      <a:r>
                        <a:rPr lang="en-GB" sz="1000" b="0" i="0" u="none" strike="noStrike">
                          <a:effectLst/>
                          <a:latin typeface="Arial"/>
                        </a:rPr>
                        <a:t>MINING AND QUARRYING</a:t>
                      </a:r>
                    </a:p>
                  </a:txBody>
                  <a:tcPr marL="114300" marR="0" marT="0" marB="0" anchor="b">
                    <a:lnL>
                      <a:noFill/>
                    </a:lnL>
                    <a:lnR>
                      <a:noFill/>
                    </a:lnR>
                    <a:lnT>
                      <a:noFill/>
                    </a:lnT>
                    <a:lnB>
                      <a:noFill/>
                    </a:lnB>
                  </a:tcPr>
                </a:tc>
                <a:extLst>
                  <a:ext uri="{0D108BD9-81ED-4DB2-BD59-A6C34878D82A}">
                    <a16:rowId xmlns:a16="http://schemas.microsoft.com/office/drawing/2014/main" xmlns="" val="3665190107"/>
                  </a:ext>
                </a:extLst>
              </a:tr>
              <a:tr h="226163">
                <a:tc>
                  <a:txBody>
                    <a:bodyPr/>
                    <a:lstStyle/>
                    <a:p>
                      <a:pPr algn="ctr" fontAlgn="b"/>
                      <a:r>
                        <a:rPr lang="en-GB" sz="1000" b="0" i="0" u="none" strike="noStrike">
                          <a:effectLst/>
                          <a:latin typeface="Arial"/>
                        </a:rPr>
                        <a:t>1.9</a:t>
                      </a:r>
                    </a:p>
                  </a:txBody>
                  <a:tcPr marL="0" marR="0" marT="0" marB="0" anchor="b">
                    <a:lnL>
                      <a:noFill/>
                    </a:lnL>
                    <a:lnR>
                      <a:noFill/>
                    </a:lnR>
                    <a:lnT>
                      <a:noFill/>
                    </a:lnT>
                    <a:lnB>
                      <a:noFill/>
                    </a:lnB>
                  </a:tcPr>
                </a:tc>
                <a:tc>
                  <a:txBody>
                    <a:bodyPr/>
                    <a:lstStyle/>
                    <a:p>
                      <a:pPr algn="l" fontAlgn="b"/>
                      <a:r>
                        <a:rPr lang="en-GB" sz="1000" b="0" i="0" u="none" strike="noStrike">
                          <a:effectLst/>
                          <a:latin typeface="Arial"/>
                        </a:rPr>
                        <a:t>CONSTRUCTION</a:t>
                      </a:r>
                    </a:p>
                  </a:txBody>
                  <a:tcPr marL="114300" marR="0" marT="0" marB="0" anchor="b">
                    <a:lnL>
                      <a:noFill/>
                    </a:lnL>
                    <a:lnR>
                      <a:noFill/>
                    </a:lnR>
                    <a:lnT>
                      <a:noFill/>
                    </a:lnT>
                    <a:lnB>
                      <a:noFill/>
                    </a:lnB>
                  </a:tcPr>
                </a:tc>
                <a:extLst>
                  <a:ext uri="{0D108BD9-81ED-4DB2-BD59-A6C34878D82A}">
                    <a16:rowId xmlns:a16="http://schemas.microsoft.com/office/drawing/2014/main" xmlns="" val="3044991768"/>
                  </a:ext>
                </a:extLst>
              </a:tr>
              <a:tr h="226163">
                <a:tc>
                  <a:txBody>
                    <a:bodyPr/>
                    <a:lstStyle/>
                    <a:p>
                      <a:pPr algn="ctr" fontAlgn="b"/>
                      <a:r>
                        <a:rPr lang="en-GB" sz="1000" b="0" i="0" u="none" strike="noStrike">
                          <a:effectLst/>
                          <a:latin typeface="Arial"/>
                        </a:rPr>
                        <a:t>1.6</a:t>
                      </a:r>
                    </a:p>
                  </a:txBody>
                  <a:tcPr marL="0" marR="0" marT="0" marB="0" anchor="b">
                    <a:lnL>
                      <a:noFill/>
                    </a:lnL>
                    <a:lnR>
                      <a:noFill/>
                    </a:lnR>
                    <a:lnT>
                      <a:noFill/>
                    </a:lnT>
                    <a:lnB>
                      <a:noFill/>
                    </a:lnB>
                  </a:tcPr>
                </a:tc>
                <a:tc>
                  <a:txBody>
                    <a:bodyPr/>
                    <a:lstStyle/>
                    <a:p>
                      <a:pPr algn="l" fontAlgn="b"/>
                      <a:r>
                        <a:rPr lang="en-GB" sz="1000" b="0" i="0" u="none" strike="noStrike" dirty="0">
                          <a:effectLst/>
                          <a:latin typeface="Arial"/>
                        </a:rPr>
                        <a:t>PUBLIC ADMIN &amp; DEFENCE COMPULSORY SOCIAL SEC</a:t>
                      </a:r>
                    </a:p>
                  </a:txBody>
                  <a:tcPr marL="114300" marR="0" marT="0" marB="0" anchor="b">
                    <a:lnL>
                      <a:noFill/>
                    </a:lnL>
                    <a:lnR>
                      <a:noFill/>
                    </a:lnR>
                    <a:lnT>
                      <a:noFill/>
                    </a:lnT>
                    <a:lnB>
                      <a:noFill/>
                    </a:lnB>
                  </a:tcPr>
                </a:tc>
                <a:extLst>
                  <a:ext uri="{0D108BD9-81ED-4DB2-BD59-A6C34878D82A}">
                    <a16:rowId xmlns:a16="http://schemas.microsoft.com/office/drawing/2014/main" xmlns="" val="588602565"/>
                  </a:ext>
                </a:extLst>
              </a:tr>
            </a:tbl>
          </a:graphicData>
        </a:graphic>
      </p:graphicFrame>
      <p:pic>
        <p:nvPicPr>
          <p:cNvPr id="15362" name="Picture 2"/>
          <p:cNvPicPr>
            <a:picLocks noGrp="1" noChangeAspect="1" noChangeArrowheads="1"/>
          </p:cNvPicPr>
          <p:nvPr>
            <p:ph sz="quarter" idx="16"/>
          </p:nvPr>
        </p:nvPicPr>
        <p:blipFill>
          <a:blip r:embed="rId2">
            <a:extLst>
              <a:ext uri="{28A0092B-C50C-407E-A947-70E740481C1C}">
                <a14:useLocalDpi xmlns:a14="http://schemas.microsoft.com/office/drawing/2010/main" val="0"/>
              </a:ext>
            </a:extLst>
          </a:blip>
          <a:srcRect/>
          <a:stretch>
            <a:fillRect/>
          </a:stretch>
        </p:blipFill>
        <p:spPr bwMode="auto">
          <a:xfrm>
            <a:off x="528638" y="1490455"/>
            <a:ext cx="5448300" cy="45263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42407872"/>
      </p:ext>
    </p:extLst>
  </p:cSld>
  <p:clrMapOvr>
    <a:masterClrMapping/>
  </p:clrMapOvr>
  <p:transition>
    <p:fad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4"/>
          </p:nvPr>
        </p:nvSpPr>
        <p:spPr>
          <a:xfrm>
            <a:off x="469900" y="5873275"/>
            <a:ext cx="11201400" cy="383929"/>
          </a:xfrm>
        </p:spPr>
        <p:txBody>
          <a:bodyPr/>
          <a:lstStyle/>
          <a:p>
            <a:endParaRPr lang="en-GB" dirty="0"/>
          </a:p>
        </p:txBody>
      </p:sp>
      <p:sp>
        <p:nvSpPr>
          <p:cNvPr id="3" name="Text Placeholder 2"/>
          <p:cNvSpPr>
            <a:spLocks noGrp="1"/>
          </p:cNvSpPr>
          <p:nvPr>
            <p:ph type="body" sz="quarter" idx="18"/>
          </p:nvPr>
        </p:nvSpPr>
        <p:spPr>
          <a:xfrm>
            <a:off x="469900" y="5420018"/>
            <a:ext cx="11201400" cy="507040"/>
          </a:xfrm>
        </p:spPr>
        <p:txBody>
          <a:bodyPr/>
          <a:lstStyle/>
          <a:p>
            <a:r>
              <a:rPr lang="en-GB" dirty="0" smtClean="0"/>
              <a:t>UK Financial Markets</a:t>
            </a:r>
            <a:endParaRPr lang="en-GB" dirty="0"/>
          </a:p>
        </p:txBody>
      </p:sp>
    </p:spTree>
    <p:extLst>
      <p:ext uri="{BB962C8B-B14F-4D97-AF65-F5344CB8AC3E}">
        <p14:creationId xmlns:p14="http://schemas.microsoft.com/office/powerpoint/2010/main" val="3233637892"/>
      </p:ext>
    </p:extLst>
  </p:cSld>
  <p:clrMapOvr>
    <a:masterClrMapping/>
  </p:clrMapOvr>
  <p:transition>
    <p:fade/>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Content Placeholder 6"/>
          <p:cNvPicPr>
            <a:picLocks noGrp="1" noChangeAspect="1"/>
          </p:cNvPicPr>
          <p:nvPr>
            <p:ph sz="quarter" idx="15"/>
          </p:nvPr>
        </p:nvPicPr>
        <p:blipFill>
          <a:blip r:embed="rId2"/>
          <a:stretch>
            <a:fillRect/>
          </a:stretch>
        </p:blipFill>
        <p:spPr>
          <a:xfrm>
            <a:off x="1200900" y="1338202"/>
            <a:ext cx="6587266" cy="4839771"/>
          </a:xfrm>
          <a:prstGeom prst="rect">
            <a:avLst/>
          </a:prstGeom>
        </p:spPr>
      </p:pic>
      <p:sp>
        <p:nvSpPr>
          <p:cNvPr id="3" name="Title 2"/>
          <p:cNvSpPr>
            <a:spLocks noGrp="1"/>
          </p:cNvSpPr>
          <p:nvPr>
            <p:ph type="title"/>
          </p:nvPr>
        </p:nvSpPr>
        <p:spPr>
          <a:xfrm>
            <a:off x="528138" y="395849"/>
            <a:ext cx="11138900" cy="492443"/>
          </a:xfrm>
        </p:spPr>
        <p:txBody>
          <a:bodyPr/>
          <a:lstStyle/>
          <a:p>
            <a:r>
              <a:rPr lang="en-GB" dirty="0" smtClean="0"/>
              <a:t>UK Assets Total Returns</a:t>
            </a:r>
            <a:endParaRPr lang="en-GB" dirty="0"/>
          </a:p>
        </p:txBody>
      </p:sp>
      <p:sp>
        <p:nvSpPr>
          <p:cNvPr id="4" name="Text Placeholder 3"/>
          <p:cNvSpPr>
            <a:spLocks noGrp="1"/>
          </p:cNvSpPr>
          <p:nvPr>
            <p:ph type="body" sz="quarter" idx="12"/>
          </p:nvPr>
        </p:nvSpPr>
        <p:spPr/>
        <p:txBody>
          <a:bodyPr/>
          <a:lstStyle/>
          <a:p>
            <a:r>
              <a:rPr lang="en-GB" dirty="0" smtClean="0"/>
              <a:t>From the March 2009 low</a:t>
            </a:r>
            <a:endParaRPr lang="en-GB" dirty="0"/>
          </a:p>
        </p:txBody>
      </p:sp>
      <p:sp>
        <p:nvSpPr>
          <p:cNvPr id="5" name="Slide Number Placeholder 4"/>
          <p:cNvSpPr>
            <a:spLocks noGrp="1"/>
          </p:cNvSpPr>
          <p:nvPr>
            <p:ph type="sldNum" sz="quarter" idx="4"/>
          </p:nvPr>
        </p:nvSpPr>
        <p:spPr/>
        <p:txBody>
          <a:bodyPr/>
          <a:lstStyle/>
          <a:p>
            <a:pPr>
              <a:defRPr/>
            </a:pPr>
            <a:fld id="{B534F15D-BC28-4469-A087-2CE4BCDE5F07}" type="slidenum">
              <a:rPr lang="en-GB" smtClean="0"/>
              <a:pPr>
                <a:defRPr/>
              </a:pPr>
              <a:t>16</a:t>
            </a:fld>
            <a:endParaRPr lang="en-GB" dirty="0"/>
          </a:p>
        </p:txBody>
      </p:sp>
      <p:sp>
        <p:nvSpPr>
          <p:cNvPr id="6" name="Text Placeholder 5"/>
          <p:cNvSpPr>
            <a:spLocks noGrp="1"/>
          </p:cNvSpPr>
          <p:nvPr>
            <p:ph type="body" sz="quarter" idx="16"/>
          </p:nvPr>
        </p:nvSpPr>
        <p:spPr/>
        <p:txBody>
          <a:bodyPr/>
          <a:lstStyle/>
          <a:p>
            <a:r>
              <a:rPr lang="en-GB" dirty="0"/>
              <a:t>Source: </a:t>
            </a:r>
            <a:r>
              <a:rPr lang="en-GB" dirty="0" smtClean="0"/>
              <a:t>Lipper, Total Return 09/03/2009 to 31/08/2018</a:t>
            </a:r>
            <a:endParaRPr lang="en-GB" dirty="0"/>
          </a:p>
        </p:txBody>
      </p:sp>
      <p:sp>
        <p:nvSpPr>
          <p:cNvPr id="8" name="TextBox 7"/>
          <p:cNvSpPr txBox="1"/>
          <p:nvPr/>
        </p:nvSpPr>
        <p:spPr>
          <a:xfrm>
            <a:off x="8166537" y="2226091"/>
            <a:ext cx="3216166" cy="1969770"/>
          </a:xfrm>
          <a:prstGeom prst="rect">
            <a:avLst/>
          </a:prstGeom>
          <a:noFill/>
        </p:spPr>
        <p:txBody>
          <a:bodyPr wrap="square" lIns="0" tIns="0" rIns="0" bIns="0" rtlCol="0">
            <a:spAutoFit/>
          </a:bodyPr>
          <a:lstStyle/>
          <a:p>
            <a:pPr algn="l"/>
            <a:r>
              <a:rPr lang="en-GB" sz="1600" dirty="0" smtClean="0">
                <a:solidFill>
                  <a:schemeClr val="accent6">
                    <a:lumMod val="75000"/>
                  </a:schemeClr>
                </a:solidFill>
                <a:latin typeface="+mn-lt"/>
              </a:rPr>
              <a:t>IA UK All Companies   +235.5%</a:t>
            </a:r>
          </a:p>
          <a:p>
            <a:pPr algn="l"/>
            <a:endParaRPr lang="en-GB" sz="1600" dirty="0">
              <a:latin typeface="+mn-lt"/>
            </a:endParaRPr>
          </a:p>
          <a:p>
            <a:pPr algn="l"/>
            <a:r>
              <a:rPr lang="en-GB" sz="1600" dirty="0" smtClean="0">
                <a:solidFill>
                  <a:schemeClr val="accent5">
                    <a:lumMod val="75000"/>
                  </a:schemeClr>
                </a:solidFill>
                <a:latin typeface="+mn-lt"/>
              </a:rPr>
              <a:t>IA Property 	     +128.9%</a:t>
            </a:r>
          </a:p>
          <a:p>
            <a:pPr algn="l"/>
            <a:endParaRPr lang="en-GB" sz="1600" dirty="0">
              <a:latin typeface="+mn-lt"/>
            </a:endParaRPr>
          </a:p>
          <a:p>
            <a:pPr algn="l"/>
            <a:r>
              <a:rPr lang="en-GB" sz="1600" dirty="0" smtClean="0">
                <a:solidFill>
                  <a:schemeClr val="bg2"/>
                </a:solidFill>
                <a:latin typeface="+mn-lt"/>
              </a:rPr>
              <a:t>IA £ Corporate Bonds +89.0%</a:t>
            </a:r>
          </a:p>
          <a:p>
            <a:pPr algn="l"/>
            <a:endParaRPr lang="en-GB" sz="1600" dirty="0">
              <a:latin typeface="+mn-lt"/>
            </a:endParaRPr>
          </a:p>
          <a:p>
            <a:pPr algn="l"/>
            <a:r>
              <a:rPr lang="en-GB" sz="1600" dirty="0" smtClean="0">
                <a:solidFill>
                  <a:schemeClr val="accent2">
                    <a:lumMod val="75000"/>
                  </a:schemeClr>
                </a:solidFill>
                <a:latin typeface="+mn-lt"/>
              </a:rPr>
              <a:t>IA UK Gilt		      +52.5%</a:t>
            </a:r>
            <a:r>
              <a:rPr lang="en-GB" sz="1600" dirty="0" smtClean="0">
                <a:latin typeface="+mn-lt"/>
              </a:rPr>
              <a:t>	 	</a:t>
            </a:r>
          </a:p>
        </p:txBody>
      </p:sp>
    </p:spTree>
    <p:extLst>
      <p:ext uri="{BB962C8B-B14F-4D97-AF65-F5344CB8AC3E}">
        <p14:creationId xmlns:p14="http://schemas.microsoft.com/office/powerpoint/2010/main" val="2284759561"/>
      </p:ext>
    </p:extLst>
  </p:cSld>
  <p:clrMapOvr>
    <a:masterClrMapping/>
  </p:clrMapOvr>
  <p:transition>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28138" y="395849"/>
            <a:ext cx="11138900" cy="492443"/>
          </a:xfrm>
        </p:spPr>
        <p:txBody>
          <a:bodyPr/>
          <a:lstStyle/>
          <a:p>
            <a:r>
              <a:rPr lang="en-GB" dirty="0" smtClean="0"/>
              <a:t>UK Assets Total Returns</a:t>
            </a:r>
            <a:endParaRPr lang="en-GB" dirty="0"/>
          </a:p>
        </p:txBody>
      </p:sp>
      <p:sp>
        <p:nvSpPr>
          <p:cNvPr id="4" name="Text Placeholder 3"/>
          <p:cNvSpPr>
            <a:spLocks noGrp="1"/>
          </p:cNvSpPr>
          <p:nvPr>
            <p:ph type="body" sz="quarter" idx="12"/>
          </p:nvPr>
        </p:nvSpPr>
        <p:spPr/>
        <p:txBody>
          <a:bodyPr/>
          <a:lstStyle/>
          <a:p>
            <a:r>
              <a:rPr lang="en-GB" dirty="0" smtClean="0"/>
              <a:t>Year to Date: Less rewarding</a:t>
            </a:r>
            <a:endParaRPr lang="en-GB" dirty="0"/>
          </a:p>
        </p:txBody>
      </p:sp>
      <p:sp>
        <p:nvSpPr>
          <p:cNvPr id="5" name="Slide Number Placeholder 4"/>
          <p:cNvSpPr>
            <a:spLocks noGrp="1"/>
          </p:cNvSpPr>
          <p:nvPr>
            <p:ph type="sldNum" sz="quarter" idx="4"/>
          </p:nvPr>
        </p:nvSpPr>
        <p:spPr/>
        <p:txBody>
          <a:bodyPr/>
          <a:lstStyle/>
          <a:p>
            <a:pPr>
              <a:defRPr/>
            </a:pPr>
            <a:fld id="{B534F15D-BC28-4469-A087-2CE4BCDE5F07}" type="slidenum">
              <a:rPr lang="en-GB" smtClean="0"/>
              <a:pPr>
                <a:defRPr/>
              </a:pPr>
              <a:t>17</a:t>
            </a:fld>
            <a:endParaRPr lang="en-GB" dirty="0"/>
          </a:p>
        </p:txBody>
      </p:sp>
      <p:sp>
        <p:nvSpPr>
          <p:cNvPr id="6" name="Text Placeholder 5"/>
          <p:cNvSpPr>
            <a:spLocks noGrp="1"/>
          </p:cNvSpPr>
          <p:nvPr>
            <p:ph type="body" sz="quarter" idx="16"/>
          </p:nvPr>
        </p:nvSpPr>
        <p:spPr/>
        <p:txBody>
          <a:bodyPr/>
          <a:lstStyle/>
          <a:p>
            <a:r>
              <a:rPr lang="en-GB" dirty="0"/>
              <a:t>Source: </a:t>
            </a:r>
            <a:r>
              <a:rPr lang="en-GB" dirty="0" smtClean="0"/>
              <a:t>Lipper, Total Return 31/12/2017 to 31/08/2018</a:t>
            </a:r>
            <a:endParaRPr lang="en-GB" dirty="0"/>
          </a:p>
        </p:txBody>
      </p:sp>
      <p:sp>
        <p:nvSpPr>
          <p:cNvPr id="8" name="TextBox 7"/>
          <p:cNvSpPr txBox="1"/>
          <p:nvPr/>
        </p:nvSpPr>
        <p:spPr>
          <a:xfrm>
            <a:off x="8166537" y="2226091"/>
            <a:ext cx="3216166" cy="1969770"/>
          </a:xfrm>
          <a:prstGeom prst="rect">
            <a:avLst/>
          </a:prstGeom>
          <a:noFill/>
        </p:spPr>
        <p:txBody>
          <a:bodyPr wrap="square" lIns="0" tIns="0" rIns="0" bIns="0" rtlCol="0">
            <a:spAutoFit/>
          </a:bodyPr>
          <a:lstStyle/>
          <a:p>
            <a:pPr algn="l"/>
            <a:r>
              <a:rPr lang="en-GB" sz="1600" dirty="0" smtClean="0">
                <a:solidFill>
                  <a:schemeClr val="accent6">
                    <a:lumMod val="75000"/>
                  </a:schemeClr>
                </a:solidFill>
                <a:latin typeface="+mn-lt"/>
              </a:rPr>
              <a:t>IA UK All Companies   +2.1%</a:t>
            </a:r>
          </a:p>
          <a:p>
            <a:pPr algn="l"/>
            <a:endParaRPr lang="en-GB" sz="1600" dirty="0">
              <a:latin typeface="+mn-lt"/>
            </a:endParaRPr>
          </a:p>
          <a:p>
            <a:pPr algn="l"/>
            <a:r>
              <a:rPr lang="en-GB" sz="1600" dirty="0" smtClean="0">
                <a:solidFill>
                  <a:schemeClr val="accent5">
                    <a:lumMod val="75000"/>
                  </a:schemeClr>
                </a:solidFill>
                <a:latin typeface="+mn-lt"/>
              </a:rPr>
              <a:t>IA Property 	     +3.6%</a:t>
            </a:r>
          </a:p>
          <a:p>
            <a:pPr algn="l"/>
            <a:endParaRPr lang="en-GB" sz="1600" dirty="0">
              <a:latin typeface="+mn-lt"/>
            </a:endParaRPr>
          </a:p>
          <a:p>
            <a:pPr algn="l"/>
            <a:r>
              <a:rPr lang="en-GB" sz="1600" dirty="0" smtClean="0">
                <a:solidFill>
                  <a:schemeClr val="bg2"/>
                </a:solidFill>
                <a:latin typeface="+mn-lt"/>
              </a:rPr>
              <a:t>IA £ Corporate Bonds -1.1%</a:t>
            </a:r>
          </a:p>
          <a:p>
            <a:pPr algn="l"/>
            <a:endParaRPr lang="en-GB" sz="1600" dirty="0">
              <a:latin typeface="+mn-lt"/>
            </a:endParaRPr>
          </a:p>
          <a:p>
            <a:pPr algn="l"/>
            <a:r>
              <a:rPr lang="en-GB" sz="1600" dirty="0" smtClean="0">
                <a:solidFill>
                  <a:schemeClr val="accent2">
                    <a:lumMod val="75000"/>
                  </a:schemeClr>
                </a:solidFill>
                <a:latin typeface="+mn-lt"/>
              </a:rPr>
              <a:t>IA UK Gilt		      -0.2%</a:t>
            </a:r>
            <a:r>
              <a:rPr lang="en-GB" sz="1600" dirty="0" smtClean="0">
                <a:latin typeface="+mn-lt"/>
              </a:rPr>
              <a:t>	 	</a:t>
            </a:r>
          </a:p>
        </p:txBody>
      </p:sp>
      <p:pic>
        <p:nvPicPr>
          <p:cNvPr id="9" name="Picture 8"/>
          <p:cNvPicPr>
            <a:picLocks noChangeAspect="1"/>
          </p:cNvPicPr>
          <p:nvPr/>
        </p:nvPicPr>
        <p:blipFill>
          <a:blip r:embed="rId2"/>
          <a:stretch>
            <a:fillRect/>
          </a:stretch>
        </p:blipFill>
        <p:spPr>
          <a:xfrm>
            <a:off x="1444122" y="1409960"/>
            <a:ext cx="6432330" cy="4725937"/>
          </a:xfrm>
          <a:prstGeom prst="rect">
            <a:avLst/>
          </a:prstGeom>
        </p:spPr>
      </p:pic>
    </p:spTree>
    <p:extLst>
      <p:ext uri="{BB962C8B-B14F-4D97-AF65-F5344CB8AC3E}">
        <p14:creationId xmlns:p14="http://schemas.microsoft.com/office/powerpoint/2010/main" val="1964438911"/>
      </p:ext>
    </p:extLst>
  </p:cSld>
  <p:clrMapOvr>
    <a:masterClrMapping/>
  </p:clrMapOvr>
  <p:transition>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6"/>
          </p:nvPr>
        </p:nvSpPr>
        <p:spPr/>
        <p:txBody>
          <a:bodyPr/>
          <a:lstStyle/>
          <a:p>
            <a:r>
              <a:rPr lang="en-GB" dirty="0"/>
              <a:t>Medium-term assumption</a:t>
            </a:r>
          </a:p>
        </p:txBody>
      </p:sp>
      <p:sp>
        <p:nvSpPr>
          <p:cNvPr id="3" name="Content Placeholder 2"/>
          <p:cNvSpPr>
            <a:spLocks noGrp="1"/>
          </p:cNvSpPr>
          <p:nvPr>
            <p:ph sz="quarter" idx="17"/>
          </p:nvPr>
        </p:nvSpPr>
        <p:spPr/>
        <p:txBody>
          <a:bodyPr/>
          <a:lstStyle/>
          <a:p>
            <a:r>
              <a:rPr lang="en-GB" dirty="0"/>
              <a:t>Alternative forecast (assuming Fed cuts in 2020)</a:t>
            </a:r>
          </a:p>
        </p:txBody>
      </p:sp>
      <p:sp>
        <p:nvSpPr>
          <p:cNvPr id="4" name="Title 3"/>
          <p:cNvSpPr>
            <a:spLocks noGrp="1"/>
          </p:cNvSpPr>
          <p:nvPr>
            <p:ph type="title"/>
          </p:nvPr>
        </p:nvSpPr>
        <p:spPr/>
        <p:txBody>
          <a:bodyPr/>
          <a:lstStyle/>
          <a:p>
            <a:r>
              <a:rPr lang="en-GB" dirty="0" smtClean="0"/>
              <a:t>UK Bonds: Where </a:t>
            </a:r>
            <a:r>
              <a:rPr lang="en-GB" dirty="0"/>
              <a:t>are rates and yields likely to go?</a:t>
            </a:r>
          </a:p>
        </p:txBody>
      </p:sp>
      <p:sp>
        <p:nvSpPr>
          <p:cNvPr id="5" name="Text Placeholder 4"/>
          <p:cNvSpPr>
            <a:spLocks noGrp="1"/>
          </p:cNvSpPr>
          <p:nvPr>
            <p:ph type="body" sz="quarter" idx="12"/>
          </p:nvPr>
        </p:nvSpPr>
        <p:spPr>
          <a:xfrm>
            <a:off x="528137" y="868365"/>
            <a:ext cx="11138900" cy="807540"/>
          </a:xfrm>
        </p:spPr>
        <p:txBody>
          <a:bodyPr/>
          <a:lstStyle/>
          <a:p>
            <a:r>
              <a:rPr lang="en-GB" dirty="0"/>
              <a:t>Long-run forecast</a:t>
            </a:r>
          </a:p>
          <a:p>
            <a:endParaRPr lang="en-GB" dirty="0"/>
          </a:p>
        </p:txBody>
      </p:sp>
      <p:sp>
        <p:nvSpPr>
          <p:cNvPr id="6" name="Slide Number Placeholder 5"/>
          <p:cNvSpPr>
            <a:spLocks noGrp="1"/>
          </p:cNvSpPr>
          <p:nvPr>
            <p:ph type="sldNum" sz="quarter" idx="4"/>
          </p:nvPr>
        </p:nvSpPr>
        <p:spPr/>
        <p:txBody>
          <a:bodyPr/>
          <a:lstStyle/>
          <a:p>
            <a:pPr>
              <a:defRPr/>
            </a:pPr>
            <a:fld id="{B534F15D-BC28-4469-A087-2CE4BCDE5F07}" type="slidenum">
              <a:rPr lang="en-GB" smtClean="0"/>
              <a:pPr>
                <a:defRPr/>
              </a:pPr>
              <a:t>18</a:t>
            </a:fld>
            <a:endParaRPr lang="en-GB" dirty="0"/>
          </a:p>
        </p:txBody>
      </p:sp>
      <p:sp>
        <p:nvSpPr>
          <p:cNvPr id="9" name="Text Placeholder 8"/>
          <p:cNvSpPr>
            <a:spLocks noGrp="1"/>
          </p:cNvSpPr>
          <p:nvPr>
            <p:ph type="body" sz="quarter" idx="39"/>
          </p:nvPr>
        </p:nvSpPr>
        <p:spPr/>
        <p:txBody>
          <a:bodyPr/>
          <a:lstStyle/>
          <a:p>
            <a:r>
              <a:rPr lang="en-GB" dirty="0"/>
              <a:t>Source: Schroders Economics Group. May 2018. Please see the forecast risk warning on the important information slide.</a:t>
            </a:r>
          </a:p>
        </p:txBody>
      </p:sp>
      <p:pic>
        <p:nvPicPr>
          <p:cNvPr id="14" name="Content Placeholder 13"/>
          <p:cNvPicPr>
            <a:picLocks noGrp="1" noChangeAspect="1"/>
          </p:cNvPicPr>
          <p:nvPr>
            <p:ph sz="quarter" idx="35"/>
          </p:nvPr>
        </p:nvPicPr>
        <p:blipFill>
          <a:blip r:embed="rId2"/>
          <a:stretch>
            <a:fillRect/>
          </a:stretch>
        </p:blipFill>
        <p:spPr>
          <a:xfrm>
            <a:off x="531399" y="1814513"/>
            <a:ext cx="5442778" cy="4170362"/>
          </a:xfrm>
          <a:prstGeom prst="rect">
            <a:avLst/>
          </a:prstGeom>
        </p:spPr>
      </p:pic>
      <p:pic>
        <p:nvPicPr>
          <p:cNvPr id="17" name="Content Placeholder 16"/>
          <p:cNvPicPr>
            <a:picLocks noGrp="1" noChangeAspect="1"/>
          </p:cNvPicPr>
          <p:nvPr>
            <p:ph sz="quarter" idx="36"/>
          </p:nvPr>
        </p:nvPicPr>
        <p:blipFill>
          <a:blip r:embed="rId3"/>
          <a:stretch>
            <a:fillRect/>
          </a:stretch>
        </p:blipFill>
        <p:spPr>
          <a:xfrm>
            <a:off x="6220999" y="1814513"/>
            <a:ext cx="5442778" cy="4170362"/>
          </a:xfrm>
          <a:prstGeom prst="rect">
            <a:avLst/>
          </a:prstGeom>
        </p:spPr>
      </p:pic>
    </p:spTree>
    <p:extLst>
      <p:ext uri="{BB962C8B-B14F-4D97-AF65-F5344CB8AC3E}">
        <p14:creationId xmlns:p14="http://schemas.microsoft.com/office/powerpoint/2010/main" val="146509161"/>
      </p:ext>
    </p:extLst>
  </p:cSld>
  <p:clrMapOvr>
    <a:masterClrMapping/>
  </p:clrMapOvr>
  <p:transition>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4"/>
          </p:nvPr>
        </p:nvSpPr>
        <p:spPr>
          <a:xfrm>
            <a:off x="469900" y="5873275"/>
            <a:ext cx="11201400" cy="383929"/>
          </a:xfrm>
        </p:spPr>
        <p:txBody>
          <a:bodyPr/>
          <a:lstStyle/>
          <a:p>
            <a:endParaRPr lang="en-GB" dirty="0"/>
          </a:p>
        </p:txBody>
      </p:sp>
      <p:sp>
        <p:nvSpPr>
          <p:cNvPr id="3" name="Text Placeholder 2"/>
          <p:cNvSpPr>
            <a:spLocks noGrp="1"/>
          </p:cNvSpPr>
          <p:nvPr>
            <p:ph type="body" sz="quarter" idx="18"/>
          </p:nvPr>
        </p:nvSpPr>
        <p:spPr>
          <a:xfrm>
            <a:off x="469900" y="5420018"/>
            <a:ext cx="11201400" cy="507040"/>
          </a:xfrm>
        </p:spPr>
        <p:txBody>
          <a:bodyPr/>
          <a:lstStyle/>
          <a:p>
            <a:r>
              <a:rPr lang="en-GB" dirty="0" smtClean="0"/>
              <a:t>Brexit</a:t>
            </a:r>
            <a:endParaRPr lang="en-GB" dirty="0"/>
          </a:p>
        </p:txBody>
      </p:sp>
    </p:spTree>
    <p:extLst>
      <p:ext uri="{BB962C8B-B14F-4D97-AF65-F5344CB8AC3E}">
        <p14:creationId xmlns:p14="http://schemas.microsoft.com/office/powerpoint/2010/main" val="3441517310"/>
      </p:ext>
    </p:extLst>
  </p:cSld>
  <p:clrMapOvr>
    <a:masterClrMapping/>
  </p:clrMapOvr>
  <p:transition>
    <p:fade/>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68000" y="363600"/>
            <a:ext cx="11257200" cy="492443"/>
          </a:xfrm>
        </p:spPr>
        <p:txBody>
          <a:bodyPr/>
          <a:lstStyle/>
          <a:p>
            <a:r>
              <a:rPr lang="en-GB" dirty="0" smtClean="0"/>
              <a:t>Sentiment towards UK equities: More Negative than usual</a:t>
            </a:r>
            <a:endParaRPr lang="en-GB" dirty="0"/>
          </a:p>
        </p:txBody>
      </p:sp>
      <p:sp>
        <p:nvSpPr>
          <p:cNvPr id="3" name="Slide Number Placeholder 2"/>
          <p:cNvSpPr>
            <a:spLocks noGrp="1"/>
          </p:cNvSpPr>
          <p:nvPr>
            <p:ph type="sldNum" sz="quarter" idx="10"/>
          </p:nvPr>
        </p:nvSpPr>
        <p:spPr/>
        <p:txBody>
          <a:bodyPr/>
          <a:lstStyle/>
          <a:p>
            <a:pPr>
              <a:defRPr/>
            </a:pPr>
            <a:fld id="{B534F15D-BC28-4469-A087-2CE4BCDE5F07}" type="slidenum">
              <a:rPr lang="en-GB" smtClean="0"/>
              <a:pPr>
                <a:defRPr/>
              </a:pPr>
              <a:t>19</a:t>
            </a:fld>
            <a:endParaRPr lang="en-GB" dirty="0"/>
          </a:p>
        </p:txBody>
      </p:sp>
      <p:sp>
        <p:nvSpPr>
          <p:cNvPr id="5" name="Text Placeholder 4"/>
          <p:cNvSpPr>
            <a:spLocks noGrp="1"/>
          </p:cNvSpPr>
          <p:nvPr>
            <p:ph type="body" sz="quarter" idx="13"/>
          </p:nvPr>
        </p:nvSpPr>
        <p:spPr/>
        <p:txBody>
          <a:bodyPr/>
          <a:lstStyle/>
          <a:p>
            <a:r>
              <a:rPr lang="en-GB" dirty="0" smtClean="0"/>
              <a:t>Global fund manager survey</a:t>
            </a:r>
            <a:endParaRPr lang="en-GB" dirty="0"/>
          </a:p>
        </p:txBody>
      </p:sp>
      <p:sp>
        <p:nvSpPr>
          <p:cNvPr id="6" name="Text Placeholder 5"/>
          <p:cNvSpPr>
            <a:spLocks noGrp="1"/>
          </p:cNvSpPr>
          <p:nvPr>
            <p:ph type="body" sz="quarter" idx="14"/>
          </p:nvPr>
        </p:nvSpPr>
        <p:spPr/>
        <p:txBody>
          <a:bodyPr/>
          <a:lstStyle/>
          <a:p>
            <a:r>
              <a:rPr lang="en-GB" dirty="0"/>
              <a:t>Pessimism towards UK equities </a:t>
            </a:r>
            <a:r>
              <a:rPr lang="en-GB" dirty="0" smtClean="0"/>
              <a:t>is extreme</a:t>
            </a:r>
            <a:endParaRPr lang="en-GB" dirty="0"/>
          </a:p>
        </p:txBody>
      </p:sp>
      <p:sp>
        <p:nvSpPr>
          <p:cNvPr id="7" name="Text Placeholder 6"/>
          <p:cNvSpPr>
            <a:spLocks noGrp="1"/>
          </p:cNvSpPr>
          <p:nvPr>
            <p:ph type="body" sz="quarter" idx="15"/>
          </p:nvPr>
        </p:nvSpPr>
        <p:spPr/>
        <p:txBody>
          <a:bodyPr/>
          <a:lstStyle/>
          <a:p>
            <a:r>
              <a:rPr lang="en-GB" dirty="0"/>
              <a:t>Source:  Bank of America Merrill Lynch Global Fund Manager </a:t>
            </a:r>
            <a:r>
              <a:rPr lang="en-GB" dirty="0" smtClean="0"/>
              <a:t>Survey.</a:t>
            </a:r>
            <a:endParaRPr lang="en-GB" dirty="0"/>
          </a:p>
        </p:txBody>
      </p:sp>
      <p:graphicFrame>
        <p:nvGraphicFramePr>
          <p:cNvPr id="9" name="Content Placeholder 13"/>
          <p:cNvGraphicFramePr>
            <a:graphicFrameLocks noGrp="1"/>
          </p:cNvGraphicFramePr>
          <p:nvPr>
            <p:ph sz="quarter" idx="17"/>
            <p:extLst/>
          </p:nvPr>
        </p:nvGraphicFramePr>
        <p:xfrm>
          <a:off x="468313" y="1486800"/>
          <a:ext cx="11256962" cy="417422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519451866"/>
      </p:ext>
    </p:extLst>
  </p:cSld>
  <p:clrMapOvr>
    <a:masterClrMapping/>
  </p:clrMapOvr>
  <p:transition>
    <p:fade/>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Content Placeholder 6"/>
          <p:cNvPicPr>
            <a:picLocks noGrp="1" noChangeAspect="1"/>
          </p:cNvPicPr>
          <p:nvPr>
            <p:ph sz="quarter" idx="15"/>
          </p:nvPr>
        </p:nvPicPr>
        <p:blipFill>
          <a:blip r:embed="rId2"/>
          <a:stretch>
            <a:fillRect/>
          </a:stretch>
        </p:blipFill>
        <p:spPr>
          <a:xfrm>
            <a:off x="471383" y="2042604"/>
            <a:ext cx="4972050" cy="3676650"/>
          </a:xfrm>
          <a:prstGeom prst="rect">
            <a:avLst/>
          </a:prstGeom>
        </p:spPr>
      </p:pic>
      <p:sp>
        <p:nvSpPr>
          <p:cNvPr id="3" name="Title 2"/>
          <p:cNvSpPr>
            <a:spLocks noGrp="1"/>
          </p:cNvSpPr>
          <p:nvPr>
            <p:ph type="title"/>
          </p:nvPr>
        </p:nvSpPr>
        <p:spPr>
          <a:xfrm>
            <a:off x="528138" y="395849"/>
            <a:ext cx="11138900" cy="492443"/>
          </a:xfrm>
        </p:spPr>
        <p:txBody>
          <a:bodyPr/>
          <a:lstStyle/>
          <a:p>
            <a:r>
              <a:rPr lang="en-GB" dirty="0" smtClean="0"/>
              <a:t>UK Equities</a:t>
            </a:r>
            <a:endParaRPr lang="en-GB" dirty="0"/>
          </a:p>
        </p:txBody>
      </p:sp>
      <p:sp>
        <p:nvSpPr>
          <p:cNvPr id="4" name="Text Placeholder 3"/>
          <p:cNvSpPr>
            <a:spLocks noGrp="1"/>
          </p:cNvSpPr>
          <p:nvPr>
            <p:ph type="body" sz="quarter" idx="12"/>
          </p:nvPr>
        </p:nvSpPr>
        <p:spPr/>
        <p:txBody>
          <a:bodyPr/>
          <a:lstStyle/>
          <a:p>
            <a:r>
              <a:rPr lang="en-GB" dirty="0" smtClean="0"/>
              <a:t>FTSE 100 does not reflect UK Economy</a:t>
            </a:r>
            <a:endParaRPr lang="en-GB" dirty="0"/>
          </a:p>
        </p:txBody>
      </p:sp>
      <p:sp>
        <p:nvSpPr>
          <p:cNvPr id="5" name="Slide Number Placeholder 4"/>
          <p:cNvSpPr>
            <a:spLocks noGrp="1"/>
          </p:cNvSpPr>
          <p:nvPr>
            <p:ph type="sldNum" sz="quarter" idx="4"/>
          </p:nvPr>
        </p:nvSpPr>
        <p:spPr/>
        <p:txBody>
          <a:bodyPr/>
          <a:lstStyle/>
          <a:p>
            <a:pPr>
              <a:defRPr/>
            </a:pPr>
            <a:fld id="{B534F15D-BC28-4469-A087-2CE4BCDE5F07}" type="slidenum">
              <a:rPr lang="en-GB" smtClean="0"/>
              <a:pPr>
                <a:defRPr/>
              </a:pPr>
              <a:t>20</a:t>
            </a:fld>
            <a:endParaRPr lang="en-GB" dirty="0"/>
          </a:p>
        </p:txBody>
      </p:sp>
      <p:sp>
        <p:nvSpPr>
          <p:cNvPr id="6" name="Text Placeholder 5"/>
          <p:cNvSpPr>
            <a:spLocks noGrp="1"/>
          </p:cNvSpPr>
          <p:nvPr>
            <p:ph type="body" sz="quarter" idx="16"/>
          </p:nvPr>
        </p:nvSpPr>
        <p:spPr/>
        <p:txBody>
          <a:bodyPr/>
          <a:lstStyle/>
          <a:p>
            <a:r>
              <a:rPr lang="en-GB" dirty="0"/>
              <a:t>Source: </a:t>
            </a:r>
            <a:r>
              <a:rPr lang="en-GB" dirty="0" smtClean="0"/>
              <a:t>Citi Research, </a:t>
            </a:r>
            <a:r>
              <a:rPr lang="en-GB" dirty="0" err="1" smtClean="0"/>
              <a:t>Worldscope</a:t>
            </a:r>
            <a:r>
              <a:rPr lang="en-GB" dirty="0" smtClean="0"/>
              <a:t>, </a:t>
            </a:r>
            <a:r>
              <a:rPr lang="en-GB" dirty="0" err="1" smtClean="0"/>
              <a:t>Datastream</a:t>
            </a:r>
            <a:r>
              <a:rPr lang="en-GB" dirty="0" smtClean="0"/>
              <a:t> and </a:t>
            </a:r>
            <a:r>
              <a:rPr lang="en-GB" dirty="0" err="1" smtClean="0"/>
              <a:t>Factset</a:t>
            </a:r>
            <a:endParaRPr lang="en-GB" dirty="0"/>
          </a:p>
        </p:txBody>
      </p:sp>
      <p:pic>
        <p:nvPicPr>
          <p:cNvPr id="8" name="Picture 7"/>
          <p:cNvPicPr>
            <a:picLocks noChangeAspect="1"/>
          </p:cNvPicPr>
          <p:nvPr/>
        </p:nvPicPr>
        <p:blipFill>
          <a:blip r:embed="rId3"/>
          <a:stretch>
            <a:fillRect/>
          </a:stretch>
        </p:blipFill>
        <p:spPr>
          <a:xfrm>
            <a:off x="6084888" y="2028316"/>
            <a:ext cx="5581650" cy="3705225"/>
          </a:xfrm>
          <a:prstGeom prst="rect">
            <a:avLst/>
          </a:prstGeom>
        </p:spPr>
      </p:pic>
      <p:sp>
        <p:nvSpPr>
          <p:cNvPr id="9" name="TextBox 8"/>
          <p:cNvSpPr txBox="1"/>
          <p:nvPr/>
        </p:nvSpPr>
        <p:spPr>
          <a:xfrm>
            <a:off x="1259659" y="1719352"/>
            <a:ext cx="3041174" cy="492443"/>
          </a:xfrm>
          <a:prstGeom prst="rect">
            <a:avLst/>
          </a:prstGeom>
          <a:noFill/>
        </p:spPr>
        <p:txBody>
          <a:bodyPr wrap="square" lIns="0" tIns="0" rIns="0" bIns="0" rtlCol="0">
            <a:spAutoFit/>
          </a:bodyPr>
          <a:lstStyle/>
          <a:p>
            <a:pPr algn="l"/>
            <a:r>
              <a:rPr lang="en-GB" sz="1600" dirty="0" smtClean="0">
                <a:latin typeface="+mn-lt"/>
              </a:rPr>
              <a:t>FTSE 100 Geographic Revenue Exposure</a:t>
            </a:r>
          </a:p>
        </p:txBody>
      </p:sp>
      <p:sp>
        <p:nvSpPr>
          <p:cNvPr id="10" name="TextBox 9"/>
          <p:cNvSpPr txBox="1"/>
          <p:nvPr/>
        </p:nvSpPr>
        <p:spPr>
          <a:xfrm>
            <a:off x="6084888" y="1719352"/>
            <a:ext cx="3041174" cy="246221"/>
          </a:xfrm>
          <a:prstGeom prst="rect">
            <a:avLst/>
          </a:prstGeom>
          <a:noFill/>
        </p:spPr>
        <p:txBody>
          <a:bodyPr wrap="square" lIns="0" tIns="0" rIns="0" bIns="0" rtlCol="0">
            <a:spAutoFit/>
          </a:bodyPr>
          <a:lstStyle/>
          <a:p>
            <a:pPr algn="l"/>
            <a:r>
              <a:rPr lang="en-GB" sz="1600" dirty="0" smtClean="0">
                <a:latin typeface="+mn-lt"/>
              </a:rPr>
              <a:t>FTSE 100 Major Sectors</a:t>
            </a:r>
          </a:p>
        </p:txBody>
      </p:sp>
    </p:spTree>
    <p:extLst>
      <p:ext uri="{BB962C8B-B14F-4D97-AF65-F5344CB8AC3E}">
        <p14:creationId xmlns:p14="http://schemas.microsoft.com/office/powerpoint/2010/main" val="1336362674"/>
      </p:ext>
    </p:extLst>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28138" y="395849"/>
            <a:ext cx="11138900" cy="492443"/>
          </a:xfrm>
        </p:spPr>
        <p:txBody>
          <a:bodyPr/>
          <a:lstStyle/>
          <a:p>
            <a:r>
              <a:rPr lang="en-GB" dirty="0" smtClean="0"/>
              <a:t>UK Equities: Look cheap relative to US equities</a:t>
            </a:r>
            <a:endParaRPr lang="en-GB" dirty="0"/>
          </a:p>
        </p:txBody>
      </p:sp>
      <p:sp>
        <p:nvSpPr>
          <p:cNvPr id="4" name="Text Placeholder 3"/>
          <p:cNvSpPr>
            <a:spLocks noGrp="1"/>
          </p:cNvSpPr>
          <p:nvPr>
            <p:ph type="body" sz="quarter" idx="12"/>
          </p:nvPr>
        </p:nvSpPr>
        <p:spPr/>
        <p:txBody>
          <a:bodyPr/>
          <a:lstStyle/>
          <a:p>
            <a:r>
              <a:rPr lang="en-GB" dirty="0" smtClean="0"/>
              <a:t>UK at a discount on blended Price Earnings, Price to Book and Dividend Yield</a:t>
            </a:r>
            <a:endParaRPr lang="en-GB" dirty="0"/>
          </a:p>
        </p:txBody>
      </p:sp>
      <p:sp>
        <p:nvSpPr>
          <p:cNvPr id="5" name="Slide Number Placeholder 4"/>
          <p:cNvSpPr>
            <a:spLocks noGrp="1"/>
          </p:cNvSpPr>
          <p:nvPr>
            <p:ph type="sldNum" sz="quarter" idx="4"/>
          </p:nvPr>
        </p:nvSpPr>
        <p:spPr/>
        <p:txBody>
          <a:bodyPr/>
          <a:lstStyle/>
          <a:p>
            <a:pPr>
              <a:defRPr/>
            </a:pPr>
            <a:fld id="{B534F15D-BC28-4469-A087-2CE4BCDE5F07}" type="slidenum">
              <a:rPr lang="en-GB" smtClean="0"/>
              <a:pPr>
                <a:defRPr/>
              </a:pPr>
              <a:t>21</a:t>
            </a:fld>
            <a:endParaRPr lang="en-GB" dirty="0"/>
          </a:p>
        </p:txBody>
      </p:sp>
      <p:sp>
        <p:nvSpPr>
          <p:cNvPr id="6" name="Text Placeholder 5"/>
          <p:cNvSpPr>
            <a:spLocks noGrp="1"/>
          </p:cNvSpPr>
          <p:nvPr>
            <p:ph type="body" sz="quarter" idx="16"/>
          </p:nvPr>
        </p:nvSpPr>
        <p:spPr/>
        <p:txBody>
          <a:bodyPr/>
          <a:lstStyle/>
          <a:p>
            <a:r>
              <a:rPr lang="en-GB" dirty="0"/>
              <a:t>Source: </a:t>
            </a:r>
            <a:r>
              <a:rPr lang="en-GB" dirty="0" smtClean="0"/>
              <a:t>Morgan Stanley</a:t>
            </a:r>
            <a:endParaRPr lang="en-GB" dirty="0"/>
          </a:p>
        </p:txBody>
      </p:sp>
      <p:pic>
        <p:nvPicPr>
          <p:cNvPr id="1026" name="Picture 2" descr="image00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80181" y="1460145"/>
            <a:ext cx="6972595" cy="4554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36760510"/>
      </p:ext>
    </p:extLst>
  </p:cSld>
  <p:clrMapOvr>
    <a:masterClrMapping/>
  </p:clrMapOvr>
  <p:transition>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Where does value currently reside in the UK market?</a:t>
            </a:r>
          </a:p>
        </p:txBody>
      </p:sp>
      <p:sp>
        <p:nvSpPr>
          <p:cNvPr id="3" name="Slide Number Placeholder 2"/>
          <p:cNvSpPr>
            <a:spLocks noGrp="1"/>
          </p:cNvSpPr>
          <p:nvPr>
            <p:ph type="sldNum" sz="quarter" idx="10"/>
          </p:nvPr>
        </p:nvSpPr>
        <p:spPr/>
        <p:txBody>
          <a:bodyPr/>
          <a:lstStyle/>
          <a:p>
            <a:pPr>
              <a:defRPr/>
            </a:pPr>
            <a:fld id="{B534F15D-BC28-4469-A087-2CE4BCDE5F07}" type="slidenum">
              <a:rPr lang="en-GB" smtClean="0"/>
              <a:pPr>
                <a:defRPr/>
              </a:pPr>
              <a:t>22</a:t>
            </a:fld>
            <a:endParaRPr lang="en-GB" dirty="0"/>
          </a:p>
        </p:txBody>
      </p:sp>
      <p:sp>
        <p:nvSpPr>
          <p:cNvPr id="5" name="Text Placeholder 4"/>
          <p:cNvSpPr>
            <a:spLocks noGrp="1"/>
          </p:cNvSpPr>
          <p:nvPr>
            <p:ph type="body" sz="quarter" idx="13"/>
          </p:nvPr>
        </p:nvSpPr>
        <p:spPr/>
        <p:txBody>
          <a:bodyPr/>
          <a:lstStyle/>
          <a:p>
            <a:r>
              <a:rPr lang="en-GB" dirty="0"/>
              <a:t>UK market sub-sector </a:t>
            </a:r>
            <a:r>
              <a:rPr lang="en-GB" dirty="0" smtClean="0"/>
              <a:t>valuations</a:t>
            </a:r>
            <a:endParaRPr lang="en-GB" dirty="0"/>
          </a:p>
        </p:txBody>
      </p:sp>
      <p:sp>
        <p:nvSpPr>
          <p:cNvPr id="6" name="Text Placeholder 5"/>
          <p:cNvSpPr>
            <a:spLocks noGrp="1"/>
          </p:cNvSpPr>
          <p:nvPr>
            <p:ph type="body" sz="quarter" idx="14"/>
          </p:nvPr>
        </p:nvSpPr>
        <p:spPr>
          <a:xfrm>
            <a:off x="468000" y="5805720"/>
            <a:ext cx="11257200" cy="313200"/>
          </a:xfrm>
        </p:spPr>
        <p:txBody>
          <a:bodyPr/>
          <a:lstStyle/>
          <a:p>
            <a:r>
              <a:rPr lang="en-GB" dirty="0"/>
              <a:t>Domestics, commodities and financials are cheap. Bond proxies and some cyclicals are expensive</a:t>
            </a:r>
            <a:r>
              <a:rPr lang="en-GB" dirty="0" smtClean="0"/>
              <a:t>.</a:t>
            </a:r>
            <a:endParaRPr lang="en-GB" dirty="0"/>
          </a:p>
        </p:txBody>
      </p:sp>
      <p:sp>
        <p:nvSpPr>
          <p:cNvPr id="7" name="Text Placeholder 6"/>
          <p:cNvSpPr>
            <a:spLocks noGrp="1"/>
          </p:cNvSpPr>
          <p:nvPr>
            <p:ph type="body" sz="quarter" idx="15"/>
          </p:nvPr>
        </p:nvSpPr>
        <p:spPr/>
        <p:txBody>
          <a:bodyPr/>
          <a:lstStyle/>
          <a:p>
            <a:r>
              <a:rPr lang="en-GB" dirty="0"/>
              <a:t>Source: Schroders, February 2018, median valuation. Sectors shown are for illustrative purposes only and should not be viewed as a recommendation to buy or sell.	</a:t>
            </a:r>
          </a:p>
        </p:txBody>
      </p:sp>
      <p:graphicFrame>
        <p:nvGraphicFramePr>
          <p:cNvPr id="11" name="Content Placeholder 10"/>
          <p:cNvGraphicFramePr>
            <a:graphicFrameLocks noGrp="1"/>
          </p:cNvGraphicFramePr>
          <p:nvPr>
            <p:ph sz="quarter" idx="18"/>
            <p:extLst>
              <p:ext uri="{D42A27DB-BD31-4B8C-83A1-F6EECF244321}">
                <p14:modId xmlns:p14="http://schemas.microsoft.com/office/powerpoint/2010/main" val="2373691800"/>
              </p:ext>
            </p:extLst>
          </p:nvPr>
        </p:nvGraphicFramePr>
        <p:xfrm>
          <a:off x="468313" y="1477963"/>
          <a:ext cx="5505450" cy="3903657"/>
        </p:xfrm>
        <a:graphic>
          <a:graphicData uri="http://schemas.openxmlformats.org/drawingml/2006/table">
            <a:tbl>
              <a:tblPr firstRow="1">
                <a:tableStyleId>{65EE72F8-A0F8-4E5A-98DF-F32D629CA87C}</a:tableStyleId>
              </a:tblPr>
              <a:tblGrid>
                <a:gridCol w="2172890">
                  <a:extLst>
                    <a:ext uri="{9D8B030D-6E8A-4147-A177-3AD203B41FA5}">
                      <a16:colId xmlns:a16="http://schemas.microsoft.com/office/drawing/2014/main" xmlns="" val="20000"/>
                    </a:ext>
                  </a:extLst>
                </a:gridCol>
                <a:gridCol w="1666280">
                  <a:extLst>
                    <a:ext uri="{9D8B030D-6E8A-4147-A177-3AD203B41FA5}">
                      <a16:colId xmlns:a16="http://schemas.microsoft.com/office/drawing/2014/main" xmlns="" val="20001"/>
                    </a:ext>
                  </a:extLst>
                </a:gridCol>
                <a:gridCol w="1666280">
                  <a:extLst>
                    <a:ext uri="{9D8B030D-6E8A-4147-A177-3AD203B41FA5}">
                      <a16:colId xmlns:a16="http://schemas.microsoft.com/office/drawing/2014/main" xmlns="" val="20002"/>
                    </a:ext>
                  </a:extLst>
                </a:gridCol>
              </a:tblGrid>
              <a:tr h="371777">
                <a:tc>
                  <a:txBody>
                    <a:bodyPr/>
                    <a:lstStyle/>
                    <a:p>
                      <a:r>
                        <a:rPr lang="en-GB" sz="1200" dirty="0" smtClean="0"/>
                        <a:t>CHEAP</a:t>
                      </a:r>
                      <a:endParaRPr lang="en-GB" sz="1200" dirty="0"/>
                    </a:p>
                  </a:txBody>
                  <a:tcPr marL="49008" marR="49008" anchor="ctr">
                    <a:lnT w="12700" cap="flat" cmpd="sng" algn="ctr">
                      <a:noFill/>
                      <a:prstDash val="solid"/>
                      <a:round/>
                      <a:headEnd type="none" w="med" len="med"/>
                      <a:tailEnd type="none" w="med" len="med"/>
                    </a:lnT>
                    <a:solidFill>
                      <a:schemeClr val="accent2"/>
                    </a:solidFill>
                  </a:tcPr>
                </a:tc>
                <a:tc gridSpan="2">
                  <a:txBody>
                    <a:bodyPr/>
                    <a:lstStyle/>
                    <a:p>
                      <a:pPr algn="r"/>
                      <a:r>
                        <a:rPr lang="en-GB" sz="1400" dirty="0" smtClean="0"/>
                        <a:t>Price-to-10yr</a:t>
                      </a:r>
                      <a:r>
                        <a:rPr lang="en-GB" sz="1400" baseline="0" dirty="0" smtClean="0"/>
                        <a:t> average earnings</a:t>
                      </a:r>
                      <a:endParaRPr lang="en-GB" sz="1400" dirty="0"/>
                    </a:p>
                  </a:txBody>
                  <a:tcPr marL="49008" marR="108000" anchor="ctr">
                    <a:lnT w="12700" cap="flat" cmpd="sng" algn="ctr">
                      <a:noFill/>
                      <a:prstDash val="solid"/>
                      <a:round/>
                      <a:headEnd type="none" w="med" len="med"/>
                      <a:tailEnd type="none" w="med" len="med"/>
                    </a:lnT>
                    <a:solidFill>
                      <a:schemeClr val="accent2"/>
                    </a:solidFill>
                  </a:tcPr>
                </a:tc>
                <a:tc hMerge="1">
                  <a:txBody>
                    <a:bodyPr/>
                    <a:lstStyle/>
                    <a:p>
                      <a:endParaRPr lang="en-GB"/>
                    </a:p>
                  </a:txBody>
                  <a:tcPr/>
                </a:tc>
                <a:extLst>
                  <a:ext uri="{0D108BD9-81ED-4DB2-BD59-A6C34878D82A}">
                    <a16:rowId xmlns:a16="http://schemas.microsoft.com/office/drawing/2014/main" xmlns="" val="10000"/>
                  </a:ext>
                </a:extLst>
              </a:tr>
              <a:tr h="353188">
                <a:tc>
                  <a:txBody>
                    <a:bodyPr/>
                    <a:lstStyle/>
                    <a:p>
                      <a:r>
                        <a:rPr lang="en-GB" sz="1300" dirty="0" smtClean="0"/>
                        <a:t>Unregulated</a:t>
                      </a:r>
                      <a:r>
                        <a:rPr lang="en-GB" sz="1300" baseline="0" dirty="0" smtClean="0"/>
                        <a:t> utility</a:t>
                      </a:r>
                      <a:endParaRPr lang="en-GB" sz="1300" dirty="0"/>
                    </a:p>
                  </a:txBody>
                  <a:tcPr marL="49008" marR="49008" anchor="ctr"/>
                </a:tc>
                <a:tc>
                  <a:txBody>
                    <a:bodyPr/>
                    <a:lstStyle/>
                    <a:p>
                      <a:pPr algn="r"/>
                      <a:r>
                        <a:rPr lang="en-GB" sz="1300" strike="noStrike" dirty="0" smtClean="0"/>
                        <a:t>5.4x</a:t>
                      </a:r>
                      <a:endParaRPr lang="en-GB" sz="1300" strike="noStrike" dirty="0"/>
                    </a:p>
                  </a:txBody>
                  <a:tcPr marL="49008" marR="108000" anchor="ctr"/>
                </a:tc>
                <a:tc>
                  <a:txBody>
                    <a:bodyPr/>
                    <a:lstStyle/>
                    <a:p>
                      <a:pPr algn="r"/>
                      <a:endParaRPr lang="en-GB" sz="1300" strike="noStrike" dirty="0"/>
                    </a:p>
                  </a:txBody>
                  <a:tcPr marL="49008" marR="108000" anchor="ctr"/>
                </a:tc>
                <a:extLst>
                  <a:ext uri="{0D108BD9-81ED-4DB2-BD59-A6C34878D82A}">
                    <a16:rowId xmlns:a16="http://schemas.microsoft.com/office/drawing/2014/main" xmlns="" val="10001"/>
                  </a:ext>
                </a:extLst>
              </a:tr>
              <a:tr h="353188">
                <a:tc>
                  <a:txBody>
                    <a:bodyPr/>
                    <a:lstStyle/>
                    <a:p>
                      <a:r>
                        <a:rPr lang="en-GB" sz="1300" dirty="0" smtClean="0"/>
                        <a:t>Bus</a:t>
                      </a:r>
                      <a:r>
                        <a:rPr lang="en-GB" sz="1300" baseline="0" dirty="0" smtClean="0"/>
                        <a:t> and rail</a:t>
                      </a:r>
                      <a:endParaRPr lang="en-GB" sz="1300" dirty="0"/>
                    </a:p>
                  </a:txBody>
                  <a:tcPr marL="49008" marR="49008" anchor="ctr"/>
                </a:tc>
                <a:tc>
                  <a:txBody>
                    <a:bodyPr/>
                    <a:lstStyle/>
                    <a:p>
                      <a:pPr algn="r"/>
                      <a:r>
                        <a:rPr lang="en-GB" sz="1300" dirty="0" smtClean="0"/>
                        <a:t>7.6x</a:t>
                      </a:r>
                      <a:endParaRPr lang="en-GB" sz="1300" dirty="0"/>
                    </a:p>
                  </a:txBody>
                  <a:tcPr marL="49008" marR="108000" anchor="ctr"/>
                </a:tc>
                <a:tc>
                  <a:txBody>
                    <a:bodyPr/>
                    <a:lstStyle/>
                    <a:p>
                      <a:pPr algn="r"/>
                      <a:endParaRPr lang="en-GB" sz="1300" dirty="0"/>
                    </a:p>
                  </a:txBody>
                  <a:tcPr marL="49008" marR="108000" anchor="ctr"/>
                </a:tc>
                <a:extLst>
                  <a:ext uri="{0D108BD9-81ED-4DB2-BD59-A6C34878D82A}">
                    <a16:rowId xmlns:a16="http://schemas.microsoft.com/office/drawing/2014/main" xmlns="" val="10002"/>
                  </a:ext>
                </a:extLst>
              </a:tr>
              <a:tr h="353188">
                <a:tc>
                  <a:txBody>
                    <a:bodyPr/>
                    <a:lstStyle/>
                    <a:p>
                      <a:r>
                        <a:rPr lang="en-GB" sz="1300" dirty="0" smtClean="0"/>
                        <a:t>Integrated</a:t>
                      </a:r>
                      <a:r>
                        <a:rPr lang="en-GB" sz="1300" baseline="0" dirty="0" smtClean="0"/>
                        <a:t> oil</a:t>
                      </a:r>
                      <a:endParaRPr lang="en-GB" sz="1300" dirty="0"/>
                    </a:p>
                  </a:txBody>
                  <a:tcPr marL="49008" marR="49008" anchor="ctr"/>
                </a:tc>
                <a:tc>
                  <a:txBody>
                    <a:bodyPr/>
                    <a:lstStyle/>
                    <a:p>
                      <a:pPr algn="r"/>
                      <a:r>
                        <a:rPr lang="en-GB" sz="1300" dirty="0" smtClean="0"/>
                        <a:t>8.8x</a:t>
                      </a:r>
                      <a:endParaRPr lang="en-GB" sz="1300" dirty="0"/>
                    </a:p>
                  </a:txBody>
                  <a:tcPr marL="49008" marR="108000" anchor="ctr"/>
                </a:tc>
                <a:tc>
                  <a:txBody>
                    <a:bodyPr/>
                    <a:lstStyle/>
                    <a:p>
                      <a:pPr algn="r"/>
                      <a:endParaRPr lang="en-GB" sz="1300" dirty="0"/>
                    </a:p>
                  </a:txBody>
                  <a:tcPr marL="49008" marR="108000" anchor="ctr"/>
                </a:tc>
                <a:extLst>
                  <a:ext uri="{0D108BD9-81ED-4DB2-BD59-A6C34878D82A}">
                    <a16:rowId xmlns:a16="http://schemas.microsoft.com/office/drawing/2014/main" xmlns="" val="10003"/>
                  </a:ext>
                </a:extLst>
              </a:tr>
              <a:tr h="353188">
                <a:tc>
                  <a:txBody>
                    <a:bodyPr/>
                    <a:lstStyle/>
                    <a:p>
                      <a:r>
                        <a:rPr lang="en-GB" sz="1300" dirty="0" smtClean="0"/>
                        <a:t>Diversified</a:t>
                      </a:r>
                      <a:r>
                        <a:rPr lang="en-GB" sz="1300" baseline="0" dirty="0" smtClean="0"/>
                        <a:t> miners</a:t>
                      </a:r>
                      <a:endParaRPr lang="en-GB" sz="1300" dirty="0"/>
                    </a:p>
                  </a:txBody>
                  <a:tcPr marL="49008" marR="49008" anchor="ctr"/>
                </a:tc>
                <a:tc>
                  <a:txBody>
                    <a:bodyPr/>
                    <a:lstStyle/>
                    <a:p>
                      <a:pPr algn="r"/>
                      <a:r>
                        <a:rPr lang="en-GB" sz="1300" strike="noStrike" dirty="0" smtClean="0"/>
                        <a:t>9.9x</a:t>
                      </a:r>
                      <a:endParaRPr lang="en-GB" sz="1300" strike="noStrike" dirty="0"/>
                    </a:p>
                  </a:txBody>
                  <a:tcPr marL="49008" marR="108000" anchor="ctr"/>
                </a:tc>
                <a:tc>
                  <a:txBody>
                    <a:bodyPr/>
                    <a:lstStyle/>
                    <a:p>
                      <a:pPr algn="r"/>
                      <a:endParaRPr lang="en-GB" sz="1300" strike="noStrike" dirty="0"/>
                    </a:p>
                  </a:txBody>
                  <a:tcPr marL="49008" marR="108000" anchor="ctr"/>
                </a:tc>
                <a:extLst>
                  <a:ext uri="{0D108BD9-81ED-4DB2-BD59-A6C34878D82A}">
                    <a16:rowId xmlns:a16="http://schemas.microsoft.com/office/drawing/2014/main" xmlns="" val="10004"/>
                  </a:ext>
                </a:extLst>
              </a:tr>
              <a:tr h="353188">
                <a:tc>
                  <a:txBody>
                    <a:bodyPr/>
                    <a:lstStyle/>
                    <a:p>
                      <a:r>
                        <a:rPr lang="en-GB" sz="1300" dirty="0" smtClean="0"/>
                        <a:t>Auto retail</a:t>
                      </a:r>
                      <a:endParaRPr lang="en-GB" sz="1300" dirty="0"/>
                    </a:p>
                  </a:txBody>
                  <a:tcPr marL="49008" marR="49008" anchor="ctr"/>
                </a:tc>
                <a:tc>
                  <a:txBody>
                    <a:bodyPr/>
                    <a:lstStyle/>
                    <a:p>
                      <a:pPr algn="r"/>
                      <a:r>
                        <a:rPr lang="en-GB" sz="1300" dirty="0" smtClean="0"/>
                        <a:t>10.6x</a:t>
                      </a:r>
                      <a:endParaRPr lang="en-GB" sz="1300" dirty="0"/>
                    </a:p>
                  </a:txBody>
                  <a:tcPr marL="49008" marR="108000" anchor="ctr"/>
                </a:tc>
                <a:tc>
                  <a:txBody>
                    <a:bodyPr/>
                    <a:lstStyle/>
                    <a:p>
                      <a:pPr algn="r"/>
                      <a:endParaRPr lang="en-GB" sz="1300" dirty="0"/>
                    </a:p>
                  </a:txBody>
                  <a:tcPr marL="49008" marR="108000" anchor="ctr"/>
                </a:tc>
                <a:extLst>
                  <a:ext uri="{0D108BD9-81ED-4DB2-BD59-A6C34878D82A}">
                    <a16:rowId xmlns:a16="http://schemas.microsoft.com/office/drawing/2014/main" xmlns="" val="10005"/>
                  </a:ext>
                </a:extLst>
              </a:tr>
              <a:tr h="353188">
                <a:tc>
                  <a:txBody>
                    <a:bodyPr/>
                    <a:lstStyle/>
                    <a:p>
                      <a:pPr marL="0" marR="0" indent="0" algn="l" defTabSz="1003335" rtl="0" eaLnBrk="1" fontAlgn="auto" latinLnBrk="0" hangingPunct="1">
                        <a:lnSpc>
                          <a:spcPct val="100000"/>
                        </a:lnSpc>
                        <a:spcBef>
                          <a:spcPts val="0"/>
                        </a:spcBef>
                        <a:spcAft>
                          <a:spcPts val="0"/>
                        </a:spcAft>
                        <a:buClrTx/>
                        <a:buSzTx/>
                        <a:buFontTx/>
                        <a:buNone/>
                        <a:tabLst/>
                        <a:defRPr/>
                      </a:pPr>
                      <a:r>
                        <a:rPr lang="en-GB" sz="1300" dirty="0" smtClean="0"/>
                        <a:t>Pubs and restaurants</a:t>
                      </a:r>
                    </a:p>
                  </a:txBody>
                  <a:tcPr marL="49008" marR="49008" anchor="ctr"/>
                </a:tc>
                <a:tc>
                  <a:txBody>
                    <a:bodyPr/>
                    <a:lstStyle/>
                    <a:p>
                      <a:pPr algn="r"/>
                      <a:r>
                        <a:rPr lang="en-GB" sz="1300" dirty="0" smtClean="0"/>
                        <a:t>11.1x</a:t>
                      </a:r>
                      <a:endParaRPr lang="en-GB" sz="1300" dirty="0"/>
                    </a:p>
                  </a:txBody>
                  <a:tcPr marL="49008" marR="108000" anchor="ctr"/>
                </a:tc>
                <a:tc>
                  <a:txBody>
                    <a:bodyPr/>
                    <a:lstStyle/>
                    <a:p>
                      <a:pPr algn="r"/>
                      <a:endParaRPr lang="en-GB" sz="1300" dirty="0"/>
                    </a:p>
                  </a:txBody>
                  <a:tcPr marL="49008" marR="108000" anchor="ctr"/>
                </a:tc>
                <a:extLst>
                  <a:ext uri="{0D108BD9-81ED-4DB2-BD59-A6C34878D82A}">
                    <a16:rowId xmlns:a16="http://schemas.microsoft.com/office/drawing/2014/main" xmlns="" val="10006"/>
                  </a:ext>
                </a:extLst>
              </a:tr>
              <a:tr h="353188">
                <a:tc>
                  <a:txBody>
                    <a:bodyPr/>
                    <a:lstStyle/>
                    <a:p>
                      <a:r>
                        <a:rPr lang="en-GB" sz="1300" dirty="0" smtClean="0"/>
                        <a:t>Food</a:t>
                      </a:r>
                      <a:r>
                        <a:rPr lang="en-GB" sz="1300" baseline="0" dirty="0" smtClean="0"/>
                        <a:t> retail</a:t>
                      </a:r>
                      <a:endParaRPr lang="en-GB" sz="1300" dirty="0"/>
                    </a:p>
                  </a:txBody>
                  <a:tcPr marL="49008" marR="49008" anchor="ctr"/>
                </a:tc>
                <a:tc>
                  <a:txBody>
                    <a:bodyPr/>
                    <a:lstStyle/>
                    <a:p>
                      <a:pPr algn="r"/>
                      <a:r>
                        <a:rPr lang="en-GB" sz="1300" dirty="0" smtClean="0"/>
                        <a:t>11.8x</a:t>
                      </a:r>
                      <a:endParaRPr lang="en-GB" sz="1300" dirty="0"/>
                    </a:p>
                  </a:txBody>
                  <a:tcPr marL="49008" marR="108000" anchor="ctr"/>
                </a:tc>
                <a:tc>
                  <a:txBody>
                    <a:bodyPr/>
                    <a:lstStyle/>
                    <a:p>
                      <a:pPr algn="r"/>
                      <a:endParaRPr lang="en-GB" sz="1300" dirty="0"/>
                    </a:p>
                  </a:txBody>
                  <a:tcPr marL="49008" marR="108000" anchor="ctr"/>
                </a:tc>
                <a:extLst>
                  <a:ext uri="{0D108BD9-81ED-4DB2-BD59-A6C34878D82A}">
                    <a16:rowId xmlns:a16="http://schemas.microsoft.com/office/drawing/2014/main" xmlns="" val="10007"/>
                  </a:ext>
                </a:extLst>
              </a:tr>
              <a:tr h="353188">
                <a:tc>
                  <a:txBody>
                    <a:bodyPr/>
                    <a:lstStyle/>
                    <a:p>
                      <a:r>
                        <a:rPr lang="en-GB" sz="1300" dirty="0" smtClean="0"/>
                        <a:t>Defence</a:t>
                      </a:r>
                      <a:endParaRPr lang="en-GB" sz="1300" dirty="0"/>
                    </a:p>
                  </a:txBody>
                  <a:tcPr marL="49008" marR="49008" anchor="ctr"/>
                </a:tc>
                <a:tc>
                  <a:txBody>
                    <a:bodyPr/>
                    <a:lstStyle/>
                    <a:p>
                      <a:pPr algn="r"/>
                      <a:r>
                        <a:rPr lang="en-GB" sz="1300" dirty="0" smtClean="0"/>
                        <a:t>12.6x</a:t>
                      </a:r>
                      <a:endParaRPr lang="en-GB" sz="1300" dirty="0"/>
                    </a:p>
                  </a:txBody>
                  <a:tcPr marL="49008" marR="108000" anchor="ctr"/>
                </a:tc>
                <a:tc>
                  <a:txBody>
                    <a:bodyPr/>
                    <a:lstStyle/>
                    <a:p>
                      <a:pPr algn="r"/>
                      <a:endParaRPr lang="en-GB" sz="1300" dirty="0"/>
                    </a:p>
                  </a:txBody>
                  <a:tcPr marL="49008" marR="108000" anchor="ctr"/>
                </a:tc>
                <a:extLst>
                  <a:ext uri="{0D108BD9-81ED-4DB2-BD59-A6C34878D82A}">
                    <a16:rowId xmlns:a16="http://schemas.microsoft.com/office/drawing/2014/main" xmlns="" val="10008"/>
                  </a:ext>
                </a:extLst>
              </a:tr>
              <a:tr h="353188">
                <a:tc>
                  <a:txBody>
                    <a:bodyPr/>
                    <a:lstStyle/>
                    <a:p>
                      <a:pPr marL="0" marR="0" indent="0" algn="l" defTabSz="1003335" rtl="0" eaLnBrk="1" fontAlgn="auto" latinLnBrk="0" hangingPunct="1">
                        <a:lnSpc>
                          <a:spcPct val="100000"/>
                        </a:lnSpc>
                        <a:spcBef>
                          <a:spcPts val="0"/>
                        </a:spcBef>
                        <a:spcAft>
                          <a:spcPts val="0"/>
                        </a:spcAft>
                        <a:buClrTx/>
                        <a:buSzTx/>
                        <a:buFontTx/>
                        <a:buNone/>
                        <a:tabLst/>
                        <a:defRPr/>
                      </a:pPr>
                      <a:r>
                        <a:rPr lang="en-GB" sz="1300" dirty="0" smtClean="0"/>
                        <a:t>International</a:t>
                      </a:r>
                      <a:r>
                        <a:rPr lang="en-GB" sz="1300" baseline="0" dirty="0" smtClean="0"/>
                        <a:t> banks</a:t>
                      </a:r>
                      <a:endParaRPr lang="en-GB" sz="1300" dirty="0" smtClean="0"/>
                    </a:p>
                  </a:txBody>
                  <a:tcPr marL="49008" marR="49008" anchor="ctr"/>
                </a:tc>
                <a:tc>
                  <a:txBody>
                    <a:bodyPr/>
                    <a:lstStyle/>
                    <a:p>
                      <a:pPr algn="r"/>
                      <a:r>
                        <a:rPr lang="en-GB" sz="1300" dirty="0" smtClean="0"/>
                        <a:t>13.0x</a:t>
                      </a:r>
                      <a:endParaRPr lang="en-GB" sz="1300" dirty="0"/>
                    </a:p>
                  </a:txBody>
                  <a:tcPr marL="49008" marR="108000" anchor="ctr"/>
                </a:tc>
                <a:tc>
                  <a:txBody>
                    <a:bodyPr/>
                    <a:lstStyle/>
                    <a:p>
                      <a:pPr algn="r"/>
                      <a:endParaRPr lang="en-GB" sz="1300" dirty="0"/>
                    </a:p>
                  </a:txBody>
                  <a:tcPr marL="49008" marR="108000" anchor="ctr"/>
                </a:tc>
                <a:extLst>
                  <a:ext uri="{0D108BD9-81ED-4DB2-BD59-A6C34878D82A}">
                    <a16:rowId xmlns:a16="http://schemas.microsoft.com/office/drawing/2014/main" xmlns="" val="10009"/>
                  </a:ext>
                </a:extLst>
              </a:tr>
              <a:tr h="353188">
                <a:tc>
                  <a:txBody>
                    <a:bodyPr/>
                    <a:lstStyle/>
                    <a:p>
                      <a:r>
                        <a:rPr lang="en-GB" sz="1300" dirty="0" smtClean="0"/>
                        <a:t>General retail</a:t>
                      </a:r>
                      <a:endParaRPr lang="en-GB" sz="1300" dirty="0"/>
                    </a:p>
                  </a:txBody>
                  <a:tcPr marL="49008" marR="49008" anchor="ctr"/>
                </a:tc>
                <a:tc>
                  <a:txBody>
                    <a:bodyPr/>
                    <a:lstStyle/>
                    <a:p>
                      <a:pPr algn="r"/>
                      <a:r>
                        <a:rPr lang="en-GB" sz="1300" dirty="0" smtClean="0"/>
                        <a:t>13.9x</a:t>
                      </a:r>
                      <a:endParaRPr lang="en-GB" sz="1300" dirty="0"/>
                    </a:p>
                  </a:txBody>
                  <a:tcPr marL="49008" marR="108000" anchor="ctr"/>
                </a:tc>
                <a:tc>
                  <a:txBody>
                    <a:bodyPr/>
                    <a:lstStyle/>
                    <a:p>
                      <a:pPr algn="r"/>
                      <a:endParaRPr lang="en-GB" sz="1300" dirty="0"/>
                    </a:p>
                  </a:txBody>
                  <a:tcPr marL="49008" marR="108000" anchor="ctr"/>
                </a:tc>
                <a:extLst>
                  <a:ext uri="{0D108BD9-81ED-4DB2-BD59-A6C34878D82A}">
                    <a16:rowId xmlns:a16="http://schemas.microsoft.com/office/drawing/2014/main" xmlns="" val="10010"/>
                  </a:ext>
                </a:extLst>
              </a:tr>
            </a:tbl>
          </a:graphicData>
        </a:graphic>
      </p:graphicFrame>
      <p:graphicFrame>
        <p:nvGraphicFramePr>
          <p:cNvPr id="12" name="Content Placeholder 11"/>
          <p:cNvGraphicFramePr>
            <a:graphicFrameLocks noGrp="1"/>
          </p:cNvGraphicFramePr>
          <p:nvPr>
            <p:ph sz="quarter" idx="19"/>
            <p:extLst>
              <p:ext uri="{D42A27DB-BD31-4B8C-83A1-F6EECF244321}">
                <p14:modId xmlns:p14="http://schemas.microsoft.com/office/powerpoint/2010/main" val="3114989012"/>
              </p:ext>
            </p:extLst>
          </p:nvPr>
        </p:nvGraphicFramePr>
        <p:xfrm>
          <a:off x="6216650" y="1477963"/>
          <a:ext cx="5508551" cy="3903657"/>
        </p:xfrm>
        <a:graphic>
          <a:graphicData uri="http://schemas.openxmlformats.org/drawingml/2006/table">
            <a:tbl>
              <a:tblPr firstRow="1">
                <a:tableStyleId>{65EE72F8-A0F8-4E5A-98DF-F32D629CA87C}</a:tableStyleId>
              </a:tblPr>
              <a:tblGrid>
                <a:gridCol w="2545233">
                  <a:extLst>
                    <a:ext uri="{9D8B030D-6E8A-4147-A177-3AD203B41FA5}">
                      <a16:colId xmlns:a16="http://schemas.microsoft.com/office/drawing/2014/main" xmlns="" val="20000"/>
                    </a:ext>
                  </a:extLst>
                </a:gridCol>
                <a:gridCol w="1481659">
                  <a:extLst>
                    <a:ext uri="{9D8B030D-6E8A-4147-A177-3AD203B41FA5}">
                      <a16:colId xmlns:a16="http://schemas.microsoft.com/office/drawing/2014/main" xmlns="" val="20001"/>
                    </a:ext>
                  </a:extLst>
                </a:gridCol>
                <a:gridCol w="1481659">
                  <a:extLst>
                    <a:ext uri="{9D8B030D-6E8A-4147-A177-3AD203B41FA5}">
                      <a16:colId xmlns:a16="http://schemas.microsoft.com/office/drawing/2014/main" xmlns="" val="20002"/>
                    </a:ext>
                  </a:extLst>
                </a:gridCol>
              </a:tblGrid>
              <a:tr h="371777">
                <a:tc>
                  <a:txBody>
                    <a:bodyPr/>
                    <a:lstStyle/>
                    <a:p>
                      <a:r>
                        <a:rPr lang="en-GB" sz="1200" dirty="0" smtClean="0"/>
                        <a:t>NOT CHEAP</a:t>
                      </a:r>
                      <a:endParaRPr lang="en-GB" sz="1200" dirty="0"/>
                    </a:p>
                  </a:txBody>
                  <a:tcPr marL="49008" marR="49008" anchor="ctr">
                    <a:lnT w="12700" cap="flat" cmpd="sng" algn="ctr">
                      <a:noFill/>
                      <a:prstDash val="solid"/>
                      <a:round/>
                      <a:headEnd type="none" w="med" len="med"/>
                      <a:tailEnd type="none" w="med" len="med"/>
                    </a:lnT>
                    <a:solidFill>
                      <a:srgbClr val="DF536A"/>
                    </a:solidFill>
                  </a:tcPr>
                </a:tc>
                <a:tc gridSpan="2">
                  <a:txBody>
                    <a:bodyPr/>
                    <a:lstStyle/>
                    <a:p>
                      <a:pPr algn="r"/>
                      <a:r>
                        <a:rPr lang="en-GB" sz="1400" dirty="0" smtClean="0"/>
                        <a:t>Price-to-10yr</a:t>
                      </a:r>
                      <a:r>
                        <a:rPr lang="en-GB" sz="1400" baseline="0" dirty="0" smtClean="0"/>
                        <a:t> average earnings</a:t>
                      </a:r>
                      <a:endParaRPr lang="en-GB" sz="1400" dirty="0"/>
                    </a:p>
                  </a:txBody>
                  <a:tcPr marL="49008" marR="108000" anchor="ctr">
                    <a:lnT w="12700" cap="flat" cmpd="sng" algn="ctr">
                      <a:noFill/>
                      <a:prstDash val="solid"/>
                      <a:round/>
                      <a:headEnd type="none" w="med" len="med"/>
                      <a:tailEnd type="none" w="med" len="med"/>
                    </a:lnT>
                    <a:solidFill>
                      <a:srgbClr val="DF536A"/>
                    </a:solidFill>
                  </a:tcPr>
                </a:tc>
                <a:tc hMerge="1">
                  <a:txBody>
                    <a:bodyPr/>
                    <a:lstStyle/>
                    <a:p>
                      <a:endParaRPr lang="en-GB"/>
                    </a:p>
                  </a:txBody>
                  <a:tcPr/>
                </a:tc>
                <a:extLst>
                  <a:ext uri="{0D108BD9-81ED-4DB2-BD59-A6C34878D82A}">
                    <a16:rowId xmlns:a16="http://schemas.microsoft.com/office/drawing/2014/main" xmlns="" val="10000"/>
                  </a:ext>
                </a:extLst>
              </a:tr>
              <a:tr h="353188">
                <a:tc>
                  <a:txBody>
                    <a:bodyPr/>
                    <a:lstStyle/>
                    <a:p>
                      <a:r>
                        <a:rPr lang="en-GB" sz="1300" dirty="0" smtClean="0"/>
                        <a:t>Property</a:t>
                      </a:r>
                      <a:endParaRPr lang="en-GB" sz="1300" dirty="0"/>
                    </a:p>
                  </a:txBody>
                  <a:tcPr marL="49008" marR="49008" anchor="ctr"/>
                </a:tc>
                <a:tc>
                  <a:txBody>
                    <a:bodyPr/>
                    <a:lstStyle/>
                    <a:p>
                      <a:pPr algn="r"/>
                      <a:r>
                        <a:rPr lang="en-GB" sz="1300" dirty="0" smtClean="0"/>
                        <a:t>55.9x</a:t>
                      </a:r>
                      <a:endParaRPr lang="en-GB" sz="1300" dirty="0"/>
                    </a:p>
                  </a:txBody>
                  <a:tcPr marL="49008" marR="108000" anchor="ctr"/>
                </a:tc>
                <a:tc>
                  <a:txBody>
                    <a:bodyPr/>
                    <a:lstStyle/>
                    <a:p>
                      <a:pPr algn="r"/>
                      <a:endParaRPr lang="en-GB" sz="1300" dirty="0"/>
                    </a:p>
                  </a:txBody>
                  <a:tcPr marL="49008" marR="108000" anchor="ctr"/>
                </a:tc>
                <a:extLst>
                  <a:ext uri="{0D108BD9-81ED-4DB2-BD59-A6C34878D82A}">
                    <a16:rowId xmlns:a16="http://schemas.microsoft.com/office/drawing/2014/main" xmlns="" val="10001"/>
                  </a:ext>
                </a:extLst>
              </a:tr>
              <a:tr h="353188">
                <a:tc>
                  <a:txBody>
                    <a:bodyPr/>
                    <a:lstStyle/>
                    <a:p>
                      <a:r>
                        <a:rPr lang="en-GB" sz="1300" dirty="0" smtClean="0"/>
                        <a:t>Specialty</a:t>
                      </a:r>
                      <a:r>
                        <a:rPr lang="en-GB" sz="1300" baseline="0" dirty="0" smtClean="0"/>
                        <a:t> pharma</a:t>
                      </a:r>
                      <a:endParaRPr lang="en-GB" sz="1300" dirty="0"/>
                    </a:p>
                  </a:txBody>
                  <a:tcPr marL="49008" marR="49008" anchor="ctr"/>
                </a:tc>
                <a:tc>
                  <a:txBody>
                    <a:bodyPr/>
                    <a:lstStyle/>
                    <a:p>
                      <a:pPr algn="r"/>
                      <a:r>
                        <a:rPr lang="en-GB" sz="1300" dirty="0" smtClean="0"/>
                        <a:t>51.0x</a:t>
                      </a:r>
                      <a:endParaRPr lang="en-GB" sz="1300" dirty="0"/>
                    </a:p>
                  </a:txBody>
                  <a:tcPr marL="49008" marR="108000" anchor="ctr"/>
                </a:tc>
                <a:tc>
                  <a:txBody>
                    <a:bodyPr/>
                    <a:lstStyle/>
                    <a:p>
                      <a:pPr algn="r"/>
                      <a:endParaRPr lang="en-GB" sz="1300" dirty="0"/>
                    </a:p>
                  </a:txBody>
                  <a:tcPr marL="49008" marR="108000" anchor="ctr"/>
                </a:tc>
                <a:extLst>
                  <a:ext uri="{0D108BD9-81ED-4DB2-BD59-A6C34878D82A}">
                    <a16:rowId xmlns:a16="http://schemas.microsoft.com/office/drawing/2014/main" xmlns="" val="10002"/>
                  </a:ext>
                </a:extLst>
              </a:tr>
              <a:tr h="353188">
                <a:tc>
                  <a:txBody>
                    <a:bodyPr/>
                    <a:lstStyle/>
                    <a:p>
                      <a:r>
                        <a:rPr lang="en-GB" sz="1300" dirty="0" smtClean="0"/>
                        <a:t>Software</a:t>
                      </a:r>
                      <a:endParaRPr lang="en-GB" sz="1300" dirty="0"/>
                    </a:p>
                  </a:txBody>
                  <a:tcPr marL="49008" marR="49008" anchor="ctr"/>
                </a:tc>
                <a:tc>
                  <a:txBody>
                    <a:bodyPr/>
                    <a:lstStyle/>
                    <a:p>
                      <a:pPr algn="r"/>
                      <a:r>
                        <a:rPr lang="en-GB" sz="1300" dirty="0" smtClean="0"/>
                        <a:t>48.6x</a:t>
                      </a:r>
                    </a:p>
                  </a:txBody>
                  <a:tcPr marL="49008" marR="108000" anchor="ctr"/>
                </a:tc>
                <a:tc>
                  <a:txBody>
                    <a:bodyPr/>
                    <a:lstStyle/>
                    <a:p>
                      <a:pPr algn="r"/>
                      <a:endParaRPr lang="en-GB" sz="1300" dirty="0" smtClean="0"/>
                    </a:p>
                  </a:txBody>
                  <a:tcPr marL="49008" marR="108000" anchor="ctr"/>
                </a:tc>
                <a:extLst>
                  <a:ext uri="{0D108BD9-81ED-4DB2-BD59-A6C34878D82A}">
                    <a16:rowId xmlns:a16="http://schemas.microsoft.com/office/drawing/2014/main" xmlns="" val="10003"/>
                  </a:ext>
                </a:extLst>
              </a:tr>
              <a:tr h="353188">
                <a:tc>
                  <a:txBody>
                    <a:bodyPr/>
                    <a:lstStyle/>
                    <a:p>
                      <a:r>
                        <a:rPr lang="en-GB" sz="1300" dirty="0" smtClean="0"/>
                        <a:t>Chemicals</a:t>
                      </a:r>
                      <a:endParaRPr lang="en-GB" sz="1300" dirty="0"/>
                    </a:p>
                  </a:txBody>
                  <a:tcPr marL="49008" marR="49008" anchor="ctr"/>
                </a:tc>
                <a:tc>
                  <a:txBody>
                    <a:bodyPr/>
                    <a:lstStyle/>
                    <a:p>
                      <a:pPr algn="r"/>
                      <a:r>
                        <a:rPr lang="en-GB" sz="1300" dirty="0" smtClean="0"/>
                        <a:t>30.2x</a:t>
                      </a:r>
                      <a:endParaRPr lang="en-GB" sz="1300" dirty="0"/>
                    </a:p>
                  </a:txBody>
                  <a:tcPr marL="49008" marR="108000" anchor="ctr"/>
                </a:tc>
                <a:tc>
                  <a:txBody>
                    <a:bodyPr/>
                    <a:lstStyle/>
                    <a:p>
                      <a:pPr algn="r"/>
                      <a:endParaRPr lang="en-GB" sz="1300" dirty="0"/>
                    </a:p>
                  </a:txBody>
                  <a:tcPr marL="49008" marR="108000" anchor="ctr"/>
                </a:tc>
                <a:extLst>
                  <a:ext uri="{0D108BD9-81ED-4DB2-BD59-A6C34878D82A}">
                    <a16:rowId xmlns:a16="http://schemas.microsoft.com/office/drawing/2014/main" xmlns="" val="10004"/>
                  </a:ext>
                </a:extLst>
              </a:tr>
              <a:tr h="353188">
                <a:tc>
                  <a:txBody>
                    <a:bodyPr/>
                    <a:lstStyle/>
                    <a:p>
                      <a:r>
                        <a:rPr lang="en-GB" sz="1300" dirty="0" smtClean="0"/>
                        <a:t>Airlines</a:t>
                      </a:r>
                      <a:endParaRPr lang="en-GB" sz="1300" dirty="0"/>
                    </a:p>
                  </a:txBody>
                  <a:tcPr marL="49008" marR="49008" anchor="ctr"/>
                </a:tc>
                <a:tc>
                  <a:txBody>
                    <a:bodyPr/>
                    <a:lstStyle/>
                    <a:p>
                      <a:pPr algn="r"/>
                      <a:r>
                        <a:rPr lang="en-GB" sz="1300" dirty="0" smtClean="0"/>
                        <a:t>29.7x</a:t>
                      </a:r>
                      <a:endParaRPr lang="en-GB" sz="1300" dirty="0"/>
                    </a:p>
                  </a:txBody>
                  <a:tcPr marL="49008" marR="108000" anchor="ctr"/>
                </a:tc>
                <a:tc>
                  <a:txBody>
                    <a:bodyPr/>
                    <a:lstStyle/>
                    <a:p>
                      <a:pPr algn="r"/>
                      <a:endParaRPr lang="en-GB" sz="1300" dirty="0"/>
                    </a:p>
                  </a:txBody>
                  <a:tcPr marL="49008" marR="108000" anchor="ctr"/>
                </a:tc>
                <a:extLst>
                  <a:ext uri="{0D108BD9-81ED-4DB2-BD59-A6C34878D82A}">
                    <a16:rowId xmlns:a16="http://schemas.microsoft.com/office/drawing/2014/main" xmlns="" val="10005"/>
                  </a:ext>
                </a:extLst>
              </a:tr>
              <a:tr h="353188">
                <a:tc>
                  <a:txBody>
                    <a:bodyPr/>
                    <a:lstStyle/>
                    <a:p>
                      <a:r>
                        <a:rPr lang="en-GB" sz="1300" dirty="0" smtClean="0"/>
                        <a:t>Beverages</a:t>
                      </a:r>
                      <a:endParaRPr lang="en-GB" sz="1300" dirty="0"/>
                    </a:p>
                  </a:txBody>
                  <a:tcPr marL="49008" marR="49008" anchor="ctr"/>
                </a:tc>
                <a:tc>
                  <a:txBody>
                    <a:bodyPr/>
                    <a:lstStyle/>
                    <a:p>
                      <a:pPr algn="r"/>
                      <a:r>
                        <a:rPr lang="en-GB" sz="1300" dirty="0" smtClean="0"/>
                        <a:t>25.8x</a:t>
                      </a:r>
                      <a:endParaRPr lang="en-GB" sz="1300" dirty="0"/>
                    </a:p>
                  </a:txBody>
                  <a:tcPr marL="49008" marR="108000" anchor="ctr"/>
                </a:tc>
                <a:tc>
                  <a:txBody>
                    <a:bodyPr/>
                    <a:lstStyle/>
                    <a:p>
                      <a:pPr algn="r"/>
                      <a:endParaRPr lang="en-GB" sz="1300" dirty="0"/>
                    </a:p>
                  </a:txBody>
                  <a:tcPr marL="49008" marR="108000" anchor="ctr"/>
                </a:tc>
                <a:extLst>
                  <a:ext uri="{0D108BD9-81ED-4DB2-BD59-A6C34878D82A}">
                    <a16:rowId xmlns:a16="http://schemas.microsoft.com/office/drawing/2014/main" xmlns="" val="10006"/>
                  </a:ext>
                </a:extLst>
              </a:tr>
              <a:tr h="353188">
                <a:tc>
                  <a:txBody>
                    <a:bodyPr/>
                    <a:lstStyle/>
                    <a:p>
                      <a:r>
                        <a:rPr lang="en-GB" sz="1300" dirty="0" smtClean="0"/>
                        <a:t>Luxury</a:t>
                      </a:r>
                      <a:endParaRPr lang="en-GB" sz="1300" dirty="0"/>
                    </a:p>
                  </a:txBody>
                  <a:tcPr marL="49008" marR="49008" anchor="ctr"/>
                </a:tc>
                <a:tc>
                  <a:txBody>
                    <a:bodyPr/>
                    <a:lstStyle/>
                    <a:p>
                      <a:pPr algn="r"/>
                      <a:r>
                        <a:rPr lang="en-GB" sz="1300" dirty="0" smtClean="0"/>
                        <a:t>25.7x</a:t>
                      </a:r>
                      <a:endParaRPr lang="en-GB" sz="1300" dirty="0"/>
                    </a:p>
                  </a:txBody>
                  <a:tcPr marL="49008" marR="108000" anchor="ctr"/>
                </a:tc>
                <a:tc>
                  <a:txBody>
                    <a:bodyPr/>
                    <a:lstStyle/>
                    <a:p>
                      <a:pPr algn="r"/>
                      <a:endParaRPr lang="en-GB" sz="1300" dirty="0"/>
                    </a:p>
                  </a:txBody>
                  <a:tcPr marL="49008" marR="108000" anchor="ctr"/>
                </a:tc>
                <a:extLst>
                  <a:ext uri="{0D108BD9-81ED-4DB2-BD59-A6C34878D82A}">
                    <a16:rowId xmlns:a16="http://schemas.microsoft.com/office/drawing/2014/main" xmlns="" val="10007"/>
                  </a:ext>
                </a:extLst>
              </a:tr>
              <a:tr h="353188">
                <a:tc>
                  <a:txBody>
                    <a:bodyPr/>
                    <a:lstStyle/>
                    <a:p>
                      <a:r>
                        <a:rPr lang="en-GB" sz="1300" dirty="0" smtClean="0"/>
                        <a:t>Fast</a:t>
                      </a:r>
                      <a:r>
                        <a:rPr lang="en-GB" sz="1300" baseline="0" dirty="0" smtClean="0"/>
                        <a:t>-moving consumer goods</a:t>
                      </a:r>
                      <a:endParaRPr lang="en-GB" sz="1300" dirty="0"/>
                    </a:p>
                  </a:txBody>
                  <a:tcPr marL="49008" marR="49008" anchor="ctr"/>
                </a:tc>
                <a:tc>
                  <a:txBody>
                    <a:bodyPr/>
                    <a:lstStyle/>
                    <a:p>
                      <a:pPr marL="0" marR="0" indent="0" algn="r" defTabSz="1003335" rtl="0" eaLnBrk="1" fontAlgn="auto" latinLnBrk="0" hangingPunct="1">
                        <a:lnSpc>
                          <a:spcPct val="100000"/>
                        </a:lnSpc>
                        <a:spcBef>
                          <a:spcPts val="0"/>
                        </a:spcBef>
                        <a:spcAft>
                          <a:spcPts val="0"/>
                        </a:spcAft>
                        <a:buClrTx/>
                        <a:buSzTx/>
                        <a:buFontTx/>
                        <a:buNone/>
                        <a:tabLst/>
                        <a:defRPr/>
                      </a:pPr>
                      <a:r>
                        <a:rPr lang="en-GB" sz="1300" dirty="0" smtClean="0"/>
                        <a:t>24.9x</a:t>
                      </a:r>
                    </a:p>
                  </a:txBody>
                  <a:tcPr marL="49008" marR="108000" anchor="ctr"/>
                </a:tc>
                <a:tc>
                  <a:txBody>
                    <a:bodyPr/>
                    <a:lstStyle/>
                    <a:p>
                      <a:pPr marL="0" marR="0" indent="0" algn="r" defTabSz="1003335" rtl="0" eaLnBrk="1" fontAlgn="auto" latinLnBrk="0" hangingPunct="1">
                        <a:lnSpc>
                          <a:spcPct val="100000"/>
                        </a:lnSpc>
                        <a:spcBef>
                          <a:spcPts val="0"/>
                        </a:spcBef>
                        <a:spcAft>
                          <a:spcPts val="0"/>
                        </a:spcAft>
                        <a:buClrTx/>
                        <a:buSzTx/>
                        <a:buFontTx/>
                        <a:buNone/>
                        <a:tabLst/>
                        <a:defRPr/>
                      </a:pPr>
                      <a:endParaRPr lang="en-GB" sz="1300" dirty="0" smtClean="0"/>
                    </a:p>
                  </a:txBody>
                  <a:tcPr marL="49008" marR="108000" anchor="ctr"/>
                </a:tc>
                <a:extLst>
                  <a:ext uri="{0D108BD9-81ED-4DB2-BD59-A6C34878D82A}">
                    <a16:rowId xmlns:a16="http://schemas.microsoft.com/office/drawing/2014/main" xmlns="" val="10008"/>
                  </a:ext>
                </a:extLst>
              </a:tr>
              <a:tr h="353188">
                <a:tc>
                  <a:txBody>
                    <a:bodyPr/>
                    <a:lstStyle/>
                    <a:p>
                      <a:r>
                        <a:rPr lang="en-GB" sz="1300" dirty="0" smtClean="0"/>
                        <a:t>Capital goods</a:t>
                      </a:r>
                      <a:endParaRPr lang="en-GB" sz="1300" dirty="0"/>
                    </a:p>
                  </a:txBody>
                  <a:tcPr marL="49008" marR="49008" anchor="ctr"/>
                </a:tc>
                <a:tc>
                  <a:txBody>
                    <a:bodyPr/>
                    <a:lstStyle/>
                    <a:p>
                      <a:pPr algn="r"/>
                      <a:r>
                        <a:rPr lang="en-GB" sz="1300" dirty="0" smtClean="0"/>
                        <a:t>23.6x</a:t>
                      </a:r>
                      <a:endParaRPr lang="en-GB" sz="1300" dirty="0"/>
                    </a:p>
                  </a:txBody>
                  <a:tcPr marL="49008" marR="108000" anchor="ctr"/>
                </a:tc>
                <a:tc>
                  <a:txBody>
                    <a:bodyPr/>
                    <a:lstStyle/>
                    <a:p>
                      <a:pPr algn="r"/>
                      <a:endParaRPr lang="en-GB" sz="1300" dirty="0"/>
                    </a:p>
                  </a:txBody>
                  <a:tcPr marL="49008" marR="108000" anchor="ctr"/>
                </a:tc>
                <a:extLst>
                  <a:ext uri="{0D108BD9-81ED-4DB2-BD59-A6C34878D82A}">
                    <a16:rowId xmlns:a16="http://schemas.microsoft.com/office/drawing/2014/main" xmlns="" val="10009"/>
                  </a:ext>
                </a:extLst>
              </a:tr>
              <a:tr h="353188">
                <a:tc>
                  <a:txBody>
                    <a:bodyPr/>
                    <a:lstStyle/>
                    <a:p>
                      <a:r>
                        <a:rPr lang="en-GB" sz="1300" dirty="0" smtClean="0"/>
                        <a:t>House builders</a:t>
                      </a:r>
                      <a:endParaRPr lang="en-GB" sz="1300" dirty="0"/>
                    </a:p>
                  </a:txBody>
                  <a:tcPr marL="49008" marR="49008" anchor="ctr"/>
                </a:tc>
                <a:tc>
                  <a:txBody>
                    <a:bodyPr/>
                    <a:lstStyle/>
                    <a:p>
                      <a:pPr algn="r"/>
                      <a:r>
                        <a:rPr lang="en-GB" sz="1300" strike="noStrike" dirty="0" smtClean="0"/>
                        <a:t>22.5x</a:t>
                      </a:r>
                      <a:endParaRPr lang="en-GB" sz="1300" strike="noStrike" dirty="0"/>
                    </a:p>
                  </a:txBody>
                  <a:tcPr marL="49008" marR="108000" anchor="ctr"/>
                </a:tc>
                <a:tc>
                  <a:txBody>
                    <a:bodyPr/>
                    <a:lstStyle/>
                    <a:p>
                      <a:pPr algn="r"/>
                      <a:endParaRPr lang="en-GB" sz="1300" strike="noStrike" dirty="0"/>
                    </a:p>
                  </a:txBody>
                  <a:tcPr marL="49008" marR="108000" anchor="ctr"/>
                </a:tc>
                <a:extLst>
                  <a:ext uri="{0D108BD9-81ED-4DB2-BD59-A6C34878D82A}">
                    <a16:rowId xmlns:a16="http://schemas.microsoft.com/office/drawing/2014/main" xmlns="" val="10010"/>
                  </a:ext>
                </a:extLst>
              </a:tr>
            </a:tbl>
          </a:graphicData>
        </a:graphic>
      </p:graphicFrame>
      <p:grpSp>
        <p:nvGrpSpPr>
          <p:cNvPr id="23" name="Group 22"/>
          <p:cNvGrpSpPr/>
          <p:nvPr/>
        </p:nvGrpSpPr>
        <p:grpSpPr>
          <a:xfrm>
            <a:off x="4801443" y="1880444"/>
            <a:ext cx="288000" cy="288000"/>
            <a:chOff x="4826000" y="7637463"/>
            <a:chExt cx="406400" cy="406400"/>
          </a:xfrm>
          <a:solidFill>
            <a:schemeClr val="tx2"/>
          </a:solidFill>
        </p:grpSpPr>
        <p:sp>
          <p:nvSpPr>
            <p:cNvPr id="24" name="Freeform 705"/>
            <p:cNvSpPr>
              <a:spLocks/>
            </p:cNvSpPr>
            <p:nvPr/>
          </p:nvSpPr>
          <p:spPr bwMode="auto">
            <a:xfrm>
              <a:off x="4826000" y="7637463"/>
              <a:ext cx="184150" cy="406400"/>
            </a:xfrm>
            <a:custGeom>
              <a:avLst/>
              <a:gdLst>
                <a:gd name="T0" fmla="*/ 150 w 150"/>
                <a:gd name="T1" fmla="*/ 316 h 333"/>
                <a:gd name="T2" fmla="*/ 17 w 150"/>
                <a:gd name="T3" fmla="*/ 167 h 333"/>
                <a:gd name="T4" fmla="*/ 150 w 150"/>
                <a:gd name="T5" fmla="*/ 17 h 333"/>
                <a:gd name="T6" fmla="*/ 150 w 150"/>
                <a:gd name="T7" fmla="*/ 0 h 333"/>
                <a:gd name="T8" fmla="*/ 0 w 150"/>
                <a:gd name="T9" fmla="*/ 167 h 333"/>
                <a:gd name="T10" fmla="*/ 150 w 150"/>
                <a:gd name="T11" fmla="*/ 333 h 333"/>
                <a:gd name="T12" fmla="*/ 150 w 150"/>
                <a:gd name="T13" fmla="*/ 316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150" y="316"/>
                  </a:moveTo>
                  <a:cubicBezTo>
                    <a:pt x="75" y="308"/>
                    <a:pt x="17" y="244"/>
                    <a:pt x="17" y="167"/>
                  </a:cubicBezTo>
                  <a:cubicBezTo>
                    <a:pt x="17" y="89"/>
                    <a:pt x="75" y="25"/>
                    <a:pt x="150" y="17"/>
                  </a:cubicBezTo>
                  <a:cubicBezTo>
                    <a:pt x="150" y="0"/>
                    <a:pt x="150" y="0"/>
                    <a:pt x="150" y="0"/>
                  </a:cubicBezTo>
                  <a:cubicBezTo>
                    <a:pt x="66" y="9"/>
                    <a:pt x="0" y="80"/>
                    <a:pt x="0" y="167"/>
                  </a:cubicBezTo>
                  <a:cubicBezTo>
                    <a:pt x="0" y="253"/>
                    <a:pt x="66" y="325"/>
                    <a:pt x="150" y="333"/>
                  </a:cubicBezTo>
                  <a:lnTo>
                    <a:pt x="150"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5" name="Freeform 706"/>
            <p:cNvSpPr>
              <a:spLocks/>
            </p:cNvSpPr>
            <p:nvPr/>
          </p:nvSpPr>
          <p:spPr bwMode="auto">
            <a:xfrm>
              <a:off x="5049838" y="7637463"/>
              <a:ext cx="182562" cy="406400"/>
            </a:xfrm>
            <a:custGeom>
              <a:avLst/>
              <a:gdLst>
                <a:gd name="T0" fmla="*/ 0 w 150"/>
                <a:gd name="T1" fmla="*/ 0 h 333"/>
                <a:gd name="T2" fmla="*/ 0 w 150"/>
                <a:gd name="T3" fmla="*/ 17 h 333"/>
                <a:gd name="T4" fmla="*/ 133 w 150"/>
                <a:gd name="T5" fmla="*/ 167 h 333"/>
                <a:gd name="T6" fmla="*/ 0 w 150"/>
                <a:gd name="T7" fmla="*/ 316 h 333"/>
                <a:gd name="T8" fmla="*/ 0 w 150"/>
                <a:gd name="T9" fmla="*/ 333 h 333"/>
                <a:gd name="T10" fmla="*/ 150 w 150"/>
                <a:gd name="T11" fmla="*/ 167 h 333"/>
                <a:gd name="T12" fmla="*/ 0 w 150"/>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0" y="0"/>
                  </a:moveTo>
                  <a:cubicBezTo>
                    <a:pt x="0" y="17"/>
                    <a:pt x="0" y="17"/>
                    <a:pt x="0" y="17"/>
                  </a:cubicBezTo>
                  <a:cubicBezTo>
                    <a:pt x="75" y="25"/>
                    <a:pt x="133" y="89"/>
                    <a:pt x="133" y="167"/>
                  </a:cubicBezTo>
                  <a:cubicBezTo>
                    <a:pt x="133" y="244"/>
                    <a:pt x="75" y="308"/>
                    <a:pt x="0" y="316"/>
                  </a:cubicBezTo>
                  <a:cubicBezTo>
                    <a:pt x="0" y="333"/>
                    <a:pt x="0" y="333"/>
                    <a:pt x="0" y="333"/>
                  </a:cubicBezTo>
                  <a:cubicBezTo>
                    <a:pt x="84" y="325"/>
                    <a:pt x="150" y="253"/>
                    <a:pt x="150" y="167"/>
                  </a:cubicBezTo>
                  <a:cubicBezTo>
                    <a:pt x="150" y="80"/>
                    <a:pt x="84"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6" name="Freeform 1483"/>
            <p:cNvSpPr>
              <a:spLocks/>
            </p:cNvSpPr>
            <p:nvPr/>
          </p:nvSpPr>
          <p:spPr bwMode="auto">
            <a:xfrm>
              <a:off x="4978400" y="7967663"/>
              <a:ext cx="0" cy="1588"/>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1 h 1"/>
                <a:gd name="T12" fmla="*/ 1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0 h 1"/>
                <a:gd name="T30" fmla="*/ 0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0" y="0"/>
                  </a:moveTo>
                  <a:cubicBezTo>
                    <a:pt x="0" y="0"/>
                    <a:pt x="0" y="0"/>
                    <a:pt x="0"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7" name="Freeform 1484"/>
            <p:cNvSpPr>
              <a:spLocks/>
            </p:cNvSpPr>
            <p:nvPr/>
          </p:nvSpPr>
          <p:spPr bwMode="auto">
            <a:xfrm>
              <a:off x="4978400" y="796766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1 h 1"/>
                <a:gd name="T12" fmla="*/ 1 w 1"/>
                <a:gd name="T13" fmla="*/ 1 h 1"/>
                <a:gd name="T14" fmla="*/ 1 w 1"/>
                <a:gd name="T15" fmla="*/ 1 h 1"/>
                <a:gd name="T16" fmla="*/ 1 w 1"/>
                <a:gd name="T17" fmla="*/ 0 h 1"/>
                <a:gd name="T18" fmla="*/ 0 w 1"/>
                <a:gd name="T19" fmla="*/ 0 h 1"/>
                <a:gd name="T20" fmla="*/ 0 w 1"/>
                <a:gd name="T21" fmla="*/ 0 h 1"/>
                <a:gd name="T22" fmla="*/ 0 w 1"/>
                <a:gd name="T23" fmla="*/ 0 h 1"/>
                <a:gd name="T24" fmla="*/ 1 w 1"/>
                <a:gd name="T25" fmla="*/ 0 h 1"/>
                <a:gd name="T26" fmla="*/ 1 w 1"/>
                <a:gd name="T27" fmla="*/ 0 h 1"/>
                <a:gd name="T28" fmla="*/ 1 w 1"/>
                <a:gd name="T29" fmla="*/ 0 h 1"/>
                <a:gd name="T30" fmla="*/ 1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0"/>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1" y="0"/>
                    <a:pt x="1" y="0"/>
                    <a:pt x="1" y="0"/>
                  </a:cubicBezTo>
                  <a:cubicBezTo>
                    <a:pt x="1"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8" name="Freeform 1485"/>
            <p:cNvSpPr>
              <a:spLocks/>
            </p:cNvSpPr>
            <p:nvPr/>
          </p:nvSpPr>
          <p:spPr bwMode="auto">
            <a:xfrm>
              <a:off x="4978400" y="7967663"/>
              <a:ext cx="0" cy="0"/>
            </a:xfrm>
            <a:custGeom>
              <a:avLst/>
              <a:gdLst>
                <a:gd name="T0" fmla="*/ 1 h 1"/>
                <a:gd name="T1" fmla="*/ 0 h 1"/>
                <a:gd name="T2" fmla="*/ 0 h 1"/>
                <a:gd name="T3" fmla="*/ 0 h 1"/>
                <a:gd name="T4" fmla="*/ 0 h 1"/>
                <a:gd name="T5" fmla="*/ 1 h 1"/>
                <a:gd name="T6" fmla="*/ 1 h 1"/>
                <a:gd name="T7" fmla="*/ 1 h 1"/>
                <a:gd name="T8" fmla="*/ 1 h 1"/>
                <a:gd name="T9" fmla="*/ 1 h 1"/>
                <a:gd name="T10" fmla="*/ 1 h 1"/>
                <a:gd name="T11"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cubicBezTo>
                    <a:pt x="0" y="1"/>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9" name="Freeform 1486"/>
            <p:cNvSpPr>
              <a:spLocks/>
            </p:cNvSpPr>
            <p:nvPr/>
          </p:nvSpPr>
          <p:spPr bwMode="auto">
            <a:xfrm>
              <a:off x="4976812" y="7967663"/>
              <a:ext cx="1587" cy="0"/>
            </a:xfrm>
            <a:custGeom>
              <a:avLst/>
              <a:gdLst>
                <a:gd name="T0" fmla="*/ 0 w 1"/>
                <a:gd name="T1" fmla="*/ 1 h 1"/>
                <a:gd name="T2" fmla="*/ 1 w 1"/>
                <a:gd name="T3" fmla="*/ 1 h 1"/>
                <a:gd name="T4" fmla="*/ 1 w 1"/>
                <a:gd name="T5" fmla="*/ 1 h 1"/>
                <a:gd name="T6" fmla="*/ 1 w 1"/>
                <a:gd name="T7" fmla="*/ 1 h 1"/>
                <a:gd name="T8" fmla="*/ 1 w 1"/>
                <a:gd name="T9" fmla="*/ 0 h 1"/>
                <a:gd name="T10" fmla="*/ 1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0" y="0"/>
                    <a:pt x="0" y="0"/>
                    <a:pt x="0" y="0"/>
                  </a:cubicBezTo>
                  <a:cubicBezTo>
                    <a:pt x="0" y="0"/>
                    <a:pt x="0" y="0"/>
                    <a:pt x="0" y="0"/>
                  </a:cubicBezTo>
                  <a:cubicBezTo>
                    <a:pt x="0" y="0"/>
                    <a:pt x="0" y="0"/>
                    <a:pt x="0" y="0"/>
                  </a:cubicBezTo>
                  <a:cubicBezTo>
                    <a:pt x="0" y="0"/>
                    <a:pt x="0" y="1"/>
                    <a:pt x="0" y="1"/>
                  </a:cubicBezTo>
                  <a:cubicBezTo>
                    <a:pt x="0" y="1"/>
                    <a:pt x="0"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0" name="Freeform 1487"/>
            <p:cNvSpPr>
              <a:spLocks/>
            </p:cNvSpPr>
            <p:nvPr/>
          </p:nvSpPr>
          <p:spPr bwMode="auto">
            <a:xfrm>
              <a:off x="4976812" y="7967663"/>
              <a:ext cx="1587" cy="0"/>
            </a:xfrm>
            <a:custGeom>
              <a:avLst/>
              <a:gdLst>
                <a:gd name="T0" fmla="*/ 0 w 1"/>
                <a:gd name="T1" fmla="*/ 1 w 1"/>
                <a:gd name="T2" fmla="*/ 0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lnTo>
                    <a:pt x="1" y="0"/>
                  </a:lnTo>
                  <a:lnTo>
                    <a:pt x="0"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1" name="Freeform 1488"/>
            <p:cNvSpPr>
              <a:spLocks/>
            </p:cNvSpPr>
            <p:nvPr/>
          </p:nvSpPr>
          <p:spPr bwMode="auto">
            <a:xfrm>
              <a:off x="4978400" y="79676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2" name="Freeform 1489"/>
            <p:cNvSpPr>
              <a:spLocks/>
            </p:cNvSpPr>
            <p:nvPr/>
          </p:nvSpPr>
          <p:spPr bwMode="auto">
            <a:xfrm>
              <a:off x="4976812" y="7969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3" name="Freeform 1490"/>
            <p:cNvSpPr>
              <a:spLocks/>
            </p:cNvSpPr>
            <p:nvPr/>
          </p:nvSpPr>
          <p:spPr bwMode="auto">
            <a:xfrm>
              <a:off x="4976812" y="7969250"/>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1 w 1"/>
                <a:gd name="T12" fmla="*/ 0 w 1"/>
                <a:gd name="T13" fmla="*/ 0 w 1"/>
                <a:gd name="T14" fmla="*/ 0 w 1"/>
                <a:gd name="T15"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4" name="Freeform 1491"/>
            <p:cNvSpPr>
              <a:spLocks/>
            </p:cNvSpPr>
            <p:nvPr/>
          </p:nvSpPr>
          <p:spPr bwMode="auto">
            <a:xfrm>
              <a:off x="5011737" y="79311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5" name="Freeform 1492"/>
            <p:cNvSpPr>
              <a:spLocks/>
            </p:cNvSpPr>
            <p:nvPr/>
          </p:nvSpPr>
          <p:spPr bwMode="auto">
            <a:xfrm>
              <a:off x="5011737" y="7881938"/>
              <a:ext cx="0" cy="1588"/>
            </a:xfrm>
            <a:custGeom>
              <a:avLst/>
              <a:gdLst>
                <a:gd name="T0" fmla="*/ 0 h 1"/>
                <a:gd name="T1" fmla="*/ 0 h 1"/>
                <a:gd name="T2" fmla="*/ 1 h 1"/>
                <a:gd name="T3" fmla="*/ 1 h 1"/>
                <a:gd name="T4" fmla="*/ 1 h 1"/>
                <a:gd name="T5" fmla="*/ 1 h 1"/>
                <a:gd name="T6" fmla="*/ 1 h 1"/>
                <a:gd name="T7" fmla="*/ 1 h 1"/>
                <a:gd name="T8" fmla="*/ 1 h 1"/>
                <a:gd name="T9" fmla="*/ 1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6" name="Freeform 1493"/>
            <p:cNvSpPr>
              <a:spLocks/>
            </p:cNvSpPr>
            <p:nvPr/>
          </p:nvSpPr>
          <p:spPr bwMode="auto">
            <a:xfrm>
              <a:off x="5026025" y="7866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7" name="Freeform 1494"/>
            <p:cNvSpPr>
              <a:spLocks/>
            </p:cNvSpPr>
            <p:nvPr/>
          </p:nvSpPr>
          <p:spPr bwMode="auto">
            <a:xfrm>
              <a:off x="5014912" y="7861300"/>
              <a:ext cx="11112" cy="9525"/>
            </a:xfrm>
            <a:custGeom>
              <a:avLst/>
              <a:gdLst>
                <a:gd name="T0" fmla="*/ 7 w 9"/>
                <a:gd name="T1" fmla="*/ 3 h 7"/>
                <a:gd name="T2" fmla="*/ 7 w 9"/>
                <a:gd name="T3" fmla="*/ 3 h 7"/>
                <a:gd name="T4" fmla="*/ 6 w 9"/>
                <a:gd name="T5" fmla="*/ 3 h 7"/>
                <a:gd name="T6" fmla="*/ 6 w 9"/>
                <a:gd name="T7" fmla="*/ 2 h 7"/>
                <a:gd name="T8" fmla="*/ 6 w 9"/>
                <a:gd name="T9" fmla="*/ 2 h 7"/>
                <a:gd name="T10" fmla="*/ 5 w 9"/>
                <a:gd name="T11" fmla="*/ 1 h 7"/>
                <a:gd name="T12" fmla="*/ 5 w 9"/>
                <a:gd name="T13" fmla="*/ 1 h 7"/>
                <a:gd name="T14" fmla="*/ 5 w 9"/>
                <a:gd name="T15" fmla="*/ 1 h 7"/>
                <a:gd name="T16" fmla="*/ 5 w 9"/>
                <a:gd name="T17" fmla="*/ 0 h 7"/>
                <a:gd name="T18" fmla="*/ 5 w 9"/>
                <a:gd name="T19" fmla="*/ 0 h 7"/>
                <a:gd name="T20" fmla="*/ 5 w 9"/>
                <a:gd name="T21" fmla="*/ 0 h 7"/>
                <a:gd name="T22" fmla="*/ 4 w 9"/>
                <a:gd name="T23" fmla="*/ 0 h 7"/>
                <a:gd name="T24" fmla="*/ 4 w 9"/>
                <a:gd name="T25" fmla="*/ 0 h 7"/>
                <a:gd name="T26" fmla="*/ 3 w 9"/>
                <a:gd name="T27" fmla="*/ 0 h 7"/>
                <a:gd name="T28" fmla="*/ 3 w 9"/>
                <a:gd name="T29" fmla="*/ 0 h 7"/>
                <a:gd name="T30" fmla="*/ 3 w 9"/>
                <a:gd name="T31" fmla="*/ 0 h 7"/>
                <a:gd name="T32" fmla="*/ 2 w 9"/>
                <a:gd name="T33" fmla="*/ 0 h 7"/>
                <a:gd name="T34" fmla="*/ 2 w 9"/>
                <a:gd name="T35" fmla="*/ 0 h 7"/>
                <a:gd name="T36" fmla="*/ 2 w 9"/>
                <a:gd name="T37" fmla="*/ 0 h 7"/>
                <a:gd name="T38" fmla="*/ 2 w 9"/>
                <a:gd name="T39" fmla="*/ 0 h 7"/>
                <a:gd name="T40" fmla="*/ 2 w 9"/>
                <a:gd name="T41" fmla="*/ 0 h 7"/>
                <a:gd name="T42" fmla="*/ 1 w 9"/>
                <a:gd name="T43" fmla="*/ 0 h 7"/>
                <a:gd name="T44" fmla="*/ 1 w 9"/>
                <a:gd name="T45" fmla="*/ 0 h 7"/>
                <a:gd name="T46" fmla="*/ 1 w 9"/>
                <a:gd name="T47" fmla="*/ 1 h 7"/>
                <a:gd name="T48" fmla="*/ 1 w 9"/>
                <a:gd name="T49" fmla="*/ 2 h 7"/>
                <a:gd name="T50" fmla="*/ 1 w 9"/>
                <a:gd name="T51" fmla="*/ 2 h 7"/>
                <a:gd name="T52" fmla="*/ 1 w 9"/>
                <a:gd name="T53" fmla="*/ 2 h 7"/>
                <a:gd name="T54" fmla="*/ 1 w 9"/>
                <a:gd name="T55" fmla="*/ 3 h 7"/>
                <a:gd name="T56" fmla="*/ 1 w 9"/>
                <a:gd name="T57" fmla="*/ 3 h 7"/>
                <a:gd name="T58" fmla="*/ 1 w 9"/>
                <a:gd name="T59" fmla="*/ 3 h 7"/>
                <a:gd name="T60" fmla="*/ 1 w 9"/>
                <a:gd name="T61" fmla="*/ 3 h 7"/>
                <a:gd name="T62" fmla="*/ 1 w 9"/>
                <a:gd name="T63" fmla="*/ 3 h 7"/>
                <a:gd name="T64" fmla="*/ 1 w 9"/>
                <a:gd name="T65" fmla="*/ 4 h 7"/>
                <a:gd name="T66" fmla="*/ 1 w 9"/>
                <a:gd name="T67" fmla="*/ 4 h 7"/>
                <a:gd name="T68" fmla="*/ 1 w 9"/>
                <a:gd name="T69" fmla="*/ 4 h 7"/>
                <a:gd name="T70" fmla="*/ 1 w 9"/>
                <a:gd name="T71" fmla="*/ 4 h 7"/>
                <a:gd name="T72" fmla="*/ 1 w 9"/>
                <a:gd name="T73" fmla="*/ 5 h 7"/>
                <a:gd name="T74" fmla="*/ 1 w 9"/>
                <a:gd name="T75" fmla="*/ 5 h 7"/>
                <a:gd name="T76" fmla="*/ 2 w 9"/>
                <a:gd name="T77" fmla="*/ 5 h 7"/>
                <a:gd name="T78" fmla="*/ 2 w 9"/>
                <a:gd name="T79" fmla="*/ 6 h 7"/>
                <a:gd name="T80" fmla="*/ 2 w 9"/>
                <a:gd name="T81" fmla="*/ 6 h 7"/>
                <a:gd name="T82" fmla="*/ 2 w 9"/>
                <a:gd name="T83" fmla="*/ 7 h 7"/>
                <a:gd name="T84" fmla="*/ 3 w 9"/>
                <a:gd name="T85" fmla="*/ 6 h 7"/>
                <a:gd name="T86" fmla="*/ 3 w 9"/>
                <a:gd name="T87" fmla="*/ 6 h 7"/>
                <a:gd name="T88" fmla="*/ 3 w 9"/>
                <a:gd name="T89" fmla="*/ 7 h 7"/>
                <a:gd name="T90" fmla="*/ 3 w 9"/>
                <a:gd name="T91" fmla="*/ 7 h 7"/>
                <a:gd name="T92" fmla="*/ 4 w 9"/>
                <a:gd name="T93" fmla="*/ 7 h 7"/>
                <a:gd name="T94" fmla="*/ 4 w 9"/>
                <a:gd name="T95" fmla="*/ 7 h 7"/>
                <a:gd name="T96" fmla="*/ 5 w 9"/>
                <a:gd name="T97" fmla="*/ 7 h 7"/>
                <a:gd name="T98" fmla="*/ 5 w 9"/>
                <a:gd name="T99" fmla="*/ 6 h 7"/>
                <a:gd name="T100" fmla="*/ 6 w 9"/>
                <a:gd name="T101" fmla="*/ 6 h 7"/>
                <a:gd name="T102" fmla="*/ 7 w 9"/>
                <a:gd name="T103" fmla="*/ 5 h 7"/>
                <a:gd name="T104" fmla="*/ 7 w 9"/>
                <a:gd name="T105" fmla="*/ 5 h 7"/>
                <a:gd name="T106" fmla="*/ 8 w 9"/>
                <a:gd name="T107" fmla="*/ 4 h 7"/>
                <a:gd name="T108" fmla="*/ 8 w 9"/>
                <a:gd name="T109" fmla="*/ 3 h 7"/>
                <a:gd name="T110" fmla="*/ 9 w 9"/>
                <a:gd name="T111" fmla="*/ 3 h 7"/>
                <a:gd name="T112" fmla="*/ 9 w 9"/>
                <a:gd name="T11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7">
                  <a:moveTo>
                    <a:pt x="8" y="3"/>
                  </a:moveTo>
                  <a:cubicBezTo>
                    <a:pt x="8" y="3"/>
                    <a:pt x="8" y="3"/>
                    <a:pt x="8" y="3"/>
                  </a:cubicBezTo>
                  <a:cubicBezTo>
                    <a:pt x="8" y="3"/>
                    <a:pt x="8" y="3"/>
                    <a:pt x="8" y="3"/>
                  </a:cubicBezTo>
                  <a:cubicBezTo>
                    <a:pt x="8" y="3"/>
                    <a:pt x="8" y="3"/>
                    <a:pt x="8" y="3"/>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8" name="Freeform 1495"/>
            <p:cNvSpPr>
              <a:spLocks/>
            </p:cNvSpPr>
            <p:nvPr/>
          </p:nvSpPr>
          <p:spPr bwMode="auto">
            <a:xfrm>
              <a:off x="5014912" y="7864475"/>
              <a:ext cx="1587" cy="3175"/>
            </a:xfrm>
            <a:custGeom>
              <a:avLst/>
              <a:gdLst>
                <a:gd name="T0" fmla="*/ 0 w 1"/>
                <a:gd name="T1" fmla="*/ 2 h 2"/>
                <a:gd name="T2" fmla="*/ 0 w 1"/>
                <a:gd name="T3" fmla="*/ 2 h 2"/>
                <a:gd name="T4" fmla="*/ 1 w 1"/>
                <a:gd name="T5" fmla="*/ 2 h 2"/>
                <a:gd name="T6" fmla="*/ 1 w 1"/>
                <a:gd name="T7" fmla="*/ 2 h 2"/>
                <a:gd name="T8" fmla="*/ 1 w 1"/>
                <a:gd name="T9" fmla="*/ 2 h 2"/>
                <a:gd name="T10" fmla="*/ 1 w 1"/>
                <a:gd name="T11" fmla="*/ 2 h 2"/>
                <a:gd name="T12" fmla="*/ 1 w 1"/>
                <a:gd name="T13" fmla="*/ 2 h 2"/>
                <a:gd name="T14" fmla="*/ 1 w 1"/>
                <a:gd name="T15" fmla="*/ 2 h 2"/>
                <a:gd name="T16" fmla="*/ 1 w 1"/>
                <a:gd name="T17" fmla="*/ 2 h 2"/>
                <a:gd name="T18" fmla="*/ 0 w 1"/>
                <a:gd name="T19" fmla="*/ 2 h 2"/>
                <a:gd name="T20" fmla="*/ 0 w 1"/>
                <a:gd name="T21" fmla="*/ 2 h 2"/>
                <a:gd name="T22" fmla="*/ 0 w 1"/>
                <a:gd name="T23" fmla="*/ 2 h 2"/>
                <a:gd name="T24" fmla="*/ 0 w 1"/>
                <a:gd name="T25" fmla="*/ 1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0 h 2"/>
                <a:gd name="T50" fmla="*/ 0 w 1"/>
                <a:gd name="T51" fmla="*/ 0 h 2"/>
                <a:gd name="T52" fmla="*/ 0 w 1"/>
                <a:gd name="T53" fmla="*/ 0 h 2"/>
                <a:gd name="T54" fmla="*/ 0 w 1"/>
                <a:gd name="T55" fmla="*/ 0 h 2"/>
                <a:gd name="T56" fmla="*/ 0 w 1"/>
                <a:gd name="T57" fmla="*/ 0 h 2"/>
                <a:gd name="T58" fmla="*/ 0 w 1"/>
                <a:gd name="T59" fmla="*/ 0 h 2"/>
                <a:gd name="T60" fmla="*/ 0 w 1"/>
                <a:gd name="T61" fmla="*/ 1 h 2"/>
                <a:gd name="T62" fmla="*/ 0 w 1"/>
                <a:gd name="T63" fmla="*/ 1 h 2"/>
                <a:gd name="T64" fmla="*/ 0 w 1"/>
                <a:gd name="T65" fmla="*/ 1 h 2"/>
                <a:gd name="T66" fmla="*/ 0 w 1"/>
                <a:gd name="T67" fmla="*/ 1 h 2"/>
                <a:gd name="T68" fmla="*/ 0 w 1"/>
                <a:gd name="T69" fmla="*/ 1 h 2"/>
                <a:gd name="T70" fmla="*/ 0 w 1"/>
                <a:gd name="T71" fmla="*/ 1 h 2"/>
                <a:gd name="T72" fmla="*/ 0 w 1"/>
                <a:gd name="T73" fmla="*/ 1 h 2"/>
                <a:gd name="T74" fmla="*/ 0 w 1"/>
                <a:gd name="T75" fmla="*/ 1 h 2"/>
                <a:gd name="T76" fmla="*/ 0 w 1"/>
                <a:gd name="T77" fmla="*/ 1 h 2"/>
                <a:gd name="T78" fmla="*/ 0 w 1"/>
                <a:gd name="T79" fmla="*/ 1 h 2"/>
                <a:gd name="T80" fmla="*/ 0 w 1"/>
                <a:gd name="T81" fmla="*/ 1 h 2"/>
                <a:gd name="T82" fmla="*/ 0 w 1"/>
                <a:gd name="T83" fmla="*/ 2 h 2"/>
                <a:gd name="T84" fmla="*/ 0 w 1"/>
                <a:gd name="T85" fmla="*/ 2 h 2"/>
                <a:gd name="T86" fmla="*/ 0 w 1"/>
                <a:gd name="T87" fmla="*/ 2 h 2"/>
                <a:gd name="T88" fmla="*/ 0 w 1"/>
                <a:gd name="T89" fmla="*/ 2 h 2"/>
                <a:gd name="T90" fmla="*/ 0 w 1"/>
                <a:gd name="T91" fmla="*/ 2 h 2"/>
                <a:gd name="T92" fmla="*/ 0 w 1"/>
                <a:gd name="T9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 h="2">
                  <a:moveTo>
                    <a:pt x="0" y="2"/>
                  </a:moveTo>
                  <a:lnTo>
                    <a:pt x="0" y="2"/>
                  </a:lnTo>
                  <a:lnTo>
                    <a:pt x="0" y="2"/>
                  </a:lnTo>
                  <a:lnTo>
                    <a:pt x="0" y="2"/>
                  </a:lnTo>
                  <a:lnTo>
                    <a:pt x="0" y="2"/>
                  </a:lnTo>
                  <a:lnTo>
                    <a:pt x="0" y="2"/>
                  </a:lnTo>
                  <a:lnTo>
                    <a:pt x="0" y="2"/>
                  </a:lnTo>
                  <a:lnTo>
                    <a:pt x="0"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1" y="2"/>
                  </a:lnTo>
                  <a:lnTo>
                    <a:pt x="1"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9" name="Rectangle 1496"/>
            <p:cNvSpPr>
              <a:spLocks noChangeArrowheads="1"/>
            </p:cNvSpPr>
            <p:nvPr/>
          </p:nvSpPr>
          <p:spPr bwMode="auto">
            <a:xfrm>
              <a:off x="4987925" y="778351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0" name="Rectangle 1497"/>
            <p:cNvSpPr>
              <a:spLocks noChangeArrowheads="1"/>
            </p:cNvSpPr>
            <p:nvPr/>
          </p:nvSpPr>
          <p:spPr bwMode="auto">
            <a:xfrm>
              <a:off x="4984750" y="778986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1" name="Rectangle 1498"/>
            <p:cNvSpPr>
              <a:spLocks noChangeArrowheads="1"/>
            </p:cNvSpPr>
            <p:nvPr/>
          </p:nvSpPr>
          <p:spPr bwMode="auto">
            <a:xfrm>
              <a:off x="4989512" y="7780338"/>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2" name="Freeform 1499"/>
            <p:cNvSpPr>
              <a:spLocks/>
            </p:cNvSpPr>
            <p:nvPr/>
          </p:nvSpPr>
          <p:spPr bwMode="auto">
            <a:xfrm>
              <a:off x="5010150" y="7796213"/>
              <a:ext cx="0" cy="1588"/>
            </a:xfrm>
            <a:custGeom>
              <a:avLst/>
              <a:gdLst>
                <a:gd name="T0" fmla="*/ 0 h 1"/>
                <a:gd name="T1" fmla="*/ 0 h 1"/>
                <a:gd name="T2" fmla="*/ 0 h 1"/>
                <a:gd name="T3" fmla="*/ 1 h 1"/>
                <a:gd name="T4" fmla="*/ 0 h 1"/>
                <a:gd name="T5" fmla="*/ 0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0"/>
                  </a:lnTo>
                  <a:lnTo>
                    <a:pt x="0" y="0"/>
                  </a:lnTo>
                  <a:lnTo>
                    <a:pt x="0" y="1"/>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3" name="Freeform 1500"/>
            <p:cNvSpPr>
              <a:spLocks/>
            </p:cNvSpPr>
            <p:nvPr/>
          </p:nvSpPr>
          <p:spPr bwMode="auto">
            <a:xfrm>
              <a:off x="5011737" y="7789863"/>
              <a:ext cx="1587" cy="1588"/>
            </a:xfrm>
            <a:custGeom>
              <a:avLst/>
              <a:gdLst>
                <a:gd name="T0" fmla="*/ 0 w 1"/>
                <a:gd name="T1" fmla="*/ 0 h 1"/>
                <a:gd name="T2" fmla="*/ 0 w 1"/>
                <a:gd name="T3" fmla="*/ 0 h 1"/>
                <a:gd name="T4" fmla="*/ 0 w 1"/>
                <a:gd name="T5" fmla="*/ 1 h 1"/>
                <a:gd name="T6" fmla="*/ 1 w 1"/>
                <a:gd name="T7" fmla="*/ 1 h 1"/>
                <a:gd name="T8" fmla="*/ 1 w 1"/>
                <a:gd name="T9" fmla="*/ 0 h 1"/>
                <a:gd name="T10" fmla="*/ 1 w 1"/>
                <a:gd name="T11" fmla="*/ 0 h 1"/>
                <a:gd name="T12" fmla="*/ 1 w 1"/>
                <a:gd name="T13" fmla="*/ 0 h 1"/>
                <a:gd name="T14" fmla="*/ 1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lnTo>
                    <a:pt x="0" y="0"/>
                  </a:lnTo>
                  <a:lnTo>
                    <a:pt x="0" y="1"/>
                  </a:lnTo>
                  <a:lnTo>
                    <a:pt x="1" y="1"/>
                  </a:lnTo>
                  <a:lnTo>
                    <a:pt x="1" y="0"/>
                  </a:lnTo>
                  <a:lnTo>
                    <a:pt x="1" y="0"/>
                  </a:lnTo>
                  <a:lnTo>
                    <a:pt x="1" y="0"/>
                  </a:ln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4" name="Freeform 1501"/>
            <p:cNvSpPr>
              <a:spLocks/>
            </p:cNvSpPr>
            <p:nvPr/>
          </p:nvSpPr>
          <p:spPr bwMode="auto">
            <a:xfrm>
              <a:off x="5011737" y="7788275"/>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0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0 h 1"/>
                <a:gd name="T42" fmla="*/ 1 w 1"/>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0" y="1"/>
                  </a:lnTo>
                  <a:lnTo>
                    <a:pt x="1" y="1"/>
                  </a:lnTo>
                  <a:lnTo>
                    <a:pt x="1" y="1"/>
                  </a:lnTo>
                  <a:lnTo>
                    <a:pt x="1" y="1"/>
                  </a:lnTo>
                  <a:lnTo>
                    <a:pt x="1" y="1"/>
                  </a:lnTo>
                  <a:lnTo>
                    <a:pt x="1" y="1"/>
                  </a:lnTo>
                  <a:lnTo>
                    <a:pt x="1" y="1"/>
                  </a:lnTo>
                  <a:lnTo>
                    <a:pt x="1" y="1"/>
                  </a:lnTo>
                  <a:lnTo>
                    <a:pt x="1" y="1"/>
                  </a:lnTo>
                  <a:lnTo>
                    <a:pt x="1" y="1"/>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5" name="Freeform 1502"/>
            <p:cNvSpPr>
              <a:spLocks/>
            </p:cNvSpPr>
            <p:nvPr/>
          </p:nvSpPr>
          <p:spPr bwMode="auto">
            <a:xfrm>
              <a:off x="5008562" y="7786688"/>
              <a:ext cx="1587" cy="1588"/>
            </a:xfrm>
            <a:custGeom>
              <a:avLst/>
              <a:gdLst>
                <a:gd name="T0" fmla="*/ 0 w 1"/>
                <a:gd name="T1" fmla="*/ 0 h 1"/>
                <a:gd name="T2" fmla="*/ 1 w 1"/>
                <a:gd name="T3" fmla="*/ 0 h 1"/>
                <a:gd name="T4" fmla="*/ 1 w 1"/>
                <a:gd name="T5" fmla="*/ 0 h 1"/>
                <a:gd name="T6" fmla="*/ 1 w 1"/>
                <a:gd name="T7" fmla="*/ 0 h 1"/>
                <a:gd name="T8" fmla="*/ 1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lnTo>
                    <a:pt x="1" y="0"/>
                  </a:lnTo>
                  <a:lnTo>
                    <a:pt x="1" y="0"/>
                  </a:lnTo>
                  <a:lnTo>
                    <a:pt x="1" y="0"/>
                  </a:lnTo>
                  <a:lnTo>
                    <a:pt x="1" y="1"/>
                  </a:lnTo>
                  <a:lnTo>
                    <a:pt x="1" y="1"/>
                  </a:lnTo>
                  <a:lnTo>
                    <a:pt x="1" y="1"/>
                  </a:lnTo>
                  <a:lnTo>
                    <a:pt x="1"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6" name="Freeform 1503"/>
            <p:cNvSpPr>
              <a:spLocks/>
            </p:cNvSpPr>
            <p:nvPr/>
          </p:nvSpPr>
          <p:spPr bwMode="auto">
            <a:xfrm>
              <a:off x="4999037" y="7775575"/>
              <a:ext cx="1587" cy="1588"/>
            </a:xfrm>
            <a:custGeom>
              <a:avLst/>
              <a:gdLst>
                <a:gd name="T0" fmla="*/ 1 w 1"/>
                <a:gd name="T1" fmla="*/ 0 h 1"/>
                <a:gd name="T2" fmla="*/ 1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lnTo>
                    <a:pt x="1" y="0"/>
                  </a:lnTo>
                  <a:lnTo>
                    <a:pt x="1" y="0"/>
                  </a:lnTo>
                  <a:lnTo>
                    <a:pt x="1" y="0"/>
                  </a:lnTo>
                  <a:lnTo>
                    <a:pt x="1" y="1"/>
                  </a:lnTo>
                  <a:lnTo>
                    <a:pt x="1"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7" name="Freeform 1504"/>
            <p:cNvSpPr>
              <a:spLocks/>
            </p:cNvSpPr>
            <p:nvPr/>
          </p:nvSpPr>
          <p:spPr bwMode="auto">
            <a:xfrm>
              <a:off x="5002212" y="7773988"/>
              <a:ext cx="0" cy="1588"/>
            </a:xfrm>
            <a:custGeom>
              <a:avLst/>
              <a:gdLst>
                <a:gd name="T0" fmla="*/ 1 h 1"/>
                <a:gd name="T1" fmla="*/ 1 h 1"/>
                <a:gd name="T2" fmla="*/ 1 h 1"/>
                <a:gd name="T3" fmla="*/ 1 h 1"/>
                <a:gd name="T4" fmla="*/ 1 h 1"/>
                <a:gd name="T5" fmla="*/ 0 h 1"/>
                <a:gd name="T6" fmla="*/ 0 h 1"/>
                <a:gd name="T7" fmla="*/ 0 h 1"/>
                <a:gd name="T8" fmla="*/ 0 h 1"/>
                <a:gd name="T9" fmla="*/ 0 h 1"/>
                <a:gd name="T10"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1"/>
                  </a:moveTo>
                  <a:lnTo>
                    <a:pt x="0" y="1"/>
                  </a:lnTo>
                  <a:lnTo>
                    <a:pt x="0" y="1"/>
                  </a:lnTo>
                  <a:lnTo>
                    <a:pt x="0" y="1"/>
                  </a:lnTo>
                  <a:lnTo>
                    <a:pt x="0" y="1"/>
                  </a:lnTo>
                  <a:lnTo>
                    <a:pt x="0" y="0"/>
                  </a:lnTo>
                  <a:lnTo>
                    <a:pt x="0" y="0"/>
                  </a:lnTo>
                  <a:lnTo>
                    <a:pt x="0" y="0"/>
                  </a:lnTo>
                  <a:lnTo>
                    <a:pt x="0"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8" name="Freeform 1505"/>
            <p:cNvSpPr>
              <a:spLocks/>
            </p:cNvSpPr>
            <p:nvPr/>
          </p:nvSpPr>
          <p:spPr bwMode="auto">
            <a:xfrm>
              <a:off x="5000625" y="7772400"/>
              <a:ext cx="1587" cy="317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0 h 2"/>
                <a:gd name="T12" fmla="*/ 1 w 1"/>
                <a:gd name="T13" fmla="*/ 0 h 2"/>
                <a:gd name="T14" fmla="*/ 1 w 1"/>
                <a:gd name="T15" fmla="*/ 0 h 2"/>
                <a:gd name="T16" fmla="*/ 0 w 1"/>
                <a:gd name="T17" fmla="*/ 0 h 2"/>
                <a:gd name="T18" fmla="*/ 0 w 1"/>
                <a:gd name="T19" fmla="*/ 0 h 2"/>
                <a:gd name="T20" fmla="*/ 0 w 1"/>
                <a:gd name="T21" fmla="*/ 0 h 2"/>
                <a:gd name="T22" fmla="*/ 0 w 1"/>
                <a:gd name="T23" fmla="*/ 0 h 2"/>
                <a:gd name="T24" fmla="*/ 0 w 1"/>
                <a:gd name="T25" fmla="*/ 1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2 h 2"/>
                <a:gd name="T40" fmla="*/ 0 w 1"/>
                <a:gd name="T41" fmla="*/ 2 h 2"/>
                <a:gd name="T42" fmla="*/ 0 w 1"/>
                <a:gd name="T43" fmla="*/ 2 h 2"/>
                <a:gd name="T44" fmla="*/ 0 w 1"/>
                <a:gd name="T45" fmla="*/ 2 h 2"/>
                <a:gd name="T46" fmla="*/ 0 w 1"/>
                <a:gd name="T47" fmla="*/ 2 h 2"/>
                <a:gd name="T48" fmla="*/ 0 w 1"/>
                <a:gd name="T49" fmla="*/ 2 h 2"/>
                <a:gd name="T50" fmla="*/ 0 w 1"/>
                <a:gd name="T51" fmla="*/ 2 h 2"/>
                <a:gd name="T52" fmla="*/ 0 w 1"/>
                <a:gd name="T53" fmla="*/ 1 h 2"/>
                <a:gd name="T54" fmla="*/ 1 w 1"/>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2">
                  <a:moveTo>
                    <a:pt x="1" y="1"/>
                  </a:moveTo>
                  <a:lnTo>
                    <a:pt x="1" y="1"/>
                  </a:lnTo>
                  <a:lnTo>
                    <a:pt x="1" y="1"/>
                  </a:lnTo>
                  <a:lnTo>
                    <a:pt x="1" y="1"/>
                  </a:lnTo>
                  <a:lnTo>
                    <a:pt x="1" y="1"/>
                  </a:lnTo>
                  <a:lnTo>
                    <a:pt x="1" y="0"/>
                  </a:lnTo>
                  <a:lnTo>
                    <a:pt x="1" y="0"/>
                  </a:lnTo>
                  <a:lnTo>
                    <a:pt x="1" y="0"/>
                  </a:lnTo>
                  <a:lnTo>
                    <a:pt x="0" y="0"/>
                  </a:lnTo>
                  <a:lnTo>
                    <a:pt x="0" y="0"/>
                  </a:lnTo>
                  <a:lnTo>
                    <a:pt x="0" y="0"/>
                  </a:lnTo>
                  <a:lnTo>
                    <a:pt x="0" y="0"/>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lnTo>
                    <a:pt x="0"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9" name="Freeform 1506"/>
            <p:cNvSpPr>
              <a:spLocks/>
            </p:cNvSpPr>
            <p:nvPr/>
          </p:nvSpPr>
          <p:spPr bwMode="auto">
            <a:xfrm>
              <a:off x="4991100" y="77660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0" name="Freeform 1507"/>
            <p:cNvSpPr>
              <a:spLocks/>
            </p:cNvSpPr>
            <p:nvPr/>
          </p:nvSpPr>
          <p:spPr bwMode="auto">
            <a:xfrm>
              <a:off x="4999037" y="7789863"/>
              <a:ext cx="0" cy="3175"/>
            </a:xfrm>
            <a:custGeom>
              <a:avLst/>
              <a:gdLst>
                <a:gd name="T0" fmla="*/ 0 h 2"/>
                <a:gd name="T1" fmla="*/ 0 h 2"/>
                <a:gd name="T2" fmla="*/ 0 h 2"/>
                <a:gd name="T3" fmla="*/ 0 h 2"/>
                <a:gd name="T4" fmla="*/ 0 h 2"/>
                <a:gd name="T5" fmla="*/ 0 h 2"/>
                <a:gd name="T6" fmla="*/ 0 h 2"/>
                <a:gd name="T7" fmla="*/ 0 h 2"/>
                <a:gd name="T8" fmla="*/ 0 h 2"/>
                <a:gd name="T9" fmla="*/ 0 h 2"/>
                <a:gd name="T10" fmla="*/ 0 h 2"/>
                <a:gd name="T11" fmla="*/ 0 h 2"/>
                <a:gd name="T12" fmla="*/ 0 h 2"/>
                <a:gd name="T13" fmla="*/ 0 h 2"/>
                <a:gd name="T14" fmla="*/ 1 h 2"/>
                <a:gd name="T15" fmla="*/ 1 h 2"/>
                <a:gd name="T16" fmla="*/ 1 h 2"/>
                <a:gd name="T17" fmla="*/ 1 h 2"/>
                <a:gd name="T18" fmla="*/ 1 h 2"/>
                <a:gd name="T19" fmla="*/ 1 h 2"/>
                <a:gd name="T20" fmla="*/ 1 h 2"/>
                <a:gd name="T21" fmla="*/ 1 h 2"/>
                <a:gd name="T22" fmla="*/ 1 h 2"/>
                <a:gd name="T23" fmla="*/ 2 h 2"/>
                <a:gd name="T24" fmla="*/ 2 h 2"/>
                <a:gd name="T25" fmla="*/ 2 h 2"/>
                <a:gd name="T26" fmla="*/ 2 h 2"/>
                <a:gd name="T27" fmla="*/ 2 h 2"/>
                <a:gd name="T28" fmla="*/ 1 h 2"/>
                <a:gd name="T29" fmla="*/ 1 h 2"/>
                <a:gd name="T30" fmla="*/ 1 h 2"/>
                <a:gd name="T31" fmla="*/ 1 h 2"/>
                <a:gd name="T32" fmla="*/ 1 h 2"/>
                <a:gd name="T33" fmla="*/ 1 h 2"/>
                <a:gd name="T34" fmla="*/ 1 h 2"/>
                <a:gd name="T35" fmla="*/ 1 h 2"/>
                <a:gd name="T36" fmla="*/ 0 h 2"/>
                <a:gd name="T37" fmla="*/ 0 h 2"/>
                <a:gd name="T38" fmla="*/ 0 h 2"/>
                <a:gd name="T39" fmla="*/ 0 h 2"/>
                <a:gd name="T40" fmla="*/ 0 h 2"/>
                <a:gd name="T41" fmla="*/ 0 h 2"/>
                <a:gd name="T42"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Lst>
              <a:rect l="0" t="0" r="r" b="b"/>
              <a:pathLst>
                <a:path h="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1" name="Freeform 1508"/>
            <p:cNvSpPr>
              <a:spLocks/>
            </p:cNvSpPr>
            <p:nvPr/>
          </p:nvSpPr>
          <p:spPr bwMode="auto">
            <a:xfrm>
              <a:off x="4992687" y="7777163"/>
              <a:ext cx="6350" cy="9525"/>
            </a:xfrm>
            <a:custGeom>
              <a:avLst/>
              <a:gdLst>
                <a:gd name="T0" fmla="*/ 1 w 4"/>
                <a:gd name="T1" fmla="*/ 6 h 6"/>
                <a:gd name="T2" fmla="*/ 1 w 4"/>
                <a:gd name="T3" fmla="*/ 6 h 6"/>
                <a:gd name="T4" fmla="*/ 1 w 4"/>
                <a:gd name="T5" fmla="*/ 6 h 6"/>
                <a:gd name="T6" fmla="*/ 2 w 4"/>
                <a:gd name="T7" fmla="*/ 5 h 6"/>
                <a:gd name="T8" fmla="*/ 2 w 4"/>
                <a:gd name="T9" fmla="*/ 5 h 6"/>
                <a:gd name="T10" fmla="*/ 2 w 4"/>
                <a:gd name="T11" fmla="*/ 5 h 6"/>
                <a:gd name="T12" fmla="*/ 2 w 4"/>
                <a:gd name="T13" fmla="*/ 4 h 6"/>
                <a:gd name="T14" fmla="*/ 2 w 4"/>
                <a:gd name="T15" fmla="*/ 4 h 6"/>
                <a:gd name="T16" fmla="*/ 3 w 4"/>
                <a:gd name="T17" fmla="*/ 4 h 6"/>
                <a:gd name="T18" fmla="*/ 3 w 4"/>
                <a:gd name="T19" fmla="*/ 3 h 6"/>
                <a:gd name="T20" fmla="*/ 3 w 4"/>
                <a:gd name="T21" fmla="*/ 3 h 6"/>
                <a:gd name="T22" fmla="*/ 4 w 4"/>
                <a:gd name="T23" fmla="*/ 3 h 6"/>
                <a:gd name="T24" fmla="*/ 4 w 4"/>
                <a:gd name="T25" fmla="*/ 2 h 6"/>
                <a:gd name="T26" fmla="*/ 4 w 4"/>
                <a:gd name="T27" fmla="*/ 2 h 6"/>
                <a:gd name="T28" fmla="*/ 4 w 4"/>
                <a:gd name="T29" fmla="*/ 1 h 6"/>
                <a:gd name="T30" fmla="*/ 4 w 4"/>
                <a:gd name="T31" fmla="*/ 0 h 6"/>
                <a:gd name="T32" fmla="*/ 4 w 4"/>
                <a:gd name="T33" fmla="*/ 0 h 6"/>
                <a:gd name="T34" fmla="*/ 4 w 4"/>
                <a:gd name="T35" fmla="*/ 0 h 6"/>
                <a:gd name="T36" fmla="*/ 4 w 4"/>
                <a:gd name="T37" fmla="*/ 0 h 6"/>
                <a:gd name="T38" fmla="*/ 4 w 4"/>
                <a:gd name="T39" fmla="*/ 0 h 6"/>
                <a:gd name="T40" fmla="*/ 4 w 4"/>
                <a:gd name="T41" fmla="*/ 0 h 6"/>
                <a:gd name="T42" fmla="*/ 4 w 4"/>
                <a:gd name="T43" fmla="*/ 0 h 6"/>
                <a:gd name="T44" fmla="*/ 4 w 4"/>
                <a:gd name="T45" fmla="*/ 0 h 6"/>
                <a:gd name="T46" fmla="*/ 4 w 4"/>
                <a:gd name="T47" fmla="*/ 0 h 6"/>
                <a:gd name="T48" fmla="*/ 4 w 4"/>
                <a:gd name="T49" fmla="*/ 0 h 6"/>
                <a:gd name="T50" fmla="*/ 4 w 4"/>
                <a:gd name="T51" fmla="*/ 0 h 6"/>
                <a:gd name="T52" fmla="*/ 4 w 4"/>
                <a:gd name="T53" fmla="*/ 0 h 6"/>
                <a:gd name="T54" fmla="*/ 3 w 4"/>
                <a:gd name="T55" fmla="*/ 1 h 6"/>
                <a:gd name="T56" fmla="*/ 3 w 4"/>
                <a:gd name="T57" fmla="*/ 1 h 6"/>
                <a:gd name="T58" fmla="*/ 2 w 4"/>
                <a:gd name="T59" fmla="*/ 1 h 6"/>
                <a:gd name="T60" fmla="*/ 1 w 4"/>
                <a:gd name="T61" fmla="*/ 2 h 6"/>
                <a:gd name="T62" fmla="*/ 1 w 4"/>
                <a:gd name="T63" fmla="*/ 2 h 6"/>
                <a:gd name="T64" fmla="*/ 1 w 4"/>
                <a:gd name="T65" fmla="*/ 3 h 6"/>
                <a:gd name="T66" fmla="*/ 1 w 4"/>
                <a:gd name="T67" fmla="*/ 3 h 6"/>
                <a:gd name="T68" fmla="*/ 1 w 4"/>
                <a:gd name="T69" fmla="*/ 3 h 6"/>
                <a:gd name="T70" fmla="*/ 1 w 4"/>
                <a:gd name="T71" fmla="*/ 3 h 6"/>
                <a:gd name="T72" fmla="*/ 2 w 4"/>
                <a:gd name="T73" fmla="*/ 3 h 6"/>
                <a:gd name="T74" fmla="*/ 2 w 4"/>
                <a:gd name="T75" fmla="*/ 3 h 6"/>
                <a:gd name="T76" fmla="*/ 2 w 4"/>
                <a:gd name="T77" fmla="*/ 3 h 6"/>
                <a:gd name="T78" fmla="*/ 3 w 4"/>
                <a:gd name="T79" fmla="*/ 3 h 6"/>
                <a:gd name="T80" fmla="*/ 3 w 4"/>
                <a:gd name="T81" fmla="*/ 3 h 6"/>
                <a:gd name="T82" fmla="*/ 2 w 4"/>
                <a:gd name="T83" fmla="*/ 3 h 6"/>
                <a:gd name="T84" fmla="*/ 2 w 4"/>
                <a:gd name="T85" fmla="*/ 3 h 6"/>
                <a:gd name="T86" fmla="*/ 2 w 4"/>
                <a:gd name="T87" fmla="*/ 3 h 6"/>
                <a:gd name="T88" fmla="*/ 2 w 4"/>
                <a:gd name="T89" fmla="*/ 3 h 6"/>
                <a:gd name="T90" fmla="*/ 1 w 4"/>
                <a:gd name="T91" fmla="*/ 3 h 6"/>
                <a:gd name="T92" fmla="*/ 1 w 4"/>
                <a:gd name="T93" fmla="*/ 3 h 6"/>
                <a:gd name="T94" fmla="*/ 1 w 4"/>
                <a:gd name="T95" fmla="*/ 3 h 6"/>
                <a:gd name="T96" fmla="*/ 1 w 4"/>
                <a:gd name="T97" fmla="*/ 4 h 6"/>
                <a:gd name="T98" fmla="*/ 0 w 4"/>
                <a:gd name="T99" fmla="*/ 4 h 6"/>
                <a:gd name="T100" fmla="*/ 0 w 4"/>
                <a:gd name="T101" fmla="*/ 5 h 6"/>
                <a:gd name="T102" fmla="*/ 0 w 4"/>
                <a:gd name="T103" fmla="*/ 6 h 6"/>
                <a:gd name="T104" fmla="*/ 1 w 4"/>
                <a:gd name="T105" fmla="*/ 6 h 6"/>
                <a:gd name="T106" fmla="*/ 1 w 4"/>
                <a:gd name="T107" fmla="*/ 6 h 6"/>
                <a:gd name="T108" fmla="*/ 1 w 4"/>
                <a:gd name="T109" fmla="*/ 6 h 6"/>
                <a:gd name="T110" fmla="*/ 1 w 4"/>
                <a:gd name="T11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 h="6">
                  <a:moveTo>
                    <a:pt x="1" y="6"/>
                  </a:moveTo>
                  <a:lnTo>
                    <a:pt x="1" y="6"/>
                  </a:lnTo>
                  <a:lnTo>
                    <a:pt x="1" y="6"/>
                  </a:lnTo>
                  <a:lnTo>
                    <a:pt x="1" y="6"/>
                  </a:lnTo>
                  <a:lnTo>
                    <a:pt x="1" y="6"/>
                  </a:lnTo>
                  <a:lnTo>
                    <a:pt x="1" y="6"/>
                  </a:lnTo>
                  <a:lnTo>
                    <a:pt x="1" y="6"/>
                  </a:lnTo>
                  <a:lnTo>
                    <a:pt x="1" y="6"/>
                  </a:lnTo>
                  <a:lnTo>
                    <a:pt x="1" y="6"/>
                  </a:lnTo>
                  <a:lnTo>
                    <a:pt x="2" y="5"/>
                  </a:lnTo>
                  <a:lnTo>
                    <a:pt x="2" y="5"/>
                  </a:lnTo>
                  <a:lnTo>
                    <a:pt x="2" y="5"/>
                  </a:lnTo>
                  <a:lnTo>
                    <a:pt x="2" y="5"/>
                  </a:lnTo>
                  <a:lnTo>
                    <a:pt x="2" y="5"/>
                  </a:lnTo>
                  <a:lnTo>
                    <a:pt x="2" y="5"/>
                  </a:lnTo>
                  <a:lnTo>
                    <a:pt x="2" y="5"/>
                  </a:lnTo>
                  <a:lnTo>
                    <a:pt x="2" y="5"/>
                  </a:lnTo>
                  <a:lnTo>
                    <a:pt x="2" y="5"/>
                  </a:lnTo>
                  <a:lnTo>
                    <a:pt x="2" y="4"/>
                  </a:lnTo>
                  <a:lnTo>
                    <a:pt x="2" y="4"/>
                  </a:lnTo>
                  <a:lnTo>
                    <a:pt x="2" y="4"/>
                  </a:lnTo>
                  <a:lnTo>
                    <a:pt x="2" y="4"/>
                  </a:lnTo>
                  <a:lnTo>
                    <a:pt x="2" y="5"/>
                  </a:lnTo>
                  <a:lnTo>
                    <a:pt x="2" y="4"/>
                  </a:lnTo>
                  <a:lnTo>
                    <a:pt x="2" y="4"/>
                  </a:lnTo>
                  <a:lnTo>
                    <a:pt x="3" y="4"/>
                  </a:lnTo>
                  <a:lnTo>
                    <a:pt x="3" y="4"/>
                  </a:lnTo>
                  <a:lnTo>
                    <a:pt x="3" y="3"/>
                  </a:lnTo>
                  <a:lnTo>
                    <a:pt x="3" y="3"/>
                  </a:lnTo>
                  <a:lnTo>
                    <a:pt x="3" y="3"/>
                  </a:lnTo>
                  <a:lnTo>
                    <a:pt x="3" y="3"/>
                  </a:lnTo>
                  <a:lnTo>
                    <a:pt x="3" y="3"/>
                  </a:lnTo>
                  <a:lnTo>
                    <a:pt x="3" y="3"/>
                  </a:lnTo>
                  <a:lnTo>
                    <a:pt x="3" y="3"/>
                  </a:lnTo>
                  <a:lnTo>
                    <a:pt x="4" y="3"/>
                  </a:lnTo>
                  <a:lnTo>
                    <a:pt x="4" y="3"/>
                  </a:lnTo>
                  <a:lnTo>
                    <a:pt x="4" y="3"/>
                  </a:lnTo>
                  <a:lnTo>
                    <a:pt x="4" y="2"/>
                  </a:lnTo>
                  <a:lnTo>
                    <a:pt x="4" y="2"/>
                  </a:lnTo>
                  <a:lnTo>
                    <a:pt x="4" y="2"/>
                  </a:lnTo>
                  <a:lnTo>
                    <a:pt x="4" y="2"/>
                  </a:lnTo>
                  <a:lnTo>
                    <a:pt x="4" y="2"/>
                  </a:lnTo>
                  <a:lnTo>
                    <a:pt x="4" y="2"/>
                  </a:lnTo>
                  <a:lnTo>
                    <a:pt x="4" y="1"/>
                  </a:lnTo>
                  <a:lnTo>
                    <a:pt x="4" y="1"/>
                  </a:lnTo>
                  <a:lnTo>
                    <a:pt x="4" y="1"/>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3" y="0"/>
                  </a:lnTo>
                  <a:lnTo>
                    <a:pt x="3" y="1"/>
                  </a:lnTo>
                  <a:lnTo>
                    <a:pt x="3" y="1"/>
                  </a:lnTo>
                  <a:lnTo>
                    <a:pt x="3" y="1"/>
                  </a:lnTo>
                  <a:lnTo>
                    <a:pt x="3" y="1"/>
                  </a:lnTo>
                  <a:lnTo>
                    <a:pt x="3" y="1"/>
                  </a:lnTo>
                  <a:lnTo>
                    <a:pt x="2" y="1"/>
                  </a:lnTo>
                  <a:lnTo>
                    <a:pt x="2" y="1"/>
                  </a:lnTo>
                  <a:lnTo>
                    <a:pt x="2" y="1"/>
                  </a:lnTo>
                  <a:lnTo>
                    <a:pt x="2" y="1"/>
                  </a:lnTo>
                  <a:lnTo>
                    <a:pt x="2" y="2"/>
                  </a:lnTo>
                  <a:lnTo>
                    <a:pt x="1" y="2"/>
                  </a:lnTo>
                  <a:lnTo>
                    <a:pt x="1" y="2"/>
                  </a:lnTo>
                  <a:lnTo>
                    <a:pt x="1" y="2"/>
                  </a:lnTo>
                  <a:lnTo>
                    <a:pt x="1" y="2"/>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3"/>
                  </a:lnTo>
                  <a:lnTo>
                    <a:pt x="2" y="3"/>
                  </a:lnTo>
                  <a:lnTo>
                    <a:pt x="2" y="3"/>
                  </a:lnTo>
                  <a:lnTo>
                    <a:pt x="2" y="3"/>
                  </a:lnTo>
                  <a:lnTo>
                    <a:pt x="2" y="3"/>
                  </a:lnTo>
                  <a:lnTo>
                    <a:pt x="2" y="3"/>
                  </a:lnTo>
                  <a:lnTo>
                    <a:pt x="2" y="3"/>
                  </a:lnTo>
                  <a:lnTo>
                    <a:pt x="3" y="3"/>
                  </a:lnTo>
                  <a:lnTo>
                    <a:pt x="3" y="3"/>
                  </a:lnTo>
                  <a:lnTo>
                    <a:pt x="3" y="3"/>
                  </a:lnTo>
                  <a:lnTo>
                    <a:pt x="3" y="3"/>
                  </a:lnTo>
                  <a:lnTo>
                    <a:pt x="3" y="3"/>
                  </a:lnTo>
                  <a:lnTo>
                    <a:pt x="3" y="3"/>
                  </a:lnTo>
                  <a:lnTo>
                    <a:pt x="2" y="3"/>
                  </a:lnTo>
                  <a:lnTo>
                    <a:pt x="2" y="3"/>
                  </a:lnTo>
                  <a:lnTo>
                    <a:pt x="2" y="3"/>
                  </a:lnTo>
                  <a:lnTo>
                    <a:pt x="2" y="3"/>
                  </a:lnTo>
                  <a:lnTo>
                    <a:pt x="2" y="3"/>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0" y="4"/>
                  </a:lnTo>
                  <a:lnTo>
                    <a:pt x="0" y="4"/>
                  </a:lnTo>
                  <a:lnTo>
                    <a:pt x="0" y="4"/>
                  </a:lnTo>
                  <a:lnTo>
                    <a:pt x="0" y="5"/>
                  </a:lnTo>
                  <a:lnTo>
                    <a:pt x="0" y="5"/>
                  </a:lnTo>
                  <a:lnTo>
                    <a:pt x="0" y="5"/>
                  </a:lnTo>
                  <a:lnTo>
                    <a:pt x="0" y="5"/>
                  </a:lnTo>
                  <a:lnTo>
                    <a:pt x="0" y="6"/>
                  </a:lnTo>
                  <a:lnTo>
                    <a:pt x="0" y="6"/>
                  </a:lnTo>
                  <a:lnTo>
                    <a:pt x="0" y="6"/>
                  </a:lnTo>
                  <a:lnTo>
                    <a:pt x="1" y="6"/>
                  </a:lnTo>
                  <a:lnTo>
                    <a:pt x="1" y="6"/>
                  </a:lnTo>
                  <a:lnTo>
                    <a:pt x="1" y="6"/>
                  </a:lnTo>
                  <a:lnTo>
                    <a:pt x="1" y="6"/>
                  </a:lnTo>
                  <a:lnTo>
                    <a:pt x="1" y="6"/>
                  </a:lnTo>
                  <a:lnTo>
                    <a:pt x="1" y="6"/>
                  </a:lnTo>
                  <a:lnTo>
                    <a:pt x="1"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2" name="Freeform 1509"/>
            <p:cNvSpPr>
              <a:spLocks/>
            </p:cNvSpPr>
            <p:nvPr/>
          </p:nvSpPr>
          <p:spPr bwMode="auto">
            <a:xfrm>
              <a:off x="5008562" y="7783513"/>
              <a:ext cx="3175" cy="6350"/>
            </a:xfrm>
            <a:custGeom>
              <a:avLst/>
              <a:gdLst>
                <a:gd name="T0" fmla="*/ 0 w 3"/>
                <a:gd name="T1" fmla="*/ 1 h 5"/>
                <a:gd name="T2" fmla="*/ 0 w 3"/>
                <a:gd name="T3" fmla="*/ 1 h 5"/>
                <a:gd name="T4" fmla="*/ 0 w 3"/>
                <a:gd name="T5" fmla="*/ 1 h 5"/>
                <a:gd name="T6" fmla="*/ 0 w 3"/>
                <a:gd name="T7" fmla="*/ 2 h 5"/>
                <a:gd name="T8" fmla="*/ 0 w 3"/>
                <a:gd name="T9" fmla="*/ 2 h 5"/>
                <a:gd name="T10" fmla="*/ 1 w 3"/>
                <a:gd name="T11" fmla="*/ 2 h 5"/>
                <a:gd name="T12" fmla="*/ 1 w 3"/>
                <a:gd name="T13" fmla="*/ 2 h 5"/>
                <a:gd name="T14" fmla="*/ 1 w 3"/>
                <a:gd name="T15" fmla="*/ 2 h 5"/>
                <a:gd name="T16" fmla="*/ 1 w 3"/>
                <a:gd name="T17" fmla="*/ 3 h 5"/>
                <a:gd name="T18" fmla="*/ 1 w 3"/>
                <a:gd name="T19" fmla="*/ 3 h 5"/>
                <a:gd name="T20" fmla="*/ 1 w 3"/>
                <a:gd name="T21" fmla="*/ 3 h 5"/>
                <a:gd name="T22" fmla="*/ 1 w 3"/>
                <a:gd name="T23" fmla="*/ 3 h 5"/>
                <a:gd name="T24" fmla="*/ 1 w 3"/>
                <a:gd name="T25" fmla="*/ 4 h 5"/>
                <a:gd name="T26" fmla="*/ 1 w 3"/>
                <a:gd name="T27" fmla="*/ 4 h 5"/>
                <a:gd name="T28" fmla="*/ 1 w 3"/>
                <a:gd name="T29" fmla="*/ 4 h 5"/>
                <a:gd name="T30" fmla="*/ 2 w 3"/>
                <a:gd name="T31" fmla="*/ 4 h 5"/>
                <a:gd name="T32" fmla="*/ 2 w 3"/>
                <a:gd name="T33" fmla="*/ 4 h 5"/>
                <a:gd name="T34" fmla="*/ 2 w 3"/>
                <a:gd name="T35" fmla="*/ 5 h 5"/>
                <a:gd name="T36" fmla="*/ 2 w 3"/>
                <a:gd name="T37" fmla="*/ 5 h 5"/>
                <a:gd name="T38" fmla="*/ 3 w 3"/>
                <a:gd name="T39" fmla="*/ 5 h 5"/>
                <a:gd name="T40" fmla="*/ 3 w 3"/>
                <a:gd name="T41" fmla="*/ 5 h 5"/>
                <a:gd name="T42" fmla="*/ 2 w 3"/>
                <a:gd name="T43" fmla="*/ 5 h 5"/>
                <a:gd name="T44" fmla="*/ 3 w 3"/>
                <a:gd name="T45" fmla="*/ 4 h 5"/>
                <a:gd name="T46" fmla="*/ 3 w 3"/>
                <a:gd name="T47" fmla="*/ 4 h 5"/>
                <a:gd name="T48" fmla="*/ 3 w 3"/>
                <a:gd name="T49" fmla="*/ 4 h 5"/>
                <a:gd name="T50" fmla="*/ 3 w 3"/>
                <a:gd name="T51" fmla="*/ 3 h 5"/>
                <a:gd name="T52" fmla="*/ 3 w 3"/>
                <a:gd name="T53" fmla="*/ 2 h 5"/>
                <a:gd name="T54" fmla="*/ 2 w 3"/>
                <a:gd name="T55" fmla="*/ 2 h 5"/>
                <a:gd name="T56" fmla="*/ 2 w 3"/>
                <a:gd name="T57" fmla="*/ 2 h 5"/>
                <a:gd name="T58" fmla="*/ 2 w 3"/>
                <a:gd name="T59" fmla="*/ 2 h 5"/>
                <a:gd name="T60" fmla="*/ 2 w 3"/>
                <a:gd name="T61" fmla="*/ 2 h 5"/>
                <a:gd name="T62" fmla="*/ 2 w 3"/>
                <a:gd name="T63" fmla="*/ 1 h 5"/>
                <a:gd name="T64" fmla="*/ 2 w 3"/>
                <a:gd name="T65" fmla="*/ 1 h 5"/>
                <a:gd name="T66" fmla="*/ 2 w 3"/>
                <a:gd name="T67" fmla="*/ 1 h 5"/>
                <a:gd name="T68" fmla="*/ 1 w 3"/>
                <a:gd name="T69" fmla="*/ 1 h 5"/>
                <a:gd name="T70" fmla="*/ 1 w 3"/>
                <a:gd name="T71" fmla="*/ 0 h 5"/>
                <a:gd name="T72" fmla="*/ 0 w 3"/>
                <a:gd name="T7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5">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3" y="5"/>
                    <a:pt x="3" y="5"/>
                    <a:pt x="3" y="5"/>
                  </a:cubicBezTo>
                  <a:cubicBezTo>
                    <a:pt x="2" y="5"/>
                    <a:pt x="2" y="5"/>
                    <a:pt x="2" y="5"/>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3" name="Freeform 1510"/>
            <p:cNvSpPr>
              <a:spLocks/>
            </p:cNvSpPr>
            <p:nvPr/>
          </p:nvSpPr>
          <p:spPr bwMode="auto">
            <a:xfrm>
              <a:off x="4989512" y="7780338"/>
              <a:ext cx="1587" cy="0"/>
            </a:xfrm>
            <a:custGeom>
              <a:avLst/>
              <a:gdLst>
                <a:gd name="T0" fmla="*/ 0 w 1"/>
                <a:gd name="T1" fmla="*/ 0 w 1"/>
                <a:gd name="T2" fmla="*/ 1 w 1"/>
                <a:gd name="T3" fmla="*/ 1 w 1"/>
                <a:gd name="T4" fmla="*/ 1 w 1"/>
                <a:gd name="T5" fmla="*/ 1 w 1"/>
                <a:gd name="T6" fmla="*/ 1 w 1"/>
                <a:gd name="T7" fmla="*/ 1 w 1"/>
                <a:gd name="T8" fmla="*/ 0 w 1"/>
                <a:gd name="T9" fmla="*/ 0 w 1"/>
                <a:gd name="T10" fmla="*/ 0 w 1"/>
                <a:gd name="T11" fmla="*/ 0 w 1"/>
                <a:gd name="T12" fmla="*/ 0 w 1"/>
                <a:gd name="T13" fmla="*/ 0 w 1"/>
                <a:gd name="T14" fmla="*/ 0 w 1"/>
                <a:gd name="T15" fmla="*/ 0 w 1"/>
                <a:gd name="T16" fmla="*/ 0 w 1"/>
                <a:gd name="T17"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1">
                  <a:moveTo>
                    <a:pt x="0" y="0"/>
                  </a:moveTo>
                  <a:lnTo>
                    <a:pt x="0"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4" name="Freeform 1511"/>
            <p:cNvSpPr>
              <a:spLocks/>
            </p:cNvSpPr>
            <p:nvPr/>
          </p:nvSpPr>
          <p:spPr bwMode="auto">
            <a:xfrm>
              <a:off x="4989512" y="7777163"/>
              <a:ext cx="3175" cy="3175"/>
            </a:xfrm>
            <a:custGeom>
              <a:avLst/>
              <a:gdLst>
                <a:gd name="T0" fmla="*/ 0 w 2"/>
                <a:gd name="T1" fmla="*/ 1 h 2"/>
                <a:gd name="T2" fmla="*/ 0 w 2"/>
                <a:gd name="T3" fmla="*/ 1 h 2"/>
                <a:gd name="T4" fmla="*/ 0 w 2"/>
                <a:gd name="T5" fmla="*/ 1 h 2"/>
                <a:gd name="T6" fmla="*/ 1 w 2"/>
                <a:gd name="T7" fmla="*/ 2 h 2"/>
                <a:gd name="T8" fmla="*/ 1 w 2"/>
                <a:gd name="T9" fmla="*/ 1 h 2"/>
                <a:gd name="T10" fmla="*/ 1 w 2"/>
                <a:gd name="T11" fmla="*/ 1 h 2"/>
                <a:gd name="T12" fmla="*/ 1 w 2"/>
                <a:gd name="T13" fmla="*/ 2 h 2"/>
                <a:gd name="T14" fmla="*/ 1 w 2"/>
                <a:gd name="T15" fmla="*/ 2 h 2"/>
                <a:gd name="T16" fmla="*/ 1 w 2"/>
                <a:gd name="T17" fmla="*/ 2 h 2"/>
                <a:gd name="T18" fmla="*/ 1 w 2"/>
                <a:gd name="T19" fmla="*/ 1 h 2"/>
                <a:gd name="T20" fmla="*/ 1 w 2"/>
                <a:gd name="T21" fmla="*/ 1 h 2"/>
                <a:gd name="T22" fmla="*/ 1 w 2"/>
                <a:gd name="T23" fmla="*/ 1 h 2"/>
                <a:gd name="T24" fmla="*/ 1 w 2"/>
                <a:gd name="T25" fmla="*/ 1 h 2"/>
                <a:gd name="T26" fmla="*/ 1 w 2"/>
                <a:gd name="T27" fmla="*/ 1 h 2"/>
                <a:gd name="T28" fmla="*/ 1 w 2"/>
                <a:gd name="T29" fmla="*/ 1 h 2"/>
                <a:gd name="T30" fmla="*/ 1 w 2"/>
                <a:gd name="T31" fmla="*/ 1 h 2"/>
                <a:gd name="T32" fmla="*/ 2 w 2"/>
                <a:gd name="T33" fmla="*/ 0 h 2"/>
                <a:gd name="T34" fmla="*/ 2 w 2"/>
                <a:gd name="T35" fmla="*/ 0 h 2"/>
                <a:gd name="T36" fmla="*/ 2 w 2"/>
                <a:gd name="T37" fmla="*/ 0 h 2"/>
                <a:gd name="T38" fmla="*/ 2 w 2"/>
                <a:gd name="T39" fmla="*/ 0 h 2"/>
                <a:gd name="T40" fmla="*/ 2 w 2"/>
                <a:gd name="T41" fmla="*/ 0 h 2"/>
                <a:gd name="T42" fmla="*/ 2 w 2"/>
                <a:gd name="T43" fmla="*/ 0 h 2"/>
                <a:gd name="T44" fmla="*/ 2 w 2"/>
                <a:gd name="T45" fmla="*/ 0 h 2"/>
                <a:gd name="T46" fmla="*/ 2 w 2"/>
                <a:gd name="T47" fmla="*/ 0 h 2"/>
                <a:gd name="T48" fmla="*/ 2 w 2"/>
                <a:gd name="T49" fmla="*/ 0 h 2"/>
                <a:gd name="T50" fmla="*/ 2 w 2"/>
                <a:gd name="T51" fmla="*/ 0 h 2"/>
                <a:gd name="T52" fmla="*/ 2 w 2"/>
                <a:gd name="T53" fmla="*/ 0 h 2"/>
                <a:gd name="T54" fmla="*/ 2 w 2"/>
                <a:gd name="T55" fmla="*/ 0 h 2"/>
                <a:gd name="T56" fmla="*/ 2 w 2"/>
                <a:gd name="T57" fmla="*/ 0 h 2"/>
                <a:gd name="T58" fmla="*/ 1 w 2"/>
                <a:gd name="T59" fmla="*/ 0 h 2"/>
                <a:gd name="T60" fmla="*/ 1 w 2"/>
                <a:gd name="T61" fmla="*/ 0 h 2"/>
                <a:gd name="T62" fmla="*/ 1 w 2"/>
                <a:gd name="T63" fmla="*/ 0 h 2"/>
                <a:gd name="T64" fmla="*/ 1 w 2"/>
                <a:gd name="T65" fmla="*/ 0 h 2"/>
                <a:gd name="T66" fmla="*/ 1 w 2"/>
                <a:gd name="T67" fmla="*/ 0 h 2"/>
                <a:gd name="T68" fmla="*/ 1 w 2"/>
                <a:gd name="T69" fmla="*/ 0 h 2"/>
                <a:gd name="T70" fmla="*/ 1 w 2"/>
                <a:gd name="T71" fmla="*/ 0 h 2"/>
                <a:gd name="T72" fmla="*/ 1 w 2"/>
                <a:gd name="T73" fmla="*/ 0 h 2"/>
                <a:gd name="T74" fmla="*/ 0 w 2"/>
                <a:gd name="T75" fmla="*/ 0 h 2"/>
                <a:gd name="T76" fmla="*/ 0 w 2"/>
                <a:gd name="T77" fmla="*/ 0 h 2"/>
                <a:gd name="T78" fmla="*/ 0 w 2"/>
                <a:gd name="T79" fmla="*/ 1 h 2"/>
                <a:gd name="T80" fmla="*/ 0 w 2"/>
                <a:gd name="T81" fmla="*/ 1 h 2"/>
                <a:gd name="T82" fmla="*/ 0 w 2"/>
                <a:gd name="T83" fmla="*/ 1 h 2"/>
                <a:gd name="T84" fmla="*/ 0 w 2"/>
                <a:gd name="T85" fmla="*/ 1 h 2"/>
                <a:gd name="T86" fmla="*/ 0 w 2"/>
                <a:gd name="T87" fmla="*/ 1 h 2"/>
                <a:gd name="T88" fmla="*/ 0 w 2"/>
                <a:gd name="T89" fmla="*/ 1 h 2"/>
                <a:gd name="T90" fmla="*/ 0 w 2"/>
                <a:gd name="T91" fmla="*/ 1 h 2"/>
                <a:gd name="T92" fmla="*/ 0 w 2"/>
                <a:gd name="T93" fmla="*/ 1 h 2"/>
                <a:gd name="T94" fmla="*/ 0 w 2"/>
                <a:gd name="T95" fmla="*/ 1 h 2"/>
                <a:gd name="T96" fmla="*/ 0 w 2"/>
                <a:gd name="T97" fmla="*/ 1 h 2"/>
                <a:gd name="T98" fmla="*/ 0 w 2"/>
                <a:gd name="T99" fmla="*/ 1 h 2"/>
                <a:gd name="T100" fmla="*/ 0 w 2"/>
                <a:gd name="T101" fmla="*/ 1 h 2"/>
                <a:gd name="T102" fmla="*/ 0 w 2"/>
                <a:gd name="T103" fmla="*/ 1 h 2"/>
                <a:gd name="T104" fmla="*/ 0 w 2"/>
                <a:gd name="T10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 h="2">
                  <a:moveTo>
                    <a:pt x="0" y="1"/>
                  </a:moveTo>
                  <a:lnTo>
                    <a:pt x="0" y="1"/>
                  </a:lnTo>
                  <a:lnTo>
                    <a:pt x="0" y="1"/>
                  </a:lnTo>
                  <a:lnTo>
                    <a:pt x="1" y="2"/>
                  </a:lnTo>
                  <a:lnTo>
                    <a:pt x="1" y="1"/>
                  </a:lnTo>
                  <a:lnTo>
                    <a:pt x="1" y="1"/>
                  </a:lnTo>
                  <a:lnTo>
                    <a:pt x="1" y="2"/>
                  </a:lnTo>
                  <a:lnTo>
                    <a:pt x="1" y="2"/>
                  </a:lnTo>
                  <a:lnTo>
                    <a:pt x="1" y="2"/>
                  </a:lnTo>
                  <a:lnTo>
                    <a:pt x="1" y="1"/>
                  </a:lnTo>
                  <a:lnTo>
                    <a:pt x="1" y="1"/>
                  </a:lnTo>
                  <a:lnTo>
                    <a:pt x="1" y="1"/>
                  </a:lnTo>
                  <a:lnTo>
                    <a:pt x="1" y="1"/>
                  </a:lnTo>
                  <a:lnTo>
                    <a:pt x="1" y="1"/>
                  </a:lnTo>
                  <a:lnTo>
                    <a:pt x="1" y="1"/>
                  </a:lnTo>
                  <a:lnTo>
                    <a:pt x="1"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0"/>
                  </a:lnTo>
                  <a:lnTo>
                    <a:pt x="1" y="0"/>
                  </a:lnTo>
                  <a:lnTo>
                    <a:pt x="1"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5" name="Freeform 1512"/>
            <p:cNvSpPr>
              <a:spLocks/>
            </p:cNvSpPr>
            <p:nvPr/>
          </p:nvSpPr>
          <p:spPr bwMode="auto">
            <a:xfrm>
              <a:off x="4984750" y="7781925"/>
              <a:ext cx="9525" cy="11113"/>
            </a:xfrm>
            <a:custGeom>
              <a:avLst/>
              <a:gdLst>
                <a:gd name="T0" fmla="*/ 1 w 6"/>
                <a:gd name="T1" fmla="*/ 3 h 7"/>
                <a:gd name="T2" fmla="*/ 1 w 6"/>
                <a:gd name="T3" fmla="*/ 3 h 7"/>
                <a:gd name="T4" fmla="*/ 1 w 6"/>
                <a:gd name="T5" fmla="*/ 4 h 7"/>
                <a:gd name="T6" fmla="*/ 0 w 6"/>
                <a:gd name="T7" fmla="*/ 4 h 7"/>
                <a:gd name="T8" fmla="*/ 0 w 6"/>
                <a:gd name="T9" fmla="*/ 5 h 7"/>
                <a:gd name="T10" fmla="*/ 0 w 6"/>
                <a:gd name="T11" fmla="*/ 5 h 7"/>
                <a:gd name="T12" fmla="*/ 0 w 6"/>
                <a:gd name="T13" fmla="*/ 5 h 7"/>
                <a:gd name="T14" fmla="*/ 1 w 6"/>
                <a:gd name="T15" fmla="*/ 5 h 7"/>
                <a:gd name="T16" fmla="*/ 2 w 6"/>
                <a:gd name="T17" fmla="*/ 5 h 7"/>
                <a:gd name="T18" fmla="*/ 2 w 6"/>
                <a:gd name="T19" fmla="*/ 4 h 7"/>
                <a:gd name="T20" fmla="*/ 2 w 6"/>
                <a:gd name="T21" fmla="*/ 3 h 7"/>
                <a:gd name="T22" fmla="*/ 3 w 6"/>
                <a:gd name="T23" fmla="*/ 3 h 7"/>
                <a:gd name="T24" fmla="*/ 2 w 6"/>
                <a:gd name="T25" fmla="*/ 3 h 7"/>
                <a:gd name="T26" fmla="*/ 2 w 6"/>
                <a:gd name="T27" fmla="*/ 4 h 7"/>
                <a:gd name="T28" fmla="*/ 2 w 6"/>
                <a:gd name="T29" fmla="*/ 4 h 7"/>
                <a:gd name="T30" fmla="*/ 2 w 6"/>
                <a:gd name="T31" fmla="*/ 5 h 7"/>
                <a:gd name="T32" fmla="*/ 3 w 6"/>
                <a:gd name="T33" fmla="*/ 6 h 7"/>
                <a:gd name="T34" fmla="*/ 2 w 6"/>
                <a:gd name="T35" fmla="*/ 6 h 7"/>
                <a:gd name="T36" fmla="*/ 2 w 6"/>
                <a:gd name="T37" fmla="*/ 7 h 7"/>
                <a:gd name="T38" fmla="*/ 2 w 6"/>
                <a:gd name="T39" fmla="*/ 7 h 7"/>
                <a:gd name="T40" fmla="*/ 2 w 6"/>
                <a:gd name="T41" fmla="*/ 7 h 7"/>
                <a:gd name="T42" fmla="*/ 2 w 6"/>
                <a:gd name="T43" fmla="*/ 7 h 7"/>
                <a:gd name="T44" fmla="*/ 3 w 6"/>
                <a:gd name="T45" fmla="*/ 7 h 7"/>
                <a:gd name="T46" fmla="*/ 3 w 6"/>
                <a:gd name="T47" fmla="*/ 7 h 7"/>
                <a:gd name="T48" fmla="*/ 4 w 6"/>
                <a:gd name="T49" fmla="*/ 7 h 7"/>
                <a:gd name="T50" fmla="*/ 4 w 6"/>
                <a:gd name="T51" fmla="*/ 7 h 7"/>
                <a:gd name="T52" fmla="*/ 5 w 6"/>
                <a:gd name="T53" fmla="*/ 6 h 7"/>
                <a:gd name="T54" fmla="*/ 5 w 6"/>
                <a:gd name="T55" fmla="*/ 6 h 7"/>
                <a:gd name="T56" fmla="*/ 5 w 6"/>
                <a:gd name="T57" fmla="*/ 6 h 7"/>
                <a:gd name="T58" fmla="*/ 6 w 6"/>
                <a:gd name="T59" fmla="*/ 6 h 7"/>
                <a:gd name="T60" fmla="*/ 6 w 6"/>
                <a:gd name="T61" fmla="*/ 6 h 7"/>
                <a:gd name="T62" fmla="*/ 6 w 6"/>
                <a:gd name="T63" fmla="*/ 5 h 7"/>
                <a:gd name="T64" fmla="*/ 6 w 6"/>
                <a:gd name="T65" fmla="*/ 5 h 7"/>
                <a:gd name="T66" fmla="*/ 6 w 6"/>
                <a:gd name="T67" fmla="*/ 4 h 7"/>
                <a:gd name="T68" fmla="*/ 6 w 6"/>
                <a:gd name="T69" fmla="*/ 4 h 7"/>
                <a:gd name="T70" fmla="*/ 5 w 6"/>
                <a:gd name="T71" fmla="*/ 3 h 7"/>
                <a:gd name="T72" fmla="*/ 5 w 6"/>
                <a:gd name="T73" fmla="*/ 3 h 7"/>
                <a:gd name="T74" fmla="*/ 5 w 6"/>
                <a:gd name="T75" fmla="*/ 2 h 7"/>
                <a:gd name="T76" fmla="*/ 5 w 6"/>
                <a:gd name="T77" fmla="*/ 1 h 7"/>
                <a:gd name="T78" fmla="*/ 5 w 6"/>
                <a:gd name="T79" fmla="*/ 0 h 7"/>
                <a:gd name="T80" fmla="*/ 5 w 6"/>
                <a:gd name="T81" fmla="*/ 0 h 7"/>
                <a:gd name="T82" fmla="*/ 4 w 6"/>
                <a:gd name="T83" fmla="*/ 0 h 7"/>
                <a:gd name="T84" fmla="*/ 4 w 6"/>
                <a:gd name="T85" fmla="*/ 1 h 7"/>
                <a:gd name="T86" fmla="*/ 3 w 6"/>
                <a:gd name="T87" fmla="*/ 1 h 7"/>
                <a:gd name="T88" fmla="*/ 2 w 6"/>
                <a:gd name="T89" fmla="*/ 1 h 7"/>
                <a:gd name="T90" fmla="*/ 2 w 6"/>
                <a:gd name="T91" fmla="*/ 2 h 7"/>
                <a:gd name="T92" fmla="*/ 2 w 6"/>
                <a:gd name="T93" fmla="*/ 3 h 7"/>
                <a:gd name="T94" fmla="*/ 2 w 6"/>
                <a:gd name="T95" fmla="*/ 2 h 7"/>
                <a:gd name="T96" fmla="*/ 2 w 6"/>
                <a:gd name="T97" fmla="*/ 1 h 7"/>
                <a:gd name="T98" fmla="*/ 2 w 6"/>
                <a:gd name="T99" fmla="*/ 1 h 7"/>
                <a:gd name="T100" fmla="*/ 2 w 6"/>
                <a:gd name="T101" fmla="*/ 2 h 7"/>
                <a:gd name="T102" fmla="*/ 2 w 6"/>
                <a:gd name="T103" fmla="*/ 2 h 7"/>
                <a:gd name="T104" fmla="*/ 1 w 6"/>
                <a:gd name="T105" fmla="*/ 2 h 7"/>
                <a:gd name="T106" fmla="*/ 1 w 6"/>
                <a:gd name="T107" fmla="*/ 2 h 7"/>
                <a:gd name="T108" fmla="*/ 1 w 6"/>
                <a:gd name="T10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7">
                  <a:moveTo>
                    <a:pt x="1" y="3"/>
                  </a:moveTo>
                  <a:lnTo>
                    <a:pt x="1" y="3"/>
                  </a:lnTo>
                  <a:lnTo>
                    <a:pt x="1" y="3"/>
                  </a:lnTo>
                  <a:lnTo>
                    <a:pt x="1" y="3"/>
                  </a:lnTo>
                  <a:lnTo>
                    <a:pt x="1" y="3"/>
                  </a:lnTo>
                  <a:lnTo>
                    <a:pt x="1" y="3"/>
                  </a:lnTo>
                  <a:lnTo>
                    <a:pt x="1" y="3"/>
                  </a:lnTo>
                  <a:lnTo>
                    <a:pt x="1" y="3"/>
                  </a:lnTo>
                  <a:lnTo>
                    <a:pt x="1" y="3"/>
                  </a:lnTo>
                  <a:lnTo>
                    <a:pt x="1" y="3"/>
                  </a:lnTo>
                  <a:lnTo>
                    <a:pt x="1" y="3"/>
                  </a:lnTo>
                  <a:lnTo>
                    <a:pt x="1"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1" y="5"/>
                  </a:lnTo>
                  <a:lnTo>
                    <a:pt x="1" y="5"/>
                  </a:lnTo>
                  <a:lnTo>
                    <a:pt x="1" y="5"/>
                  </a:lnTo>
                  <a:lnTo>
                    <a:pt x="1" y="5"/>
                  </a:lnTo>
                  <a:lnTo>
                    <a:pt x="1" y="5"/>
                  </a:lnTo>
                  <a:lnTo>
                    <a:pt x="1" y="5"/>
                  </a:lnTo>
                  <a:lnTo>
                    <a:pt x="2" y="5"/>
                  </a:lnTo>
                  <a:lnTo>
                    <a:pt x="2" y="4"/>
                  </a:lnTo>
                  <a:lnTo>
                    <a:pt x="2" y="4"/>
                  </a:lnTo>
                  <a:lnTo>
                    <a:pt x="2" y="4"/>
                  </a:lnTo>
                  <a:lnTo>
                    <a:pt x="2" y="4"/>
                  </a:lnTo>
                  <a:lnTo>
                    <a:pt x="2" y="3"/>
                  </a:lnTo>
                  <a:lnTo>
                    <a:pt x="2" y="3"/>
                  </a:lnTo>
                  <a:lnTo>
                    <a:pt x="2" y="3"/>
                  </a:lnTo>
                  <a:lnTo>
                    <a:pt x="2" y="3"/>
                  </a:lnTo>
                  <a:lnTo>
                    <a:pt x="2" y="3"/>
                  </a:lnTo>
                  <a:lnTo>
                    <a:pt x="2" y="3"/>
                  </a:lnTo>
                  <a:lnTo>
                    <a:pt x="2" y="3"/>
                  </a:lnTo>
                  <a:lnTo>
                    <a:pt x="3" y="3"/>
                  </a:lnTo>
                  <a:lnTo>
                    <a:pt x="3" y="3"/>
                  </a:lnTo>
                  <a:lnTo>
                    <a:pt x="3" y="3"/>
                  </a:lnTo>
                  <a:lnTo>
                    <a:pt x="3" y="3"/>
                  </a:lnTo>
                  <a:lnTo>
                    <a:pt x="2" y="3"/>
                  </a:lnTo>
                  <a:lnTo>
                    <a:pt x="2" y="4"/>
                  </a:lnTo>
                  <a:lnTo>
                    <a:pt x="2" y="4"/>
                  </a:lnTo>
                  <a:lnTo>
                    <a:pt x="2" y="4"/>
                  </a:lnTo>
                  <a:lnTo>
                    <a:pt x="2" y="4"/>
                  </a:lnTo>
                  <a:lnTo>
                    <a:pt x="2" y="4"/>
                  </a:lnTo>
                  <a:lnTo>
                    <a:pt x="2" y="4"/>
                  </a:lnTo>
                  <a:lnTo>
                    <a:pt x="2" y="4"/>
                  </a:lnTo>
                  <a:lnTo>
                    <a:pt x="2" y="4"/>
                  </a:lnTo>
                  <a:lnTo>
                    <a:pt x="2" y="4"/>
                  </a:lnTo>
                  <a:lnTo>
                    <a:pt x="2" y="5"/>
                  </a:lnTo>
                  <a:lnTo>
                    <a:pt x="2" y="5"/>
                  </a:lnTo>
                  <a:lnTo>
                    <a:pt x="2" y="5"/>
                  </a:lnTo>
                  <a:lnTo>
                    <a:pt x="2" y="5"/>
                  </a:lnTo>
                  <a:lnTo>
                    <a:pt x="3" y="6"/>
                  </a:lnTo>
                  <a:lnTo>
                    <a:pt x="3" y="6"/>
                  </a:lnTo>
                  <a:lnTo>
                    <a:pt x="3" y="6"/>
                  </a:lnTo>
                  <a:lnTo>
                    <a:pt x="2" y="6"/>
                  </a:lnTo>
                  <a:lnTo>
                    <a:pt x="2" y="6"/>
                  </a:lnTo>
                  <a:lnTo>
                    <a:pt x="2" y="6"/>
                  </a:lnTo>
                  <a:lnTo>
                    <a:pt x="2" y="6"/>
                  </a:lnTo>
                  <a:lnTo>
                    <a:pt x="2" y="6"/>
                  </a:lnTo>
                  <a:lnTo>
                    <a:pt x="2" y="6"/>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3" y="7"/>
                  </a:lnTo>
                  <a:lnTo>
                    <a:pt x="3" y="7"/>
                  </a:lnTo>
                  <a:lnTo>
                    <a:pt x="3" y="7"/>
                  </a:lnTo>
                  <a:lnTo>
                    <a:pt x="3" y="7"/>
                  </a:lnTo>
                  <a:lnTo>
                    <a:pt x="3" y="7"/>
                  </a:lnTo>
                  <a:lnTo>
                    <a:pt x="3" y="7"/>
                  </a:lnTo>
                  <a:lnTo>
                    <a:pt x="3" y="7"/>
                  </a:lnTo>
                  <a:lnTo>
                    <a:pt x="3" y="7"/>
                  </a:lnTo>
                  <a:lnTo>
                    <a:pt x="3" y="7"/>
                  </a:lnTo>
                  <a:lnTo>
                    <a:pt x="3" y="7"/>
                  </a:lnTo>
                  <a:lnTo>
                    <a:pt x="4" y="7"/>
                  </a:lnTo>
                  <a:lnTo>
                    <a:pt x="4" y="7"/>
                  </a:lnTo>
                  <a:lnTo>
                    <a:pt x="4" y="7"/>
                  </a:lnTo>
                  <a:lnTo>
                    <a:pt x="4" y="7"/>
                  </a:lnTo>
                  <a:lnTo>
                    <a:pt x="4" y="7"/>
                  </a:lnTo>
                  <a:lnTo>
                    <a:pt x="4" y="7"/>
                  </a:lnTo>
                  <a:lnTo>
                    <a:pt x="5" y="7"/>
                  </a:lnTo>
                  <a:lnTo>
                    <a:pt x="5" y="7"/>
                  </a:lnTo>
                  <a:lnTo>
                    <a:pt x="5" y="7"/>
                  </a:lnTo>
                  <a:lnTo>
                    <a:pt x="5" y="6"/>
                  </a:lnTo>
                  <a:lnTo>
                    <a:pt x="5" y="7"/>
                  </a:lnTo>
                  <a:lnTo>
                    <a:pt x="5" y="7"/>
                  </a:lnTo>
                  <a:lnTo>
                    <a:pt x="5" y="6"/>
                  </a:lnTo>
                  <a:lnTo>
                    <a:pt x="5" y="6"/>
                  </a:lnTo>
                  <a:lnTo>
                    <a:pt x="5" y="6"/>
                  </a:lnTo>
                  <a:lnTo>
                    <a:pt x="5" y="6"/>
                  </a:lnTo>
                  <a:lnTo>
                    <a:pt x="5" y="6"/>
                  </a:lnTo>
                  <a:lnTo>
                    <a:pt x="5" y="6"/>
                  </a:lnTo>
                  <a:lnTo>
                    <a:pt x="6" y="6"/>
                  </a:lnTo>
                  <a:lnTo>
                    <a:pt x="6" y="6"/>
                  </a:lnTo>
                  <a:lnTo>
                    <a:pt x="6" y="6"/>
                  </a:lnTo>
                  <a:lnTo>
                    <a:pt x="6" y="6"/>
                  </a:lnTo>
                  <a:lnTo>
                    <a:pt x="6" y="6"/>
                  </a:lnTo>
                  <a:lnTo>
                    <a:pt x="6" y="6"/>
                  </a:lnTo>
                  <a:lnTo>
                    <a:pt x="6" y="6"/>
                  </a:lnTo>
                  <a:lnTo>
                    <a:pt x="6" y="6"/>
                  </a:lnTo>
                  <a:lnTo>
                    <a:pt x="6" y="5"/>
                  </a:lnTo>
                  <a:lnTo>
                    <a:pt x="6" y="5"/>
                  </a:lnTo>
                  <a:lnTo>
                    <a:pt x="6" y="5"/>
                  </a:lnTo>
                  <a:lnTo>
                    <a:pt x="6" y="5"/>
                  </a:lnTo>
                  <a:lnTo>
                    <a:pt x="6" y="5"/>
                  </a:lnTo>
                  <a:lnTo>
                    <a:pt x="6" y="5"/>
                  </a:lnTo>
                  <a:lnTo>
                    <a:pt x="6" y="5"/>
                  </a:lnTo>
                  <a:lnTo>
                    <a:pt x="6" y="5"/>
                  </a:lnTo>
                  <a:lnTo>
                    <a:pt x="6" y="5"/>
                  </a:lnTo>
                  <a:lnTo>
                    <a:pt x="6" y="5"/>
                  </a:lnTo>
                  <a:lnTo>
                    <a:pt x="6" y="5"/>
                  </a:lnTo>
                  <a:lnTo>
                    <a:pt x="6" y="4"/>
                  </a:lnTo>
                  <a:lnTo>
                    <a:pt x="6" y="4"/>
                  </a:lnTo>
                  <a:lnTo>
                    <a:pt x="6" y="4"/>
                  </a:lnTo>
                  <a:lnTo>
                    <a:pt x="6" y="4"/>
                  </a:lnTo>
                  <a:lnTo>
                    <a:pt x="6" y="4"/>
                  </a:lnTo>
                  <a:lnTo>
                    <a:pt x="6" y="3"/>
                  </a:lnTo>
                  <a:lnTo>
                    <a:pt x="5" y="3"/>
                  </a:lnTo>
                  <a:lnTo>
                    <a:pt x="5" y="3"/>
                  </a:lnTo>
                  <a:lnTo>
                    <a:pt x="5" y="3"/>
                  </a:lnTo>
                  <a:lnTo>
                    <a:pt x="5" y="3"/>
                  </a:lnTo>
                  <a:lnTo>
                    <a:pt x="5" y="3"/>
                  </a:lnTo>
                  <a:lnTo>
                    <a:pt x="5" y="3"/>
                  </a:lnTo>
                  <a:lnTo>
                    <a:pt x="5" y="3"/>
                  </a:lnTo>
                  <a:lnTo>
                    <a:pt x="5" y="3"/>
                  </a:lnTo>
                  <a:lnTo>
                    <a:pt x="5" y="2"/>
                  </a:lnTo>
                  <a:lnTo>
                    <a:pt x="5" y="2"/>
                  </a:lnTo>
                  <a:lnTo>
                    <a:pt x="5" y="2"/>
                  </a:lnTo>
                  <a:lnTo>
                    <a:pt x="5" y="2"/>
                  </a:lnTo>
                  <a:lnTo>
                    <a:pt x="5" y="1"/>
                  </a:lnTo>
                  <a:lnTo>
                    <a:pt x="5" y="1"/>
                  </a:lnTo>
                  <a:lnTo>
                    <a:pt x="5" y="1"/>
                  </a:lnTo>
                  <a:lnTo>
                    <a:pt x="5" y="1"/>
                  </a:lnTo>
                  <a:lnTo>
                    <a:pt x="5" y="1"/>
                  </a:lnTo>
                  <a:lnTo>
                    <a:pt x="5" y="1"/>
                  </a:lnTo>
                  <a:lnTo>
                    <a:pt x="5" y="0"/>
                  </a:lnTo>
                  <a:lnTo>
                    <a:pt x="5" y="0"/>
                  </a:lnTo>
                  <a:lnTo>
                    <a:pt x="5" y="0"/>
                  </a:lnTo>
                  <a:lnTo>
                    <a:pt x="5" y="0"/>
                  </a:lnTo>
                  <a:lnTo>
                    <a:pt x="5" y="0"/>
                  </a:lnTo>
                  <a:lnTo>
                    <a:pt x="5" y="0"/>
                  </a:lnTo>
                  <a:lnTo>
                    <a:pt x="5" y="0"/>
                  </a:lnTo>
                  <a:lnTo>
                    <a:pt x="4" y="0"/>
                  </a:lnTo>
                  <a:lnTo>
                    <a:pt x="4" y="0"/>
                  </a:lnTo>
                  <a:lnTo>
                    <a:pt x="4" y="0"/>
                  </a:lnTo>
                  <a:lnTo>
                    <a:pt x="4" y="0"/>
                  </a:lnTo>
                  <a:lnTo>
                    <a:pt x="4" y="0"/>
                  </a:lnTo>
                  <a:lnTo>
                    <a:pt x="4" y="1"/>
                  </a:lnTo>
                  <a:lnTo>
                    <a:pt x="3" y="1"/>
                  </a:lnTo>
                  <a:lnTo>
                    <a:pt x="3" y="1"/>
                  </a:lnTo>
                  <a:lnTo>
                    <a:pt x="3" y="1"/>
                  </a:lnTo>
                  <a:lnTo>
                    <a:pt x="3" y="1"/>
                  </a:lnTo>
                  <a:lnTo>
                    <a:pt x="3" y="1"/>
                  </a:lnTo>
                  <a:lnTo>
                    <a:pt x="3" y="1"/>
                  </a:lnTo>
                  <a:lnTo>
                    <a:pt x="3" y="1"/>
                  </a:lnTo>
                  <a:lnTo>
                    <a:pt x="2" y="1"/>
                  </a:lnTo>
                  <a:lnTo>
                    <a:pt x="2" y="2"/>
                  </a:lnTo>
                  <a:lnTo>
                    <a:pt x="2" y="2"/>
                  </a:lnTo>
                  <a:lnTo>
                    <a:pt x="2" y="2"/>
                  </a:lnTo>
                  <a:lnTo>
                    <a:pt x="2" y="2"/>
                  </a:lnTo>
                  <a:lnTo>
                    <a:pt x="2" y="2"/>
                  </a:lnTo>
                  <a:lnTo>
                    <a:pt x="2" y="3"/>
                  </a:lnTo>
                  <a:lnTo>
                    <a:pt x="2" y="3"/>
                  </a:lnTo>
                  <a:lnTo>
                    <a:pt x="2" y="3"/>
                  </a:lnTo>
                  <a:lnTo>
                    <a:pt x="2" y="3"/>
                  </a:lnTo>
                  <a:lnTo>
                    <a:pt x="2" y="2"/>
                  </a:lnTo>
                  <a:lnTo>
                    <a:pt x="2" y="2"/>
                  </a:lnTo>
                  <a:lnTo>
                    <a:pt x="2" y="2"/>
                  </a:lnTo>
                  <a:lnTo>
                    <a:pt x="2" y="2"/>
                  </a:lnTo>
                  <a:lnTo>
                    <a:pt x="2" y="1"/>
                  </a:lnTo>
                  <a:lnTo>
                    <a:pt x="2" y="1"/>
                  </a:lnTo>
                  <a:lnTo>
                    <a:pt x="2" y="1"/>
                  </a:lnTo>
                  <a:lnTo>
                    <a:pt x="2" y="1"/>
                  </a:lnTo>
                  <a:lnTo>
                    <a:pt x="2" y="1"/>
                  </a:lnTo>
                  <a:lnTo>
                    <a:pt x="2" y="1"/>
                  </a:lnTo>
                  <a:lnTo>
                    <a:pt x="2" y="1"/>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1" y="2"/>
                  </a:lnTo>
                  <a:lnTo>
                    <a:pt x="1" y="3"/>
                  </a:lnTo>
                  <a:lnTo>
                    <a:pt x="1" y="3"/>
                  </a:lnTo>
                  <a:lnTo>
                    <a:pt x="1" y="3"/>
                  </a:lnTo>
                  <a:lnTo>
                    <a:pt x="1" y="3"/>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6" name="Freeform 1513"/>
            <p:cNvSpPr>
              <a:spLocks/>
            </p:cNvSpPr>
            <p:nvPr/>
          </p:nvSpPr>
          <p:spPr bwMode="auto">
            <a:xfrm>
              <a:off x="4968875" y="7751763"/>
              <a:ext cx="1587" cy="0"/>
            </a:xfrm>
            <a:custGeom>
              <a:avLst/>
              <a:gdLst>
                <a:gd name="T0" fmla="*/ 0 w 1"/>
                <a:gd name="T1" fmla="*/ 1 w 1"/>
                <a:gd name="T2" fmla="*/ 1 w 1"/>
                <a:gd name="T3" fmla="*/ 1 w 1"/>
                <a:gd name="T4" fmla="*/ 0 w 1"/>
                <a:gd name="T5" fmla="*/ 0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lnTo>
                    <a:pt x="1" y="0"/>
                  </a:lnTo>
                  <a:lnTo>
                    <a:pt x="1" y="0"/>
                  </a:lnTo>
                  <a:lnTo>
                    <a:pt x="1"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7" name="Freeform 1514"/>
            <p:cNvSpPr>
              <a:spLocks/>
            </p:cNvSpPr>
            <p:nvPr/>
          </p:nvSpPr>
          <p:spPr bwMode="auto">
            <a:xfrm>
              <a:off x="4970462" y="7750175"/>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1 w 1"/>
                <a:gd name="T23" fmla="*/ 1 h 1"/>
                <a:gd name="T24" fmla="*/ 0 w 1"/>
                <a:gd name="T25" fmla="*/ 0 h 1"/>
                <a:gd name="T26" fmla="*/ 0 w 1"/>
                <a:gd name="T27" fmla="*/ 0 h 1"/>
                <a:gd name="T28" fmla="*/ 0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0"/>
                  </a:moveTo>
                  <a:lnTo>
                    <a:pt x="0" y="0"/>
                  </a:lnTo>
                  <a:lnTo>
                    <a:pt x="0" y="0"/>
                  </a:lnTo>
                  <a:lnTo>
                    <a:pt x="0" y="0"/>
                  </a:lnTo>
                  <a:lnTo>
                    <a:pt x="0" y="0"/>
                  </a:lnTo>
                  <a:lnTo>
                    <a:pt x="0" y="1"/>
                  </a:lnTo>
                  <a:lnTo>
                    <a:pt x="0" y="1"/>
                  </a:lnTo>
                  <a:lnTo>
                    <a:pt x="0" y="1"/>
                  </a:lnTo>
                  <a:lnTo>
                    <a:pt x="0" y="1"/>
                  </a:lnTo>
                  <a:lnTo>
                    <a:pt x="0" y="1"/>
                  </a:lnTo>
                  <a:lnTo>
                    <a:pt x="0" y="1"/>
                  </a:lnTo>
                  <a:lnTo>
                    <a:pt x="1" y="1"/>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8" name="Freeform 1515"/>
            <p:cNvSpPr>
              <a:spLocks/>
            </p:cNvSpPr>
            <p:nvPr/>
          </p:nvSpPr>
          <p:spPr bwMode="auto">
            <a:xfrm>
              <a:off x="4972050" y="7750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9" name="Oval 1516"/>
            <p:cNvSpPr>
              <a:spLocks noChangeArrowheads="1"/>
            </p:cNvSpPr>
            <p:nvPr/>
          </p:nvSpPr>
          <p:spPr bwMode="auto">
            <a:xfrm>
              <a:off x="4987925" y="7770813"/>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0" name="Freeform 1517"/>
            <p:cNvSpPr>
              <a:spLocks/>
            </p:cNvSpPr>
            <p:nvPr/>
          </p:nvSpPr>
          <p:spPr bwMode="auto">
            <a:xfrm>
              <a:off x="4987925" y="7769225"/>
              <a:ext cx="0" cy="1588"/>
            </a:xfrm>
            <a:custGeom>
              <a:avLst/>
              <a:gdLst>
                <a:gd name="T0" fmla="*/ 1 h 1"/>
                <a:gd name="T1" fmla="*/ 1 h 1"/>
                <a:gd name="T2" fmla="*/ 0 h 1"/>
                <a:gd name="T3" fmla="*/ 0 h 1"/>
                <a:gd name="T4" fmla="*/ 0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Lst>
              <a:rect l="0" t="0" r="r" b="b"/>
              <a:pathLst>
                <a:path h="1">
                  <a:moveTo>
                    <a:pt x="0" y="1"/>
                  </a:moveTo>
                  <a:lnTo>
                    <a:pt x="0" y="1"/>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1" name="Freeform 1518"/>
            <p:cNvSpPr>
              <a:spLocks/>
            </p:cNvSpPr>
            <p:nvPr/>
          </p:nvSpPr>
          <p:spPr bwMode="auto">
            <a:xfrm>
              <a:off x="4989512" y="7766050"/>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0 w 1"/>
                <a:gd name="T11" fmla="*/ 0 w 1"/>
                <a:gd name="T12" fmla="*/ 0 w 1"/>
                <a:gd name="T13" fmla="*/ 0 w 1"/>
                <a:gd name="T14" fmla="*/ 0 w 1"/>
                <a:gd name="T15" fmla="*/ 0 w 1"/>
                <a:gd name="T16" fmla="*/ 0 w 1"/>
                <a:gd name="T17" fmla="*/ 0 w 1"/>
                <a:gd name="T18" fmla="*/ 0 w 1"/>
                <a:gd name="T19" fmla="*/ 0 w 1"/>
                <a:gd name="T2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2" name="Freeform 1519"/>
            <p:cNvSpPr>
              <a:spLocks/>
            </p:cNvSpPr>
            <p:nvPr/>
          </p:nvSpPr>
          <p:spPr bwMode="auto">
            <a:xfrm>
              <a:off x="4987925" y="776605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3" name="Freeform 1520"/>
            <p:cNvSpPr>
              <a:spLocks/>
            </p:cNvSpPr>
            <p:nvPr/>
          </p:nvSpPr>
          <p:spPr bwMode="auto">
            <a:xfrm>
              <a:off x="4994275" y="77660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4" name="Freeform 1521"/>
            <p:cNvSpPr>
              <a:spLocks/>
            </p:cNvSpPr>
            <p:nvPr/>
          </p:nvSpPr>
          <p:spPr bwMode="auto">
            <a:xfrm>
              <a:off x="4999037" y="7754938"/>
              <a:ext cx="0" cy="1588"/>
            </a:xfrm>
            <a:custGeom>
              <a:avLst/>
              <a:gdLst>
                <a:gd name="T0" fmla="*/ 1 h 1"/>
                <a:gd name="T1" fmla="*/ 1 h 1"/>
                <a:gd name="T2" fmla="*/ 1 h 1"/>
                <a:gd name="T3" fmla="*/ 1 h 1"/>
                <a:gd name="T4" fmla="*/ 1 h 1"/>
                <a:gd name="T5" fmla="*/ 1 h 1"/>
                <a:gd name="T6" fmla="*/ 1 h 1"/>
                <a:gd name="T7" fmla="*/ 0 h 1"/>
                <a:gd name="T8" fmla="*/ 0 h 1"/>
                <a:gd name="T9" fmla="*/ 0 h 1"/>
                <a:gd name="T10" fmla="*/ 0 h 1"/>
                <a:gd name="T11" fmla="*/ 0 h 1"/>
                <a:gd name="T12" fmla="*/ 0 h 1"/>
                <a:gd name="T13"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1"/>
                  </a:move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5" name="Freeform 1522"/>
            <p:cNvSpPr>
              <a:spLocks/>
            </p:cNvSpPr>
            <p:nvPr/>
          </p:nvSpPr>
          <p:spPr bwMode="auto">
            <a:xfrm>
              <a:off x="4972050" y="774700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6" name="Freeform 1523"/>
            <p:cNvSpPr>
              <a:spLocks/>
            </p:cNvSpPr>
            <p:nvPr/>
          </p:nvSpPr>
          <p:spPr bwMode="auto">
            <a:xfrm>
              <a:off x="4972050" y="7748588"/>
              <a:ext cx="1587"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7" name="Freeform 1524"/>
            <p:cNvSpPr>
              <a:spLocks/>
            </p:cNvSpPr>
            <p:nvPr/>
          </p:nvSpPr>
          <p:spPr bwMode="auto">
            <a:xfrm>
              <a:off x="4973637" y="774858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8" name="Freeform 1525"/>
            <p:cNvSpPr>
              <a:spLocks/>
            </p:cNvSpPr>
            <p:nvPr/>
          </p:nvSpPr>
          <p:spPr bwMode="auto">
            <a:xfrm>
              <a:off x="4973637" y="7747000"/>
              <a:ext cx="0" cy="1588"/>
            </a:xfrm>
            <a:custGeom>
              <a:avLst/>
              <a:gdLst>
                <a:gd name="T0" fmla="*/ 0 h 1"/>
                <a:gd name="T1" fmla="*/ 0 h 1"/>
                <a:gd name="T2" fmla="*/ 1 h 1"/>
                <a:gd name="T3" fmla="*/ 1 h 1"/>
                <a:gd name="T4" fmla="*/ 0 h 1"/>
                <a:gd name="T5" fmla="*/ 0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lnTo>
                    <a:pt x="0" y="0"/>
                  </a:lnTo>
                  <a:lnTo>
                    <a:pt x="0" y="1"/>
                  </a:lnTo>
                  <a:lnTo>
                    <a:pt x="0" y="1"/>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9" name="Freeform 1526"/>
            <p:cNvSpPr>
              <a:spLocks/>
            </p:cNvSpPr>
            <p:nvPr/>
          </p:nvSpPr>
          <p:spPr bwMode="auto">
            <a:xfrm>
              <a:off x="4973637" y="7747000"/>
              <a:ext cx="0" cy="1588"/>
            </a:xfrm>
            <a:custGeom>
              <a:avLst/>
              <a:gdLst>
                <a:gd name="T0" fmla="*/ 0 h 1"/>
                <a:gd name="T1" fmla="*/ 0 h 1"/>
                <a:gd name="T2" fmla="*/ 1 h 1"/>
                <a:gd name="T3" fmla="*/ 1 h 1"/>
                <a:gd name="T4" fmla="*/ 1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lnTo>
                    <a:pt x="0" y="0"/>
                  </a:lnTo>
                  <a:lnTo>
                    <a:pt x="0" y="1"/>
                  </a:lnTo>
                  <a:lnTo>
                    <a:pt x="0" y="1"/>
                  </a:lnTo>
                  <a:lnTo>
                    <a:pt x="0" y="1"/>
                  </a:lnTo>
                  <a:lnTo>
                    <a:pt x="0" y="1"/>
                  </a:lnTo>
                  <a:lnTo>
                    <a:pt x="0" y="1"/>
                  </a:lnTo>
                  <a:lnTo>
                    <a:pt x="0"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0" name="Freeform 1527"/>
            <p:cNvSpPr>
              <a:spLocks/>
            </p:cNvSpPr>
            <p:nvPr/>
          </p:nvSpPr>
          <p:spPr bwMode="auto">
            <a:xfrm>
              <a:off x="4972050" y="7745413"/>
              <a:ext cx="1587" cy="1588"/>
            </a:xfrm>
            <a:custGeom>
              <a:avLst/>
              <a:gdLst>
                <a:gd name="T0" fmla="*/ 1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0 h 1"/>
                <a:gd name="T14" fmla="*/ 0 w 1"/>
                <a:gd name="T15" fmla="*/ 0 h 1"/>
                <a:gd name="T16" fmla="*/ 0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lnTo>
                    <a:pt x="0" y="1"/>
                  </a:lnTo>
                  <a:lnTo>
                    <a:pt x="0" y="1"/>
                  </a:lnTo>
                  <a:lnTo>
                    <a:pt x="0" y="1"/>
                  </a:lnTo>
                  <a:lnTo>
                    <a:pt x="0" y="1"/>
                  </a:lnTo>
                  <a:lnTo>
                    <a:pt x="0" y="1"/>
                  </a:lnTo>
                  <a:lnTo>
                    <a:pt x="0" y="0"/>
                  </a:lnTo>
                  <a:lnTo>
                    <a:pt x="0" y="0"/>
                  </a:lnTo>
                  <a:lnTo>
                    <a:pt x="0"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1" name="Freeform 1528"/>
            <p:cNvSpPr>
              <a:spLocks/>
            </p:cNvSpPr>
            <p:nvPr/>
          </p:nvSpPr>
          <p:spPr bwMode="auto">
            <a:xfrm>
              <a:off x="4973637" y="7745413"/>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1 h 1"/>
                <a:gd name="T20" fmla="*/ 0 w 1"/>
                <a:gd name="T21" fmla="*/ 0 h 1"/>
                <a:gd name="T22" fmla="*/ 0 w 1"/>
                <a:gd name="T23" fmla="*/ 0 h 1"/>
                <a:gd name="T24" fmla="*/ 0 w 1"/>
                <a:gd name="T25" fmla="*/ 0 h 1"/>
                <a:gd name="T26" fmla="*/ 0 w 1"/>
                <a:gd name="T27" fmla="*/ 0 h 1"/>
                <a:gd name="T28" fmla="*/ 0 w 1"/>
                <a:gd name="T29" fmla="*/ 0 h 1"/>
                <a:gd name="T30" fmla="*/ 1 w 1"/>
                <a:gd name="T31" fmla="*/ 0 h 1"/>
                <a:gd name="T32" fmla="*/ 1 w 1"/>
                <a:gd name="T33" fmla="*/ 0 h 1"/>
                <a:gd name="T34" fmla="*/ 1 w 1"/>
                <a:gd name="T35" fmla="*/ 0 h 1"/>
                <a:gd name="T36" fmla="*/ 1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1" y="0"/>
                  </a:moveTo>
                  <a:lnTo>
                    <a:pt x="1" y="0"/>
                  </a:lnTo>
                  <a:lnTo>
                    <a:pt x="1" y="0"/>
                  </a:lnTo>
                  <a:lnTo>
                    <a:pt x="1" y="0"/>
                  </a:lnTo>
                  <a:lnTo>
                    <a:pt x="1" y="0"/>
                  </a:lnTo>
                  <a:lnTo>
                    <a:pt x="1" y="0"/>
                  </a:lnTo>
                  <a:lnTo>
                    <a:pt x="1" y="0"/>
                  </a:lnTo>
                  <a:lnTo>
                    <a:pt x="1" y="0"/>
                  </a:lnTo>
                  <a:lnTo>
                    <a:pt x="1" y="0"/>
                  </a:lnTo>
                  <a:lnTo>
                    <a:pt x="1" y="1"/>
                  </a:lnTo>
                  <a:lnTo>
                    <a:pt x="0" y="0"/>
                  </a:lnTo>
                  <a:lnTo>
                    <a:pt x="0" y="0"/>
                  </a:lnTo>
                  <a:lnTo>
                    <a:pt x="0" y="0"/>
                  </a:lnTo>
                  <a:lnTo>
                    <a:pt x="0" y="0"/>
                  </a:lnTo>
                  <a:lnTo>
                    <a:pt x="0"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2" name="Freeform 1529"/>
            <p:cNvSpPr>
              <a:spLocks/>
            </p:cNvSpPr>
            <p:nvPr/>
          </p:nvSpPr>
          <p:spPr bwMode="auto">
            <a:xfrm>
              <a:off x="4976812" y="7732713"/>
              <a:ext cx="1587" cy="1588"/>
            </a:xfrm>
            <a:custGeom>
              <a:avLst/>
              <a:gdLst>
                <a:gd name="T0" fmla="*/ 0 w 1"/>
                <a:gd name="T1" fmla="*/ 1 h 1"/>
                <a:gd name="T2" fmla="*/ 0 w 1"/>
                <a:gd name="T3" fmla="*/ 1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1 h 1"/>
                <a:gd name="T38" fmla="*/ 1 w 1"/>
                <a:gd name="T39" fmla="*/ 1 h 1"/>
                <a:gd name="T40" fmla="*/ 1 w 1"/>
                <a:gd name="T41" fmla="*/ 1 h 1"/>
                <a:gd name="T42" fmla="*/ 1 w 1"/>
                <a:gd name="T43" fmla="*/ 1 h 1"/>
                <a:gd name="T44" fmla="*/ 0 w 1"/>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1">
                  <a:moveTo>
                    <a:pt x="0" y="1"/>
                  </a:moveTo>
                  <a:lnTo>
                    <a:pt x="0" y="1"/>
                  </a:lnTo>
                  <a:lnTo>
                    <a:pt x="1"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3" name="Freeform 1530"/>
            <p:cNvSpPr>
              <a:spLocks/>
            </p:cNvSpPr>
            <p:nvPr/>
          </p:nvSpPr>
          <p:spPr bwMode="auto">
            <a:xfrm>
              <a:off x="4976812" y="7735888"/>
              <a:ext cx="1587" cy="0"/>
            </a:xfrm>
            <a:custGeom>
              <a:avLst/>
              <a:gdLst>
                <a:gd name="T0" fmla="*/ 1 w 1"/>
                <a:gd name="T1" fmla="*/ 1 w 1"/>
                <a:gd name="T2" fmla="*/ 1 w 1"/>
                <a:gd name="T3" fmla="*/ 1 w 1"/>
                <a:gd name="T4" fmla="*/ 1 w 1"/>
                <a:gd name="T5" fmla="*/ 0 w 1"/>
                <a:gd name="T6" fmla="*/ 0 w 1"/>
                <a:gd name="T7" fmla="*/ 0 w 1"/>
                <a:gd name="T8" fmla="*/ 0 w 1"/>
                <a:gd name="T9" fmla="*/ 0 w 1"/>
                <a:gd name="T10" fmla="*/ 0 w 1"/>
                <a:gd name="T11" fmla="*/ 0 w 1"/>
                <a:gd name="T12" fmla="*/ 0 w 1"/>
                <a:gd name="T13" fmla="*/ 1 w 1"/>
                <a:gd name="T14"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1" y="0"/>
                  </a:moveTo>
                  <a:lnTo>
                    <a:pt x="1" y="0"/>
                  </a:lnTo>
                  <a:lnTo>
                    <a:pt x="1" y="0"/>
                  </a:lnTo>
                  <a:lnTo>
                    <a:pt x="1" y="0"/>
                  </a:lnTo>
                  <a:lnTo>
                    <a:pt x="1" y="0"/>
                  </a:lnTo>
                  <a:lnTo>
                    <a:pt x="0" y="0"/>
                  </a:lnTo>
                  <a:lnTo>
                    <a:pt x="0" y="0"/>
                  </a:lnTo>
                  <a:lnTo>
                    <a:pt x="0" y="0"/>
                  </a:lnTo>
                  <a:lnTo>
                    <a:pt x="0" y="0"/>
                  </a:lnTo>
                  <a:lnTo>
                    <a:pt x="0" y="0"/>
                  </a:lnTo>
                  <a:lnTo>
                    <a:pt x="0" y="0"/>
                  </a:lnTo>
                  <a:lnTo>
                    <a:pt x="0" y="0"/>
                  </a:ln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4" name="Freeform 1531"/>
            <p:cNvSpPr>
              <a:spLocks/>
            </p:cNvSpPr>
            <p:nvPr/>
          </p:nvSpPr>
          <p:spPr bwMode="auto">
            <a:xfrm>
              <a:off x="4968875" y="7731125"/>
              <a:ext cx="1587" cy="0"/>
            </a:xfrm>
            <a:custGeom>
              <a:avLst/>
              <a:gdLst>
                <a:gd name="T0" fmla="*/ 0 w 1"/>
                <a:gd name="T1" fmla="*/ 0 w 1"/>
                <a:gd name="T2" fmla="*/ 0 w 1"/>
                <a:gd name="T3" fmla="*/ 0 w 1"/>
                <a:gd name="T4" fmla="*/ 1 w 1"/>
                <a:gd name="T5" fmla="*/ 1 w 1"/>
                <a:gd name="T6" fmla="*/ 1 w 1"/>
                <a:gd name="T7" fmla="*/ 1 w 1"/>
                <a:gd name="T8" fmla="*/ 1 w 1"/>
                <a:gd name="T9" fmla="*/ 1 w 1"/>
                <a:gd name="T10" fmla="*/ 1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lnTo>
                    <a:pt x="0" y="0"/>
                  </a:lnTo>
                  <a:lnTo>
                    <a:pt x="0" y="0"/>
                  </a:lnTo>
                  <a:lnTo>
                    <a:pt x="0" y="0"/>
                  </a:lnTo>
                  <a:lnTo>
                    <a:pt x="1" y="0"/>
                  </a:lnTo>
                  <a:lnTo>
                    <a:pt x="1" y="0"/>
                  </a:lnTo>
                  <a:lnTo>
                    <a:pt x="1"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5" name="Freeform 1532"/>
            <p:cNvSpPr>
              <a:spLocks/>
            </p:cNvSpPr>
            <p:nvPr/>
          </p:nvSpPr>
          <p:spPr bwMode="auto">
            <a:xfrm>
              <a:off x="4970462" y="7731125"/>
              <a:ext cx="0" cy="1588"/>
            </a:xfrm>
            <a:custGeom>
              <a:avLst/>
              <a:gdLst>
                <a:gd name="T0" fmla="*/ 0 h 1"/>
                <a:gd name="T1" fmla="*/ 0 h 1"/>
                <a:gd name="T2" fmla="*/ 0 h 1"/>
                <a:gd name="T3" fmla="*/ 0 h 1"/>
                <a:gd name="T4" fmla="*/ 1 h 1"/>
                <a:gd name="T5" fmla="*/ 1 h 1"/>
                <a:gd name="T6" fmla="*/ 1 h 1"/>
                <a:gd name="T7" fmla="*/ 1 h 1"/>
                <a:gd name="T8" fmla="*/ 0 h 1"/>
                <a:gd name="T9" fmla="*/ 0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lnTo>
                    <a:pt x="0" y="0"/>
                  </a:lnTo>
                  <a:lnTo>
                    <a:pt x="0" y="0"/>
                  </a:lnTo>
                  <a:lnTo>
                    <a:pt x="0" y="0"/>
                  </a:lnTo>
                  <a:lnTo>
                    <a:pt x="0" y="1"/>
                  </a:lnTo>
                  <a:lnTo>
                    <a:pt x="0" y="1"/>
                  </a:lnTo>
                  <a:lnTo>
                    <a:pt x="0" y="1"/>
                  </a:lnTo>
                  <a:lnTo>
                    <a:pt x="0" y="1"/>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6" name="Freeform 1533"/>
            <p:cNvSpPr>
              <a:spLocks/>
            </p:cNvSpPr>
            <p:nvPr/>
          </p:nvSpPr>
          <p:spPr bwMode="auto">
            <a:xfrm>
              <a:off x="4973637" y="7731125"/>
              <a:ext cx="1587" cy="1588"/>
            </a:xfrm>
            <a:custGeom>
              <a:avLst/>
              <a:gdLst>
                <a:gd name="T0" fmla="*/ 1 w 1"/>
                <a:gd name="T1" fmla="*/ 0 h 1"/>
                <a:gd name="T2" fmla="*/ 1 w 1"/>
                <a:gd name="T3" fmla="*/ 0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1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7" name="Freeform 1534"/>
            <p:cNvSpPr>
              <a:spLocks/>
            </p:cNvSpPr>
            <p:nvPr/>
          </p:nvSpPr>
          <p:spPr bwMode="auto">
            <a:xfrm>
              <a:off x="4973637" y="77311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8" name="Freeform 1535"/>
            <p:cNvSpPr>
              <a:spLocks/>
            </p:cNvSpPr>
            <p:nvPr/>
          </p:nvSpPr>
          <p:spPr bwMode="auto">
            <a:xfrm>
              <a:off x="4973637" y="7727950"/>
              <a:ext cx="1587" cy="0"/>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0 w 1"/>
                <a:gd name="T12" fmla="*/ 0 w 1"/>
                <a:gd name="T13" fmla="*/ 0 w 1"/>
                <a:gd name="T14" fmla="*/ 0 w 1"/>
                <a:gd name="T15"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1">
                  <a:moveTo>
                    <a:pt x="1" y="0"/>
                  </a:move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9" name="Freeform 1536"/>
            <p:cNvSpPr>
              <a:spLocks/>
            </p:cNvSpPr>
            <p:nvPr/>
          </p:nvSpPr>
          <p:spPr bwMode="auto">
            <a:xfrm>
              <a:off x="4976812" y="77263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0" name="Freeform 1537"/>
            <p:cNvSpPr>
              <a:spLocks/>
            </p:cNvSpPr>
            <p:nvPr/>
          </p:nvSpPr>
          <p:spPr bwMode="auto">
            <a:xfrm>
              <a:off x="4976812" y="7723188"/>
              <a:ext cx="1587" cy="1588"/>
            </a:xfrm>
            <a:custGeom>
              <a:avLst/>
              <a:gdLst>
                <a:gd name="T0" fmla="*/ 1 w 1"/>
                <a:gd name="T1" fmla="*/ 1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1 w 1"/>
                <a:gd name="T15" fmla="*/ 0 h 1"/>
                <a:gd name="T16" fmla="*/ 0 w 1"/>
                <a:gd name="T17" fmla="*/ 0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lnTo>
                    <a:pt x="1" y="1"/>
                  </a:lnTo>
                  <a:lnTo>
                    <a:pt x="1" y="1"/>
                  </a:lnTo>
                  <a:lnTo>
                    <a:pt x="1" y="1"/>
                  </a:lnTo>
                  <a:lnTo>
                    <a:pt x="1" y="0"/>
                  </a:lnTo>
                  <a:lnTo>
                    <a:pt x="1" y="0"/>
                  </a:lnTo>
                  <a:lnTo>
                    <a:pt x="1" y="0"/>
                  </a:lnTo>
                  <a:lnTo>
                    <a:pt x="1"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1" name="Freeform 1538"/>
            <p:cNvSpPr>
              <a:spLocks/>
            </p:cNvSpPr>
            <p:nvPr/>
          </p:nvSpPr>
          <p:spPr bwMode="auto">
            <a:xfrm>
              <a:off x="4979987" y="7724775"/>
              <a:ext cx="0" cy="1588"/>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2" name="Freeform 1539"/>
            <p:cNvSpPr>
              <a:spLocks/>
            </p:cNvSpPr>
            <p:nvPr/>
          </p:nvSpPr>
          <p:spPr bwMode="auto">
            <a:xfrm>
              <a:off x="4978400" y="7724775"/>
              <a:ext cx="1587" cy="0"/>
            </a:xfrm>
            <a:custGeom>
              <a:avLst/>
              <a:gdLst>
                <a:gd name="T0" fmla="*/ 1 w 1"/>
                <a:gd name="T1" fmla="*/ 1 w 1"/>
                <a:gd name="T2" fmla="*/ 1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3" name="Freeform 1540"/>
            <p:cNvSpPr>
              <a:spLocks/>
            </p:cNvSpPr>
            <p:nvPr/>
          </p:nvSpPr>
          <p:spPr bwMode="auto">
            <a:xfrm>
              <a:off x="4986337" y="7747000"/>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0 w 1"/>
                <a:gd name="T25" fmla="*/ 0 h 1"/>
                <a:gd name="T26" fmla="*/ 0 w 1"/>
                <a:gd name="T27" fmla="*/ 0 h 1"/>
                <a:gd name="T28" fmla="*/ 0 w 1"/>
                <a:gd name="T29" fmla="*/ 0 h 1"/>
                <a:gd name="T30" fmla="*/ 0 w 1"/>
                <a:gd name="T31" fmla="*/ 0 h 1"/>
                <a:gd name="T32" fmla="*/ 0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1"/>
                  </a:lnTo>
                  <a:lnTo>
                    <a:pt x="1" y="1"/>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4" name="Freeform 1541"/>
            <p:cNvSpPr>
              <a:spLocks/>
            </p:cNvSpPr>
            <p:nvPr/>
          </p:nvSpPr>
          <p:spPr bwMode="auto">
            <a:xfrm>
              <a:off x="4992687" y="7745413"/>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1 w 1"/>
                <a:gd name="T12" fmla="*/ 1 w 1"/>
                <a:gd name="T13" fmla="*/ 1 w 1"/>
                <a:gd name="T14" fmla="*/ 1 w 1"/>
                <a:gd name="T15" fmla="*/ 1 w 1"/>
                <a:gd name="T16" fmla="*/ 0 w 1"/>
                <a:gd name="T17" fmla="*/ 0 w 1"/>
                <a:gd name="T18" fmla="*/ 0 w 1"/>
                <a:gd name="T19" fmla="*/ 0 w 1"/>
                <a:gd name="T2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5" name="Freeform 1542"/>
            <p:cNvSpPr>
              <a:spLocks/>
            </p:cNvSpPr>
            <p:nvPr/>
          </p:nvSpPr>
          <p:spPr bwMode="auto">
            <a:xfrm>
              <a:off x="4987925" y="773906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6" name="Freeform 1543"/>
            <p:cNvSpPr>
              <a:spLocks/>
            </p:cNvSpPr>
            <p:nvPr/>
          </p:nvSpPr>
          <p:spPr bwMode="auto">
            <a:xfrm>
              <a:off x="4997450" y="7739063"/>
              <a:ext cx="1587" cy="1588"/>
            </a:xfrm>
            <a:custGeom>
              <a:avLst/>
              <a:gdLst>
                <a:gd name="T0" fmla="*/ 1 w 1"/>
                <a:gd name="T1" fmla="*/ 1 h 1"/>
                <a:gd name="T2" fmla="*/ 1 w 1"/>
                <a:gd name="T3" fmla="*/ 1 h 1"/>
                <a:gd name="T4" fmla="*/ 1 w 1"/>
                <a:gd name="T5" fmla="*/ 1 h 1"/>
                <a:gd name="T6" fmla="*/ 1 w 1"/>
                <a:gd name="T7" fmla="*/ 1 h 1"/>
                <a:gd name="T8" fmla="*/ 1 w 1"/>
                <a:gd name="T9" fmla="*/ 1 h 1"/>
                <a:gd name="T10" fmla="*/ 0 w 1"/>
                <a:gd name="T11" fmla="*/ 1 h 1"/>
                <a:gd name="T12" fmla="*/ 0 w 1"/>
                <a:gd name="T13" fmla="*/ 1 h 1"/>
                <a:gd name="T14" fmla="*/ 0 w 1"/>
                <a:gd name="T15" fmla="*/ 1 h 1"/>
                <a:gd name="T16" fmla="*/ 0 w 1"/>
                <a:gd name="T17" fmla="*/ 1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1 w 1"/>
                <a:gd name="T39" fmla="*/ 0 h 1"/>
                <a:gd name="T40" fmla="*/ 1 w 1"/>
                <a:gd name="T41" fmla="*/ 0 h 1"/>
                <a:gd name="T42" fmla="*/ 1 w 1"/>
                <a:gd name="T43" fmla="*/ 0 h 1"/>
                <a:gd name="T44" fmla="*/ 1 w 1"/>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1">
                  <a:moveTo>
                    <a:pt x="1" y="1"/>
                  </a:moveTo>
                  <a:lnTo>
                    <a:pt x="1" y="1"/>
                  </a:lnTo>
                  <a:lnTo>
                    <a:pt x="1" y="1"/>
                  </a:lnTo>
                  <a:lnTo>
                    <a:pt x="1" y="1"/>
                  </a:lnTo>
                  <a:lnTo>
                    <a:pt x="1"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7" name="Freeform 1544"/>
            <p:cNvSpPr>
              <a:spLocks/>
            </p:cNvSpPr>
            <p:nvPr/>
          </p:nvSpPr>
          <p:spPr bwMode="auto">
            <a:xfrm>
              <a:off x="4999037" y="7740650"/>
              <a:ext cx="0" cy="1588"/>
            </a:xfrm>
            <a:custGeom>
              <a:avLst/>
              <a:gdLst>
                <a:gd name="T0" fmla="*/ 0 h 1"/>
                <a:gd name="T1" fmla="*/ 0 h 1"/>
                <a:gd name="T2" fmla="*/ 0 h 1"/>
                <a:gd name="T3" fmla="*/ 0 h 1"/>
                <a:gd name="T4" fmla="*/ 1 h 1"/>
                <a:gd name="T5" fmla="*/ 0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0"/>
                  </a:lnTo>
                  <a:lnTo>
                    <a:pt x="0" y="0"/>
                  </a:lnTo>
                  <a:lnTo>
                    <a:pt x="0" y="0"/>
                  </a:lnTo>
                  <a:lnTo>
                    <a:pt x="0" y="1"/>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8" name="Freeform 1545"/>
            <p:cNvSpPr>
              <a:spLocks/>
            </p:cNvSpPr>
            <p:nvPr/>
          </p:nvSpPr>
          <p:spPr bwMode="auto">
            <a:xfrm>
              <a:off x="4978400" y="7716838"/>
              <a:ext cx="1587" cy="1588"/>
            </a:xfrm>
            <a:custGeom>
              <a:avLst/>
              <a:gdLst>
                <a:gd name="T0" fmla="*/ 0 w 1"/>
                <a:gd name="T1" fmla="*/ 0 h 1"/>
                <a:gd name="T2" fmla="*/ 0 w 1"/>
                <a:gd name="T3" fmla="*/ 0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0" y="0"/>
                  </a:moveTo>
                  <a:lnTo>
                    <a:pt x="0" y="0"/>
                  </a:lnTo>
                  <a:lnTo>
                    <a:pt x="0" y="1"/>
                  </a:lnTo>
                  <a:lnTo>
                    <a:pt x="1" y="1"/>
                  </a:lnTo>
                  <a:lnTo>
                    <a:pt x="1" y="1"/>
                  </a:lnTo>
                  <a:lnTo>
                    <a:pt x="1" y="1"/>
                  </a:lnTo>
                  <a:lnTo>
                    <a:pt x="1" y="1"/>
                  </a:lnTo>
                  <a:lnTo>
                    <a:pt x="1" y="0"/>
                  </a:lnTo>
                  <a:lnTo>
                    <a:pt x="1" y="0"/>
                  </a:lnTo>
                  <a:lnTo>
                    <a:pt x="1" y="0"/>
                  </a:lnTo>
                  <a:lnTo>
                    <a:pt x="1" y="0"/>
                  </a:lnTo>
                  <a:lnTo>
                    <a:pt x="1" y="0"/>
                  </a:lnTo>
                  <a:lnTo>
                    <a:pt x="1"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9" name="Freeform 1546"/>
            <p:cNvSpPr>
              <a:spLocks/>
            </p:cNvSpPr>
            <p:nvPr/>
          </p:nvSpPr>
          <p:spPr bwMode="auto">
            <a:xfrm>
              <a:off x="4979987" y="77152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0" name="Freeform 1547"/>
            <p:cNvSpPr>
              <a:spLocks/>
            </p:cNvSpPr>
            <p:nvPr/>
          </p:nvSpPr>
          <p:spPr bwMode="auto">
            <a:xfrm>
              <a:off x="4978400" y="7762875"/>
              <a:ext cx="4762" cy="3175"/>
            </a:xfrm>
            <a:custGeom>
              <a:avLst/>
              <a:gdLst>
                <a:gd name="T0" fmla="*/ 0 w 3"/>
                <a:gd name="T1" fmla="*/ 2 h 2"/>
                <a:gd name="T2" fmla="*/ 1 w 3"/>
                <a:gd name="T3" fmla="*/ 2 h 2"/>
                <a:gd name="T4" fmla="*/ 1 w 3"/>
                <a:gd name="T5" fmla="*/ 2 h 2"/>
                <a:gd name="T6" fmla="*/ 1 w 3"/>
                <a:gd name="T7" fmla="*/ 2 h 2"/>
                <a:gd name="T8" fmla="*/ 1 w 3"/>
                <a:gd name="T9" fmla="*/ 2 h 2"/>
                <a:gd name="T10" fmla="*/ 2 w 3"/>
                <a:gd name="T11" fmla="*/ 1 h 2"/>
                <a:gd name="T12" fmla="*/ 2 w 3"/>
                <a:gd name="T13" fmla="*/ 1 h 2"/>
                <a:gd name="T14" fmla="*/ 2 w 3"/>
                <a:gd name="T15" fmla="*/ 1 h 2"/>
                <a:gd name="T16" fmla="*/ 2 w 3"/>
                <a:gd name="T17" fmla="*/ 1 h 2"/>
                <a:gd name="T18" fmla="*/ 2 w 3"/>
                <a:gd name="T19" fmla="*/ 1 h 2"/>
                <a:gd name="T20" fmla="*/ 2 w 3"/>
                <a:gd name="T21" fmla="*/ 1 h 2"/>
                <a:gd name="T22" fmla="*/ 3 w 3"/>
                <a:gd name="T23" fmla="*/ 1 h 2"/>
                <a:gd name="T24" fmla="*/ 3 w 3"/>
                <a:gd name="T25" fmla="*/ 1 h 2"/>
                <a:gd name="T26" fmla="*/ 3 w 3"/>
                <a:gd name="T27" fmla="*/ 1 h 2"/>
                <a:gd name="T28" fmla="*/ 3 w 3"/>
                <a:gd name="T29" fmla="*/ 0 h 2"/>
                <a:gd name="T30" fmla="*/ 3 w 3"/>
                <a:gd name="T31" fmla="*/ 0 h 2"/>
                <a:gd name="T32" fmla="*/ 3 w 3"/>
                <a:gd name="T33" fmla="*/ 0 h 2"/>
                <a:gd name="T34" fmla="*/ 3 w 3"/>
                <a:gd name="T35" fmla="*/ 0 h 2"/>
                <a:gd name="T36" fmla="*/ 3 w 3"/>
                <a:gd name="T37" fmla="*/ 0 h 2"/>
                <a:gd name="T38" fmla="*/ 3 w 3"/>
                <a:gd name="T39" fmla="*/ 0 h 2"/>
                <a:gd name="T40" fmla="*/ 2 w 3"/>
                <a:gd name="T41" fmla="*/ 0 h 2"/>
                <a:gd name="T42" fmla="*/ 2 w 3"/>
                <a:gd name="T43" fmla="*/ 0 h 2"/>
                <a:gd name="T44" fmla="*/ 2 w 3"/>
                <a:gd name="T45" fmla="*/ 0 h 2"/>
                <a:gd name="T46" fmla="*/ 2 w 3"/>
                <a:gd name="T47" fmla="*/ 1 h 2"/>
                <a:gd name="T48" fmla="*/ 1 w 3"/>
                <a:gd name="T49" fmla="*/ 1 h 2"/>
                <a:gd name="T50" fmla="*/ 1 w 3"/>
                <a:gd name="T51" fmla="*/ 0 h 2"/>
                <a:gd name="T52" fmla="*/ 1 w 3"/>
                <a:gd name="T53" fmla="*/ 0 h 2"/>
                <a:gd name="T54" fmla="*/ 1 w 3"/>
                <a:gd name="T55" fmla="*/ 0 h 2"/>
                <a:gd name="T56" fmla="*/ 1 w 3"/>
                <a:gd name="T57" fmla="*/ 0 h 2"/>
                <a:gd name="T58" fmla="*/ 0 w 3"/>
                <a:gd name="T59" fmla="*/ 0 h 2"/>
                <a:gd name="T60" fmla="*/ 0 w 3"/>
                <a:gd name="T61" fmla="*/ 1 h 2"/>
                <a:gd name="T62" fmla="*/ 0 w 3"/>
                <a:gd name="T63" fmla="*/ 1 h 2"/>
                <a:gd name="T64" fmla="*/ 0 w 3"/>
                <a:gd name="T65" fmla="*/ 1 h 2"/>
                <a:gd name="T66" fmla="*/ 0 w 3"/>
                <a:gd name="T67" fmla="*/ 1 h 2"/>
                <a:gd name="T68" fmla="*/ 0 w 3"/>
                <a:gd name="T69" fmla="*/ 2 h 2"/>
                <a:gd name="T70" fmla="*/ 0 w 3"/>
                <a:gd name="T71" fmla="*/ 2 h 2"/>
                <a:gd name="T72" fmla="*/ 0 w 3"/>
                <a:gd name="T73" fmla="*/ 2 h 2"/>
                <a:gd name="T74" fmla="*/ 0 w 3"/>
                <a:gd name="T7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2">
                  <a:moveTo>
                    <a:pt x="0" y="2"/>
                  </a:moveTo>
                  <a:lnTo>
                    <a:pt x="0" y="2"/>
                  </a:lnTo>
                  <a:lnTo>
                    <a:pt x="0" y="2"/>
                  </a:lnTo>
                  <a:lnTo>
                    <a:pt x="1" y="2"/>
                  </a:lnTo>
                  <a:lnTo>
                    <a:pt x="1" y="2"/>
                  </a:lnTo>
                  <a:lnTo>
                    <a:pt x="1" y="2"/>
                  </a:lnTo>
                  <a:lnTo>
                    <a:pt x="1" y="2"/>
                  </a:lnTo>
                  <a:lnTo>
                    <a:pt x="1" y="2"/>
                  </a:lnTo>
                  <a:lnTo>
                    <a:pt x="1" y="2"/>
                  </a:lnTo>
                  <a:lnTo>
                    <a:pt x="1" y="2"/>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2" y="0"/>
                  </a:lnTo>
                  <a:lnTo>
                    <a:pt x="2" y="0"/>
                  </a:lnTo>
                  <a:lnTo>
                    <a:pt x="2" y="0"/>
                  </a:lnTo>
                  <a:lnTo>
                    <a:pt x="2" y="0"/>
                  </a:lnTo>
                  <a:lnTo>
                    <a:pt x="2" y="0"/>
                  </a:lnTo>
                  <a:lnTo>
                    <a:pt x="2" y="0"/>
                  </a:lnTo>
                  <a:lnTo>
                    <a:pt x="2" y="1"/>
                  </a:lnTo>
                  <a:lnTo>
                    <a:pt x="1" y="1"/>
                  </a:lnTo>
                  <a:lnTo>
                    <a:pt x="1" y="1"/>
                  </a:lnTo>
                  <a:lnTo>
                    <a:pt x="1" y="0"/>
                  </a:lnTo>
                  <a:lnTo>
                    <a:pt x="1" y="0"/>
                  </a:lnTo>
                  <a:lnTo>
                    <a:pt x="1" y="1"/>
                  </a:lnTo>
                  <a:lnTo>
                    <a:pt x="1" y="0"/>
                  </a:lnTo>
                  <a:lnTo>
                    <a:pt x="1" y="0"/>
                  </a:lnTo>
                  <a:lnTo>
                    <a:pt x="1" y="0"/>
                  </a:lnTo>
                  <a:lnTo>
                    <a:pt x="1" y="0"/>
                  </a:lnTo>
                  <a:lnTo>
                    <a:pt x="1" y="0"/>
                  </a:lnTo>
                  <a:lnTo>
                    <a:pt x="0" y="0"/>
                  </a:lnTo>
                  <a:lnTo>
                    <a:pt x="0" y="0"/>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1" name="Freeform 1548"/>
            <p:cNvSpPr>
              <a:spLocks/>
            </p:cNvSpPr>
            <p:nvPr/>
          </p:nvSpPr>
          <p:spPr bwMode="auto">
            <a:xfrm>
              <a:off x="4967287" y="7754938"/>
              <a:ext cx="1587" cy="0"/>
            </a:xfrm>
            <a:custGeom>
              <a:avLst/>
              <a:gdLst>
                <a:gd name="T0" fmla="*/ 0 w 1"/>
                <a:gd name="T1" fmla="*/ 0 w 1"/>
                <a:gd name="T2" fmla="*/ 0 w 1"/>
                <a:gd name="T3" fmla="*/ 1 w 1"/>
                <a:gd name="T4" fmla="*/ 0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lnTo>
                    <a:pt x="0" y="0"/>
                  </a:lnTo>
                  <a:lnTo>
                    <a:pt x="0" y="0"/>
                  </a:lnTo>
                  <a:lnTo>
                    <a:pt x="1"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2" name="Freeform 1549"/>
            <p:cNvSpPr>
              <a:spLocks/>
            </p:cNvSpPr>
            <p:nvPr/>
          </p:nvSpPr>
          <p:spPr bwMode="auto">
            <a:xfrm>
              <a:off x="4967287" y="7753350"/>
              <a:ext cx="1587" cy="1588"/>
            </a:xfrm>
            <a:custGeom>
              <a:avLst/>
              <a:gdLst>
                <a:gd name="T0" fmla="*/ 0 w 1"/>
                <a:gd name="T1" fmla="*/ 1 h 1"/>
                <a:gd name="T2" fmla="*/ 0 w 1"/>
                <a:gd name="T3" fmla="*/ 1 h 1"/>
                <a:gd name="T4" fmla="*/ 1 w 1"/>
                <a:gd name="T5" fmla="*/ 1 h 1"/>
                <a:gd name="T6" fmla="*/ 1 w 1"/>
                <a:gd name="T7" fmla="*/ 1 h 1"/>
                <a:gd name="T8" fmla="*/ 1 w 1"/>
                <a:gd name="T9" fmla="*/ 0 h 1"/>
                <a:gd name="T10" fmla="*/ 0 w 1"/>
                <a:gd name="T11" fmla="*/ 0 h 1"/>
                <a:gd name="T12" fmla="*/ 1 w 1"/>
                <a:gd name="T13" fmla="*/ 0 h 1"/>
                <a:gd name="T14" fmla="*/ 1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1 h 1"/>
                <a:gd name="T32" fmla="*/ 0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0" y="1"/>
                  </a:moveTo>
                  <a:lnTo>
                    <a:pt x="0" y="1"/>
                  </a:lnTo>
                  <a:lnTo>
                    <a:pt x="1" y="1"/>
                  </a:lnTo>
                  <a:lnTo>
                    <a:pt x="1" y="1"/>
                  </a:lnTo>
                  <a:lnTo>
                    <a:pt x="1" y="0"/>
                  </a:lnTo>
                  <a:lnTo>
                    <a:pt x="0" y="0"/>
                  </a:lnTo>
                  <a:lnTo>
                    <a:pt x="1" y="0"/>
                  </a:lnTo>
                  <a:lnTo>
                    <a:pt x="1" y="0"/>
                  </a:lnTo>
                  <a:lnTo>
                    <a:pt x="0" y="0"/>
                  </a:lnTo>
                  <a:lnTo>
                    <a:pt x="0" y="0"/>
                  </a:lnTo>
                  <a:lnTo>
                    <a:pt x="0" y="0"/>
                  </a:lnTo>
                  <a:lnTo>
                    <a:pt x="0" y="0"/>
                  </a:lnTo>
                  <a:lnTo>
                    <a:pt x="0" y="0"/>
                  </a:lnTo>
                  <a:lnTo>
                    <a:pt x="0" y="0"/>
                  </a:ln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3" name="Freeform 1550"/>
            <p:cNvSpPr>
              <a:spLocks/>
            </p:cNvSpPr>
            <p:nvPr/>
          </p:nvSpPr>
          <p:spPr bwMode="auto">
            <a:xfrm>
              <a:off x="4970462" y="7750175"/>
              <a:ext cx="1587"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0 w 1"/>
                <a:gd name="T14" fmla="*/ 0 w 1"/>
                <a:gd name="T15" fmla="*/ 0 w 1"/>
                <a:gd name="T16" fmla="*/ 0 w 1"/>
                <a:gd name="T17" fmla="*/ 0 w 1"/>
                <a:gd name="T18" fmla="*/ 0 w 1"/>
                <a:gd name="T19" fmla="*/ 0 w 1"/>
                <a:gd name="T20" fmla="*/ 0 w 1"/>
                <a:gd name="T21" fmla="*/ 1 w 1"/>
                <a:gd name="T22" fmla="*/ 1 w 1"/>
                <a:gd name="T23" fmla="*/ 1 w 1"/>
                <a:gd name="T24" fmla="*/ 1 w 1"/>
                <a:gd name="T25" fmla="*/ 1 w 1"/>
                <a:gd name="T26" fmla="*/ 0 w 1"/>
                <a:gd name="T27" fmla="*/ 0 w 1"/>
                <a:gd name="T28" fmla="*/ 0 w 1"/>
                <a:gd name="T29" fmla="*/ 0 w 1"/>
                <a:gd name="T30" fmla="*/ 0 w 1"/>
                <a:gd name="T31" fmla="*/ 0 w 1"/>
                <a:gd name="T32" fmla="*/ 0 w 1"/>
                <a:gd name="T33" fmla="*/ 0 w 1"/>
                <a:gd name="T34" fmla="*/ 0 w 1"/>
                <a:gd name="T35" fmla="*/ 0 w 1"/>
                <a:gd name="T3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Lst>
              <a:rect l="0" t="0" r="r" b="b"/>
              <a:pathLst>
                <a:path w="1">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4" name="Freeform 1551"/>
            <p:cNvSpPr>
              <a:spLocks/>
            </p:cNvSpPr>
            <p:nvPr/>
          </p:nvSpPr>
          <p:spPr bwMode="auto">
            <a:xfrm>
              <a:off x="4970462" y="7745413"/>
              <a:ext cx="1587" cy="4763"/>
            </a:xfrm>
            <a:custGeom>
              <a:avLst/>
              <a:gdLst>
                <a:gd name="T0" fmla="*/ 0 w 1"/>
                <a:gd name="T1" fmla="*/ 3 h 3"/>
                <a:gd name="T2" fmla="*/ 0 w 1"/>
                <a:gd name="T3" fmla="*/ 3 h 3"/>
                <a:gd name="T4" fmla="*/ 0 w 1"/>
                <a:gd name="T5" fmla="*/ 3 h 3"/>
                <a:gd name="T6" fmla="*/ 0 w 1"/>
                <a:gd name="T7" fmla="*/ 3 h 3"/>
                <a:gd name="T8" fmla="*/ 1 w 1"/>
                <a:gd name="T9" fmla="*/ 3 h 3"/>
                <a:gd name="T10" fmla="*/ 1 w 1"/>
                <a:gd name="T11" fmla="*/ 3 h 3"/>
                <a:gd name="T12" fmla="*/ 1 w 1"/>
                <a:gd name="T13" fmla="*/ 3 h 3"/>
                <a:gd name="T14" fmla="*/ 1 w 1"/>
                <a:gd name="T15" fmla="*/ 3 h 3"/>
                <a:gd name="T16" fmla="*/ 1 w 1"/>
                <a:gd name="T17" fmla="*/ 3 h 3"/>
                <a:gd name="T18" fmla="*/ 1 w 1"/>
                <a:gd name="T19" fmla="*/ 3 h 3"/>
                <a:gd name="T20" fmla="*/ 1 w 1"/>
                <a:gd name="T21" fmla="*/ 2 h 3"/>
                <a:gd name="T22" fmla="*/ 1 w 1"/>
                <a:gd name="T23" fmla="*/ 2 h 3"/>
                <a:gd name="T24" fmla="*/ 1 w 1"/>
                <a:gd name="T25" fmla="*/ 2 h 3"/>
                <a:gd name="T26" fmla="*/ 1 w 1"/>
                <a:gd name="T27" fmla="*/ 2 h 3"/>
                <a:gd name="T28" fmla="*/ 1 w 1"/>
                <a:gd name="T29" fmla="*/ 2 h 3"/>
                <a:gd name="T30" fmla="*/ 1 w 1"/>
                <a:gd name="T31" fmla="*/ 2 h 3"/>
                <a:gd name="T32" fmla="*/ 1 w 1"/>
                <a:gd name="T33" fmla="*/ 2 h 3"/>
                <a:gd name="T34" fmla="*/ 1 w 1"/>
                <a:gd name="T35" fmla="*/ 2 h 3"/>
                <a:gd name="T36" fmla="*/ 1 w 1"/>
                <a:gd name="T37" fmla="*/ 2 h 3"/>
                <a:gd name="T38" fmla="*/ 1 w 1"/>
                <a:gd name="T39" fmla="*/ 2 h 3"/>
                <a:gd name="T40" fmla="*/ 1 w 1"/>
                <a:gd name="T41" fmla="*/ 1 h 3"/>
                <a:gd name="T42" fmla="*/ 1 w 1"/>
                <a:gd name="T43" fmla="*/ 1 h 3"/>
                <a:gd name="T44" fmla="*/ 1 w 1"/>
                <a:gd name="T45" fmla="*/ 1 h 3"/>
                <a:gd name="T46" fmla="*/ 1 w 1"/>
                <a:gd name="T47" fmla="*/ 1 h 3"/>
                <a:gd name="T48" fmla="*/ 1 w 1"/>
                <a:gd name="T49" fmla="*/ 1 h 3"/>
                <a:gd name="T50" fmla="*/ 1 w 1"/>
                <a:gd name="T51" fmla="*/ 0 h 3"/>
                <a:gd name="T52" fmla="*/ 1 w 1"/>
                <a:gd name="T53" fmla="*/ 0 h 3"/>
                <a:gd name="T54" fmla="*/ 1 w 1"/>
                <a:gd name="T55" fmla="*/ 1 h 3"/>
                <a:gd name="T56" fmla="*/ 1 w 1"/>
                <a:gd name="T57" fmla="*/ 1 h 3"/>
                <a:gd name="T58" fmla="*/ 1 w 1"/>
                <a:gd name="T59" fmla="*/ 1 h 3"/>
                <a:gd name="T60" fmla="*/ 1 w 1"/>
                <a:gd name="T61" fmla="*/ 1 h 3"/>
                <a:gd name="T62" fmla="*/ 0 w 1"/>
                <a:gd name="T63" fmla="*/ 1 h 3"/>
                <a:gd name="T64" fmla="*/ 1 w 1"/>
                <a:gd name="T65" fmla="*/ 2 h 3"/>
                <a:gd name="T66" fmla="*/ 0 w 1"/>
                <a:gd name="T67" fmla="*/ 2 h 3"/>
                <a:gd name="T68" fmla="*/ 0 w 1"/>
                <a:gd name="T69" fmla="*/ 2 h 3"/>
                <a:gd name="T70" fmla="*/ 0 w 1"/>
                <a:gd name="T71" fmla="*/ 2 h 3"/>
                <a:gd name="T72" fmla="*/ 0 w 1"/>
                <a:gd name="T73" fmla="*/ 2 h 3"/>
                <a:gd name="T74" fmla="*/ 0 w 1"/>
                <a:gd name="T7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 h="3">
                  <a:moveTo>
                    <a:pt x="0" y="3"/>
                  </a:moveTo>
                  <a:lnTo>
                    <a:pt x="0" y="3"/>
                  </a:lnTo>
                  <a:lnTo>
                    <a:pt x="0" y="3"/>
                  </a:lnTo>
                  <a:lnTo>
                    <a:pt x="0" y="3"/>
                  </a:lnTo>
                  <a:lnTo>
                    <a:pt x="0" y="3"/>
                  </a:lnTo>
                  <a:lnTo>
                    <a:pt x="0" y="3"/>
                  </a:lnTo>
                  <a:lnTo>
                    <a:pt x="1" y="3"/>
                  </a:lnTo>
                  <a:lnTo>
                    <a:pt x="0"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0" y="1"/>
                  </a:lnTo>
                  <a:lnTo>
                    <a:pt x="0" y="1"/>
                  </a:lnTo>
                  <a:lnTo>
                    <a:pt x="0" y="1"/>
                  </a:lnTo>
                  <a:lnTo>
                    <a:pt x="1" y="2"/>
                  </a:lnTo>
                  <a:lnTo>
                    <a:pt x="1" y="2"/>
                  </a:lnTo>
                  <a:lnTo>
                    <a:pt x="0" y="2"/>
                  </a:lnTo>
                  <a:lnTo>
                    <a:pt x="1" y="2"/>
                  </a:lnTo>
                  <a:lnTo>
                    <a:pt x="0" y="2"/>
                  </a:lnTo>
                  <a:lnTo>
                    <a:pt x="0" y="2"/>
                  </a:lnTo>
                  <a:lnTo>
                    <a:pt x="0" y="2"/>
                  </a:lnTo>
                  <a:lnTo>
                    <a:pt x="0" y="2"/>
                  </a:lnTo>
                  <a:lnTo>
                    <a:pt x="0" y="2"/>
                  </a:lnTo>
                  <a:lnTo>
                    <a:pt x="0" y="2"/>
                  </a:lnTo>
                  <a:lnTo>
                    <a:pt x="0" y="2"/>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5" name="Freeform 1552"/>
            <p:cNvSpPr>
              <a:spLocks/>
            </p:cNvSpPr>
            <p:nvPr/>
          </p:nvSpPr>
          <p:spPr bwMode="auto">
            <a:xfrm>
              <a:off x="4987925" y="7761288"/>
              <a:ext cx="14287" cy="11113"/>
            </a:xfrm>
            <a:custGeom>
              <a:avLst/>
              <a:gdLst>
                <a:gd name="T0" fmla="*/ 1 w 9"/>
                <a:gd name="T1" fmla="*/ 6 h 7"/>
                <a:gd name="T2" fmla="*/ 2 w 9"/>
                <a:gd name="T3" fmla="*/ 6 h 7"/>
                <a:gd name="T4" fmla="*/ 3 w 9"/>
                <a:gd name="T5" fmla="*/ 6 h 7"/>
                <a:gd name="T6" fmla="*/ 3 w 9"/>
                <a:gd name="T7" fmla="*/ 6 h 7"/>
                <a:gd name="T8" fmla="*/ 4 w 9"/>
                <a:gd name="T9" fmla="*/ 6 h 7"/>
                <a:gd name="T10" fmla="*/ 4 w 9"/>
                <a:gd name="T11" fmla="*/ 6 h 7"/>
                <a:gd name="T12" fmla="*/ 5 w 9"/>
                <a:gd name="T13" fmla="*/ 6 h 7"/>
                <a:gd name="T14" fmla="*/ 6 w 9"/>
                <a:gd name="T15" fmla="*/ 6 h 7"/>
                <a:gd name="T16" fmla="*/ 6 w 9"/>
                <a:gd name="T17" fmla="*/ 6 h 7"/>
                <a:gd name="T18" fmla="*/ 7 w 9"/>
                <a:gd name="T19" fmla="*/ 6 h 7"/>
                <a:gd name="T20" fmla="*/ 8 w 9"/>
                <a:gd name="T21" fmla="*/ 6 h 7"/>
                <a:gd name="T22" fmla="*/ 7 w 9"/>
                <a:gd name="T23" fmla="*/ 5 h 7"/>
                <a:gd name="T24" fmla="*/ 7 w 9"/>
                <a:gd name="T25" fmla="*/ 5 h 7"/>
                <a:gd name="T26" fmla="*/ 7 w 9"/>
                <a:gd name="T27" fmla="*/ 4 h 7"/>
                <a:gd name="T28" fmla="*/ 8 w 9"/>
                <a:gd name="T29" fmla="*/ 5 h 7"/>
                <a:gd name="T30" fmla="*/ 8 w 9"/>
                <a:gd name="T31" fmla="*/ 4 h 7"/>
                <a:gd name="T32" fmla="*/ 8 w 9"/>
                <a:gd name="T33" fmla="*/ 4 h 7"/>
                <a:gd name="T34" fmla="*/ 9 w 9"/>
                <a:gd name="T35" fmla="*/ 3 h 7"/>
                <a:gd name="T36" fmla="*/ 8 w 9"/>
                <a:gd name="T37" fmla="*/ 3 h 7"/>
                <a:gd name="T38" fmla="*/ 7 w 9"/>
                <a:gd name="T39" fmla="*/ 3 h 7"/>
                <a:gd name="T40" fmla="*/ 7 w 9"/>
                <a:gd name="T41" fmla="*/ 3 h 7"/>
                <a:gd name="T42" fmla="*/ 6 w 9"/>
                <a:gd name="T43" fmla="*/ 2 h 7"/>
                <a:gd name="T44" fmla="*/ 5 w 9"/>
                <a:gd name="T45" fmla="*/ 2 h 7"/>
                <a:gd name="T46" fmla="*/ 5 w 9"/>
                <a:gd name="T47" fmla="*/ 1 h 7"/>
                <a:gd name="T48" fmla="*/ 4 w 9"/>
                <a:gd name="T49" fmla="*/ 0 h 7"/>
                <a:gd name="T50" fmla="*/ 4 w 9"/>
                <a:gd name="T51" fmla="*/ 0 h 7"/>
                <a:gd name="T52" fmla="*/ 4 w 9"/>
                <a:gd name="T53" fmla="*/ 0 h 7"/>
                <a:gd name="T54" fmla="*/ 3 w 9"/>
                <a:gd name="T55" fmla="*/ 0 h 7"/>
                <a:gd name="T56" fmla="*/ 3 w 9"/>
                <a:gd name="T57" fmla="*/ 0 h 7"/>
                <a:gd name="T58" fmla="*/ 3 w 9"/>
                <a:gd name="T59" fmla="*/ 0 h 7"/>
                <a:gd name="T60" fmla="*/ 2 w 9"/>
                <a:gd name="T61" fmla="*/ 0 h 7"/>
                <a:gd name="T62" fmla="*/ 1 w 9"/>
                <a:gd name="T63" fmla="*/ 0 h 7"/>
                <a:gd name="T64" fmla="*/ 2 w 9"/>
                <a:gd name="T65" fmla="*/ 1 h 7"/>
                <a:gd name="T66" fmla="*/ 1 w 9"/>
                <a:gd name="T67" fmla="*/ 2 h 7"/>
                <a:gd name="T68" fmla="*/ 2 w 9"/>
                <a:gd name="T69" fmla="*/ 2 h 7"/>
                <a:gd name="T70" fmla="*/ 3 w 9"/>
                <a:gd name="T71" fmla="*/ 3 h 7"/>
                <a:gd name="T72" fmla="*/ 4 w 9"/>
                <a:gd name="T73" fmla="*/ 3 h 7"/>
                <a:gd name="T74" fmla="*/ 4 w 9"/>
                <a:gd name="T75" fmla="*/ 3 h 7"/>
                <a:gd name="T76" fmla="*/ 4 w 9"/>
                <a:gd name="T77" fmla="*/ 3 h 7"/>
                <a:gd name="T78" fmla="*/ 4 w 9"/>
                <a:gd name="T79" fmla="*/ 3 h 7"/>
                <a:gd name="T80" fmla="*/ 3 w 9"/>
                <a:gd name="T81" fmla="*/ 4 h 7"/>
                <a:gd name="T82" fmla="*/ 3 w 9"/>
                <a:gd name="T83" fmla="*/ 5 h 7"/>
                <a:gd name="T84" fmla="*/ 3 w 9"/>
                <a:gd name="T85" fmla="*/ 5 h 7"/>
                <a:gd name="T86" fmla="*/ 4 w 9"/>
                <a:gd name="T87" fmla="*/ 5 h 7"/>
                <a:gd name="T88" fmla="*/ 4 w 9"/>
                <a:gd name="T89" fmla="*/ 5 h 7"/>
                <a:gd name="T90" fmla="*/ 4 w 9"/>
                <a:gd name="T91" fmla="*/ 5 h 7"/>
                <a:gd name="T92" fmla="*/ 4 w 9"/>
                <a:gd name="T93" fmla="*/ 6 h 7"/>
                <a:gd name="T94" fmla="*/ 3 w 9"/>
                <a:gd name="T95" fmla="*/ 6 h 7"/>
                <a:gd name="T96" fmla="*/ 2 w 9"/>
                <a:gd name="T97" fmla="*/ 6 h 7"/>
                <a:gd name="T98" fmla="*/ 2 w 9"/>
                <a:gd name="T99" fmla="*/ 6 h 7"/>
                <a:gd name="T100" fmla="*/ 2 w 9"/>
                <a:gd name="T101" fmla="*/ 6 h 7"/>
                <a:gd name="T102" fmla="*/ 1 w 9"/>
                <a:gd name="T103" fmla="*/ 6 h 7"/>
                <a:gd name="T104" fmla="*/ 0 w 9"/>
                <a:gd name="T105" fmla="*/ 6 h 7"/>
                <a:gd name="T106" fmla="*/ 0 w 9"/>
                <a:gd name="T107" fmla="*/ 6 h 7"/>
                <a:gd name="T108" fmla="*/ 0 w 9"/>
                <a:gd name="T10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 h="7">
                  <a:moveTo>
                    <a:pt x="1" y="6"/>
                  </a:moveTo>
                  <a:lnTo>
                    <a:pt x="1" y="6"/>
                  </a:lnTo>
                  <a:lnTo>
                    <a:pt x="1" y="6"/>
                  </a:lnTo>
                  <a:lnTo>
                    <a:pt x="1" y="6"/>
                  </a:lnTo>
                  <a:lnTo>
                    <a:pt x="1" y="7"/>
                  </a:lnTo>
                  <a:lnTo>
                    <a:pt x="1" y="7"/>
                  </a:lnTo>
                  <a:lnTo>
                    <a:pt x="1" y="6"/>
                  </a:lnTo>
                  <a:lnTo>
                    <a:pt x="1" y="6"/>
                  </a:lnTo>
                  <a:lnTo>
                    <a:pt x="1" y="6"/>
                  </a:lnTo>
                  <a:lnTo>
                    <a:pt x="1" y="6"/>
                  </a:lnTo>
                  <a:lnTo>
                    <a:pt x="1" y="7"/>
                  </a:lnTo>
                  <a:lnTo>
                    <a:pt x="1" y="7"/>
                  </a:lnTo>
                  <a:lnTo>
                    <a:pt x="1" y="7"/>
                  </a:lnTo>
                  <a:lnTo>
                    <a:pt x="2" y="6"/>
                  </a:lnTo>
                  <a:lnTo>
                    <a:pt x="2" y="6"/>
                  </a:lnTo>
                  <a:lnTo>
                    <a:pt x="2" y="6"/>
                  </a:lnTo>
                  <a:lnTo>
                    <a:pt x="2" y="6"/>
                  </a:lnTo>
                  <a:lnTo>
                    <a:pt x="2" y="6"/>
                  </a:lnTo>
                  <a:lnTo>
                    <a:pt x="2" y="6"/>
                  </a:lnTo>
                  <a:lnTo>
                    <a:pt x="2"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4" y="6"/>
                  </a:lnTo>
                  <a:lnTo>
                    <a:pt x="4" y="6"/>
                  </a:lnTo>
                  <a:lnTo>
                    <a:pt x="4" y="6"/>
                  </a:lnTo>
                  <a:lnTo>
                    <a:pt x="4" y="6"/>
                  </a:lnTo>
                  <a:lnTo>
                    <a:pt x="4" y="6"/>
                  </a:lnTo>
                  <a:lnTo>
                    <a:pt x="4" y="6"/>
                  </a:lnTo>
                  <a:lnTo>
                    <a:pt x="4" y="6"/>
                  </a:lnTo>
                  <a:lnTo>
                    <a:pt x="4" y="6"/>
                  </a:lnTo>
                  <a:lnTo>
                    <a:pt x="4" y="6"/>
                  </a:lnTo>
                  <a:lnTo>
                    <a:pt x="4" y="6"/>
                  </a:lnTo>
                  <a:lnTo>
                    <a:pt x="5" y="6"/>
                  </a:lnTo>
                  <a:lnTo>
                    <a:pt x="5" y="6"/>
                  </a:lnTo>
                  <a:lnTo>
                    <a:pt x="5" y="6"/>
                  </a:lnTo>
                  <a:lnTo>
                    <a:pt x="5" y="6"/>
                  </a:lnTo>
                  <a:lnTo>
                    <a:pt x="5" y="6"/>
                  </a:lnTo>
                  <a:lnTo>
                    <a:pt x="5" y="6"/>
                  </a:lnTo>
                  <a:lnTo>
                    <a:pt x="5" y="6"/>
                  </a:lnTo>
                  <a:lnTo>
                    <a:pt x="6" y="6"/>
                  </a:lnTo>
                  <a:lnTo>
                    <a:pt x="6" y="6"/>
                  </a:lnTo>
                  <a:lnTo>
                    <a:pt x="6" y="6"/>
                  </a:lnTo>
                  <a:lnTo>
                    <a:pt x="6" y="6"/>
                  </a:lnTo>
                  <a:lnTo>
                    <a:pt x="6" y="6"/>
                  </a:lnTo>
                  <a:lnTo>
                    <a:pt x="6" y="6"/>
                  </a:lnTo>
                  <a:lnTo>
                    <a:pt x="6" y="6"/>
                  </a:lnTo>
                  <a:lnTo>
                    <a:pt x="7" y="6"/>
                  </a:lnTo>
                  <a:lnTo>
                    <a:pt x="7" y="6"/>
                  </a:lnTo>
                  <a:lnTo>
                    <a:pt x="7" y="6"/>
                  </a:lnTo>
                  <a:lnTo>
                    <a:pt x="6" y="6"/>
                  </a:lnTo>
                  <a:lnTo>
                    <a:pt x="6" y="6"/>
                  </a:lnTo>
                  <a:lnTo>
                    <a:pt x="6" y="6"/>
                  </a:lnTo>
                  <a:lnTo>
                    <a:pt x="6" y="6"/>
                  </a:lnTo>
                  <a:lnTo>
                    <a:pt x="6" y="6"/>
                  </a:lnTo>
                  <a:lnTo>
                    <a:pt x="6" y="6"/>
                  </a:lnTo>
                  <a:lnTo>
                    <a:pt x="6" y="6"/>
                  </a:lnTo>
                  <a:lnTo>
                    <a:pt x="7" y="6"/>
                  </a:lnTo>
                  <a:lnTo>
                    <a:pt x="7" y="6"/>
                  </a:lnTo>
                  <a:lnTo>
                    <a:pt x="7" y="6"/>
                  </a:lnTo>
                  <a:lnTo>
                    <a:pt x="7" y="6"/>
                  </a:lnTo>
                  <a:lnTo>
                    <a:pt x="7" y="6"/>
                  </a:lnTo>
                  <a:lnTo>
                    <a:pt x="7" y="6"/>
                  </a:lnTo>
                  <a:lnTo>
                    <a:pt x="7" y="6"/>
                  </a:lnTo>
                  <a:lnTo>
                    <a:pt x="7" y="6"/>
                  </a:lnTo>
                  <a:lnTo>
                    <a:pt x="7" y="6"/>
                  </a:lnTo>
                  <a:lnTo>
                    <a:pt x="8" y="6"/>
                  </a:lnTo>
                  <a:lnTo>
                    <a:pt x="8" y="6"/>
                  </a:lnTo>
                  <a:lnTo>
                    <a:pt x="8" y="5"/>
                  </a:lnTo>
                  <a:lnTo>
                    <a:pt x="8" y="5"/>
                  </a:lnTo>
                  <a:lnTo>
                    <a:pt x="8" y="5"/>
                  </a:lnTo>
                  <a:lnTo>
                    <a:pt x="8"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4"/>
                  </a:lnTo>
                  <a:lnTo>
                    <a:pt x="7" y="4"/>
                  </a:lnTo>
                  <a:lnTo>
                    <a:pt x="7" y="4"/>
                  </a:lnTo>
                  <a:lnTo>
                    <a:pt x="7" y="4"/>
                  </a:lnTo>
                  <a:lnTo>
                    <a:pt x="8" y="4"/>
                  </a:lnTo>
                  <a:lnTo>
                    <a:pt x="7" y="5"/>
                  </a:lnTo>
                  <a:lnTo>
                    <a:pt x="7" y="5"/>
                  </a:lnTo>
                  <a:lnTo>
                    <a:pt x="8" y="5"/>
                  </a:lnTo>
                  <a:lnTo>
                    <a:pt x="8" y="5"/>
                  </a:lnTo>
                  <a:lnTo>
                    <a:pt x="8" y="5"/>
                  </a:lnTo>
                  <a:lnTo>
                    <a:pt x="8" y="5"/>
                  </a:lnTo>
                  <a:lnTo>
                    <a:pt x="8" y="5"/>
                  </a:lnTo>
                  <a:lnTo>
                    <a:pt x="8" y="5"/>
                  </a:lnTo>
                  <a:lnTo>
                    <a:pt x="8" y="5"/>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9" y="4"/>
                  </a:lnTo>
                  <a:lnTo>
                    <a:pt x="9" y="3"/>
                  </a:lnTo>
                  <a:lnTo>
                    <a:pt x="8" y="3"/>
                  </a:lnTo>
                  <a:lnTo>
                    <a:pt x="8" y="3"/>
                  </a:lnTo>
                  <a:lnTo>
                    <a:pt x="8" y="3"/>
                  </a:lnTo>
                  <a:lnTo>
                    <a:pt x="8" y="3"/>
                  </a:lnTo>
                  <a:lnTo>
                    <a:pt x="8" y="3"/>
                  </a:lnTo>
                  <a:lnTo>
                    <a:pt x="8" y="3"/>
                  </a:lnTo>
                  <a:lnTo>
                    <a:pt x="8" y="3"/>
                  </a:lnTo>
                  <a:lnTo>
                    <a:pt x="8" y="3"/>
                  </a:lnTo>
                  <a:lnTo>
                    <a:pt x="8" y="3"/>
                  </a:lnTo>
                  <a:lnTo>
                    <a:pt x="8" y="3"/>
                  </a:lnTo>
                  <a:lnTo>
                    <a:pt x="8"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2"/>
                  </a:lnTo>
                  <a:lnTo>
                    <a:pt x="6" y="2"/>
                  </a:lnTo>
                  <a:lnTo>
                    <a:pt x="6" y="2"/>
                  </a:lnTo>
                  <a:lnTo>
                    <a:pt x="6" y="2"/>
                  </a:lnTo>
                  <a:lnTo>
                    <a:pt x="6" y="3"/>
                  </a:lnTo>
                  <a:lnTo>
                    <a:pt x="6" y="2"/>
                  </a:lnTo>
                  <a:lnTo>
                    <a:pt x="6" y="2"/>
                  </a:lnTo>
                  <a:lnTo>
                    <a:pt x="6" y="2"/>
                  </a:lnTo>
                  <a:lnTo>
                    <a:pt x="5" y="2"/>
                  </a:lnTo>
                  <a:lnTo>
                    <a:pt x="5" y="2"/>
                  </a:lnTo>
                  <a:lnTo>
                    <a:pt x="5" y="2"/>
                  </a:lnTo>
                  <a:lnTo>
                    <a:pt x="5" y="2"/>
                  </a:lnTo>
                  <a:lnTo>
                    <a:pt x="5" y="2"/>
                  </a:lnTo>
                  <a:lnTo>
                    <a:pt x="5" y="2"/>
                  </a:lnTo>
                  <a:lnTo>
                    <a:pt x="5" y="1"/>
                  </a:lnTo>
                  <a:lnTo>
                    <a:pt x="5" y="1"/>
                  </a:lnTo>
                  <a:lnTo>
                    <a:pt x="5" y="1"/>
                  </a:lnTo>
                  <a:lnTo>
                    <a:pt x="5" y="1"/>
                  </a:lnTo>
                  <a:lnTo>
                    <a:pt x="5" y="1"/>
                  </a:lnTo>
                  <a:lnTo>
                    <a:pt x="5"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1"/>
                  </a:lnTo>
                  <a:lnTo>
                    <a:pt x="3" y="1"/>
                  </a:lnTo>
                  <a:lnTo>
                    <a:pt x="3" y="0"/>
                  </a:lnTo>
                  <a:lnTo>
                    <a:pt x="3" y="0"/>
                  </a:lnTo>
                  <a:lnTo>
                    <a:pt x="3"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1"/>
                  </a:lnTo>
                  <a:lnTo>
                    <a:pt x="1" y="1"/>
                  </a:lnTo>
                  <a:lnTo>
                    <a:pt x="2" y="1"/>
                  </a:lnTo>
                  <a:lnTo>
                    <a:pt x="2" y="1"/>
                  </a:lnTo>
                  <a:lnTo>
                    <a:pt x="1" y="1"/>
                  </a:lnTo>
                  <a:lnTo>
                    <a:pt x="1" y="1"/>
                  </a:lnTo>
                  <a:lnTo>
                    <a:pt x="1" y="1"/>
                  </a:lnTo>
                  <a:lnTo>
                    <a:pt x="1" y="1"/>
                  </a:lnTo>
                  <a:lnTo>
                    <a:pt x="1" y="2"/>
                  </a:lnTo>
                  <a:lnTo>
                    <a:pt x="1" y="2"/>
                  </a:lnTo>
                  <a:lnTo>
                    <a:pt x="1" y="2"/>
                  </a:lnTo>
                  <a:lnTo>
                    <a:pt x="1" y="2"/>
                  </a:lnTo>
                  <a:lnTo>
                    <a:pt x="1" y="2"/>
                  </a:lnTo>
                  <a:lnTo>
                    <a:pt x="1" y="2"/>
                  </a:lnTo>
                  <a:lnTo>
                    <a:pt x="2" y="2"/>
                  </a:lnTo>
                  <a:lnTo>
                    <a:pt x="2" y="2"/>
                  </a:lnTo>
                  <a:lnTo>
                    <a:pt x="2" y="2"/>
                  </a:lnTo>
                  <a:lnTo>
                    <a:pt x="2" y="2"/>
                  </a:lnTo>
                  <a:lnTo>
                    <a:pt x="2" y="2"/>
                  </a:lnTo>
                  <a:lnTo>
                    <a:pt x="3" y="2"/>
                  </a:lnTo>
                  <a:lnTo>
                    <a:pt x="3" y="2"/>
                  </a:lnTo>
                  <a:lnTo>
                    <a:pt x="3" y="3"/>
                  </a:lnTo>
                  <a:lnTo>
                    <a:pt x="3" y="2"/>
                  </a:lnTo>
                  <a:lnTo>
                    <a:pt x="3" y="3"/>
                  </a:lnTo>
                  <a:lnTo>
                    <a:pt x="3" y="3"/>
                  </a:lnTo>
                  <a:lnTo>
                    <a:pt x="3" y="3"/>
                  </a:lnTo>
                  <a:lnTo>
                    <a:pt x="4" y="3"/>
                  </a:lnTo>
                  <a:lnTo>
                    <a:pt x="4" y="3"/>
                  </a:lnTo>
                  <a:lnTo>
                    <a:pt x="4" y="3"/>
                  </a:lnTo>
                  <a:lnTo>
                    <a:pt x="3" y="3"/>
                  </a:lnTo>
                  <a:lnTo>
                    <a:pt x="3" y="3"/>
                  </a:lnTo>
                  <a:lnTo>
                    <a:pt x="4" y="3"/>
                  </a:lnTo>
                  <a:lnTo>
                    <a:pt x="4" y="3"/>
                  </a:lnTo>
                  <a:lnTo>
                    <a:pt x="4" y="3"/>
                  </a:lnTo>
                  <a:lnTo>
                    <a:pt x="4" y="3"/>
                  </a:lnTo>
                  <a:lnTo>
                    <a:pt x="4" y="3"/>
                  </a:lnTo>
                  <a:lnTo>
                    <a:pt x="4" y="3"/>
                  </a:lnTo>
                  <a:lnTo>
                    <a:pt x="4" y="3"/>
                  </a:lnTo>
                  <a:lnTo>
                    <a:pt x="4" y="3"/>
                  </a:lnTo>
                  <a:lnTo>
                    <a:pt x="4" y="3"/>
                  </a:lnTo>
                  <a:lnTo>
                    <a:pt x="4" y="3"/>
                  </a:lnTo>
                  <a:lnTo>
                    <a:pt x="4" y="3"/>
                  </a:lnTo>
                  <a:lnTo>
                    <a:pt x="5" y="3"/>
                  </a:lnTo>
                  <a:lnTo>
                    <a:pt x="5" y="3"/>
                  </a:lnTo>
                  <a:lnTo>
                    <a:pt x="5"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4"/>
                  </a:lnTo>
                  <a:lnTo>
                    <a:pt x="4" y="4"/>
                  </a:lnTo>
                  <a:lnTo>
                    <a:pt x="3" y="4"/>
                  </a:lnTo>
                  <a:lnTo>
                    <a:pt x="3" y="4"/>
                  </a:lnTo>
                  <a:lnTo>
                    <a:pt x="3" y="4"/>
                  </a:lnTo>
                  <a:lnTo>
                    <a:pt x="3" y="4"/>
                  </a:lnTo>
                  <a:lnTo>
                    <a:pt x="3" y="4"/>
                  </a:lnTo>
                  <a:lnTo>
                    <a:pt x="3" y="4"/>
                  </a:lnTo>
                  <a:lnTo>
                    <a:pt x="3" y="4"/>
                  </a:lnTo>
                  <a:lnTo>
                    <a:pt x="3" y="5"/>
                  </a:lnTo>
                  <a:lnTo>
                    <a:pt x="3" y="5"/>
                  </a:lnTo>
                  <a:lnTo>
                    <a:pt x="3" y="5"/>
                  </a:lnTo>
                  <a:lnTo>
                    <a:pt x="2" y="5"/>
                  </a:lnTo>
                  <a:lnTo>
                    <a:pt x="3" y="5"/>
                  </a:lnTo>
                  <a:lnTo>
                    <a:pt x="3" y="5"/>
                  </a:lnTo>
                  <a:lnTo>
                    <a:pt x="3" y="5"/>
                  </a:lnTo>
                  <a:lnTo>
                    <a:pt x="3" y="5"/>
                  </a:lnTo>
                  <a:lnTo>
                    <a:pt x="3" y="5"/>
                  </a:lnTo>
                  <a:lnTo>
                    <a:pt x="3"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5" y="5"/>
                  </a:lnTo>
                  <a:lnTo>
                    <a:pt x="5" y="5"/>
                  </a:lnTo>
                  <a:lnTo>
                    <a:pt x="5" y="5"/>
                  </a:lnTo>
                  <a:lnTo>
                    <a:pt x="4" y="5"/>
                  </a:lnTo>
                  <a:lnTo>
                    <a:pt x="4" y="5"/>
                  </a:lnTo>
                  <a:lnTo>
                    <a:pt x="4" y="5"/>
                  </a:lnTo>
                  <a:lnTo>
                    <a:pt x="4" y="5"/>
                  </a:lnTo>
                  <a:lnTo>
                    <a:pt x="4" y="5"/>
                  </a:lnTo>
                  <a:lnTo>
                    <a:pt x="4" y="5"/>
                  </a:lnTo>
                  <a:lnTo>
                    <a:pt x="4" y="5"/>
                  </a:lnTo>
                  <a:lnTo>
                    <a:pt x="4" y="5"/>
                  </a:lnTo>
                  <a:lnTo>
                    <a:pt x="4" y="6"/>
                  </a:lnTo>
                  <a:lnTo>
                    <a:pt x="4" y="6"/>
                  </a:lnTo>
                  <a:lnTo>
                    <a:pt x="4" y="6"/>
                  </a:lnTo>
                  <a:lnTo>
                    <a:pt x="4" y="6"/>
                  </a:lnTo>
                  <a:lnTo>
                    <a:pt x="4" y="6"/>
                  </a:lnTo>
                  <a:lnTo>
                    <a:pt x="4" y="6"/>
                  </a:lnTo>
                  <a:lnTo>
                    <a:pt x="4" y="6"/>
                  </a:lnTo>
                  <a:lnTo>
                    <a:pt x="4" y="6"/>
                  </a:lnTo>
                  <a:lnTo>
                    <a:pt x="3" y="6"/>
                  </a:lnTo>
                  <a:lnTo>
                    <a:pt x="3" y="6"/>
                  </a:lnTo>
                  <a:lnTo>
                    <a:pt x="3" y="6"/>
                  </a:lnTo>
                  <a:lnTo>
                    <a:pt x="3" y="6"/>
                  </a:lnTo>
                  <a:lnTo>
                    <a:pt x="3" y="6"/>
                  </a:lnTo>
                  <a:lnTo>
                    <a:pt x="3"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1" y="6"/>
                  </a:lnTo>
                  <a:lnTo>
                    <a:pt x="1" y="6"/>
                  </a:lnTo>
                  <a:lnTo>
                    <a:pt x="1" y="6"/>
                  </a:lnTo>
                  <a:lnTo>
                    <a:pt x="1" y="6"/>
                  </a:lnTo>
                  <a:lnTo>
                    <a:pt x="2" y="6"/>
                  </a:lnTo>
                  <a:lnTo>
                    <a:pt x="2" y="6"/>
                  </a:lnTo>
                  <a:lnTo>
                    <a:pt x="2" y="6"/>
                  </a:lnTo>
                  <a:lnTo>
                    <a:pt x="1" y="6"/>
                  </a:lnTo>
                  <a:lnTo>
                    <a:pt x="1" y="6"/>
                  </a:lnTo>
                  <a:lnTo>
                    <a:pt x="1" y="6"/>
                  </a:lnTo>
                  <a:lnTo>
                    <a:pt x="1" y="6"/>
                  </a:lnTo>
                  <a:lnTo>
                    <a:pt x="1" y="6"/>
                  </a:lnTo>
                  <a:lnTo>
                    <a:pt x="1" y="6"/>
                  </a:lnTo>
                  <a:lnTo>
                    <a:pt x="1" y="6"/>
                  </a:lnTo>
                  <a:lnTo>
                    <a:pt x="1" y="6"/>
                  </a:lnTo>
                  <a:lnTo>
                    <a:pt x="1" y="6"/>
                  </a:lnTo>
                  <a:lnTo>
                    <a:pt x="1"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6" name="Freeform 1553"/>
            <p:cNvSpPr>
              <a:spLocks/>
            </p:cNvSpPr>
            <p:nvPr/>
          </p:nvSpPr>
          <p:spPr bwMode="auto">
            <a:xfrm>
              <a:off x="5000625" y="7770813"/>
              <a:ext cx="1587" cy="1588"/>
            </a:xfrm>
            <a:custGeom>
              <a:avLst/>
              <a:gdLst>
                <a:gd name="T0" fmla="*/ 0 w 1"/>
                <a:gd name="T1" fmla="*/ 0 h 1"/>
                <a:gd name="T2" fmla="*/ 0 w 1"/>
                <a:gd name="T3" fmla="*/ 0 h 1"/>
                <a:gd name="T4" fmla="*/ 0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0 w 1"/>
                <a:gd name="T57" fmla="*/ 1 h 1"/>
                <a:gd name="T58" fmla="*/ 1 w 1"/>
                <a:gd name="T59" fmla="*/ 1 h 1"/>
                <a:gd name="T60" fmla="*/ 0 w 1"/>
                <a:gd name="T61" fmla="*/ 1 h 1"/>
                <a:gd name="T62" fmla="*/ 0 w 1"/>
                <a:gd name="T6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 h="1">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1" y="1"/>
                  </a:lnTo>
                  <a:lnTo>
                    <a:pt x="1" y="1"/>
                  </a:lnTo>
                  <a:lnTo>
                    <a:pt x="1" y="1"/>
                  </a:lnTo>
                  <a:lnTo>
                    <a:pt x="0" y="1"/>
                  </a:ln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7" name="Freeform 1554"/>
            <p:cNvSpPr>
              <a:spLocks/>
            </p:cNvSpPr>
            <p:nvPr/>
          </p:nvSpPr>
          <p:spPr bwMode="auto">
            <a:xfrm>
              <a:off x="5002212" y="7767638"/>
              <a:ext cx="3175" cy="3175"/>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2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1 h 2"/>
                <a:gd name="T26" fmla="*/ 1 w 2"/>
                <a:gd name="T27" fmla="*/ 1 h 2"/>
                <a:gd name="T28" fmla="*/ 2 w 2"/>
                <a:gd name="T29" fmla="*/ 0 h 2"/>
                <a:gd name="T30" fmla="*/ 2 w 2"/>
                <a:gd name="T31" fmla="*/ 0 h 2"/>
                <a:gd name="T32" fmla="*/ 1 w 2"/>
                <a:gd name="T33" fmla="*/ 0 h 2"/>
                <a:gd name="T34" fmla="*/ 1 w 2"/>
                <a:gd name="T35" fmla="*/ 0 h 2"/>
                <a:gd name="T36" fmla="*/ 1 w 2"/>
                <a:gd name="T37" fmla="*/ 0 h 2"/>
                <a:gd name="T38" fmla="*/ 1 w 2"/>
                <a:gd name="T39" fmla="*/ 0 h 2"/>
                <a:gd name="T40" fmla="*/ 1 w 2"/>
                <a:gd name="T41" fmla="*/ 1 h 2"/>
                <a:gd name="T42" fmla="*/ 1 w 2"/>
                <a:gd name="T43" fmla="*/ 0 h 2"/>
                <a:gd name="T44" fmla="*/ 1 w 2"/>
                <a:gd name="T45" fmla="*/ 1 h 2"/>
                <a:gd name="T46" fmla="*/ 1 w 2"/>
                <a:gd name="T47" fmla="*/ 1 h 2"/>
                <a:gd name="T48" fmla="*/ 1 w 2"/>
                <a:gd name="T49" fmla="*/ 1 h 2"/>
                <a:gd name="T50" fmla="*/ 0 w 2"/>
                <a:gd name="T51" fmla="*/ 1 h 2"/>
                <a:gd name="T52" fmla="*/ 0 w 2"/>
                <a:gd name="T53" fmla="*/ 1 h 2"/>
                <a:gd name="T54" fmla="*/ 0 w 2"/>
                <a:gd name="T55" fmla="*/ 1 h 2"/>
                <a:gd name="T56" fmla="*/ 1 w 2"/>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2">
                  <a:moveTo>
                    <a:pt x="1" y="1"/>
                  </a:moveTo>
                  <a:lnTo>
                    <a:pt x="1" y="1"/>
                  </a:lnTo>
                  <a:lnTo>
                    <a:pt x="1" y="1"/>
                  </a:lnTo>
                  <a:lnTo>
                    <a:pt x="1" y="1"/>
                  </a:lnTo>
                  <a:lnTo>
                    <a:pt x="1" y="1"/>
                  </a:lnTo>
                  <a:lnTo>
                    <a:pt x="1" y="2"/>
                  </a:lnTo>
                  <a:lnTo>
                    <a:pt x="1" y="1"/>
                  </a:lnTo>
                  <a:lnTo>
                    <a:pt x="1" y="1"/>
                  </a:lnTo>
                  <a:lnTo>
                    <a:pt x="1" y="1"/>
                  </a:lnTo>
                  <a:lnTo>
                    <a:pt x="1" y="1"/>
                  </a:lnTo>
                  <a:lnTo>
                    <a:pt x="1" y="1"/>
                  </a:lnTo>
                  <a:lnTo>
                    <a:pt x="1" y="1"/>
                  </a:lnTo>
                  <a:lnTo>
                    <a:pt x="1" y="1"/>
                  </a:lnTo>
                  <a:lnTo>
                    <a:pt x="1" y="1"/>
                  </a:lnTo>
                  <a:lnTo>
                    <a:pt x="2" y="0"/>
                  </a:lnTo>
                  <a:lnTo>
                    <a:pt x="2" y="0"/>
                  </a:lnTo>
                  <a:lnTo>
                    <a:pt x="1" y="0"/>
                  </a:lnTo>
                  <a:lnTo>
                    <a:pt x="1" y="0"/>
                  </a:lnTo>
                  <a:lnTo>
                    <a:pt x="1" y="0"/>
                  </a:lnTo>
                  <a:lnTo>
                    <a:pt x="1" y="0"/>
                  </a:lnTo>
                  <a:lnTo>
                    <a:pt x="1" y="1"/>
                  </a:lnTo>
                  <a:lnTo>
                    <a:pt x="1" y="0"/>
                  </a:lnTo>
                  <a:lnTo>
                    <a:pt x="1" y="1"/>
                  </a:lnTo>
                  <a:lnTo>
                    <a:pt x="1" y="1"/>
                  </a:lnTo>
                  <a:lnTo>
                    <a:pt x="1" y="1"/>
                  </a:lnTo>
                  <a:lnTo>
                    <a:pt x="0" y="1"/>
                  </a:lnTo>
                  <a:lnTo>
                    <a:pt x="0" y="1"/>
                  </a:lnTo>
                  <a:lnTo>
                    <a:pt x="0"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8" name="Freeform 1555"/>
            <p:cNvSpPr>
              <a:spLocks/>
            </p:cNvSpPr>
            <p:nvPr/>
          </p:nvSpPr>
          <p:spPr bwMode="auto">
            <a:xfrm>
              <a:off x="4991100" y="7766050"/>
              <a:ext cx="3175" cy="0"/>
            </a:xfrm>
            <a:custGeom>
              <a:avLst/>
              <a:gdLst>
                <a:gd name="T0" fmla="*/ 0 w 2"/>
                <a:gd name="T1" fmla="*/ 0 w 2"/>
                <a:gd name="T2" fmla="*/ 0 w 2"/>
                <a:gd name="T3" fmla="*/ 0 w 2"/>
                <a:gd name="T4" fmla="*/ 0 w 2"/>
                <a:gd name="T5" fmla="*/ 0 w 2"/>
                <a:gd name="T6" fmla="*/ 0 w 2"/>
                <a:gd name="T7" fmla="*/ 0 w 2"/>
                <a:gd name="T8" fmla="*/ 0 w 2"/>
                <a:gd name="T9" fmla="*/ 0 w 2"/>
                <a:gd name="T10" fmla="*/ 0 w 2"/>
                <a:gd name="T11" fmla="*/ 0 w 2"/>
                <a:gd name="T12" fmla="*/ 0 w 2"/>
                <a:gd name="T13" fmla="*/ 0 w 2"/>
                <a:gd name="T14" fmla="*/ 0 w 2"/>
                <a:gd name="T15" fmla="*/ 0 w 2"/>
                <a:gd name="T16" fmla="*/ 1 w 2"/>
                <a:gd name="T17" fmla="*/ 1 w 2"/>
                <a:gd name="T18" fmla="*/ 1 w 2"/>
                <a:gd name="T19" fmla="*/ 1 w 2"/>
                <a:gd name="T20" fmla="*/ 1 w 2"/>
                <a:gd name="T21" fmla="*/ 1 w 2"/>
                <a:gd name="T22" fmla="*/ 1 w 2"/>
                <a:gd name="T23" fmla="*/ 1 w 2"/>
                <a:gd name="T24" fmla="*/ 1 w 2"/>
                <a:gd name="T25" fmla="*/ 1 w 2"/>
                <a:gd name="T26" fmla="*/ 2 w 2"/>
                <a:gd name="T27" fmla="*/ 2 w 2"/>
                <a:gd name="T28" fmla="*/ 1 w 2"/>
                <a:gd name="T29" fmla="*/ 1 w 2"/>
                <a:gd name="T30" fmla="*/ 1 w 2"/>
                <a:gd name="T31" fmla="*/ 1 w 2"/>
                <a:gd name="T32" fmla="*/ 1 w 2"/>
                <a:gd name="T33" fmla="*/ 1 w 2"/>
                <a:gd name="T34" fmla="*/ 1 w 2"/>
                <a:gd name="T35" fmla="*/ 1 w 2"/>
                <a:gd name="T36" fmla="*/ 1 w 2"/>
                <a:gd name="T37" fmla="*/ 1 w 2"/>
                <a:gd name="T38" fmla="*/ 1 w 2"/>
                <a:gd name="T39" fmla="*/ 1 w 2"/>
                <a:gd name="T4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Lst>
              <a:rect l="0" t="0" r="r" b="b"/>
              <a:pathLst>
                <a:path w="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9" name="Freeform 1556"/>
            <p:cNvSpPr>
              <a:spLocks/>
            </p:cNvSpPr>
            <p:nvPr/>
          </p:nvSpPr>
          <p:spPr bwMode="auto">
            <a:xfrm>
              <a:off x="5002212" y="7764463"/>
              <a:ext cx="3175" cy="1588"/>
            </a:xfrm>
            <a:custGeom>
              <a:avLst/>
              <a:gdLst>
                <a:gd name="T0" fmla="*/ 1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0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2 w 2"/>
                <a:gd name="T29" fmla="*/ 1 h 1"/>
                <a:gd name="T30" fmla="*/ 2 w 2"/>
                <a:gd name="T31" fmla="*/ 1 h 1"/>
                <a:gd name="T32" fmla="*/ 2 w 2"/>
                <a:gd name="T33" fmla="*/ 1 h 1"/>
                <a:gd name="T34" fmla="*/ 2 w 2"/>
                <a:gd name="T35" fmla="*/ 0 h 1"/>
                <a:gd name="T36" fmla="*/ 2 w 2"/>
                <a:gd name="T37" fmla="*/ 0 h 1"/>
                <a:gd name="T38" fmla="*/ 2 w 2"/>
                <a:gd name="T39" fmla="*/ 0 h 1"/>
                <a:gd name="T40" fmla="*/ 2 w 2"/>
                <a:gd name="T41" fmla="*/ 0 h 1"/>
                <a:gd name="T42" fmla="*/ 2 w 2"/>
                <a:gd name="T43" fmla="*/ 0 h 1"/>
                <a:gd name="T44" fmla="*/ 2 w 2"/>
                <a:gd name="T45" fmla="*/ 0 h 1"/>
                <a:gd name="T46" fmla="*/ 2 w 2"/>
                <a:gd name="T47" fmla="*/ 0 h 1"/>
                <a:gd name="T48" fmla="*/ 2 w 2"/>
                <a:gd name="T49" fmla="*/ 0 h 1"/>
                <a:gd name="T50" fmla="*/ 2 w 2"/>
                <a:gd name="T51" fmla="*/ 0 h 1"/>
                <a:gd name="T52" fmla="*/ 2 w 2"/>
                <a:gd name="T53" fmla="*/ 0 h 1"/>
                <a:gd name="T54" fmla="*/ 2 w 2"/>
                <a:gd name="T55" fmla="*/ 0 h 1"/>
                <a:gd name="T56" fmla="*/ 2 w 2"/>
                <a:gd name="T57" fmla="*/ 0 h 1"/>
                <a:gd name="T58" fmla="*/ 2 w 2"/>
                <a:gd name="T59" fmla="*/ 0 h 1"/>
                <a:gd name="T60" fmla="*/ 2 w 2"/>
                <a:gd name="T61" fmla="*/ 0 h 1"/>
                <a:gd name="T62" fmla="*/ 2 w 2"/>
                <a:gd name="T63" fmla="*/ 0 h 1"/>
                <a:gd name="T64" fmla="*/ 2 w 2"/>
                <a:gd name="T65" fmla="*/ 0 h 1"/>
                <a:gd name="T66" fmla="*/ 2 w 2"/>
                <a:gd name="T67" fmla="*/ 1 h 1"/>
                <a:gd name="T68" fmla="*/ 1 w 2"/>
                <a:gd name="T69" fmla="*/ 1 h 1"/>
                <a:gd name="T70" fmla="*/ 1 w 2"/>
                <a:gd name="T7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 h="1">
                  <a:moveTo>
                    <a:pt x="1" y="1"/>
                  </a:moveTo>
                  <a:lnTo>
                    <a:pt x="1" y="1"/>
                  </a:lnTo>
                  <a:lnTo>
                    <a:pt x="1" y="1"/>
                  </a:lnTo>
                  <a:lnTo>
                    <a:pt x="1" y="1"/>
                  </a:lnTo>
                  <a:lnTo>
                    <a:pt x="1" y="1"/>
                  </a:lnTo>
                  <a:lnTo>
                    <a:pt x="1" y="1"/>
                  </a:lnTo>
                  <a:lnTo>
                    <a:pt x="1" y="1"/>
                  </a:lnTo>
                  <a:lnTo>
                    <a:pt x="0" y="1"/>
                  </a:lnTo>
                  <a:lnTo>
                    <a:pt x="1" y="1"/>
                  </a:lnTo>
                  <a:lnTo>
                    <a:pt x="1" y="1"/>
                  </a:lnTo>
                  <a:lnTo>
                    <a:pt x="1" y="1"/>
                  </a:lnTo>
                  <a:lnTo>
                    <a:pt x="1" y="1"/>
                  </a:lnTo>
                  <a:lnTo>
                    <a:pt x="1" y="1"/>
                  </a:lnTo>
                  <a:lnTo>
                    <a:pt x="1" y="1"/>
                  </a:lnTo>
                  <a:lnTo>
                    <a:pt x="2" y="1"/>
                  </a:lnTo>
                  <a:lnTo>
                    <a:pt x="2" y="1"/>
                  </a:lnTo>
                  <a:lnTo>
                    <a:pt x="2"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1"/>
                  </a:lnTo>
                  <a:lnTo>
                    <a:pt x="1"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0" name="Freeform 1557"/>
            <p:cNvSpPr>
              <a:spLocks/>
            </p:cNvSpPr>
            <p:nvPr/>
          </p:nvSpPr>
          <p:spPr bwMode="auto">
            <a:xfrm>
              <a:off x="4983162" y="7759700"/>
              <a:ext cx="4762" cy="3175"/>
            </a:xfrm>
            <a:custGeom>
              <a:avLst/>
              <a:gdLst>
                <a:gd name="T0" fmla="*/ 0 w 3"/>
                <a:gd name="T1" fmla="*/ 1 h 2"/>
                <a:gd name="T2" fmla="*/ 1 w 3"/>
                <a:gd name="T3" fmla="*/ 1 h 2"/>
                <a:gd name="T4" fmla="*/ 1 w 3"/>
                <a:gd name="T5" fmla="*/ 1 h 2"/>
                <a:gd name="T6" fmla="*/ 1 w 3"/>
                <a:gd name="T7" fmla="*/ 1 h 2"/>
                <a:gd name="T8" fmla="*/ 1 w 3"/>
                <a:gd name="T9" fmla="*/ 1 h 2"/>
                <a:gd name="T10" fmla="*/ 1 w 3"/>
                <a:gd name="T11" fmla="*/ 1 h 2"/>
                <a:gd name="T12" fmla="*/ 1 w 3"/>
                <a:gd name="T13" fmla="*/ 1 h 2"/>
                <a:gd name="T14" fmla="*/ 1 w 3"/>
                <a:gd name="T15" fmla="*/ 1 h 2"/>
                <a:gd name="T16" fmla="*/ 1 w 3"/>
                <a:gd name="T17" fmla="*/ 1 h 2"/>
                <a:gd name="T18" fmla="*/ 2 w 3"/>
                <a:gd name="T19" fmla="*/ 1 h 2"/>
                <a:gd name="T20" fmla="*/ 2 w 3"/>
                <a:gd name="T21" fmla="*/ 1 h 2"/>
                <a:gd name="T22" fmla="*/ 2 w 3"/>
                <a:gd name="T23" fmla="*/ 1 h 2"/>
                <a:gd name="T24" fmla="*/ 2 w 3"/>
                <a:gd name="T25" fmla="*/ 1 h 2"/>
                <a:gd name="T26" fmla="*/ 2 w 3"/>
                <a:gd name="T27" fmla="*/ 1 h 2"/>
                <a:gd name="T28" fmla="*/ 2 w 3"/>
                <a:gd name="T29" fmla="*/ 1 h 2"/>
                <a:gd name="T30" fmla="*/ 3 w 3"/>
                <a:gd name="T31" fmla="*/ 1 h 2"/>
                <a:gd name="T32" fmla="*/ 3 w 3"/>
                <a:gd name="T33" fmla="*/ 1 h 2"/>
                <a:gd name="T34" fmla="*/ 3 w 3"/>
                <a:gd name="T35" fmla="*/ 1 h 2"/>
                <a:gd name="T36" fmla="*/ 3 w 3"/>
                <a:gd name="T37" fmla="*/ 0 h 2"/>
                <a:gd name="T38" fmla="*/ 3 w 3"/>
                <a:gd name="T39" fmla="*/ 0 h 2"/>
                <a:gd name="T40" fmla="*/ 3 w 3"/>
                <a:gd name="T41" fmla="*/ 0 h 2"/>
                <a:gd name="T42" fmla="*/ 3 w 3"/>
                <a:gd name="T43" fmla="*/ 0 h 2"/>
                <a:gd name="T44" fmla="*/ 2 w 3"/>
                <a:gd name="T45" fmla="*/ 0 h 2"/>
                <a:gd name="T46" fmla="*/ 2 w 3"/>
                <a:gd name="T47" fmla="*/ 0 h 2"/>
                <a:gd name="T48" fmla="*/ 2 w 3"/>
                <a:gd name="T49" fmla="*/ 1 h 2"/>
                <a:gd name="T50" fmla="*/ 2 w 3"/>
                <a:gd name="T51" fmla="*/ 1 h 2"/>
                <a:gd name="T52" fmla="*/ 1 w 3"/>
                <a:gd name="T53" fmla="*/ 1 h 2"/>
                <a:gd name="T54" fmla="*/ 1 w 3"/>
                <a:gd name="T55" fmla="*/ 1 h 2"/>
                <a:gd name="T56" fmla="*/ 1 w 3"/>
                <a:gd name="T57" fmla="*/ 1 h 2"/>
                <a:gd name="T58" fmla="*/ 1 w 3"/>
                <a:gd name="T59" fmla="*/ 1 h 2"/>
                <a:gd name="T60" fmla="*/ 1 w 3"/>
                <a:gd name="T61" fmla="*/ 1 h 2"/>
                <a:gd name="T62" fmla="*/ 0 w 3"/>
                <a:gd name="T63" fmla="*/ 1 h 2"/>
                <a:gd name="T64" fmla="*/ 0 w 3"/>
                <a:gd name="T65" fmla="*/ 1 h 2"/>
                <a:gd name="T66" fmla="*/ 0 w 3"/>
                <a:gd name="T67" fmla="*/ 1 h 2"/>
                <a:gd name="T68" fmla="*/ 0 w 3"/>
                <a:gd name="T69" fmla="*/ 2 h 2"/>
                <a:gd name="T70" fmla="*/ 0 w 3"/>
                <a:gd name="T7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
                  <a:moveTo>
                    <a:pt x="0" y="1"/>
                  </a:move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1"/>
                  </a:lnTo>
                  <a:lnTo>
                    <a:pt x="3" y="0"/>
                  </a:lnTo>
                  <a:lnTo>
                    <a:pt x="3" y="0"/>
                  </a:lnTo>
                  <a:lnTo>
                    <a:pt x="3" y="0"/>
                  </a:lnTo>
                  <a:lnTo>
                    <a:pt x="3" y="0"/>
                  </a:lnTo>
                  <a:lnTo>
                    <a:pt x="3" y="0"/>
                  </a:lnTo>
                  <a:lnTo>
                    <a:pt x="3" y="0"/>
                  </a:lnTo>
                  <a:lnTo>
                    <a:pt x="3" y="0"/>
                  </a:lnTo>
                  <a:lnTo>
                    <a:pt x="2" y="0"/>
                  </a:lnTo>
                  <a:lnTo>
                    <a:pt x="2" y="0"/>
                  </a:lnTo>
                  <a:lnTo>
                    <a:pt x="2" y="0"/>
                  </a:lnTo>
                  <a:lnTo>
                    <a:pt x="2" y="0"/>
                  </a:lnTo>
                  <a:lnTo>
                    <a:pt x="2" y="0"/>
                  </a:lnTo>
                  <a:lnTo>
                    <a:pt x="2" y="1"/>
                  </a:lnTo>
                  <a:lnTo>
                    <a:pt x="2" y="1"/>
                  </a:lnTo>
                  <a:lnTo>
                    <a:pt x="2"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2"/>
                  </a:lnTo>
                  <a:lnTo>
                    <a:pt x="0" y="2"/>
                  </a:lnTo>
                  <a:lnTo>
                    <a:pt x="0" y="2"/>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1" name="Freeform 1558"/>
            <p:cNvSpPr>
              <a:spLocks/>
            </p:cNvSpPr>
            <p:nvPr/>
          </p:nvSpPr>
          <p:spPr bwMode="auto">
            <a:xfrm>
              <a:off x="4991100" y="7754938"/>
              <a:ext cx="1587" cy="0"/>
            </a:xfrm>
            <a:custGeom>
              <a:avLst/>
              <a:gdLst>
                <a:gd name="T0" fmla="*/ 1 w 1"/>
                <a:gd name="T1" fmla="*/ 1 w 1"/>
                <a:gd name="T2" fmla="*/ 1 w 1"/>
                <a:gd name="T3" fmla="*/ 1 w 1"/>
                <a:gd name="T4" fmla="*/ 1 w 1"/>
                <a:gd name="T5" fmla="*/ 1 w 1"/>
                <a:gd name="T6" fmla="*/ 0 w 1"/>
                <a:gd name="T7" fmla="*/ 0 w 1"/>
                <a:gd name="T8" fmla="*/ 0 w 1"/>
                <a:gd name="T9" fmla="*/ 1 w 1"/>
                <a:gd name="T10" fmla="*/ 1 w 1"/>
                <a:gd name="T11" fmla="*/ 1 w 1"/>
                <a:gd name="T12" fmla="*/ 1 w 1"/>
                <a:gd name="T13" fmla="*/ 1 w 1"/>
                <a:gd name="T14"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1" y="0"/>
                  </a:moveTo>
                  <a:lnTo>
                    <a:pt x="1" y="0"/>
                  </a:lnTo>
                  <a:lnTo>
                    <a:pt x="1" y="0"/>
                  </a:lnTo>
                  <a:lnTo>
                    <a:pt x="1" y="0"/>
                  </a:lnTo>
                  <a:lnTo>
                    <a:pt x="1" y="0"/>
                  </a:lnTo>
                  <a:lnTo>
                    <a:pt x="1" y="0"/>
                  </a:lnTo>
                  <a:lnTo>
                    <a:pt x="0" y="0"/>
                  </a:lnTo>
                  <a:lnTo>
                    <a:pt x="0" y="0"/>
                  </a:lnTo>
                  <a:lnTo>
                    <a:pt x="0" y="0"/>
                  </a:lnTo>
                  <a:lnTo>
                    <a:pt x="1" y="0"/>
                  </a:lnTo>
                  <a:lnTo>
                    <a:pt x="1"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2" name="Freeform 1559"/>
            <p:cNvSpPr>
              <a:spLocks/>
            </p:cNvSpPr>
            <p:nvPr/>
          </p:nvSpPr>
          <p:spPr bwMode="auto">
            <a:xfrm>
              <a:off x="4992687" y="7751763"/>
              <a:ext cx="1587" cy="1588"/>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1 h 1"/>
                <a:gd name="T14" fmla="*/ 0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0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1 w 1"/>
                <a:gd name="T55" fmla="*/ 0 h 1"/>
                <a:gd name="T56" fmla="*/ 1 w 1"/>
                <a:gd name="T57" fmla="*/ 0 h 1"/>
                <a:gd name="T58" fmla="*/ 1 w 1"/>
                <a:gd name="T59" fmla="*/ 0 h 1"/>
                <a:gd name="T60" fmla="*/ 1 w 1"/>
                <a:gd name="T6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 h="1">
                  <a:moveTo>
                    <a:pt x="1" y="0"/>
                  </a:moveTo>
                  <a:lnTo>
                    <a:pt x="1" y="0"/>
                  </a:lnTo>
                  <a:lnTo>
                    <a:pt x="1" y="0"/>
                  </a:lnTo>
                  <a:lnTo>
                    <a:pt x="1" y="0"/>
                  </a:lnTo>
                  <a:lnTo>
                    <a:pt x="0" y="0"/>
                  </a:lnTo>
                  <a:lnTo>
                    <a:pt x="0" y="0"/>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3" name="Freeform 1560"/>
            <p:cNvSpPr>
              <a:spLocks/>
            </p:cNvSpPr>
            <p:nvPr/>
          </p:nvSpPr>
          <p:spPr bwMode="auto">
            <a:xfrm>
              <a:off x="4987925" y="7747000"/>
              <a:ext cx="4762" cy="4763"/>
            </a:xfrm>
            <a:custGeom>
              <a:avLst/>
              <a:gdLst>
                <a:gd name="T0" fmla="*/ 1 w 3"/>
                <a:gd name="T1" fmla="*/ 2 h 3"/>
                <a:gd name="T2" fmla="*/ 1 w 3"/>
                <a:gd name="T3" fmla="*/ 2 h 3"/>
                <a:gd name="T4" fmla="*/ 1 w 3"/>
                <a:gd name="T5" fmla="*/ 2 h 3"/>
                <a:gd name="T6" fmla="*/ 1 w 3"/>
                <a:gd name="T7" fmla="*/ 2 h 3"/>
                <a:gd name="T8" fmla="*/ 1 w 3"/>
                <a:gd name="T9" fmla="*/ 2 h 3"/>
                <a:gd name="T10" fmla="*/ 2 w 3"/>
                <a:gd name="T11" fmla="*/ 2 h 3"/>
                <a:gd name="T12" fmla="*/ 2 w 3"/>
                <a:gd name="T13" fmla="*/ 3 h 3"/>
                <a:gd name="T14" fmla="*/ 2 w 3"/>
                <a:gd name="T15" fmla="*/ 3 h 3"/>
                <a:gd name="T16" fmla="*/ 2 w 3"/>
                <a:gd name="T17" fmla="*/ 3 h 3"/>
                <a:gd name="T18" fmla="*/ 2 w 3"/>
                <a:gd name="T19" fmla="*/ 2 h 3"/>
                <a:gd name="T20" fmla="*/ 2 w 3"/>
                <a:gd name="T21" fmla="*/ 2 h 3"/>
                <a:gd name="T22" fmla="*/ 3 w 3"/>
                <a:gd name="T23" fmla="*/ 2 h 3"/>
                <a:gd name="T24" fmla="*/ 3 w 3"/>
                <a:gd name="T25" fmla="*/ 2 h 3"/>
                <a:gd name="T26" fmla="*/ 3 w 3"/>
                <a:gd name="T27" fmla="*/ 2 h 3"/>
                <a:gd name="T28" fmla="*/ 3 w 3"/>
                <a:gd name="T29" fmla="*/ 2 h 3"/>
                <a:gd name="T30" fmla="*/ 3 w 3"/>
                <a:gd name="T31" fmla="*/ 2 h 3"/>
                <a:gd name="T32" fmla="*/ 3 w 3"/>
                <a:gd name="T33" fmla="*/ 2 h 3"/>
                <a:gd name="T34" fmla="*/ 3 w 3"/>
                <a:gd name="T35" fmla="*/ 2 h 3"/>
                <a:gd name="T36" fmla="*/ 3 w 3"/>
                <a:gd name="T37" fmla="*/ 2 h 3"/>
                <a:gd name="T38" fmla="*/ 3 w 3"/>
                <a:gd name="T39" fmla="*/ 2 h 3"/>
                <a:gd name="T40" fmla="*/ 3 w 3"/>
                <a:gd name="T41" fmla="*/ 2 h 3"/>
                <a:gd name="T42" fmla="*/ 3 w 3"/>
                <a:gd name="T43" fmla="*/ 2 h 3"/>
                <a:gd name="T44" fmla="*/ 3 w 3"/>
                <a:gd name="T45" fmla="*/ 1 h 3"/>
                <a:gd name="T46" fmla="*/ 3 w 3"/>
                <a:gd name="T47" fmla="*/ 1 h 3"/>
                <a:gd name="T48" fmla="*/ 3 w 3"/>
                <a:gd name="T49" fmla="*/ 1 h 3"/>
                <a:gd name="T50" fmla="*/ 3 w 3"/>
                <a:gd name="T51" fmla="*/ 1 h 3"/>
                <a:gd name="T52" fmla="*/ 2 w 3"/>
                <a:gd name="T53" fmla="*/ 1 h 3"/>
                <a:gd name="T54" fmla="*/ 2 w 3"/>
                <a:gd name="T55" fmla="*/ 1 h 3"/>
                <a:gd name="T56" fmla="*/ 2 w 3"/>
                <a:gd name="T57" fmla="*/ 1 h 3"/>
                <a:gd name="T58" fmla="*/ 2 w 3"/>
                <a:gd name="T59" fmla="*/ 1 h 3"/>
                <a:gd name="T60" fmla="*/ 2 w 3"/>
                <a:gd name="T61" fmla="*/ 1 h 3"/>
                <a:gd name="T62" fmla="*/ 2 w 3"/>
                <a:gd name="T63" fmla="*/ 0 h 3"/>
                <a:gd name="T64" fmla="*/ 2 w 3"/>
                <a:gd name="T65" fmla="*/ 0 h 3"/>
                <a:gd name="T66" fmla="*/ 2 w 3"/>
                <a:gd name="T67" fmla="*/ 1 h 3"/>
                <a:gd name="T68" fmla="*/ 2 w 3"/>
                <a:gd name="T69" fmla="*/ 1 h 3"/>
                <a:gd name="T70" fmla="*/ 1 w 3"/>
                <a:gd name="T71" fmla="*/ 1 h 3"/>
                <a:gd name="T72" fmla="*/ 1 w 3"/>
                <a:gd name="T73" fmla="*/ 1 h 3"/>
                <a:gd name="T74" fmla="*/ 1 w 3"/>
                <a:gd name="T75" fmla="*/ 1 h 3"/>
                <a:gd name="T76" fmla="*/ 1 w 3"/>
                <a:gd name="T77" fmla="*/ 1 h 3"/>
                <a:gd name="T78" fmla="*/ 1 w 3"/>
                <a:gd name="T79" fmla="*/ 1 h 3"/>
                <a:gd name="T80" fmla="*/ 0 w 3"/>
                <a:gd name="T81" fmla="*/ 1 h 3"/>
                <a:gd name="T82" fmla="*/ 0 w 3"/>
                <a:gd name="T83" fmla="*/ 2 h 3"/>
                <a:gd name="T84" fmla="*/ 0 w 3"/>
                <a:gd name="T85" fmla="*/ 2 h 3"/>
                <a:gd name="T86" fmla="*/ 0 w 3"/>
                <a:gd name="T87" fmla="*/ 2 h 3"/>
                <a:gd name="T88" fmla="*/ 0 w 3"/>
                <a:gd name="T89" fmla="*/ 2 h 3"/>
                <a:gd name="T90" fmla="*/ 0 w 3"/>
                <a:gd name="T91" fmla="*/ 2 h 3"/>
                <a:gd name="T92" fmla="*/ 0 w 3"/>
                <a:gd name="T93" fmla="*/ 2 h 3"/>
                <a:gd name="T94" fmla="*/ 1 w 3"/>
                <a:gd name="T95" fmla="*/ 2 h 3"/>
                <a:gd name="T96" fmla="*/ 1 w 3"/>
                <a:gd name="T97" fmla="*/ 2 h 3"/>
                <a:gd name="T98" fmla="*/ 1 w 3"/>
                <a:gd name="T9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 h="3">
                  <a:moveTo>
                    <a:pt x="1" y="2"/>
                  </a:moveTo>
                  <a:lnTo>
                    <a:pt x="1" y="2"/>
                  </a:lnTo>
                  <a:lnTo>
                    <a:pt x="1" y="2"/>
                  </a:lnTo>
                  <a:lnTo>
                    <a:pt x="1" y="2"/>
                  </a:lnTo>
                  <a:lnTo>
                    <a:pt x="1" y="2"/>
                  </a:lnTo>
                  <a:lnTo>
                    <a:pt x="2" y="2"/>
                  </a:lnTo>
                  <a:lnTo>
                    <a:pt x="2" y="3"/>
                  </a:lnTo>
                  <a:lnTo>
                    <a:pt x="2" y="3"/>
                  </a:lnTo>
                  <a:lnTo>
                    <a:pt x="2" y="3"/>
                  </a:lnTo>
                  <a:lnTo>
                    <a:pt x="2" y="2"/>
                  </a:lnTo>
                  <a:lnTo>
                    <a:pt x="2" y="2"/>
                  </a:lnTo>
                  <a:lnTo>
                    <a:pt x="3" y="2"/>
                  </a:lnTo>
                  <a:lnTo>
                    <a:pt x="3" y="2"/>
                  </a:lnTo>
                  <a:lnTo>
                    <a:pt x="3" y="2"/>
                  </a:lnTo>
                  <a:lnTo>
                    <a:pt x="3" y="2"/>
                  </a:lnTo>
                  <a:lnTo>
                    <a:pt x="3" y="2"/>
                  </a:lnTo>
                  <a:lnTo>
                    <a:pt x="3" y="2"/>
                  </a:lnTo>
                  <a:lnTo>
                    <a:pt x="3" y="2"/>
                  </a:lnTo>
                  <a:lnTo>
                    <a:pt x="3" y="2"/>
                  </a:lnTo>
                  <a:lnTo>
                    <a:pt x="3" y="2"/>
                  </a:lnTo>
                  <a:lnTo>
                    <a:pt x="3" y="2"/>
                  </a:lnTo>
                  <a:lnTo>
                    <a:pt x="3" y="2"/>
                  </a:lnTo>
                  <a:lnTo>
                    <a:pt x="3" y="1"/>
                  </a:lnTo>
                  <a:lnTo>
                    <a:pt x="3" y="1"/>
                  </a:lnTo>
                  <a:lnTo>
                    <a:pt x="3" y="1"/>
                  </a:lnTo>
                  <a:lnTo>
                    <a:pt x="3" y="1"/>
                  </a:lnTo>
                  <a:lnTo>
                    <a:pt x="2" y="1"/>
                  </a:lnTo>
                  <a:lnTo>
                    <a:pt x="2" y="1"/>
                  </a:lnTo>
                  <a:lnTo>
                    <a:pt x="2" y="1"/>
                  </a:lnTo>
                  <a:lnTo>
                    <a:pt x="2" y="1"/>
                  </a:lnTo>
                  <a:lnTo>
                    <a:pt x="2" y="1"/>
                  </a:lnTo>
                  <a:lnTo>
                    <a:pt x="2" y="0"/>
                  </a:lnTo>
                  <a:lnTo>
                    <a:pt x="2" y="0"/>
                  </a:lnTo>
                  <a:lnTo>
                    <a:pt x="2" y="1"/>
                  </a:lnTo>
                  <a:lnTo>
                    <a:pt x="2" y="1"/>
                  </a:lnTo>
                  <a:lnTo>
                    <a:pt x="1" y="1"/>
                  </a:lnTo>
                  <a:lnTo>
                    <a:pt x="1" y="1"/>
                  </a:lnTo>
                  <a:lnTo>
                    <a:pt x="1" y="1"/>
                  </a:lnTo>
                  <a:lnTo>
                    <a:pt x="1" y="1"/>
                  </a:lnTo>
                  <a:lnTo>
                    <a:pt x="1" y="1"/>
                  </a:lnTo>
                  <a:lnTo>
                    <a:pt x="0" y="1"/>
                  </a:lnTo>
                  <a:lnTo>
                    <a:pt x="0" y="2"/>
                  </a:lnTo>
                  <a:lnTo>
                    <a:pt x="0" y="2"/>
                  </a:lnTo>
                  <a:lnTo>
                    <a:pt x="0" y="2"/>
                  </a:lnTo>
                  <a:lnTo>
                    <a:pt x="0" y="2"/>
                  </a:lnTo>
                  <a:lnTo>
                    <a:pt x="0" y="2"/>
                  </a:lnTo>
                  <a:lnTo>
                    <a:pt x="0" y="2"/>
                  </a:lnTo>
                  <a:lnTo>
                    <a:pt x="1" y="2"/>
                  </a:lnTo>
                  <a:lnTo>
                    <a:pt x="1"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4" name="Freeform 1561"/>
            <p:cNvSpPr>
              <a:spLocks/>
            </p:cNvSpPr>
            <p:nvPr/>
          </p:nvSpPr>
          <p:spPr bwMode="auto">
            <a:xfrm>
              <a:off x="4972050" y="7735888"/>
              <a:ext cx="4762" cy="9525"/>
            </a:xfrm>
            <a:custGeom>
              <a:avLst/>
              <a:gdLst>
                <a:gd name="T0" fmla="*/ 2 w 3"/>
                <a:gd name="T1" fmla="*/ 6 h 6"/>
                <a:gd name="T2" fmla="*/ 2 w 3"/>
                <a:gd name="T3" fmla="*/ 6 h 6"/>
                <a:gd name="T4" fmla="*/ 3 w 3"/>
                <a:gd name="T5" fmla="*/ 6 h 6"/>
                <a:gd name="T6" fmla="*/ 3 w 3"/>
                <a:gd name="T7" fmla="*/ 6 h 6"/>
                <a:gd name="T8" fmla="*/ 2 w 3"/>
                <a:gd name="T9" fmla="*/ 6 h 6"/>
                <a:gd name="T10" fmla="*/ 2 w 3"/>
                <a:gd name="T11" fmla="*/ 6 h 6"/>
                <a:gd name="T12" fmla="*/ 2 w 3"/>
                <a:gd name="T13" fmla="*/ 5 h 6"/>
                <a:gd name="T14" fmla="*/ 1 w 3"/>
                <a:gd name="T15" fmla="*/ 5 h 6"/>
                <a:gd name="T16" fmla="*/ 1 w 3"/>
                <a:gd name="T17" fmla="*/ 5 h 6"/>
                <a:gd name="T18" fmla="*/ 1 w 3"/>
                <a:gd name="T19" fmla="*/ 5 h 6"/>
                <a:gd name="T20" fmla="*/ 1 w 3"/>
                <a:gd name="T21" fmla="*/ 5 h 6"/>
                <a:gd name="T22" fmla="*/ 2 w 3"/>
                <a:gd name="T23" fmla="*/ 5 h 6"/>
                <a:gd name="T24" fmla="*/ 2 w 3"/>
                <a:gd name="T25" fmla="*/ 5 h 6"/>
                <a:gd name="T26" fmla="*/ 2 w 3"/>
                <a:gd name="T27" fmla="*/ 5 h 6"/>
                <a:gd name="T28" fmla="*/ 2 w 3"/>
                <a:gd name="T29" fmla="*/ 4 h 6"/>
                <a:gd name="T30" fmla="*/ 2 w 3"/>
                <a:gd name="T31" fmla="*/ 4 h 6"/>
                <a:gd name="T32" fmla="*/ 2 w 3"/>
                <a:gd name="T33" fmla="*/ 3 h 6"/>
                <a:gd name="T34" fmla="*/ 1 w 3"/>
                <a:gd name="T35" fmla="*/ 3 h 6"/>
                <a:gd name="T36" fmla="*/ 1 w 3"/>
                <a:gd name="T37" fmla="*/ 3 h 6"/>
                <a:gd name="T38" fmla="*/ 2 w 3"/>
                <a:gd name="T39" fmla="*/ 3 h 6"/>
                <a:gd name="T40" fmla="*/ 2 w 3"/>
                <a:gd name="T41" fmla="*/ 3 h 6"/>
                <a:gd name="T42" fmla="*/ 2 w 3"/>
                <a:gd name="T43" fmla="*/ 3 h 6"/>
                <a:gd name="T44" fmla="*/ 2 w 3"/>
                <a:gd name="T45" fmla="*/ 3 h 6"/>
                <a:gd name="T46" fmla="*/ 3 w 3"/>
                <a:gd name="T47" fmla="*/ 3 h 6"/>
                <a:gd name="T48" fmla="*/ 3 w 3"/>
                <a:gd name="T49" fmla="*/ 2 h 6"/>
                <a:gd name="T50" fmla="*/ 3 w 3"/>
                <a:gd name="T51" fmla="*/ 2 h 6"/>
                <a:gd name="T52" fmla="*/ 3 w 3"/>
                <a:gd name="T53" fmla="*/ 2 h 6"/>
                <a:gd name="T54" fmla="*/ 3 w 3"/>
                <a:gd name="T55" fmla="*/ 2 h 6"/>
                <a:gd name="T56" fmla="*/ 3 w 3"/>
                <a:gd name="T57" fmla="*/ 2 h 6"/>
                <a:gd name="T58" fmla="*/ 2 w 3"/>
                <a:gd name="T59" fmla="*/ 2 h 6"/>
                <a:gd name="T60" fmla="*/ 2 w 3"/>
                <a:gd name="T61" fmla="*/ 2 h 6"/>
                <a:gd name="T62" fmla="*/ 3 w 3"/>
                <a:gd name="T63" fmla="*/ 2 h 6"/>
                <a:gd name="T64" fmla="*/ 3 w 3"/>
                <a:gd name="T65" fmla="*/ 1 h 6"/>
                <a:gd name="T66" fmla="*/ 3 w 3"/>
                <a:gd name="T67" fmla="*/ 1 h 6"/>
                <a:gd name="T68" fmla="*/ 2 w 3"/>
                <a:gd name="T69" fmla="*/ 1 h 6"/>
                <a:gd name="T70" fmla="*/ 3 w 3"/>
                <a:gd name="T71" fmla="*/ 1 h 6"/>
                <a:gd name="T72" fmla="*/ 3 w 3"/>
                <a:gd name="T73" fmla="*/ 1 h 6"/>
                <a:gd name="T74" fmla="*/ 2 w 3"/>
                <a:gd name="T75" fmla="*/ 0 h 6"/>
                <a:gd name="T76" fmla="*/ 2 w 3"/>
                <a:gd name="T77" fmla="*/ 1 h 6"/>
                <a:gd name="T78" fmla="*/ 2 w 3"/>
                <a:gd name="T79" fmla="*/ 0 h 6"/>
                <a:gd name="T80" fmla="*/ 2 w 3"/>
                <a:gd name="T81" fmla="*/ 0 h 6"/>
                <a:gd name="T82" fmla="*/ 2 w 3"/>
                <a:gd name="T83" fmla="*/ 0 h 6"/>
                <a:gd name="T84" fmla="*/ 1 w 3"/>
                <a:gd name="T85" fmla="*/ 0 h 6"/>
                <a:gd name="T86" fmla="*/ 1 w 3"/>
                <a:gd name="T87" fmla="*/ 0 h 6"/>
                <a:gd name="T88" fmla="*/ 1 w 3"/>
                <a:gd name="T89" fmla="*/ 1 h 6"/>
                <a:gd name="T90" fmla="*/ 1 w 3"/>
                <a:gd name="T91" fmla="*/ 2 h 6"/>
                <a:gd name="T92" fmla="*/ 0 w 3"/>
                <a:gd name="T93" fmla="*/ 2 h 6"/>
                <a:gd name="T94" fmla="*/ 0 w 3"/>
                <a:gd name="T95" fmla="*/ 2 h 6"/>
                <a:gd name="T96" fmla="*/ 0 w 3"/>
                <a:gd name="T97" fmla="*/ 3 h 6"/>
                <a:gd name="T98" fmla="*/ 0 w 3"/>
                <a:gd name="T99" fmla="*/ 3 h 6"/>
                <a:gd name="T100" fmla="*/ 0 w 3"/>
                <a:gd name="T101" fmla="*/ 4 h 6"/>
                <a:gd name="T102" fmla="*/ 0 w 3"/>
                <a:gd name="T103" fmla="*/ 5 h 6"/>
                <a:gd name="T104" fmla="*/ 0 w 3"/>
                <a:gd name="T105" fmla="*/ 6 h 6"/>
                <a:gd name="T106" fmla="*/ 1 w 3"/>
                <a:gd name="T10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 h="6">
                  <a:moveTo>
                    <a:pt x="1" y="6"/>
                  </a:moveTo>
                  <a:lnTo>
                    <a:pt x="2" y="6"/>
                  </a:lnTo>
                  <a:lnTo>
                    <a:pt x="2" y="6"/>
                  </a:lnTo>
                  <a:lnTo>
                    <a:pt x="2" y="6"/>
                  </a:lnTo>
                  <a:lnTo>
                    <a:pt x="2" y="6"/>
                  </a:lnTo>
                  <a:lnTo>
                    <a:pt x="2" y="6"/>
                  </a:lnTo>
                  <a:lnTo>
                    <a:pt x="2" y="6"/>
                  </a:lnTo>
                  <a:lnTo>
                    <a:pt x="2" y="6"/>
                  </a:lnTo>
                  <a:lnTo>
                    <a:pt x="2" y="6"/>
                  </a:lnTo>
                  <a:lnTo>
                    <a:pt x="3" y="6"/>
                  </a:lnTo>
                  <a:lnTo>
                    <a:pt x="3" y="6"/>
                  </a:lnTo>
                  <a:lnTo>
                    <a:pt x="3" y="6"/>
                  </a:lnTo>
                  <a:lnTo>
                    <a:pt x="3" y="6"/>
                  </a:lnTo>
                  <a:lnTo>
                    <a:pt x="3" y="6"/>
                  </a:lnTo>
                  <a:lnTo>
                    <a:pt x="3" y="6"/>
                  </a:lnTo>
                  <a:lnTo>
                    <a:pt x="3" y="6"/>
                  </a:lnTo>
                  <a:lnTo>
                    <a:pt x="3" y="6"/>
                  </a:lnTo>
                  <a:lnTo>
                    <a:pt x="3" y="6"/>
                  </a:lnTo>
                  <a:lnTo>
                    <a:pt x="3" y="6"/>
                  </a:lnTo>
                  <a:lnTo>
                    <a:pt x="2" y="6"/>
                  </a:lnTo>
                  <a:lnTo>
                    <a:pt x="2" y="6"/>
                  </a:lnTo>
                  <a:lnTo>
                    <a:pt x="2" y="6"/>
                  </a:lnTo>
                  <a:lnTo>
                    <a:pt x="2" y="6"/>
                  </a:lnTo>
                  <a:lnTo>
                    <a:pt x="2" y="6"/>
                  </a:lnTo>
                  <a:lnTo>
                    <a:pt x="2" y="6"/>
                  </a:lnTo>
                  <a:lnTo>
                    <a:pt x="2" y="5"/>
                  </a:lnTo>
                  <a:lnTo>
                    <a:pt x="2" y="5"/>
                  </a:lnTo>
                  <a:lnTo>
                    <a:pt x="2" y="5"/>
                  </a:lnTo>
                  <a:lnTo>
                    <a:pt x="2"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4"/>
                  </a:lnTo>
                  <a:lnTo>
                    <a:pt x="2" y="4"/>
                  </a:lnTo>
                  <a:lnTo>
                    <a:pt x="2" y="4"/>
                  </a:lnTo>
                  <a:lnTo>
                    <a:pt x="2" y="4"/>
                  </a:lnTo>
                  <a:lnTo>
                    <a:pt x="2" y="4"/>
                  </a:lnTo>
                  <a:lnTo>
                    <a:pt x="2" y="4"/>
                  </a:lnTo>
                  <a:lnTo>
                    <a:pt x="2" y="4"/>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3" y="3"/>
                  </a:lnTo>
                  <a:lnTo>
                    <a:pt x="3" y="3"/>
                  </a:lnTo>
                  <a:lnTo>
                    <a:pt x="3" y="3"/>
                  </a:lnTo>
                  <a:lnTo>
                    <a:pt x="3" y="3"/>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2" y="2"/>
                  </a:lnTo>
                  <a:lnTo>
                    <a:pt x="2" y="2"/>
                  </a:lnTo>
                  <a:lnTo>
                    <a:pt x="2" y="2"/>
                  </a:lnTo>
                  <a:lnTo>
                    <a:pt x="2" y="2"/>
                  </a:lnTo>
                  <a:lnTo>
                    <a:pt x="2" y="2"/>
                  </a:lnTo>
                  <a:lnTo>
                    <a:pt x="3" y="2"/>
                  </a:lnTo>
                  <a:lnTo>
                    <a:pt x="3" y="2"/>
                  </a:lnTo>
                  <a:lnTo>
                    <a:pt x="3" y="2"/>
                  </a:lnTo>
                  <a:lnTo>
                    <a:pt x="3" y="2"/>
                  </a:lnTo>
                  <a:lnTo>
                    <a:pt x="3" y="2"/>
                  </a:lnTo>
                  <a:lnTo>
                    <a:pt x="3" y="1"/>
                  </a:lnTo>
                  <a:lnTo>
                    <a:pt x="3" y="1"/>
                  </a:lnTo>
                  <a:lnTo>
                    <a:pt x="3" y="1"/>
                  </a:lnTo>
                  <a:lnTo>
                    <a:pt x="3" y="1"/>
                  </a:lnTo>
                  <a:lnTo>
                    <a:pt x="3" y="1"/>
                  </a:lnTo>
                  <a:lnTo>
                    <a:pt x="3" y="1"/>
                  </a:lnTo>
                  <a:lnTo>
                    <a:pt x="3" y="1"/>
                  </a:lnTo>
                  <a:lnTo>
                    <a:pt x="3" y="1"/>
                  </a:lnTo>
                  <a:lnTo>
                    <a:pt x="3" y="1"/>
                  </a:lnTo>
                  <a:lnTo>
                    <a:pt x="3" y="1"/>
                  </a:lnTo>
                  <a:lnTo>
                    <a:pt x="2" y="1"/>
                  </a:lnTo>
                  <a:lnTo>
                    <a:pt x="2" y="1"/>
                  </a:lnTo>
                  <a:lnTo>
                    <a:pt x="2" y="1"/>
                  </a:lnTo>
                  <a:lnTo>
                    <a:pt x="3" y="1"/>
                  </a:lnTo>
                  <a:lnTo>
                    <a:pt x="3" y="1"/>
                  </a:lnTo>
                  <a:lnTo>
                    <a:pt x="3" y="1"/>
                  </a:lnTo>
                  <a:lnTo>
                    <a:pt x="3" y="1"/>
                  </a:lnTo>
                  <a:lnTo>
                    <a:pt x="3" y="1"/>
                  </a:lnTo>
                  <a:lnTo>
                    <a:pt x="3" y="1"/>
                  </a:lnTo>
                  <a:lnTo>
                    <a:pt x="2" y="1"/>
                  </a:lnTo>
                  <a:lnTo>
                    <a:pt x="2" y="1"/>
                  </a:lnTo>
                  <a:lnTo>
                    <a:pt x="2" y="1"/>
                  </a:lnTo>
                  <a:lnTo>
                    <a:pt x="2" y="0"/>
                  </a:lnTo>
                  <a:lnTo>
                    <a:pt x="2" y="1"/>
                  </a:lnTo>
                  <a:lnTo>
                    <a:pt x="2" y="0"/>
                  </a:lnTo>
                  <a:lnTo>
                    <a:pt x="2" y="1"/>
                  </a:lnTo>
                  <a:lnTo>
                    <a:pt x="2" y="1"/>
                  </a:lnTo>
                  <a:lnTo>
                    <a:pt x="3"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0"/>
                  </a:lnTo>
                  <a:lnTo>
                    <a:pt x="1" y="0"/>
                  </a:lnTo>
                  <a:lnTo>
                    <a:pt x="0" y="0"/>
                  </a:lnTo>
                  <a:lnTo>
                    <a:pt x="0" y="0"/>
                  </a:lnTo>
                  <a:lnTo>
                    <a:pt x="0" y="0"/>
                  </a:lnTo>
                  <a:lnTo>
                    <a:pt x="1" y="1"/>
                  </a:lnTo>
                  <a:lnTo>
                    <a:pt x="1" y="1"/>
                  </a:lnTo>
                  <a:lnTo>
                    <a:pt x="1" y="1"/>
                  </a:lnTo>
                  <a:lnTo>
                    <a:pt x="1" y="2"/>
                  </a:lnTo>
                  <a:lnTo>
                    <a:pt x="1" y="2"/>
                  </a:lnTo>
                  <a:lnTo>
                    <a:pt x="1"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5"/>
                  </a:lnTo>
                  <a:lnTo>
                    <a:pt x="0" y="5"/>
                  </a:lnTo>
                  <a:lnTo>
                    <a:pt x="0" y="5"/>
                  </a:lnTo>
                  <a:lnTo>
                    <a:pt x="0" y="5"/>
                  </a:lnTo>
                  <a:lnTo>
                    <a:pt x="0" y="5"/>
                  </a:lnTo>
                  <a:lnTo>
                    <a:pt x="0" y="6"/>
                  </a:lnTo>
                  <a:lnTo>
                    <a:pt x="0" y="6"/>
                  </a:lnTo>
                  <a:lnTo>
                    <a:pt x="0" y="6"/>
                  </a:lnTo>
                  <a:lnTo>
                    <a:pt x="0" y="6"/>
                  </a:lnTo>
                  <a:lnTo>
                    <a:pt x="1"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5" name="Freeform 1562"/>
            <p:cNvSpPr>
              <a:spLocks/>
            </p:cNvSpPr>
            <p:nvPr/>
          </p:nvSpPr>
          <p:spPr bwMode="auto">
            <a:xfrm>
              <a:off x="4973637" y="7732713"/>
              <a:ext cx="4762" cy="3175"/>
            </a:xfrm>
            <a:custGeom>
              <a:avLst/>
              <a:gdLst>
                <a:gd name="T0" fmla="*/ 0 w 3"/>
                <a:gd name="T1" fmla="*/ 1 h 2"/>
                <a:gd name="T2" fmla="*/ 1 w 3"/>
                <a:gd name="T3" fmla="*/ 1 h 2"/>
                <a:gd name="T4" fmla="*/ 1 w 3"/>
                <a:gd name="T5" fmla="*/ 2 h 2"/>
                <a:gd name="T6" fmla="*/ 1 w 3"/>
                <a:gd name="T7" fmla="*/ 2 h 2"/>
                <a:gd name="T8" fmla="*/ 1 w 3"/>
                <a:gd name="T9" fmla="*/ 2 h 2"/>
                <a:gd name="T10" fmla="*/ 2 w 3"/>
                <a:gd name="T11" fmla="*/ 2 h 2"/>
                <a:gd name="T12" fmla="*/ 2 w 3"/>
                <a:gd name="T13" fmla="*/ 2 h 2"/>
                <a:gd name="T14" fmla="*/ 2 w 3"/>
                <a:gd name="T15" fmla="*/ 2 h 2"/>
                <a:gd name="T16" fmla="*/ 1 w 3"/>
                <a:gd name="T17" fmla="*/ 1 h 2"/>
                <a:gd name="T18" fmla="*/ 1 w 3"/>
                <a:gd name="T19" fmla="*/ 1 h 2"/>
                <a:gd name="T20" fmla="*/ 2 w 3"/>
                <a:gd name="T21" fmla="*/ 2 h 2"/>
                <a:gd name="T22" fmla="*/ 2 w 3"/>
                <a:gd name="T23" fmla="*/ 2 h 2"/>
                <a:gd name="T24" fmla="*/ 2 w 3"/>
                <a:gd name="T25" fmla="*/ 2 h 2"/>
                <a:gd name="T26" fmla="*/ 2 w 3"/>
                <a:gd name="T27" fmla="*/ 2 h 2"/>
                <a:gd name="T28" fmla="*/ 2 w 3"/>
                <a:gd name="T29" fmla="*/ 1 h 2"/>
                <a:gd name="T30" fmla="*/ 3 w 3"/>
                <a:gd name="T31" fmla="*/ 1 h 2"/>
                <a:gd name="T32" fmla="*/ 2 w 3"/>
                <a:gd name="T33" fmla="*/ 1 h 2"/>
                <a:gd name="T34" fmla="*/ 2 w 3"/>
                <a:gd name="T35" fmla="*/ 1 h 2"/>
                <a:gd name="T36" fmla="*/ 2 w 3"/>
                <a:gd name="T37" fmla="*/ 1 h 2"/>
                <a:gd name="T38" fmla="*/ 2 w 3"/>
                <a:gd name="T39" fmla="*/ 1 h 2"/>
                <a:gd name="T40" fmla="*/ 2 w 3"/>
                <a:gd name="T41" fmla="*/ 1 h 2"/>
                <a:gd name="T42" fmla="*/ 2 w 3"/>
                <a:gd name="T43" fmla="*/ 1 h 2"/>
                <a:gd name="T44" fmla="*/ 2 w 3"/>
                <a:gd name="T45" fmla="*/ 1 h 2"/>
                <a:gd name="T46" fmla="*/ 2 w 3"/>
                <a:gd name="T47" fmla="*/ 1 h 2"/>
                <a:gd name="T48" fmla="*/ 2 w 3"/>
                <a:gd name="T49" fmla="*/ 1 h 2"/>
                <a:gd name="T50" fmla="*/ 2 w 3"/>
                <a:gd name="T51" fmla="*/ 1 h 2"/>
                <a:gd name="T52" fmla="*/ 2 w 3"/>
                <a:gd name="T53" fmla="*/ 1 h 2"/>
                <a:gd name="T54" fmla="*/ 2 w 3"/>
                <a:gd name="T55" fmla="*/ 1 h 2"/>
                <a:gd name="T56" fmla="*/ 2 w 3"/>
                <a:gd name="T57" fmla="*/ 1 h 2"/>
                <a:gd name="T58" fmla="*/ 2 w 3"/>
                <a:gd name="T59" fmla="*/ 1 h 2"/>
                <a:gd name="T60" fmla="*/ 2 w 3"/>
                <a:gd name="T61" fmla="*/ 1 h 2"/>
                <a:gd name="T62" fmla="*/ 2 w 3"/>
                <a:gd name="T63" fmla="*/ 1 h 2"/>
                <a:gd name="T64" fmla="*/ 2 w 3"/>
                <a:gd name="T65" fmla="*/ 1 h 2"/>
                <a:gd name="T66" fmla="*/ 2 w 3"/>
                <a:gd name="T67" fmla="*/ 1 h 2"/>
                <a:gd name="T68" fmla="*/ 2 w 3"/>
                <a:gd name="T69" fmla="*/ 1 h 2"/>
                <a:gd name="T70" fmla="*/ 2 w 3"/>
                <a:gd name="T71" fmla="*/ 1 h 2"/>
                <a:gd name="T72" fmla="*/ 2 w 3"/>
                <a:gd name="T73" fmla="*/ 1 h 2"/>
                <a:gd name="T74" fmla="*/ 2 w 3"/>
                <a:gd name="T75" fmla="*/ 1 h 2"/>
                <a:gd name="T76" fmla="*/ 2 w 3"/>
                <a:gd name="T77" fmla="*/ 1 h 2"/>
                <a:gd name="T78" fmla="*/ 2 w 3"/>
                <a:gd name="T79" fmla="*/ 1 h 2"/>
                <a:gd name="T80" fmla="*/ 2 w 3"/>
                <a:gd name="T81" fmla="*/ 1 h 2"/>
                <a:gd name="T82" fmla="*/ 2 w 3"/>
                <a:gd name="T83" fmla="*/ 1 h 2"/>
                <a:gd name="T84" fmla="*/ 1 w 3"/>
                <a:gd name="T85" fmla="*/ 1 h 2"/>
                <a:gd name="T86" fmla="*/ 1 w 3"/>
                <a:gd name="T87" fmla="*/ 1 h 2"/>
                <a:gd name="T88" fmla="*/ 1 w 3"/>
                <a:gd name="T89" fmla="*/ 1 h 2"/>
                <a:gd name="T90" fmla="*/ 1 w 3"/>
                <a:gd name="T91" fmla="*/ 1 h 2"/>
                <a:gd name="T92" fmla="*/ 1 w 3"/>
                <a:gd name="T93" fmla="*/ 0 h 2"/>
                <a:gd name="T94" fmla="*/ 0 w 3"/>
                <a:gd name="T95" fmla="*/ 1 h 2"/>
                <a:gd name="T96" fmla="*/ 0 w 3"/>
                <a:gd name="T97" fmla="*/ 1 h 2"/>
                <a:gd name="T98" fmla="*/ 0 w 3"/>
                <a:gd name="T99" fmla="*/ 1 h 2"/>
                <a:gd name="T100" fmla="*/ 0 w 3"/>
                <a:gd name="T101" fmla="*/ 1 h 2"/>
                <a:gd name="T102" fmla="*/ 0 w 3"/>
                <a:gd name="T103" fmla="*/ 1 h 2"/>
                <a:gd name="T104" fmla="*/ 0 w 3"/>
                <a:gd name="T105" fmla="*/ 1 h 2"/>
                <a:gd name="T106" fmla="*/ 0 w 3"/>
                <a:gd name="T107" fmla="*/ 1 h 2"/>
                <a:gd name="T108" fmla="*/ 0 w 3"/>
                <a:gd name="T10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 h="2">
                  <a:moveTo>
                    <a:pt x="0" y="1"/>
                  </a:moveTo>
                  <a:lnTo>
                    <a:pt x="0" y="1"/>
                  </a:lnTo>
                  <a:lnTo>
                    <a:pt x="1" y="1"/>
                  </a:lnTo>
                  <a:lnTo>
                    <a:pt x="1" y="1"/>
                  </a:lnTo>
                  <a:lnTo>
                    <a:pt x="1" y="2"/>
                  </a:lnTo>
                  <a:lnTo>
                    <a:pt x="1" y="2"/>
                  </a:lnTo>
                  <a:lnTo>
                    <a:pt x="1" y="2"/>
                  </a:lnTo>
                  <a:lnTo>
                    <a:pt x="1" y="2"/>
                  </a:lnTo>
                  <a:lnTo>
                    <a:pt x="1" y="2"/>
                  </a:lnTo>
                  <a:lnTo>
                    <a:pt x="1" y="2"/>
                  </a:lnTo>
                  <a:lnTo>
                    <a:pt x="2" y="2"/>
                  </a:lnTo>
                  <a:lnTo>
                    <a:pt x="2" y="2"/>
                  </a:lnTo>
                  <a:lnTo>
                    <a:pt x="2" y="2"/>
                  </a:lnTo>
                  <a:lnTo>
                    <a:pt x="2" y="2"/>
                  </a:lnTo>
                  <a:lnTo>
                    <a:pt x="2" y="2"/>
                  </a:lnTo>
                  <a:lnTo>
                    <a:pt x="2" y="2"/>
                  </a:lnTo>
                  <a:lnTo>
                    <a:pt x="1" y="2"/>
                  </a:lnTo>
                  <a:lnTo>
                    <a:pt x="1" y="1"/>
                  </a:lnTo>
                  <a:lnTo>
                    <a:pt x="1" y="1"/>
                  </a:lnTo>
                  <a:lnTo>
                    <a:pt x="1" y="1"/>
                  </a:lnTo>
                  <a:lnTo>
                    <a:pt x="1" y="2"/>
                  </a:lnTo>
                  <a:lnTo>
                    <a:pt x="2" y="2"/>
                  </a:lnTo>
                  <a:lnTo>
                    <a:pt x="2" y="2"/>
                  </a:lnTo>
                  <a:lnTo>
                    <a:pt x="2" y="2"/>
                  </a:lnTo>
                  <a:lnTo>
                    <a:pt x="2" y="2"/>
                  </a:lnTo>
                  <a:lnTo>
                    <a:pt x="2" y="2"/>
                  </a:lnTo>
                  <a:lnTo>
                    <a:pt x="2" y="2"/>
                  </a:lnTo>
                  <a:lnTo>
                    <a:pt x="2" y="2"/>
                  </a:lnTo>
                  <a:lnTo>
                    <a:pt x="3" y="2"/>
                  </a:lnTo>
                  <a:lnTo>
                    <a:pt x="2" y="1"/>
                  </a:lnTo>
                  <a:lnTo>
                    <a:pt x="3" y="1"/>
                  </a:lnTo>
                  <a:lnTo>
                    <a:pt x="3"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1" y="1"/>
                  </a:lnTo>
                  <a:lnTo>
                    <a:pt x="1" y="1"/>
                  </a:lnTo>
                  <a:lnTo>
                    <a:pt x="1" y="1"/>
                  </a:lnTo>
                  <a:lnTo>
                    <a:pt x="1" y="1"/>
                  </a:lnTo>
                  <a:lnTo>
                    <a:pt x="1" y="1"/>
                  </a:lnTo>
                  <a:lnTo>
                    <a:pt x="1" y="1"/>
                  </a:lnTo>
                  <a:lnTo>
                    <a:pt x="1" y="1"/>
                  </a:lnTo>
                  <a:lnTo>
                    <a:pt x="1" y="1"/>
                  </a:lnTo>
                  <a:lnTo>
                    <a:pt x="1" y="0"/>
                  </a:lnTo>
                  <a:lnTo>
                    <a:pt x="1" y="0"/>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6" name="Freeform 1563"/>
            <p:cNvSpPr>
              <a:spLocks/>
            </p:cNvSpPr>
            <p:nvPr/>
          </p:nvSpPr>
          <p:spPr bwMode="auto">
            <a:xfrm>
              <a:off x="4978400" y="7732713"/>
              <a:ext cx="0" cy="1588"/>
            </a:xfrm>
            <a:custGeom>
              <a:avLst/>
              <a:gdLst>
                <a:gd name="T0" fmla="*/ 0 h 1"/>
                <a:gd name="T1" fmla="*/ 0 h 1"/>
                <a:gd name="T2" fmla="*/ 0 h 1"/>
                <a:gd name="T3" fmla="*/ 1 h 1"/>
                <a:gd name="T4" fmla="*/ 1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 name="T21" fmla="*/ 1 h 1"/>
                <a:gd name="T22" fmla="*/ 1 h 1"/>
                <a:gd name="T23" fmla="*/ 1 h 1"/>
                <a:gd name="T2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Lst>
              <a:rect l="0" t="0" r="r" b="b"/>
              <a:pathLst>
                <a:path h="1">
                  <a:moveTo>
                    <a:pt x="0" y="0"/>
                  </a:move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7" name="Freeform 1564"/>
            <p:cNvSpPr>
              <a:spLocks/>
            </p:cNvSpPr>
            <p:nvPr/>
          </p:nvSpPr>
          <p:spPr bwMode="auto">
            <a:xfrm>
              <a:off x="4978400" y="7724775"/>
              <a:ext cx="0" cy="1588"/>
            </a:xfrm>
            <a:custGeom>
              <a:avLst/>
              <a:gdLst>
                <a:gd name="T0" fmla="*/ 1 h 1"/>
                <a:gd name="T1" fmla="*/ 1 h 1"/>
                <a:gd name="T2" fmla="*/ 1 h 1"/>
                <a:gd name="T3" fmla="*/ 1 h 1"/>
                <a:gd name="T4" fmla="*/ 1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 name="T21" fmla="*/ 0 h 1"/>
                <a:gd name="T22" fmla="*/ 0 h 1"/>
                <a:gd name="T23" fmla="*/ 0 h 1"/>
                <a:gd name="T24" fmla="*/ 0 h 1"/>
                <a:gd name="T25" fmla="*/ 1 h 1"/>
                <a:gd name="T26"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Lst>
              <a:rect l="0" t="0" r="r" b="b"/>
              <a:pathLst>
                <a:path h="1">
                  <a:moveTo>
                    <a:pt x="0" y="1"/>
                  </a:move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8" name="Freeform 1565"/>
            <p:cNvSpPr>
              <a:spLocks/>
            </p:cNvSpPr>
            <p:nvPr/>
          </p:nvSpPr>
          <p:spPr bwMode="auto">
            <a:xfrm>
              <a:off x="4979987" y="7720013"/>
              <a:ext cx="1587" cy="1588"/>
            </a:xfrm>
            <a:custGeom>
              <a:avLst/>
              <a:gdLst>
                <a:gd name="T0" fmla="*/ 0 w 1"/>
                <a:gd name="T1" fmla="*/ 1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0 h 1"/>
                <a:gd name="T38" fmla="*/ 1 w 1"/>
                <a:gd name="T39" fmla="*/ 0 h 1"/>
                <a:gd name="T40" fmla="*/ 1 w 1"/>
                <a:gd name="T41" fmla="*/ 0 h 1"/>
                <a:gd name="T42" fmla="*/ 1 w 1"/>
                <a:gd name="T43" fmla="*/ 0 h 1"/>
                <a:gd name="T44" fmla="*/ 0 w 1"/>
                <a:gd name="T45" fmla="*/ 0 h 1"/>
                <a:gd name="T46" fmla="*/ 0 w 1"/>
                <a:gd name="T47" fmla="*/ 0 h 1"/>
                <a:gd name="T48" fmla="*/ 0 w 1"/>
                <a:gd name="T49" fmla="*/ 1 h 1"/>
                <a:gd name="T50" fmla="*/ 0 w 1"/>
                <a:gd name="T51" fmla="*/ 1 h 1"/>
                <a:gd name="T52" fmla="*/ 0 w 1"/>
                <a:gd name="T5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1">
                  <a:moveTo>
                    <a:pt x="0" y="1"/>
                  </a:moveTo>
                  <a:lnTo>
                    <a:pt x="0" y="1"/>
                  </a:lnTo>
                  <a:lnTo>
                    <a:pt x="0"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9" name="Rectangle 1566"/>
            <p:cNvSpPr>
              <a:spLocks noChangeArrowheads="1"/>
            </p:cNvSpPr>
            <p:nvPr/>
          </p:nvSpPr>
          <p:spPr bwMode="auto">
            <a:xfrm>
              <a:off x="4999037" y="773906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0" name="Freeform 1567"/>
            <p:cNvSpPr>
              <a:spLocks/>
            </p:cNvSpPr>
            <p:nvPr/>
          </p:nvSpPr>
          <p:spPr bwMode="auto">
            <a:xfrm>
              <a:off x="4986337" y="7721600"/>
              <a:ext cx="1587" cy="1588"/>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0 h 1"/>
                <a:gd name="T52" fmla="*/ 0 w 1"/>
                <a:gd name="T53" fmla="*/ 0 h 1"/>
                <a:gd name="T54" fmla="*/ 0 w 1"/>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1">
                  <a:moveTo>
                    <a:pt x="0" y="0"/>
                  </a:move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1" name="Freeform 1568"/>
            <p:cNvSpPr>
              <a:spLocks/>
            </p:cNvSpPr>
            <p:nvPr/>
          </p:nvSpPr>
          <p:spPr bwMode="auto">
            <a:xfrm>
              <a:off x="4983162" y="7708900"/>
              <a:ext cx="3175" cy="3175"/>
            </a:xfrm>
            <a:custGeom>
              <a:avLst/>
              <a:gdLst>
                <a:gd name="T0" fmla="*/ 1 w 2"/>
                <a:gd name="T1" fmla="*/ 2 h 2"/>
                <a:gd name="T2" fmla="*/ 0 w 2"/>
                <a:gd name="T3" fmla="*/ 2 h 2"/>
                <a:gd name="T4" fmla="*/ 0 w 2"/>
                <a:gd name="T5" fmla="*/ 2 h 2"/>
                <a:gd name="T6" fmla="*/ 1 w 2"/>
                <a:gd name="T7" fmla="*/ 2 h 2"/>
                <a:gd name="T8" fmla="*/ 1 w 2"/>
                <a:gd name="T9" fmla="*/ 2 h 2"/>
                <a:gd name="T10" fmla="*/ 1 w 2"/>
                <a:gd name="T11" fmla="*/ 1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1 h 2"/>
                <a:gd name="T26" fmla="*/ 1 w 2"/>
                <a:gd name="T27" fmla="*/ 1 h 2"/>
                <a:gd name="T28" fmla="*/ 1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0 h 2"/>
                <a:gd name="T46" fmla="*/ 0 w 2"/>
                <a:gd name="T47" fmla="*/ 1 h 2"/>
                <a:gd name="T48" fmla="*/ 1 w 2"/>
                <a:gd name="T49" fmla="*/ 0 h 2"/>
                <a:gd name="T50" fmla="*/ 1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1 w 2"/>
                <a:gd name="T65" fmla="*/ 1 h 2"/>
                <a:gd name="T66" fmla="*/ 1 w 2"/>
                <a:gd name="T67" fmla="*/ 1 h 2"/>
                <a:gd name="T68" fmla="*/ 1 w 2"/>
                <a:gd name="T69" fmla="*/ 1 h 2"/>
                <a:gd name="T70" fmla="*/ 1 w 2"/>
                <a:gd name="T71" fmla="*/ 1 h 2"/>
                <a:gd name="T72" fmla="*/ 1 w 2"/>
                <a:gd name="T73" fmla="*/ 1 h 2"/>
                <a:gd name="T74" fmla="*/ 1 w 2"/>
                <a:gd name="T75" fmla="*/ 1 h 2"/>
                <a:gd name="T76" fmla="*/ 1 w 2"/>
                <a:gd name="T77" fmla="*/ 1 h 2"/>
                <a:gd name="T78" fmla="*/ 1 w 2"/>
                <a:gd name="T79" fmla="*/ 1 h 2"/>
                <a:gd name="T80" fmla="*/ 1 w 2"/>
                <a:gd name="T81" fmla="*/ 1 h 2"/>
                <a:gd name="T82" fmla="*/ 2 w 2"/>
                <a:gd name="T83" fmla="*/ 1 h 2"/>
                <a:gd name="T84" fmla="*/ 2 w 2"/>
                <a:gd name="T85" fmla="*/ 2 h 2"/>
                <a:gd name="T86" fmla="*/ 2 w 2"/>
                <a:gd name="T87" fmla="*/ 2 h 2"/>
                <a:gd name="T88" fmla="*/ 2 w 2"/>
                <a:gd name="T89" fmla="*/ 2 h 2"/>
                <a:gd name="T90" fmla="*/ 2 w 2"/>
                <a:gd name="T91" fmla="*/ 2 h 2"/>
                <a:gd name="T92" fmla="*/ 2 w 2"/>
                <a:gd name="T93" fmla="*/ 2 h 2"/>
                <a:gd name="T94" fmla="*/ 2 w 2"/>
                <a:gd name="T95" fmla="*/ 2 h 2"/>
                <a:gd name="T96" fmla="*/ 2 w 2"/>
                <a:gd name="T97" fmla="*/ 2 h 2"/>
                <a:gd name="T98" fmla="*/ 2 w 2"/>
                <a:gd name="T99" fmla="*/ 2 h 2"/>
                <a:gd name="T100" fmla="*/ 1 w 2"/>
                <a:gd name="T101" fmla="*/ 2 h 2"/>
                <a:gd name="T102" fmla="*/ 1 w 2"/>
                <a:gd name="T103" fmla="*/ 2 h 2"/>
                <a:gd name="T104" fmla="*/ 1 w 2"/>
                <a:gd name="T105" fmla="*/ 2 h 2"/>
                <a:gd name="T106" fmla="*/ 1 w 2"/>
                <a:gd name="T107" fmla="*/ 2 h 2"/>
                <a:gd name="T108" fmla="*/ 1 w 2"/>
                <a:gd name="T109" fmla="*/ 2 h 2"/>
                <a:gd name="T110" fmla="*/ 1 w 2"/>
                <a:gd name="T111" fmla="*/ 2 h 2"/>
                <a:gd name="T112" fmla="*/ 1 w 2"/>
                <a:gd name="T113" fmla="*/ 2 h 2"/>
                <a:gd name="T114" fmla="*/ 1 w 2"/>
                <a:gd name="T11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 h="2">
                  <a:moveTo>
                    <a:pt x="1" y="2"/>
                  </a:moveTo>
                  <a:lnTo>
                    <a:pt x="0" y="2"/>
                  </a:lnTo>
                  <a:lnTo>
                    <a:pt x="0" y="2"/>
                  </a:lnTo>
                  <a:lnTo>
                    <a:pt x="1" y="2"/>
                  </a:lnTo>
                  <a:lnTo>
                    <a:pt x="1" y="2"/>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0"/>
                  </a:lnTo>
                  <a:lnTo>
                    <a:pt x="0" y="1"/>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2" name="Freeform 1569"/>
            <p:cNvSpPr>
              <a:spLocks/>
            </p:cNvSpPr>
            <p:nvPr/>
          </p:nvSpPr>
          <p:spPr bwMode="auto">
            <a:xfrm>
              <a:off x="4972050" y="7726363"/>
              <a:ext cx="7937" cy="6350"/>
            </a:xfrm>
            <a:custGeom>
              <a:avLst/>
              <a:gdLst>
                <a:gd name="T0" fmla="*/ 2 w 7"/>
                <a:gd name="T1" fmla="*/ 3 h 5"/>
                <a:gd name="T2" fmla="*/ 2 w 7"/>
                <a:gd name="T3" fmla="*/ 4 h 5"/>
                <a:gd name="T4" fmla="*/ 3 w 7"/>
                <a:gd name="T5" fmla="*/ 4 h 5"/>
                <a:gd name="T6" fmla="*/ 3 w 7"/>
                <a:gd name="T7" fmla="*/ 5 h 5"/>
                <a:gd name="T8" fmla="*/ 4 w 7"/>
                <a:gd name="T9" fmla="*/ 5 h 5"/>
                <a:gd name="T10" fmla="*/ 4 w 7"/>
                <a:gd name="T11" fmla="*/ 5 h 5"/>
                <a:gd name="T12" fmla="*/ 5 w 7"/>
                <a:gd name="T13" fmla="*/ 5 h 5"/>
                <a:gd name="T14" fmla="*/ 5 w 7"/>
                <a:gd name="T15" fmla="*/ 5 h 5"/>
                <a:gd name="T16" fmla="*/ 6 w 7"/>
                <a:gd name="T17" fmla="*/ 5 h 5"/>
                <a:gd name="T18" fmla="*/ 5 w 7"/>
                <a:gd name="T19" fmla="*/ 4 h 5"/>
                <a:gd name="T20" fmla="*/ 5 w 7"/>
                <a:gd name="T21" fmla="*/ 5 h 5"/>
                <a:gd name="T22" fmla="*/ 5 w 7"/>
                <a:gd name="T23" fmla="*/ 5 h 5"/>
                <a:gd name="T24" fmla="*/ 5 w 7"/>
                <a:gd name="T25" fmla="*/ 4 h 5"/>
                <a:gd name="T26" fmla="*/ 4 w 7"/>
                <a:gd name="T27" fmla="*/ 4 h 5"/>
                <a:gd name="T28" fmla="*/ 4 w 7"/>
                <a:gd name="T29" fmla="*/ 4 h 5"/>
                <a:gd name="T30" fmla="*/ 4 w 7"/>
                <a:gd name="T31" fmla="*/ 5 h 5"/>
                <a:gd name="T32" fmla="*/ 4 w 7"/>
                <a:gd name="T33" fmla="*/ 4 h 5"/>
                <a:gd name="T34" fmla="*/ 3 w 7"/>
                <a:gd name="T35" fmla="*/ 4 h 5"/>
                <a:gd name="T36" fmla="*/ 4 w 7"/>
                <a:gd name="T37" fmla="*/ 4 h 5"/>
                <a:gd name="T38" fmla="*/ 4 w 7"/>
                <a:gd name="T39" fmla="*/ 4 h 5"/>
                <a:gd name="T40" fmla="*/ 4 w 7"/>
                <a:gd name="T41" fmla="*/ 4 h 5"/>
                <a:gd name="T42" fmla="*/ 5 w 7"/>
                <a:gd name="T43" fmla="*/ 4 h 5"/>
                <a:gd name="T44" fmla="*/ 6 w 7"/>
                <a:gd name="T45" fmla="*/ 4 h 5"/>
                <a:gd name="T46" fmla="*/ 6 w 7"/>
                <a:gd name="T47" fmla="*/ 3 h 5"/>
                <a:gd name="T48" fmla="*/ 6 w 7"/>
                <a:gd name="T49" fmla="*/ 3 h 5"/>
                <a:gd name="T50" fmla="*/ 5 w 7"/>
                <a:gd name="T51" fmla="*/ 3 h 5"/>
                <a:gd name="T52" fmla="*/ 5 w 7"/>
                <a:gd name="T53" fmla="*/ 3 h 5"/>
                <a:gd name="T54" fmla="*/ 6 w 7"/>
                <a:gd name="T55" fmla="*/ 3 h 5"/>
                <a:gd name="T56" fmla="*/ 5 w 7"/>
                <a:gd name="T57" fmla="*/ 2 h 5"/>
                <a:gd name="T58" fmla="*/ 5 w 7"/>
                <a:gd name="T59" fmla="*/ 2 h 5"/>
                <a:gd name="T60" fmla="*/ 5 w 7"/>
                <a:gd name="T61" fmla="*/ 2 h 5"/>
                <a:gd name="T62" fmla="*/ 6 w 7"/>
                <a:gd name="T63" fmla="*/ 2 h 5"/>
                <a:gd name="T64" fmla="*/ 6 w 7"/>
                <a:gd name="T65" fmla="*/ 3 h 5"/>
                <a:gd name="T66" fmla="*/ 7 w 7"/>
                <a:gd name="T67" fmla="*/ 2 h 5"/>
                <a:gd name="T68" fmla="*/ 6 w 7"/>
                <a:gd name="T69" fmla="*/ 2 h 5"/>
                <a:gd name="T70" fmla="*/ 6 w 7"/>
                <a:gd name="T71" fmla="*/ 2 h 5"/>
                <a:gd name="T72" fmla="*/ 5 w 7"/>
                <a:gd name="T73" fmla="*/ 2 h 5"/>
                <a:gd name="T74" fmla="*/ 6 w 7"/>
                <a:gd name="T75" fmla="*/ 1 h 5"/>
                <a:gd name="T76" fmla="*/ 6 w 7"/>
                <a:gd name="T77" fmla="*/ 1 h 5"/>
                <a:gd name="T78" fmla="*/ 5 w 7"/>
                <a:gd name="T79" fmla="*/ 1 h 5"/>
                <a:gd name="T80" fmla="*/ 4 w 7"/>
                <a:gd name="T81" fmla="*/ 1 h 5"/>
                <a:gd name="T82" fmla="*/ 4 w 7"/>
                <a:gd name="T83" fmla="*/ 1 h 5"/>
                <a:gd name="T84" fmla="*/ 4 w 7"/>
                <a:gd name="T85" fmla="*/ 2 h 5"/>
                <a:gd name="T86" fmla="*/ 4 w 7"/>
                <a:gd name="T87" fmla="*/ 1 h 5"/>
                <a:gd name="T88" fmla="*/ 3 w 7"/>
                <a:gd name="T89" fmla="*/ 1 h 5"/>
                <a:gd name="T90" fmla="*/ 3 w 7"/>
                <a:gd name="T91" fmla="*/ 1 h 5"/>
                <a:gd name="T92" fmla="*/ 3 w 7"/>
                <a:gd name="T93" fmla="*/ 1 h 5"/>
                <a:gd name="T94" fmla="*/ 3 w 7"/>
                <a:gd name="T95" fmla="*/ 1 h 5"/>
                <a:gd name="T96" fmla="*/ 2 w 7"/>
                <a:gd name="T97" fmla="*/ 2 h 5"/>
                <a:gd name="T98" fmla="*/ 2 w 7"/>
                <a:gd name="T99" fmla="*/ 1 h 5"/>
                <a:gd name="T100" fmla="*/ 1 w 7"/>
                <a:gd name="T101" fmla="*/ 1 h 5"/>
                <a:gd name="T102" fmla="*/ 1 w 7"/>
                <a:gd name="T103" fmla="*/ 2 h 5"/>
                <a:gd name="T104" fmla="*/ 0 w 7"/>
                <a:gd name="T105" fmla="*/ 2 h 5"/>
                <a:gd name="T106" fmla="*/ 1 w 7"/>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 h="5">
                  <a:moveTo>
                    <a:pt x="1" y="3"/>
                  </a:moveTo>
                  <a:cubicBezTo>
                    <a:pt x="1" y="3"/>
                    <a:pt x="1" y="3"/>
                    <a:pt x="1" y="3"/>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3" y="1"/>
                    <a:pt x="3" y="1"/>
                    <a:pt x="3" y="1"/>
                  </a:cubicBezTo>
                  <a:cubicBezTo>
                    <a:pt x="3" y="1"/>
                    <a:pt x="3" y="1"/>
                    <a:pt x="3" y="1"/>
                  </a:cubicBezTo>
                  <a:cubicBezTo>
                    <a:pt x="4" y="1"/>
                    <a:pt x="4" y="1"/>
                    <a:pt x="4" y="1"/>
                  </a:cubicBezTo>
                  <a:cubicBezTo>
                    <a:pt x="4" y="0"/>
                    <a:pt x="4" y="0"/>
                    <a:pt x="4"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3" name="Freeform 1570"/>
            <p:cNvSpPr>
              <a:spLocks/>
            </p:cNvSpPr>
            <p:nvPr/>
          </p:nvSpPr>
          <p:spPr bwMode="auto">
            <a:xfrm>
              <a:off x="4978400" y="7702550"/>
              <a:ext cx="17462" cy="23813"/>
            </a:xfrm>
            <a:custGeom>
              <a:avLst/>
              <a:gdLst>
                <a:gd name="T0" fmla="*/ 2 w 14"/>
                <a:gd name="T1" fmla="*/ 8 h 20"/>
                <a:gd name="T2" fmla="*/ 2 w 14"/>
                <a:gd name="T3" fmla="*/ 8 h 20"/>
                <a:gd name="T4" fmla="*/ 1 w 14"/>
                <a:gd name="T5" fmla="*/ 9 h 20"/>
                <a:gd name="T6" fmla="*/ 1 w 14"/>
                <a:gd name="T7" fmla="*/ 11 h 20"/>
                <a:gd name="T8" fmla="*/ 2 w 14"/>
                <a:gd name="T9" fmla="*/ 12 h 20"/>
                <a:gd name="T10" fmla="*/ 3 w 14"/>
                <a:gd name="T11" fmla="*/ 12 h 20"/>
                <a:gd name="T12" fmla="*/ 1 w 14"/>
                <a:gd name="T13" fmla="*/ 13 h 20"/>
                <a:gd name="T14" fmla="*/ 1 w 14"/>
                <a:gd name="T15" fmla="*/ 14 h 20"/>
                <a:gd name="T16" fmla="*/ 3 w 14"/>
                <a:gd name="T17" fmla="*/ 14 h 20"/>
                <a:gd name="T18" fmla="*/ 4 w 14"/>
                <a:gd name="T19" fmla="*/ 15 h 20"/>
                <a:gd name="T20" fmla="*/ 3 w 14"/>
                <a:gd name="T21" fmla="*/ 15 h 20"/>
                <a:gd name="T22" fmla="*/ 3 w 14"/>
                <a:gd name="T23" fmla="*/ 16 h 20"/>
                <a:gd name="T24" fmla="*/ 1 w 14"/>
                <a:gd name="T25" fmla="*/ 17 h 20"/>
                <a:gd name="T26" fmla="*/ 2 w 14"/>
                <a:gd name="T27" fmla="*/ 19 h 20"/>
                <a:gd name="T28" fmla="*/ 3 w 14"/>
                <a:gd name="T29" fmla="*/ 19 h 20"/>
                <a:gd name="T30" fmla="*/ 4 w 14"/>
                <a:gd name="T31" fmla="*/ 18 h 20"/>
                <a:gd name="T32" fmla="*/ 4 w 14"/>
                <a:gd name="T33" fmla="*/ 18 h 20"/>
                <a:gd name="T34" fmla="*/ 5 w 14"/>
                <a:gd name="T35" fmla="*/ 17 h 20"/>
                <a:gd name="T36" fmla="*/ 5 w 14"/>
                <a:gd name="T37" fmla="*/ 17 h 20"/>
                <a:gd name="T38" fmla="*/ 5 w 14"/>
                <a:gd name="T39" fmla="*/ 16 h 20"/>
                <a:gd name="T40" fmla="*/ 6 w 14"/>
                <a:gd name="T41" fmla="*/ 15 h 20"/>
                <a:gd name="T42" fmla="*/ 6 w 14"/>
                <a:gd name="T43" fmla="*/ 14 h 20"/>
                <a:gd name="T44" fmla="*/ 7 w 14"/>
                <a:gd name="T45" fmla="*/ 12 h 20"/>
                <a:gd name="T46" fmla="*/ 7 w 14"/>
                <a:gd name="T47" fmla="*/ 12 h 20"/>
                <a:gd name="T48" fmla="*/ 7 w 14"/>
                <a:gd name="T49" fmla="*/ 15 h 20"/>
                <a:gd name="T50" fmla="*/ 7 w 14"/>
                <a:gd name="T51" fmla="*/ 14 h 20"/>
                <a:gd name="T52" fmla="*/ 8 w 14"/>
                <a:gd name="T53" fmla="*/ 15 h 20"/>
                <a:gd name="T54" fmla="*/ 9 w 14"/>
                <a:gd name="T55" fmla="*/ 15 h 20"/>
                <a:gd name="T56" fmla="*/ 9 w 14"/>
                <a:gd name="T57" fmla="*/ 13 h 20"/>
                <a:gd name="T58" fmla="*/ 9 w 14"/>
                <a:gd name="T59" fmla="*/ 13 h 20"/>
                <a:gd name="T60" fmla="*/ 11 w 14"/>
                <a:gd name="T61" fmla="*/ 13 h 20"/>
                <a:gd name="T62" fmla="*/ 11 w 14"/>
                <a:gd name="T63" fmla="*/ 12 h 20"/>
                <a:gd name="T64" fmla="*/ 11 w 14"/>
                <a:gd name="T65" fmla="*/ 11 h 20"/>
                <a:gd name="T66" fmla="*/ 10 w 14"/>
                <a:gd name="T67" fmla="*/ 11 h 20"/>
                <a:gd name="T68" fmla="*/ 7 w 14"/>
                <a:gd name="T69" fmla="*/ 11 h 20"/>
                <a:gd name="T70" fmla="*/ 10 w 14"/>
                <a:gd name="T71" fmla="*/ 10 h 20"/>
                <a:gd name="T72" fmla="*/ 11 w 14"/>
                <a:gd name="T73" fmla="*/ 10 h 20"/>
                <a:gd name="T74" fmla="*/ 10 w 14"/>
                <a:gd name="T75" fmla="*/ 10 h 20"/>
                <a:gd name="T76" fmla="*/ 11 w 14"/>
                <a:gd name="T77" fmla="*/ 9 h 20"/>
                <a:gd name="T78" fmla="*/ 12 w 14"/>
                <a:gd name="T79" fmla="*/ 9 h 20"/>
                <a:gd name="T80" fmla="*/ 13 w 14"/>
                <a:gd name="T81" fmla="*/ 9 h 20"/>
                <a:gd name="T82" fmla="*/ 14 w 14"/>
                <a:gd name="T83" fmla="*/ 8 h 20"/>
                <a:gd name="T84" fmla="*/ 13 w 14"/>
                <a:gd name="T85" fmla="*/ 8 h 20"/>
                <a:gd name="T86" fmla="*/ 12 w 14"/>
                <a:gd name="T87" fmla="*/ 8 h 20"/>
                <a:gd name="T88" fmla="*/ 13 w 14"/>
                <a:gd name="T89" fmla="*/ 6 h 20"/>
                <a:gd name="T90" fmla="*/ 14 w 14"/>
                <a:gd name="T91" fmla="*/ 5 h 20"/>
                <a:gd name="T92" fmla="*/ 14 w 14"/>
                <a:gd name="T93" fmla="*/ 3 h 20"/>
                <a:gd name="T94" fmla="*/ 14 w 14"/>
                <a:gd name="T95" fmla="*/ 1 h 20"/>
                <a:gd name="T96" fmla="*/ 13 w 14"/>
                <a:gd name="T97" fmla="*/ 1 h 20"/>
                <a:gd name="T98" fmla="*/ 11 w 14"/>
                <a:gd name="T99" fmla="*/ 2 h 20"/>
                <a:gd name="T100" fmla="*/ 8 w 14"/>
                <a:gd name="T101" fmla="*/ 4 h 20"/>
                <a:gd name="T102" fmla="*/ 7 w 14"/>
                <a:gd name="T103" fmla="*/ 5 h 20"/>
                <a:gd name="T104" fmla="*/ 6 w 14"/>
                <a:gd name="T105" fmla="*/ 5 h 20"/>
                <a:gd name="T106" fmla="*/ 5 w 14"/>
                <a:gd name="T107" fmla="*/ 6 h 20"/>
                <a:gd name="T108" fmla="*/ 6 w 14"/>
                <a:gd name="T109" fmla="*/ 8 h 20"/>
                <a:gd name="T110" fmla="*/ 6 w 14"/>
                <a:gd name="T111" fmla="*/ 9 h 20"/>
                <a:gd name="T112" fmla="*/ 5 w 14"/>
                <a:gd name="T113" fmla="*/ 8 h 20"/>
                <a:gd name="T114" fmla="*/ 4 w 14"/>
                <a:gd name="T115" fmla="*/ 9 h 20"/>
                <a:gd name="T116" fmla="*/ 4 w 14"/>
                <a:gd name="T117" fmla="*/ 8 h 20"/>
                <a:gd name="T118" fmla="*/ 3 w 14"/>
                <a:gd name="T119"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20">
                  <a:moveTo>
                    <a:pt x="3" y="7"/>
                  </a:move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3" y="14"/>
                    <a:pt x="3" y="14"/>
                    <a:pt x="3" y="14"/>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6"/>
                    <a:pt x="5" y="16"/>
                    <a:pt x="5" y="16"/>
                  </a:cubicBezTo>
                  <a:cubicBezTo>
                    <a:pt x="4" y="15"/>
                    <a:pt x="4" y="15"/>
                    <a:pt x="4" y="15"/>
                  </a:cubicBezTo>
                  <a:cubicBezTo>
                    <a:pt x="4" y="16"/>
                    <a:pt x="4" y="16"/>
                    <a:pt x="4" y="16"/>
                  </a:cubicBezTo>
                  <a:cubicBezTo>
                    <a:pt x="4" y="16"/>
                    <a:pt x="4" y="16"/>
                    <a:pt x="4" y="16"/>
                  </a:cubicBezTo>
                  <a:cubicBezTo>
                    <a:pt x="4" y="16"/>
                    <a:pt x="4" y="16"/>
                    <a:pt x="4" y="16"/>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8"/>
                    <a:pt x="1" y="18"/>
                    <a:pt x="1" y="18"/>
                  </a:cubicBezTo>
                  <a:cubicBezTo>
                    <a:pt x="1" y="18"/>
                    <a:pt x="1" y="18"/>
                    <a:pt x="1" y="18"/>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19"/>
                    <a:pt x="2" y="19"/>
                    <a:pt x="2" y="19"/>
                  </a:cubicBezTo>
                  <a:cubicBezTo>
                    <a:pt x="2" y="20"/>
                    <a:pt x="2" y="20"/>
                    <a:pt x="2" y="20"/>
                  </a:cubicBezTo>
                  <a:cubicBezTo>
                    <a:pt x="2" y="20"/>
                    <a:pt x="2" y="20"/>
                    <a:pt x="2" y="20"/>
                  </a:cubicBezTo>
                  <a:cubicBezTo>
                    <a:pt x="3" y="20"/>
                    <a:pt x="3" y="20"/>
                    <a:pt x="3" y="20"/>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7"/>
                    <a:pt x="4" y="17"/>
                    <a:pt x="4" y="17"/>
                  </a:cubicBezTo>
                  <a:cubicBezTo>
                    <a:pt x="4" y="17"/>
                    <a:pt x="4" y="17"/>
                    <a:pt x="4" y="17"/>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7"/>
                    <a:pt x="5" y="17"/>
                    <a:pt x="5" y="17"/>
                  </a:cubicBezTo>
                  <a:cubicBezTo>
                    <a:pt x="5" y="17"/>
                    <a:pt x="5" y="17"/>
                    <a:pt x="5" y="17"/>
                  </a:cubicBezTo>
                  <a:cubicBezTo>
                    <a:pt x="5" y="18"/>
                    <a:pt x="5" y="18"/>
                    <a:pt x="5" y="18"/>
                  </a:cubicBezTo>
                  <a:cubicBezTo>
                    <a:pt x="5" y="17"/>
                    <a:pt x="5" y="17"/>
                    <a:pt x="5" y="17"/>
                  </a:cubicBezTo>
                  <a:cubicBezTo>
                    <a:pt x="5" y="18"/>
                    <a:pt x="5" y="18"/>
                    <a:pt x="5" y="18"/>
                  </a:cubicBezTo>
                  <a:cubicBezTo>
                    <a:pt x="5" y="18"/>
                    <a:pt x="5" y="18"/>
                    <a:pt x="5" y="18"/>
                  </a:cubicBezTo>
                  <a:cubicBezTo>
                    <a:pt x="5" y="17"/>
                    <a:pt x="5" y="17"/>
                    <a:pt x="5" y="17"/>
                  </a:cubicBezTo>
                  <a:cubicBezTo>
                    <a:pt x="5" y="18"/>
                    <a:pt x="5" y="18"/>
                    <a:pt x="5" y="18"/>
                  </a:cubicBezTo>
                  <a:cubicBezTo>
                    <a:pt x="6" y="18"/>
                    <a:pt x="6" y="18"/>
                    <a:pt x="6" y="18"/>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8" y="15"/>
                    <a:pt x="8" y="15"/>
                    <a:pt x="8"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4"/>
                    <a:pt x="9" y="14"/>
                    <a:pt x="9"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4"/>
                    <a:pt x="13" y="4"/>
                    <a:pt x="13"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5"/>
                    <a:pt x="8" y="5"/>
                    <a:pt x="8" y="5"/>
                  </a:cubicBezTo>
                  <a:cubicBezTo>
                    <a:pt x="8" y="4"/>
                    <a:pt x="8" y="4"/>
                    <a:pt x="8" y="4"/>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9"/>
                    <a:pt x="4" y="9"/>
                    <a:pt x="4" y="9"/>
                  </a:cubicBezTo>
                  <a:cubicBezTo>
                    <a:pt x="4" y="9"/>
                    <a:pt x="4" y="9"/>
                    <a:pt x="4"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8"/>
                    <a:pt x="4" y="8"/>
                    <a:pt x="4" y="8"/>
                  </a:cubicBezTo>
                  <a:cubicBezTo>
                    <a:pt x="4" y="8"/>
                    <a:pt x="4" y="8"/>
                    <a:pt x="4" y="8"/>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4" name="Freeform 1571"/>
            <p:cNvSpPr>
              <a:spLocks/>
            </p:cNvSpPr>
            <p:nvPr/>
          </p:nvSpPr>
          <p:spPr bwMode="auto">
            <a:xfrm>
              <a:off x="4991100" y="7718425"/>
              <a:ext cx="0" cy="0"/>
            </a:xfrm>
            <a:custGeom>
              <a:avLst/>
              <a:gdLst>
                <a:gd name="T0" fmla="*/ 0 h 1"/>
                <a:gd name="T1" fmla="*/ 0 h 1"/>
                <a:gd name="T2" fmla="*/ 0 h 1"/>
                <a:gd name="T3" fmla="*/ 1 h 1"/>
                <a:gd name="T4" fmla="*/ 0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0"/>
                  </a:cubicBezTo>
                  <a:cubicBezTo>
                    <a:pt x="0" y="0"/>
                    <a:pt x="0" y="0"/>
                    <a:pt x="0" y="0"/>
                  </a:cubicBezTo>
                  <a:cubicBezTo>
                    <a:pt x="0" y="0"/>
                    <a:pt x="0" y="1"/>
                    <a:pt x="0" y="1"/>
                  </a:cubicBezTo>
                  <a:cubicBezTo>
                    <a:pt x="0" y="1"/>
                    <a:pt x="0" y="1"/>
                    <a:pt x="0" y="0"/>
                  </a:cubicBez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5" name="Freeform 1572"/>
            <p:cNvSpPr>
              <a:spLocks/>
            </p:cNvSpPr>
            <p:nvPr/>
          </p:nvSpPr>
          <p:spPr bwMode="auto">
            <a:xfrm>
              <a:off x="4986337" y="7718425"/>
              <a:ext cx="0" cy="0"/>
            </a:xfrm>
            <a:custGeom>
              <a:avLst/>
              <a:gdLst>
                <a:gd name="T0" fmla="*/ 0 h 1"/>
                <a:gd name="T1" fmla="*/ 0 h 1"/>
                <a:gd name="T2" fmla="*/ 0 h 1"/>
                <a:gd name="T3" fmla="*/ 0 h 1"/>
                <a:gd name="T4" fmla="*/ 0 h 1"/>
                <a:gd name="T5" fmla="*/ 1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6" name="Freeform 1573"/>
            <p:cNvSpPr>
              <a:spLocks/>
            </p:cNvSpPr>
            <p:nvPr/>
          </p:nvSpPr>
          <p:spPr bwMode="auto">
            <a:xfrm>
              <a:off x="5000625" y="78025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7" name="Freeform 1574"/>
            <p:cNvSpPr>
              <a:spLocks/>
            </p:cNvSpPr>
            <p:nvPr/>
          </p:nvSpPr>
          <p:spPr bwMode="auto">
            <a:xfrm>
              <a:off x="5008562" y="7804150"/>
              <a:ext cx="1587" cy="0"/>
            </a:xfrm>
            <a:custGeom>
              <a:avLst/>
              <a:gdLst>
                <a:gd name="T0" fmla="*/ 1 w 1"/>
                <a:gd name="T1" fmla="*/ 0 w 1"/>
                <a:gd name="T2" fmla="*/ 1 w 1"/>
                <a:gd name="T3" fmla="*/ 1 w 1"/>
                <a:gd name="T4" fmla="*/ 1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8" name="Freeform 1575"/>
            <p:cNvSpPr>
              <a:spLocks/>
            </p:cNvSpPr>
            <p:nvPr/>
          </p:nvSpPr>
          <p:spPr bwMode="auto">
            <a:xfrm>
              <a:off x="5000625" y="7797800"/>
              <a:ext cx="1587" cy="1588"/>
            </a:xfrm>
            <a:custGeom>
              <a:avLst/>
              <a:gdLst>
                <a:gd name="T0" fmla="*/ 1 w 1"/>
                <a:gd name="T1" fmla="*/ 1 h 1"/>
                <a:gd name="T2" fmla="*/ 0 w 1"/>
                <a:gd name="T3" fmla="*/ 0 h 1"/>
                <a:gd name="T4" fmla="*/ 1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0" y="1"/>
                    <a:pt x="0" y="0"/>
                  </a:cubicBezTo>
                  <a:cubicBezTo>
                    <a:pt x="1" y="0"/>
                    <a:pt x="1" y="0"/>
                    <a:pt x="1" y="0"/>
                  </a:cubicBezTo>
                  <a:cubicBezTo>
                    <a:pt x="1" y="0"/>
                    <a:pt x="1"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9" name="Freeform 1576"/>
            <p:cNvSpPr>
              <a:spLocks/>
            </p:cNvSpPr>
            <p:nvPr/>
          </p:nvSpPr>
          <p:spPr bwMode="auto">
            <a:xfrm>
              <a:off x="5005387" y="77628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0" name="Freeform 1577"/>
            <p:cNvSpPr>
              <a:spLocks/>
            </p:cNvSpPr>
            <p:nvPr/>
          </p:nvSpPr>
          <p:spPr bwMode="auto">
            <a:xfrm>
              <a:off x="5005387" y="7764463"/>
              <a:ext cx="0" cy="1588"/>
            </a:xfrm>
            <a:custGeom>
              <a:avLst/>
              <a:gdLst>
                <a:gd name="T0" fmla="*/ 1 h 1"/>
                <a:gd name="T1" fmla="*/ 0 h 1"/>
                <a:gd name="T2" fmla="*/ 0 h 1"/>
                <a:gd name="T3" fmla="*/ 0 h 1"/>
                <a:gd name="T4" fmla="*/ 1 h 1"/>
                <a:gd name="T5" fmla="*/ 1 h 1"/>
                <a:gd name="T6" fmla="*/ 1 h 1"/>
                <a:gd name="T7" fmla="*/ 1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1"/>
                  </a:moveTo>
                  <a:cubicBezTo>
                    <a:pt x="0" y="1"/>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1" name="Oval 1578"/>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2" name="Freeform 1579"/>
            <p:cNvSpPr>
              <a:spLocks/>
            </p:cNvSpPr>
            <p:nvPr/>
          </p:nvSpPr>
          <p:spPr bwMode="auto">
            <a:xfrm>
              <a:off x="4999037" y="77739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3" name="Freeform 1580"/>
            <p:cNvSpPr>
              <a:spLocks/>
            </p:cNvSpPr>
            <p:nvPr/>
          </p:nvSpPr>
          <p:spPr bwMode="auto">
            <a:xfrm>
              <a:off x="4999037" y="7772400"/>
              <a:ext cx="0" cy="1588"/>
            </a:xfrm>
            <a:custGeom>
              <a:avLst/>
              <a:gdLst>
                <a:gd name="T0" fmla="*/ 0 w 1"/>
                <a:gd name="T1" fmla="*/ 1 h 1"/>
                <a:gd name="T2" fmla="*/ 0 w 1"/>
                <a:gd name="T3" fmla="*/ 1 h 1"/>
                <a:gd name="T4" fmla="*/ 1 w 1"/>
                <a:gd name="T5" fmla="*/ 0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1" y="0"/>
                    <a:pt x="1" y="0"/>
                    <a:pt x="1" y="0"/>
                  </a:cubicBezTo>
                  <a:cubicBezTo>
                    <a:pt x="1" y="0"/>
                    <a:pt x="1" y="1"/>
                    <a:pt x="1" y="1"/>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4" name="Oval 1581"/>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5" name="Oval 1582"/>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6" name="Freeform 1583"/>
            <p:cNvSpPr>
              <a:spLocks/>
            </p:cNvSpPr>
            <p:nvPr/>
          </p:nvSpPr>
          <p:spPr bwMode="auto">
            <a:xfrm>
              <a:off x="4999037" y="7773988"/>
              <a:ext cx="1587" cy="1588"/>
            </a:xfrm>
            <a:custGeom>
              <a:avLst/>
              <a:gdLst>
                <a:gd name="T0" fmla="*/ 0 w 1"/>
                <a:gd name="T1" fmla="*/ 0 h 1"/>
                <a:gd name="T2" fmla="*/ 0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1" y="0"/>
                  </a:cubicBezTo>
                  <a:cubicBezTo>
                    <a:pt x="1" y="0"/>
                    <a:pt x="1" y="0"/>
                    <a:pt x="1" y="0"/>
                  </a:cubicBezTo>
                  <a:cubicBezTo>
                    <a:pt x="1" y="0"/>
                    <a:pt x="1" y="0"/>
                    <a:pt x="1" y="1"/>
                  </a:cubicBezTo>
                  <a:cubicBezTo>
                    <a:pt x="1" y="1"/>
                    <a:pt x="1" y="1"/>
                    <a:pt x="1" y="1"/>
                  </a:cubicBezTo>
                  <a:cubicBezTo>
                    <a:pt x="0" y="1"/>
                    <a:pt x="0" y="1"/>
                    <a:pt x="0" y="1"/>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7" name="Oval 1584"/>
            <p:cNvSpPr>
              <a:spLocks noChangeArrowheads="1"/>
            </p:cNvSpPr>
            <p:nvPr/>
          </p:nvSpPr>
          <p:spPr bwMode="auto">
            <a:xfrm>
              <a:off x="5002212" y="7766050"/>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8" name="Freeform 1585"/>
            <p:cNvSpPr>
              <a:spLocks/>
            </p:cNvSpPr>
            <p:nvPr/>
          </p:nvSpPr>
          <p:spPr bwMode="auto">
            <a:xfrm>
              <a:off x="5041900" y="7840663"/>
              <a:ext cx="0" cy="3175"/>
            </a:xfrm>
            <a:custGeom>
              <a:avLst/>
              <a:gdLst>
                <a:gd name="T0" fmla="*/ 1 w 1"/>
                <a:gd name="T1" fmla="*/ 3 h 3"/>
                <a:gd name="T2" fmla="*/ 1 w 1"/>
                <a:gd name="T3" fmla="*/ 3 h 3"/>
                <a:gd name="T4" fmla="*/ 1 w 1"/>
                <a:gd name="T5" fmla="*/ 3 h 3"/>
                <a:gd name="T6" fmla="*/ 1 w 1"/>
                <a:gd name="T7" fmla="*/ 2 h 3"/>
                <a:gd name="T8" fmla="*/ 1 w 1"/>
                <a:gd name="T9" fmla="*/ 3 h 3"/>
                <a:gd name="T10" fmla="*/ 1 w 1"/>
                <a:gd name="T11" fmla="*/ 2 h 3"/>
                <a:gd name="T12" fmla="*/ 1 w 1"/>
                <a:gd name="T13" fmla="*/ 3 h 3"/>
                <a:gd name="T14" fmla="*/ 1 w 1"/>
                <a:gd name="T15" fmla="*/ 3 h 3"/>
                <a:gd name="T16" fmla="*/ 1 w 1"/>
                <a:gd name="T17" fmla="*/ 2 h 3"/>
                <a:gd name="T18" fmla="*/ 1 w 1"/>
                <a:gd name="T19" fmla="*/ 2 h 3"/>
                <a:gd name="T20" fmla="*/ 1 w 1"/>
                <a:gd name="T21" fmla="*/ 2 h 3"/>
                <a:gd name="T22" fmla="*/ 1 w 1"/>
                <a:gd name="T23" fmla="*/ 2 h 3"/>
                <a:gd name="T24" fmla="*/ 1 w 1"/>
                <a:gd name="T25" fmla="*/ 2 h 3"/>
                <a:gd name="T26" fmla="*/ 1 w 1"/>
                <a:gd name="T27" fmla="*/ 2 h 3"/>
                <a:gd name="T28" fmla="*/ 0 w 1"/>
                <a:gd name="T29" fmla="*/ 2 h 3"/>
                <a:gd name="T30" fmla="*/ 0 w 1"/>
                <a:gd name="T31" fmla="*/ 2 h 3"/>
                <a:gd name="T32" fmla="*/ 0 w 1"/>
                <a:gd name="T33" fmla="*/ 2 h 3"/>
                <a:gd name="T34" fmla="*/ 0 w 1"/>
                <a:gd name="T35" fmla="*/ 2 h 3"/>
                <a:gd name="T36" fmla="*/ 0 w 1"/>
                <a:gd name="T37" fmla="*/ 1 h 3"/>
                <a:gd name="T38" fmla="*/ 0 w 1"/>
                <a:gd name="T39" fmla="*/ 1 h 3"/>
                <a:gd name="T40" fmla="*/ 0 w 1"/>
                <a:gd name="T41" fmla="*/ 1 h 3"/>
                <a:gd name="T42" fmla="*/ 0 w 1"/>
                <a:gd name="T43" fmla="*/ 1 h 3"/>
                <a:gd name="T44" fmla="*/ 0 w 1"/>
                <a:gd name="T45" fmla="*/ 1 h 3"/>
                <a:gd name="T46" fmla="*/ 0 w 1"/>
                <a:gd name="T47" fmla="*/ 0 h 3"/>
                <a:gd name="T48" fmla="*/ 0 w 1"/>
                <a:gd name="T49" fmla="*/ 0 h 3"/>
                <a:gd name="T50" fmla="*/ 0 w 1"/>
                <a:gd name="T51" fmla="*/ 0 h 3"/>
                <a:gd name="T52" fmla="*/ 0 w 1"/>
                <a:gd name="T53" fmla="*/ 0 h 3"/>
                <a:gd name="T54" fmla="*/ 0 w 1"/>
                <a:gd name="T55" fmla="*/ 0 h 3"/>
                <a:gd name="T56" fmla="*/ 0 w 1"/>
                <a:gd name="T57" fmla="*/ 0 h 3"/>
                <a:gd name="T58" fmla="*/ 0 w 1"/>
                <a:gd name="T59" fmla="*/ 0 h 3"/>
                <a:gd name="T60" fmla="*/ 0 w 1"/>
                <a:gd name="T61" fmla="*/ 0 h 3"/>
                <a:gd name="T62" fmla="*/ 0 w 1"/>
                <a:gd name="T63" fmla="*/ 0 h 3"/>
                <a:gd name="T64" fmla="*/ 0 w 1"/>
                <a:gd name="T65" fmla="*/ 0 h 3"/>
                <a:gd name="T66" fmla="*/ 0 w 1"/>
                <a:gd name="T67" fmla="*/ 1 h 3"/>
                <a:gd name="T68" fmla="*/ 0 w 1"/>
                <a:gd name="T69" fmla="*/ 1 h 3"/>
                <a:gd name="T70" fmla="*/ 0 w 1"/>
                <a:gd name="T71" fmla="*/ 1 h 3"/>
                <a:gd name="T72" fmla="*/ 0 w 1"/>
                <a:gd name="T73" fmla="*/ 1 h 3"/>
                <a:gd name="T74" fmla="*/ 0 w 1"/>
                <a:gd name="T75" fmla="*/ 1 h 3"/>
                <a:gd name="T76" fmla="*/ 0 w 1"/>
                <a:gd name="T77" fmla="*/ 2 h 3"/>
                <a:gd name="T78" fmla="*/ 0 w 1"/>
                <a:gd name="T79" fmla="*/ 2 h 3"/>
                <a:gd name="T80" fmla="*/ 0 w 1"/>
                <a:gd name="T81" fmla="*/ 2 h 3"/>
                <a:gd name="T82" fmla="*/ 0 w 1"/>
                <a:gd name="T83" fmla="*/ 2 h 3"/>
                <a:gd name="T84" fmla="*/ 1 w 1"/>
                <a:gd name="T85" fmla="*/ 2 h 3"/>
                <a:gd name="T86" fmla="*/ 1 w 1"/>
                <a:gd name="T87" fmla="*/ 2 h 3"/>
                <a:gd name="T88" fmla="*/ 1 w 1"/>
                <a:gd name="T8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 h="3">
                  <a:moveTo>
                    <a:pt x="1" y="3"/>
                  </a:moveTo>
                  <a:cubicBezTo>
                    <a:pt x="1" y="3"/>
                    <a:pt x="1" y="3"/>
                    <a:pt x="1" y="3"/>
                  </a:cubicBezTo>
                  <a:cubicBezTo>
                    <a:pt x="1" y="3"/>
                    <a:pt x="1" y="3"/>
                    <a:pt x="1" y="3"/>
                  </a:cubicBezTo>
                  <a:cubicBezTo>
                    <a:pt x="1" y="3"/>
                    <a:pt x="1" y="2"/>
                    <a:pt x="1" y="2"/>
                  </a:cubicBezTo>
                  <a:cubicBezTo>
                    <a:pt x="1" y="2"/>
                    <a:pt x="1" y="3"/>
                    <a:pt x="1" y="3"/>
                  </a:cubicBezTo>
                  <a:cubicBezTo>
                    <a:pt x="1" y="3"/>
                    <a:pt x="1" y="2"/>
                    <a:pt x="1" y="2"/>
                  </a:cubicBezTo>
                  <a:cubicBezTo>
                    <a:pt x="1" y="2"/>
                    <a:pt x="1" y="2"/>
                    <a:pt x="1" y="3"/>
                  </a:cubicBezTo>
                  <a:cubicBezTo>
                    <a:pt x="1" y="3"/>
                    <a:pt x="1" y="3"/>
                    <a:pt x="1" y="3"/>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9" name="Freeform 1586"/>
            <p:cNvSpPr>
              <a:spLocks/>
            </p:cNvSpPr>
            <p:nvPr/>
          </p:nvSpPr>
          <p:spPr bwMode="auto">
            <a:xfrm>
              <a:off x="5067300" y="7793038"/>
              <a:ext cx="1587" cy="0"/>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1 h 1"/>
                <a:gd name="T16" fmla="*/ 1 w 1"/>
                <a:gd name="T17" fmla="*/ 1 h 1"/>
                <a:gd name="T18" fmla="*/ 1 w 1"/>
                <a:gd name="T19" fmla="*/ 1 h 1"/>
                <a:gd name="T20" fmla="*/ 1 w 1"/>
                <a:gd name="T21" fmla="*/ 0 h 1"/>
                <a:gd name="T22" fmla="*/ 0 w 1"/>
                <a:gd name="T23" fmla="*/ 0 h 1"/>
                <a:gd name="T24" fmla="*/ 0 w 1"/>
                <a:gd name="T25" fmla="*/ 0 h 1"/>
                <a:gd name="T26" fmla="*/ 0 w 1"/>
                <a:gd name="T27" fmla="*/ 0 h 1"/>
                <a:gd name="T28" fmla="*/ 0 w 1"/>
                <a:gd name="T29" fmla="*/ 0 h 1"/>
                <a:gd name="T30" fmla="*/ 0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30" name="Freeform 1587"/>
            <p:cNvSpPr>
              <a:spLocks/>
            </p:cNvSpPr>
            <p:nvPr/>
          </p:nvSpPr>
          <p:spPr bwMode="auto">
            <a:xfrm>
              <a:off x="5068887" y="77930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31" name="Freeform 1588"/>
            <p:cNvSpPr>
              <a:spLocks/>
            </p:cNvSpPr>
            <p:nvPr/>
          </p:nvSpPr>
          <p:spPr bwMode="auto">
            <a:xfrm>
              <a:off x="5114925" y="7875588"/>
              <a:ext cx="1587"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32" name="Freeform 1589"/>
            <p:cNvSpPr>
              <a:spLocks/>
            </p:cNvSpPr>
            <p:nvPr/>
          </p:nvSpPr>
          <p:spPr bwMode="auto">
            <a:xfrm>
              <a:off x="4978400" y="79676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33" name="Freeform 1590"/>
            <p:cNvSpPr>
              <a:spLocks/>
            </p:cNvSpPr>
            <p:nvPr/>
          </p:nvSpPr>
          <p:spPr bwMode="auto">
            <a:xfrm>
              <a:off x="4978400" y="79676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34" name="Freeform 1591"/>
            <p:cNvSpPr>
              <a:spLocks/>
            </p:cNvSpPr>
            <p:nvPr/>
          </p:nvSpPr>
          <p:spPr bwMode="auto">
            <a:xfrm>
              <a:off x="5046662" y="76993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35" name="Freeform 1592"/>
            <p:cNvSpPr>
              <a:spLocks/>
            </p:cNvSpPr>
            <p:nvPr/>
          </p:nvSpPr>
          <p:spPr bwMode="auto">
            <a:xfrm>
              <a:off x="5126037" y="7908925"/>
              <a:ext cx="0" cy="0"/>
            </a:xfrm>
            <a:custGeom>
              <a:avLst/>
              <a:gdLst>
                <a:gd name="T0" fmla="*/ 0 w 1"/>
                <a:gd name="T1" fmla="*/ 1 w 1"/>
                <a:gd name="T2" fmla="*/ 1 w 1"/>
                <a:gd name="T3" fmla="*/ 1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36" name="Freeform 1593"/>
            <p:cNvSpPr>
              <a:spLocks/>
            </p:cNvSpPr>
            <p:nvPr/>
          </p:nvSpPr>
          <p:spPr bwMode="auto">
            <a:xfrm>
              <a:off x="5126037" y="7908925"/>
              <a:ext cx="0" cy="0"/>
            </a:xfrm>
            <a:custGeom>
              <a:avLst/>
              <a:gdLst>
                <a:gd name="T0" fmla="*/ 1 w 1"/>
                <a:gd name="T1" fmla="*/ 0 h 1"/>
                <a:gd name="T2" fmla="*/ 1 w 1"/>
                <a:gd name="T3" fmla="*/ 0 h 1"/>
                <a:gd name="T4" fmla="*/ 1 w 1"/>
                <a:gd name="T5" fmla="*/ 1 h 1"/>
                <a:gd name="T6" fmla="*/ 0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1"/>
                  </a:cubicBezTo>
                  <a:cubicBezTo>
                    <a:pt x="1" y="1"/>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37" name="Freeform 1594"/>
            <p:cNvSpPr>
              <a:spLocks/>
            </p:cNvSpPr>
            <p:nvPr/>
          </p:nvSpPr>
          <p:spPr bwMode="auto">
            <a:xfrm>
              <a:off x="5089525" y="7854950"/>
              <a:ext cx="1587" cy="0"/>
            </a:xfrm>
            <a:custGeom>
              <a:avLst/>
              <a:gdLst>
                <a:gd name="T0" fmla="*/ 1 w 1"/>
                <a:gd name="T1" fmla="*/ 1 w 1"/>
                <a:gd name="T2" fmla="*/ 1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38" name="Freeform 1595"/>
            <p:cNvSpPr>
              <a:spLocks/>
            </p:cNvSpPr>
            <p:nvPr/>
          </p:nvSpPr>
          <p:spPr bwMode="auto">
            <a:xfrm>
              <a:off x="4999037" y="79089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39" name="Freeform 1596"/>
            <p:cNvSpPr>
              <a:spLocks/>
            </p:cNvSpPr>
            <p:nvPr/>
          </p:nvSpPr>
          <p:spPr bwMode="auto">
            <a:xfrm>
              <a:off x="5000625" y="791368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40" name="Freeform 1597"/>
            <p:cNvSpPr>
              <a:spLocks/>
            </p:cNvSpPr>
            <p:nvPr/>
          </p:nvSpPr>
          <p:spPr bwMode="auto">
            <a:xfrm>
              <a:off x="5000625" y="79152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41" name="Freeform 1598"/>
            <p:cNvSpPr>
              <a:spLocks/>
            </p:cNvSpPr>
            <p:nvPr/>
          </p:nvSpPr>
          <p:spPr bwMode="auto">
            <a:xfrm>
              <a:off x="5011737" y="7916863"/>
              <a:ext cx="1587" cy="0"/>
            </a:xfrm>
            <a:custGeom>
              <a:avLst/>
              <a:gdLst>
                <a:gd name="T0" fmla="*/ 0 w 1"/>
                <a:gd name="T1" fmla="*/ 0 w 1"/>
                <a:gd name="T2" fmla="*/ 0 w 1"/>
                <a:gd name="T3" fmla="*/ 0 w 1"/>
                <a:gd name="T4" fmla="*/ 0 w 1"/>
                <a:gd name="T5" fmla="*/ 1 w 1"/>
                <a:gd name="T6" fmla="*/ 1 w 1"/>
                <a:gd name="T7" fmla="*/ 0 w 1"/>
                <a:gd name="T8" fmla="*/ 0 w 1"/>
                <a:gd name="T9" fmla="*/ 0 w 1"/>
                <a:gd name="T10" fmla="*/ 0 w 1"/>
                <a:gd name="T11" fmla="*/ 0 w 1"/>
                <a:gd name="T12" fmla="*/ 0 w 1"/>
                <a:gd name="T13" fmla="*/ 0 w 1"/>
                <a:gd name="T14" fmla="*/ 0 w 1"/>
                <a:gd name="T15" fmla="*/ 0 w 1"/>
                <a:gd name="T16" fmla="*/ 0 w 1"/>
                <a:gd name="T17"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1">
                  <a:moveTo>
                    <a:pt x="0" y="0"/>
                  </a:moveTo>
                  <a:cubicBezTo>
                    <a:pt x="0" y="0"/>
                    <a:pt x="0" y="0"/>
                    <a:pt x="0" y="0"/>
                  </a:cubicBezTo>
                  <a:cubicBezTo>
                    <a:pt x="0" y="0"/>
                    <a:pt x="0" y="0"/>
                    <a:pt x="0" y="0"/>
                  </a:cubicBezTo>
                  <a:cubicBezTo>
                    <a:pt x="0" y="0"/>
                    <a:pt x="0" y="0"/>
                    <a:pt x="0" y="0"/>
                  </a:cubicBezTo>
                  <a:cubicBezTo>
                    <a:pt x="1" y="0"/>
                    <a:pt x="0" y="0"/>
                    <a:pt x="0" y="0"/>
                  </a:cubicBezTo>
                  <a:cubicBezTo>
                    <a:pt x="0"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42" name="Freeform 1599"/>
            <p:cNvSpPr>
              <a:spLocks/>
            </p:cNvSpPr>
            <p:nvPr/>
          </p:nvSpPr>
          <p:spPr bwMode="auto">
            <a:xfrm>
              <a:off x="5083175" y="7942263"/>
              <a:ext cx="1587" cy="3175"/>
            </a:xfrm>
            <a:custGeom>
              <a:avLst/>
              <a:gdLst>
                <a:gd name="T0" fmla="*/ 1 w 2"/>
                <a:gd name="T1" fmla="*/ 1 h 2"/>
                <a:gd name="T2" fmla="*/ 1 w 2"/>
                <a:gd name="T3" fmla="*/ 1 h 2"/>
                <a:gd name="T4" fmla="*/ 2 w 2"/>
                <a:gd name="T5" fmla="*/ 2 h 2"/>
                <a:gd name="T6" fmla="*/ 2 w 2"/>
                <a:gd name="T7" fmla="*/ 2 h 2"/>
                <a:gd name="T8" fmla="*/ 2 w 2"/>
                <a:gd name="T9" fmla="*/ 1 h 2"/>
                <a:gd name="T10" fmla="*/ 2 w 2"/>
                <a:gd name="T11" fmla="*/ 1 h 2"/>
                <a:gd name="T12" fmla="*/ 2 w 2"/>
                <a:gd name="T13" fmla="*/ 1 h 2"/>
                <a:gd name="T14" fmla="*/ 2 w 2"/>
                <a:gd name="T15" fmla="*/ 1 h 2"/>
                <a:gd name="T16" fmla="*/ 2 w 2"/>
                <a:gd name="T17" fmla="*/ 1 h 2"/>
                <a:gd name="T18" fmla="*/ 2 w 2"/>
                <a:gd name="T19" fmla="*/ 1 h 2"/>
                <a:gd name="T20" fmla="*/ 1 w 2"/>
                <a:gd name="T21" fmla="*/ 1 h 2"/>
                <a:gd name="T22" fmla="*/ 1 w 2"/>
                <a:gd name="T23" fmla="*/ 1 h 2"/>
                <a:gd name="T24" fmla="*/ 2 w 2"/>
                <a:gd name="T25" fmla="*/ 1 h 2"/>
                <a:gd name="T26" fmla="*/ 2 w 2"/>
                <a:gd name="T27" fmla="*/ 1 h 2"/>
                <a:gd name="T28" fmla="*/ 2 w 2"/>
                <a:gd name="T29" fmla="*/ 0 h 2"/>
                <a:gd name="T30" fmla="*/ 2 w 2"/>
                <a:gd name="T31" fmla="*/ 0 h 2"/>
                <a:gd name="T32" fmla="*/ 1 w 2"/>
                <a:gd name="T33" fmla="*/ 0 h 2"/>
                <a:gd name="T34" fmla="*/ 1 w 2"/>
                <a:gd name="T35" fmla="*/ 0 h 2"/>
                <a:gd name="T36" fmla="*/ 1 w 2"/>
                <a:gd name="T37" fmla="*/ 0 h 2"/>
                <a:gd name="T38" fmla="*/ 1 w 2"/>
                <a:gd name="T39" fmla="*/ 0 h 2"/>
                <a:gd name="T40" fmla="*/ 1 w 2"/>
                <a:gd name="T41" fmla="*/ 0 h 2"/>
                <a:gd name="T42" fmla="*/ 1 w 2"/>
                <a:gd name="T43" fmla="*/ 1 h 2"/>
                <a:gd name="T44" fmla="*/ 1 w 2"/>
                <a:gd name="T45" fmla="*/ 1 h 2"/>
                <a:gd name="T46" fmla="*/ 1 w 2"/>
                <a:gd name="T47" fmla="*/ 1 h 2"/>
                <a:gd name="T48" fmla="*/ 1 w 2"/>
                <a:gd name="T49" fmla="*/ 1 h 2"/>
                <a:gd name="T50" fmla="*/ 1 w 2"/>
                <a:gd name="T51" fmla="*/ 1 h 2"/>
                <a:gd name="T52" fmla="*/ 1 w 2"/>
                <a:gd name="T53" fmla="*/ 1 h 2"/>
                <a:gd name="T54" fmla="*/ 1 w 2"/>
                <a:gd name="T55" fmla="*/ 1 h 2"/>
                <a:gd name="T56" fmla="*/ 1 w 2"/>
                <a:gd name="T57" fmla="*/ 1 h 2"/>
                <a:gd name="T58" fmla="*/ 1 w 2"/>
                <a:gd name="T5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 h="2">
                  <a:moveTo>
                    <a:pt x="1" y="1"/>
                  </a:moveTo>
                  <a:cubicBezTo>
                    <a:pt x="1" y="1"/>
                    <a:pt x="1" y="1"/>
                    <a:pt x="1" y="1"/>
                  </a:cubicBezTo>
                  <a:cubicBezTo>
                    <a:pt x="1" y="2"/>
                    <a:pt x="2" y="2"/>
                    <a:pt x="2" y="2"/>
                  </a:cubicBezTo>
                  <a:cubicBezTo>
                    <a:pt x="2" y="2"/>
                    <a:pt x="2" y="2"/>
                    <a:pt x="2" y="2"/>
                  </a:cubicBezTo>
                  <a:cubicBezTo>
                    <a:pt x="2" y="2"/>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43" name="Freeform 1600"/>
            <p:cNvSpPr>
              <a:spLocks/>
            </p:cNvSpPr>
            <p:nvPr/>
          </p:nvSpPr>
          <p:spPr bwMode="auto">
            <a:xfrm>
              <a:off x="5072062" y="7945438"/>
              <a:ext cx="11112" cy="6350"/>
            </a:xfrm>
            <a:custGeom>
              <a:avLst/>
              <a:gdLst>
                <a:gd name="T0" fmla="*/ 8 w 9"/>
                <a:gd name="T1" fmla="*/ 2 h 5"/>
                <a:gd name="T2" fmla="*/ 8 w 9"/>
                <a:gd name="T3" fmla="*/ 1 h 5"/>
                <a:gd name="T4" fmla="*/ 8 w 9"/>
                <a:gd name="T5" fmla="*/ 1 h 5"/>
                <a:gd name="T6" fmla="*/ 8 w 9"/>
                <a:gd name="T7" fmla="*/ 1 h 5"/>
                <a:gd name="T8" fmla="*/ 7 w 9"/>
                <a:gd name="T9" fmla="*/ 1 h 5"/>
                <a:gd name="T10" fmla="*/ 7 w 9"/>
                <a:gd name="T11" fmla="*/ 1 h 5"/>
                <a:gd name="T12" fmla="*/ 6 w 9"/>
                <a:gd name="T13" fmla="*/ 1 h 5"/>
                <a:gd name="T14" fmla="*/ 6 w 9"/>
                <a:gd name="T15" fmla="*/ 1 h 5"/>
                <a:gd name="T16" fmla="*/ 6 w 9"/>
                <a:gd name="T17" fmla="*/ 0 h 5"/>
                <a:gd name="T18" fmla="*/ 5 w 9"/>
                <a:gd name="T19" fmla="*/ 0 h 5"/>
                <a:gd name="T20" fmla="*/ 5 w 9"/>
                <a:gd name="T21" fmla="*/ 1 h 5"/>
                <a:gd name="T22" fmla="*/ 5 w 9"/>
                <a:gd name="T23" fmla="*/ 1 h 5"/>
                <a:gd name="T24" fmla="*/ 5 w 9"/>
                <a:gd name="T25" fmla="*/ 1 h 5"/>
                <a:gd name="T26" fmla="*/ 5 w 9"/>
                <a:gd name="T27" fmla="*/ 1 h 5"/>
                <a:gd name="T28" fmla="*/ 5 w 9"/>
                <a:gd name="T29" fmla="*/ 0 h 5"/>
                <a:gd name="T30" fmla="*/ 5 w 9"/>
                <a:gd name="T31" fmla="*/ 0 h 5"/>
                <a:gd name="T32" fmla="*/ 5 w 9"/>
                <a:gd name="T33" fmla="*/ 0 h 5"/>
                <a:gd name="T34" fmla="*/ 4 w 9"/>
                <a:gd name="T35" fmla="*/ 1 h 5"/>
                <a:gd name="T36" fmla="*/ 4 w 9"/>
                <a:gd name="T37" fmla="*/ 1 h 5"/>
                <a:gd name="T38" fmla="*/ 3 w 9"/>
                <a:gd name="T39" fmla="*/ 1 h 5"/>
                <a:gd name="T40" fmla="*/ 3 w 9"/>
                <a:gd name="T41" fmla="*/ 1 h 5"/>
                <a:gd name="T42" fmla="*/ 4 w 9"/>
                <a:gd name="T43" fmla="*/ 1 h 5"/>
                <a:gd name="T44" fmla="*/ 4 w 9"/>
                <a:gd name="T45" fmla="*/ 1 h 5"/>
                <a:gd name="T46" fmla="*/ 4 w 9"/>
                <a:gd name="T47" fmla="*/ 1 h 5"/>
                <a:gd name="T48" fmla="*/ 3 w 9"/>
                <a:gd name="T49" fmla="*/ 1 h 5"/>
                <a:gd name="T50" fmla="*/ 3 w 9"/>
                <a:gd name="T51" fmla="*/ 1 h 5"/>
                <a:gd name="T52" fmla="*/ 3 w 9"/>
                <a:gd name="T53" fmla="*/ 1 h 5"/>
                <a:gd name="T54" fmla="*/ 3 w 9"/>
                <a:gd name="T55" fmla="*/ 1 h 5"/>
                <a:gd name="T56" fmla="*/ 3 w 9"/>
                <a:gd name="T57" fmla="*/ 1 h 5"/>
                <a:gd name="T58" fmla="*/ 2 w 9"/>
                <a:gd name="T59" fmla="*/ 1 h 5"/>
                <a:gd name="T60" fmla="*/ 2 w 9"/>
                <a:gd name="T61" fmla="*/ 2 h 5"/>
                <a:gd name="T62" fmla="*/ 2 w 9"/>
                <a:gd name="T63" fmla="*/ 1 h 5"/>
                <a:gd name="T64" fmla="*/ 1 w 9"/>
                <a:gd name="T65" fmla="*/ 2 h 5"/>
                <a:gd name="T66" fmla="*/ 1 w 9"/>
                <a:gd name="T67" fmla="*/ 2 h 5"/>
                <a:gd name="T68" fmla="*/ 1 w 9"/>
                <a:gd name="T69" fmla="*/ 2 h 5"/>
                <a:gd name="T70" fmla="*/ 0 w 9"/>
                <a:gd name="T71" fmla="*/ 3 h 5"/>
                <a:gd name="T72" fmla="*/ 1 w 9"/>
                <a:gd name="T73" fmla="*/ 3 h 5"/>
                <a:gd name="T74" fmla="*/ 1 w 9"/>
                <a:gd name="T75" fmla="*/ 3 h 5"/>
                <a:gd name="T76" fmla="*/ 2 w 9"/>
                <a:gd name="T77" fmla="*/ 2 h 5"/>
                <a:gd name="T78" fmla="*/ 2 w 9"/>
                <a:gd name="T79" fmla="*/ 3 h 5"/>
                <a:gd name="T80" fmla="*/ 3 w 9"/>
                <a:gd name="T81" fmla="*/ 3 h 5"/>
                <a:gd name="T82" fmla="*/ 3 w 9"/>
                <a:gd name="T83" fmla="*/ 3 h 5"/>
                <a:gd name="T84" fmla="*/ 4 w 9"/>
                <a:gd name="T85" fmla="*/ 4 h 5"/>
                <a:gd name="T86" fmla="*/ 5 w 9"/>
                <a:gd name="T87" fmla="*/ 4 h 5"/>
                <a:gd name="T88" fmla="*/ 5 w 9"/>
                <a:gd name="T89" fmla="*/ 5 h 5"/>
                <a:gd name="T90" fmla="*/ 5 w 9"/>
                <a:gd name="T91" fmla="*/ 5 h 5"/>
                <a:gd name="T92" fmla="*/ 5 w 9"/>
                <a:gd name="T93" fmla="*/ 5 h 5"/>
                <a:gd name="T94" fmla="*/ 6 w 9"/>
                <a:gd name="T95" fmla="*/ 5 h 5"/>
                <a:gd name="T96" fmla="*/ 6 w 9"/>
                <a:gd name="T97" fmla="*/ 5 h 5"/>
                <a:gd name="T98" fmla="*/ 6 w 9"/>
                <a:gd name="T99" fmla="*/ 4 h 5"/>
                <a:gd name="T100" fmla="*/ 7 w 9"/>
                <a:gd name="T101" fmla="*/ 4 h 5"/>
                <a:gd name="T102" fmla="*/ 7 w 9"/>
                <a:gd name="T103" fmla="*/ 4 h 5"/>
                <a:gd name="T104" fmla="*/ 7 w 9"/>
                <a:gd name="T105" fmla="*/ 4 h 5"/>
                <a:gd name="T106" fmla="*/ 7 w 9"/>
                <a:gd name="T107" fmla="*/ 4 h 5"/>
                <a:gd name="T108" fmla="*/ 7 w 9"/>
                <a:gd name="T109" fmla="*/ 3 h 5"/>
                <a:gd name="T110" fmla="*/ 8 w 9"/>
                <a:gd name="T111" fmla="*/ 3 h 5"/>
                <a:gd name="T112" fmla="*/ 8 w 9"/>
                <a:gd name="T113" fmla="*/ 2 h 5"/>
                <a:gd name="T114" fmla="*/ 9 w 9"/>
                <a:gd name="T115" fmla="*/ 2 h 5"/>
                <a:gd name="T116" fmla="*/ 8 w 9"/>
                <a:gd name="T117" fmla="*/ 2 h 5"/>
                <a:gd name="T118" fmla="*/ 8 w 9"/>
                <a:gd name="T119" fmla="*/ 2 h 5"/>
                <a:gd name="T120" fmla="*/ 8 w 9"/>
                <a:gd name="T121" fmla="*/ 2 h 5"/>
                <a:gd name="T122" fmla="*/ 8 w 9"/>
                <a:gd name="T1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 h="5">
                  <a:moveTo>
                    <a:pt x="8" y="2"/>
                  </a:move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7" y="1"/>
                    <a:pt x="7" y="1"/>
                  </a:cubicBezTo>
                  <a:cubicBezTo>
                    <a:pt x="7" y="1"/>
                    <a:pt x="7" y="1"/>
                    <a:pt x="7" y="1"/>
                  </a:cubicBezTo>
                  <a:cubicBezTo>
                    <a:pt x="7" y="1"/>
                    <a:pt x="7" y="1"/>
                    <a:pt x="7" y="1"/>
                  </a:cubicBezTo>
                  <a:cubicBezTo>
                    <a:pt x="7" y="1"/>
                    <a:pt x="7" y="1"/>
                    <a:pt x="7" y="1"/>
                  </a:cubicBezTo>
                  <a:cubicBezTo>
                    <a:pt x="7"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5" y="0"/>
                  </a:cubicBezTo>
                  <a:cubicBezTo>
                    <a:pt x="5" y="0"/>
                    <a:pt x="5" y="0"/>
                    <a:pt x="5" y="0"/>
                  </a:cubicBezTo>
                  <a:cubicBezTo>
                    <a:pt x="5" y="0"/>
                    <a:pt x="5" y="0"/>
                    <a:pt x="5" y="0"/>
                  </a:cubicBezTo>
                  <a:cubicBezTo>
                    <a:pt x="5" y="0"/>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0"/>
                    <a:pt x="5" y="0"/>
                  </a:cubicBezTo>
                  <a:cubicBezTo>
                    <a:pt x="5" y="0"/>
                    <a:pt x="5" y="0"/>
                    <a:pt x="5" y="0"/>
                  </a:cubicBezTo>
                  <a:cubicBezTo>
                    <a:pt x="5" y="0"/>
                    <a:pt x="5" y="0"/>
                    <a:pt x="5" y="0"/>
                  </a:cubicBezTo>
                  <a:cubicBezTo>
                    <a:pt x="5" y="0"/>
                    <a:pt x="5" y="0"/>
                    <a:pt x="5" y="0"/>
                  </a:cubicBezTo>
                  <a:cubicBezTo>
                    <a:pt x="5" y="0"/>
                    <a:pt x="5" y="0"/>
                    <a:pt x="5" y="0"/>
                  </a:cubicBezTo>
                  <a:cubicBezTo>
                    <a:pt x="5" y="0"/>
                    <a:pt x="4" y="0"/>
                    <a:pt x="4" y="0"/>
                  </a:cubicBezTo>
                  <a:cubicBezTo>
                    <a:pt x="4" y="0"/>
                    <a:pt x="4" y="1"/>
                    <a:pt x="4"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2"/>
                    <a:pt x="2" y="2"/>
                  </a:cubicBezTo>
                  <a:cubicBezTo>
                    <a:pt x="2" y="2"/>
                    <a:pt x="2" y="2"/>
                    <a:pt x="2" y="2"/>
                  </a:cubicBezTo>
                  <a:cubicBezTo>
                    <a:pt x="2" y="2"/>
                    <a:pt x="2" y="2"/>
                    <a:pt x="2" y="1"/>
                  </a:cubicBezTo>
                  <a:cubicBezTo>
                    <a:pt x="2"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3"/>
                  </a:cubicBezTo>
                  <a:cubicBezTo>
                    <a:pt x="1" y="3"/>
                    <a:pt x="0" y="3"/>
                    <a:pt x="0" y="3"/>
                  </a:cubicBezTo>
                  <a:cubicBezTo>
                    <a:pt x="0" y="3"/>
                    <a:pt x="1" y="3"/>
                    <a:pt x="1" y="3"/>
                  </a:cubicBezTo>
                  <a:cubicBezTo>
                    <a:pt x="1" y="3"/>
                    <a:pt x="1" y="3"/>
                    <a:pt x="1" y="3"/>
                  </a:cubicBezTo>
                  <a:cubicBezTo>
                    <a:pt x="1" y="3"/>
                    <a:pt x="1" y="3"/>
                    <a:pt x="1" y="3"/>
                  </a:cubicBezTo>
                  <a:cubicBezTo>
                    <a:pt x="1" y="3"/>
                    <a:pt x="1" y="3"/>
                    <a:pt x="1" y="3"/>
                  </a:cubicBezTo>
                  <a:cubicBezTo>
                    <a:pt x="1" y="3"/>
                    <a:pt x="2" y="2"/>
                    <a:pt x="2" y="2"/>
                  </a:cubicBezTo>
                  <a:cubicBezTo>
                    <a:pt x="2" y="2"/>
                    <a:pt x="2" y="2"/>
                    <a:pt x="2" y="2"/>
                  </a:cubicBezTo>
                  <a:cubicBezTo>
                    <a:pt x="2" y="2"/>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4" y="4"/>
                  </a:cubicBezTo>
                  <a:cubicBezTo>
                    <a:pt x="4" y="4"/>
                    <a:pt x="4" y="4"/>
                    <a:pt x="4" y="4"/>
                  </a:cubicBezTo>
                  <a:cubicBezTo>
                    <a:pt x="4" y="4"/>
                    <a:pt x="4" y="4"/>
                    <a:pt x="4" y="4"/>
                  </a:cubicBezTo>
                  <a:cubicBezTo>
                    <a:pt x="4"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8" y="3"/>
                    <a:pt x="8" y="3"/>
                  </a:cubicBezTo>
                  <a:cubicBezTo>
                    <a:pt x="8" y="2"/>
                    <a:pt x="8" y="2"/>
                    <a:pt x="8" y="3"/>
                  </a:cubicBezTo>
                  <a:cubicBezTo>
                    <a:pt x="8" y="3"/>
                    <a:pt x="8" y="2"/>
                    <a:pt x="8" y="2"/>
                  </a:cubicBezTo>
                  <a:cubicBezTo>
                    <a:pt x="8" y="2"/>
                    <a:pt x="8" y="2"/>
                    <a:pt x="9" y="2"/>
                  </a:cubicBezTo>
                  <a:cubicBezTo>
                    <a:pt x="9" y="2"/>
                    <a:pt x="9" y="2"/>
                    <a:pt x="9" y="2"/>
                  </a:cubicBezTo>
                  <a:cubicBezTo>
                    <a:pt x="9" y="2"/>
                    <a:pt x="9" y="2"/>
                    <a:pt x="9" y="2"/>
                  </a:cubicBezTo>
                  <a:cubicBezTo>
                    <a:pt x="9"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44" name="Freeform 1601"/>
            <p:cNvSpPr>
              <a:spLocks/>
            </p:cNvSpPr>
            <p:nvPr/>
          </p:nvSpPr>
          <p:spPr bwMode="auto">
            <a:xfrm>
              <a:off x="5064125" y="79470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45" name="Freeform 1602"/>
            <p:cNvSpPr>
              <a:spLocks/>
            </p:cNvSpPr>
            <p:nvPr/>
          </p:nvSpPr>
          <p:spPr bwMode="auto">
            <a:xfrm>
              <a:off x="5005387" y="7789863"/>
              <a:ext cx="4762" cy="7938"/>
            </a:xfrm>
            <a:custGeom>
              <a:avLst/>
              <a:gdLst>
                <a:gd name="T0" fmla="*/ 0 w 4"/>
                <a:gd name="T1" fmla="*/ 5 h 7"/>
                <a:gd name="T2" fmla="*/ 0 w 4"/>
                <a:gd name="T3" fmla="*/ 5 h 7"/>
                <a:gd name="T4" fmla="*/ 1 w 4"/>
                <a:gd name="T5" fmla="*/ 6 h 7"/>
                <a:gd name="T6" fmla="*/ 1 w 4"/>
                <a:gd name="T7" fmla="*/ 6 h 7"/>
                <a:gd name="T8" fmla="*/ 1 w 4"/>
                <a:gd name="T9" fmla="*/ 7 h 7"/>
                <a:gd name="T10" fmla="*/ 1 w 4"/>
                <a:gd name="T11" fmla="*/ 7 h 7"/>
                <a:gd name="T12" fmla="*/ 2 w 4"/>
                <a:gd name="T13" fmla="*/ 7 h 7"/>
                <a:gd name="T14" fmla="*/ 2 w 4"/>
                <a:gd name="T15" fmla="*/ 7 h 7"/>
                <a:gd name="T16" fmla="*/ 2 w 4"/>
                <a:gd name="T17" fmla="*/ 7 h 7"/>
                <a:gd name="T18" fmla="*/ 3 w 4"/>
                <a:gd name="T19" fmla="*/ 7 h 7"/>
                <a:gd name="T20" fmla="*/ 3 w 4"/>
                <a:gd name="T21" fmla="*/ 7 h 7"/>
                <a:gd name="T22" fmla="*/ 4 w 4"/>
                <a:gd name="T23" fmla="*/ 7 h 7"/>
                <a:gd name="T24" fmla="*/ 4 w 4"/>
                <a:gd name="T25" fmla="*/ 7 h 7"/>
                <a:gd name="T26" fmla="*/ 4 w 4"/>
                <a:gd name="T27" fmla="*/ 7 h 7"/>
                <a:gd name="T28" fmla="*/ 4 w 4"/>
                <a:gd name="T29" fmla="*/ 6 h 7"/>
                <a:gd name="T30" fmla="*/ 4 w 4"/>
                <a:gd name="T31" fmla="*/ 6 h 7"/>
                <a:gd name="T32" fmla="*/ 4 w 4"/>
                <a:gd name="T33" fmla="*/ 6 h 7"/>
                <a:gd name="T34" fmla="*/ 4 w 4"/>
                <a:gd name="T35" fmla="*/ 5 h 7"/>
                <a:gd name="T36" fmla="*/ 4 w 4"/>
                <a:gd name="T37" fmla="*/ 5 h 7"/>
                <a:gd name="T38" fmla="*/ 4 w 4"/>
                <a:gd name="T39" fmla="*/ 5 h 7"/>
                <a:gd name="T40" fmla="*/ 4 w 4"/>
                <a:gd name="T41" fmla="*/ 4 h 7"/>
                <a:gd name="T42" fmla="*/ 4 w 4"/>
                <a:gd name="T43" fmla="*/ 4 h 7"/>
                <a:gd name="T44" fmla="*/ 3 w 4"/>
                <a:gd name="T45" fmla="*/ 4 h 7"/>
                <a:gd name="T46" fmla="*/ 4 w 4"/>
                <a:gd name="T47" fmla="*/ 3 h 7"/>
                <a:gd name="T48" fmla="*/ 4 w 4"/>
                <a:gd name="T49" fmla="*/ 3 h 7"/>
                <a:gd name="T50" fmla="*/ 4 w 4"/>
                <a:gd name="T51" fmla="*/ 2 h 7"/>
                <a:gd name="T52" fmla="*/ 4 w 4"/>
                <a:gd name="T53" fmla="*/ 2 h 7"/>
                <a:gd name="T54" fmla="*/ 4 w 4"/>
                <a:gd name="T55" fmla="*/ 1 h 7"/>
                <a:gd name="T56" fmla="*/ 3 w 4"/>
                <a:gd name="T57" fmla="*/ 1 h 7"/>
                <a:gd name="T58" fmla="*/ 3 w 4"/>
                <a:gd name="T59" fmla="*/ 0 h 7"/>
                <a:gd name="T60" fmla="*/ 2 w 4"/>
                <a:gd name="T61" fmla="*/ 0 h 7"/>
                <a:gd name="T62" fmla="*/ 2 w 4"/>
                <a:gd name="T63" fmla="*/ 0 h 7"/>
                <a:gd name="T64" fmla="*/ 2 w 4"/>
                <a:gd name="T65" fmla="*/ 0 h 7"/>
                <a:gd name="T66" fmla="*/ 1 w 4"/>
                <a:gd name="T67" fmla="*/ 1 h 7"/>
                <a:gd name="T68" fmla="*/ 1 w 4"/>
                <a:gd name="T69" fmla="*/ 1 h 7"/>
                <a:gd name="T70" fmla="*/ 0 w 4"/>
                <a:gd name="T71" fmla="*/ 1 h 7"/>
                <a:gd name="T72" fmla="*/ 0 w 4"/>
                <a:gd name="T73" fmla="*/ 2 h 7"/>
                <a:gd name="T74" fmla="*/ 0 w 4"/>
                <a:gd name="T75" fmla="*/ 3 h 7"/>
                <a:gd name="T76" fmla="*/ 0 w 4"/>
                <a:gd name="T77" fmla="*/ 3 h 7"/>
                <a:gd name="T78" fmla="*/ 1 w 4"/>
                <a:gd name="T79" fmla="*/ 4 h 7"/>
                <a:gd name="T80" fmla="*/ 1 w 4"/>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7">
                  <a:moveTo>
                    <a:pt x="1" y="5"/>
                  </a:moveTo>
                  <a:cubicBezTo>
                    <a:pt x="0" y="5"/>
                    <a:pt x="0" y="5"/>
                    <a:pt x="0" y="5"/>
                  </a:cubicBezTo>
                  <a:cubicBezTo>
                    <a:pt x="0" y="5"/>
                    <a:pt x="0" y="5"/>
                    <a:pt x="0" y="5"/>
                  </a:cubicBezTo>
                  <a:cubicBezTo>
                    <a:pt x="0" y="5"/>
                    <a:pt x="0" y="5"/>
                    <a:pt x="0" y="5"/>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4" y="4"/>
                  </a:cubicBezTo>
                  <a:cubicBezTo>
                    <a:pt x="4" y="4"/>
                    <a:pt x="4" y="4"/>
                    <a:pt x="4" y="3"/>
                  </a:cubicBezTo>
                  <a:cubicBezTo>
                    <a:pt x="4" y="3"/>
                    <a:pt x="4" y="3"/>
                    <a:pt x="4" y="3"/>
                  </a:cubicBezTo>
                  <a:cubicBezTo>
                    <a:pt x="4" y="3"/>
                    <a:pt x="4" y="3"/>
                    <a:pt x="4" y="3"/>
                  </a:cubicBezTo>
                  <a:cubicBezTo>
                    <a:pt x="4" y="3"/>
                    <a:pt x="4" y="3"/>
                    <a:pt x="4" y="3"/>
                  </a:cubicBezTo>
                  <a:cubicBezTo>
                    <a:pt x="4" y="3"/>
                    <a:pt x="4" y="2"/>
                    <a:pt x="4" y="2"/>
                  </a:cubicBezTo>
                  <a:cubicBezTo>
                    <a:pt x="4" y="2"/>
                    <a:pt x="4" y="2"/>
                    <a:pt x="4" y="2"/>
                  </a:cubicBezTo>
                  <a:cubicBezTo>
                    <a:pt x="4" y="2"/>
                    <a:pt x="4" y="2"/>
                    <a:pt x="4" y="2"/>
                  </a:cubicBezTo>
                  <a:cubicBezTo>
                    <a:pt x="4" y="2"/>
                    <a:pt x="4" y="2"/>
                    <a:pt x="4" y="2"/>
                  </a:cubicBezTo>
                  <a:cubicBezTo>
                    <a:pt x="4" y="2"/>
                    <a:pt x="4" y="2"/>
                    <a:pt x="4" y="1"/>
                  </a:cubicBezTo>
                  <a:cubicBezTo>
                    <a:pt x="4" y="1"/>
                    <a:pt x="3" y="1"/>
                    <a:pt x="3" y="1"/>
                  </a:cubicBezTo>
                  <a:cubicBezTo>
                    <a:pt x="3" y="1"/>
                    <a:pt x="3" y="1"/>
                    <a:pt x="3" y="1"/>
                  </a:cubicBezTo>
                  <a:cubicBezTo>
                    <a:pt x="3" y="1"/>
                    <a:pt x="3" y="1"/>
                    <a:pt x="3" y="1"/>
                  </a:cubicBezTo>
                  <a:cubicBezTo>
                    <a:pt x="3" y="1"/>
                    <a:pt x="3" y="0"/>
                    <a:pt x="3" y="0"/>
                  </a:cubicBezTo>
                  <a:cubicBezTo>
                    <a:pt x="2" y="0"/>
                    <a:pt x="2" y="0"/>
                    <a:pt x="2" y="0"/>
                  </a:cubicBezTo>
                  <a:cubicBezTo>
                    <a:pt x="2" y="0"/>
                    <a:pt x="2" y="0"/>
                    <a:pt x="2" y="0"/>
                  </a:cubicBezTo>
                  <a:cubicBezTo>
                    <a:pt x="2" y="0"/>
                    <a:pt x="2" y="0"/>
                    <a:pt x="2" y="0"/>
                  </a:cubicBezTo>
                  <a:cubicBezTo>
                    <a:pt x="2" y="0"/>
                    <a:pt x="2" y="0"/>
                    <a:pt x="2" y="0"/>
                  </a:cubicBezTo>
                  <a:cubicBezTo>
                    <a:pt x="2" y="0"/>
                    <a:pt x="2" y="1"/>
                    <a:pt x="2" y="1"/>
                  </a:cubicBezTo>
                  <a:cubicBezTo>
                    <a:pt x="2" y="1"/>
                    <a:pt x="2" y="1"/>
                    <a:pt x="2" y="0"/>
                  </a:cubicBezTo>
                  <a:cubicBezTo>
                    <a:pt x="1" y="0"/>
                    <a:pt x="1" y="0"/>
                    <a:pt x="1" y="0"/>
                  </a:cubicBezTo>
                  <a:cubicBezTo>
                    <a:pt x="1" y="0"/>
                    <a:pt x="1" y="1"/>
                    <a:pt x="1" y="1"/>
                  </a:cubicBezTo>
                  <a:cubicBezTo>
                    <a:pt x="1" y="1"/>
                    <a:pt x="1" y="1"/>
                    <a:pt x="1" y="1"/>
                  </a:cubicBezTo>
                  <a:cubicBezTo>
                    <a:pt x="1" y="1"/>
                    <a:pt x="1" y="1"/>
                    <a:pt x="1" y="1"/>
                  </a:cubicBezTo>
                  <a:cubicBezTo>
                    <a:pt x="1" y="1"/>
                    <a:pt x="1" y="1"/>
                    <a:pt x="0" y="1"/>
                  </a:cubicBezTo>
                  <a:cubicBezTo>
                    <a:pt x="0"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3"/>
                    <a:pt x="0" y="3"/>
                  </a:cubicBezTo>
                  <a:cubicBezTo>
                    <a:pt x="0" y="3"/>
                    <a:pt x="0" y="3"/>
                    <a:pt x="0" y="3"/>
                  </a:cubicBezTo>
                  <a:cubicBezTo>
                    <a:pt x="0" y="4"/>
                    <a:pt x="0" y="4"/>
                    <a:pt x="0" y="4"/>
                  </a:cubicBezTo>
                  <a:cubicBezTo>
                    <a:pt x="0" y="4"/>
                    <a:pt x="1" y="4"/>
                    <a:pt x="1" y="4"/>
                  </a:cubicBezTo>
                  <a:cubicBezTo>
                    <a:pt x="1" y="4"/>
                    <a:pt x="1" y="4"/>
                    <a:pt x="1" y="4"/>
                  </a:cubicBez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46" name="Freeform 1603"/>
            <p:cNvSpPr>
              <a:spLocks/>
            </p:cNvSpPr>
            <p:nvPr/>
          </p:nvSpPr>
          <p:spPr bwMode="auto">
            <a:xfrm>
              <a:off x="5116512" y="7923213"/>
              <a:ext cx="4762" cy="1588"/>
            </a:xfrm>
            <a:custGeom>
              <a:avLst/>
              <a:gdLst>
                <a:gd name="T0" fmla="*/ 1 w 4"/>
                <a:gd name="T1" fmla="*/ 2 h 2"/>
                <a:gd name="T2" fmla="*/ 1 w 4"/>
                <a:gd name="T3" fmla="*/ 2 h 2"/>
                <a:gd name="T4" fmla="*/ 1 w 4"/>
                <a:gd name="T5" fmla="*/ 2 h 2"/>
                <a:gd name="T6" fmla="*/ 1 w 4"/>
                <a:gd name="T7" fmla="*/ 2 h 2"/>
                <a:gd name="T8" fmla="*/ 1 w 4"/>
                <a:gd name="T9" fmla="*/ 2 h 2"/>
                <a:gd name="T10" fmla="*/ 1 w 4"/>
                <a:gd name="T11" fmla="*/ 2 h 2"/>
                <a:gd name="T12" fmla="*/ 1 w 4"/>
                <a:gd name="T13" fmla="*/ 2 h 2"/>
                <a:gd name="T14" fmla="*/ 2 w 4"/>
                <a:gd name="T15" fmla="*/ 2 h 2"/>
                <a:gd name="T16" fmla="*/ 2 w 4"/>
                <a:gd name="T17" fmla="*/ 2 h 2"/>
                <a:gd name="T18" fmla="*/ 2 w 4"/>
                <a:gd name="T19" fmla="*/ 2 h 2"/>
                <a:gd name="T20" fmla="*/ 2 w 4"/>
                <a:gd name="T21" fmla="*/ 2 h 2"/>
                <a:gd name="T22" fmla="*/ 2 w 4"/>
                <a:gd name="T23" fmla="*/ 2 h 2"/>
                <a:gd name="T24" fmla="*/ 2 w 4"/>
                <a:gd name="T25" fmla="*/ 2 h 2"/>
                <a:gd name="T26" fmla="*/ 2 w 4"/>
                <a:gd name="T27" fmla="*/ 2 h 2"/>
                <a:gd name="T28" fmla="*/ 2 w 4"/>
                <a:gd name="T29" fmla="*/ 2 h 2"/>
                <a:gd name="T30" fmla="*/ 2 w 4"/>
                <a:gd name="T31" fmla="*/ 2 h 2"/>
                <a:gd name="T32" fmla="*/ 3 w 4"/>
                <a:gd name="T33" fmla="*/ 2 h 2"/>
                <a:gd name="T34" fmla="*/ 3 w 4"/>
                <a:gd name="T35" fmla="*/ 2 h 2"/>
                <a:gd name="T36" fmla="*/ 3 w 4"/>
                <a:gd name="T37" fmla="*/ 2 h 2"/>
                <a:gd name="T38" fmla="*/ 3 w 4"/>
                <a:gd name="T39" fmla="*/ 2 h 2"/>
                <a:gd name="T40" fmla="*/ 3 w 4"/>
                <a:gd name="T41" fmla="*/ 2 h 2"/>
                <a:gd name="T42" fmla="*/ 3 w 4"/>
                <a:gd name="T43" fmla="*/ 2 h 2"/>
                <a:gd name="T44" fmla="*/ 3 w 4"/>
                <a:gd name="T45" fmla="*/ 2 h 2"/>
                <a:gd name="T46" fmla="*/ 3 w 4"/>
                <a:gd name="T47" fmla="*/ 2 h 2"/>
                <a:gd name="T48" fmla="*/ 3 w 4"/>
                <a:gd name="T49" fmla="*/ 2 h 2"/>
                <a:gd name="T50" fmla="*/ 3 w 4"/>
                <a:gd name="T51" fmla="*/ 2 h 2"/>
                <a:gd name="T52" fmla="*/ 4 w 4"/>
                <a:gd name="T53" fmla="*/ 2 h 2"/>
                <a:gd name="T54" fmla="*/ 4 w 4"/>
                <a:gd name="T55" fmla="*/ 2 h 2"/>
                <a:gd name="T56" fmla="*/ 4 w 4"/>
                <a:gd name="T57" fmla="*/ 2 h 2"/>
                <a:gd name="T58" fmla="*/ 4 w 4"/>
                <a:gd name="T59" fmla="*/ 1 h 2"/>
                <a:gd name="T60" fmla="*/ 3 w 4"/>
                <a:gd name="T61" fmla="*/ 1 h 2"/>
                <a:gd name="T62" fmla="*/ 3 w 4"/>
                <a:gd name="T63" fmla="*/ 1 h 2"/>
                <a:gd name="T64" fmla="*/ 3 w 4"/>
                <a:gd name="T65" fmla="*/ 1 h 2"/>
                <a:gd name="T66" fmla="*/ 3 w 4"/>
                <a:gd name="T67" fmla="*/ 1 h 2"/>
                <a:gd name="T68" fmla="*/ 2 w 4"/>
                <a:gd name="T69" fmla="*/ 0 h 2"/>
                <a:gd name="T70" fmla="*/ 2 w 4"/>
                <a:gd name="T71" fmla="*/ 0 h 2"/>
                <a:gd name="T72" fmla="*/ 2 w 4"/>
                <a:gd name="T73" fmla="*/ 0 h 2"/>
                <a:gd name="T74" fmla="*/ 1 w 4"/>
                <a:gd name="T75" fmla="*/ 0 h 2"/>
                <a:gd name="T76" fmla="*/ 1 w 4"/>
                <a:gd name="T77" fmla="*/ 0 h 2"/>
                <a:gd name="T78" fmla="*/ 1 w 4"/>
                <a:gd name="T79" fmla="*/ 0 h 2"/>
                <a:gd name="T80" fmla="*/ 0 w 4"/>
                <a:gd name="T81" fmla="*/ 0 h 2"/>
                <a:gd name="T82" fmla="*/ 0 w 4"/>
                <a:gd name="T83" fmla="*/ 0 h 2"/>
                <a:gd name="T84" fmla="*/ 0 w 4"/>
                <a:gd name="T85" fmla="*/ 0 h 2"/>
                <a:gd name="T86" fmla="*/ 0 w 4"/>
                <a:gd name="T87" fmla="*/ 0 h 2"/>
                <a:gd name="T88" fmla="*/ 0 w 4"/>
                <a:gd name="T89" fmla="*/ 1 h 2"/>
                <a:gd name="T90" fmla="*/ 0 w 4"/>
                <a:gd name="T91" fmla="*/ 1 h 2"/>
                <a:gd name="T92" fmla="*/ 0 w 4"/>
                <a:gd name="T93" fmla="*/ 1 h 2"/>
                <a:gd name="T94" fmla="*/ 0 w 4"/>
                <a:gd name="T95" fmla="*/ 1 h 2"/>
                <a:gd name="T96" fmla="*/ 1 w 4"/>
                <a:gd name="T97" fmla="*/ 2 h 2"/>
                <a:gd name="T98" fmla="*/ 1 w 4"/>
                <a:gd name="T9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 h="2">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2"/>
                    <a:pt x="1" y="2"/>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47" name="Freeform 1604"/>
            <p:cNvSpPr>
              <a:spLocks/>
            </p:cNvSpPr>
            <p:nvPr/>
          </p:nvSpPr>
          <p:spPr bwMode="auto">
            <a:xfrm>
              <a:off x="5113337" y="7920038"/>
              <a:ext cx="3175" cy="1588"/>
            </a:xfrm>
            <a:custGeom>
              <a:avLst/>
              <a:gdLst>
                <a:gd name="T0" fmla="*/ 0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2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0 w 2"/>
                <a:gd name="T43" fmla="*/ 1 h 1"/>
                <a:gd name="T44" fmla="*/ 0 w 2"/>
                <a:gd name="T45" fmla="*/ 0 h 1"/>
                <a:gd name="T46" fmla="*/ 0 w 2"/>
                <a:gd name="T47" fmla="*/ 0 h 1"/>
                <a:gd name="T48" fmla="*/ 0 w 2"/>
                <a:gd name="T49" fmla="*/ 0 h 1"/>
                <a:gd name="T50" fmla="*/ 0 w 2"/>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1"/>
                    <a:pt x="0" y="1"/>
                  </a:cubicBezTo>
                  <a:cubicBezTo>
                    <a:pt x="0" y="1"/>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48" name="Freeform 1605"/>
            <p:cNvSpPr>
              <a:spLocks/>
            </p:cNvSpPr>
            <p:nvPr/>
          </p:nvSpPr>
          <p:spPr bwMode="auto">
            <a:xfrm>
              <a:off x="5116512" y="7915275"/>
              <a:ext cx="1587" cy="0"/>
            </a:xfrm>
            <a:custGeom>
              <a:avLst/>
              <a:gdLst>
                <a:gd name="T0" fmla="*/ 0 w 1"/>
                <a:gd name="T1" fmla="*/ 0 w 1"/>
                <a:gd name="T2" fmla="*/ 0 w 1"/>
                <a:gd name="T3" fmla="*/ 0 w 1"/>
                <a:gd name="T4" fmla="*/ 0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49" name="Freeform 1606"/>
            <p:cNvSpPr>
              <a:spLocks/>
            </p:cNvSpPr>
            <p:nvPr/>
          </p:nvSpPr>
          <p:spPr bwMode="auto">
            <a:xfrm>
              <a:off x="5116512" y="7915275"/>
              <a:ext cx="0" cy="0"/>
            </a:xfrm>
            <a:custGeom>
              <a:avLst/>
              <a:gdLst>
                <a:gd name="T0" fmla="*/ 1 w 1"/>
                <a:gd name="T1" fmla="*/ 1 w 1"/>
                <a:gd name="T2" fmla="*/ 1 w 1"/>
                <a:gd name="T3" fmla="*/ 1 w 1"/>
                <a:gd name="T4" fmla="*/ 1 w 1"/>
                <a:gd name="T5" fmla="*/ 1 w 1"/>
                <a:gd name="T6" fmla="*/ 1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50" name="Freeform 1607"/>
            <p:cNvSpPr>
              <a:spLocks/>
            </p:cNvSpPr>
            <p:nvPr/>
          </p:nvSpPr>
          <p:spPr bwMode="auto">
            <a:xfrm>
              <a:off x="5119687" y="7916863"/>
              <a:ext cx="1587" cy="3175"/>
            </a:xfrm>
            <a:custGeom>
              <a:avLst/>
              <a:gdLst>
                <a:gd name="T0" fmla="*/ 0 w 1"/>
                <a:gd name="T1" fmla="*/ 1 h 2"/>
                <a:gd name="T2" fmla="*/ 0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0 h 2"/>
                <a:gd name="T16" fmla="*/ 1 w 1"/>
                <a:gd name="T17" fmla="*/ 0 h 2"/>
                <a:gd name="T18" fmla="*/ 1 w 1"/>
                <a:gd name="T19" fmla="*/ 1 h 2"/>
                <a:gd name="T20" fmla="*/ 1 w 1"/>
                <a:gd name="T21" fmla="*/ 1 h 2"/>
                <a:gd name="T22" fmla="*/ 1 w 1"/>
                <a:gd name="T23" fmla="*/ 1 h 2"/>
                <a:gd name="T24" fmla="*/ 1 w 1"/>
                <a:gd name="T25" fmla="*/ 1 h 2"/>
                <a:gd name="T26" fmla="*/ 1 w 1"/>
                <a:gd name="T27" fmla="*/ 1 h 2"/>
                <a:gd name="T28" fmla="*/ 1 w 1"/>
                <a:gd name="T29" fmla="*/ 2 h 2"/>
                <a:gd name="T30" fmla="*/ 1 w 1"/>
                <a:gd name="T31" fmla="*/ 2 h 2"/>
                <a:gd name="T32" fmla="*/ 0 w 1"/>
                <a:gd name="T33" fmla="*/ 2 h 2"/>
                <a:gd name="T34" fmla="*/ 0 w 1"/>
                <a:gd name="T35" fmla="*/ 2 h 2"/>
                <a:gd name="T36" fmla="*/ 0 w 1"/>
                <a:gd name="T37" fmla="*/ 2 h 2"/>
                <a:gd name="T38" fmla="*/ 0 w 1"/>
                <a:gd name="T39" fmla="*/ 2 h 2"/>
                <a:gd name="T40" fmla="*/ 0 w 1"/>
                <a:gd name="T41" fmla="*/ 2 h 2"/>
                <a:gd name="T42" fmla="*/ 0 w 1"/>
                <a:gd name="T43" fmla="*/ 2 h 2"/>
                <a:gd name="T44" fmla="*/ 0 w 1"/>
                <a:gd name="T45" fmla="*/ 2 h 2"/>
                <a:gd name="T46" fmla="*/ 0 w 1"/>
                <a:gd name="T47" fmla="*/ 2 h 2"/>
                <a:gd name="T48" fmla="*/ 0 w 1"/>
                <a:gd name="T49" fmla="*/ 1 h 2"/>
                <a:gd name="T50" fmla="*/ 0 w 1"/>
                <a:gd name="T51" fmla="*/ 1 h 2"/>
                <a:gd name="T52" fmla="*/ 0 w 1"/>
                <a:gd name="T53" fmla="*/ 1 h 2"/>
                <a:gd name="T54" fmla="*/ 0 w 1"/>
                <a:gd name="T55" fmla="*/ 1 h 2"/>
                <a:gd name="T56" fmla="*/ 0 w 1"/>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 h="2">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51" name="Freeform 1608"/>
            <p:cNvSpPr>
              <a:spLocks/>
            </p:cNvSpPr>
            <p:nvPr/>
          </p:nvSpPr>
          <p:spPr bwMode="auto">
            <a:xfrm>
              <a:off x="5118100" y="7918450"/>
              <a:ext cx="1587" cy="1588"/>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52" name="Freeform 1609"/>
            <p:cNvSpPr>
              <a:spLocks/>
            </p:cNvSpPr>
            <p:nvPr/>
          </p:nvSpPr>
          <p:spPr bwMode="auto">
            <a:xfrm>
              <a:off x="5119687" y="7912100"/>
              <a:ext cx="1587" cy="1588"/>
            </a:xfrm>
            <a:custGeom>
              <a:avLst/>
              <a:gdLst>
                <a:gd name="T0" fmla="*/ 1 w 2"/>
                <a:gd name="T1" fmla="*/ 0 h 1"/>
                <a:gd name="T2" fmla="*/ 1 w 2"/>
                <a:gd name="T3" fmla="*/ 1 h 1"/>
                <a:gd name="T4" fmla="*/ 1 w 2"/>
                <a:gd name="T5" fmla="*/ 1 h 1"/>
                <a:gd name="T6" fmla="*/ 1 w 2"/>
                <a:gd name="T7" fmla="*/ 1 h 1"/>
                <a:gd name="T8" fmla="*/ 1 w 2"/>
                <a:gd name="T9" fmla="*/ 1 h 1"/>
                <a:gd name="T10" fmla="*/ 0 w 2"/>
                <a:gd name="T11" fmla="*/ 1 h 1"/>
                <a:gd name="T12" fmla="*/ 0 w 2"/>
                <a:gd name="T13" fmla="*/ 0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2 w 2"/>
                <a:gd name="T27" fmla="*/ 0 h 1"/>
                <a:gd name="T28" fmla="*/ 2 w 2"/>
                <a:gd name="T29" fmla="*/ 0 h 1"/>
                <a:gd name="T30" fmla="*/ 2 w 2"/>
                <a:gd name="T31" fmla="*/ 0 h 1"/>
                <a:gd name="T32" fmla="*/ 2 w 2"/>
                <a:gd name="T33" fmla="*/ 0 h 1"/>
                <a:gd name="T34" fmla="*/ 2 w 2"/>
                <a:gd name="T35" fmla="*/ 0 h 1"/>
                <a:gd name="T36" fmla="*/ 2 w 2"/>
                <a:gd name="T37" fmla="*/ 0 h 1"/>
                <a:gd name="T38" fmla="*/ 2 w 2"/>
                <a:gd name="T39" fmla="*/ 0 h 1"/>
                <a:gd name="T40" fmla="*/ 1 w 2"/>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1">
                  <a:moveTo>
                    <a:pt x="1" y="0"/>
                  </a:move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53" name="Freeform 1610"/>
            <p:cNvSpPr>
              <a:spLocks/>
            </p:cNvSpPr>
            <p:nvPr/>
          </p:nvSpPr>
          <p:spPr bwMode="auto">
            <a:xfrm>
              <a:off x="5006975" y="7718425"/>
              <a:ext cx="1587"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54" name="Freeform 1611"/>
            <p:cNvSpPr>
              <a:spLocks/>
            </p:cNvSpPr>
            <p:nvPr/>
          </p:nvSpPr>
          <p:spPr bwMode="auto">
            <a:xfrm>
              <a:off x="5010150" y="77120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55" name="Freeform 1612"/>
            <p:cNvSpPr>
              <a:spLocks/>
            </p:cNvSpPr>
            <p:nvPr/>
          </p:nvSpPr>
          <p:spPr bwMode="auto">
            <a:xfrm>
              <a:off x="5011737" y="7707313"/>
              <a:ext cx="1587" cy="0"/>
            </a:xfrm>
            <a:custGeom>
              <a:avLst/>
              <a:gdLst>
                <a:gd name="T0" fmla="*/ 0 w 1"/>
                <a:gd name="T1" fmla="*/ 0 w 1"/>
                <a:gd name="T2" fmla="*/ 0 w 1"/>
                <a:gd name="T3" fmla="*/ 0 w 1"/>
                <a:gd name="T4" fmla="*/ 0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56" name="Freeform 1614"/>
            <p:cNvSpPr>
              <a:spLocks/>
            </p:cNvSpPr>
            <p:nvPr/>
          </p:nvSpPr>
          <p:spPr bwMode="auto">
            <a:xfrm>
              <a:off x="5026025" y="77025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57" name="Freeform 1615"/>
            <p:cNvSpPr>
              <a:spLocks/>
            </p:cNvSpPr>
            <p:nvPr/>
          </p:nvSpPr>
          <p:spPr bwMode="auto">
            <a:xfrm>
              <a:off x="4997450" y="7731125"/>
              <a:ext cx="1587" cy="317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0 w 1"/>
                <a:gd name="T33" fmla="*/ 2 h 2"/>
                <a:gd name="T34" fmla="*/ 0 w 1"/>
                <a:gd name="T35" fmla="*/ 2 h 2"/>
                <a:gd name="T36" fmla="*/ 0 w 1"/>
                <a:gd name="T37" fmla="*/ 2 h 2"/>
                <a:gd name="T38" fmla="*/ 0 w 1"/>
                <a:gd name="T39" fmla="*/ 2 h 2"/>
                <a:gd name="T40" fmla="*/ 0 w 1"/>
                <a:gd name="T41" fmla="*/ 2 h 2"/>
                <a:gd name="T42" fmla="*/ 0 w 1"/>
                <a:gd name="T43" fmla="*/ 2 h 2"/>
                <a:gd name="T44" fmla="*/ 0 w 1"/>
                <a:gd name="T45" fmla="*/ 2 h 2"/>
                <a:gd name="T46" fmla="*/ 0 w 1"/>
                <a:gd name="T47" fmla="*/ 2 h 2"/>
                <a:gd name="T48" fmla="*/ 0 w 1"/>
                <a:gd name="T49" fmla="*/ 2 h 2"/>
                <a:gd name="T50" fmla="*/ 1 w 1"/>
                <a:gd name="T51" fmla="*/ 2 h 2"/>
                <a:gd name="T52" fmla="*/ 1 w 1"/>
                <a:gd name="T53" fmla="*/ 2 h 2"/>
                <a:gd name="T54" fmla="*/ 1 w 1"/>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2">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1"/>
                    <a:pt x="1" y="1"/>
                  </a:cubicBezTo>
                  <a:cubicBezTo>
                    <a:pt x="1" y="1"/>
                    <a:pt x="1" y="1"/>
                    <a:pt x="1" y="1"/>
                  </a:cubicBezTo>
                  <a:cubicBezTo>
                    <a:pt x="1" y="1"/>
                    <a:pt x="1"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0" y="2"/>
                    <a:pt x="1" y="2"/>
                  </a:cubicBezTo>
                  <a:cubicBezTo>
                    <a:pt x="1" y="2"/>
                    <a:pt x="1" y="2"/>
                    <a:pt x="1"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58" name="Freeform 1616"/>
            <p:cNvSpPr>
              <a:spLocks/>
            </p:cNvSpPr>
            <p:nvPr/>
          </p:nvSpPr>
          <p:spPr bwMode="auto">
            <a:xfrm>
              <a:off x="4997450" y="77343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59" name="Freeform 1617"/>
            <p:cNvSpPr>
              <a:spLocks/>
            </p:cNvSpPr>
            <p:nvPr/>
          </p:nvSpPr>
          <p:spPr bwMode="auto">
            <a:xfrm>
              <a:off x="4997450" y="77343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60" name="Freeform 1618"/>
            <p:cNvSpPr>
              <a:spLocks/>
            </p:cNvSpPr>
            <p:nvPr/>
          </p:nvSpPr>
          <p:spPr bwMode="auto">
            <a:xfrm>
              <a:off x="5000625" y="772795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61" name="Freeform 1619"/>
            <p:cNvSpPr>
              <a:spLocks/>
            </p:cNvSpPr>
            <p:nvPr/>
          </p:nvSpPr>
          <p:spPr bwMode="auto">
            <a:xfrm>
              <a:off x="5003800" y="7723188"/>
              <a:ext cx="1587" cy="1588"/>
            </a:xfrm>
            <a:custGeom>
              <a:avLst/>
              <a:gdLst>
                <a:gd name="T0" fmla="*/ 1 w 1"/>
                <a:gd name="T1" fmla="*/ 1 h 1"/>
                <a:gd name="T2" fmla="*/ 1 w 1"/>
                <a:gd name="T3" fmla="*/ 1 h 1"/>
                <a:gd name="T4" fmla="*/ 1 w 1"/>
                <a:gd name="T5" fmla="*/ 0 h 1"/>
                <a:gd name="T6" fmla="*/ 1 w 1"/>
                <a:gd name="T7" fmla="*/ 0 h 1"/>
                <a:gd name="T8" fmla="*/ 1 w 1"/>
                <a:gd name="T9" fmla="*/ 0 h 1"/>
                <a:gd name="T10" fmla="*/ 1 w 1"/>
                <a:gd name="T11" fmla="*/ 0 h 1"/>
                <a:gd name="T12" fmla="*/ 0 w 1"/>
                <a:gd name="T13" fmla="*/ 0 h 1"/>
                <a:gd name="T14" fmla="*/ 0 w 1"/>
                <a:gd name="T15" fmla="*/ 0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62" name="Freeform 1620"/>
            <p:cNvSpPr>
              <a:spLocks/>
            </p:cNvSpPr>
            <p:nvPr/>
          </p:nvSpPr>
          <p:spPr bwMode="auto">
            <a:xfrm>
              <a:off x="4983163" y="7727950"/>
              <a:ext cx="20637" cy="22225"/>
            </a:xfrm>
            <a:custGeom>
              <a:avLst/>
              <a:gdLst>
                <a:gd name="T0" fmla="*/ 6 w 16"/>
                <a:gd name="T1" fmla="*/ 3 h 18"/>
                <a:gd name="T2" fmla="*/ 6 w 16"/>
                <a:gd name="T3" fmla="*/ 4 h 18"/>
                <a:gd name="T4" fmla="*/ 6 w 16"/>
                <a:gd name="T5" fmla="*/ 5 h 18"/>
                <a:gd name="T6" fmla="*/ 7 w 16"/>
                <a:gd name="T7" fmla="*/ 6 h 18"/>
                <a:gd name="T8" fmla="*/ 6 w 16"/>
                <a:gd name="T9" fmla="*/ 5 h 18"/>
                <a:gd name="T10" fmla="*/ 5 w 16"/>
                <a:gd name="T11" fmla="*/ 5 h 18"/>
                <a:gd name="T12" fmla="*/ 5 w 16"/>
                <a:gd name="T13" fmla="*/ 5 h 18"/>
                <a:gd name="T14" fmla="*/ 4 w 16"/>
                <a:gd name="T15" fmla="*/ 4 h 18"/>
                <a:gd name="T16" fmla="*/ 3 w 16"/>
                <a:gd name="T17" fmla="*/ 3 h 18"/>
                <a:gd name="T18" fmla="*/ 2 w 16"/>
                <a:gd name="T19" fmla="*/ 4 h 18"/>
                <a:gd name="T20" fmla="*/ 3 w 16"/>
                <a:gd name="T21" fmla="*/ 5 h 18"/>
                <a:gd name="T22" fmla="*/ 2 w 16"/>
                <a:gd name="T23" fmla="*/ 5 h 18"/>
                <a:gd name="T24" fmla="*/ 3 w 16"/>
                <a:gd name="T25" fmla="*/ 6 h 18"/>
                <a:gd name="T26" fmla="*/ 3 w 16"/>
                <a:gd name="T27" fmla="*/ 7 h 18"/>
                <a:gd name="T28" fmla="*/ 2 w 16"/>
                <a:gd name="T29" fmla="*/ 5 h 18"/>
                <a:gd name="T30" fmla="*/ 1 w 16"/>
                <a:gd name="T31" fmla="*/ 6 h 18"/>
                <a:gd name="T32" fmla="*/ 0 w 16"/>
                <a:gd name="T33" fmla="*/ 7 h 18"/>
                <a:gd name="T34" fmla="*/ 1 w 16"/>
                <a:gd name="T35" fmla="*/ 8 h 18"/>
                <a:gd name="T36" fmla="*/ 3 w 16"/>
                <a:gd name="T37" fmla="*/ 9 h 18"/>
                <a:gd name="T38" fmla="*/ 3 w 16"/>
                <a:gd name="T39" fmla="*/ 8 h 18"/>
                <a:gd name="T40" fmla="*/ 4 w 16"/>
                <a:gd name="T41" fmla="*/ 8 h 18"/>
                <a:gd name="T42" fmla="*/ 4 w 16"/>
                <a:gd name="T43" fmla="*/ 8 h 18"/>
                <a:gd name="T44" fmla="*/ 5 w 16"/>
                <a:gd name="T45" fmla="*/ 9 h 18"/>
                <a:gd name="T46" fmla="*/ 5 w 16"/>
                <a:gd name="T47" fmla="*/ 9 h 18"/>
                <a:gd name="T48" fmla="*/ 6 w 16"/>
                <a:gd name="T49" fmla="*/ 10 h 18"/>
                <a:gd name="T50" fmla="*/ 5 w 16"/>
                <a:gd name="T51" fmla="*/ 9 h 18"/>
                <a:gd name="T52" fmla="*/ 4 w 16"/>
                <a:gd name="T53" fmla="*/ 10 h 18"/>
                <a:gd name="T54" fmla="*/ 5 w 16"/>
                <a:gd name="T55" fmla="*/ 12 h 18"/>
                <a:gd name="T56" fmla="*/ 6 w 16"/>
                <a:gd name="T57" fmla="*/ 12 h 18"/>
                <a:gd name="T58" fmla="*/ 7 w 16"/>
                <a:gd name="T59" fmla="*/ 13 h 18"/>
                <a:gd name="T60" fmla="*/ 8 w 16"/>
                <a:gd name="T61" fmla="*/ 14 h 18"/>
                <a:gd name="T62" fmla="*/ 9 w 16"/>
                <a:gd name="T63" fmla="*/ 13 h 18"/>
                <a:gd name="T64" fmla="*/ 9 w 16"/>
                <a:gd name="T65" fmla="*/ 15 h 18"/>
                <a:gd name="T66" fmla="*/ 10 w 16"/>
                <a:gd name="T67" fmla="*/ 13 h 18"/>
                <a:gd name="T68" fmla="*/ 12 w 16"/>
                <a:gd name="T69" fmla="*/ 14 h 18"/>
                <a:gd name="T70" fmla="*/ 12 w 16"/>
                <a:gd name="T71" fmla="*/ 14 h 18"/>
                <a:gd name="T72" fmla="*/ 11 w 16"/>
                <a:gd name="T73" fmla="*/ 15 h 18"/>
                <a:gd name="T74" fmla="*/ 10 w 16"/>
                <a:gd name="T75" fmla="*/ 17 h 18"/>
                <a:gd name="T76" fmla="*/ 10 w 16"/>
                <a:gd name="T77" fmla="*/ 18 h 18"/>
                <a:gd name="T78" fmla="*/ 12 w 16"/>
                <a:gd name="T79" fmla="*/ 17 h 18"/>
                <a:gd name="T80" fmla="*/ 13 w 16"/>
                <a:gd name="T81" fmla="*/ 15 h 18"/>
                <a:gd name="T82" fmla="*/ 13 w 16"/>
                <a:gd name="T83" fmla="*/ 14 h 18"/>
                <a:gd name="T84" fmla="*/ 15 w 16"/>
                <a:gd name="T85" fmla="*/ 13 h 18"/>
                <a:gd name="T86" fmla="*/ 15 w 16"/>
                <a:gd name="T87" fmla="*/ 12 h 18"/>
                <a:gd name="T88" fmla="*/ 13 w 16"/>
                <a:gd name="T89" fmla="*/ 12 h 18"/>
                <a:gd name="T90" fmla="*/ 13 w 16"/>
                <a:gd name="T91" fmla="*/ 12 h 18"/>
                <a:gd name="T92" fmla="*/ 12 w 16"/>
                <a:gd name="T93" fmla="*/ 12 h 18"/>
                <a:gd name="T94" fmla="*/ 10 w 16"/>
                <a:gd name="T95" fmla="*/ 11 h 18"/>
                <a:gd name="T96" fmla="*/ 10 w 16"/>
                <a:gd name="T97" fmla="*/ 10 h 18"/>
                <a:gd name="T98" fmla="*/ 9 w 16"/>
                <a:gd name="T99" fmla="*/ 10 h 18"/>
                <a:gd name="T100" fmla="*/ 9 w 16"/>
                <a:gd name="T101" fmla="*/ 9 h 18"/>
                <a:gd name="T102" fmla="*/ 8 w 16"/>
                <a:gd name="T103" fmla="*/ 8 h 18"/>
                <a:gd name="T104" fmla="*/ 9 w 16"/>
                <a:gd name="T105" fmla="*/ 7 h 18"/>
                <a:gd name="T106" fmla="*/ 9 w 16"/>
                <a:gd name="T107" fmla="*/ 4 h 18"/>
                <a:gd name="T108" fmla="*/ 9 w 16"/>
                <a:gd name="T109" fmla="*/ 2 h 18"/>
                <a:gd name="T110" fmla="*/ 8 w 16"/>
                <a:gd name="T111" fmla="*/ 1 h 18"/>
                <a:gd name="T112" fmla="*/ 7 w 16"/>
                <a:gd name="T11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 h="18">
                  <a:moveTo>
                    <a:pt x="6" y="1"/>
                  </a:move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6" y="5"/>
                    <a:pt x="6" y="5"/>
                    <a:pt x="6" y="5"/>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1"/>
                    <a:pt x="5" y="11"/>
                    <a:pt x="5" y="11"/>
                  </a:cubicBezTo>
                  <a:cubicBezTo>
                    <a:pt x="4" y="11"/>
                    <a:pt x="4" y="11"/>
                    <a:pt x="4"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1" y="14"/>
                    <a:pt x="11" y="14"/>
                    <a:pt x="11" y="14"/>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6"/>
                    <a:pt x="11" y="16"/>
                    <a:pt x="11"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5"/>
                    <a:pt x="13" y="15"/>
                    <a:pt x="13" y="15"/>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4"/>
                    <a:pt x="14" y="14"/>
                    <a:pt x="14"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5" y="12"/>
                    <a:pt x="15" y="12"/>
                    <a:pt x="15" y="12"/>
                  </a:cubicBezTo>
                  <a:cubicBezTo>
                    <a:pt x="15" y="12"/>
                    <a:pt x="15" y="12"/>
                    <a:pt x="15"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4" y="11"/>
                    <a:pt x="14" y="11"/>
                    <a:pt x="14" y="11"/>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9" y="8"/>
                  </a:cubicBezTo>
                  <a:cubicBezTo>
                    <a:pt x="9" y="8"/>
                    <a:pt x="9" y="8"/>
                    <a:pt x="9" y="7"/>
                  </a:cubicBezTo>
                  <a:cubicBezTo>
                    <a:pt x="9" y="7"/>
                    <a:pt x="9" y="7"/>
                    <a:pt x="9" y="7"/>
                  </a:cubicBezTo>
                  <a:cubicBezTo>
                    <a:pt x="9" y="7"/>
                    <a:pt x="9" y="7"/>
                    <a:pt x="9" y="7"/>
                  </a:cubicBezTo>
                  <a:cubicBezTo>
                    <a:pt x="9" y="7"/>
                    <a:pt x="9" y="7"/>
                    <a:pt x="9" y="7"/>
                  </a:cubicBezTo>
                  <a:cubicBezTo>
                    <a:pt x="9" y="7"/>
                    <a:pt x="9" y="6"/>
                    <a:pt x="9" y="6"/>
                  </a:cubicBezTo>
                  <a:cubicBezTo>
                    <a:pt x="9" y="6"/>
                    <a:pt x="9" y="6"/>
                    <a:pt x="9" y="6"/>
                  </a:cubicBezTo>
                  <a:cubicBezTo>
                    <a:pt x="9" y="6"/>
                    <a:pt x="9" y="6"/>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1"/>
                  </a:cubicBezTo>
                  <a:cubicBezTo>
                    <a:pt x="8" y="1"/>
                    <a:pt x="8" y="1"/>
                    <a:pt x="8" y="1"/>
                  </a:cubicBezTo>
                  <a:cubicBezTo>
                    <a:pt x="8" y="1"/>
                    <a:pt x="8" y="1"/>
                    <a:pt x="8" y="1"/>
                  </a:cubicBezTo>
                  <a:cubicBezTo>
                    <a:pt x="8" y="1"/>
                    <a:pt x="8" y="1"/>
                    <a:pt x="8" y="1"/>
                  </a:cubicBezTo>
                  <a:cubicBezTo>
                    <a:pt x="8" y="1"/>
                    <a:pt x="8" y="1"/>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1"/>
                    <a:pt x="7" y="1"/>
                  </a:cubicBezTo>
                  <a:cubicBezTo>
                    <a:pt x="7" y="1"/>
                    <a:pt x="7" y="1"/>
                    <a:pt x="7" y="1"/>
                  </a:cubicBezTo>
                  <a:cubicBezTo>
                    <a:pt x="7" y="1"/>
                    <a:pt x="7" y="1"/>
                    <a:pt x="7" y="1"/>
                  </a:cubicBezTo>
                  <a:cubicBezTo>
                    <a:pt x="7" y="1"/>
                    <a:pt x="7" y="1"/>
                    <a:pt x="7" y="1"/>
                  </a:cubicBezTo>
                  <a:cubicBezTo>
                    <a:pt x="7" y="1"/>
                    <a:pt x="6" y="1"/>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63" name="Freeform 1621"/>
            <p:cNvSpPr>
              <a:spLocks/>
            </p:cNvSpPr>
            <p:nvPr/>
          </p:nvSpPr>
          <p:spPr bwMode="auto">
            <a:xfrm>
              <a:off x="4995863" y="7734300"/>
              <a:ext cx="1587" cy="4763"/>
            </a:xfrm>
            <a:custGeom>
              <a:avLst/>
              <a:gdLst>
                <a:gd name="T0" fmla="*/ 0 w 1"/>
                <a:gd name="T1" fmla="*/ 3 h 5"/>
                <a:gd name="T2" fmla="*/ 0 w 1"/>
                <a:gd name="T3" fmla="*/ 4 h 5"/>
                <a:gd name="T4" fmla="*/ 0 w 1"/>
                <a:gd name="T5" fmla="*/ 4 h 5"/>
                <a:gd name="T6" fmla="*/ 0 w 1"/>
                <a:gd name="T7" fmla="*/ 4 h 5"/>
                <a:gd name="T8" fmla="*/ 0 w 1"/>
                <a:gd name="T9" fmla="*/ 5 h 5"/>
                <a:gd name="T10" fmla="*/ 0 w 1"/>
                <a:gd name="T11" fmla="*/ 5 h 5"/>
                <a:gd name="T12" fmla="*/ 0 w 1"/>
                <a:gd name="T13" fmla="*/ 5 h 5"/>
                <a:gd name="T14" fmla="*/ 0 w 1"/>
                <a:gd name="T15" fmla="*/ 5 h 5"/>
                <a:gd name="T16" fmla="*/ 0 w 1"/>
                <a:gd name="T17" fmla="*/ 5 h 5"/>
                <a:gd name="T18" fmla="*/ 0 w 1"/>
                <a:gd name="T19" fmla="*/ 5 h 5"/>
                <a:gd name="T20" fmla="*/ 1 w 1"/>
                <a:gd name="T21" fmla="*/ 4 h 5"/>
                <a:gd name="T22" fmla="*/ 1 w 1"/>
                <a:gd name="T23" fmla="*/ 4 h 5"/>
                <a:gd name="T24" fmla="*/ 1 w 1"/>
                <a:gd name="T25" fmla="*/ 4 h 5"/>
                <a:gd name="T26" fmla="*/ 1 w 1"/>
                <a:gd name="T27" fmla="*/ 4 h 5"/>
                <a:gd name="T28" fmla="*/ 1 w 1"/>
                <a:gd name="T29" fmla="*/ 4 h 5"/>
                <a:gd name="T30" fmla="*/ 1 w 1"/>
                <a:gd name="T31" fmla="*/ 4 h 5"/>
                <a:gd name="T32" fmla="*/ 1 w 1"/>
                <a:gd name="T33" fmla="*/ 4 h 5"/>
                <a:gd name="T34" fmla="*/ 1 w 1"/>
                <a:gd name="T35" fmla="*/ 3 h 5"/>
                <a:gd name="T36" fmla="*/ 1 w 1"/>
                <a:gd name="T37" fmla="*/ 3 h 5"/>
                <a:gd name="T38" fmla="*/ 1 w 1"/>
                <a:gd name="T39" fmla="*/ 3 h 5"/>
                <a:gd name="T40" fmla="*/ 1 w 1"/>
                <a:gd name="T41" fmla="*/ 2 h 5"/>
                <a:gd name="T42" fmla="*/ 1 w 1"/>
                <a:gd name="T43" fmla="*/ 2 h 5"/>
                <a:gd name="T44" fmla="*/ 1 w 1"/>
                <a:gd name="T45" fmla="*/ 2 h 5"/>
                <a:gd name="T46" fmla="*/ 1 w 1"/>
                <a:gd name="T47" fmla="*/ 2 h 5"/>
                <a:gd name="T48" fmla="*/ 1 w 1"/>
                <a:gd name="T49" fmla="*/ 2 h 5"/>
                <a:gd name="T50" fmla="*/ 1 w 1"/>
                <a:gd name="T51" fmla="*/ 2 h 5"/>
                <a:gd name="T52" fmla="*/ 1 w 1"/>
                <a:gd name="T53" fmla="*/ 1 h 5"/>
                <a:gd name="T54" fmla="*/ 1 w 1"/>
                <a:gd name="T55" fmla="*/ 1 h 5"/>
                <a:gd name="T56" fmla="*/ 1 w 1"/>
                <a:gd name="T57" fmla="*/ 1 h 5"/>
                <a:gd name="T58" fmla="*/ 1 w 1"/>
                <a:gd name="T59" fmla="*/ 1 h 5"/>
                <a:gd name="T60" fmla="*/ 1 w 1"/>
                <a:gd name="T61" fmla="*/ 0 h 5"/>
                <a:gd name="T62" fmla="*/ 1 w 1"/>
                <a:gd name="T63" fmla="*/ 0 h 5"/>
                <a:gd name="T64" fmla="*/ 1 w 1"/>
                <a:gd name="T65" fmla="*/ 0 h 5"/>
                <a:gd name="T66" fmla="*/ 1 w 1"/>
                <a:gd name="T67" fmla="*/ 1 h 5"/>
                <a:gd name="T68" fmla="*/ 1 w 1"/>
                <a:gd name="T69" fmla="*/ 1 h 5"/>
                <a:gd name="T70" fmla="*/ 1 w 1"/>
                <a:gd name="T71" fmla="*/ 1 h 5"/>
                <a:gd name="T72" fmla="*/ 1 w 1"/>
                <a:gd name="T73" fmla="*/ 1 h 5"/>
                <a:gd name="T74" fmla="*/ 1 w 1"/>
                <a:gd name="T75" fmla="*/ 1 h 5"/>
                <a:gd name="T76" fmla="*/ 1 w 1"/>
                <a:gd name="T77" fmla="*/ 1 h 5"/>
                <a:gd name="T78" fmla="*/ 1 w 1"/>
                <a:gd name="T79" fmla="*/ 1 h 5"/>
                <a:gd name="T80" fmla="*/ 1 w 1"/>
                <a:gd name="T81" fmla="*/ 1 h 5"/>
                <a:gd name="T82" fmla="*/ 1 w 1"/>
                <a:gd name="T83" fmla="*/ 1 h 5"/>
                <a:gd name="T84" fmla="*/ 1 w 1"/>
                <a:gd name="T85" fmla="*/ 2 h 5"/>
                <a:gd name="T86" fmla="*/ 1 w 1"/>
                <a:gd name="T87" fmla="*/ 2 h 5"/>
                <a:gd name="T88" fmla="*/ 0 w 1"/>
                <a:gd name="T89" fmla="*/ 2 h 5"/>
                <a:gd name="T90" fmla="*/ 0 w 1"/>
                <a:gd name="T91" fmla="*/ 1 h 5"/>
                <a:gd name="T92" fmla="*/ 0 w 1"/>
                <a:gd name="T93" fmla="*/ 2 h 5"/>
                <a:gd name="T94" fmla="*/ 0 w 1"/>
                <a:gd name="T95" fmla="*/ 2 h 5"/>
                <a:gd name="T96" fmla="*/ 0 w 1"/>
                <a:gd name="T97" fmla="*/ 2 h 5"/>
                <a:gd name="T98" fmla="*/ 0 w 1"/>
                <a:gd name="T99" fmla="*/ 2 h 5"/>
                <a:gd name="T100" fmla="*/ 0 w 1"/>
                <a:gd name="T101" fmla="*/ 3 h 5"/>
                <a:gd name="T102" fmla="*/ 0 w 1"/>
                <a:gd name="T103" fmla="*/ 3 h 5"/>
                <a:gd name="T104" fmla="*/ 0 w 1"/>
                <a:gd name="T105" fmla="*/ 3 h 5"/>
                <a:gd name="T106" fmla="*/ 0 w 1"/>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 h="5">
                  <a:moveTo>
                    <a:pt x="0" y="3"/>
                  </a:move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1"/>
                    <a:pt x="0" y="2"/>
                    <a:pt x="0" y="2"/>
                  </a:cubicBezTo>
                  <a:cubicBezTo>
                    <a:pt x="0" y="2"/>
                    <a:pt x="0" y="1"/>
                    <a:pt x="0" y="1"/>
                  </a:cubicBezTo>
                  <a:cubicBezTo>
                    <a:pt x="0" y="1"/>
                    <a:pt x="0" y="2"/>
                    <a:pt x="0" y="2"/>
                  </a:cubicBezTo>
                  <a:cubicBezTo>
                    <a:pt x="0" y="2"/>
                    <a:pt x="0" y="2"/>
                    <a:pt x="0" y="2"/>
                  </a:cubicBezTo>
                  <a:cubicBezTo>
                    <a:pt x="0" y="2"/>
                    <a:pt x="0" y="2"/>
                    <a:pt x="0" y="2"/>
                  </a:cubicBezTo>
                  <a:cubicBezTo>
                    <a:pt x="0" y="2"/>
                    <a:pt x="0" y="2"/>
                    <a:pt x="0" y="2"/>
                  </a:cubicBezTo>
                  <a:cubicBezTo>
                    <a:pt x="0" y="2"/>
                    <a:pt x="0" y="3"/>
                    <a:pt x="0" y="3"/>
                  </a:cubicBezTo>
                  <a:cubicBezTo>
                    <a:pt x="0" y="3"/>
                    <a:pt x="0" y="3"/>
                    <a:pt x="0" y="3"/>
                  </a:cubicBezTo>
                  <a:cubicBezTo>
                    <a:pt x="0" y="3"/>
                    <a:pt x="0"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64" name="Freeform 1622"/>
            <p:cNvSpPr>
              <a:spLocks/>
            </p:cNvSpPr>
            <p:nvPr/>
          </p:nvSpPr>
          <p:spPr bwMode="auto">
            <a:xfrm>
              <a:off x="5006975" y="7723188"/>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65" name="Freeform 1623"/>
            <p:cNvSpPr>
              <a:spLocks/>
            </p:cNvSpPr>
            <p:nvPr/>
          </p:nvSpPr>
          <p:spPr bwMode="auto">
            <a:xfrm>
              <a:off x="5010150" y="7721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66" name="Freeform 1624"/>
            <p:cNvSpPr>
              <a:spLocks/>
            </p:cNvSpPr>
            <p:nvPr/>
          </p:nvSpPr>
          <p:spPr bwMode="auto">
            <a:xfrm>
              <a:off x="5010150" y="7718425"/>
              <a:ext cx="0" cy="1588"/>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67" name="Freeform 1625"/>
            <p:cNvSpPr>
              <a:spLocks/>
            </p:cNvSpPr>
            <p:nvPr/>
          </p:nvSpPr>
          <p:spPr bwMode="auto">
            <a:xfrm>
              <a:off x="5005388" y="7720013"/>
              <a:ext cx="1587" cy="0"/>
            </a:xfrm>
            <a:custGeom>
              <a:avLst/>
              <a:gdLst>
                <a:gd name="T0" fmla="*/ 0 w 1"/>
                <a:gd name="T1" fmla="*/ 0 w 1"/>
                <a:gd name="T2" fmla="*/ 0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0"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68" name="Freeform 1626"/>
            <p:cNvSpPr>
              <a:spLocks/>
            </p:cNvSpPr>
            <p:nvPr/>
          </p:nvSpPr>
          <p:spPr bwMode="auto">
            <a:xfrm>
              <a:off x="5008563" y="77184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69" name="Freeform 1627"/>
            <p:cNvSpPr>
              <a:spLocks/>
            </p:cNvSpPr>
            <p:nvPr/>
          </p:nvSpPr>
          <p:spPr bwMode="auto">
            <a:xfrm>
              <a:off x="5006975" y="7718425"/>
              <a:ext cx="1587" cy="0"/>
            </a:xfrm>
            <a:custGeom>
              <a:avLst/>
              <a:gdLst>
                <a:gd name="T0" fmla="*/ 0 w 1"/>
                <a:gd name="T1" fmla="*/ 0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70" name="Freeform 1628"/>
            <p:cNvSpPr>
              <a:spLocks/>
            </p:cNvSpPr>
            <p:nvPr/>
          </p:nvSpPr>
          <p:spPr bwMode="auto">
            <a:xfrm>
              <a:off x="5013325" y="7831138"/>
              <a:ext cx="9525" cy="11113"/>
            </a:xfrm>
            <a:custGeom>
              <a:avLst/>
              <a:gdLst>
                <a:gd name="T0" fmla="*/ 3 w 8"/>
                <a:gd name="T1" fmla="*/ 9 h 9"/>
                <a:gd name="T2" fmla="*/ 2 w 8"/>
                <a:gd name="T3" fmla="*/ 8 h 9"/>
                <a:gd name="T4" fmla="*/ 2 w 8"/>
                <a:gd name="T5" fmla="*/ 9 h 9"/>
                <a:gd name="T6" fmla="*/ 1 w 8"/>
                <a:gd name="T7" fmla="*/ 8 h 9"/>
                <a:gd name="T8" fmla="*/ 1 w 8"/>
                <a:gd name="T9" fmla="*/ 8 h 9"/>
                <a:gd name="T10" fmla="*/ 1 w 8"/>
                <a:gd name="T11" fmla="*/ 8 h 9"/>
                <a:gd name="T12" fmla="*/ 0 w 8"/>
                <a:gd name="T13" fmla="*/ 9 h 9"/>
                <a:gd name="T14" fmla="*/ 0 w 8"/>
                <a:gd name="T15" fmla="*/ 9 h 9"/>
                <a:gd name="T16" fmla="*/ 0 w 8"/>
                <a:gd name="T17" fmla="*/ 8 h 9"/>
                <a:gd name="T18" fmla="*/ 1 w 8"/>
                <a:gd name="T19" fmla="*/ 8 h 9"/>
                <a:gd name="T20" fmla="*/ 1 w 8"/>
                <a:gd name="T21" fmla="*/ 7 h 9"/>
                <a:gd name="T22" fmla="*/ 1 w 8"/>
                <a:gd name="T23" fmla="*/ 7 h 9"/>
                <a:gd name="T24" fmla="*/ 1 w 8"/>
                <a:gd name="T25" fmla="*/ 7 h 9"/>
                <a:gd name="T26" fmla="*/ 1 w 8"/>
                <a:gd name="T27" fmla="*/ 6 h 9"/>
                <a:gd name="T28" fmla="*/ 1 w 8"/>
                <a:gd name="T29" fmla="*/ 6 h 9"/>
                <a:gd name="T30" fmla="*/ 1 w 8"/>
                <a:gd name="T31" fmla="*/ 5 h 9"/>
                <a:gd name="T32" fmla="*/ 1 w 8"/>
                <a:gd name="T33" fmla="*/ 5 h 9"/>
                <a:gd name="T34" fmla="*/ 2 w 8"/>
                <a:gd name="T35" fmla="*/ 4 h 9"/>
                <a:gd name="T36" fmla="*/ 2 w 8"/>
                <a:gd name="T37" fmla="*/ 4 h 9"/>
                <a:gd name="T38" fmla="*/ 3 w 8"/>
                <a:gd name="T39" fmla="*/ 4 h 9"/>
                <a:gd name="T40" fmla="*/ 3 w 8"/>
                <a:gd name="T41" fmla="*/ 3 h 9"/>
                <a:gd name="T42" fmla="*/ 4 w 8"/>
                <a:gd name="T43" fmla="*/ 2 h 9"/>
                <a:gd name="T44" fmla="*/ 4 w 8"/>
                <a:gd name="T45" fmla="*/ 1 h 9"/>
                <a:gd name="T46" fmla="*/ 5 w 8"/>
                <a:gd name="T47" fmla="*/ 0 h 9"/>
                <a:gd name="T48" fmla="*/ 6 w 8"/>
                <a:gd name="T49" fmla="*/ 0 h 9"/>
                <a:gd name="T50" fmla="*/ 7 w 8"/>
                <a:gd name="T51" fmla="*/ 0 h 9"/>
                <a:gd name="T52" fmla="*/ 7 w 8"/>
                <a:gd name="T53" fmla="*/ 1 h 9"/>
                <a:gd name="T54" fmla="*/ 7 w 8"/>
                <a:gd name="T55" fmla="*/ 2 h 9"/>
                <a:gd name="T56" fmla="*/ 7 w 8"/>
                <a:gd name="T57" fmla="*/ 3 h 9"/>
                <a:gd name="T58" fmla="*/ 7 w 8"/>
                <a:gd name="T59" fmla="*/ 3 h 9"/>
                <a:gd name="T60" fmla="*/ 7 w 8"/>
                <a:gd name="T61" fmla="*/ 3 h 9"/>
                <a:gd name="T62" fmla="*/ 7 w 8"/>
                <a:gd name="T63" fmla="*/ 3 h 9"/>
                <a:gd name="T64" fmla="*/ 7 w 8"/>
                <a:gd name="T65" fmla="*/ 4 h 9"/>
                <a:gd name="T66" fmla="*/ 7 w 8"/>
                <a:gd name="T67" fmla="*/ 4 h 9"/>
                <a:gd name="T68" fmla="*/ 7 w 8"/>
                <a:gd name="T69" fmla="*/ 4 h 9"/>
                <a:gd name="T70" fmla="*/ 7 w 8"/>
                <a:gd name="T71" fmla="*/ 4 h 9"/>
                <a:gd name="T72" fmla="*/ 6 w 8"/>
                <a:gd name="T73" fmla="*/ 5 h 9"/>
                <a:gd name="T74" fmla="*/ 6 w 8"/>
                <a:gd name="T75" fmla="*/ 5 h 9"/>
                <a:gd name="T76" fmla="*/ 6 w 8"/>
                <a:gd name="T77" fmla="*/ 6 h 9"/>
                <a:gd name="T78" fmla="*/ 6 w 8"/>
                <a:gd name="T79" fmla="*/ 6 h 9"/>
                <a:gd name="T80" fmla="*/ 5 w 8"/>
                <a:gd name="T81" fmla="*/ 6 h 9"/>
                <a:gd name="T82" fmla="*/ 5 w 8"/>
                <a:gd name="T83" fmla="*/ 6 h 9"/>
                <a:gd name="T84" fmla="*/ 5 w 8"/>
                <a:gd name="T85" fmla="*/ 7 h 9"/>
                <a:gd name="T86" fmla="*/ 5 w 8"/>
                <a:gd name="T87" fmla="*/ 7 h 9"/>
                <a:gd name="T88" fmla="*/ 5 w 8"/>
                <a:gd name="T89" fmla="*/ 7 h 9"/>
                <a:gd name="T90" fmla="*/ 4 w 8"/>
                <a:gd name="T91" fmla="*/ 7 h 9"/>
                <a:gd name="T92" fmla="*/ 4 w 8"/>
                <a:gd name="T93" fmla="*/ 7 h 9"/>
                <a:gd name="T94" fmla="*/ 4 w 8"/>
                <a:gd name="T95" fmla="*/ 8 h 9"/>
                <a:gd name="T96" fmla="*/ 3 w 8"/>
                <a:gd name="T97" fmla="*/ 8 h 9"/>
                <a:gd name="T98" fmla="*/ 3 w 8"/>
                <a:gd name="T99" fmla="*/ 8 h 9"/>
                <a:gd name="T100" fmla="*/ 3 w 8"/>
                <a:gd name="T10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9">
                  <a:moveTo>
                    <a:pt x="3" y="8"/>
                  </a:moveTo>
                  <a:cubicBezTo>
                    <a:pt x="3" y="9"/>
                    <a:pt x="3" y="9"/>
                    <a:pt x="3" y="9"/>
                  </a:cubicBezTo>
                  <a:cubicBezTo>
                    <a:pt x="3" y="9"/>
                    <a:pt x="3" y="9"/>
                    <a:pt x="3" y="9"/>
                  </a:cubicBezTo>
                  <a:cubicBezTo>
                    <a:pt x="3" y="8"/>
                    <a:pt x="3" y="8"/>
                    <a:pt x="3" y="8"/>
                  </a:cubicBezTo>
                  <a:cubicBezTo>
                    <a:pt x="3" y="8"/>
                    <a:pt x="3" y="8"/>
                    <a:pt x="2" y="8"/>
                  </a:cubicBezTo>
                  <a:cubicBezTo>
                    <a:pt x="2" y="8"/>
                    <a:pt x="2" y="8"/>
                    <a:pt x="2" y="8"/>
                  </a:cubicBezTo>
                  <a:cubicBezTo>
                    <a:pt x="2" y="8"/>
                    <a:pt x="2" y="8"/>
                    <a:pt x="2" y="8"/>
                  </a:cubicBezTo>
                  <a:cubicBezTo>
                    <a:pt x="2" y="8"/>
                    <a:pt x="2" y="9"/>
                    <a:pt x="2" y="9"/>
                  </a:cubicBezTo>
                  <a:cubicBezTo>
                    <a:pt x="2" y="9"/>
                    <a:pt x="2" y="9"/>
                    <a:pt x="2" y="9"/>
                  </a:cubicBezTo>
                  <a:cubicBezTo>
                    <a:pt x="2" y="9"/>
                    <a:pt x="2" y="8"/>
                    <a:pt x="2" y="8"/>
                  </a:cubicBezTo>
                  <a:cubicBezTo>
                    <a:pt x="2" y="8"/>
                    <a:pt x="2" y="8"/>
                    <a:pt x="2" y="8"/>
                  </a:cubicBezTo>
                  <a:cubicBezTo>
                    <a:pt x="2"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9"/>
                    <a:pt x="1" y="9"/>
                  </a:cubicBezTo>
                  <a:cubicBezTo>
                    <a:pt x="1"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8"/>
                    <a:pt x="1" y="8"/>
                    <a:pt x="0" y="8"/>
                  </a:cubicBezTo>
                  <a:cubicBezTo>
                    <a:pt x="0" y="8"/>
                    <a:pt x="0" y="8"/>
                    <a:pt x="0" y="8"/>
                  </a:cubicBezTo>
                  <a:cubicBezTo>
                    <a:pt x="0" y="8"/>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5"/>
                    <a:pt x="2" y="4"/>
                    <a:pt x="2" y="4"/>
                  </a:cubicBezTo>
                  <a:cubicBezTo>
                    <a:pt x="2" y="4"/>
                    <a:pt x="2" y="4"/>
                    <a:pt x="2" y="4"/>
                  </a:cubicBezTo>
                  <a:cubicBezTo>
                    <a:pt x="2" y="5"/>
                    <a:pt x="2" y="4"/>
                    <a:pt x="2" y="4"/>
                  </a:cubicBezTo>
                  <a:cubicBezTo>
                    <a:pt x="2" y="4"/>
                    <a:pt x="2" y="4"/>
                    <a:pt x="2" y="4"/>
                  </a:cubicBezTo>
                  <a:cubicBezTo>
                    <a:pt x="2" y="4"/>
                    <a:pt x="2" y="4"/>
                    <a:pt x="2" y="4"/>
                  </a:cubicBezTo>
                  <a:cubicBezTo>
                    <a:pt x="2" y="4"/>
                    <a:pt x="2" y="4"/>
                    <a:pt x="2" y="4"/>
                  </a:cubicBezTo>
                  <a:cubicBezTo>
                    <a:pt x="2" y="4"/>
                    <a:pt x="2" y="4"/>
                    <a:pt x="2" y="4"/>
                  </a:cubicBezTo>
                  <a:cubicBezTo>
                    <a:pt x="2" y="4"/>
                    <a:pt x="3" y="4"/>
                    <a:pt x="3" y="4"/>
                  </a:cubicBezTo>
                  <a:cubicBezTo>
                    <a:pt x="3" y="4"/>
                    <a:pt x="3" y="4"/>
                    <a:pt x="3" y="4"/>
                  </a:cubicBezTo>
                  <a:cubicBezTo>
                    <a:pt x="3" y="4"/>
                    <a:pt x="3" y="4"/>
                    <a:pt x="3" y="4"/>
                  </a:cubicBezTo>
                  <a:cubicBezTo>
                    <a:pt x="3" y="4"/>
                    <a:pt x="3" y="3"/>
                    <a:pt x="3" y="3"/>
                  </a:cubicBezTo>
                  <a:cubicBezTo>
                    <a:pt x="3" y="3"/>
                    <a:pt x="3" y="3"/>
                    <a:pt x="3" y="3"/>
                  </a:cubicBezTo>
                  <a:cubicBezTo>
                    <a:pt x="3" y="3"/>
                    <a:pt x="3" y="3"/>
                    <a:pt x="3" y="3"/>
                  </a:cubicBezTo>
                  <a:cubicBezTo>
                    <a:pt x="3" y="2"/>
                    <a:pt x="4" y="2"/>
                    <a:pt x="4" y="2"/>
                  </a:cubicBezTo>
                  <a:cubicBezTo>
                    <a:pt x="4" y="2"/>
                    <a:pt x="4" y="2"/>
                    <a:pt x="4" y="2"/>
                  </a:cubicBezTo>
                  <a:cubicBezTo>
                    <a:pt x="4" y="2"/>
                    <a:pt x="4" y="2"/>
                    <a:pt x="4" y="2"/>
                  </a:cubicBezTo>
                  <a:cubicBezTo>
                    <a:pt x="4" y="1"/>
                    <a:pt x="4" y="1"/>
                    <a:pt x="4" y="1"/>
                  </a:cubicBezTo>
                  <a:cubicBezTo>
                    <a:pt x="4" y="1"/>
                    <a:pt x="4" y="1"/>
                    <a:pt x="4" y="1"/>
                  </a:cubicBezTo>
                  <a:cubicBezTo>
                    <a:pt x="5" y="1"/>
                    <a:pt x="5" y="1"/>
                    <a:pt x="5" y="1"/>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7" y="0"/>
                    <a:pt x="7" y="0"/>
                    <a:pt x="7" y="0"/>
                  </a:cubicBezTo>
                  <a:cubicBezTo>
                    <a:pt x="7" y="0"/>
                    <a:pt x="7" y="0"/>
                    <a:pt x="7" y="0"/>
                  </a:cubicBezTo>
                  <a:cubicBezTo>
                    <a:pt x="7" y="0"/>
                    <a:pt x="7" y="0"/>
                    <a:pt x="7" y="1"/>
                  </a:cubicBezTo>
                  <a:cubicBezTo>
                    <a:pt x="7" y="1"/>
                    <a:pt x="7" y="1"/>
                    <a:pt x="7" y="1"/>
                  </a:cubicBezTo>
                  <a:cubicBezTo>
                    <a:pt x="7" y="1"/>
                    <a:pt x="6" y="2"/>
                    <a:pt x="6" y="2"/>
                  </a:cubicBezTo>
                  <a:cubicBezTo>
                    <a:pt x="6" y="2"/>
                    <a:pt x="7" y="2"/>
                    <a:pt x="7" y="2"/>
                  </a:cubicBezTo>
                  <a:cubicBezTo>
                    <a:pt x="7" y="2"/>
                    <a:pt x="7" y="2"/>
                    <a:pt x="7" y="2"/>
                  </a:cubicBezTo>
                  <a:cubicBezTo>
                    <a:pt x="7" y="3"/>
                    <a:pt x="7" y="3"/>
                    <a:pt x="7" y="3"/>
                  </a:cubicBezTo>
                  <a:cubicBezTo>
                    <a:pt x="7" y="3"/>
                    <a:pt x="7" y="2"/>
                    <a:pt x="7" y="3"/>
                  </a:cubicBezTo>
                  <a:cubicBezTo>
                    <a:pt x="7" y="3"/>
                    <a:pt x="7" y="3"/>
                    <a:pt x="7" y="3"/>
                  </a:cubicBezTo>
                  <a:cubicBezTo>
                    <a:pt x="7" y="3"/>
                    <a:pt x="7" y="3"/>
                    <a:pt x="7" y="3"/>
                  </a:cubicBezTo>
                  <a:cubicBezTo>
                    <a:pt x="7" y="3"/>
                    <a:pt x="7" y="3"/>
                    <a:pt x="7" y="3"/>
                  </a:cubicBezTo>
                  <a:cubicBezTo>
                    <a:pt x="8" y="3"/>
                    <a:pt x="8" y="3"/>
                    <a:pt x="8" y="3"/>
                  </a:cubicBezTo>
                  <a:cubicBezTo>
                    <a:pt x="8"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8"/>
                    <a:pt x="4" y="8"/>
                  </a:cubicBezTo>
                  <a:cubicBezTo>
                    <a:pt x="4" y="8"/>
                    <a:pt x="4" y="8"/>
                    <a:pt x="4" y="8"/>
                  </a:cubicBezTo>
                  <a:cubicBezTo>
                    <a:pt x="4"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71" name="Freeform 1629"/>
            <p:cNvSpPr>
              <a:spLocks/>
            </p:cNvSpPr>
            <p:nvPr/>
          </p:nvSpPr>
          <p:spPr bwMode="auto">
            <a:xfrm>
              <a:off x="5013325" y="78422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72" name="Freeform 1630"/>
            <p:cNvSpPr>
              <a:spLocks/>
            </p:cNvSpPr>
            <p:nvPr/>
          </p:nvSpPr>
          <p:spPr bwMode="auto">
            <a:xfrm>
              <a:off x="5041900" y="7867650"/>
              <a:ext cx="11112" cy="52388"/>
            </a:xfrm>
            <a:custGeom>
              <a:avLst/>
              <a:gdLst>
                <a:gd name="T0" fmla="*/ 3 w 9"/>
                <a:gd name="T1" fmla="*/ 1 h 43"/>
                <a:gd name="T2" fmla="*/ 5 w 9"/>
                <a:gd name="T3" fmla="*/ 3 h 43"/>
                <a:gd name="T4" fmla="*/ 4 w 9"/>
                <a:gd name="T5" fmla="*/ 3 h 43"/>
                <a:gd name="T6" fmla="*/ 4 w 9"/>
                <a:gd name="T7" fmla="*/ 4 h 43"/>
                <a:gd name="T8" fmla="*/ 5 w 9"/>
                <a:gd name="T9" fmla="*/ 4 h 43"/>
                <a:gd name="T10" fmla="*/ 5 w 9"/>
                <a:gd name="T11" fmla="*/ 5 h 43"/>
                <a:gd name="T12" fmla="*/ 6 w 9"/>
                <a:gd name="T13" fmla="*/ 6 h 43"/>
                <a:gd name="T14" fmla="*/ 6 w 9"/>
                <a:gd name="T15" fmla="*/ 7 h 43"/>
                <a:gd name="T16" fmla="*/ 7 w 9"/>
                <a:gd name="T17" fmla="*/ 7 h 43"/>
                <a:gd name="T18" fmla="*/ 8 w 9"/>
                <a:gd name="T19" fmla="*/ 8 h 43"/>
                <a:gd name="T20" fmla="*/ 8 w 9"/>
                <a:gd name="T21" fmla="*/ 9 h 43"/>
                <a:gd name="T22" fmla="*/ 7 w 9"/>
                <a:gd name="T23" fmla="*/ 10 h 43"/>
                <a:gd name="T24" fmla="*/ 6 w 9"/>
                <a:gd name="T25" fmla="*/ 9 h 43"/>
                <a:gd name="T26" fmla="*/ 5 w 9"/>
                <a:gd name="T27" fmla="*/ 9 h 43"/>
                <a:gd name="T28" fmla="*/ 4 w 9"/>
                <a:gd name="T29" fmla="*/ 8 h 43"/>
                <a:gd name="T30" fmla="*/ 3 w 9"/>
                <a:gd name="T31" fmla="*/ 9 h 43"/>
                <a:gd name="T32" fmla="*/ 2 w 9"/>
                <a:gd name="T33" fmla="*/ 9 h 43"/>
                <a:gd name="T34" fmla="*/ 1 w 9"/>
                <a:gd name="T35" fmla="*/ 10 h 43"/>
                <a:gd name="T36" fmla="*/ 1 w 9"/>
                <a:gd name="T37" fmla="*/ 11 h 43"/>
                <a:gd name="T38" fmla="*/ 1 w 9"/>
                <a:gd name="T39" fmla="*/ 12 h 43"/>
                <a:gd name="T40" fmla="*/ 1 w 9"/>
                <a:gd name="T41" fmla="*/ 12 h 43"/>
                <a:gd name="T42" fmla="*/ 2 w 9"/>
                <a:gd name="T43" fmla="*/ 13 h 43"/>
                <a:gd name="T44" fmla="*/ 3 w 9"/>
                <a:gd name="T45" fmla="*/ 13 h 43"/>
                <a:gd name="T46" fmla="*/ 3 w 9"/>
                <a:gd name="T47" fmla="*/ 14 h 43"/>
                <a:gd name="T48" fmla="*/ 4 w 9"/>
                <a:gd name="T49" fmla="*/ 14 h 43"/>
                <a:gd name="T50" fmla="*/ 4 w 9"/>
                <a:gd name="T51" fmla="*/ 14 h 43"/>
                <a:gd name="T52" fmla="*/ 3 w 9"/>
                <a:gd name="T53" fmla="*/ 14 h 43"/>
                <a:gd name="T54" fmla="*/ 3 w 9"/>
                <a:gd name="T55" fmla="*/ 15 h 43"/>
                <a:gd name="T56" fmla="*/ 2 w 9"/>
                <a:gd name="T57" fmla="*/ 17 h 43"/>
                <a:gd name="T58" fmla="*/ 2 w 9"/>
                <a:gd name="T59" fmla="*/ 18 h 43"/>
                <a:gd name="T60" fmla="*/ 1 w 9"/>
                <a:gd name="T61" fmla="*/ 19 h 43"/>
                <a:gd name="T62" fmla="*/ 2 w 9"/>
                <a:gd name="T63" fmla="*/ 18 h 43"/>
                <a:gd name="T64" fmla="*/ 3 w 9"/>
                <a:gd name="T65" fmla="*/ 19 h 43"/>
                <a:gd name="T66" fmla="*/ 3 w 9"/>
                <a:gd name="T67" fmla="*/ 19 h 43"/>
                <a:gd name="T68" fmla="*/ 2 w 9"/>
                <a:gd name="T69" fmla="*/ 20 h 43"/>
                <a:gd name="T70" fmla="*/ 0 w 9"/>
                <a:gd name="T71" fmla="*/ 21 h 43"/>
                <a:gd name="T72" fmla="*/ 0 w 9"/>
                <a:gd name="T73" fmla="*/ 21 h 43"/>
                <a:gd name="T74" fmla="*/ 1 w 9"/>
                <a:gd name="T75" fmla="*/ 22 h 43"/>
                <a:gd name="T76" fmla="*/ 2 w 9"/>
                <a:gd name="T77" fmla="*/ 24 h 43"/>
                <a:gd name="T78" fmla="*/ 3 w 9"/>
                <a:gd name="T79" fmla="*/ 24 h 43"/>
                <a:gd name="T80" fmla="*/ 3 w 9"/>
                <a:gd name="T81" fmla="*/ 24 h 43"/>
                <a:gd name="T82" fmla="*/ 3 w 9"/>
                <a:gd name="T83" fmla="*/ 26 h 43"/>
                <a:gd name="T84" fmla="*/ 4 w 9"/>
                <a:gd name="T85" fmla="*/ 26 h 43"/>
                <a:gd name="T86" fmla="*/ 3 w 9"/>
                <a:gd name="T87" fmla="*/ 27 h 43"/>
                <a:gd name="T88" fmla="*/ 2 w 9"/>
                <a:gd name="T89" fmla="*/ 27 h 43"/>
                <a:gd name="T90" fmla="*/ 1 w 9"/>
                <a:gd name="T91" fmla="*/ 28 h 43"/>
                <a:gd name="T92" fmla="*/ 2 w 9"/>
                <a:gd name="T93" fmla="*/ 29 h 43"/>
                <a:gd name="T94" fmla="*/ 1 w 9"/>
                <a:gd name="T95" fmla="*/ 29 h 43"/>
                <a:gd name="T96" fmla="*/ 1 w 9"/>
                <a:gd name="T97" fmla="*/ 31 h 43"/>
                <a:gd name="T98" fmla="*/ 2 w 9"/>
                <a:gd name="T99" fmla="*/ 32 h 43"/>
                <a:gd name="T100" fmla="*/ 2 w 9"/>
                <a:gd name="T101" fmla="*/ 33 h 43"/>
                <a:gd name="T102" fmla="*/ 4 w 9"/>
                <a:gd name="T103" fmla="*/ 35 h 43"/>
                <a:gd name="T104" fmla="*/ 5 w 9"/>
                <a:gd name="T105" fmla="*/ 35 h 43"/>
                <a:gd name="T106" fmla="*/ 6 w 9"/>
                <a:gd name="T107" fmla="*/ 35 h 43"/>
                <a:gd name="T108" fmla="*/ 7 w 9"/>
                <a:gd name="T109" fmla="*/ 37 h 43"/>
                <a:gd name="T110" fmla="*/ 8 w 9"/>
                <a:gd name="T111" fmla="*/ 37 h 43"/>
                <a:gd name="T112" fmla="*/ 8 w 9"/>
                <a:gd name="T113" fmla="*/ 37 h 43"/>
                <a:gd name="T114" fmla="*/ 8 w 9"/>
                <a:gd name="T115" fmla="*/ 38 h 43"/>
                <a:gd name="T116" fmla="*/ 8 w 9"/>
                <a:gd name="T117" fmla="*/ 39 h 43"/>
                <a:gd name="T118" fmla="*/ 8 w 9"/>
                <a:gd name="T119" fmla="*/ 40 h 43"/>
                <a:gd name="T120" fmla="*/ 8 w 9"/>
                <a:gd name="T121"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 h="43">
                  <a:moveTo>
                    <a:pt x="2" y="0"/>
                  </a:moveTo>
                  <a:cubicBezTo>
                    <a:pt x="2" y="0"/>
                    <a:pt x="2" y="0"/>
                    <a:pt x="2" y="0"/>
                  </a:cubicBezTo>
                  <a:cubicBezTo>
                    <a:pt x="2" y="1"/>
                    <a:pt x="2" y="1"/>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4" y="1"/>
                    <a:pt x="4" y="1"/>
                    <a:pt x="4" y="1"/>
                  </a:cubicBezTo>
                  <a:cubicBezTo>
                    <a:pt x="4" y="2"/>
                    <a:pt x="4" y="2"/>
                    <a:pt x="4" y="2"/>
                  </a:cubicBezTo>
                  <a:cubicBezTo>
                    <a:pt x="4" y="2"/>
                    <a:pt x="4" y="2"/>
                    <a:pt x="4" y="2"/>
                  </a:cubicBezTo>
                  <a:cubicBezTo>
                    <a:pt x="5" y="2"/>
                    <a:pt x="5" y="2"/>
                    <a:pt x="5" y="2"/>
                  </a:cubicBezTo>
                  <a:cubicBezTo>
                    <a:pt x="5" y="2"/>
                    <a:pt x="5" y="2"/>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5"/>
                    <a:pt x="5" y="5"/>
                    <a:pt x="5"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8"/>
                    <a:pt x="7" y="8"/>
                    <a:pt x="7" y="8"/>
                  </a:cubicBezTo>
                  <a:cubicBezTo>
                    <a:pt x="7" y="8"/>
                    <a:pt x="7" y="8"/>
                    <a:pt x="7" y="8"/>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8"/>
                    <a:pt x="5" y="9"/>
                  </a:cubicBezTo>
                  <a:cubicBezTo>
                    <a:pt x="5" y="9"/>
                    <a:pt x="5" y="9"/>
                    <a:pt x="5" y="9"/>
                  </a:cubicBezTo>
                  <a:cubicBezTo>
                    <a:pt x="5" y="9"/>
                    <a:pt x="5" y="9"/>
                    <a:pt x="5" y="9"/>
                  </a:cubicBezTo>
                  <a:cubicBezTo>
                    <a:pt x="5" y="9"/>
                    <a:pt x="5" y="9"/>
                    <a:pt x="5"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2" y="13"/>
                    <a:pt x="2" y="13"/>
                    <a:pt x="2" y="13"/>
                  </a:cubicBezTo>
                  <a:cubicBezTo>
                    <a:pt x="2" y="12"/>
                    <a:pt x="2" y="12"/>
                    <a:pt x="2" y="12"/>
                  </a:cubicBezTo>
                  <a:cubicBezTo>
                    <a:pt x="2" y="13"/>
                    <a:pt x="2" y="13"/>
                    <a:pt x="2" y="13"/>
                  </a:cubicBezTo>
                  <a:cubicBezTo>
                    <a:pt x="2" y="13"/>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3" y="14"/>
                    <a:pt x="3" y="14"/>
                    <a:pt x="3" y="14"/>
                  </a:cubicBezTo>
                  <a:cubicBezTo>
                    <a:pt x="3"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4"/>
                    <a:pt x="4" y="14"/>
                    <a:pt x="4" y="14"/>
                  </a:cubicBezTo>
                  <a:cubicBezTo>
                    <a:pt x="4" y="14"/>
                    <a:pt x="4" y="14"/>
                    <a:pt x="4" y="14"/>
                  </a:cubicBezTo>
                  <a:cubicBezTo>
                    <a:pt x="4" y="14"/>
                    <a:pt x="4" y="14"/>
                    <a:pt x="4" y="14"/>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2" y="19"/>
                    <a:pt x="2" y="19"/>
                    <a:pt x="2" y="19"/>
                  </a:cubicBezTo>
                  <a:cubicBezTo>
                    <a:pt x="1"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8"/>
                    <a:pt x="2" y="18"/>
                    <a:pt x="2" y="18"/>
                  </a:cubicBezTo>
                  <a:cubicBezTo>
                    <a:pt x="2" y="19"/>
                    <a:pt x="2" y="19"/>
                    <a:pt x="2" y="19"/>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2" y="20"/>
                    <a:pt x="1" y="20"/>
                    <a:pt x="1" y="20"/>
                  </a:cubicBezTo>
                  <a:cubicBezTo>
                    <a:pt x="1" y="20"/>
                    <a:pt x="1" y="20"/>
                    <a:pt x="1" y="20"/>
                  </a:cubicBezTo>
                  <a:cubicBezTo>
                    <a:pt x="1" y="20"/>
                    <a:pt x="1" y="20"/>
                    <a:pt x="1" y="20"/>
                  </a:cubicBezTo>
                  <a:cubicBezTo>
                    <a:pt x="0" y="21"/>
                    <a:pt x="0" y="21"/>
                    <a:pt x="0" y="21"/>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3" y="26"/>
                    <a:pt x="3" y="26"/>
                    <a:pt x="3" y="26"/>
                  </a:cubicBezTo>
                  <a:cubicBezTo>
                    <a:pt x="3" y="26"/>
                    <a:pt x="3" y="26"/>
                    <a:pt x="3" y="26"/>
                  </a:cubicBezTo>
                  <a:cubicBezTo>
                    <a:pt x="3" y="26"/>
                    <a:pt x="3" y="26"/>
                    <a:pt x="3" y="26"/>
                  </a:cubicBezTo>
                  <a:cubicBezTo>
                    <a:pt x="3" y="26"/>
                    <a:pt x="3" y="26"/>
                    <a:pt x="3" y="26"/>
                  </a:cubicBezTo>
                  <a:cubicBezTo>
                    <a:pt x="2" y="26"/>
                    <a:pt x="2" y="26"/>
                    <a:pt x="2" y="26"/>
                  </a:cubicBezTo>
                  <a:cubicBezTo>
                    <a:pt x="3" y="26"/>
                    <a:pt x="3" y="26"/>
                    <a:pt x="3" y="26"/>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1" y="28"/>
                    <a:pt x="1" y="28"/>
                    <a:pt x="1" y="28"/>
                  </a:cubicBezTo>
                  <a:cubicBezTo>
                    <a:pt x="1" y="28"/>
                    <a:pt x="1" y="28"/>
                    <a:pt x="1" y="28"/>
                  </a:cubicBezTo>
                  <a:cubicBezTo>
                    <a:pt x="1" y="28"/>
                    <a:pt x="1" y="28"/>
                    <a:pt x="1" y="28"/>
                  </a:cubicBezTo>
                  <a:cubicBezTo>
                    <a:pt x="1" y="28"/>
                    <a:pt x="1" y="28"/>
                    <a:pt x="1" y="28"/>
                  </a:cubicBezTo>
                  <a:cubicBezTo>
                    <a:pt x="2" y="29"/>
                    <a:pt x="2" y="29"/>
                    <a:pt x="2" y="29"/>
                  </a:cubicBezTo>
                  <a:cubicBezTo>
                    <a:pt x="2" y="28"/>
                    <a:pt x="2" y="28"/>
                    <a:pt x="2" y="28"/>
                  </a:cubicBezTo>
                  <a:cubicBezTo>
                    <a:pt x="2" y="29"/>
                    <a:pt x="2" y="29"/>
                    <a:pt x="2" y="29"/>
                  </a:cubicBezTo>
                  <a:cubicBezTo>
                    <a:pt x="2" y="29"/>
                    <a:pt x="2" y="29"/>
                    <a:pt x="2" y="29"/>
                  </a:cubicBezTo>
                  <a:cubicBezTo>
                    <a:pt x="2" y="29"/>
                    <a:pt x="2" y="29"/>
                    <a:pt x="2" y="29"/>
                  </a:cubicBezTo>
                  <a:cubicBezTo>
                    <a:pt x="2"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2" y="30"/>
                    <a:pt x="2" y="30"/>
                    <a:pt x="2" y="30"/>
                  </a:cubicBezTo>
                  <a:cubicBezTo>
                    <a:pt x="1" y="30"/>
                    <a:pt x="1" y="30"/>
                    <a:pt x="1" y="30"/>
                  </a:cubicBezTo>
                  <a:cubicBezTo>
                    <a:pt x="2" y="30"/>
                    <a:pt x="2" y="30"/>
                    <a:pt x="2"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3" y="34"/>
                    <a:pt x="3" y="34"/>
                    <a:pt x="3" y="34"/>
                  </a:cubicBezTo>
                  <a:cubicBezTo>
                    <a:pt x="3" y="34"/>
                    <a:pt x="3" y="34"/>
                    <a:pt x="3" y="34"/>
                  </a:cubicBezTo>
                  <a:cubicBezTo>
                    <a:pt x="3" y="34"/>
                    <a:pt x="3" y="34"/>
                    <a:pt x="3" y="34"/>
                  </a:cubicBezTo>
                  <a:cubicBezTo>
                    <a:pt x="3" y="34"/>
                    <a:pt x="3" y="35"/>
                    <a:pt x="3" y="35"/>
                  </a:cubicBezTo>
                  <a:cubicBezTo>
                    <a:pt x="3" y="35"/>
                    <a:pt x="3" y="34"/>
                    <a:pt x="3" y="34"/>
                  </a:cubicBezTo>
                  <a:cubicBezTo>
                    <a:pt x="4" y="35"/>
                    <a:pt x="4" y="35"/>
                    <a:pt x="4" y="35"/>
                  </a:cubicBezTo>
                  <a:cubicBezTo>
                    <a:pt x="4" y="35"/>
                    <a:pt x="4" y="35"/>
                    <a:pt x="4" y="35"/>
                  </a:cubicBezTo>
                  <a:cubicBezTo>
                    <a:pt x="4" y="35"/>
                    <a:pt x="4" y="35"/>
                    <a:pt x="4" y="35"/>
                  </a:cubicBezTo>
                  <a:cubicBezTo>
                    <a:pt x="5" y="35"/>
                    <a:pt x="5" y="35"/>
                    <a:pt x="5" y="35"/>
                  </a:cubicBezTo>
                  <a:cubicBezTo>
                    <a:pt x="5" y="34"/>
                    <a:pt x="5" y="34"/>
                    <a:pt x="5" y="34"/>
                  </a:cubicBezTo>
                  <a:cubicBezTo>
                    <a:pt x="5" y="34"/>
                    <a:pt x="5" y="34"/>
                    <a:pt x="5" y="34"/>
                  </a:cubicBezTo>
                  <a:cubicBezTo>
                    <a:pt x="5" y="34"/>
                    <a:pt x="5" y="34"/>
                    <a:pt x="5" y="34"/>
                  </a:cubicBezTo>
                  <a:cubicBezTo>
                    <a:pt x="5" y="35"/>
                    <a:pt x="5" y="35"/>
                    <a:pt x="5" y="35"/>
                  </a:cubicBezTo>
                  <a:cubicBezTo>
                    <a:pt x="5" y="34"/>
                    <a:pt x="5" y="34"/>
                    <a:pt x="5" y="34"/>
                  </a:cubicBezTo>
                  <a:cubicBezTo>
                    <a:pt x="6" y="35"/>
                    <a:pt x="6" y="35"/>
                    <a:pt x="6" y="35"/>
                  </a:cubicBezTo>
                  <a:cubicBezTo>
                    <a:pt x="5" y="35"/>
                    <a:pt x="5" y="35"/>
                    <a:pt x="5" y="35"/>
                  </a:cubicBezTo>
                  <a:cubicBezTo>
                    <a:pt x="5" y="35"/>
                    <a:pt x="5" y="35"/>
                    <a:pt x="5" y="35"/>
                  </a:cubicBezTo>
                  <a:cubicBezTo>
                    <a:pt x="5"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6"/>
                    <a:pt x="6" y="36"/>
                    <a:pt x="6" y="36"/>
                  </a:cubicBezTo>
                  <a:cubicBezTo>
                    <a:pt x="7" y="36"/>
                    <a:pt x="7" y="36"/>
                    <a:pt x="7" y="36"/>
                  </a:cubicBezTo>
                  <a:cubicBezTo>
                    <a:pt x="7" y="36"/>
                    <a:pt x="7" y="36"/>
                    <a:pt x="7" y="36"/>
                  </a:cubicBezTo>
                  <a:cubicBezTo>
                    <a:pt x="7" y="36"/>
                    <a:pt x="7" y="36"/>
                    <a:pt x="7" y="36"/>
                  </a:cubicBezTo>
                  <a:cubicBezTo>
                    <a:pt x="7" y="36"/>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9" y="37"/>
                    <a:pt x="9" y="37"/>
                    <a:pt x="9" y="37"/>
                  </a:cubicBezTo>
                  <a:cubicBezTo>
                    <a:pt x="8" y="37"/>
                    <a:pt x="8" y="37"/>
                    <a:pt x="8" y="37"/>
                  </a:cubicBezTo>
                  <a:cubicBezTo>
                    <a:pt x="8" y="37"/>
                    <a:pt x="8" y="37"/>
                    <a:pt x="8" y="37"/>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8" y="39"/>
                  </a:cubicBezTo>
                  <a:cubicBezTo>
                    <a:pt x="8" y="39"/>
                    <a:pt x="8" y="39"/>
                    <a:pt x="8" y="39"/>
                  </a:cubicBezTo>
                  <a:cubicBezTo>
                    <a:pt x="8" y="39"/>
                    <a:pt x="8" y="39"/>
                    <a:pt x="8" y="39"/>
                  </a:cubicBezTo>
                  <a:cubicBezTo>
                    <a:pt x="8" y="39"/>
                    <a:pt x="8" y="39"/>
                    <a:pt x="8" y="39"/>
                  </a:cubicBezTo>
                  <a:cubicBezTo>
                    <a:pt x="8" y="39"/>
                    <a:pt x="8" y="39"/>
                    <a:pt x="8" y="39"/>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3"/>
                    <a:pt x="8"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73" name="Freeform 1631"/>
            <p:cNvSpPr>
              <a:spLocks/>
            </p:cNvSpPr>
            <p:nvPr/>
          </p:nvSpPr>
          <p:spPr bwMode="auto">
            <a:xfrm>
              <a:off x="4989513" y="7699375"/>
              <a:ext cx="146050" cy="268288"/>
            </a:xfrm>
            <a:custGeom>
              <a:avLst/>
              <a:gdLst>
                <a:gd name="T0" fmla="*/ 23 w 119"/>
                <a:gd name="T1" fmla="*/ 144 h 220"/>
                <a:gd name="T2" fmla="*/ 24 w 119"/>
                <a:gd name="T3" fmla="*/ 147 h 220"/>
                <a:gd name="T4" fmla="*/ 29 w 119"/>
                <a:gd name="T5" fmla="*/ 157 h 220"/>
                <a:gd name="T6" fmla="*/ 15 w 119"/>
                <a:gd name="T7" fmla="*/ 169 h 220"/>
                <a:gd name="T8" fmla="*/ 11 w 119"/>
                <a:gd name="T9" fmla="*/ 176 h 220"/>
                <a:gd name="T10" fmla="*/ 12 w 119"/>
                <a:gd name="T11" fmla="*/ 178 h 220"/>
                <a:gd name="T12" fmla="*/ 25 w 119"/>
                <a:gd name="T13" fmla="*/ 178 h 220"/>
                <a:gd name="T14" fmla="*/ 32 w 119"/>
                <a:gd name="T15" fmla="*/ 179 h 220"/>
                <a:gd name="T16" fmla="*/ 46 w 119"/>
                <a:gd name="T17" fmla="*/ 181 h 220"/>
                <a:gd name="T18" fmla="*/ 47 w 119"/>
                <a:gd name="T19" fmla="*/ 185 h 220"/>
                <a:gd name="T20" fmla="*/ 36 w 119"/>
                <a:gd name="T21" fmla="*/ 189 h 220"/>
                <a:gd name="T22" fmla="*/ 25 w 119"/>
                <a:gd name="T23" fmla="*/ 193 h 220"/>
                <a:gd name="T24" fmla="*/ 17 w 119"/>
                <a:gd name="T25" fmla="*/ 203 h 220"/>
                <a:gd name="T26" fmla="*/ 7 w 119"/>
                <a:gd name="T27" fmla="*/ 213 h 220"/>
                <a:gd name="T28" fmla="*/ 11 w 119"/>
                <a:gd name="T29" fmla="*/ 218 h 220"/>
                <a:gd name="T30" fmla="*/ 17 w 119"/>
                <a:gd name="T31" fmla="*/ 212 h 220"/>
                <a:gd name="T32" fmla="*/ 26 w 119"/>
                <a:gd name="T33" fmla="*/ 208 h 220"/>
                <a:gd name="T34" fmla="*/ 32 w 119"/>
                <a:gd name="T35" fmla="*/ 214 h 220"/>
                <a:gd name="T36" fmla="*/ 37 w 119"/>
                <a:gd name="T37" fmla="*/ 206 h 220"/>
                <a:gd name="T38" fmla="*/ 53 w 119"/>
                <a:gd name="T39" fmla="*/ 206 h 220"/>
                <a:gd name="T40" fmla="*/ 61 w 119"/>
                <a:gd name="T41" fmla="*/ 202 h 220"/>
                <a:gd name="T42" fmla="*/ 75 w 119"/>
                <a:gd name="T43" fmla="*/ 200 h 220"/>
                <a:gd name="T44" fmla="*/ 83 w 119"/>
                <a:gd name="T45" fmla="*/ 200 h 220"/>
                <a:gd name="T46" fmla="*/ 115 w 119"/>
                <a:gd name="T47" fmla="*/ 187 h 220"/>
                <a:gd name="T48" fmla="*/ 101 w 119"/>
                <a:gd name="T49" fmla="*/ 184 h 220"/>
                <a:gd name="T50" fmla="*/ 98 w 119"/>
                <a:gd name="T51" fmla="*/ 183 h 220"/>
                <a:gd name="T52" fmla="*/ 105 w 119"/>
                <a:gd name="T53" fmla="*/ 177 h 220"/>
                <a:gd name="T54" fmla="*/ 112 w 119"/>
                <a:gd name="T55" fmla="*/ 172 h 220"/>
                <a:gd name="T56" fmla="*/ 118 w 119"/>
                <a:gd name="T57" fmla="*/ 160 h 220"/>
                <a:gd name="T58" fmla="*/ 94 w 119"/>
                <a:gd name="T59" fmla="*/ 147 h 220"/>
                <a:gd name="T60" fmla="*/ 91 w 119"/>
                <a:gd name="T61" fmla="*/ 131 h 220"/>
                <a:gd name="T62" fmla="*/ 87 w 119"/>
                <a:gd name="T63" fmla="*/ 115 h 220"/>
                <a:gd name="T64" fmla="*/ 70 w 119"/>
                <a:gd name="T65" fmla="*/ 94 h 220"/>
                <a:gd name="T66" fmla="*/ 60 w 119"/>
                <a:gd name="T67" fmla="*/ 72 h 220"/>
                <a:gd name="T68" fmla="*/ 37 w 119"/>
                <a:gd name="T69" fmla="*/ 68 h 220"/>
                <a:gd name="T70" fmla="*/ 51 w 119"/>
                <a:gd name="T71" fmla="*/ 60 h 220"/>
                <a:gd name="T72" fmla="*/ 58 w 119"/>
                <a:gd name="T73" fmla="*/ 45 h 220"/>
                <a:gd name="T74" fmla="*/ 51 w 119"/>
                <a:gd name="T75" fmla="*/ 25 h 220"/>
                <a:gd name="T76" fmla="*/ 33 w 119"/>
                <a:gd name="T77" fmla="*/ 25 h 220"/>
                <a:gd name="T78" fmla="*/ 35 w 119"/>
                <a:gd name="T79" fmla="*/ 18 h 220"/>
                <a:gd name="T80" fmla="*/ 34 w 119"/>
                <a:gd name="T81" fmla="*/ 2 h 220"/>
                <a:gd name="T82" fmla="*/ 24 w 119"/>
                <a:gd name="T83" fmla="*/ 5 h 220"/>
                <a:gd name="T84" fmla="*/ 20 w 119"/>
                <a:gd name="T85" fmla="*/ 6 h 220"/>
                <a:gd name="T86" fmla="*/ 16 w 119"/>
                <a:gd name="T87" fmla="*/ 11 h 220"/>
                <a:gd name="T88" fmla="*/ 16 w 119"/>
                <a:gd name="T89" fmla="*/ 16 h 220"/>
                <a:gd name="T90" fmla="*/ 12 w 119"/>
                <a:gd name="T91" fmla="*/ 21 h 220"/>
                <a:gd name="T92" fmla="*/ 11 w 119"/>
                <a:gd name="T93" fmla="*/ 28 h 220"/>
                <a:gd name="T94" fmla="*/ 10 w 119"/>
                <a:gd name="T95" fmla="*/ 34 h 220"/>
                <a:gd name="T96" fmla="*/ 7 w 119"/>
                <a:gd name="T97" fmla="*/ 44 h 220"/>
                <a:gd name="T98" fmla="*/ 4 w 119"/>
                <a:gd name="T99" fmla="*/ 49 h 220"/>
                <a:gd name="T100" fmla="*/ 13 w 119"/>
                <a:gd name="T101" fmla="*/ 51 h 220"/>
                <a:gd name="T102" fmla="*/ 17 w 119"/>
                <a:gd name="T103" fmla="*/ 54 h 220"/>
                <a:gd name="T104" fmla="*/ 9 w 119"/>
                <a:gd name="T105" fmla="*/ 66 h 220"/>
                <a:gd name="T106" fmla="*/ 6 w 119"/>
                <a:gd name="T107" fmla="*/ 82 h 220"/>
                <a:gd name="T108" fmla="*/ 18 w 119"/>
                <a:gd name="T109" fmla="*/ 62 h 220"/>
                <a:gd name="T110" fmla="*/ 20 w 119"/>
                <a:gd name="T111" fmla="*/ 67 h 220"/>
                <a:gd name="T112" fmla="*/ 21 w 119"/>
                <a:gd name="T113" fmla="*/ 82 h 220"/>
                <a:gd name="T114" fmla="*/ 18 w 119"/>
                <a:gd name="T115" fmla="*/ 101 h 220"/>
                <a:gd name="T116" fmla="*/ 34 w 119"/>
                <a:gd name="T117" fmla="*/ 98 h 220"/>
                <a:gd name="T118" fmla="*/ 38 w 119"/>
                <a:gd name="T119" fmla="*/ 102 h 220"/>
                <a:gd name="T120" fmla="*/ 46 w 119"/>
                <a:gd name="T121" fmla="*/ 115 h 220"/>
                <a:gd name="T122" fmla="*/ 45 w 119"/>
                <a:gd name="T123" fmla="*/ 125 h 220"/>
                <a:gd name="T124" fmla="*/ 46 w 119"/>
                <a:gd name="T125" fmla="*/ 1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 h="220">
                  <a:moveTo>
                    <a:pt x="41" y="136"/>
                  </a:moveTo>
                  <a:cubicBezTo>
                    <a:pt x="41" y="136"/>
                    <a:pt x="41" y="136"/>
                    <a:pt x="41" y="136"/>
                  </a:cubicBezTo>
                  <a:cubicBezTo>
                    <a:pt x="41" y="136"/>
                    <a:pt x="41" y="136"/>
                    <a:pt x="41" y="136"/>
                  </a:cubicBezTo>
                  <a:cubicBezTo>
                    <a:pt x="41" y="136"/>
                    <a:pt x="41" y="135"/>
                    <a:pt x="41" y="135"/>
                  </a:cubicBezTo>
                  <a:cubicBezTo>
                    <a:pt x="41" y="135"/>
                    <a:pt x="41" y="135"/>
                    <a:pt x="41" y="135"/>
                  </a:cubicBezTo>
                  <a:cubicBezTo>
                    <a:pt x="41" y="135"/>
                    <a:pt x="41" y="135"/>
                    <a:pt x="41" y="135"/>
                  </a:cubicBezTo>
                  <a:cubicBezTo>
                    <a:pt x="41" y="135"/>
                    <a:pt x="41" y="135"/>
                    <a:pt x="41" y="135"/>
                  </a:cubicBezTo>
                  <a:cubicBezTo>
                    <a:pt x="40" y="135"/>
                    <a:pt x="40" y="135"/>
                    <a:pt x="40" y="135"/>
                  </a:cubicBezTo>
                  <a:cubicBezTo>
                    <a:pt x="40" y="135"/>
                    <a:pt x="40" y="135"/>
                    <a:pt x="40" y="135"/>
                  </a:cubicBezTo>
                  <a:cubicBezTo>
                    <a:pt x="40" y="135"/>
                    <a:pt x="40" y="135"/>
                    <a:pt x="40" y="135"/>
                  </a:cubicBezTo>
                  <a:cubicBezTo>
                    <a:pt x="40" y="135"/>
                    <a:pt x="40" y="135"/>
                    <a:pt x="40" y="135"/>
                  </a:cubicBezTo>
                  <a:cubicBezTo>
                    <a:pt x="40" y="135"/>
                    <a:pt x="39" y="135"/>
                    <a:pt x="39" y="135"/>
                  </a:cubicBezTo>
                  <a:cubicBezTo>
                    <a:pt x="39" y="135"/>
                    <a:pt x="39" y="135"/>
                    <a:pt x="39" y="135"/>
                  </a:cubicBezTo>
                  <a:cubicBezTo>
                    <a:pt x="39" y="135"/>
                    <a:pt x="39" y="136"/>
                    <a:pt x="39" y="136"/>
                  </a:cubicBezTo>
                  <a:cubicBezTo>
                    <a:pt x="39" y="136"/>
                    <a:pt x="39" y="136"/>
                    <a:pt x="38" y="136"/>
                  </a:cubicBezTo>
                  <a:cubicBezTo>
                    <a:pt x="38" y="136"/>
                    <a:pt x="38" y="136"/>
                    <a:pt x="38" y="136"/>
                  </a:cubicBezTo>
                  <a:cubicBezTo>
                    <a:pt x="38" y="136"/>
                    <a:pt x="38" y="136"/>
                    <a:pt x="38" y="136"/>
                  </a:cubicBezTo>
                  <a:cubicBezTo>
                    <a:pt x="38" y="136"/>
                    <a:pt x="38" y="136"/>
                    <a:pt x="38" y="136"/>
                  </a:cubicBezTo>
                  <a:cubicBezTo>
                    <a:pt x="38" y="136"/>
                    <a:pt x="38" y="136"/>
                    <a:pt x="38" y="136"/>
                  </a:cubicBezTo>
                  <a:cubicBezTo>
                    <a:pt x="38" y="136"/>
                    <a:pt x="38" y="136"/>
                    <a:pt x="38" y="136"/>
                  </a:cubicBezTo>
                  <a:cubicBezTo>
                    <a:pt x="38" y="136"/>
                    <a:pt x="37" y="136"/>
                    <a:pt x="37" y="136"/>
                  </a:cubicBezTo>
                  <a:cubicBezTo>
                    <a:pt x="37" y="136"/>
                    <a:pt x="37" y="136"/>
                    <a:pt x="37" y="136"/>
                  </a:cubicBezTo>
                  <a:cubicBezTo>
                    <a:pt x="37" y="136"/>
                    <a:pt x="37" y="137"/>
                    <a:pt x="36" y="137"/>
                  </a:cubicBezTo>
                  <a:cubicBezTo>
                    <a:pt x="36" y="137"/>
                    <a:pt x="36" y="137"/>
                    <a:pt x="36" y="137"/>
                  </a:cubicBezTo>
                  <a:cubicBezTo>
                    <a:pt x="36" y="136"/>
                    <a:pt x="36" y="137"/>
                    <a:pt x="36" y="137"/>
                  </a:cubicBezTo>
                  <a:cubicBezTo>
                    <a:pt x="36" y="137"/>
                    <a:pt x="36" y="137"/>
                    <a:pt x="35" y="137"/>
                  </a:cubicBezTo>
                  <a:cubicBezTo>
                    <a:pt x="35" y="137"/>
                    <a:pt x="35" y="136"/>
                    <a:pt x="35" y="136"/>
                  </a:cubicBezTo>
                  <a:cubicBezTo>
                    <a:pt x="35" y="136"/>
                    <a:pt x="35" y="137"/>
                    <a:pt x="35" y="137"/>
                  </a:cubicBezTo>
                  <a:cubicBezTo>
                    <a:pt x="35" y="136"/>
                    <a:pt x="35" y="136"/>
                    <a:pt x="35"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3" y="136"/>
                    <a:pt x="33" y="136"/>
                  </a:cubicBezTo>
                  <a:cubicBezTo>
                    <a:pt x="33" y="136"/>
                    <a:pt x="33" y="136"/>
                    <a:pt x="33" y="136"/>
                  </a:cubicBezTo>
                  <a:cubicBezTo>
                    <a:pt x="33" y="136"/>
                    <a:pt x="33" y="136"/>
                    <a:pt x="33" y="136"/>
                  </a:cubicBezTo>
                  <a:cubicBezTo>
                    <a:pt x="33" y="136"/>
                    <a:pt x="33" y="136"/>
                    <a:pt x="33" y="135"/>
                  </a:cubicBezTo>
                  <a:cubicBezTo>
                    <a:pt x="33" y="135"/>
                    <a:pt x="33" y="135"/>
                    <a:pt x="33" y="135"/>
                  </a:cubicBezTo>
                  <a:cubicBezTo>
                    <a:pt x="33" y="135"/>
                    <a:pt x="33" y="135"/>
                    <a:pt x="33" y="135"/>
                  </a:cubicBezTo>
                  <a:cubicBezTo>
                    <a:pt x="33" y="135"/>
                    <a:pt x="33" y="135"/>
                    <a:pt x="33" y="135"/>
                  </a:cubicBezTo>
                  <a:cubicBezTo>
                    <a:pt x="33" y="135"/>
                    <a:pt x="32" y="135"/>
                    <a:pt x="32" y="135"/>
                  </a:cubicBezTo>
                  <a:cubicBezTo>
                    <a:pt x="32" y="135"/>
                    <a:pt x="32" y="135"/>
                    <a:pt x="32" y="135"/>
                  </a:cubicBezTo>
                  <a:cubicBezTo>
                    <a:pt x="32" y="135"/>
                    <a:pt x="32" y="135"/>
                    <a:pt x="32" y="135"/>
                  </a:cubicBezTo>
                  <a:cubicBezTo>
                    <a:pt x="32" y="135"/>
                    <a:pt x="32" y="136"/>
                    <a:pt x="32" y="136"/>
                  </a:cubicBezTo>
                  <a:cubicBezTo>
                    <a:pt x="32" y="136"/>
                    <a:pt x="33" y="136"/>
                    <a:pt x="33" y="136"/>
                  </a:cubicBezTo>
                  <a:cubicBezTo>
                    <a:pt x="33" y="136"/>
                    <a:pt x="33" y="136"/>
                    <a:pt x="33" y="136"/>
                  </a:cubicBezTo>
                  <a:cubicBezTo>
                    <a:pt x="33" y="136"/>
                    <a:pt x="33" y="136"/>
                    <a:pt x="33" y="136"/>
                  </a:cubicBezTo>
                  <a:cubicBezTo>
                    <a:pt x="33" y="136"/>
                    <a:pt x="33" y="136"/>
                    <a:pt x="33" y="136"/>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6"/>
                    <a:pt x="33" y="136"/>
                    <a:pt x="33" y="136"/>
                  </a:cubicBezTo>
                  <a:cubicBezTo>
                    <a:pt x="33" y="136"/>
                    <a:pt x="33" y="136"/>
                    <a:pt x="32" y="137"/>
                  </a:cubicBezTo>
                  <a:cubicBezTo>
                    <a:pt x="32" y="137"/>
                    <a:pt x="32" y="137"/>
                    <a:pt x="32" y="137"/>
                  </a:cubicBezTo>
                  <a:cubicBezTo>
                    <a:pt x="32" y="137"/>
                    <a:pt x="32" y="137"/>
                    <a:pt x="32" y="137"/>
                  </a:cubicBezTo>
                  <a:cubicBezTo>
                    <a:pt x="32" y="137"/>
                    <a:pt x="32" y="137"/>
                    <a:pt x="32" y="137"/>
                  </a:cubicBezTo>
                  <a:cubicBezTo>
                    <a:pt x="32" y="137"/>
                    <a:pt x="32" y="137"/>
                    <a:pt x="32" y="137"/>
                  </a:cubicBezTo>
                  <a:cubicBezTo>
                    <a:pt x="32" y="137"/>
                    <a:pt x="32" y="137"/>
                    <a:pt x="32" y="137"/>
                  </a:cubicBezTo>
                  <a:cubicBezTo>
                    <a:pt x="32" y="137"/>
                    <a:pt x="31" y="137"/>
                    <a:pt x="31" y="137"/>
                  </a:cubicBezTo>
                  <a:cubicBezTo>
                    <a:pt x="31" y="137"/>
                    <a:pt x="31" y="137"/>
                    <a:pt x="31" y="137"/>
                  </a:cubicBezTo>
                  <a:cubicBezTo>
                    <a:pt x="31" y="137"/>
                    <a:pt x="31" y="137"/>
                    <a:pt x="31" y="137"/>
                  </a:cubicBezTo>
                  <a:cubicBezTo>
                    <a:pt x="30" y="137"/>
                    <a:pt x="30" y="137"/>
                    <a:pt x="30" y="137"/>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7" y="138"/>
                    <a:pt x="27" y="138"/>
                    <a:pt x="27" y="138"/>
                  </a:cubicBezTo>
                  <a:cubicBezTo>
                    <a:pt x="27" y="138"/>
                    <a:pt x="27" y="138"/>
                    <a:pt x="27" y="138"/>
                  </a:cubicBezTo>
                  <a:cubicBezTo>
                    <a:pt x="27" y="139"/>
                    <a:pt x="27" y="139"/>
                    <a:pt x="27" y="139"/>
                  </a:cubicBezTo>
                  <a:cubicBezTo>
                    <a:pt x="27" y="139"/>
                    <a:pt x="27" y="139"/>
                    <a:pt x="27" y="139"/>
                  </a:cubicBezTo>
                  <a:cubicBezTo>
                    <a:pt x="27" y="139"/>
                    <a:pt x="27" y="139"/>
                    <a:pt x="27" y="139"/>
                  </a:cubicBezTo>
                  <a:cubicBezTo>
                    <a:pt x="27" y="139"/>
                    <a:pt x="27" y="139"/>
                    <a:pt x="27" y="139"/>
                  </a:cubicBezTo>
                  <a:cubicBezTo>
                    <a:pt x="27" y="139"/>
                    <a:pt x="27" y="139"/>
                    <a:pt x="27" y="139"/>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2"/>
                    <a:pt x="25" y="142"/>
                    <a:pt x="25" y="142"/>
                  </a:cubicBezTo>
                  <a:cubicBezTo>
                    <a:pt x="25" y="142"/>
                    <a:pt x="25" y="142"/>
                    <a:pt x="25" y="142"/>
                  </a:cubicBezTo>
                  <a:cubicBezTo>
                    <a:pt x="25" y="142"/>
                    <a:pt x="25" y="142"/>
                    <a:pt x="25" y="142"/>
                  </a:cubicBezTo>
                  <a:cubicBezTo>
                    <a:pt x="25" y="142"/>
                    <a:pt x="25" y="142"/>
                    <a:pt x="25" y="142"/>
                  </a:cubicBezTo>
                  <a:cubicBezTo>
                    <a:pt x="25" y="143"/>
                    <a:pt x="25" y="143"/>
                    <a:pt x="25" y="143"/>
                  </a:cubicBezTo>
                  <a:cubicBezTo>
                    <a:pt x="25" y="143"/>
                    <a:pt x="25" y="143"/>
                    <a:pt x="25" y="143"/>
                  </a:cubicBezTo>
                  <a:cubicBezTo>
                    <a:pt x="25" y="143"/>
                    <a:pt x="25" y="143"/>
                    <a:pt x="25" y="143"/>
                  </a:cubicBezTo>
                  <a:cubicBezTo>
                    <a:pt x="25" y="143"/>
                    <a:pt x="25" y="143"/>
                    <a:pt x="25" y="143"/>
                  </a:cubicBezTo>
                  <a:cubicBezTo>
                    <a:pt x="25" y="143"/>
                    <a:pt x="25" y="143"/>
                    <a:pt x="25" y="143"/>
                  </a:cubicBezTo>
                  <a:cubicBezTo>
                    <a:pt x="24" y="143"/>
                    <a:pt x="24" y="143"/>
                    <a:pt x="24" y="143"/>
                  </a:cubicBezTo>
                  <a:cubicBezTo>
                    <a:pt x="24" y="143"/>
                    <a:pt x="24" y="143"/>
                    <a:pt x="24" y="143"/>
                  </a:cubicBezTo>
                  <a:cubicBezTo>
                    <a:pt x="24" y="143"/>
                    <a:pt x="24" y="143"/>
                    <a:pt x="24" y="143"/>
                  </a:cubicBezTo>
                  <a:cubicBezTo>
                    <a:pt x="24" y="144"/>
                    <a:pt x="24" y="144"/>
                    <a:pt x="24" y="144"/>
                  </a:cubicBezTo>
                  <a:cubicBezTo>
                    <a:pt x="24" y="144"/>
                    <a:pt x="24" y="144"/>
                    <a:pt x="24" y="144"/>
                  </a:cubicBezTo>
                  <a:cubicBezTo>
                    <a:pt x="24" y="144"/>
                    <a:pt x="24" y="144"/>
                    <a:pt x="24" y="144"/>
                  </a:cubicBezTo>
                  <a:cubicBezTo>
                    <a:pt x="24" y="144"/>
                    <a:pt x="24"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5"/>
                    <a:pt x="23" y="145"/>
                    <a:pt x="23" y="145"/>
                  </a:cubicBezTo>
                  <a:cubicBezTo>
                    <a:pt x="23" y="145"/>
                    <a:pt x="23" y="145"/>
                    <a:pt x="23" y="145"/>
                  </a:cubicBezTo>
                  <a:cubicBezTo>
                    <a:pt x="23" y="145"/>
                    <a:pt x="23" y="145"/>
                    <a:pt x="23" y="145"/>
                  </a:cubicBezTo>
                  <a:cubicBezTo>
                    <a:pt x="23" y="145"/>
                    <a:pt x="23" y="145"/>
                    <a:pt x="23"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1" y="145"/>
                    <a:pt x="21" y="145"/>
                    <a:pt x="21" y="145"/>
                  </a:cubicBezTo>
                  <a:cubicBezTo>
                    <a:pt x="21" y="145"/>
                    <a:pt x="22"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6"/>
                    <a:pt x="21" y="146"/>
                    <a:pt x="21" y="146"/>
                  </a:cubicBezTo>
                  <a:cubicBezTo>
                    <a:pt x="21" y="146"/>
                    <a:pt x="21" y="146"/>
                    <a:pt x="21" y="146"/>
                  </a:cubicBezTo>
                  <a:cubicBezTo>
                    <a:pt x="21" y="146"/>
                    <a:pt x="21" y="146"/>
                    <a:pt x="21" y="146"/>
                  </a:cubicBezTo>
                  <a:cubicBezTo>
                    <a:pt x="21" y="146"/>
                    <a:pt x="21" y="146"/>
                    <a:pt x="21"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8" y="148"/>
                    <a:pt x="18" y="148"/>
                    <a:pt x="18" y="148"/>
                  </a:cubicBezTo>
                  <a:cubicBezTo>
                    <a:pt x="18" y="148"/>
                    <a:pt x="18" y="148"/>
                    <a:pt x="18" y="148"/>
                  </a:cubicBezTo>
                  <a:cubicBezTo>
                    <a:pt x="19" y="148"/>
                    <a:pt x="19" y="148"/>
                    <a:pt x="19" y="148"/>
                  </a:cubicBezTo>
                  <a:cubicBezTo>
                    <a:pt x="18" y="148"/>
                    <a:pt x="18" y="148"/>
                    <a:pt x="18" y="148"/>
                  </a:cubicBezTo>
                  <a:cubicBezTo>
                    <a:pt x="18" y="148"/>
                    <a:pt x="18" y="149"/>
                    <a:pt x="18" y="149"/>
                  </a:cubicBezTo>
                  <a:cubicBezTo>
                    <a:pt x="18" y="149"/>
                    <a:pt x="18" y="149"/>
                    <a:pt x="18" y="149"/>
                  </a:cubicBezTo>
                  <a:cubicBezTo>
                    <a:pt x="18" y="149"/>
                    <a:pt x="18" y="149"/>
                    <a:pt x="18"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8"/>
                    <a:pt x="20" y="148"/>
                    <a:pt x="20"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3" y="149"/>
                    <a:pt x="23" y="149"/>
                    <a:pt x="23" y="149"/>
                  </a:cubicBezTo>
                  <a:cubicBezTo>
                    <a:pt x="23" y="149"/>
                    <a:pt x="23" y="149"/>
                    <a:pt x="23" y="149"/>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3" y="148"/>
                    <a:pt x="23" y="148"/>
                    <a:pt x="23" y="148"/>
                  </a:cubicBezTo>
                  <a:cubicBezTo>
                    <a:pt x="23" y="148"/>
                    <a:pt x="23" y="148"/>
                    <a:pt x="23" y="148"/>
                  </a:cubicBezTo>
                  <a:cubicBezTo>
                    <a:pt x="23" y="148"/>
                    <a:pt x="23" y="148"/>
                    <a:pt x="23" y="148"/>
                  </a:cubicBezTo>
                  <a:cubicBezTo>
                    <a:pt x="23" y="148"/>
                    <a:pt x="23" y="148"/>
                    <a:pt x="23" y="148"/>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6"/>
                    <a:pt x="24" y="146"/>
                    <a:pt x="24" y="146"/>
                  </a:cubicBezTo>
                  <a:cubicBezTo>
                    <a:pt x="24" y="146"/>
                    <a:pt x="24" y="146"/>
                    <a:pt x="24" y="146"/>
                  </a:cubicBezTo>
                  <a:cubicBezTo>
                    <a:pt x="24" y="146"/>
                    <a:pt x="24" y="146"/>
                    <a:pt x="24" y="146"/>
                  </a:cubicBezTo>
                  <a:cubicBezTo>
                    <a:pt x="24" y="146"/>
                    <a:pt x="24" y="146"/>
                    <a:pt x="24" y="146"/>
                  </a:cubicBezTo>
                  <a:cubicBezTo>
                    <a:pt x="24" y="146"/>
                    <a:pt x="24" y="146"/>
                    <a:pt x="24"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7" y="146"/>
                    <a:pt x="27" y="146"/>
                    <a:pt x="27" y="146"/>
                  </a:cubicBezTo>
                  <a:cubicBezTo>
                    <a:pt x="27" y="146"/>
                    <a:pt x="27" y="146"/>
                    <a:pt x="27" y="146"/>
                  </a:cubicBezTo>
                  <a:cubicBezTo>
                    <a:pt x="27" y="146"/>
                    <a:pt x="27" y="146"/>
                    <a:pt x="27"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7"/>
                    <a:pt x="28" y="147"/>
                    <a:pt x="28" y="147"/>
                  </a:cubicBezTo>
                  <a:cubicBezTo>
                    <a:pt x="28" y="147"/>
                    <a:pt x="28" y="147"/>
                    <a:pt x="28" y="147"/>
                  </a:cubicBezTo>
                  <a:cubicBezTo>
                    <a:pt x="28" y="147"/>
                    <a:pt x="28" y="147"/>
                    <a:pt x="28" y="147"/>
                  </a:cubicBezTo>
                  <a:cubicBezTo>
                    <a:pt x="28" y="147"/>
                    <a:pt x="28" y="147"/>
                    <a:pt x="28" y="147"/>
                  </a:cubicBezTo>
                  <a:cubicBezTo>
                    <a:pt x="28" y="147"/>
                    <a:pt x="28" y="147"/>
                    <a:pt x="28" y="147"/>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9"/>
                    <a:pt x="28" y="149"/>
                    <a:pt x="28" y="149"/>
                  </a:cubicBezTo>
                  <a:cubicBezTo>
                    <a:pt x="28" y="149"/>
                    <a:pt x="28" y="149"/>
                    <a:pt x="28" y="149"/>
                  </a:cubicBezTo>
                  <a:cubicBezTo>
                    <a:pt x="28" y="149"/>
                    <a:pt x="28" y="149"/>
                    <a:pt x="28" y="149"/>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9" y="150"/>
                    <a:pt x="29" y="150"/>
                    <a:pt x="29" y="150"/>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0"/>
                    <a:pt x="31" y="150"/>
                  </a:cubicBezTo>
                  <a:cubicBezTo>
                    <a:pt x="31" y="150"/>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8" y="152"/>
                    <a:pt x="28" y="152"/>
                    <a:pt x="28" y="152"/>
                  </a:cubicBezTo>
                  <a:cubicBezTo>
                    <a:pt x="28" y="152"/>
                    <a:pt x="28" y="152"/>
                    <a:pt x="28" y="152"/>
                  </a:cubicBezTo>
                  <a:cubicBezTo>
                    <a:pt x="28" y="153"/>
                    <a:pt x="28" y="153"/>
                    <a:pt x="28" y="153"/>
                  </a:cubicBezTo>
                  <a:cubicBezTo>
                    <a:pt x="28" y="153"/>
                    <a:pt x="28" y="153"/>
                    <a:pt x="28" y="153"/>
                  </a:cubicBezTo>
                  <a:cubicBezTo>
                    <a:pt x="28" y="153"/>
                    <a:pt x="28" y="153"/>
                    <a:pt x="28" y="153"/>
                  </a:cubicBezTo>
                  <a:cubicBezTo>
                    <a:pt x="28" y="153"/>
                    <a:pt x="28" y="153"/>
                    <a:pt x="28" y="153"/>
                  </a:cubicBezTo>
                  <a:cubicBezTo>
                    <a:pt x="28" y="153"/>
                    <a:pt x="28" y="153"/>
                    <a:pt x="28" y="153"/>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9" y="155"/>
                    <a:pt x="29" y="155"/>
                    <a:pt x="29" y="155"/>
                  </a:cubicBezTo>
                  <a:cubicBezTo>
                    <a:pt x="29" y="155"/>
                    <a:pt x="29" y="155"/>
                    <a:pt x="29" y="155"/>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30" y="155"/>
                    <a:pt x="30" y="155"/>
                    <a:pt x="30" y="155"/>
                  </a:cubicBezTo>
                  <a:cubicBezTo>
                    <a:pt x="30" y="155"/>
                    <a:pt x="30" y="155"/>
                    <a:pt x="30" y="155"/>
                  </a:cubicBezTo>
                  <a:cubicBezTo>
                    <a:pt x="30" y="155"/>
                    <a:pt x="30" y="155"/>
                    <a:pt x="30" y="155"/>
                  </a:cubicBezTo>
                  <a:cubicBezTo>
                    <a:pt x="31" y="155"/>
                    <a:pt x="31" y="155"/>
                    <a:pt x="31" y="155"/>
                  </a:cubicBezTo>
                  <a:cubicBezTo>
                    <a:pt x="31" y="155"/>
                    <a:pt x="31" y="155"/>
                    <a:pt x="31" y="155"/>
                  </a:cubicBezTo>
                  <a:cubicBezTo>
                    <a:pt x="31" y="155"/>
                    <a:pt x="30" y="155"/>
                    <a:pt x="30" y="156"/>
                  </a:cubicBezTo>
                  <a:cubicBezTo>
                    <a:pt x="30" y="156"/>
                    <a:pt x="30"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8"/>
                  </a:cubicBezTo>
                  <a:cubicBezTo>
                    <a:pt x="29" y="158"/>
                    <a:pt x="29" y="158"/>
                    <a:pt x="29" y="158"/>
                  </a:cubicBezTo>
                  <a:cubicBezTo>
                    <a:pt x="29" y="158"/>
                    <a:pt x="29" y="158"/>
                    <a:pt x="28" y="158"/>
                  </a:cubicBezTo>
                  <a:cubicBezTo>
                    <a:pt x="28" y="158"/>
                    <a:pt x="29" y="158"/>
                    <a:pt x="29" y="158"/>
                  </a:cubicBezTo>
                  <a:cubicBezTo>
                    <a:pt x="28" y="158"/>
                    <a:pt x="28" y="158"/>
                    <a:pt x="28" y="158"/>
                  </a:cubicBezTo>
                  <a:cubicBezTo>
                    <a:pt x="28" y="158"/>
                    <a:pt x="28" y="158"/>
                    <a:pt x="28" y="158"/>
                  </a:cubicBezTo>
                  <a:cubicBezTo>
                    <a:pt x="28" y="158"/>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60"/>
                    <a:pt x="28" y="160"/>
                  </a:cubicBezTo>
                  <a:cubicBezTo>
                    <a:pt x="28" y="160"/>
                    <a:pt x="28" y="160"/>
                    <a:pt x="28" y="160"/>
                  </a:cubicBezTo>
                  <a:cubicBezTo>
                    <a:pt x="28" y="160"/>
                    <a:pt x="28" y="160"/>
                    <a:pt x="28" y="160"/>
                  </a:cubicBezTo>
                  <a:cubicBezTo>
                    <a:pt x="28" y="160"/>
                    <a:pt x="28" y="160"/>
                    <a:pt x="28" y="160"/>
                  </a:cubicBezTo>
                  <a:cubicBezTo>
                    <a:pt x="28" y="160"/>
                    <a:pt x="28" y="160"/>
                    <a:pt x="28" y="160"/>
                  </a:cubicBezTo>
                  <a:cubicBezTo>
                    <a:pt x="28" y="160"/>
                    <a:pt x="28" y="160"/>
                    <a:pt x="28" y="160"/>
                  </a:cubicBezTo>
                  <a:cubicBezTo>
                    <a:pt x="28" y="160"/>
                    <a:pt x="28" y="160"/>
                    <a:pt x="28" y="161"/>
                  </a:cubicBezTo>
                  <a:cubicBezTo>
                    <a:pt x="28" y="161"/>
                    <a:pt x="28" y="161"/>
                    <a:pt x="28" y="161"/>
                  </a:cubicBezTo>
                  <a:cubicBezTo>
                    <a:pt x="28" y="161"/>
                    <a:pt x="28" y="161"/>
                    <a:pt x="28" y="161"/>
                  </a:cubicBezTo>
                  <a:cubicBezTo>
                    <a:pt x="28" y="161"/>
                    <a:pt x="27" y="161"/>
                    <a:pt x="27" y="161"/>
                  </a:cubicBezTo>
                  <a:cubicBezTo>
                    <a:pt x="27" y="161"/>
                    <a:pt x="27" y="161"/>
                    <a:pt x="27" y="161"/>
                  </a:cubicBezTo>
                  <a:cubicBezTo>
                    <a:pt x="27" y="161"/>
                    <a:pt x="27" y="161"/>
                    <a:pt x="27" y="161"/>
                  </a:cubicBezTo>
                  <a:cubicBezTo>
                    <a:pt x="27" y="161"/>
                    <a:pt x="27" y="161"/>
                    <a:pt x="27" y="161"/>
                  </a:cubicBezTo>
                  <a:cubicBezTo>
                    <a:pt x="27" y="161"/>
                    <a:pt x="27" y="162"/>
                    <a:pt x="27" y="162"/>
                  </a:cubicBezTo>
                  <a:cubicBezTo>
                    <a:pt x="27" y="162"/>
                    <a:pt x="27" y="162"/>
                    <a:pt x="27" y="162"/>
                  </a:cubicBezTo>
                  <a:cubicBezTo>
                    <a:pt x="27" y="162"/>
                    <a:pt x="27" y="162"/>
                    <a:pt x="27" y="162"/>
                  </a:cubicBezTo>
                  <a:cubicBezTo>
                    <a:pt x="27" y="162"/>
                    <a:pt x="27" y="162"/>
                    <a:pt x="27" y="162"/>
                  </a:cubicBezTo>
                  <a:cubicBezTo>
                    <a:pt x="27" y="162"/>
                    <a:pt x="27" y="162"/>
                    <a:pt x="27" y="162"/>
                  </a:cubicBezTo>
                  <a:cubicBezTo>
                    <a:pt x="27" y="162"/>
                    <a:pt x="27" y="162"/>
                    <a:pt x="27" y="162"/>
                  </a:cubicBezTo>
                  <a:cubicBezTo>
                    <a:pt x="27" y="162"/>
                    <a:pt x="26" y="162"/>
                    <a:pt x="26" y="162"/>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4"/>
                    <a:pt x="25" y="164"/>
                  </a:cubicBezTo>
                  <a:cubicBezTo>
                    <a:pt x="25" y="164"/>
                    <a:pt x="25"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5"/>
                    <a:pt x="23" y="165"/>
                  </a:cubicBezTo>
                  <a:cubicBezTo>
                    <a:pt x="23" y="165"/>
                    <a:pt x="23" y="165"/>
                    <a:pt x="23" y="165"/>
                  </a:cubicBezTo>
                  <a:cubicBezTo>
                    <a:pt x="23" y="165"/>
                    <a:pt x="23" y="165"/>
                    <a:pt x="23"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6"/>
                    <a:pt x="22" y="166"/>
                  </a:cubicBezTo>
                  <a:cubicBezTo>
                    <a:pt x="21" y="166"/>
                    <a:pt x="21" y="166"/>
                    <a:pt x="21" y="166"/>
                  </a:cubicBezTo>
                  <a:cubicBezTo>
                    <a:pt x="21" y="166"/>
                    <a:pt x="21" y="166"/>
                    <a:pt x="21" y="166"/>
                  </a:cubicBezTo>
                  <a:cubicBezTo>
                    <a:pt x="21" y="166"/>
                    <a:pt x="21" y="166"/>
                    <a:pt x="21" y="166"/>
                  </a:cubicBezTo>
                  <a:cubicBezTo>
                    <a:pt x="21" y="166"/>
                    <a:pt x="21" y="166"/>
                    <a:pt x="21" y="166"/>
                  </a:cubicBezTo>
                  <a:cubicBezTo>
                    <a:pt x="21" y="166"/>
                    <a:pt x="21" y="166"/>
                    <a:pt x="21" y="166"/>
                  </a:cubicBezTo>
                  <a:cubicBezTo>
                    <a:pt x="21" y="166"/>
                    <a:pt x="21" y="165"/>
                    <a:pt x="21" y="165"/>
                  </a:cubicBezTo>
                  <a:cubicBezTo>
                    <a:pt x="21" y="165"/>
                    <a:pt x="21" y="165"/>
                    <a:pt x="21" y="165"/>
                  </a:cubicBezTo>
                  <a:cubicBezTo>
                    <a:pt x="21" y="165"/>
                    <a:pt x="21" y="165"/>
                    <a:pt x="21" y="165"/>
                  </a:cubicBezTo>
                  <a:cubicBezTo>
                    <a:pt x="21" y="165"/>
                    <a:pt x="20" y="166"/>
                    <a:pt x="20" y="166"/>
                  </a:cubicBezTo>
                  <a:cubicBezTo>
                    <a:pt x="20" y="165"/>
                    <a:pt x="20" y="165"/>
                    <a:pt x="20" y="165"/>
                  </a:cubicBezTo>
                  <a:cubicBezTo>
                    <a:pt x="20" y="165"/>
                    <a:pt x="20" y="165"/>
                    <a:pt x="20" y="165"/>
                  </a:cubicBezTo>
                  <a:cubicBezTo>
                    <a:pt x="20" y="165"/>
                    <a:pt x="20" y="165"/>
                    <a:pt x="20" y="166"/>
                  </a:cubicBezTo>
                  <a:cubicBezTo>
                    <a:pt x="20" y="166"/>
                    <a:pt x="20"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7"/>
                    <a:pt x="19" y="167"/>
                    <a:pt x="19" y="167"/>
                  </a:cubicBezTo>
                  <a:cubicBezTo>
                    <a:pt x="19" y="167"/>
                    <a:pt x="19" y="167"/>
                    <a:pt x="19" y="167"/>
                  </a:cubicBezTo>
                  <a:cubicBezTo>
                    <a:pt x="19" y="167"/>
                    <a:pt x="19" y="167"/>
                    <a:pt x="19" y="167"/>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7"/>
                    <a:pt x="18" y="167"/>
                  </a:cubicBezTo>
                  <a:cubicBezTo>
                    <a:pt x="18" y="167"/>
                    <a:pt x="18" y="167"/>
                    <a:pt x="18" y="167"/>
                  </a:cubicBezTo>
                  <a:cubicBezTo>
                    <a:pt x="18" y="167"/>
                    <a:pt x="18" y="167"/>
                    <a:pt x="18" y="167"/>
                  </a:cubicBezTo>
                  <a:cubicBezTo>
                    <a:pt x="18" y="167"/>
                    <a:pt x="18" y="167"/>
                    <a:pt x="18" y="167"/>
                  </a:cubicBezTo>
                  <a:cubicBezTo>
                    <a:pt x="18" y="167"/>
                    <a:pt x="18" y="167"/>
                    <a:pt x="18" y="167"/>
                  </a:cubicBezTo>
                  <a:cubicBezTo>
                    <a:pt x="17" y="167"/>
                    <a:pt x="17" y="167"/>
                    <a:pt x="17" y="167"/>
                  </a:cubicBezTo>
                  <a:cubicBezTo>
                    <a:pt x="17" y="167"/>
                    <a:pt x="17" y="167"/>
                    <a:pt x="17" y="167"/>
                  </a:cubicBezTo>
                  <a:cubicBezTo>
                    <a:pt x="17" y="167"/>
                    <a:pt x="17" y="167"/>
                    <a:pt x="17" y="167"/>
                  </a:cubicBezTo>
                  <a:cubicBezTo>
                    <a:pt x="17" y="167"/>
                    <a:pt x="17" y="167"/>
                    <a:pt x="17" y="167"/>
                  </a:cubicBezTo>
                  <a:cubicBezTo>
                    <a:pt x="17" y="167"/>
                    <a:pt x="17" y="167"/>
                    <a:pt x="17" y="167"/>
                  </a:cubicBezTo>
                  <a:cubicBezTo>
                    <a:pt x="17" y="167"/>
                    <a:pt x="17" y="167"/>
                    <a:pt x="17" y="168"/>
                  </a:cubicBezTo>
                  <a:cubicBezTo>
                    <a:pt x="17" y="168"/>
                    <a:pt x="17"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5" y="168"/>
                    <a:pt x="16" y="168"/>
                  </a:cubicBezTo>
                  <a:cubicBezTo>
                    <a:pt x="16"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9"/>
                    <a:pt x="15" y="169"/>
                    <a:pt x="15" y="169"/>
                  </a:cubicBezTo>
                  <a:cubicBezTo>
                    <a:pt x="15" y="169"/>
                    <a:pt x="15" y="169"/>
                    <a:pt x="15" y="169"/>
                  </a:cubicBezTo>
                  <a:cubicBezTo>
                    <a:pt x="15" y="169"/>
                    <a:pt x="15" y="169"/>
                    <a:pt x="15" y="169"/>
                  </a:cubicBezTo>
                  <a:cubicBezTo>
                    <a:pt x="15" y="169"/>
                    <a:pt x="15" y="169"/>
                    <a:pt x="15" y="169"/>
                  </a:cubicBezTo>
                  <a:cubicBezTo>
                    <a:pt x="15" y="169"/>
                    <a:pt x="15" y="169"/>
                    <a:pt x="15" y="169"/>
                  </a:cubicBezTo>
                  <a:cubicBezTo>
                    <a:pt x="15"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2" y="168"/>
                    <a:pt x="12" y="168"/>
                  </a:cubicBezTo>
                  <a:cubicBezTo>
                    <a:pt x="12" y="168"/>
                    <a:pt x="12" y="168"/>
                    <a:pt x="12" y="168"/>
                  </a:cubicBezTo>
                  <a:cubicBezTo>
                    <a:pt x="12" y="168"/>
                    <a:pt x="13" y="168"/>
                    <a:pt x="13" y="168"/>
                  </a:cubicBezTo>
                  <a:cubicBezTo>
                    <a:pt x="13" y="168"/>
                    <a:pt x="13" y="168"/>
                    <a:pt x="13" y="168"/>
                  </a:cubicBezTo>
                  <a:cubicBezTo>
                    <a:pt x="13" y="168"/>
                    <a:pt x="13" y="168"/>
                    <a:pt x="13" y="169"/>
                  </a:cubicBezTo>
                  <a:cubicBezTo>
                    <a:pt x="13" y="169"/>
                    <a:pt x="13" y="169"/>
                    <a:pt x="13" y="169"/>
                  </a:cubicBezTo>
                  <a:cubicBezTo>
                    <a:pt x="13" y="169"/>
                    <a:pt x="13" y="169"/>
                    <a:pt x="12" y="169"/>
                  </a:cubicBezTo>
                  <a:cubicBezTo>
                    <a:pt x="12" y="169"/>
                    <a:pt x="12" y="169"/>
                    <a:pt x="12" y="169"/>
                  </a:cubicBezTo>
                  <a:cubicBezTo>
                    <a:pt x="12" y="169"/>
                    <a:pt x="12" y="169"/>
                    <a:pt x="12" y="169"/>
                  </a:cubicBezTo>
                  <a:cubicBezTo>
                    <a:pt x="12" y="169"/>
                    <a:pt x="12" y="169"/>
                    <a:pt x="12" y="169"/>
                  </a:cubicBezTo>
                  <a:cubicBezTo>
                    <a:pt x="12" y="169"/>
                    <a:pt x="12" y="169"/>
                    <a:pt x="13" y="169"/>
                  </a:cubicBezTo>
                  <a:cubicBezTo>
                    <a:pt x="13" y="169"/>
                    <a:pt x="12" y="169"/>
                    <a:pt x="12" y="169"/>
                  </a:cubicBezTo>
                  <a:cubicBezTo>
                    <a:pt x="12" y="169"/>
                    <a:pt x="12" y="169"/>
                    <a:pt x="12" y="169"/>
                  </a:cubicBezTo>
                  <a:cubicBezTo>
                    <a:pt x="12" y="169"/>
                    <a:pt x="12" y="170"/>
                    <a:pt x="12" y="170"/>
                  </a:cubicBezTo>
                  <a:cubicBezTo>
                    <a:pt x="12" y="170"/>
                    <a:pt x="12" y="169"/>
                    <a:pt x="12" y="169"/>
                  </a:cubicBezTo>
                  <a:cubicBezTo>
                    <a:pt x="12" y="169"/>
                    <a:pt x="12" y="169"/>
                    <a:pt x="12" y="170"/>
                  </a:cubicBezTo>
                  <a:cubicBezTo>
                    <a:pt x="12" y="170"/>
                    <a:pt x="12" y="170"/>
                    <a:pt x="12" y="170"/>
                  </a:cubicBezTo>
                  <a:cubicBezTo>
                    <a:pt x="12" y="170"/>
                    <a:pt x="12" y="170"/>
                    <a:pt x="12" y="170"/>
                  </a:cubicBezTo>
                  <a:cubicBezTo>
                    <a:pt x="12" y="170"/>
                    <a:pt x="12" y="170"/>
                    <a:pt x="12" y="170"/>
                  </a:cubicBezTo>
                  <a:cubicBezTo>
                    <a:pt x="12" y="170"/>
                    <a:pt x="12" y="170"/>
                    <a:pt x="12" y="170"/>
                  </a:cubicBezTo>
                  <a:cubicBezTo>
                    <a:pt x="12" y="170"/>
                    <a:pt x="12" y="170"/>
                    <a:pt x="12" y="170"/>
                  </a:cubicBezTo>
                  <a:cubicBezTo>
                    <a:pt x="12" y="170"/>
                    <a:pt x="11" y="170"/>
                    <a:pt x="11" y="170"/>
                  </a:cubicBezTo>
                  <a:cubicBezTo>
                    <a:pt x="11" y="170"/>
                    <a:pt x="12"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1"/>
                  </a:cubicBezTo>
                  <a:cubicBezTo>
                    <a:pt x="10" y="171"/>
                    <a:pt x="10" y="171"/>
                    <a:pt x="10" y="171"/>
                  </a:cubicBezTo>
                  <a:cubicBezTo>
                    <a:pt x="10" y="171"/>
                    <a:pt x="10" y="171"/>
                    <a:pt x="10" y="171"/>
                  </a:cubicBezTo>
                  <a:cubicBezTo>
                    <a:pt x="10"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10" y="172"/>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1" y="172"/>
                    <a:pt x="11" y="172"/>
                    <a:pt x="11" y="172"/>
                  </a:cubicBezTo>
                  <a:cubicBezTo>
                    <a:pt x="10" y="172"/>
                    <a:pt x="10" y="172"/>
                    <a:pt x="10"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2" y="172"/>
                    <a:pt x="12" y="172"/>
                  </a:cubicBezTo>
                  <a:cubicBezTo>
                    <a:pt x="12" y="172"/>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5"/>
                    <a:pt x="12" y="175"/>
                  </a:cubicBezTo>
                  <a:cubicBezTo>
                    <a:pt x="12" y="175"/>
                    <a:pt x="12" y="175"/>
                    <a:pt x="12" y="175"/>
                  </a:cubicBezTo>
                  <a:cubicBezTo>
                    <a:pt x="11" y="174"/>
                    <a:pt x="11" y="174"/>
                    <a:pt x="11" y="174"/>
                  </a:cubicBezTo>
                  <a:cubicBezTo>
                    <a:pt x="11" y="174"/>
                    <a:pt x="11" y="174"/>
                    <a:pt x="11" y="174"/>
                  </a:cubicBezTo>
                  <a:cubicBezTo>
                    <a:pt x="11" y="174"/>
                    <a:pt x="11" y="174"/>
                    <a:pt x="11" y="174"/>
                  </a:cubicBezTo>
                  <a:cubicBezTo>
                    <a:pt x="11" y="174"/>
                    <a:pt x="11" y="174"/>
                    <a:pt x="11" y="174"/>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9"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1" y="176"/>
                    <a:pt x="11" y="176"/>
                  </a:cubicBezTo>
                  <a:cubicBezTo>
                    <a:pt x="11" y="176"/>
                    <a:pt x="11" y="176"/>
                    <a:pt x="11" y="176"/>
                  </a:cubicBezTo>
                  <a:cubicBezTo>
                    <a:pt x="10" y="176"/>
                    <a:pt x="10" y="176"/>
                    <a:pt x="10" y="176"/>
                  </a:cubicBezTo>
                  <a:cubicBezTo>
                    <a:pt x="11" y="176"/>
                    <a:pt x="11" y="176"/>
                    <a:pt x="11" y="176"/>
                  </a:cubicBezTo>
                  <a:cubicBezTo>
                    <a:pt x="11" y="176"/>
                    <a:pt x="11" y="176"/>
                    <a:pt x="11" y="176"/>
                  </a:cubicBezTo>
                  <a:cubicBezTo>
                    <a:pt x="11" y="176"/>
                    <a:pt x="11" y="176"/>
                    <a:pt x="11" y="176"/>
                  </a:cubicBezTo>
                  <a:cubicBezTo>
                    <a:pt x="11" y="176"/>
                    <a:pt x="10" y="177"/>
                    <a:pt x="11" y="177"/>
                  </a:cubicBezTo>
                  <a:cubicBezTo>
                    <a:pt x="11" y="177"/>
                    <a:pt x="11" y="177"/>
                    <a:pt x="11" y="177"/>
                  </a:cubicBezTo>
                  <a:cubicBezTo>
                    <a:pt x="11" y="177"/>
                    <a:pt x="11" y="177"/>
                    <a:pt x="11" y="177"/>
                  </a:cubicBezTo>
                  <a:cubicBezTo>
                    <a:pt x="11" y="177"/>
                    <a:pt x="11" y="177"/>
                    <a:pt x="11" y="177"/>
                  </a:cubicBezTo>
                  <a:cubicBezTo>
                    <a:pt x="11" y="177"/>
                    <a:pt x="11" y="177"/>
                    <a:pt x="11" y="177"/>
                  </a:cubicBezTo>
                  <a:cubicBezTo>
                    <a:pt x="11" y="177"/>
                    <a:pt x="11" y="177"/>
                    <a:pt x="11" y="177"/>
                  </a:cubicBezTo>
                  <a:cubicBezTo>
                    <a:pt x="11" y="177"/>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3" y="176"/>
                    <a:pt x="13" y="176"/>
                  </a:cubicBezTo>
                  <a:cubicBezTo>
                    <a:pt x="13" y="176"/>
                    <a:pt x="13" y="176"/>
                    <a:pt x="13" y="176"/>
                  </a:cubicBezTo>
                  <a:cubicBezTo>
                    <a:pt x="13" y="176"/>
                    <a:pt x="13" y="176"/>
                    <a:pt x="13" y="176"/>
                  </a:cubicBezTo>
                  <a:cubicBezTo>
                    <a:pt x="13" y="176"/>
                    <a:pt x="13" y="176"/>
                    <a:pt x="13" y="176"/>
                  </a:cubicBezTo>
                  <a:cubicBezTo>
                    <a:pt x="13" y="176"/>
                    <a:pt x="13" y="176"/>
                    <a:pt x="13" y="176"/>
                  </a:cubicBezTo>
                  <a:cubicBezTo>
                    <a:pt x="13" y="176"/>
                    <a:pt x="13" y="176"/>
                    <a:pt x="13" y="176"/>
                  </a:cubicBezTo>
                  <a:cubicBezTo>
                    <a:pt x="14" y="176"/>
                    <a:pt x="14" y="176"/>
                    <a:pt x="14" y="176"/>
                  </a:cubicBezTo>
                  <a:cubicBezTo>
                    <a:pt x="14" y="176"/>
                    <a:pt x="14" y="176"/>
                    <a:pt x="14" y="176"/>
                  </a:cubicBezTo>
                  <a:cubicBezTo>
                    <a:pt x="14" y="176"/>
                    <a:pt x="14" y="176"/>
                    <a:pt x="14" y="176"/>
                  </a:cubicBezTo>
                  <a:cubicBezTo>
                    <a:pt x="14" y="176"/>
                    <a:pt x="14" y="176"/>
                    <a:pt x="14" y="176"/>
                  </a:cubicBezTo>
                  <a:cubicBezTo>
                    <a:pt x="14" y="176"/>
                    <a:pt x="14" y="176"/>
                    <a:pt x="14"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4" y="175"/>
                    <a:pt x="15" y="175"/>
                    <a:pt x="15" y="175"/>
                  </a:cubicBezTo>
                  <a:cubicBezTo>
                    <a:pt x="15" y="175"/>
                    <a:pt x="15" y="175"/>
                    <a:pt x="15" y="175"/>
                  </a:cubicBezTo>
                  <a:cubicBezTo>
                    <a:pt x="15" y="175"/>
                    <a:pt x="15" y="175"/>
                    <a:pt x="15" y="175"/>
                  </a:cubicBezTo>
                  <a:cubicBezTo>
                    <a:pt x="15" y="175"/>
                    <a:pt x="15" y="175"/>
                    <a:pt x="15" y="175"/>
                  </a:cubicBezTo>
                  <a:cubicBezTo>
                    <a:pt x="15" y="175"/>
                    <a:pt x="15" y="174"/>
                    <a:pt x="15" y="174"/>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6" y="175"/>
                    <a:pt x="16" y="175"/>
                  </a:cubicBezTo>
                  <a:cubicBezTo>
                    <a:pt x="16" y="174"/>
                    <a:pt x="16" y="174"/>
                    <a:pt x="16" y="174"/>
                  </a:cubicBezTo>
                  <a:cubicBezTo>
                    <a:pt x="16" y="174"/>
                    <a:pt x="16" y="174"/>
                    <a:pt x="16" y="174"/>
                  </a:cubicBezTo>
                  <a:cubicBezTo>
                    <a:pt x="16" y="175"/>
                    <a:pt x="16" y="175"/>
                    <a:pt x="16"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6"/>
                    <a:pt x="15" y="176"/>
                  </a:cubicBezTo>
                  <a:cubicBezTo>
                    <a:pt x="15" y="176"/>
                    <a:pt x="15" y="176"/>
                    <a:pt x="15" y="176"/>
                  </a:cubicBezTo>
                  <a:cubicBezTo>
                    <a:pt x="15" y="176"/>
                    <a:pt x="16" y="176"/>
                    <a:pt x="16" y="176"/>
                  </a:cubicBezTo>
                  <a:cubicBezTo>
                    <a:pt x="16" y="176"/>
                    <a:pt x="15" y="176"/>
                    <a:pt x="15" y="176"/>
                  </a:cubicBezTo>
                  <a:cubicBezTo>
                    <a:pt x="15" y="176"/>
                    <a:pt x="15" y="176"/>
                    <a:pt x="15" y="176"/>
                  </a:cubicBezTo>
                  <a:cubicBezTo>
                    <a:pt x="15" y="176"/>
                    <a:pt x="15" y="176"/>
                    <a:pt x="15" y="176"/>
                  </a:cubicBezTo>
                  <a:cubicBezTo>
                    <a:pt x="15"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4" y="177"/>
                    <a:pt x="14" y="177"/>
                  </a:cubicBezTo>
                  <a:cubicBezTo>
                    <a:pt x="14" y="177"/>
                    <a:pt x="14" y="176"/>
                    <a:pt x="14" y="176"/>
                  </a:cubicBezTo>
                  <a:cubicBezTo>
                    <a:pt x="14" y="176"/>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5" y="177"/>
                    <a:pt x="15" y="177"/>
                  </a:cubicBezTo>
                  <a:cubicBezTo>
                    <a:pt x="15"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3" y="177"/>
                    <a:pt x="13" y="177"/>
                    <a:pt x="13" y="177"/>
                  </a:cubicBezTo>
                  <a:cubicBezTo>
                    <a:pt x="13" y="177"/>
                    <a:pt x="13" y="177"/>
                    <a:pt x="13" y="177"/>
                  </a:cubicBezTo>
                  <a:cubicBezTo>
                    <a:pt x="13" y="177"/>
                    <a:pt x="13" y="177"/>
                    <a:pt x="13" y="177"/>
                  </a:cubicBezTo>
                  <a:cubicBezTo>
                    <a:pt x="13" y="177"/>
                    <a:pt x="13" y="177"/>
                    <a:pt x="13" y="177"/>
                  </a:cubicBezTo>
                  <a:cubicBezTo>
                    <a:pt x="13" y="177"/>
                    <a:pt x="13" y="176"/>
                    <a:pt x="13" y="176"/>
                  </a:cubicBezTo>
                  <a:cubicBezTo>
                    <a:pt x="13" y="176"/>
                    <a:pt x="13" y="177"/>
                    <a:pt x="13" y="177"/>
                  </a:cubicBezTo>
                  <a:cubicBezTo>
                    <a:pt x="13" y="177"/>
                    <a:pt x="13" y="177"/>
                    <a:pt x="13" y="177"/>
                  </a:cubicBezTo>
                  <a:cubicBezTo>
                    <a:pt x="13" y="177"/>
                    <a:pt x="13" y="177"/>
                    <a:pt x="13" y="177"/>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6"/>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3" y="178"/>
                    <a:pt x="13" y="178"/>
                  </a:cubicBezTo>
                  <a:cubicBezTo>
                    <a:pt x="13" y="178"/>
                    <a:pt x="13" y="178"/>
                    <a:pt x="13" y="178"/>
                  </a:cubicBezTo>
                  <a:cubicBezTo>
                    <a:pt x="13" y="178"/>
                    <a:pt x="13" y="178"/>
                    <a:pt x="13" y="178"/>
                  </a:cubicBezTo>
                  <a:cubicBezTo>
                    <a:pt x="13" y="178"/>
                    <a:pt x="13" y="178"/>
                    <a:pt x="13" y="178"/>
                  </a:cubicBezTo>
                  <a:cubicBezTo>
                    <a:pt x="13" y="178"/>
                    <a:pt x="13" y="178"/>
                    <a:pt x="12" y="178"/>
                  </a:cubicBezTo>
                  <a:cubicBezTo>
                    <a:pt x="12" y="178"/>
                    <a:pt x="12" y="178"/>
                    <a:pt x="12" y="178"/>
                  </a:cubicBezTo>
                  <a:cubicBezTo>
                    <a:pt x="12" y="178"/>
                    <a:pt x="13" y="178"/>
                    <a:pt x="13" y="178"/>
                  </a:cubicBezTo>
                  <a:cubicBezTo>
                    <a:pt x="13" y="178"/>
                    <a:pt x="13" y="178"/>
                    <a:pt x="13" y="178"/>
                  </a:cubicBezTo>
                  <a:cubicBezTo>
                    <a:pt x="13" y="178"/>
                    <a:pt x="13" y="178"/>
                    <a:pt x="13" y="178"/>
                  </a:cubicBezTo>
                  <a:cubicBezTo>
                    <a:pt x="13" y="178"/>
                    <a:pt x="13" y="179"/>
                    <a:pt x="13" y="179"/>
                  </a:cubicBezTo>
                  <a:cubicBezTo>
                    <a:pt x="13" y="179"/>
                    <a:pt x="13" y="179"/>
                    <a:pt x="13" y="179"/>
                  </a:cubicBezTo>
                  <a:cubicBezTo>
                    <a:pt x="13" y="179"/>
                    <a:pt x="13" y="179"/>
                    <a:pt x="13" y="179"/>
                  </a:cubicBezTo>
                  <a:cubicBezTo>
                    <a:pt x="13"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8"/>
                    <a:pt x="15" y="178"/>
                  </a:cubicBezTo>
                  <a:cubicBezTo>
                    <a:pt x="15" y="178"/>
                    <a:pt x="15" y="178"/>
                    <a:pt x="15" y="178"/>
                  </a:cubicBezTo>
                  <a:cubicBezTo>
                    <a:pt x="15" y="178"/>
                    <a:pt x="15" y="178"/>
                    <a:pt x="15" y="178"/>
                  </a:cubicBezTo>
                  <a:cubicBezTo>
                    <a:pt x="15" y="178"/>
                    <a:pt x="15" y="178"/>
                    <a:pt x="15" y="178"/>
                  </a:cubicBezTo>
                  <a:cubicBezTo>
                    <a:pt x="15" y="178"/>
                    <a:pt x="15" y="178"/>
                    <a:pt x="15"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7" y="178"/>
                    <a:pt x="17" y="178"/>
                  </a:cubicBezTo>
                  <a:cubicBezTo>
                    <a:pt x="16"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9" y="177"/>
                  </a:cubicBezTo>
                  <a:cubicBezTo>
                    <a:pt x="19" y="177"/>
                    <a:pt x="18" y="177"/>
                    <a:pt x="18" y="177"/>
                  </a:cubicBezTo>
                  <a:cubicBezTo>
                    <a:pt x="18" y="176"/>
                    <a:pt x="18" y="176"/>
                    <a:pt x="18" y="176"/>
                  </a:cubicBezTo>
                  <a:cubicBezTo>
                    <a:pt x="18" y="176"/>
                    <a:pt x="18" y="176"/>
                    <a:pt x="18" y="176"/>
                  </a:cubicBezTo>
                  <a:cubicBezTo>
                    <a:pt x="18" y="176"/>
                    <a:pt x="18" y="176"/>
                    <a:pt x="18" y="176"/>
                  </a:cubicBezTo>
                  <a:cubicBezTo>
                    <a:pt x="18" y="176"/>
                    <a:pt x="18" y="176"/>
                    <a:pt x="18" y="176"/>
                  </a:cubicBezTo>
                  <a:cubicBezTo>
                    <a:pt x="18" y="176"/>
                    <a:pt x="19" y="176"/>
                    <a:pt x="19" y="176"/>
                  </a:cubicBezTo>
                  <a:cubicBezTo>
                    <a:pt x="19" y="176"/>
                    <a:pt x="19" y="176"/>
                    <a:pt x="19" y="176"/>
                  </a:cubicBezTo>
                  <a:cubicBezTo>
                    <a:pt x="19" y="176"/>
                    <a:pt x="19" y="176"/>
                    <a:pt x="19" y="176"/>
                  </a:cubicBezTo>
                  <a:cubicBezTo>
                    <a:pt x="19" y="176"/>
                    <a:pt x="19" y="176"/>
                    <a:pt x="19" y="176"/>
                  </a:cubicBezTo>
                  <a:cubicBezTo>
                    <a:pt x="19" y="176"/>
                    <a:pt x="19" y="176"/>
                    <a:pt x="19" y="176"/>
                  </a:cubicBezTo>
                  <a:cubicBezTo>
                    <a:pt x="19" y="176"/>
                    <a:pt x="20" y="176"/>
                    <a:pt x="20" y="176"/>
                  </a:cubicBezTo>
                  <a:cubicBezTo>
                    <a:pt x="20" y="176"/>
                    <a:pt x="20" y="176"/>
                    <a:pt x="20" y="176"/>
                  </a:cubicBezTo>
                  <a:cubicBezTo>
                    <a:pt x="20" y="176"/>
                    <a:pt x="20" y="176"/>
                    <a:pt x="20" y="176"/>
                  </a:cubicBezTo>
                  <a:cubicBezTo>
                    <a:pt x="20" y="176"/>
                    <a:pt x="20" y="176"/>
                    <a:pt x="20" y="176"/>
                  </a:cubicBezTo>
                  <a:cubicBezTo>
                    <a:pt x="20" y="176"/>
                    <a:pt x="20" y="176"/>
                    <a:pt x="20" y="176"/>
                  </a:cubicBezTo>
                  <a:cubicBezTo>
                    <a:pt x="20" y="176"/>
                    <a:pt x="20" y="176"/>
                    <a:pt x="20" y="176"/>
                  </a:cubicBezTo>
                  <a:cubicBezTo>
                    <a:pt x="20" y="176"/>
                    <a:pt x="20" y="176"/>
                    <a:pt x="21" y="176"/>
                  </a:cubicBezTo>
                  <a:cubicBezTo>
                    <a:pt x="21" y="176"/>
                    <a:pt x="21" y="176"/>
                    <a:pt x="21" y="176"/>
                  </a:cubicBezTo>
                  <a:cubicBezTo>
                    <a:pt x="21" y="176"/>
                    <a:pt x="21" y="176"/>
                    <a:pt x="21" y="176"/>
                  </a:cubicBezTo>
                  <a:cubicBezTo>
                    <a:pt x="21" y="176"/>
                    <a:pt x="22" y="176"/>
                    <a:pt x="22" y="176"/>
                  </a:cubicBezTo>
                  <a:cubicBezTo>
                    <a:pt x="22" y="176"/>
                    <a:pt x="22" y="176"/>
                    <a:pt x="22" y="176"/>
                  </a:cubicBezTo>
                  <a:cubicBezTo>
                    <a:pt x="22" y="176"/>
                    <a:pt x="22" y="176"/>
                    <a:pt x="22" y="176"/>
                  </a:cubicBezTo>
                  <a:cubicBezTo>
                    <a:pt x="22" y="176"/>
                    <a:pt x="22" y="176"/>
                    <a:pt x="22" y="176"/>
                  </a:cubicBezTo>
                  <a:cubicBezTo>
                    <a:pt x="23" y="176"/>
                    <a:pt x="23" y="176"/>
                    <a:pt x="23" y="176"/>
                  </a:cubicBezTo>
                  <a:cubicBezTo>
                    <a:pt x="23" y="176"/>
                    <a:pt x="23" y="176"/>
                    <a:pt x="23" y="176"/>
                  </a:cubicBezTo>
                  <a:cubicBezTo>
                    <a:pt x="23" y="176"/>
                    <a:pt x="23" y="175"/>
                    <a:pt x="23" y="175"/>
                  </a:cubicBezTo>
                  <a:cubicBezTo>
                    <a:pt x="23" y="175"/>
                    <a:pt x="23"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4"/>
                    <a:pt x="22" y="174"/>
                    <a:pt x="22" y="174"/>
                  </a:cubicBezTo>
                  <a:cubicBezTo>
                    <a:pt x="22" y="174"/>
                    <a:pt x="22" y="174"/>
                    <a:pt x="22" y="174"/>
                  </a:cubicBezTo>
                  <a:cubicBezTo>
                    <a:pt x="22" y="174"/>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5"/>
                    <a:pt x="24" y="175"/>
                  </a:cubicBezTo>
                  <a:cubicBezTo>
                    <a:pt x="24" y="175"/>
                    <a:pt x="24" y="175"/>
                    <a:pt x="24" y="175"/>
                  </a:cubicBezTo>
                  <a:cubicBezTo>
                    <a:pt x="24" y="175"/>
                    <a:pt x="24" y="175"/>
                    <a:pt x="24" y="175"/>
                  </a:cubicBezTo>
                  <a:cubicBezTo>
                    <a:pt x="24" y="175"/>
                    <a:pt x="24" y="175"/>
                    <a:pt x="23" y="175"/>
                  </a:cubicBezTo>
                  <a:cubicBezTo>
                    <a:pt x="23" y="175"/>
                    <a:pt x="23" y="175"/>
                    <a:pt x="23" y="175"/>
                  </a:cubicBezTo>
                  <a:cubicBezTo>
                    <a:pt x="23" y="175"/>
                    <a:pt x="23" y="176"/>
                    <a:pt x="23" y="176"/>
                  </a:cubicBezTo>
                  <a:cubicBezTo>
                    <a:pt x="23"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3" y="176"/>
                    <a:pt x="23" y="176"/>
                    <a:pt x="23" y="176"/>
                  </a:cubicBezTo>
                  <a:cubicBezTo>
                    <a:pt x="23" y="176"/>
                    <a:pt x="23" y="176"/>
                    <a:pt x="23" y="176"/>
                  </a:cubicBezTo>
                  <a:cubicBezTo>
                    <a:pt x="23" y="176"/>
                    <a:pt x="23" y="176"/>
                    <a:pt x="23" y="176"/>
                  </a:cubicBezTo>
                  <a:cubicBezTo>
                    <a:pt x="23" y="176"/>
                    <a:pt x="24" y="177"/>
                    <a:pt x="24" y="177"/>
                  </a:cubicBezTo>
                  <a:cubicBezTo>
                    <a:pt x="24" y="177"/>
                    <a:pt x="24" y="177"/>
                    <a:pt x="24" y="177"/>
                  </a:cubicBezTo>
                  <a:cubicBezTo>
                    <a:pt x="24" y="177"/>
                    <a:pt x="24" y="177"/>
                    <a:pt x="24" y="177"/>
                  </a:cubicBezTo>
                  <a:cubicBezTo>
                    <a:pt x="24" y="177"/>
                    <a:pt x="25" y="178"/>
                    <a:pt x="25" y="178"/>
                  </a:cubicBezTo>
                  <a:cubicBezTo>
                    <a:pt x="25" y="178"/>
                    <a:pt x="25" y="178"/>
                    <a:pt x="25" y="178"/>
                  </a:cubicBezTo>
                  <a:cubicBezTo>
                    <a:pt x="25" y="177"/>
                    <a:pt x="25" y="177"/>
                    <a:pt x="25" y="177"/>
                  </a:cubicBezTo>
                  <a:cubicBezTo>
                    <a:pt x="25" y="177"/>
                    <a:pt x="25" y="177"/>
                    <a:pt x="25" y="177"/>
                  </a:cubicBezTo>
                  <a:cubicBezTo>
                    <a:pt x="25" y="177"/>
                    <a:pt x="25" y="177"/>
                    <a:pt x="25" y="177"/>
                  </a:cubicBezTo>
                  <a:cubicBezTo>
                    <a:pt x="25" y="177"/>
                    <a:pt x="25" y="177"/>
                    <a:pt x="25" y="177"/>
                  </a:cubicBezTo>
                  <a:cubicBezTo>
                    <a:pt x="25" y="177"/>
                    <a:pt x="25" y="177"/>
                    <a:pt x="25" y="177"/>
                  </a:cubicBezTo>
                  <a:cubicBezTo>
                    <a:pt x="25" y="177"/>
                    <a:pt x="26" y="177"/>
                    <a:pt x="26" y="177"/>
                  </a:cubicBezTo>
                  <a:cubicBezTo>
                    <a:pt x="26" y="177"/>
                    <a:pt x="26" y="177"/>
                    <a:pt x="26" y="177"/>
                  </a:cubicBezTo>
                  <a:cubicBezTo>
                    <a:pt x="26" y="177"/>
                    <a:pt x="26" y="177"/>
                    <a:pt x="26" y="177"/>
                  </a:cubicBezTo>
                  <a:cubicBezTo>
                    <a:pt x="26" y="177"/>
                    <a:pt x="26" y="177"/>
                    <a:pt x="26" y="177"/>
                  </a:cubicBezTo>
                  <a:cubicBezTo>
                    <a:pt x="26" y="177"/>
                    <a:pt x="26"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8" y="178"/>
                    <a:pt x="28" y="178"/>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9"/>
                  </a:cubicBezTo>
                  <a:cubicBezTo>
                    <a:pt x="27" y="179"/>
                    <a:pt x="27" y="179"/>
                    <a:pt x="27" y="179"/>
                  </a:cubicBezTo>
                  <a:cubicBezTo>
                    <a:pt x="27" y="179"/>
                    <a:pt x="27" y="179"/>
                    <a:pt x="27" y="179"/>
                  </a:cubicBezTo>
                  <a:cubicBezTo>
                    <a:pt x="27" y="179"/>
                    <a:pt x="27" y="179"/>
                    <a:pt x="27"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8"/>
                    <a:pt x="26" y="178"/>
                    <a:pt x="26" y="178"/>
                  </a:cubicBezTo>
                  <a:cubicBezTo>
                    <a:pt x="26" y="178"/>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5" y="179"/>
                    <a:pt x="25" y="179"/>
                    <a:pt x="25" y="179"/>
                  </a:cubicBezTo>
                  <a:cubicBezTo>
                    <a:pt x="25" y="179"/>
                    <a:pt x="26" y="178"/>
                    <a:pt x="26" y="178"/>
                  </a:cubicBezTo>
                  <a:cubicBezTo>
                    <a:pt x="26" y="178"/>
                    <a:pt x="26" y="178"/>
                    <a:pt x="26" y="178"/>
                  </a:cubicBezTo>
                  <a:cubicBezTo>
                    <a:pt x="26" y="178"/>
                    <a:pt x="26" y="178"/>
                    <a:pt x="26" y="178"/>
                  </a:cubicBezTo>
                  <a:cubicBezTo>
                    <a:pt x="25" y="178"/>
                    <a:pt x="25" y="178"/>
                    <a:pt x="25" y="178"/>
                  </a:cubicBezTo>
                  <a:cubicBezTo>
                    <a:pt x="25" y="178"/>
                    <a:pt x="25" y="178"/>
                    <a:pt x="25" y="178"/>
                  </a:cubicBezTo>
                  <a:cubicBezTo>
                    <a:pt x="25" y="178"/>
                    <a:pt x="25" y="178"/>
                    <a:pt x="25" y="178"/>
                  </a:cubicBezTo>
                  <a:cubicBezTo>
                    <a:pt x="25" y="178"/>
                    <a:pt x="25" y="178"/>
                    <a:pt x="25" y="179"/>
                  </a:cubicBezTo>
                  <a:cubicBezTo>
                    <a:pt x="25" y="179"/>
                    <a:pt x="25" y="179"/>
                    <a:pt x="25" y="179"/>
                  </a:cubicBezTo>
                  <a:cubicBezTo>
                    <a:pt x="25" y="179"/>
                    <a:pt x="25" y="179"/>
                    <a:pt x="25" y="179"/>
                  </a:cubicBezTo>
                  <a:cubicBezTo>
                    <a:pt x="25" y="179"/>
                    <a:pt x="25" y="179"/>
                    <a:pt x="25" y="179"/>
                  </a:cubicBezTo>
                  <a:cubicBezTo>
                    <a:pt x="25" y="179"/>
                    <a:pt x="25" y="179"/>
                    <a:pt x="25" y="179"/>
                  </a:cubicBezTo>
                  <a:cubicBezTo>
                    <a:pt x="25" y="179"/>
                    <a:pt x="25" y="179"/>
                    <a:pt x="25" y="179"/>
                  </a:cubicBezTo>
                  <a:cubicBezTo>
                    <a:pt x="24" y="179"/>
                    <a:pt x="24" y="179"/>
                    <a:pt x="24" y="179"/>
                  </a:cubicBezTo>
                  <a:cubicBezTo>
                    <a:pt x="24" y="179"/>
                    <a:pt x="24" y="179"/>
                    <a:pt x="24" y="179"/>
                  </a:cubicBezTo>
                  <a:cubicBezTo>
                    <a:pt x="24" y="179"/>
                    <a:pt x="24" y="179"/>
                    <a:pt x="25" y="179"/>
                  </a:cubicBezTo>
                  <a:cubicBezTo>
                    <a:pt x="25" y="179"/>
                    <a:pt x="25" y="180"/>
                    <a:pt x="25" y="180"/>
                  </a:cubicBezTo>
                  <a:cubicBezTo>
                    <a:pt x="25" y="180"/>
                    <a:pt x="25" y="180"/>
                    <a:pt x="25" y="180"/>
                  </a:cubicBezTo>
                  <a:cubicBezTo>
                    <a:pt x="25" y="180"/>
                    <a:pt x="24" y="180"/>
                    <a:pt x="24" y="180"/>
                  </a:cubicBezTo>
                  <a:cubicBezTo>
                    <a:pt x="24" y="180"/>
                    <a:pt x="24" y="180"/>
                    <a:pt x="24" y="180"/>
                  </a:cubicBezTo>
                  <a:cubicBezTo>
                    <a:pt x="24" y="180"/>
                    <a:pt x="24" y="180"/>
                    <a:pt x="24"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7" y="181"/>
                    <a:pt x="27" y="181"/>
                    <a:pt x="27" y="181"/>
                  </a:cubicBezTo>
                  <a:cubicBezTo>
                    <a:pt x="27" y="181"/>
                    <a:pt x="27" y="181"/>
                    <a:pt x="27" y="181"/>
                  </a:cubicBezTo>
                  <a:cubicBezTo>
                    <a:pt x="27" y="181"/>
                    <a:pt x="27" y="181"/>
                    <a:pt x="27" y="181"/>
                  </a:cubicBezTo>
                  <a:cubicBezTo>
                    <a:pt x="27" y="181"/>
                    <a:pt x="27" y="181"/>
                    <a:pt x="27" y="181"/>
                  </a:cubicBezTo>
                  <a:cubicBezTo>
                    <a:pt x="27" y="181"/>
                    <a:pt x="27" y="180"/>
                    <a:pt x="27" y="180"/>
                  </a:cubicBezTo>
                  <a:cubicBezTo>
                    <a:pt x="27" y="180"/>
                    <a:pt x="27" y="180"/>
                    <a:pt x="27" y="180"/>
                  </a:cubicBezTo>
                  <a:cubicBezTo>
                    <a:pt x="27" y="180"/>
                    <a:pt x="27" y="180"/>
                    <a:pt x="27" y="180"/>
                  </a:cubicBezTo>
                  <a:cubicBezTo>
                    <a:pt x="27" y="180"/>
                    <a:pt x="27" y="180"/>
                    <a:pt x="27" y="180"/>
                  </a:cubicBezTo>
                  <a:cubicBezTo>
                    <a:pt x="27" y="180"/>
                    <a:pt x="27" y="180"/>
                    <a:pt x="27" y="180"/>
                  </a:cubicBezTo>
                  <a:cubicBezTo>
                    <a:pt x="27" y="180"/>
                    <a:pt x="27" y="180"/>
                    <a:pt x="27" y="180"/>
                  </a:cubicBezTo>
                  <a:cubicBezTo>
                    <a:pt x="27" y="180"/>
                    <a:pt x="28" y="180"/>
                    <a:pt x="28" y="180"/>
                  </a:cubicBezTo>
                  <a:cubicBezTo>
                    <a:pt x="28" y="180"/>
                    <a:pt x="28" y="180"/>
                    <a:pt x="28" y="180"/>
                  </a:cubicBezTo>
                  <a:cubicBezTo>
                    <a:pt x="28" y="180"/>
                    <a:pt x="28" y="180"/>
                    <a:pt x="28" y="180"/>
                  </a:cubicBezTo>
                  <a:cubicBezTo>
                    <a:pt x="28" y="180"/>
                    <a:pt x="28" y="180"/>
                    <a:pt x="28" y="180"/>
                  </a:cubicBezTo>
                  <a:cubicBezTo>
                    <a:pt x="28" y="180"/>
                    <a:pt x="28" y="180"/>
                    <a:pt x="28" y="180"/>
                  </a:cubicBezTo>
                  <a:cubicBezTo>
                    <a:pt x="28" y="180"/>
                    <a:pt x="28" y="180"/>
                    <a:pt x="28" y="180"/>
                  </a:cubicBezTo>
                  <a:cubicBezTo>
                    <a:pt x="28" y="180"/>
                    <a:pt x="28" y="181"/>
                    <a:pt x="28" y="180"/>
                  </a:cubicBezTo>
                  <a:cubicBezTo>
                    <a:pt x="28" y="180"/>
                    <a:pt x="28" y="180"/>
                    <a:pt x="28" y="180"/>
                  </a:cubicBezTo>
                  <a:cubicBezTo>
                    <a:pt x="28" y="180"/>
                    <a:pt x="28" y="180"/>
                    <a:pt x="28" y="180"/>
                  </a:cubicBezTo>
                  <a:cubicBezTo>
                    <a:pt x="28" y="180"/>
                    <a:pt x="28" y="180"/>
                    <a:pt x="28" y="180"/>
                  </a:cubicBezTo>
                  <a:cubicBezTo>
                    <a:pt x="28" y="180"/>
                    <a:pt x="29" y="180"/>
                    <a:pt x="29"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30" y="180"/>
                    <a:pt x="30" y="180"/>
                    <a:pt x="30"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29" y="179"/>
                    <a:pt x="29" y="179"/>
                    <a:pt x="29"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1" y="179"/>
                    <a:pt x="31" y="179"/>
                    <a:pt x="31" y="179"/>
                  </a:cubicBezTo>
                  <a:cubicBezTo>
                    <a:pt x="31" y="179"/>
                    <a:pt x="31" y="179"/>
                    <a:pt x="31" y="179"/>
                  </a:cubicBezTo>
                  <a:cubicBezTo>
                    <a:pt x="31" y="179"/>
                    <a:pt x="31" y="179"/>
                    <a:pt x="31" y="179"/>
                  </a:cubicBezTo>
                  <a:cubicBezTo>
                    <a:pt x="31" y="179"/>
                    <a:pt x="31" y="179"/>
                    <a:pt x="31" y="179"/>
                  </a:cubicBezTo>
                  <a:cubicBezTo>
                    <a:pt x="31" y="179"/>
                    <a:pt x="31" y="179"/>
                    <a:pt x="31" y="179"/>
                  </a:cubicBezTo>
                  <a:cubicBezTo>
                    <a:pt x="31" y="179"/>
                    <a:pt x="31"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3" y="180"/>
                    <a:pt x="33" y="180"/>
                  </a:cubicBezTo>
                  <a:cubicBezTo>
                    <a:pt x="33" y="180"/>
                    <a:pt x="33" y="181"/>
                    <a:pt x="33" y="181"/>
                  </a:cubicBezTo>
                  <a:cubicBezTo>
                    <a:pt x="33" y="181"/>
                    <a:pt x="33" y="181"/>
                    <a:pt x="33" y="181"/>
                  </a:cubicBezTo>
                  <a:cubicBezTo>
                    <a:pt x="33" y="181"/>
                    <a:pt x="33" y="181"/>
                    <a:pt x="33" y="181"/>
                  </a:cubicBezTo>
                  <a:cubicBezTo>
                    <a:pt x="33" y="181"/>
                    <a:pt x="33" y="181"/>
                    <a:pt x="33" y="181"/>
                  </a:cubicBezTo>
                  <a:cubicBezTo>
                    <a:pt x="33" y="181"/>
                    <a:pt x="33" y="181"/>
                    <a:pt x="33" y="181"/>
                  </a:cubicBezTo>
                  <a:cubicBezTo>
                    <a:pt x="33" y="181"/>
                    <a:pt x="33" y="181"/>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4"/>
                    <a:pt x="35" y="184"/>
                  </a:cubicBezTo>
                  <a:cubicBezTo>
                    <a:pt x="35" y="184"/>
                    <a:pt x="35" y="184"/>
                    <a:pt x="35" y="184"/>
                  </a:cubicBezTo>
                  <a:cubicBezTo>
                    <a:pt x="35" y="184"/>
                    <a:pt x="35" y="184"/>
                    <a:pt x="35" y="184"/>
                  </a:cubicBezTo>
                  <a:cubicBezTo>
                    <a:pt x="35"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5"/>
                    <a:pt x="36" y="185"/>
                    <a:pt x="36" y="185"/>
                  </a:cubicBezTo>
                  <a:cubicBezTo>
                    <a:pt x="36" y="185"/>
                    <a:pt x="36" y="185"/>
                    <a:pt x="36" y="185"/>
                  </a:cubicBezTo>
                  <a:cubicBezTo>
                    <a:pt x="36" y="185"/>
                    <a:pt x="36" y="185"/>
                    <a:pt x="36" y="185"/>
                  </a:cubicBezTo>
                  <a:cubicBezTo>
                    <a:pt x="36" y="185"/>
                    <a:pt x="36" y="185"/>
                    <a:pt x="36" y="185"/>
                  </a:cubicBezTo>
                  <a:cubicBezTo>
                    <a:pt x="36" y="185"/>
                    <a:pt x="36" y="185"/>
                    <a:pt x="37" y="185"/>
                  </a:cubicBezTo>
                  <a:cubicBezTo>
                    <a:pt x="37" y="185"/>
                    <a:pt x="37" y="185"/>
                    <a:pt x="37" y="185"/>
                  </a:cubicBezTo>
                  <a:cubicBezTo>
                    <a:pt x="37" y="185"/>
                    <a:pt x="37" y="185"/>
                    <a:pt x="37" y="185"/>
                  </a:cubicBezTo>
                  <a:cubicBezTo>
                    <a:pt x="37" y="185"/>
                    <a:pt x="37" y="185"/>
                    <a:pt x="37" y="185"/>
                  </a:cubicBezTo>
                  <a:cubicBezTo>
                    <a:pt x="37" y="185"/>
                    <a:pt x="37" y="185"/>
                    <a:pt x="37" y="185"/>
                  </a:cubicBezTo>
                  <a:cubicBezTo>
                    <a:pt x="37" y="185"/>
                    <a:pt x="37" y="185"/>
                    <a:pt x="37" y="185"/>
                  </a:cubicBezTo>
                  <a:cubicBezTo>
                    <a:pt x="37" y="185"/>
                    <a:pt x="38" y="185"/>
                    <a:pt x="38" y="185"/>
                  </a:cubicBezTo>
                  <a:cubicBezTo>
                    <a:pt x="38" y="185"/>
                    <a:pt x="38" y="185"/>
                    <a:pt x="38" y="185"/>
                  </a:cubicBezTo>
                  <a:cubicBezTo>
                    <a:pt x="38" y="185"/>
                    <a:pt x="38" y="185"/>
                    <a:pt x="38" y="185"/>
                  </a:cubicBezTo>
                  <a:cubicBezTo>
                    <a:pt x="38" y="185"/>
                    <a:pt x="38" y="185"/>
                    <a:pt x="38" y="185"/>
                  </a:cubicBezTo>
                  <a:cubicBezTo>
                    <a:pt x="38" y="185"/>
                    <a:pt x="38" y="185"/>
                    <a:pt x="38" y="185"/>
                  </a:cubicBezTo>
                  <a:cubicBezTo>
                    <a:pt x="38" y="185"/>
                    <a:pt x="38" y="185"/>
                    <a:pt x="38" y="185"/>
                  </a:cubicBezTo>
                  <a:cubicBezTo>
                    <a:pt x="38"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4"/>
                    <a:pt x="42" y="184"/>
                    <a:pt x="42" y="184"/>
                  </a:cubicBezTo>
                  <a:cubicBezTo>
                    <a:pt x="42" y="184"/>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2"/>
                    <a:pt x="43" y="182"/>
                    <a:pt x="43" y="182"/>
                  </a:cubicBezTo>
                  <a:cubicBezTo>
                    <a:pt x="43" y="183"/>
                    <a:pt x="43" y="183"/>
                    <a:pt x="43" y="183"/>
                  </a:cubicBezTo>
                  <a:cubicBezTo>
                    <a:pt x="43" y="182"/>
                    <a:pt x="43" y="182"/>
                    <a:pt x="43" y="182"/>
                  </a:cubicBezTo>
                  <a:cubicBezTo>
                    <a:pt x="43" y="182"/>
                    <a:pt x="43" y="182"/>
                    <a:pt x="43" y="182"/>
                  </a:cubicBezTo>
                  <a:cubicBezTo>
                    <a:pt x="43" y="182"/>
                    <a:pt x="43"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5" y="182"/>
                    <a:pt x="45" y="182"/>
                  </a:cubicBezTo>
                  <a:cubicBezTo>
                    <a:pt x="45" y="182"/>
                    <a:pt x="45" y="182"/>
                    <a:pt x="45" y="182"/>
                  </a:cubicBezTo>
                  <a:cubicBezTo>
                    <a:pt x="45" y="182"/>
                    <a:pt x="45" y="182"/>
                    <a:pt x="45" y="182"/>
                  </a:cubicBezTo>
                  <a:cubicBezTo>
                    <a:pt x="45" y="182"/>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6" y="181"/>
                    <a:pt x="46" y="181"/>
                    <a:pt x="46" y="181"/>
                  </a:cubicBezTo>
                  <a:cubicBezTo>
                    <a:pt x="46" y="181"/>
                    <a:pt x="45" y="181"/>
                    <a:pt x="45" y="181"/>
                  </a:cubicBezTo>
                  <a:cubicBezTo>
                    <a:pt x="45" y="181"/>
                    <a:pt x="45" y="181"/>
                    <a:pt x="45" y="181"/>
                  </a:cubicBezTo>
                  <a:cubicBezTo>
                    <a:pt x="45" y="181"/>
                    <a:pt x="45" y="181"/>
                    <a:pt x="45" y="181"/>
                  </a:cubicBezTo>
                  <a:cubicBezTo>
                    <a:pt x="45" y="181"/>
                    <a:pt x="45" y="181"/>
                    <a:pt x="46" y="181"/>
                  </a:cubicBezTo>
                  <a:cubicBezTo>
                    <a:pt x="46" y="181"/>
                    <a:pt x="46" y="181"/>
                    <a:pt x="46" y="181"/>
                  </a:cubicBezTo>
                  <a:cubicBezTo>
                    <a:pt x="46" y="181"/>
                    <a:pt x="46" y="181"/>
                    <a:pt x="46" y="181"/>
                  </a:cubicBezTo>
                  <a:cubicBezTo>
                    <a:pt x="46" y="181"/>
                    <a:pt x="46" y="181"/>
                    <a:pt x="46" y="181"/>
                  </a:cubicBezTo>
                  <a:cubicBezTo>
                    <a:pt x="46" y="181"/>
                    <a:pt x="46" y="181"/>
                    <a:pt x="46" y="181"/>
                  </a:cubicBezTo>
                  <a:cubicBezTo>
                    <a:pt x="46" y="181"/>
                    <a:pt x="46" y="181"/>
                    <a:pt x="46" y="181"/>
                  </a:cubicBezTo>
                  <a:cubicBezTo>
                    <a:pt x="46" y="181"/>
                    <a:pt x="46" y="182"/>
                    <a:pt x="46" y="181"/>
                  </a:cubicBezTo>
                  <a:cubicBezTo>
                    <a:pt x="47" y="181"/>
                    <a:pt x="47" y="181"/>
                    <a:pt x="47" y="181"/>
                  </a:cubicBezTo>
                  <a:cubicBezTo>
                    <a:pt x="47" y="181"/>
                    <a:pt x="47" y="181"/>
                    <a:pt x="47" y="181"/>
                  </a:cubicBezTo>
                  <a:cubicBezTo>
                    <a:pt x="47" y="181"/>
                    <a:pt x="47" y="181"/>
                    <a:pt x="47" y="181"/>
                  </a:cubicBezTo>
                  <a:cubicBezTo>
                    <a:pt x="47" y="181"/>
                    <a:pt x="47" y="181"/>
                    <a:pt x="47" y="181"/>
                  </a:cubicBezTo>
                  <a:cubicBezTo>
                    <a:pt x="47" y="181"/>
                    <a:pt x="47" y="181"/>
                    <a:pt x="47" y="181"/>
                  </a:cubicBezTo>
                  <a:cubicBezTo>
                    <a:pt x="47" y="181"/>
                    <a:pt x="48" y="181"/>
                    <a:pt x="48" y="181"/>
                  </a:cubicBezTo>
                  <a:cubicBezTo>
                    <a:pt x="48" y="181"/>
                    <a:pt x="48" y="181"/>
                    <a:pt x="48" y="181"/>
                  </a:cubicBezTo>
                  <a:cubicBezTo>
                    <a:pt x="48" y="181"/>
                    <a:pt x="48" y="181"/>
                    <a:pt x="48" y="181"/>
                  </a:cubicBezTo>
                  <a:cubicBezTo>
                    <a:pt x="48" y="181"/>
                    <a:pt x="48" y="181"/>
                    <a:pt x="48" y="181"/>
                  </a:cubicBezTo>
                  <a:cubicBezTo>
                    <a:pt x="48" y="181"/>
                    <a:pt x="48" y="181"/>
                    <a:pt x="48" y="181"/>
                  </a:cubicBezTo>
                  <a:cubicBezTo>
                    <a:pt x="48" y="181"/>
                    <a:pt x="48" y="181"/>
                    <a:pt x="48" y="181"/>
                  </a:cubicBezTo>
                  <a:cubicBezTo>
                    <a:pt x="49" y="180"/>
                    <a:pt x="49" y="180"/>
                    <a:pt x="49" y="180"/>
                  </a:cubicBezTo>
                  <a:cubicBezTo>
                    <a:pt x="49" y="180"/>
                    <a:pt x="49" y="180"/>
                    <a:pt x="49" y="180"/>
                  </a:cubicBezTo>
                  <a:cubicBezTo>
                    <a:pt x="49" y="180"/>
                    <a:pt x="49" y="180"/>
                    <a:pt x="49" y="180"/>
                  </a:cubicBezTo>
                  <a:cubicBezTo>
                    <a:pt x="49" y="180"/>
                    <a:pt x="49" y="180"/>
                    <a:pt x="49" y="180"/>
                  </a:cubicBezTo>
                  <a:cubicBezTo>
                    <a:pt x="50" y="180"/>
                    <a:pt x="50" y="180"/>
                    <a:pt x="50" y="180"/>
                  </a:cubicBezTo>
                  <a:cubicBezTo>
                    <a:pt x="50" y="180"/>
                    <a:pt x="50" y="180"/>
                    <a:pt x="50" y="180"/>
                  </a:cubicBezTo>
                  <a:cubicBezTo>
                    <a:pt x="50" y="180"/>
                    <a:pt x="50" y="180"/>
                    <a:pt x="50" y="180"/>
                  </a:cubicBezTo>
                  <a:cubicBezTo>
                    <a:pt x="50" y="180"/>
                    <a:pt x="50" y="179"/>
                    <a:pt x="50" y="179"/>
                  </a:cubicBezTo>
                  <a:cubicBezTo>
                    <a:pt x="50" y="179"/>
                    <a:pt x="50" y="179"/>
                    <a:pt x="50" y="179"/>
                  </a:cubicBezTo>
                  <a:cubicBezTo>
                    <a:pt x="50" y="179"/>
                    <a:pt x="50" y="179"/>
                    <a:pt x="50" y="179"/>
                  </a:cubicBezTo>
                  <a:cubicBezTo>
                    <a:pt x="50" y="179"/>
                    <a:pt x="50" y="179"/>
                    <a:pt x="50" y="179"/>
                  </a:cubicBezTo>
                  <a:cubicBezTo>
                    <a:pt x="50" y="179"/>
                    <a:pt x="50" y="179"/>
                    <a:pt x="50" y="180"/>
                  </a:cubicBezTo>
                  <a:cubicBezTo>
                    <a:pt x="50" y="180"/>
                    <a:pt x="50" y="180"/>
                    <a:pt x="51" y="180"/>
                  </a:cubicBezTo>
                  <a:cubicBezTo>
                    <a:pt x="51" y="180"/>
                    <a:pt x="51" y="179"/>
                    <a:pt x="51" y="179"/>
                  </a:cubicBezTo>
                  <a:cubicBezTo>
                    <a:pt x="51" y="179"/>
                    <a:pt x="51" y="179"/>
                    <a:pt x="51" y="179"/>
                  </a:cubicBezTo>
                  <a:cubicBezTo>
                    <a:pt x="51" y="179"/>
                    <a:pt x="51" y="179"/>
                    <a:pt x="51" y="179"/>
                  </a:cubicBezTo>
                  <a:cubicBezTo>
                    <a:pt x="51" y="179"/>
                    <a:pt x="51" y="179"/>
                    <a:pt x="51" y="179"/>
                  </a:cubicBezTo>
                  <a:cubicBezTo>
                    <a:pt x="51" y="179"/>
                    <a:pt x="51" y="179"/>
                    <a:pt x="51" y="179"/>
                  </a:cubicBezTo>
                  <a:cubicBezTo>
                    <a:pt x="51" y="179"/>
                    <a:pt x="51" y="178"/>
                    <a:pt x="51" y="178"/>
                  </a:cubicBezTo>
                  <a:cubicBezTo>
                    <a:pt x="51" y="178"/>
                    <a:pt x="51" y="178"/>
                    <a:pt x="51" y="178"/>
                  </a:cubicBezTo>
                  <a:cubicBezTo>
                    <a:pt x="51" y="178"/>
                    <a:pt x="51" y="178"/>
                    <a:pt x="51" y="178"/>
                  </a:cubicBezTo>
                  <a:cubicBezTo>
                    <a:pt x="51" y="178"/>
                    <a:pt x="51" y="178"/>
                    <a:pt x="51" y="178"/>
                  </a:cubicBezTo>
                  <a:cubicBezTo>
                    <a:pt x="51" y="178"/>
                    <a:pt x="51" y="178"/>
                    <a:pt x="52" y="178"/>
                  </a:cubicBezTo>
                  <a:cubicBezTo>
                    <a:pt x="52" y="178"/>
                    <a:pt x="52" y="178"/>
                    <a:pt x="52" y="178"/>
                  </a:cubicBezTo>
                  <a:cubicBezTo>
                    <a:pt x="52" y="178"/>
                    <a:pt x="52" y="178"/>
                    <a:pt x="52" y="178"/>
                  </a:cubicBezTo>
                  <a:cubicBezTo>
                    <a:pt x="52" y="178"/>
                    <a:pt x="52" y="177"/>
                    <a:pt x="52" y="177"/>
                  </a:cubicBezTo>
                  <a:cubicBezTo>
                    <a:pt x="52" y="177"/>
                    <a:pt x="52" y="177"/>
                    <a:pt x="52" y="177"/>
                  </a:cubicBezTo>
                  <a:cubicBezTo>
                    <a:pt x="52" y="177"/>
                    <a:pt x="52" y="177"/>
                    <a:pt x="53" y="177"/>
                  </a:cubicBezTo>
                  <a:cubicBezTo>
                    <a:pt x="53" y="177"/>
                    <a:pt x="53" y="177"/>
                    <a:pt x="53" y="177"/>
                  </a:cubicBezTo>
                  <a:cubicBezTo>
                    <a:pt x="53" y="177"/>
                    <a:pt x="53" y="177"/>
                    <a:pt x="53" y="177"/>
                  </a:cubicBezTo>
                  <a:cubicBezTo>
                    <a:pt x="53" y="177"/>
                    <a:pt x="53" y="177"/>
                    <a:pt x="53" y="176"/>
                  </a:cubicBezTo>
                  <a:cubicBezTo>
                    <a:pt x="53" y="176"/>
                    <a:pt x="53" y="176"/>
                    <a:pt x="53" y="176"/>
                  </a:cubicBezTo>
                  <a:cubicBezTo>
                    <a:pt x="53"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4"/>
                    <a:pt x="54" y="174"/>
                  </a:cubicBezTo>
                  <a:cubicBezTo>
                    <a:pt x="54" y="174"/>
                    <a:pt x="54" y="174"/>
                    <a:pt x="54" y="174"/>
                  </a:cubicBezTo>
                  <a:cubicBezTo>
                    <a:pt x="54" y="174"/>
                    <a:pt x="54" y="174"/>
                    <a:pt x="54" y="174"/>
                  </a:cubicBezTo>
                  <a:cubicBezTo>
                    <a:pt x="54" y="174"/>
                    <a:pt x="54" y="175"/>
                    <a:pt x="54" y="175"/>
                  </a:cubicBezTo>
                  <a:cubicBezTo>
                    <a:pt x="54" y="175"/>
                    <a:pt x="54" y="175"/>
                    <a:pt x="54"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4"/>
                    <a:pt x="55" y="174"/>
                  </a:cubicBezTo>
                  <a:cubicBezTo>
                    <a:pt x="55" y="174"/>
                    <a:pt x="55" y="174"/>
                    <a:pt x="55" y="174"/>
                  </a:cubicBezTo>
                  <a:cubicBezTo>
                    <a:pt x="55" y="174"/>
                    <a:pt x="55" y="174"/>
                    <a:pt x="55" y="174"/>
                  </a:cubicBezTo>
                  <a:cubicBezTo>
                    <a:pt x="55" y="174"/>
                    <a:pt x="55" y="174"/>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4" y="175"/>
                    <a:pt x="54" y="175"/>
                  </a:cubicBezTo>
                  <a:cubicBezTo>
                    <a:pt x="54" y="175"/>
                    <a:pt x="54" y="175"/>
                    <a:pt x="54" y="175"/>
                  </a:cubicBezTo>
                  <a:cubicBezTo>
                    <a:pt x="54" y="175"/>
                    <a:pt x="54" y="174"/>
                    <a:pt x="54" y="174"/>
                  </a:cubicBezTo>
                  <a:cubicBezTo>
                    <a:pt x="54" y="174"/>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5" y="175"/>
                    <a:pt x="55" y="175"/>
                    <a:pt x="55" y="175"/>
                  </a:cubicBezTo>
                  <a:cubicBezTo>
                    <a:pt x="55" y="175"/>
                    <a:pt x="55" y="175"/>
                    <a:pt x="55" y="175"/>
                  </a:cubicBezTo>
                  <a:cubicBezTo>
                    <a:pt x="55" y="175"/>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3" y="177"/>
                    <a:pt x="53" y="177"/>
                    <a:pt x="53" y="177"/>
                  </a:cubicBezTo>
                  <a:cubicBezTo>
                    <a:pt x="53" y="177"/>
                    <a:pt x="53" y="177"/>
                    <a:pt x="53" y="177"/>
                  </a:cubicBezTo>
                  <a:cubicBezTo>
                    <a:pt x="53" y="177"/>
                    <a:pt x="53" y="177"/>
                    <a:pt x="53" y="177"/>
                  </a:cubicBezTo>
                  <a:cubicBezTo>
                    <a:pt x="53" y="177"/>
                    <a:pt x="53" y="177"/>
                    <a:pt x="53" y="177"/>
                  </a:cubicBezTo>
                  <a:cubicBezTo>
                    <a:pt x="53" y="177"/>
                    <a:pt x="53" y="177"/>
                    <a:pt x="53" y="178"/>
                  </a:cubicBezTo>
                  <a:cubicBezTo>
                    <a:pt x="53" y="178"/>
                    <a:pt x="53" y="178"/>
                    <a:pt x="53" y="178"/>
                  </a:cubicBezTo>
                  <a:cubicBezTo>
                    <a:pt x="53" y="178"/>
                    <a:pt x="52" y="178"/>
                    <a:pt x="52" y="178"/>
                  </a:cubicBezTo>
                  <a:cubicBezTo>
                    <a:pt x="52" y="178"/>
                    <a:pt x="52" y="178"/>
                    <a:pt x="52" y="178"/>
                  </a:cubicBezTo>
                  <a:cubicBezTo>
                    <a:pt x="52" y="178"/>
                    <a:pt x="52" y="178"/>
                    <a:pt x="52" y="178"/>
                  </a:cubicBezTo>
                  <a:cubicBezTo>
                    <a:pt x="52" y="178"/>
                    <a:pt x="52" y="178"/>
                    <a:pt x="52" y="178"/>
                  </a:cubicBezTo>
                  <a:cubicBezTo>
                    <a:pt x="52" y="178"/>
                    <a:pt x="52" y="178"/>
                    <a:pt x="52" y="178"/>
                  </a:cubicBezTo>
                  <a:cubicBezTo>
                    <a:pt x="52" y="178"/>
                    <a:pt x="52" y="178"/>
                    <a:pt x="52" y="179"/>
                  </a:cubicBezTo>
                  <a:cubicBezTo>
                    <a:pt x="52" y="179"/>
                    <a:pt x="52" y="179"/>
                    <a:pt x="52" y="179"/>
                  </a:cubicBezTo>
                  <a:cubicBezTo>
                    <a:pt x="52" y="179"/>
                    <a:pt x="52" y="179"/>
                    <a:pt x="52" y="179"/>
                  </a:cubicBezTo>
                  <a:cubicBezTo>
                    <a:pt x="52" y="179"/>
                    <a:pt x="51" y="179"/>
                    <a:pt x="51" y="179"/>
                  </a:cubicBezTo>
                  <a:cubicBezTo>
                    <a:pt x="51" y="180"/>
                    <a:pt x="51" y="180"/>
                    <a:pt x="51" y="180"/>
                  </a:cubicBezTo>
                  <a:cubicBezTo>
                    <a:pt x="51" y="180"/>
                    <a:pt x="51" y="180"/>
                    <a:pt x="51" y="180"/>
                  </a:cubicBezTo>
                  <a:cubicBezTo>
                    <a:pt x="51" y="180"/>
                    <a:pt x="51" y="180"/>
                    <a:pt x="51" y="180"/>
                  </a:cubicBezTo>
                  <a:cubicBezTo>
                    <a:pt x="51" y="180"/>
                    <a:pt x="51" y="180"/>
                    <a:pt x="51" y="180"/>
                  </a:cubicBezTo>
                  <a:cubicBezTo>
                    <a:pt x="51" y="180"/>
                    <a:pt x="50" y="180"/>
                    <a:pt x="50" y="180"/>
                  </a:cubicBezTo>
                  <a:cubicBezTo>
                    <a:pt x="50" y="181"/>
                    <a:pt x="50" y="181"/>
                    <a:pt x="50" y="181"/>
                  </a:cubicBezTo>
                  <a:cubicBezTo>
                    <a:pt x="50" y="181"/>
                    <a:pt x="50" y="181"/>
                    <a:pt x="50" y="181"/>
                  </a:cubicBezTo>
                  <a:cubicBezTo>
                    <a:pt x="50" y="181"/>
                    <a:pt x="50" y="181"/>
                    <a:pt x="50" y="181"/>
                  </a:cubicBezTo>
                  <a:cubicBezTo>
                    <a:pt x="50" y="181"/>
                    <a:pt x="50" y="181"/>
                    <a:pt x="50" y="181"/>
                  </a:cubicBezTo>
                  <a:cubicBezTo>
                    <a:pt x="50" y="182"/>
                    <a:pt x="50" y="182"/>
                    <a:pt x="50" y="182"/>
                  </a:cubicBezTo>
                  <a:cubicBezTo>
                    <a:pt x="50" y="182"/>
                    <a:pt x="50" y="182"/>
                    <a:pt x="50" y="182"/>
                  </a:cubicBezTo>
                  <a:cubicBezTo>
                    <a:pt x="50" y="182"/>
                    <a:pt x="50" y="182"/>
                    <a:pt x="50" y="182"/>
                  </a:cubicBezTo>
                  <a:cubicBezTo>
                    <a:pt x="50" y="182"/>
                    <a:pt x="49" y="182"/>
                    <a:pt x="49" y="182"/>
                  </a:cubicBezTo>
                  <a:cubicBezTo>
                    <a:pt x="50" y="182"/>
                    <a:pt x="50" y="182"/>
                    <a:pt x="50" y="182"/>
                  </a:cubicBezTo>
                  <a:cubicBezTo>
                    <a:pt x="50" y="182"/>
                    <a:pt x="50" y="182"/>
                    <a:pt x="50" y="182"/>
                  </a:cubicBezTo>
                  <a:cubicBezTo>
                    <a:pt x="50" y="182"/>
                    <a:pt x="49" y="182"/>
                    <a:pt x="49" y="182"/>
                  </a:cubicBezTo>
                  <a:cubicBezTo>
                    <a:pt x="49" y="182"/>
                    <a:pt x="49" y="182"/>
                    <a:pt x="49" y="182"/>
                  </a:cubicBezTo>
                  <a:cubicBezTo>
                    <a:pt x="49" y="182"/>
                    <a:pt x="49" y="182"/>
                    <a:pt x="49" y="182"/>
                  </a:cubicBezTo>
                  <a:cubicBezTo>
                    <a:pt x="49" y="183"/>
                    <a:pt x="49" y="183"/>
                    <a:pt x="49" y="183"/>
                  </a:cubicBezTo>
                  <a:cubicBezTo>
                    <a:pt x="49" y="182"/>
                    <a:pt x="49" y="182"/>
                    <a:pt x="49" y="182"/>
                  </a:cubicBezTo>
                  <a:cubicBezTo>
                    <a:pt x="49" y="183"/>
                    <a:pt x="49" y="183"/>
                    <a:pt x="49" y="183"/>
                  </a:cubicBezTo>
                  <a:cubicBezTo>
                    <a:pt x="49" y="183"/>
                    <a:pt x="49" y="183"/>
                    <a:pt x="49" y="183"/>
                  </a:cubicBezTo>
                  <a:cubicBezTo>
                    <a:pt x="49" y="183"/>
                    <a:pt x="49" y="183"/>
                    <a:pt x="49" y="183"/>
                  </a:cubicBezTo>
                  <a:cubicBezTo>
                    <a:pt x="49" y="182"/>
                    <a:pt x="49" y="182"/>
                    <a:pt x="49" y="182"/>
                  </a:cubicBezTo>
                  <a:cubicBezTo>
                    <a:pt x="49" y="182"/>
                    <a:pt x="49" y="182"/>
                    <a:pt x="49" y="182"/>
                  </a:cubicBezTo>
                  <a:cubicBezTo>
                    <a:pt x="49" y="182"/>
                    <a:pt x="49" y="182"/>
                    <a:pt x="49" y="182"/>
                  </a:cubicBezTo>
                  <a:cubicBezTo>
                    <a:pt x="49" y="182"/>
                    <a:pt x="49" y="182"/>
                    <a:pt x="49" y="183"/>
                  </a:cubicBezTo>
                  <a:cubicBezTo>
                    <a:pt x="49" y="183"/>
                    <a:pt x="48" y="183"/>
                    <a:pt x="48" y="183"/>
                  </a:cubicBezTo>
                  <a:cubicBezTo>
                    <a:pt x="48" y="183"/>
                    <a:pt x="48" y="183"/>
                    <a:pt x="48" y="183"/>
                  </a:cubicBezTo>
                  <a:cubicBezTo>
                    <a:pt x="48" y="183"/>
                    <a:pt x="48" y="183"/>
                    <a:pt x="48" y="183"/>
                  </a:cubicBezTo>
                  <a:cubicBezTo>
                    <a:pt x="48" y="183"/>
                    <a:pt x="48" y="183"/>
                    <a:pt x="48" y="183"/>
                  </a:cubicBezTo>
                  <a:cubicBezTo>
                    <a:pt x="48" y="183"/>
                    <a:pt x="48" y="183"/>
                    <a:pt x="48" y="183"/>
                  </a:cubicBezTo>
                  <a:cubicBezTo>
                    <a:pt x="47" y="183"/>
                    <a:pt x="47" y="183"/>
                    <a:pt x="47" y="183"/>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5"/>
                    <a:pt x="47" y="185"/>
                  </a:cubicBezTo>
                  <a:cubicBezTo>
                    <a:pt x="47" y="185"/>
                    <a:pt x="47" y="185"/>
                    <a:pt x="47" y="185"/>
                  </a:cubicBezTo>
                  <a:cubicBezTo>
                    <a:pt x="47"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5" y="185"/>
                    <a:pt x="45" y="185"/>
                  </a:cubicBezTo>
                  <a:cubicBezTo>
                    <a:pt x="45" y="185"/>
                    <a:pt x="45" y="185"/>
                    <a:pt x="45" y="185"/>
                  </a:cubicBezTo>
                  <a:cubicBezTo>
                    <a:pt x="45" y="185"/>
                    <a:pt x="45" y="185"/>
                    <a:pt x="45" y="185"/>
                  </a:cubicBezTo>
                  <a:cubicBezTo>
                    <a:pt x="45" y="185"/>
                    <a:pt x="45" y="185"/>
                    <a:pt x="45" y="185"/>
                  </a:cubicBezTo>
                  <a:cubicBezTo>
                    <a:pt x="46" y="185"/>
                    <a:pt x="46"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4" y="187"/>
                    <a:pt x="44" y="187"/>
                    <a:pt x="44" y="187"/>
                  </a:cubicBezTo>
                  <a:cubicBezTo>
                    <a:pt x="44" y="187"/>
                    <a:pt x="44" y="187"/>
                    <a:pt x="44" y="187"/>
                  </a:cubicBezTo>
                  <a:cubicBezTo>
                    <a:pt x="44" y="187"/>
                    <a:pt x="44" y="187"/>
                    <a:pt x="45" y="187"/>
                  </a:cubicBezTo>
                  <a:cubicBezTo>
                    <a:pt x="45" y="187"/>
                    <a:pt x="45" y="187"/>
                    <a:pt x="45" y="187"/>
                  </a:cubicBezTo>
                  <a:cubicBezTo>
                    <a:pt x="45" y="187"/>
                    <a:pt x="45" y="187"/>
                    <a:pt x="45" y="187"/>
                  </a:cubicBezTo>
                  <a:cubicBezTo>
                    <a:pt x="45" y="187"/>
                    <a:pt x="45" y="187"/>
                    <a:pt x="45" y="187"/>
                  </a:cubicBezTo>
                  <a:cubicBezTo>
                    <a:pt x="45" y="188"/>
                    <a:pt x="45" y="188"/>
                    <a:pt x="45" y="188"/>
                  </a:cubicBezTo>
                  <a:cubicBezTo>
                    <a:pt x="45" y="188"/>
                    <a:pt x="45" y="188"/>
                    <a:pt x="45" y="188"/>
                  </a:cubicBezTo>
                  <a:cubicBezTo>
                    <a:pt x="45" y="188"/>
                    <a:pt x="44" y="188"/>
                    <a:pt x="45" y="188"/>
                  </a:cubicBezTo>
                  <a:cubicBezTo>
                    <a:pt x="45" y="188"/>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5" y="190"/>
                    <a:pt x="45" y="190"/>
                    <a:pt x="45" y="190"/>
                  </a:cubicBezTo>
                  <a:cubicBezTo>
                    <a:pt x="44" y="189"/>
                    <a:pt x="44" y="189"/>
                    <a:pt x="44" y="189"/>
                  </a:cubicBezTo>
                  <a:cubicBezTo>
                    <a:pt x="44" y="189"/>
                    <a:pt x="44" y="189"/>
                    <a:pt x="44" y="189"/>
                  </a:cubicBezTo>
                  <a:cubicBezTo>
                    <a:pt x="44" y="189"/>
                    <a:pt x="44" y="189"/>
                    <a:pt x="44" y="189"/>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8" y="190"/>
                  </a:cubicBezTo>
                  <a:cubicBezTo>
                    <a:pt x="38" y="190"/>
                    <a:pt x="38" y="190"/>
                    <a:pt x="38" y="190"/>
                  </a:cubicBezTo>
                  <a:cubicBezTo>
                    <a:pt x="38" y="190"/>
                    <a:pt x="38" y="190"/>
                    <a:pt x="38" y="190"/>
                  </a:cubicBezTo>
                  <a:cubicBezTo>
                    <a:pt x="38" y="190"/>
                    <a:pt x="38" y="190"/>
                    <a:pt x="38" y="190"/>
                  </a:cubicBezTo>
                  <a:cubicBezTo>
                    <a:pt x="38" y="190"/>
                    <a:pt x="38" y="190"/>
                    <a:pt x="38" y="190"/>
                  </a:cubicBezTo>
                  <a:cubicBezTo>
                    <a:pt x="38" y="190"/>
                    <a:pt x="38" y="190"/>
                    <a:pt x="38" y="190"/>
                  </a:cubicBezTo>
                  <a:cubicBezTo>
                    <a:pt x="38" y="190"/>
                    <a:pt x="38" y="190"/>
                    <a:pt x="37" y="190"/>
                  </a:cubicBezTo>
                  <a:cubicBezTo>
                    <a:pt x="37" y="190"/>
                    <a:pt x="37" y="189"/>
                    <a:pt x="37" y="189"/>
                  </a:cubicBezTo>
                  <a:cubicBezTo>
                    <a:pt x="37" y="189"/>
                    <a:pt x="37" y="189"/>
                    <a:pt x="37" y="189"/>
                  </a:cubicBezTo>
                  <a:cubicBezTo>
                    <a:pt x="37" y="189"/>
                    <a:pt x="37" y="189"/>
                    <a:pt x="37" y="189"/>
                  </a:cubicBezTo>
                  <a:cubicBezTo>
                    <a:pt x="37" y="189"/>
                    <a:pt x="37" y="189"/>
                    <a:pt x="37" y="189"/>
                  </a:cubicBezTo>
                  <a:cubicBezTo>
                    <a:pt x="37" y="189"/>
                    <a:pt x="37" y="189"/>
                    <a:pt x="37" y="189"/>
                  </a:cubicBezTo>
                  <a:cubicBezTo>
                    <a:pt x="37" y="189"/>
                    <a:pt x="37" y="189"/>
                    <a:pt x="37" y="189"/>
                  </a:cubicBezTo>
                  <a:cubicBezTo>
                    <a:pt x="37"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4" y="189"/>
                    <a:pt x="34" y="189"/>
                    <a:pt x="34" y="189"/>
                  </a:cubicBezTo>
                  <a:cubicBezTo>
                    <a:pt x="34" y="189"/>
                    <a:pt x="34" y="189"/>
                    <a:pt x="34" y="189"/>
                  </a:cubicBezTo>
                  <a:cubicBezTo>
                    <a:pt x="34" y="189"/>
                    <a:pt x="34" y="189"/>
                    <a:pt x="34" y="189"/>
                  </a:cubicBezTo>
                  <a:cubicBezTo>
                    <a:pt x="34" y="189"/>
                    <a:pt x="34" y="189"/>
                    <a:pt x="34" y="189"/>
                  </a:cubicBezTo>
                  <a:cubicBezTo>
                    <a:pt x="34" y="189"/>
                    <a:pt x="34" y="189"/>
                    <a:pt x="34"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2" y="189"/>
                  </a:cubicBezTo>
                  <a:cubicBezTo>
                    <a:pt x="32" y="189"/>
                    <a:pt x="32" y="188"/>
                    <a:pt x="32" y="188"/>
                  </a:cubicBezTo>
                  <a:cubicBezTo>
                    <a:pt x="32" y="188"/>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7" y="189"/>
                    <a:pt x="28" y="189"/>
                    <a:pt x="28" y="189"/>
                  </a:cubicBezTo>
                  <a:cubicBezTo>
                    <a:pt x="28"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6" y="189"/>
                  </a:cubicBezTo>
                  <a:cubicBezTo>
                    <a:pt x="26" y="189"/>
                    <a:pt x="26" y="189"/>
                    <a:pt x="26" y="189"/>
                  </a:cubicBezTo>
                  <a:cubicBezTo>
                    <a:pt x="26" y="189"/>
                    <a:pt x="26" y="189"/>
                    <a:pt x="26" y="189"/>
                  </a:cubicBezTo>
                  <a:cubicBezTo>
                    <a:pt x="26" y="190"/>
                    <a:pt x="26" y="190"/>
                    <a:pt x="26" y="190"/>
                  </a:cubicBezTo>
                  <a:cubicBezTo>
                    <a:pt x="26" y="190"/>
                    <a:pt x="26" y="190"/>
                    <a:pt x="26" y="190"/>
                  </a:cubicBezTo>
                  <a:cubicBezTo>
                    <a:pt x="26" y="189"/>
                    <a:pt x="26" y="189"/>
                    <a:pt x="26" y="189"/>
                  </a:cubicBezTo>
                  <a:cubicBezTo>
                    <a:pt x="26" y="189"/>
                    <a:pt x="26" y="190"/>
                    <a:pt x="26" y="189"/>
                  </a:cubicBezTo>
                  <a:cubicBezTo>
                    <a:pt x="26" y="189"/>
                    <a:pt x="26" y="190"/>
                    <a:pt x="26" y="190"/>
                  </a:cubicBezTo>
                  <a:cubicBezTo>
                    <a:pt x="26" y="190"/>
                    <a:pt x="26" y="190"/>
                    <a:pt x="26" y="190"/>
                  </a:cubicBezTo>
                  <a:cubicBezTo>
                    <a:pt x="26" y="190"/>
                    <a:pt x="26" y="190"/>
                    <a:pt x="26" y="190"/>
                  </a:cubicBezTo>
                  <a:cubicBezTo>
                    <a:pt x="26" y="190"/>
                    <a:pt x="26" y="190"/>
                    <a:pt x="26"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6" y="190"/>
                    <a:pt x="26" y="190"/>
                    <a:pt x="26" y="190"/>
                  </a:cubicBezTo>
                  <a:cubicBezTo>
                    <a:pt x="26" y="190"/>
                    <a:pt x="26" y="190"/>
                    <a:pt x="25" y="190"/>
                  </a:cubicBezTo>
                  <a:cubicBezTo>
                    <a:pt x="25" y="190"/>
                    <a:pt x="26" y="190"/>
                    <a:pt x="26" y="190"/>
                  </a:cubicBezTo>
                  <a:cubicBezTo>
                    <a:pt x="26" y="190"/>
                    <a:pt x="26" y="190"/>
                    <a:pt x="26" y="190"/>
                  </a:cubicBezTo>
                  <a:cubicBezTo>
                    <a:pt x="26" y="190"/>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2"/>
                    <a:pt x="25" y="192"/>
                    <a:pt x="25" y="192"/>
                  </a:cubicBezTo>
                  <a:cubicBezTo>
                    <a:pt x="25" y="192"/>
                    <a:pt x="25" y="192"/>
                    <a:pt x="25" y="192"/>
                  </a:cubicBezTo>
                  <a:cubicBezTo>
                    <a:pt x="25" y="192"/>
                    <a:pt x="25" y="192"/>
                    <a:pt x="25" y="192"/>
                  </a:cubicBezTo>
                  <a:cubicBezTo>
                    <a:pt x="25" y="192"/>
                    <a:pt x="25" y="192"/>
                    <a:pt x="25" y="192"/>
                  </a:cubicBezTo>
                  <a:cubicBezTo>
                    <a:pt x="25" y="192"/>
                    <a:pt x="25" y="192"/>
                    <a:pt x="25" y="192"/>
                  </a:cubicBezTo>
                  <a:cubicBezTo>
                    <a:pt x="25" y="193"/>
                    <a:pt x="25" y="193"/>
                    <a:pt x="25" y="193"/>
                  </a:cubicBezTo>
                  <a:cubicBezTo>
                    <a:pt x="25"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2"/>
                    <a:pt x="26" y="192"/>
                    <a:pt x="26" y="192"/>
                  </a:cubicBezTo>
                  <a:cubicBezTo>
                    <a:pt x="26" y="192"/>
                    <a:pt x="26" y="192"/>
                    <a:pt x="26" y="192"/>
                  </a:cubicBezTo>
                  <a:cubicBezTo>
                    <a:pt x="26" y="192"/>
                    <a:pt x="26" y="192"/>
                    <a:pt x="26" y="192"/>
                  </a:cubicBezTo>
                  <a:cubicBezTo>
                    <a:pt x="26" y="192"/>
                    <a:pt x="26" y="192"/>
                    <a:pt x="26" y="192"/>
                  </a:cubicBezTo>
                  <a:cubicBezTo>
                    <a:pt x="27" y="192"/>
                    <a:pt x="27" y="192"/>
                    <a:pt x="27" y="192"/>
                  </a:cubicBezTo>
                  <a:cubicBezTo>
                    <a:pt x="27" y="192"/>
                    <a:pt x="27" y="192"/>
                    <a:pt x="27" y="192"/>
                  </a:cubicBezTo>
                  <a:cubicBezTo>
                    <a:pt x="27" y="192"/>
                    <a:pt x="27" y="192"/>
                    <a:pt x="27" y="192"/>
                  </a:cubicBezTo>
                  <a:cubicBezTo>
                    <a:pt x="27" y="192"/>
                    <a:pt x="27" y="192"/>
                    <a:pt x="27" y="192"/>
                  </a:cubicBezTo>
                  <a:cubicBezTo>
                    <a:pt x="28" y="193"/>
                    <a:pt x="28" y="193"/>
                    <a:pt x="28" y="193"/>
                  </a:cubicBezTo>
                  <a:cubicBezTo>
                    <a:pt x="28" y="193"/>
                    <a:pt x="28" y="193"/>
                    <a:pt x="28" y="193"/>
                  </a:cubicBezTo>
                  <a:cubicBezTo>
                    <a:pt x="28" y="193"/>
                    <a:pt x="28" y="193"/>
                    <a:pt x="28" y="193"/>
                  </a:cubicBezTo>
                  <a:cubicBezTo>
                    <a:pt x="28" y="193"/>
                    <a:pt x="28" y="193"/>
                    <a:pt x="28" y="193"/>
                  </a:cubicBezTo>
                  <a:cubicBezTo>
                    <a:pt x="28" y="193"/>
                    <a:pt x="27" y="193"/>
                    <a:pt x="27" y="193"/>
                  </a:cubicBezTo>
                  <a:cubicBezTo>
                    <a:pt x="27" y="193"/>
                    <a:pt x="27" y="193"/>
                    <a:pt x="27" y="193"/>
                  </a:cubicBezTo>
                  <a:cubicBezTo>
                    <a:pt x="27" y="193"/>
                    <a:pt x="27" y="192"/>
                    <a:pt x="27" y="192"/>
                  </a:cubicBezTo>
                  <a:cubicBezTo>
                    <a:pt x="27" y="192"/>
                    <a:pt x="27" y="192"/>
                    <a:pt x="27" y="192"/>
                  </a:cubicBezTo>
                  <a:cubicBezTo>
                    <a:pt x="27" y="192"/>
                    <a:pt x="27" y="192"/>
                    <a:pt x="27" y="193"/>
                  </a:cubicBezTo>
                  <a:cubicBezTo>
                    <a:pt x="27" y="193"/>
                    <a:pt x="27" y="193"/>
                    <a:pt x="27" y="193"/>
                  </a:cubicBezTo>
                  <a:cubicBezTo>
                    <a:pt x="27" y="193"/>
                    <a:pt x="27" y="193"/>
                    <a:pt x="27" y="193"/>
                  </a:cubicBezTo>
                  <a:cubicBezTo>
                    <a:pt x="27" y="193"/>
                    <a:pt x="27" y="193"/>
                    <a:pt x="27" y="193"/>
                  </a:cubicBezTo>
                  <a:cubicBezTo>
                    <a:pt x="27"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4"/>
                    <a:pt x="25" y="194"/>
                    <a:pt x="25" y="194"/>
                  </a:cubicBezTo>
                  <a:cubicBezTo>
                    <a:pt x="25" y="194"/>
                    <a:pt x="25" y="194"/>
                    <a:pt x="25" y="194"/>
                  </a:cubicBezTo>
                  <a:cubicBezTo>
                    <a:pt x="25" y="194"/>
                    <a:pt x="25" y="194"/>
                    <a:pt x="25" y="194"/>
                  </a:cubicBezTo>
                  <a:cubicBezTo>
                    <a:pt x="25" y="194"/>
                    <a:pt x="25" y="194"/>
                    <a:pt x="25" y="194"/>
                  </a:cubicBezTo>
                  <a:cubicBezTo>
                    <a:pt x="24" y="194"/>
                    <a:pt x="24" y="194"/>
                    <a:pt x="24" y="194"/>
                  </a:cubicBezTo>
                  <a:cubicBezTo>
                    <a:pt x="24" y="194"/>
                    <a:pt x="24" y="194"/>
                    <a:pt x="24" y="194"/>
                  </a:cubicBezTo>
                  <a:cubicBezTo>
                    <a:pt x="24" y="194"/>
                    <a:pt x="24" y="194"/>
                    <a:pt x="24" y="194"/>
                  </a:cubicBezTo>
                  <a:cubicBezTo>
                    <a:pt x="24" y="194"/>
                    <a:pt x="24" y="194"/>
                    <a:pt x="24" y="194"/>
                  </a:cubicBezTo>
                  <a:cubicBezTo>
                    <a:pt x="24" y="194"/>
                    <a:pt x="24" y="195"/>
                    <a:pt x="24" y="195"/>
                  </a:cubicBezTo>
                  <a:cubicBezTo>
                    <a:pt x="24" y="195"/>
                    <a:pt x="24" y="195"/>
                    <a:pt x="24" y="195"/>
                  </a:cubicBezTo>
                  <a:cubicBezTo>
                    <a:pt x="24" y="195"/>
                    <a:pt x="24" y="195"/>
                    <a:pt x="24" y="195"/>
                  </a:cubicBezTo>
                  <a:cubicBezTo>
                    <a:pt x="24" y="195"/>
                    <a:pt x="24" y="195"/>
                    <a:pt x="24" y="195"/>
                  </a:cubicBezTo>
                  <a:cubicBezTo>
                    <a:pt x="24" y="195"/>
                    <a:pt x="23" y="195"/>
                    <a:pt x="23" y="195"/>
                  </a:cubicBezTo>
                  <a:cubicBezTo>
                    <a:pt x="23" y="195"/>
                    <a:pt x="23" y="195"/>
                    <a:pt x="23" y="195"/>
                  </a:cubicBezTo>
                  <a:cubicBezTo>
                    <a:pt x="23" y="195"/>
                    <a:pt x="23" y="195"/>
                    <a:pt x="23" y="195"/>
                  </a:cubicBezTo>
                  <a:cubicBezTo>
                    <a:pt x="23" y="195"/>
                    <a:pt x="23" y="195"/>
                    <a:pt x="23" y="195"/>
                  </a:cubicBezTo>
                  <a:cubicBezTo>
                    <a:pt x="23" y="195"/>
                    <a:pt x="23" y="195"/>
                    <a:pt x="23" y="195"/>
                  </a:cubicBezTo>
                  <a:cubicBezTo>
                    <a:pt x="23" y="195"/>
                    <a:pt x="23" y="195"/>
                    <a:pt x="23" y="195"/>
                  </a:cubicBezTo>
                  <a:cubicBezTo>
                    <a:pt x="23" y="195"/>
                    <a:pt x="22" y="195"/>
                    <a:pt x="22" y="195"/>
                  </a:cubicBezTo>
                  <a:cubicBezTo>
                    <a:pt x="22" y="195"/>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8"/>
                    <a:pt x="20" y="198"/>
                    <a:pt x="20" y="198"/>
                  </a:cubicBezTo>
                  <a:cubicBezTo>
                    <a:pt x="20" y="198"/>
                    <a:pt x="20" y="198"/>
                    <a:pt x="20" y="198"/>
                  </a:cubicBezTo>
                  <a:cubicBezTo>
                    <a:pt x="20" y="198"/>
                    <a:pt x="20" y="198"/>
                    <a:pt x="20" y="198"/>
                  </a:cubicBezTo>
                  <a:cubicBezTo>
                    <a:pt x="20" y="198"/>
                    <a:pt x="20" y="198"/>
                    <a:pt x="20" y="198"/>
                  </a:cubicBezTo>
                  <a:cubicBezTo>
                    <a:pt x="20" y="198"/>
                    <a:pt x="20" y="198"/>
                    <a:pt x="20" y="198"/>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200"/>
                    <a:pt x="20" y="200"/>
                    <a:pt x="20" y="200"/>
                  </a:cubicBezTo>
                  <a:cubicBezTo>
                    <a:pt x="20" y="200"/>
                    <a:pt x="20" y="200"/>
                    <a:pt x="20" y="200"/>
                  </a:cubicBezTo>
                  <a:cubicBezTo>
                    <a:pt x="20" y="200"/>
                    <a:pt x="20" y="200"/>
                    <a:pt x="20" y="200"/>
                  </a:cubicBezTo>
                  <a:cubicBezTo>
                    <a:pt x="20" y="200"/>
                    <a:pt x="20" y="200"/>
                    <a:pt x="20" y="200"/>
                  </a:cubicBezTo>
                  <a:cubicBezTo>
                    <a:pt x="20" y="200"/>
                    <a:pt x="20" y="200"/>
                    <a:pt x="20"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1"/>
                    <a:pt x="19" y="201"/>
                    <a:pt x="19" y="201"/>
                  </a:cubicBezTo>
                  <a:cubicBezTo>
                    <a:pt x="19" y="201"/>
                    <a:pt x="19" y="201"/>
                    <a:pt x="19"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5" y="204"/>
                    <a:pt x="15" y="204"/>
                  </a:cubicBezTo>
                  <a:cubicBezTo>
                    <a:pt x="15" y="204"/>
                    <a:pt x="15" y="204"/>
                    <a:pt x="15" y="204"/>
                  </a:cubicBezTo>
                  <a:cubicBezTo>
                    <a:pt x="15" y="204"/>
                    <a:pt x="15" y="204"/>
                    <a:pt x="15" y="204"/>
                  </a:cubicBezTo>
                  <a:cubicBezTo>
                    <a:pt x="15" y="205"/>
                    <a:pt x="15" y="205"/>
                    <a:pt x="15" y="205"/>
                  </a:cubicBezTo>
                  <a:cubicBezTo>
                    <a:pt x="15" y="204"/>
                    <a:pt x="15" y="204"/>
                    <a:pt x="15" y="204"/>
                  </a:cubicBezTo>
                  <a:cubicBezTo>
                    <a:pt x="15" y="204"/>
                    <a:pt x="15" y="204"/>
                    <a:pt x="15" y="204"/>
                  </a:cubicBezTo>
                  <a:cubicBezTo>
                    <a:pt x="15" y="204"/>
                    <a:pt x="15" y="204"/>
                    <a:pt x="15" y="204"/>
                  </a:cubicBezTo>
                  <a:cubicBezTo>
                    <a:pt x="15" y="205"/>
                    <a:pt x="15" y="205"/>
                    <a:pt x="15" y="205"/>
                  </a:cubicBezTo>
                  <a:cubicBezTo>
                    <a:pt x="15" y="205"/>
                    <a:pt x="15" y="205"/>
                    <a:pt x="15" y="205"/>
                  </a:cubicBezTo>
                  <a:cubicBezTo>
                    <a:pt x="15" y="205"/>
                    <a:pt x="14" y="204"/>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4"/>
                    <a:pt x="14" y="204"/>
                    <a:pt x="14" y="204"/>
                  </a:cubicBezTo>
                  <a:cubicBezTo>
                    <a:pt x="14" y="204"/>
                    <a:pt x="14" y="204"/>
                    <a:pt x="14" y="204"/>
                  </a:cubicBezTo>
                  <a:cubicBezTo>
                    <a:pt x="14" y="205"/>
                    <a:pt x="14" y="205"/>
                    <a:pt x="14" y="205"/>
                  </a:cubicBezTo>
                  <a:cubicBezTo>
                    <a:pt x="13" y="205"/>
                    <a:pt x="13" y="205"/>
                    <a:pt x="13" y="205"/>
                  </a:cubicBezTo>
                  <a:cubicBezTo>
                    <a:pt x="13" y="205"/>
                    <a:pt x="13" y="205"/>
                    <a:pt x="13" y="205"/>
                  </a:cubicBezTo>
                  <a:cubicBezTo>
                    <a:pt x="13" y="205"/>
                    <a:pt x="14" y="205"/>
                    <a:pt x="14" y="205"/>
                  </a:cubicBezTo>
                  <a:cubicBezTo>
                    <a:pt x="14" y="205"/>
                    <a:pt x="14" y="205"/>
                    <a:pt x="14" y="205"/>
                  </a:cubicBezTo>
                  <a:cubicBezTo>
                    <a:pt x="14" y="205"/>
                    <a:pt x="14" y="205"/>
                    <a:pt x="14" y="205"/>
                  </a:cubicBezTo>
                  <a:cubicBezTo>
                    <a:pt x="13" y="205"/>
                    <a:pt x="13" y="205"/>
                    <a:pt x="13" y="205"/>
                  </a:cubicBezTo>
                  <a:cubicBezTo>
                    <a:pt x="13" y="205"/>
                    <a:pt x="13" y="205"/>
                    <a:pt x="13" y="205"/>
                  </a:cubicBezTo>
                  <a:cubicBezTo>
                    <a:pt x="13" y="205"/>
                    <a:pt x="13" y="205"/>
                    <a:pt x="13" y="205"/>
                  </a:cubicBezTo>
                  <a:cubicBezTo>
                    <a:pt x="13" y="206"/>
                    <a:pt x="13" y="206"/>
                    <a:pt x="13" y="206"/>
                  </a:cubicBezTo>
                  <a:cubicBezTo>
                    <a:pt x="13" y="206"/>
                    <a:pt x="13"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5" y="206"/>
                    <a:pt x="15" y="206"/>
                    <a:pt x="15" y="206"/>
                  </a:cubicBezTo>
                  <a:cubicBezTo>
                    <a:pt x="15" y="206"/>
                    <a:pt x="15" y="206"/>
                    <a:pt x="15" y="206"/>
                  </a:cubicBezTo>
                  <a:cubicBezTo>
                    <a:pt x="15" y="206"/>
                    <a:pt x="15" y="206"/>
                    <a:pt x="15" y="206"/>
                  </a:cubicBezTo>
                  <a:cubicBezTo>
                    <a:pt x="15" y="206"/>
                    <a:pt x="15" y="206"/>
                    <a:pt x="15" y="206"/>
                  </a:cubicBezTo>
                  <a:cubicBezTo>
                    <a:pt x="15" y="206"/>
                    <a:pt x="15" y="206"/>
                    <a:pt x="15"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3" y="206"/>
                    <a:pt x="13" y="206"/>
                    <a:pt x="13" y="206"/>
                  </a:cubicBezTo>
                  <a:cubicBezTo>
                    <a:pt x="13" y="206"/>
                    <a:pt x="13" y="206"/>
                    <a:pt x="13" y="206"/>
                  </a:cubicBezTo>
                  <a:cubicBezTo>
                    <a:pt x="13" y="206"/>
                    <a:pt x="13" y="206"/>
                    <a:pt x="13" y="206"/>
                  </a:cubicBezTo>
                  <a:cubicBezTo>
                    <a:pt x="13" y="206"/>
                    <a:pt x="13" y="206"/>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6"/>
                    <a:pt x="13" y="206"/>
                    <a:pt x="13" y="206"/>
                  </a:cubicBezTo>
                  <a:cubicBezTo>
                    <a:pt x="13" y="206"/>
                    <a:pt x="13" y="206"/>
                    <a:pt x="13"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5"/>
                    <a:pt x="12" y="205"/>
                    <a:pt x="12" y="205"/>
                  </a:cubicBezTo>
                  <a:cubicBezTo>
                    <a:pt x="12" y="205"/>
                    <a:pt x="12" y="206"/>
                    <a:pt x="12"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1" y="208"/>
                    <a:pt x="11" y="208"/>
                    <a:pt x="11" y="208"/>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1" y="209"/>
                    <a:pt x="11" y="209"/>
                    <a:pt x="11" y="209"/>
                  </a:cubicBezTo>
                  <a:cubicBezTo>
                    <a:pt x="11" y="209"/>
                    <a:pt x="11" y="209"/>
                    <a:pt x="11" y="209"/>
                  </a:cubicBezTo>
                  <a:cubicBezTo>
                    <a:pt x="11" y="209"/>
                    <a:pt x="11" y="209"/>
                    <a:pt x="11" y="209"/>
                  </a:cubicBezTo>
                  <a:cubicBezTo>
                    <a:pt x="11"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10"/>
                    <a:pt x="10" y="210"/>
                    <a:pt x="10" y="210"/>
                  </a:cubicBezTo>
                  <a:cubicBezTo>
                    <a:pt x="10" y="210"/>
                    <a:pt x="10" y="210"/>
                    <a:pt x="10" y="210"/>
                  </a:cubicBezTo>
                  <a:cubicBezTo>
                    <a:pt x="10" y="210"/>
                    <a:pt x="10" y="210"/>
                    <a:pt x="10" y="210"/>
                  </a:cubicBezTo>
                  <a:cubicBezTo>
                    <a:pt x="10" y="210"/>
                    <a:pt x="10" y="210"/>
                    <a:pt x="10" y="210"/>
                  </a:cubicBezTo>
                  <a:cubicBezTo>
                    <a:pt x="10" y="210"/>
                    <a:pt x="10" y="210"/>
                    <a:pt x="10" y="210"/>
                  </a:cubicBezTo>
                  <a:cubicBezTo>
                    <a:pt x="10" y="210"/>
                    <a:pt x="10"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8" y="211"/>
                    <a:pt x="8" y="211"/>
                  </a:cubicBezTo>
                  <a:cubicBezTo>
                    <a:pt x="8" y="211"/>
                    <a:pt x="8" y="211"/>
                    <a:pt x="8" y="211"/>
                  </a:cubicBezTo>
                  <a:cubicBezTo>
                    <a:pt x="8" y="211"/>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7" y="212"/>
                    <a:pt x="7" y="212"/>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4"/>
                  </a:cubicBezTo>
                  <a:cubicBezTo>
                    <a:pt x="5" y="214"/>
                    <a:pt x="5" y="214"/>
                    <a:pt x="5" y="214"/>
                  </a:cubicBezTo>
                  <a:cubicBezTo>
                    <a:pt x="5" y="214"/>
                    <a:pt x="5" y="214"/>
                    <a:pt x="5" y="214"/>
                  </a:cubicBezTo>
                  <a:cubicBezTo>
                    <a:pt x="5" y="214"/>
                    <a:pt x="5" y="214"/>
                    <a:pt x="5" y="214"/>
                  </a:cubicBezTo>
                  <a:cubicBezTo>
                    <a:pt x="5" y="214"/>
                    <a:pt x="5" y="214"/>
                    <a:pt x="5" y="214"/>
                  </a:cubicBezTo>
                  <a:cubicBezTo>
                    <a:pt x="5" y="215"/>
                    <a:pt x="5" y="215"/>
                    <a:pt x="5" y="215"/>
                  </a:cubicBezTo>
                  <a:cubicBezTo>
                    <a:pt x="5" y="215"/>
                    <a:pt x="5" y="215"/>
                    <a:pt x="5" y="215"/>
                  </a:cubicBezTo>
                  <a:cubicBezTo>
                    <a:pt x="5" y="214"/>
                    <a:pt x="5" y="214"/>
                    <a:pt x="5" y="214"/>
                  </a:cubicBezTo>
                  <a:cubicBezTo>
                    <a:pt x="5" y="214"/>
                    <a:pt x="5" y="214"/>
                    <a:pt x="5" y="214"/>
                  </a:cubicBezTo>
                  <a:cubicBezTo>
                    <a:pt x="5" y="214"/>
                    <a:pt x="5" y="214"/>
                    <a:pt x="5" y="214"/>
                  </a:cubicBezTo>
                  <a:cubicBezTo>
                    <a:pt x="5"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5"/>
                    <a:pt x="2" y="215"/>
                    <a:pt x="2" y="215"/>
                  </a:cubicBezTo>
                  <a:cubicBezTo>
                    <a:pt x="2" y="215"/>
                    <a:pt x="2" y="215"/>
                    <a:pt x="2" y="215"/>
                  </a:cubicBezTo>
                  <a:cubicBezTo>
                    <a:pt x="2" y="215"/>
                    <a:pt x="2" y="215"/>
                    <a:pt x="2" y="215"/>
                  </a:cubicBezTo>
                  <a:cubicBezTo>
                    <a:pt x="2"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0" y="215"/>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1" y="216"/>
                    <a:pt x="1" y="216"/>
                    <a:pt x="1" y="216"/>
                  </a:cubicBezTo>
                  <a:cubicBezTo>
                    <a:pt x="1" y="216"/>
                    <a:pt x="0" y="217"/>
                    <a:pt x="1" y="217"/>
                  </a:cubicBezTo>
                  <a:cubicBezTo>
                    <a:pt x="1" y="217"/>
                    <a:pt x="1" y="217"/>
                    <a:pt x="1" y="217"/>
                  </a:cubicBezTo>
                  <a:cubicBezTo>
                    <a:pt x="1" y="217"/>
                    <a:pt x="1"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8"/>
                    <a:pt x="0" y="218"/>
                    <a:pt x="0" y="218"/>
                  </a:cubicBezTo>
                  <a:cubicBezTo>
                    <a:pt x="0" y="218"/>
                    <a:pt x="0" y="218"/>
                    <a:pt x="0" y="218"/>
                  </a:cubicBezTo>
                  <a:cubicBezTo>
                    <a:pt x="1" y="218"/>
                    <a:pt x="1" y="218"/>
                    <a:pt x="1" y="218"/>
                  </a:cubicBezTo>
                  <a:cubicBezTo>
                    <a:pt x="1" y="218"/>
                    <a:pt x="0" y="218"/>
                    <a:pt x="0" y="218"/>
                  </a:cubicBezTo>
                  <a:cubicBezTo>
                    <a:pt x="0"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2" y="218"/>
                    <a:pt x="2" y="218"/>
                  </a:cubicBezTo>
                  <a:cubicBezTo>
                    <a:pt x="2" y="218"/>
                    <a:pt x="2" y="218"/>
                    <a:pt x="2" y="218"/>
                  </a:cubicBezTo>
                  <a:cubicBezTo>
                    <a:pt x="2" y="218"/>
                    <a:pt x="2" y="218"/>
                    <a:pt x="2" y="218"/>
                  </a:cubicBezTo>
                  <a:cubicBezTo>
                    <a:pt x="2" y="218"/>
                    <a:pt x="2" y="218"/>
                    <a:pt x="2" y="218"/>
                  </a:cubicBezTo>
                  <a:cubicBezTo>
                    <a:pt x="2" y="218"/>
                    <a:pt x="2" y="218"/>
                    <a:pt x="2" y="218"/>
                  </a:cubicBezTo>
                  <a:cubicBezTo>
                    <a:pt x="2" y="218"/>
                    <a:pt x="2" y="218"/>
                    <a:pt x="3" y="218"/>
                  </a:cubicBezTo>
                  <a:cubicBezTo>
                    <a:pt x="3" y="218"/>
                    <a:pt x="3" y="218"/>
                    <a:pt x="3" y="218"/>
                  </a:cubicBezTo>
                  <a:cubicBezTo>
                    <a:pt x="3" y="217"/>
                    <a:pt x="3" y="217"/>
                    <a:pt x="3" y="217"/>
                  </a:cubicBezTo>
                  <a:cubicBezTo>
                    <a:pt x="3" y="218"/>
                    <a:pt x="3" y="218"/>
                    <a:pt x="3" y="218"/>
                  </a:cubicBezTo>
                  <a:cubicBezTo>
                    <a:pt x="3" y="217"/>
                    <a:pt x="3" y="217"/>
                    <a:pt x="3" y="217"/>
                  </a:cubicBezTo>
                  <a:cubicBezTo>
                    <a:pt x="3" y="217"/>
                    <a:pt x="3" y="217"/>
                    <a:pt x="3" y="217"/>
                  </a:cubicBezTo>
                  <a:cubicBezTo>
                    <a:pt x="3" y="217"/>
                    <a:pt x="3" y="217"/>
                    <a:pt x="3" y="217"/>
                  </a:cubicBezTo>
                  <a:cubicBezTo>
                    <a:pt x="3" y="217"/>
                    <a:pt x="3" y="217"/>
                    <a:pt x="3" y="217"/>
                  </a:cubicBezTo>
                  <a:cubicBezTo>
                    <a:pt x="3" y="217"/>
                    <a:pt x="3" y="217"/>
                    <a:pt x="3" y="217"/>
                  </a:cubicBezTo>
                  <a:cubicBezTo>
                    <a:pt x="3" y="216"/>
                    <a:pt x="3" y="216"/>
                    <a:pt x="3" y="216"/>
                  </a:cubicBezTo>
                  <a:cubicBezTo>
                    <a:pt x="3" y="216"/>
                    <a:pt x="3" y="216"/>
                    <a:pt x="3" y="216"/>
                  </a:cubicBezTo>
                  <a:cubicBezTo>
                    <a:pt x="3" y="216"/>
                    <a:pt x="3" y="216"/>
                    <a:pt x="3" y="216"/>
                  </a:cubicBezTo>
                  <a:cubicBezTo>
                    <a:pt x="3" y="216"/>
                    <a:pt x="3" y="216"/>
                    <a:pt x="3" y="216"/>
                  </a:cubicBezTo>
                  <a:cubicBezTo>
                    <a:pt x="4" y="216"/>
                    <a:pt x="4" y="216"/>
                    <a:pt x="4" y="216"/>
                  </a:cubicBezTo>
                  <a:cubicBezTo>
                    <a:pt x="4" y="216"/>
                    <a:pt x="4" y="216"/>
                    <a:pt x="4" y="216"/>
                  </a:cubicBezTo>
                  <a:cubicBezTo>
                    <a:pt x="4" y="216"/>
                    <a:pt x="4" y="216"/>
                    <a:pt x="4" y="216"/>
                  </a:cubicBezTo>
                  <a:cubicBezTo>
                    <a:pt x="4" y="216"/>
                    <a:pt x="4" y="216"/>
                    <a:pt x="4" y="216"/>
                  </a:cubicBezTo>
                  <a:cubicBezTo>
                    <a:pt x="4" y="216"/>
                    <a:pt x="4" y="216"/>
                    <a:pt x="5" y="216"/>
                  </a:cubicBezTo>
                  <a:cubicBezTo>
                    <a:pt x="5" y="216"/>
                    <a:pt x="5" y="216"/>
                    <a:pt x="5" y="216"/>
                  </a:cubicBezTo>
                  <a:cubicBezTo>
                    <a:pt x="5" y="216"/>
                    <a:pt x="5" y="216"/>
                    <a:pt x="5" y="216"/>
                  </a:cubicBezTo>
                  <a:cubicBezTo>
                    <a:pt x="5" y="217"/>
                    <a:pt x="5" y="217"/>
                    <a:pt x="5" y="217"/>
                  </a:cubicBezTo>
                  <a:cubicBezTo>
                    <a:pt x="5" y="217"/>
                    <a:pt x="5" y="217"/>
                    <a:pt x="5" y="217"/>
                  </a:cubicBezTo>
                  <a:cubicBezTo>
                    <a:pt x="5" y="217"/>
                    <a:pt x="5" y="217"/>
                    <a:pt x="5" y="217"/>
                  </a:cubicBezTo>
                  <a:cubicBezTo>
                    <a:pt x="5" y="217"/>
                    <a:pt x="5" y="216"/>
                    <a:pt x="5" y="217"/>
                  </a:cubicBezTo>
                  <a:cubicBezTo>
                    <a:pt x="5" y="217"/>
                    <a:pt x="5" y="217"/>
                    <a:pt x="5" y="217"/>
                  </a:cubicBezTo>
                  <a:cubicBezTo>
                    <a:pt x="5" y="217"/>
                    <a:pt x="5" y="217"/>
                    <a:pt x="6" y="217"/>
                  </a:cubicBezTo>
                  <a:cubicBezTo>
                    <a:pt x="6" y="217"/>
                    <a:pt x="6" y="217"/>
                    <a:pt x="6" y="217"/>
                  </a:cubicBezTo>
                  <a:cubicBezTo>
                    <a:pt x="6" y="217"/>
                    <a:pt x="6" y="217"/>
                    <a:pt x="6" y="217"/>
                  </a:cubicBezTo>
                  <a:cubicBezTo>
                    <a:pt x="6" y="217"/>
                    <a:pt x="6" y="217"/>
                    <a:pt x="6" y="217"/>
                  </a:cubicBezTo>
                  <a:cubicBezTo>
                    <a:pt x="6" y="217"/>
                    <a:pt x="6" y="217"/>
                    <a:pt x="6" y="217"/>
                  </a:cubicBezTo>
                  <a:cubicBezTo>
                    <a:pt x="6" y="217"/>
                    <a:pt x="6" y="217"/>
                    <a:pt x="6" y="217"/>
                  </a:cubicBezTo>
                  <a:cubicBezTo>
                    <a:pt x="6" y="217"/>
                    <a:pt x="7" y="217"/>
                    <a:pt x="7" y="217"/>
                  </a:cubicBezTo>
                  <a:cubicBezTo>
                    <a:pt x="7" y="217"/>
                    <a:pt x="7" y="217"/>
                    <a:pt x="7" y="217"/>
                  </a:cubicBezTo>
                  <a:cubicBezTo>
                    <a:pt x="7" y="217"/>
                    <a:pt x="7" y="218"/>
                    <a:pt x="7" y="218"/>
                  </a:cubicBezTo>
                  <a:cubicBezTo>
                    <a:pt x="7" y="218"/>
                    <a:pt x="7" y="218"/>
                    <a:pt x="7" y="218"/>
                  </a:cubicBezTo>
                  <a:cubicBezTo>
                    <a:pt x="7" y="218"/>
                    <a:pt x="7" y="218"/>
                    <a:pt x="7" y="218"/>
                  </a:cubicBezTo>
                  <a:cubicBezTo>
                    <a:pt x="7" y="218"/>
                    <a:pt x="7" y="218"/>
                    <a:pt x="7" y="218"/>
                  </a:cubicBezTo>
                  <a:cubicBezTo>
                    <a:pt x="7" y="218"/>
                    <a:pt x="7" y="218"/>
                    <a:pt x="7" y="219"/>
                  </a:cubicBezTo>
                  <a:cubicBezTo>
                    <a:pt x="7" y="219"/>
                    <a:pt x="8" y="219"/>
                    <a:pt x="8" y="219"/>
                  </a:cubicBezTo>
                  <a:cubicBezTo>
                    <a:pt x="8" y="219"/>
                    <a:pt x="8" y="219"/>
                    <a:pt x="8" y="219"/>
                  </a:cubicBezTo>
                  <a:cubicBezTo>
                    <a:pt x="8" y="219"/>
                    <a:pt x="7" y="219"/>
                    <a:pt x="7" y="219"/>
                  </a:cubicBezTo>
                  <a:cubicBezTo>
                    <a:pt x="7" y="219"/>
                    <a:pt x="7" y="219"/>
                    <a:pt x="7" y="219"/>
                  </a:cubicBezTo>
                  <a:cubicBezTo>
                    <a:pt x="8" y="219"/>
                    <a:pt x="8" y="219"/>
                    <a:pt x="8" y="219"/>
                  </a:cubicBezTo>
                  <a:cubicBezTo>
                    <a:pt x="8" y="219"/>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9" y="220"/>
                  </a:cubicBezTo>
                  <a:cubicBezTo>
                    <a:pt x="9" y="220"/>
                    <a:pt x="9" y="220"/>
                    <a:pt x="9" y="220"/>
                  </a:cubicBezTo>
                  <a:cubicBezTo>
                    <a:pt x="9" y="220"/>
                    <a:pt x="9" y="220"/>
                    <a:pt x="9" y="220"/>
                  </a:cubicBezTo>
                  <a:cubicBezTo>
                    <a:pt x="9" y="220"/>
                    <a:pt x="9" y="220"/>
                    <a:pt x="9" y="220"/>
                  </a:cubicBezTo>
                  <a:cubicBezTo>
                    <a:pt x="9" y="220"/>
                    <a:pt x="9" y="220"/>
                    <a:pt x="9" y="220"/>
                  </a:cubicBezTo>
                  <a:cubicBezTo>
                    <a:pt x="9" y="219"/>
                    <a:pt x="9" y="219"/>
                    <a:pt x="9" y="219"/>
                  </a:cubicBezTo>
                  <a:cubicBezTo>
                    <a:pt x="9" y="219"/>
                    <a:pt x="9" y="219"/>
                    <a:pt x="9" y="219"/>
                  </a:cubicBezTo>
                  <a:cubicBezTo>
                    <a:pt x="9"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1" y="219"/>
                    <a:pt x="11" y="219"/>
                    <a:pt x="11" y="219"/>
                  </a:cubicBezTo>
                  <a:cubicBezTo>
                    <a:pt x="11" y="219"/>
                    <a:pt x="11" y="219"/>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7"/>
                    <a:pt x="11" y="217"/>
                  </a:cubicBezTo>
                  <a:cubicBezTo>
                    <a:pt x="11" y="217"/>
                    <a:pt x="11" y="217"/>
                    <a:pt x="11"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1" y="217"/>
                    <a:pt x="11" y="217"/>
                  </a:cubicBezTo>
                  <a:cubicBezTo>
                    <a:pt x="11" y="217"/>
                    <a:pt x="10" y="217"/>
                    <a:pt x="10" y="217"/>
                  </a:cubicBezTo>
                  <a:cubicBezTo>
                    <a:pt x="10" y="216"/>
                    <a:pt x="10" y="216"/>
                    <a:pt x="10" y="216"/>
                  </a:cubicBezTo>
                  <a:cubicBezTo>
                    <a:pt x="10"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5"/>
                    <a:pt x="11" y="215"/>
                  </a:cubicBezTo>
                  <a:cubicBezTo>
                    <a:pt x="11" y="215"/>
                    <a:pt x="11" y="215"/>
                    <a:pt x="11" y="215"/>
                  </a:cubicBezTo>
                  <a:cubicBezTo>
                    <a:pt x="10" y="215"/>
                    <a:pt x="10" y="215"/>
                    <a:pt x="10"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2" y="214"/>
                    <a:pt x="12" y="214"/>
                  </a:cubicBezTo>
                  <a:cubicBezTo>
                    <a:pt x="12" y="214"/>
                    <a:pt x="12" y="214"/>
                    <a:pt x="12" y="214"/>
                  </a:cubicBezTo>
                  <a:cubicBezTo>
                    <a:pt x="12" y="214"/>
                    <a:pt x="12" y="214"/>
                    <a:pt x="12" y="213"/>
                  </a:cubicBezTo>
                  <a:cubicBezTo>
                    <a:pt x="12" y="213"/>
                    <a:pt x="12" y="213"/>
                    <a:pt x="12"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1" y="214"/>
                  </a:cubicBezTo>
                  <a:cubicBezTo>
                    <a:pt x="11" y="214"/>
                    <a:pt x="11" y="214"/>
                    <a:pt x="11" y="214"/>
                  </a:cubicBezTo>
                  <a:cubicBezTo>
                    <a:pt x="11" y="214"/>
                    <a:pt x="11" y="215"/>
                    <a:pt x="11" y="215"/>
                  </a:cubicBezTo>
                  <a:cubicBezTo>
                    <a:pt x="11" y="215"/>
                    <a:pt x="12" y="215"/>
                    <a:pt x="12" y="215"/>
                  </a:cubicBezTo>
                  <a:cubicBezTo>
                    <a:pt x="12" y="215"/>
                    <a:pt x="12" y="215"/>
                    <a:pt x="12" y="215"/>
                  </a:cubicBezTo>
                  <a:cubicBezTo>
                    <a:pt x="12" y="215"/>
                    <a:pt x="12" y="215"/>
                    <a:pt x="12" y="215"/>
                  </a:cubicBezTo>
                  <a:cubicBezTo>
                    <a:pt x="11" y="215"/>
                    <a:pt x="11" y="215"/>
                    <a:pt x="11" y="215"/>
                  </a:cubicBezTo>
                  <a:cubicBezTo>
                    <a:pt x="12" y="216"/>
                    <a:pt x="12" y="216"/>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3" y="215"/>
                  </a:cubicBezTo>
                  <a:cubicBezTo>
                    <a:pt x="13" y="214"/>
                    <a:pt x="13" y="214"/>
                    <a:pt x="13" y="214"/>
                  </a:cubicBezTo>
                  <a:cubicBezTo>
                    <a:pt x="13" y="214"/>
                    <a:pt x="13" y="214"/>
                    <a:pt x="13" y="214"/>
                  </a:cubicBezTo>
                  <a:cubicBezTo>
                    <a:pt x="13" y="214"/>
                    <a:pt x="13" y="215"/>
                    <a:pt x="13" y="215"/>
                  </a:cubicBezTo>
                  <a:cubicBezTo>
                    <a:pt x="13" y="215"/>
                    <a:pt x="13" y="215"/>
                    <a:pt x="13" y="215"/>
                  </a:cubicBezTo>
                  <a:cubicBezTo>
                    <a:pt x="13" y="215"/>
                    <a:pt x="13" y="214"/>
                    <a:pt x="13" y="214"/>
                  </a:cubicBezTo>
                  <a:cubicBezTo>
                    <a:pt x="13"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6" y="214"/>
                    <a:pt x="16" y="214"/>
                  </a:cubicBezTo>
                  <a:cubicBezTo>
                    <a:pt x="15" y="214"/>
                    <a:pt x="15" y="214"/>
                    <a:pt x="15" y="214"/>
                  </a:cubicBezTo>
                  <a:cubicBezTo>
                    <a:pt x="15" y="214"/>
                    <a:pt x="15" y="214"/>
                    <a:pt x="15" y="213"/>
                  </a:cubicBezTo>
                  <a:cubicBezTo>
                    <a:pt x="15" y="213"/>
                    <a:pt x="16" y="213"/>
                    <a:pt x="16" y="213"/>
                  </a:cubicBezTo>
                  <a:cubicBezTo>
                    <a:pt x="16" y="213"/>
                    <a:pt x="16" y="213"/>
                    <a:pt x="16" y="213"/>
                  </a:cubicBezTo>
                  <a:cubicBezTo>
                    <a:pt x="16" y="213"/>
                    <a:pt x="16" y="213"/>
                    <a:pt x="16" y="213"/>
                  </a:cubicBezTo>
                  <a:cubicBezTo>
                    <a:pt x="15" y="213"/>
                    <a:pt x="16" y="213"/>
                    <a:pt x="16" y="213"/>
                  </a:cubicBezTo>
                  <a:cubicBezTo>
                    <a:pt x="16" y="213"/>
                    <a:pt x="16" y="213"/>
                    <a:pt x="16" y="213"/>
                  </a:cubicBezTo>
                  <a:cubicBezTo>
                    <a:pt x="16" y="213"/>
                    <a:pt x="16" y="213"/>
                    <a:pt x="16" y="213"/>
                  </a:cubicBezTo>
                  <a:cubicBezTo>
                    <a:pt x="16" y="213"/>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1"/>
                    <a:pt x="16" y="211"/>
                    <a:pt x="16" y="211"/>
                  </a:cubicBezTo>
                  <a:cubicBezTo>
                    <a:pt x="16" y="211"/>
                    <a:pt x="16" y="211"/>
                    <a:pt x="16" y="211"/>
                  </a:cubicBezTo>
                  <a:cubicBezTo>
                    <a:pt x="16" y="211"/>
                    <a:pt x="16" y="211"/>
                    <a:pt x="16" y="211"/>
                  </a:cubicBezTo>
                  <a:cubicBezTo>
                    <a:pt x="16" y="211"/>
                    <a:pt x="17" y="211"/>
                    <a:pt x="17" y="211"/>
                  </a:cubicBezTo>
                  <a:cubicBezTo>
                    <a:pt x="17" y="211"/>
                    <a:pt x="17" y="211"/>
                    <a:pt x="17" y="211"/>
                  </a:cubicBezTo>
                  <a:cubicBezTo>
                    <a:pt x="17" y="211"/>
                    <a:pt x="17" y="211"/>
                    <a:pt x="17" y="211"/>
                  </a:cubicBezTo>
                  <a:cubicBezTo>
                    <a:pt x="17" y="211"/>
                    <a:pt x="17" y="211"/>
                    <a:pt x="17" y="211"/>
                  </a:cubicBezTo>
                  <a:cubicBezTo>
                    <a:pt x="17" y="211"/>
                    <a:pt x="17" y="211"/>
                    <a:pt x="17" y="211"/>
                  </a:cubicBezTo>
                  <a:cubicBezTo>
                    <a:pt x="17" y="211"/>
                    <a:pt x="17" y="211"/>
                    <a:pt x="17" y="211"/>
                  </a:cubicBezTo>
                  <a:cubicBezTo>
                    <a:pt x="17" y="211"/>
                    <a:pt x="17" y="212"/>
                    <a:pt x="17" y="212"/>
                  </a:cubicBezTo>
                  <a:cubicBezTo>
                    <a:pt x="17" y="212"/>
                    <a:pt x="17" y="212"/>
                    <a:pt x="17" y="212"/>
                  </a:cubicBezTo>
                  <a:cubicBezTo>
                    <a:pt x="17" y="212"/>
                    <a:pt x="17" y="212"/>
                    <a:pt x="17" y="212"/>
                  </a:cubicBezTo>
                  <a:cubicBezTo>
                    <a:pt x="17" y="212"/>
                    <a:pt x="17" y="212"/>
                    <a:pt x="17" y="212"/>
                  </a:cubicBezTo>
                  <a:cubicBezTo>
                    <a:pt x="17" y="211"/>
                    <a:pt x="18" y="212"/>
                    <a:pt x="18" y="212"/>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0"/>
                    <a:pt x="18" y="210"/>
                  </a:cubicBezTo>
                  <a:cubicBezTo>
                    <a:pt x="18" y="210"/>
                    <a:pt x="18" y="210"/>
                    <a:pt x="18" y="210"/>
                  </a:cubicBezTo>
                  <a:cubicBezTo>
                    <a:pt x="18" y="210"/>
                    <a:pt x="18" y="210"/>
                    <a:pt x="18" y="210"/>
                  </a:cubicBezTo>
                  <a:cubicBezTo>
                    <a:pt x="18" y="210"/>
                    <a:pt x="18" y="210"/>
                    <a:pt x="18" y="210"/>
                  </a:cubicBezTo>
                  <a:cubicBezTo>
                    <a:pt x="18" y="210"/>
                    <a:pt x="18" y="210"/>
                    <a:pt x="18" y="210"/>
                  </a:cubicBezTo>
                  <a:cubicBezTo>
                    <a:pt x="18" y="210"/>
                    <a:pt x="18" y="210"/>
                    <a:pt x="18" y="210"/>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9" y="211"/>
                    <a:pt x="19" y="211"/>
                    <a:pt x="19" y="211"/>
                  </a:cubicBezTo>
                  <a:cubicBezTo>
                    <a:pt x="19" y="212"/>
                    <a:pt x="19" y="212"/>
                    <a:pt x="19" y="212"/>
                  </a:cubicBezTo>
                  <a:cubicBezTo>
                    <a:pt x="19" y="212"/>
                    <a:pt x="19" y="211"/>
                    <a:pt x="19" y="211"/>
                  </a:cubicBezTo>
                  <a:cubicBezTo>
                    <a:pt x="19" y="211"/>
                    <a:pt x="19" y="211"/>
                    <a:pt x="19" y="211"/>
                  </a:cubicBezTo>
                  <a:cubicBezTo>
                    <a:pt x="19" y="211"/>
                    <a:pt x="19" y="211"/>
                    <a:pt x="19" y="211"/>
                  </a:cubicBezTo>
                  <a:cubicBezTo>
                    <a:pt x="19" y="211"/>
                    <a:pt x="19" y="212"/>
                    <a:pt x="19" y="212"/>
                  </a:cubicBezTo>
                  <a:cubicBezTo>
                    <a:pt x="19" y="212"/>
                    <a:pt x="19" y="212"/>
                    <a:pt x="20" y="212"/>
                  </a:cubicBezTo>
                  <a:cubicBezTo>
                    <a:pt x="20" y="212"/>
                    <a:pt x="20" y="211"/>
                    <a:pt x="20" y="211"/>
                  </a:cubicBezTo>
                  <a:cubicBezTo>
                    <a:pt x="20" y="211"/>
                    <a:pt x="20" y="211"/>
                    <a:pt x="20" y="211"/>
                  </a:cubicBezTo>
                  <a:cubicBezTo>
                    <a:pt x="20" y="211"/>
                    <a:pt x="20" y="211"/>
                    <a:pt x="20" y="211"/>
                  </a:cubicBezTo>
                  <a:cubicBezTo>
                    <a:pt x="20" y="211"/>
                    <a:pt x="20" y="211"/>
                    <a:pt x="20" y="211"/>
                  </a:cubicBezTo>
                  <a:cubicBezTo>
                    <a:pt x="20" y="211"/>
                    <a:pt x="20" y="211"/>
                    <a:pt x="20"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2" y="211"/>
                    <a:pt x="22" y="211"/>
                    <a:pt x="22" y="211"/>
                  </a:cubicBezTo>
                  <a:cubicBezTo>
                    <a:pt x="22" y="211"/>
                    <a:pt x="22" y="211"/>
                    <a:pt x="22" y="211"/>
                  </a:cubicBezTo>
                  <a:cubicBezTo>
                    <a:pt x="22" y="211"/>
                    <a:pt x="22" y="211"/>
                    <a:pt x="22" y="211"/>
                  </a:cubicBezTo>
                  <a:cubicBezTo>
                    <a:pt x="22" y="211"/>
                    <a:pt x="22" y="211"/>
                    <a:pt x="22" y="211"/>
                  </a:cubicBezTo>
                  <a:cubicBezTo>
                    <a:pt x="22" y="211"/>
                    <a:pt x="22" y="211"/>
                    <a:pt x="22"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4" y="211"/>
                    <a:pt x="24" y="211"/>
                  </a:cubicBezTo>
                  <a:cubicBezTo>
                    <a:pt x="24" y="211"/>
                    <a:pt x="24" y="211"/>
                    <a:pt x="24" y="211"/>
                  </a:cubicBezTo>
                  <a:cubicBezTo>
                    <a:pt x="24" y="211"/>
                    <a:pt x="24" y="211"/>
                    <a:pt x="24" y="211"/>
                  </a:cubicBezTo>
                  <a:cubicBezTo>
                    <a:pt x="24" y="211"/>
                    <a:pt x="25" y="211"/>
                    <a:pt x="25" y="211"/>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1"/>
                  </a:cubicBezTo>
                  <a:cubicBezTo>
                    <a:pt x="25" y="211"/>
                    <a:pt x="25" y="211"/>
                    <a:pt x="25" y="211"/>
                  </a:cubicBezTo>
                  <a:cubicBezTo>
                    <a:pt x="25" y="211"/>
                    <a:pt x="25"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9"/>
                    <a:pt x="25" y="209"/>
                    <a:pt x="25" y="209"/>
                  </a:cubicBezTo>
                  <a:cubicBezTo>
                    <a:pt x="25" y="209"/>
                    <a:pt x="25" y="209"/>
                    <a:pt x="25" y="209"/>
                  </a:cubicBezTo>
                  <a:cubicBezTo>
                    <a:pt x="25" y="209"/>
                    <a:pt x="25" y="209"/>
                    <a:pt x="25" y="209"/>
                  </a:cubicBezTo>
                  <a:cubicBezTo>
                    <a:pt x="25" y="209"/>
                    <a:pt x="25" y="209"/>
                    <a:pt x="26" y="209"/>
                  </a:cubicBezTo>
                  <a:cubicBezTo>
                    <a:pt x="26" y="209"/>
                    <a:pt x="26" y="209"/>
                    <a:pt x="26" y="209"/>
                  </a:cubicBezTo>
                  <a:cubicBezTo>
                    <a:pt x="26" y="209"/>
                    <a:pt x="26" y="208"/>
                    <a:pt x="26" y="208"/>
                  </a:cubicBezTo>
                  <a:cubicBezTo>
                    <a:pt x="26" y="208"/>
                    <a:pt x="26" y="208"/>
                    <a:pt x="26" y="208"/>
                  </a:cubicBezTo>
                  <a:cubicBezTo>
                    <a:pt x="26" y="208"/>
                    <a:pt x="26" y="208"/>
                    <a:pt x="26" y="208"/>
                  </a:cubicBezTo>
                  <a:cubicBezTo>
                    <a:pt x="26" y="208"/>
                    <a:pt x="26" y="208"/>
                    <a:pt x="26" y="208"/>
                  </a:cubicBezTo>
                  <a:cubicBezTo>
                    <a:pt x="26" y="208"/>
                    <a:pt x="26" y="209"/>
                    <a:pt x="26" y="209"/>
                  </a:cubicBezTo>
                  <a:cubicBezTo>
                    <a:pt x="26" y="209"/>
                    <a:pt x="26" y="209"/>
                    <a:pt x="26" y="209"/>
                  </a:cubicBezTo>
                  <a:cubicBezTo>
                    <a:pt x="26" y="209"/>
                    <a:pt x="26" y="209"/>
                    <a:pt x="26" y="209"/>
                  </a:cubicBezTo>
                  <a:cubicBezTo>
                    <a:pt x="26" y="209"/>
                    <a:pt x="26" y="209"/>
                    <a:pt x="26" y="209"/>
                  </a:cubicBezTo>
                  <a:cubicBezTo>
                    <a:pt x="25" y="209"/>
                    <a:pt x="25" y="209"/>
                    <a:pt x="25" y="209"/>
                  </a:cubicBezTo>
                  <a:cubicBezTo>
                    <a:pt x="25" y="209"/>
                    <a:pt x="25" y="209"/>
                    <a:pt x="25" y="209"/>
                  </a:cubicBezTo>
                  <a:cubicBezTo>
                    <a:pt x="25" y="209"/>
                    <a:pt x="26" y="209"/>
                    <a:pt x="26" y="209"/>
                  </a:cubicBezTo>
                  <a:cubicBezTo>
                    <a:pt x="25" y="209"/>
                    <a:pt x="25" y="209"/>
                    <a:pt x="25" y="209"/>
                  </a:cubicBezTo>
                  <a:cubicBezTo>
                    <a:pt x="25" y="209"/>
                    <a:pt x="25" y="209"/>
                    <a:pt x="25" y="209"/>
                  </a:cubicBezTo>
                  <a:cubicBezTo>
                    <a:pt x="25" y="209"/>
                    <a:pt x="25" y="209"/>
                    <a:pt x="25" y="209"/>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1"/>
                  </a:cubicBezTo>
                  <a:cubicBezTo>
                    <a:pt x="25" y="211"/>
                    <a:pt x="25" y="211"/>
                    <a:pt x="25"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7" y="211"/>
                    <a:pt x="27" y="211"/>
                  </a:cubicBezTo>
                  <a:cubicBezTo>
                    <a:pt x="27" y="211"/>
                    <a:pt x="27" y="211"/>
                    <a:pt x="27"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2"/>
                    <a:pt x="26" y="212"/>
                  </a:cubicBezTo>
                  <a:cubicBezTo>
                    <a:pt x="26" y="212"/>
                    <a:pt x="26" y="212"/>
                    <a:pt x="26" y="212"/>
                  </a:cubicBezTo>
                  <a:cubicBezTo>
                    <a:pt x="26" y="212"/>
                    <a:pt x="26" y="212"/>
                    <a:pt x="26" y="212"/>
                  </a:cubicBezTo>
                  <a:cubicBezTo>
                    <a:pt x="26" y="212"/>
                    <a:pt x="26" y="212"/>
                    <a:pt x="26" y="212"/>
                  </a:cubicBezTo>
                  <a:cubicBezTo>
                    <a:pt x="26" y="212"/>
                    <a:pt x="26"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8" y="212"/>
                    <a:pt x="27" y="212"/>
                    <a:pt x="28" y="212"/>
                  </a:cubicBezTo>
                  <a:cubicBezTo>
                    <a:pt x="28"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3"/>
                    <a:pt x="28" y="213"/>
                    <a:pt x="28" y="213"/>
                  </a:cubicBezTo>
                  <a:cubicBezTo>
                    <a:pt x="28" y="213"/>
                    <a:pt x="28" y="213"/>
                    <a:pt x="28" y="213"/>
                  </a:cubicBezTo>
                  <a:cubicBezTo>
                    <a:pt x="28" y="213"/>
                    <a:pt x="28" y="212"/>
                    <a:pt x="28" y="213"/>
                  </a:cubicBezTo>
                  <a:cubicBezTo>
                    <a:pt x="28" y="213"/>
                    <a:pt x="28" y="213"/>
                    <a:pt x="28" y="213"/>
                  </a:cubicBezTo>
                  <a:cubicBezTo>
                    <a:pt x="28" y="212"/>
                    <a:pt x="28" y="212"/>
                    <a:pt x="28" y="212"/>
                  </a:cubicBezTo>
                  <a:cubicBezTo>
                    <a:pt x="28" y="212"/>
                    <a:pt x="28" y="212"/>
                    <a:pt x="28" y="212"/>
                  </a:cubicBezTo>
                  <a:cubicBezTo>
                    <a:pt x="28" y="212"/>
                    <a:pt x="28" y="212"/>
                    <a:pt x="28" y="212"/>
                  </a:cubicBezTo>
                  <a:cubicBezTo>
                    <a:pt x="28" y="212"/>
                    <a:pt x="28" y="212"/>
                    <a:pt x="28" y="212"/>
                  </a:cubicBezTo>
                  <a:cubicBezTo>
                    <a:pt x="28"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3"/>
                  </a:cubicBezTo>
                  <a:cubicBezTo>
                    <a:pt x="29" y="213"/>
                    <a:pt x="29" y="213"/>
                    <a:pt x="29" y="213"/>
                  </a:cubicBezTo>
                  <a:cubicBezTo>
                    <a:pt x="29" y="213"/>
                    <a:pt x="29" y="213"/>
                    <a:pt x="29" y="213"/>
                  </a:cubicBezTo>
                  <a:cubicBezTo>
                    <a:pt x="29" y="213"/>
                    <a:pt x="29" y="213"/>
                    <a:pt x="29"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1" y="213"/>
                    <a:pt x="31" y="213"/>
                  </a:cubicBezTo>
                  <a:cubicBezTo>
                    <a:pt x="31" y="213"/>
                    <a:pt x="31" y="213"/>
                    <a:pt x="31" y="213"/>
                  </a:cubicBezTo>
                  <a:cubicBezTo>
                    <a:pt x="31" y="213"/>
                    <a:pt x="31" y="213"/>
                    <a:pt x="31"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1" y="213"/>
                    <a:pt x="31" y="213"/>
                  </a:cubicBezTo>
                  <a:cubicBezTo>
                    <a:pt x="31" y="213"/>
                    <a:pt x="31" y="213"/>
                    <a:pt x="31" y="214"/>
                  </a:cubicBezTo>
                  <a:cubicBezTo>
                    <a:pt x="31" y="214"/>
                    <a:pt x="31" y="214"/>
                    <a:pt x="31" y="214"/>
                  </a:cubicBezTo>
                  <a:cubicBezTo>
                    <a:pt x="31" y="214"/>
                    <a:pt x="31" y="214"/>
                    <a:pt x="31" y="214"/>
                  </a:cubicBezTo>
                  <a:cubicBezTo>
                    <a:pt x="31" y="214"/>
                    <a:pt x="31" y="214"/>
                    <a:pt x="31" y="214"/>
                  </a:cubicBezTo>
                  <a:cubicBezTo>
                    <a:pt x="31" y="214"/>
                    <a:pt x="30" y="214"/>
                    <a:pt x="30" y="214"/>
                  </a:cubicBezTo>
                  <a:cubicBezTo>
                    <a:pt x="30" y="214"/>
                    <a:pt x="30" y="214"/>
                    <a:pt x="30"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1" y="215"/>
                    <a:pt x="31" y="215"/>
                    <a:pt x="31" y="215"/>
                  </a:cubicBezTo>
                  <a:cubicBezTo>
                    <a:pt x="31" y="215"/>
                    <a:pt x="31" y="215"/>
                    <a:pt x="31" y="215"/>
                  </a:cubicBezTo>
                  <a:cubicBezTo>
                    <a:pt x="31" y="215"/>
                    <a:pt x="31" y="215"/>
                    <a:pt x="31" y="215"/>
                  </a:cubicBezTo>
                  <a:cubicBezTo>
                    <a:pt x="31" y="215"/>
                    <a:pt x="32" y="215"/>
                    <a:pt x="32" y="215"/>
                  </a:cubicBezTo>
                  <a:cubicBezTo>
                    <a:pt x="32" y="215"/>
                    <a:pt x="32" y="215"/>
                    <a:pt x="32" y="215"/>
                  </a:cubicBezTo>
                  <a:cubicBezTo>
                    <a:pt x="32" y="215"/>
                    <a:pt x="32" y="215"/>
                    <a:pt x="32" y="215"/>
                  </a:cubicBezTo>
                  <a:cubicBezTo>
                    <a:pt x="32" y="215"/>
                    <a:pt x="32" y="215"/>
                    <a:pt x="32" y="215"/>
                  </a:cubicBezTo>
                  <a:cubicBezTo>
                    <a:pt x="32" y="215"/>
                    <a:pt x="32" y="215"/>
                    <a:pt x="32" y="215"/>
                  </a:cubicBezTo>
                  <a:cubicBezTo>
                    <a:pt x="32" y="215"/>
                    <a:pt x="32" y="215"/>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3"/>
                    <a:pt x="32" y="214"/>
                    <a:pt x="32" y="214"/>
                  </a:cubicBezTo>
                  <a:cubicBezTo>
                    <a:pt x="32" y="214"/>
                    <a:pt x="32" y="214"/>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3" y="214"/>
                    <a:pt x="33" y="214"/>
                  </a:cubicBezTo>
                  <a:cubicBezTo>
                    <a:pt x="33"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5"/>
                    <a:pt x="32" y="215"/>
                  </a:cubicBezTo>
                  <a:cubicBezTo>
                    <a:pt x="32" y="215"/>
                    <a:pt x="32" y="215"/>
                    <a:pt x="32" y="215"/>
                  </a:cubicBezTo>
                  <a:cubicBezTo>
                    <a:pt x="32" y="215"/>
                    <a:pt x="32" y="215"/>
                    <a:pt x="32" y="215"/>
                  </a:cubicBezTo>
                  <a:cubicBezTo>
                    <a:pt x="32"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4" y="215"/>
                    <a:pt x="34" y="215"/>
                  </a:cubicBezTo>
                  <a:cubicBezTo>
                    <a:pt x="34" y="215"/>
                    <a:pt x="34" y="215"/>
                    <a:pt x="34" y="215"/>
                  </a:cubicBezTo>
                  <a:cubicBezTo>
                    <a:pt x="34" y="215"/>
                    <a:pt x="34" y="215"/>
                    <a:pt x="34" y="215"/>
                  </a:cubicBezTo>
                  <a:cubicBezTo>
                    <a:pt x="34" y="215"/>
                    <a:pt x="34" y="215"/>
                    <a:pt x="34" y="215"/>
                  </a:cubicBezTo>
                  <a:cubicBezTo>
                    <a:pt x="34" y="215"/>
                    <a:pt x="34" y="214"/>
                    <a:pt x="34" y="214"/>
                  </a:cubicBezTo>
                  <a:cubicBezTo>
                    <a:pt x="34" y="214"/>
                    <a:pt x="34" y="214"/>
                    <a:pt x="34" y="214"/>
                  </a:cubicBezTo>
                  <a:cubicBezTo>
                    <a:pt x="34" y="214"/>
                    <a:pt x="34" y="214"/>
                    <a:pt x="34" y="214"/>
                  </a:cubicBezTo>
                  <a:cubicBezTo>
                    <a:pt x="34" y="214"/>
                    <a:pt x="34" y="213"/>
                    <a:pt x="34" y="213"/>
                  </a:cubicBezTo>
                  <a:cubicBezTo>
                    <a:pt x="34" y="213"/>
                    <a:pt x="34" y="213"/>
                    <a:pt x="34" y="213"/>
                  </a:cubicBezTo>
                  <a:cubicBezTo>
                    <a:pt x="34" y="213"/>
                    <a:pt x="34" y="213"/>
                    <a:pt x="34" y="213"/>
                  </a:cubicBezTo>
                  <a:cubicBezTo>
                    <a:pt x="34" y="212"/>
                    <a:pt x="34" y="212"/>
                    <a:pt x="34" y="212"/>
                  </a:cubicBezTo>
                  <a:cubicBezTo>
                    <a:pt x="34"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6" y="212"/>
                    <a:pt x="36" y="212"/>
                  </a:cubicBezTo>
                  <a:cubicBezTo>
                    <a:pt x="36" y="212"/>
                    <a:pt x="36" y="212"/>
                    <a:pt x="36" y="212"/>
                  </a:cubicBezTo>
                  <a:cubicBezTo>
                    <a:pt x="36" y="212"/>
                    <a:pt x="36" y="212"/>
                    <a:pt x="36" y="212"/>
                  </a:cubicBezTo>
                  <a:cubicBezTo>
                    <a:pt x="36" y="212"/>
                    <a:pt x="36" y="212"/>
                    <a:pt x="36" y="212"/>
                  </a:cubicBezTo>
                  <a:cubicBezTo>
                    <a:pt x="36" y="212"/>
                    <a:pt x="36" y="212"/>
                    <a:pt x="36" y="212"/>
                  </a:cubicBezTo>
                  <a:cubicBezTo>
                    <a:pt x="36" y="211"/>
                    <a:pt x="36" y="211"/>
                    <a:pt x="36" y="211"/>
                  </a:cubicBezTo>
                  <a:cubicBezTo>
                    <a:pt x="36" y="211"/>
                    <a:pt x="36" y="212"/>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7" y="211"/>
                    <a:pt x="37" y="211"/>
                  </a:cubicBezTo>
                  <a:cubicBezTo>
                    <a:pt x="37" y="210"/>
                    <a:pt x="36" y="210"/>
                    <a:pt x="36" y="210"/>
                  </a:cubicBezTo>
                  <a:cubicBezTo>
                    <a:pt x="36" y="210"/>
                    <a:pt x="36" y="210"/>
                    <a:pt x="36" y="210"/>
                  </a:cubicBezTo>
                  <a:cubicBezTo>
                    <a:pt x="37" y="210"/>
                    <a:pt x="37" y="210"/>
                    <a:pt x="37" y="210"/>
                  </a:cubicBezTo>
                  <a:cubicBezTo>
                    <a:pt x="37" y="210"/>
                    <a:pt x="37" y="210"/>
                    <a:pt x="37" y="210"/>
                  </a:cubicBezTo>
                  <a:cubicBezTo>
                    <a:pt x="37" y="210"/>
                    <a:pt x="37" y="210"/>
                    <a:pt x="37" y="210"/>
                  </a:cubicBezTo>
                  <a:cubicBezTo>
                    <a:pt x="37" y="210"/>
                    <a:pt x="37" y="210"/>
                    <a:pt x="37" y="210"/>
                  </a:cubicBezTo>
                  <a:cubicBezTo>
                    <a:pt x="37" y="210"/>
                    <a:pt x="37" y="210"/>
                    <a:pt x="37"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8"/>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7" y="209"/>
                    <a:pt x="37" y="209"/>
                    <a:pt x="37" y="209"/>
                  </a:cubicBezTo>
                  <a:cubicBezTo>
                    <a:pt x="37" y="209"/>
                    <a:pt x="37" y="209"/>
                    <a:pt x="37" y="209"/>
                  </a:cubicBezTo>
                  <a:cubicBezTo>
                    <a:pt x="37" y="209"/>
                    <a:pt x="37" y="209"/>
                    <a:pt x="37" y="209"/>
                  </a:cubicBezTo>
                  <a:cubicBezTo>
                    <a:pt x="37" y="208"/>
                    <a:pt x="37" y="208"/>
                    <a:pt x="37" y="208"/>
                  </a:cubicBezTo>
                  <a:cubicBezTo>
                    <a:pt x="37" y="208"/>
                    <a:pt x="37" y="208"/>
                    <a:pt x="37" y="208"/>
                  </a:cubicBezTo>
                  <a:cubicBezTo>
                    <a:pt x="37" y="208"/>
                    <a:pt x="37" y="208"/>
                    <a:pt x="37" y="208"/>
                  </a:cubicBezTo>
                  <a:cubicBezTo>
                    <a:pt x="37" y="208"/>
                    <a:pt x="37" y="208"/>
                    <a:pt x="37" y="208"/>
                  </a:cubicBezTo>
                  <a:cubicBezTo>
                    <a:pt x="36" y="208"/>
                    <a:pt x="37" y="208"/>
                    <a:pt x="37" y="208"/>
                  </a:cubicBezTo>
                  <a:cubicBezTo>
                    <a:pt x="37" y="208"/>
                    <a:pt x="37" y="208"/>
                    <a:pt x="36" y="208"/>
                  </a:cubicBezTo>
                  <a:cubicBezTo>
                    <a:pt x="36" y="208"/>
                    <a:pt x="36" y="208"/>
                    <a:pt x="36" y="208"/>
                  </a:cubicBezTo>
                  <a:cubicBezTo>
                    <a:pt x="36" y="208"/>
                    <a:pt x="36" y="208"/>
                    <a:pt x="36" y="208"/>
                  </a:cubicBezTo>
                  <a:cubicBezTo>
                    <a:pt x="36" y="208"/>
                    <a:pt x="36" y="208"/>
                    <a:pt x="36" y="208"/>
                  </a:cubicBezTo>
                  <a:cubicBezTo>
                    <a:pt x="36" y="208"/>
                    <a:pt x="36" y="208"/>
                    <a:pt x="36" y="208"/>
                  </a:cubicBezTo>
                  <a:cubicBezTo>
                    <a:pt x="36" y="207"/>
                    <a:pt x="36" y="207"/>
                    <a:pt x="36" y="207"/>
                  </a:cubicBezTo>
                  <a:cubicBezTo>
                    <a:pt x="36" y="207"/>
                    <a:pt x="36" y="207"/>
                    <a:pt x="36" y="207"/>
                  </a:cubicBezTo>
                  <a:cubicBezTo>
                    <a:pt x="36" y="207"/>
                    <a:pt x="36" y="207"/>
                    <a:pt x="36" y="207"/>
                  </a:cubicBezTo>
                  <a:cubicBezTo>
                    <a:pt x="36" y="207"/>
                    <a:pt x="37" y="207"/>
                    <a:pt x="37" y="207"/>
                  </a:cubicBezTo>
                  <a:cubicBezTo>
                    <a:pt x="37" y="207"/>
                    <a:pt x="37" y="207"/>
                    <a:pt x="37" y="207"/>
                  </a:cubicBezTo>
                  <a:cubicBezTo>
                    <a:pt x="37" y="207"/>
                    <a:pt x="37" y="206"/>
                    <a:pt x="36" y="206"/>
                  </a:cubicBezTo>
                  <a:cubicBezTo>
                    <a:pt x="36" y="206"/>
                    <a:pt x="36" y="206"/>
                    <a:pt x="36" y="206"/>
                  </a:cubicBezTo>
                  <a:cubicBezTo>
                    <a:pt x="36" y="206"/>
                    <a:pt x="36" y="206"/>
                    <a:pt x="36" y="206"/>
                  </a:cubicBezTo>
                  <a:cubicBezTo>
                    <a:pt x="36" y="206"/>
                    <a:pt x="36" y="206"/>
                    <a:pt x="36" y="206"/>
                  </a:cubicBezTo>
                  <a:cubicBezTo>
                    <a:pt x="36" y="206"/>
                    <a:pt x="36" y="207"/>
                    <a:pt x="36" y="207"/>
                  </a:cubicBezTo>
                  <a:cubicBezTo>
                    <a:pt x="36" y="207"/>
                    <a:pt x="36" y="207"/>
                    <a:pt x="36" y="206"/>
                  </a:cubicBezTo>
                  <a:cubicBezTo>
                    <a:pt x="36" y="206"/>
                    <a:pt x="36" y="206"/>
                    <a:pt x="36" y="206"/>
                  </a:cubicBezTo>
                  <a:cubicBezTo>
                    <a:pt x="36" y="206"/>
                    <a:pt x="36" y="207"/>
                    <a:pt x="36" y="207"/>
                  </a:cubicBezTo>
                  <a:cubicBezTo>
                    <a:pt x="36" y="206"/>
                    <a:pt x="35" y="207"/>
                    <a:pt x="35" y="207"/>
                  </a:cubicBezTo>
                  <a:cubicBezTo>
                    <a:pt x="35" y="207"/>
                    <a:pt x="35" y="207"/>
                    <a:pt x="35" y="207"/>
                  </a:cubicBezTo>
                  <a:cubicBezTo>
                    <a:pt x="35" y="207"/>
                    <a:pt x="35" y="206"/>
                    <a:pt x="35" y="206"/>
                  </a:cubicBezTo>
                  <a:cubicBezTo>
                    <a:pt x="35" y="206"/>
                    <a:pt x="35" y="206"/>
                    <a:pt x="35" y="206"/>
                  </a:cubicBezTo>
                  <a:cubicBezTo>
                    <a:pt x="36" y="206"/>
                    <a:pt x="36" y="206"/>
                    <a:pt x="36" y="206"/>
                  </a:cubicBezTo>
                  <a:cubicBezTo>
                    <a:pt x="36" y="206"/>
                    <a:pt x="36" y="206"/>
                    <a:pt x="36" y="206"/>
                  </a:cubicBezTo>
                  <a:cubicBezTo>
                    <a:pt x="36" y="206"/>
                    <a:pt x="36" y="206"/>
                    <a:pt x="36" y="206"/>
                  </a:cubicBezTo>
                  <a:cubicBezTo>
                    <a:pt x="36"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5"/>
                    <a:pt x="37"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7" y="205"/>
                  </a:cubicBezTo>
                  <a:cubicBezTo>
                    <a:pt x="37" y="205"/>
                    <a:pt x="37" y="204"/>
                    <a:pt x="37" y="204"/>
                  </a:cubicBezTo>
                  <a:cubicBezTo>
                    <a:pt x="37" y="204"/>
                    <a:pt x="37" y="204"/>
                    <a:pt x="37" y="204"/>
                  </a:cubicBezTo>
                  <a:cubicBezTo>
                    <a:pt x="37" y="204"/>
                    <a:pt x="37" y="204"/>
                    <a:pt x="37" y="204"/>
                  </a:cubicBezTo>
                  <a:cubicBezTo>
                    <a:pt x="37" y="204"/>
                    <a:pt x="37" y="204"/>
                    <a:pt x="37" y="204"/>
                  </a:cubicBezTo>
                  <a:cubicBezTo>
                    <a:pt x="37" y="204"/>
                    <a:pt x="37" y="204"/>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8" y="203"/>
                    <a:pt x="38" y="203"/>
                  </a:cubicBezTo>
                  <a:cubicBezTo>
                    <a:pt x="38" y="203"/>
                    <a:pt x="38" y="203"/>
                    <a:pt x="38" y="203"/>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9" y="205"/>
                    <a:pt x="39" y="205"/>
                  </a:cubicBezTo>
                  <a:cubicBezTo>
                    <a:pt x="39" y="205"/>
                    <a:pt x="39" y="205"/>
                    <a:pt x="39" y="205"/>
                  </a:cubicBezTo>
                  <a:cubicBezTo>
                    <a:pt x="39" y="205"/>
                    <a:pt x="39" y="205"/>
                    <a:pt x="39" y="205"/>
                  </a:cubicBezTo>
                  <a:cubicBezTo>
                    <a:pt x="39" y="205"/>
                    <a:pt x="39" y="205"/>
                    <a:pt x="39" y="205"/>
                  </a:cubicBezTo>
                  <a:cubicBezTo>
                    <a:pt x="39" y="205"/>
                    <a:pt x="39" y="205"/>
                    <a:pt x="39" y="205"/>
                  </a:cubicBezTo>
                  <a:cubicBezTo>
                    <a:pt x="39" y="205"/>
                    <a:pt x="39" y="204"/>
                    <a:pt x="39" y="204"/>
                  </a:cubicBezTo>
                  <a:cubicBezTo>
                    <a:pt x="39" y="204"/>
                    <a:pt x="39" y="204"/>
                    <a:pt x="39"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3"/>
                    <a:pt x="40" y="203"/>
                  </a:cubicBezTo>
                  <a:cubicBezTo>
                    <a:pt x="40" y="203"/>
                    <a:pt x="40" y="203"/>
                    <a:pt x="40" y="203"/>
                  </a:cubicBezTo>
                  <a:cubicBezTo>
                    <a:pt x="40" y="203"/>
                    <a:pt x="41" y="203"/>
                    <a:pt x="41" y="203"/>
                  </a:cubicBezTo>
                  <a:cubicBezTo>
                    <a:pt x="41" y="203"/>
                    <a:pt x="41" y="203"/>
                    <a:pt x="41" y="203"/>
                  </a:cubicBezTo>
                  <a:cubicBezTo>
                    <a:pt x="41" y="203"/>
                    <a:pt x="41" y="203"/>
                    <a:pt x="41" y="203"/>
                  </a:cubicBezTo>
                  <a:cubicBezTo>
                    <a:pt x="41" y="203"/>
                    <a:pt x="41" y="203"/>
                    <a:pt x="41" y="203"/>
                  </a:cubicBezTo>
                  <a:cubicBezTo>
                    <a:pt x="41" y="203"/>
                    <a:pt x="41" y="203"/>
                    <a:pt x="42" y="203"/>
                  </a:cubicBezTo>
                  <a:cubicBezTo>
                    <a:pt x="42" y="203"/>
                    <a:pt x="42" y="203"/>
                    <a:pt x="42" y="203"/>
                  </a:cubicBezTo>
                  <a:cubicBezTo>
                    <a:pt x="42" y="203"/>
                    <a:pt x="42" y="203"/>
                    <a:pt x="42" y="203"/>
                  </a:cubicBezTo>
                  <a:cubicBezTo>
                    <a:pt x="42" y="203"/>
                    <a:pt x="42" y="203"/>
                    <a:pt x="42" y="203"/>
                  </a:cubicBezTo>
                  <a:cubicBezTo>
                    <a:pt x="42" y="203"/>
                    <a:pt x="42" y="203"/>
                    <a:pt x="42" y="203"/>
                  </a:cubicBezTo>
                  <a:cubicBezTo>
                    <a:pt x="42" y="203"/>
                    <a:pt x="42" y="203"/>
                    <a:pt x="42"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4" y="203"/>
                  </a:cubicBezTo>
                  <a:cubicBezTo>
                    <a:pt x="44" y="203"/>
                    <a:pt x="44" y="203"/>
                    <a:pt x="44" y="203"/>
                  </a:cubicBezTo>
                  <a:cubicBezTo>
                    <a:pt x="44" y="203"/>
                    <a:pt x="44" y="203"/>
                    <a:pt x="44" y="203"/>
                  </a:cubicBezTo>
                  <a:cubicBezTo>
                    <a:pt x="44" y="203"/>
                    <a:pt x="44" y="203"/>
                    <a:pt x="44" y="203"/>
                  </a:cubicBezTo>
                  <a:cubicBezTo>
                    <a:pt x="44" y="203"/>
                    <a:pt x="44" y="203"/>
                    <a:pt x="44" y="203"/>
                  </a:cubicBezTo>
                  <a:cubicBezTo>
                    <a:pt x="44" y="203"/>
                    <a:pt x="45" y="203"/>
                    <a:pt x="45" y="203"/>
                  </a:cubicBezTo>
                  <a:cubicBezTo>
                    <a:pt x="45" y="203"/>
                    <a:pt x="45" y="202"/>
                    <a:pt x="45" y="202"/>
                  </a:cubicBezTo>
                  <a:cubicBezTo>
                    <a:pt x="45" y="203"/>
                    <a:pt x="45" y="203"/>
                    <a:pt x="45" y="203"/>
                  </a:cubicBezTo>
                  <a:cubicBezTo>
                    <a:pt x="45" y="202"/>
                    <a:pt x="45" y="202"/>
                    <a:pt x="45" y="202"/>
                  </a:cubicBezTo>
                  <a:cubicBezTo>
                    <a:pt x="45" y="202"/>
                    <a:pt x="45" y="202"/>
                    <a:pt x="45" y="202"/>
                  </a:cubicBezTo>
                  <a:cubicBezTo>
                    <a:pt x="45" y="202"/>
                    <a:pt x="45" y="202"/>
                    <a:pt x="45" y="202"/>
                  </a:cubicBezTo>
                  <a:cubicBezTo>
                    <a:pt x="45" y="202"/>
                    <a:pt x="45" y="202"/>
                    <a:pt x="45" y="202"/>
                  </a:cubicBezTo>
                  <a:cubicBezTo>
                    <a:pt x="45" y="202"/>
                    <a:pt x="45" y="202"/>
                    <a:pt x="45"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9" y="202"/>
                    <a:pt x="49" y="202"/>
                    <a:pt x="49" y="202"/>
                  </a:cubicBezTo>
                  <a:cubicBezTo>
                    <a:pt x="49" y="203"/>
                    <a:pt x="49" y="203"/>
                    <a:pt x="49" y="203"/>
                  </a:cubicBezTo>
                  <a:cubicBezTo>
                    <a:pt x="49" y="203"/>
                    <a:pt x="49" y="203"/>
                    <a:pt x="49" y="203"/>
                  </a:cubicBezTo>
                  <a:cubicBezTo>
                    <a:pt x="49" y="203"/>
                    <a:pt x="49" y="203"/>
                    <a:pt x="49" y="203"/>
                  </a:cubicBezTo>
                  <a:cubicBezTo>
                    <a:pt x="50" y="203"/>
                    <a:pt x="50" y="203"/>
                    <a:pt x="50" y="203"/>
                  </a:cubicBezTo>
                  <a:cubicBezTo>
                    <a:pt x="50" y="203"/>
                    <a:pt x="50" y="203"/>
                    <a:pt x="50" y="203"/>
                  </a:cubicBezTo>
                  <a:cubicBezTo>
                    <a:pt x="50" y="203"/>
                    <a:pt x="50" y="203"/>
                    <a:pt x="50" y="203"/>
                  </a:cubicBezTo>
                  <a:cubicBezTo>
                    <a:pt x="51" y="204"/>
                    <a:pt x="51" y="204"/>
                    <a:pt x="51" y="204"/>
                  </a:cubicBezTo>
                  <a:cubicBezTo>
                    <a:pt x="51" y="204"/>
                    <a:pt x="51" y="204"/>
                    <a:pt x="51" y="204"/>
                  </a:cubicBezTo>
                  <a:cubicBezTo>
                    <a:pt x="51" y="204"/>
                    <a:pt x="51" y="204"/>
                    <a:pt x="51" y="204"/>
                  </a:cubicBezTo>
                  <a:cubicBezTo>
                    <a:pt x="51" y="204"/>
                    <a:pt x="51" y="204"/>
                    <a:pt x="51" y="204"/>
                  </a:cubicBezTo>
                  <a:cubicBezTo>
                    <a:pt x="52" y="205"/>
                    <a:pt x="52" y="205"/>
                    <a:pt x="52" y="205"/>
                  </a:cubicBezTo>
                  <a:cubicBezTo>
                    <a:pt x="52" y="205"/>
                    <a:pt x="52" y="205"/>
                    <a:pt x="52" y="205"/>
                  </a:cubicBezTo>
                  <a:cubicBezTo>
                    <a:pt x="52" y="205"/>
                    <a:pt x="52" y="205"/>
                    <a:pt x="52" y="205"/>
                  </a:cubicBezTo>
                  <a:cubicBezTo>
                    <a:pt x="52" y="205"/>
                    <a:pt x="52" y="205"/>
                    <a:pt x="52" y="205"/>
                  </a:cubicBezTo>
                  <a:cubicBezTo>
                    <a:pt x="52" y="205"/>
                    <a:pt x="52" y="205"/>
                    <a:pt x="52" y="205"/>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4" y="207"/>
                    <a:pt x="54" y="207"/>
                    <a:pt x="54" y="207"/>
                  </a:cubicBezTo>
                  <a:cubicBezTo>
                    <a:pt x="54" y="207"/>
                    <a:pt x="54" y="207"/>
                    <a:pt x="54" y="207"/>
                  </a:cubicBezTo>
                  <a:cubicBezTo>
                    <a:pt x="54" y="207"/>
                    <a:pt x="54" y="207"/>
                    <a:pt x="54" y="207"/>
                  </a:cubicBezTo>
                  <a:cubicBezTo>
                    <a:pt x="54" y="207"/>
                    <a:pt x="54" y="207"/>
                    <a:pt x="54" y="207"/>
                  </a:cubicBezTo>
                  <a:cubicBezTo>
                    <a:pt x="54" y="207"/>
                    <a:pt x="54" y="207"/>
                    <a:pt x="54" y="207"/>
                  </a:cubicBezTo>
                  <a:cubicBezTo>
                    <a:pt x="54" y="206"/>
                    <a:pt x="54" y="206"/>
                    <a:pt x="54" y="206"/>
                  </a:cubicBezTo>
                  <a:cubicBezTo>
                    <a:pt x="54" y="206"/>
                    <a:pt x="54" y="206"/>
                    <a:pt x="54" y="206"/>
                  </a:cubicBezTo>
                  <a:cubicBezTo>
                    <a:pt x="54" y="206"/>
                    <a:pt x="54" y="206"/>
                    <a:pt x="54" y="206"/>
                  </a:cubicBezTo>
                  <a:cubicBezTo>
                    <a:pt x="54" y="206"/>
                    <a:pt x="54" y="206"/>
                    <a:pt x="54" y="206"/>
                  </a:cubicBezTo>
                  <a:cubicBezTo>
                    <a:pt x="54" y="206"/>
                    <a:pt x="54" y="206"/>
                    <a:pt x="54"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5"/>
                    <a:pt x="53" y="205"/>
                    <a:pt x="53" y="205"/>
                  </a:cubicBezTo>
                  <a:cubicBezTo>
                    <a:pt x="53" y="205"/>
                    <a:pt x="53" y="205"/>
                    <a:pt x="53" y="205"/>
                  </a:cubicBezTo>
                  <a:cubicBezTo>
                    <a:pt x="53" y="205"/>
                    <a:pt x="53" y="205"/>
                    <a:pt x="53" y="205"/>
                  </a:cubicBezTo>
                  <a:cubicBezTo>
                    <a:pt x="54" y="205"/>
                    <a:pt x="54" y="205"/>
                    <a:pt x="54" y="205"/>
                  </a:cubicBezTo>
                  <a:cubicBezTo>
                    <a:pt x="54" y="205"/>
                    <a:pt x="54" y="205"/>
                    <a:pt x="54" y="205"/>
                  </a:cubicBezTo>
                  <a:cubicBezTo>
                    <a:pt x="53" y="205"/>
                    <a:pt x="53" y="205"/>
                    <a:pt x="53" y="205"/>
                  </a:cubicBezTo>
                  <a:cubicBezTo>
                    <a:pt x="53" y="205"/>
                    <a:pt x="53" y="205"/>
                    <a:pt x="53" y="205"/>
                  </a:cubicBezTo>
                  <a:cubicBezTo>
                    <a:pt x="53" y="205"/>
                    <a:pt x="53" y="205"/>
                    <a:pt x="53" y="205"/>
                  </a:cubicBezTo>
                  <a:cubicBezTo>
                    <a:pt x="54" y="205"/>
                    <a:pt x="54" y="205"/>
                    <a:pt x="54" y="205"/>
                  </a:cubicBezTo>
                  <a:cubicBezTo>
                    <a:pt x="54" y="205"/>
                    <a:pt x="54" y="205"/>
                    <a:pt x="54" y="205"/>
                  </a:cubicBezTo>
                  <a:cubicBezTo>
                    <a:pt x="54" y="205"/>
                    <a:pt x="54" y="205"/>
                    <a:pt x="54" y="205"/>
                  </a:cubicBezTo>
                  <a:cubicBezTo>
                    <a:pt x="54" y="204"/>
                    <a:pt x="54" y="204"/>
                    <a:pt x="54" y="204"/>
                  </a:cubicBezTo>
                  <a:cubicBezTo>
                    <a:pt x="54" y="204"/>
                    <a:pt x="54" y="204"/>
                    <a:pt x="54" y="204"/>
                  </a:cubicBezTo>
                  <a:cubicBezTo>
                    <a:pt x="54" y="204"/>
                    <a:pt x="54" y="204"/>
                    <a:pt x="54" y="204"/>
                  </a:cubicBezTo>
                  <a:cubicBezTo>
                    <a:pt x="54" y="204"/>
                    <a:pt x="54" y="204"/>
                    <a:pt x="54" y="204"/>
                  </a:cubicBezTo>
                  <a:cubicBezTo>
                    <a:pt x="54" y="204"/>
                    <a:pt x="54" y="204"/>
                    <a:pt x="54" y="204"/>
                  </a:cubicBezTo>
                  <a:cubicBezTo>
                    <a:pt x="55" y="204"/>
                    <a:pt x="55" y="204"/>
                    <a:pt x="55" y="204"/>
                  </a:cubicBezTo>
                  <a:cubicBezTo>
                    <a:pt x="55" y="204"/>
                    <a:pt x="55" y="204"/>
                    <a:pt x="55" y="204"/>
                  </a:cubicBezTo>
                  <a:cubicBezTo>
                    <a:pt x="55" y="204"/>
                    <a:pt x="55" y="204"/>
                    <a:pt x="55" y="204"/>
                  </a:cubicBezTo>
                  <a:cubicBezTo>
                    <a:pt x="55" y="204"/>
                    <a:pt x="55" y="204"/>
                    <a:pt x="55" y="204"/>
                  </a:cubicBezTo>
                  <a:cubicBezTo>
                    <a:pt x="55"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60" y="205"/>
                    <a:pt x="60" y="205"/>
                    <a:pt x="60" y="205"/>
                  </a:cubicBezTo>
                  <a:cubicBezTo>
                    <a:pt x="60" y="205"/>
                    <a:pt x="60" y="205"/>
                    <a:pt x="60" y="205"/>
                  </a:cubicBezTo>
                  <a:cubicBezTo>
                    <a:pt x="60" y="205"/>
                    <a:pt x="60" y="205"/>
                    <a:pt x="60" y="205"/>
                  </a:cubicBezTo>
                  <a:cubicBezTo>
                    <a:pt x="60" y="205"/>
                    <a:pt x="60" y="205"/>
                    <a:pt x="60" y="205"/>
                  </a:cubicBezTo>
                  <a:cubicBezTo>
                    <a:pt x="60" y="205"/>
                    <a:pt x="60" y="205"/>
                    <a:pt x="60" y="205"/>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5"/>
                    <a:pt x="60" y="205"/>
                    <a:pt x="60"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2" y="205"/>
                    <a:pt x="62" y="205"/>
                    <a:pt x="62" y="205"/>
                  </a:cubicBezTo>
                  <a:cubicBezTo>
                    <a:pt x="62" y="205"/>
                    <a:pt x="62" y="205"/>
                    <a:pt x="62" y="205"/>
                  </a:cubicBezTo>
                  <a:cubicBezTo>
                    <a:pt x="62" y="205"/>
                    <a:pt x="62" y="205"/>
                    <a:pt x="62" y="205"/>
                  </a:cubicBezTo>
                  <a:cubicBezTo>
                    <a:pt x="62" y="205"/>
                    <a:pt x="62" y="205"/>
                    <a:pt x="62" y="205"/>
                  </a:cubicBezTo>
                  <a:cubicBezTo>
                    <a:pt x="62" y="205"/>
                    <a:pt x="62" y="205"/>
                    <a:pt x="62" y="205"/>
                  </a:cubicBezTo>
                  <a:cubicBezTo>
                    <a:pt x="62" y="205"/>
                    <a:pt x="61" y="205"/>
                    <a:pt x="62" y="205"/>
                  </a:cubicBezTo>
                  <a:cubicBezTo>
                    <a:pt x="62" y="205"/>
                    <a:pt x="61" y="205"/>
                    <a:pt x="62" y="205"/>
                  </a:cubicBezTo>
                  <a:cubicBezTo>
                    <a:pt x="62" y="205"/>
                    <a:pt x="62" y="205"/>
                    <a:pt x="62" y="205"/>
                  </a:cubicBezTo>
                  <a:cubicBezTo>
                    <a:pt x="62" y="205"/>
                    <a:pt x="62" y="205"/>
                    <a:pt x="62" y="204"/>
                  </a:cubicBezTo>
                  <a:cubicBezTo>
                    <a:pt x="62" y="204"/>
                    <a:pt x="62" y="204"/>
                    <a:pt x="62" y="204"/>
                  </a:cubicBezTo>
                  <a:cubicBezTo>
                    <a:pt x="62" y="204"/>
                    <a:pt x="62" y="204"/>
                    <a:pt x="62" y="204"/>
                  </a:cubicBezTo>
                  <a:cubicBezTo>
                    <a:pt x="62" y="204"/>
                    <a:pt x="62" y="204"/>
                    <a:pt x="62" y="204"/>
                  </a:cubicBezTo>
                  <a:cubicBezTo>
                    <a:pt x="62" y="204"/>
                    <a:pt x="62" y="204"/>
                    <a:pt x="62" y="204"/>
                  </a:cubicBezTo>
                  <a:cubicBezTo>
                    <a:pt x="62" y="204"/>
                    <a:pt x="62" y="204"/>
                    <a:pt x="62" y="204"/>
                  </a:cubicBezTo>
                  <a:cubicBezTo>
                    <a:pt x="62" y="204"/>
                    <a:pt x="62" y="203"/>
                    <a:pt x="62" y="203"/>
                  </a:cubicBezTo>
                  <a:cubicBezTo>
                    <a:pt x="62" y="203"/>
                    <a:pt x="62" y="203"/>
                    <a:pt x="62" y="203"/>
                  </a:cubicBezTo>
                  <a:cubicBezTo>
                    <a:pt x="62" y="203"/>
                    <a:pt x="62" y="203"/>
                    <a:pt x="62" y="203"/>
                  </a:cubicBezTo>
                  <a:cubicBezTo>
                    <a:pt x="62" y="203"/>
                    <a:pt x="62" y="203"/>
                    <a:pt x="62" y="203"/>
                  </a:cubicBezTo>
                  <a:cubicBezTo>
                    <a:pt x="62" y="203"/>
                    <a:pt x="62" y="203"/>
                    <a:pt x="61" y="203"/>
                  </a:cubicBezTo>
                  <a:cubicBezTo>
                    <a:pt x="61" y="203"/>
                    <a:pt x="61" y="203"/>
                    <a:pt x="61" y="203"/>
                  </a:cubicBezTo>
                  <a:cubicBezTo>
                    <a:pt x="61" y="203"/>
                    <a:pt x="61" y="203"/>
                    <a:pt x="61" y="203"/>
                  </a:cubicBezTo>
                  <a:cubicBezTo>
                    <a:pt x="61" y="203"/>
                    <a:pt x="61" y="203"/>
                    <a:pt x="61" y="204"/>
                  </a:cubicBezTo>
                  <a:cubicBezTo>
                    <a:pt x="61" y="204"/>
                    <a:pt x="61" y="204"/>
                    <a:pt x="61" y="204"/>
                  </a:cubicBezTo>
                  <a:cubicBezTo>
                    <a:pt x="61" y="204"/>
                    <a:pt x="61" y="204"/>
                    <a:pt x="61" y="204"/>
                  </a:cubicBezTo>
                  <a:cubicBezTo>
                    <a:pt x="61" y="204"/>
                    <a:pt x="61" y="203"/>
                    <a:pt x="61" y="203"/>
                  </a:cubicBezTo>
                  <a:cubicBezTo>
                    <a:pt x="61" y="203"/>
                    <a:pt x="61" y="203"/>
                    <a:pt x="61" y="203"/>
                  </a:cubicBezTo>
                  <a:cubicBezTo>
                    <a:pt x="61" y="203"/>
                    <a:pt x="61" y="203"/>
                    <a:pt x="61" y="203"/>
                  </a:cubicBezTo>
                  <a:cubicBezTo>
                    <a:pt x="61" y="203"/>
                    <a:pt x="61" y="204"/>
                    <a:pt x="61" y="204"/>
                  </a:cubicBezTo>
                  <a:cubicBezTo>
                    <a:pt x="61" y="204"/>
                    <a:pt x="61" y="203"/>
                    <a:pt x="61" y="203"/>
                  </a:cubicBezTo>
                  <a:cubicBezTo>
                    <a:pt x="61" y="203"/>
                    <a:pt x="61" y="203"/>
                    <a:pt x="61" y="203"/>
                  </a:cubicBezTo>
                  <a:cubicBezTo>
                    <a:pt x="61" y="203"/>
                    <a:pt x="61" y="203"/>
                    <a:pt x="61" y="203"/>
                  </a:cubicBezTo>
                  <a:cubicBezTo>
                    <a:pt x="61" y="203"/>
                    <a:pt x="61" y="203"/>
                    <a:pt x="61" y="203"/>
                  </a:cubicBezTo>
                  <a:cubicBezTo>
                    <a:pt x="61" y="203"/>
                    <a:pt x="61" y="203"/>
                    <a:pt x="61" y="203"/>
                  </a:cubicBezTo>
                  <a:cubicBezTo>
                    <a:pt x="61" y="203"/>
                    <a:pt x="61" y="203"/>
                    <a:pt x="61"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1"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59" y="203"/>
                    <a:pt x="59" y="203"/>
                  </a:cubicBezTo>
                  <a:cubicBezTo>
                    <a:pt x="59" y="203"/>
                    <a:pt x="60" y="203"/>
                    <a:pt x="60" y="203"/>
                  </a:cubicBezTo>
                  <a:cubicBezTo>
                    <a:pt x="60" y="203"/>
                    <a:pt x="59" y="203"/>
                    <a:pt x="59" y="203"/>
                  </a:cubicBezTo>
                  <a:cubicBezTo>
                    <a:pt x="59"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1" y="202"/>
                    <a:pt x="61" y="202"/>
                  </a:cubicBezTo>
                  <a:cubicBezTo>
                    <a:pt x="61" y="202"/>
                    <a:pt x="61" y="203"/>
                    <a:pt x="61" y="203"/>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2"/>
                    <a:pt x="63" y="202"/>
                    <a:pt x="63" y="202"/>
                  </a:cubicBezTo>
                  <a:cubicBezTo>
                    <a:pt x="63" y="202"/>
                    <a:pt x="63" y="202"/>
                    <a:pt x="63" y="202"/>
                  </a:cubicBezTo>
                  <a:cubicBezTo>
                    <a:pt x="63" y="202"/>
                    <a:pt x="63" y="202"/>
                    <a:pt x="63" y="202"/>
                  </a:cubicBezTo>
                  <a:cubicBezTo>
                    <a:pt x="63" y="202"/>
                    <a:pt x="64" y="202"/>
                    <a:pt x="64" y="202"/>
                  </a:cubicBezTo>
                  <a:cubicBezTo>
                    <a:pt x="64" y="202"/>
                    <a:pt x="64" y="202"/>
                    <a:pt x="64" y="202"/>
                  </a:cubicBezTo>
                  <a:cubicBezTo>
                    <a:pt x="64"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4" y="202"/>
                  </a:cubicBezTo>
                  <a:cubicBezTo>
                    <a:pt x="64" y="202"/>
                    <a:pt x="64" y="202"/>
                    <a:pt x="64" y="202"/>
                  </a:cubicBezTo>
                  <a:cubicBezTo>
                    <a:pt x="64" y="202"/>
                    <a:pt x="64" y="202"/>
                    <a:pt x="64"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6" y="202"/>
                    <a:pt x="66" y="202"/>
                  </a:cubicBezTo>
                  <a:cubicBezTo>
                    <a:pt x="66" y="202"/>
                    <a:pt x="66" y="202"/>
                    <a:pt x="66" y="202"/>
                  </a:cubicBezTo>
                  <a:cubicBezTo>
                    <a:pt x="66" y="202"/>
                    <a:pt x="66" y="202"/>
                    <a:pt x="66" y="202"/>
                  </a:cubicBezTo>
                  <a:cubicBezTo>
                    <a:pt x="66" y="202"/>
                    <a:pt x="67" y="202"/>
                    <a:pt x="67" y="202"/>
                  </a:cubicBezTo>
                  <a:cubicBezTo>
                    <a:pt x="67" y="202"/>
                    <a:pt x="67" y="202"/>
                    <a:pt x="67" y="202"/>
                  </a:cubicBezTo>
                  <a:cubicBezTo>
                    <a:pt x="67" y="202"/>
                    <a:pt x="67" y="202"/>
                    <a:pt x="67" y="202"/>
                  </a:cubicBezTo>
                  <a:cubicBezTo>
                    <a:pt x="67" y="202"/>
                    <a:pt x="68" y="202"/>
                    <a:pt x="68" y="202"/>
                  </a:cubicBezTo>
                  <a:cubicBezTo>
                    <a:pt x="68" y="202"/>
                    <a:pt x="68" y="202"/>
                    <a:pt x="68" y="202"/>
                  </a:cubicBezTo>
                  <a:cubicBezTo>
                    <a:pt x="68" y="203"/>
                    <a:pt x="68" y="203"/>
                    <a:pt x="68" y="203"/>
                  </a:cubicBezTo>
                  <a:cubicBezTo>
                    <a:pt x="68" y="202"/>
                    <a:pt x="68" y="202"/>
                    <a:pt x="68" y="202"/>
                  </a:cubicBezTo>
                  <a:cubicBezTo>
                    <a:pt x="68" y="202"/>
                    <a:pt x="68" y="203"/>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1"/>
                    <a:pt x="68" y="201"/>
                  </a:cubicBezTo>
                  <a:cubicBezTo>
                    <a:pt x="68" y="201"/>
                    <a:pt x="68" y="201"/>
                    <a:pt x="68" y="201"/>
                  </a:cubicBezTo>
                  <a:cubicBezTo>
                    <a:pt x="68" y="201"/>
                    <a:pt x="68" y="201"/>
                    <a:pt x="68" y="201"/>
                  </a:cubicBezTo>
                  <a:cubicBezTo>
                    <a:pt x="68" y="201"/>
                    <a:pt x="69" y="201"/>
                    <a:pt x="69" y="201"/>
                  </a:cubicBezTo>
                  <a:cubicBezTo>
                    <a:pt x="69" y="201"/>
                    <a:pt x="69" y="201"/>
                    <a:pt x="69" y="201"/>
                  </a:cubicBezTo>
                  <a:cubicBezTo>
                    <a:pt x="69" y="201"/>
                    <a:pt x="70" y="201"/>
                    <a:pt x="70" y="201"/>
                  </a:cubicBezTo>
                  <a:cubicBezTo>
                    <a:pt x="70" y="201"/>
                    <a:pt x="70" y="201"/>
                    <a:pt x="70" y="201"/>
                  </a:cubicBezTo>
                  <a:cubicBezTo>
                    <a:pt x="70" y="201"/>
                    <a:pt x="70" y="201"/>
                    <a:pt x="70" y="201"/>
                  </a:cubicBezTo>
                  <a:cubicBezTo>
                    <a:pt x="70" y="201"/>
                    <a:pt x="70" y="201"/>
                    <a:pt x="70" y="201"/>
                  </a:cubicBezTo>
                  <a:cubicBezTo>
                    <a:pt x="70" y="201"/>
                    <a:pt x="70" y="201"/>
                    <a:pt x="70" y="201"/>
                  </a:cubicBezTo>
                  <a:cubicBezTo>
                    <a:pt x="70" y="201"/>
                    <a:pt x="71" y="201"/>
                    <a:pt x="71" y="201"/>
                  </a:cubicBezTo>
                  <a:cubicBezTo>
                    <a:pt x="71" y="201"/>
                    <a:pt x="71" y="201"/>
                    <a:pt x="71" y="201"/>
                  </a:cubicBezTo>
                  <a:cubicBezTo>
                    <a:pt x="70" y="201"/>
                    <a:pt x="70" y="201"/>
                    <a:pt x="70" y="201"/>
                  </a:cubicBezTo>
                  <a:cubicBezTo>
                    <a:pt x="70" y="201"/>
                    <a:pt x="70" y="201"/>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1"/>
                    <a:pt x="71" y="201"/>
                  </a:cubicBezTo>
                  <a:cubicBezTo>
                    <a:pt x="71" y="201"/>
                    <a:pt x="71" y="200"/>
                    <a:pt x="71" y="201"/>
                  </a:cubicBezTo>
                  <a:cubicBezTo>
                    <a:pt x="71" y="201"/>
                    <a:pt x="71" y="201"/>
                    <a:pt x="71" y="201"/>
                  </a:cubicBezTo>
                  <a:cubicBezTo>
                    <a:pt x="71" y="201"/>
                    <a:pt x="71" y="201"/>
                    <a:pt x="71" y="201"/>
                  </a:cubicBezTo>
                  <a:cubicBezTo>
                    <a:pt x="71" y="201"/>
                    <a:pt x="71" y="201"/>
                    <a:pt x="71" y="201"/>
                  </a:cubicBezTo>
                  <a:cubicBezTo>
                    <a:pt x="71" y="201"/>
                    <a:pt x="71" y="201"/>
                    <a:pt x="71" y="200"/>
                  </a:cubicBezTo>
                  <a:cubicBezTo>
                    <a:pt x="71" y="200"/>
                    <a:pt x="71"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1" y="199"/>
                    <a:pt x="71" y="199"/>
                  </a:cubicBezTo>
                  <a:cubicBezTo>
                    <a:pt x="71" y="199"/>
                    <a:pt x="71" y="199"/>
                    <a:pt x="71" y="199"/>
                  </a:cubicBezTo>
                  <a:cubicBezTo>
                    <a:pt x="71" y="199"/>
                    <a:pt x="71" y="199"/>
                    <a:pt x="71" y="199"/>
                  </a:cubicBezTo>
                  <a:cubicBezTo>
                    <a:pt x="71" y="199"/>
                    <a:pt x="71" y="199"/>
                    <a:pt x="71" y="199"/>
                  </a:cubicBezTo>
                  <a:cubicBezTo>
                    <a:pt x="71" y="199"/>
                    <a:pt x="71" y="199"/>
                    <a:pt x="71" y="199"/>
                  </a:cubicBezTo>
                  <a:cubicBezTo>
                    <a:pt x="71" y="199"/>
                    <a:pt x="71" y="199"/>
                    <a:pt x="71" y="199"/>
                  </a:cubicBezTo>
                  <a:cubicBezTo>
                    <a:pt x="71" y="198"/>
                    <a:pt x="71" y="198"/>
                    <a:pt x="71" y="198"/>
                  </a:cubicBezTo>
                  <a:cubicBezTo>
                    <a:pt x="70" y="198"/>
                    <a:pt x="70" y="198"/>
                    <a:pt x="70" y="198"/>
                  </a:cubicBezTo>
                  <a:cubicBezTo>
                    <a:pt x="71" y="198"/>
                    <a:pt x="71" y="198"/>
                    <a:pt x="71" y="198"/>
                  </a:cubicBezTo>
                  <a:cubicBezTo>
                    <a:pt x="71" y="198"/>
                    <a:pt x="70" y="198"/>
                    <a:pt x="70" y="198"/>
                  </a:cubicBezTo>
                  <a:cubicBezTo>
                    <a:pt x="70" y="198"/>
                    <a:pt x="70" y="198"/>
                    <a:pt x="70" y="198"/>
                  </a:cubicBezTo>
                  <a:cubicBezTo>
                    <a:pt x="70" y="198"/>
                    <a:pt x="70" y="198"/>
                    <a:pt x="70" y="198"/>
                  </a:cubicBezTo>
                  <a:cubicBezTo>
                    <a:pt x="70" y="198"/>
                    <a:pt x="70" y="198"/>
                    <a:pt x="70" y="198"/>
                  </a:cubicBezTo>
                  <a:cubicBezTo>
                    <a:pt x="69" y="198"/>
                    <a:pt x="69" y="197"/>
                    <a:pt x="69" y="197"/>
                  </a:cubicBezTo>
                  <a:cubicBezTo>
                    <a:pt x="69" y="197"/>
                    <a:pt x="69" y="197"/>
                    <a:pt x="69" y="197"/>
                  </a:cubicBezTo>
                  <a:cubicBezTo>
                    <a:pt x="69" y="197"/>
                    <a:pt x="69" y="197"/>
                    <a:pt x="69" y="197"/>
                  </a:cubicBezTo>
                  <a:cubicBezTo>
                    <a:pt x="69" y="197"/>
                    <a:pt x="70" y="197"/>
                    <a:pt x="70" y="197"/>
                  </a:cubicBezTo>
                  <a:cubicBezTo>
                    <a:pt x="70" y="197"/>
                    <a:pt x="70" y="197"/>
                    <a:pt x="70" y="197"/>
                  </a:cubicBezTo>
                  <a:cubicBezTo>
                    <a:pt x="70" y="197"/>
                    <a:pt x="70" y="198"/>
                    <a:pt x="70" y="198"/>
                  </a:cubicBezTo>
                  <a:cubicBezTo>
                    <a:pt x="70" y="198"/>
                    <a:pt x="70" y="198"/>
                    <a:pt x="70" y="198"/>
                  </a:cubicBezTo>
                  <a:cubicBezTo>
                    <a:pt x="70" y="198"/>
                    <a:pt x="70" y="198"/>
                    <a:pt x="70" y="198"/>
                  </a:cubicBezTo>
                  <a:cubicBezTo>
                    <a:pt x="70" y="198"/>
                    <a:pt x="70" y="198"/>
                    <a:pt x="70" y="198"/>
                  </a:cubicBezTo>
                  <a:cubicBezTo>
                    <a:pt x="70" y="198"/>
                    <a:pt x="70" y="198"/>
                    <a:pt x="70" y="198"/>
                  </a:cubicBezTo>
                  <a:cubicBezTo>
                    <a:pt x="70" y="198"/>
                    <a:pt x="70" y="198"/>
                    <a:pt x="70"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9"/>
                    <a:pt x="71" y="199"/>
                    <a:pt x="71"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199"/>
                    <a:pt x="72" y="198"/>
                    <a:pt x="72" y="198"/>
                  </a:cubicBezTo>
                  <a:cubicBezTo>
                    <a:pt x="72" y="198"/>
                    <a:pt x="72" y="198"/>
                    <a:pt x="72" y="198"/>
                  </a:cubicBezTo>
                  <a:cubicBezTo>
                    <a:pt x="72" y="198"/>
                    <a:pt x="72" y="198"/>
                    <a:pt x="72" y="198"/>
                  </a:cubicBezTo>
                  <a:cubicBezTo>
                    <a:pt x="72" y="198"/>
                    <a:pt x="72" y="199"/>
                    <a:pt x="72" y="199"/>
                  </a:cubicBezTo>
                  <a:cubicBezTo>
                    <a:pt x="72" y="199"/>
                    <a:pt x="72" y="199"/>
                    <a:pt x="72" y="199"/>
                  </a:cubicBezTo>
                  <a:cubicBezTo>
                    <a:pt x="72" y="199"/>
                    <a:pt x="72" y="199"/>
                    <a:pt x="72" y="199"/>
                  </a:cubicBezTo>
                  <a:cubicBezTo>
                    <a:pt x="72" y="199"/>
                    <a:pt x="72" y="199"/>
                    <a:pt x="72" y="199"/>
                  </a:cubicBezTo>
                  <a:cubicBezTo>
                    <a:pt x="72" y="199"/>
                    <a:pt x="73" y="199"/>
                    <a:pt x="73" y="199"/>
                  </a:cubicBezTo>
                  <a:cubicBezTo>
                    <a:pt x="73" y="200"/>
                    <a:pt x="73" y="200"/>
                    <a:pt x="73" y="200"/>
                  </a:cubicBezTo>
                  <a:cubicBezTo>
                    <a:pt x="73" y="200"/>
                    <a:pt x="73" y="200"/>
                    <a:pt x="73" y="200"/>
                  </a:cubicBezTo>
                  <a:cubicBezTo>
                    <a:pt x="73" y="200"/>
                    <a:pt x="73" y="200"/>
                    <a:pt x="74" y="200"/>
                  </a:cubicBezTo>
                  <a:cubicBezTo>
                    <a:pt x="74" y="200"/>
                    <a:pt x="74" y="200"/>
                    <a:pt x="74" y="200"/>
                  </a:cubicBezTo>
                  <a:cubicBezTo>
                    <a:pt x="74" y="200"/>
                    <a:pt x="74" y="200"/>
                    <a:pt x="74" y="200"/>
                  </a:cubicBezTo>
                  <a:cubicBezTo>
                    <a:pt x="74" y="200"/>
                    <a:pt x="74" y="200"/>
                    <a:pt x="74" y="201"/>
                  </a:cubicBezTo>
                  <a:cubicBezTo>
                    <a:pt x="74" y="201"/>
                    <a:pt x="75" y="201"/>
                    <a:pt x="75" y="201"/>
                  </a:cubicBezTo>
                  <a:cubicBezTo>
                    <a:pt x="75" y="201"/>
                    <a:pt x="75" y="201"/>
                    <a:pt x="75" y="201"/>
                  </a:cubicBezTo>
                  <a:cubicBezTo>
                    <a:pt x="75" y="201"/>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1"/>
                    <a:pt x="75" y="201"/>
                  </a:cubicBezTo>
                  <a:cubicBezTo>
                    <a:pt x="75" y="201"/>
                    <a:pt x="75" y="201"/>
                    <a:pt x="76" y="201"/>
                  </a:cubicBezTo>
                  <a:cubicBezTo>
                    <a:pt x="76" y="201"/>
                    <a:pt x="76" y="201"/>
                    <a:pt x="76" y="201"/>
                  </a:cubicBezTo>
                  <a:cubicBezTo>
                    <a:pt x="76" y="201"/>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199"/>
                    <a:pt x="76" y="199"/>
                  </a:cubicBezTo>
                  <a:cubicBezTo>
                    <a:pt x="76" y="199"/>
                    <a:pt x="76" y="199"/>
                    <a:pt x="76" y="199"/>
                  </a:cubicBezTo>
                  <a:cubicBezTo>
                    <a:pt x="76" y="199"/>
                    <a:pt x="76" y="199"/>
                    <a:pt x="76"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199"/>
                  </a:cubicBezTo>
                  <a:cubicBezTo>
                    <a:pt x="78" y="199"/>
                    <a:pt x="78" y="199"/>
                    <a:pt x="78" y="199"/>
                  </a:cubicBezTo>
                  <a:cubicBezTo>
                    <a:pt x="78" y="199"/>
                    <a:pt x="78" y="199"/>
                    <a:pt x="78" y="199"/>
                  </a:cubicBezTo>
                  <a:cubicBezTo>
                    <a:pt x="78" y="199"/>
                    <a:pt x="78" y="199"/>
                    <a:pt x="78" y="199"/>
                  </a:cubicBezTo>
                  <a:cubicBezTo>
                    <a:pt x="79" y="199"/>
                    <a:pt x="79" y="199"/>
                    <a:pt x="79" y="199"/>
                  </a:cubicBezTo>
                  <a:cubicBezTo>
                    <a:pt x="79" y="199"/>
                    <a:pt x="79" y="199"/>
                    <a:pt x="79" y="199"/>
                  </a:cubicBezTo>
                  <a:cubicBezTo>
                    <a:pt x="79" y="199"/>
                    <a:pt x="79" y="200"/>
                    <a:pt x="79" y="200"/>
                  </a:cubicBezTo>
                  <a:cubicBezTo>
                    <a:pt x="79" y="200"/>
                    <a:pt x="79" y="200"/>
                    <a:pt x="79" y="200"/>
                  </a:cubicBezTo>
                  <a:cubicBezTo>
                    <a:pt x="79" y="200"/>
                    <a:pt x="79" y="200"/>
                    <a:pt x="79" y="200"/>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200"/>
                    <a:pt x="79" y="200"/>
                  </a:cubicBezTo>
                  <a:cubicBezTo>
                    <a:pt x="79" y="200"/>
                    <a:pt x="79" y="200"/>
                    <a:pt x="79" y="200"/>
                  </a:cubicBezTo>
                  <a:cubicBezTo>
                    <a:pt x="79" y="200"/>
                    <a:pt x="79" y="200"/>
                    <a:pt x="79" y="200"/>
                  </a:cubicBezTo>
                  <a:cubicBezTo>
                    <a:pt x="79" y="200"/>
                    <a:pt x="79" y="200"/>
                    <a:pt x="79" y="200"/>
                  </a:cubicBezTo>
                  <a:cubicBezTo>
                    <a:pt x="79" y="200"/>
                    <a:pt x="79" y="200"/>
                    <a:pt x="80" y="200"/>
                  </a:cubicBezTo>
                  <a:cubicBezTo>
                    <a:pt x="80" y="200"/>
                    <a:pt x="80" y="200"/>
                    <a:pt x="80" y="200"/>
                  </a:cubicBezTo>
                  <a:cubicBezTo>
                    <a:pt x="80" y="200"/>
                    <a:pt x="80" y="200"/>
                    <a:pt x="80" y="200"/>
                  </a:cubicBezTo>
                  <a:cubicBezTo>
                    <a:pt x="80" y="200"/>
                    <a:pt x="80" y="199"/>
                    <a:pt x="80" y="199"/>
                  </a:cubicBezTo>
                  <a:cubicBezTo>
                    <a:pt x="80" y="199"/>
                    <a:pt x="80" y="199"/>
                    <a:pt x="80" y="199"/>
                  </a:cubicBezTo>
                  <a:cubicBezTo>
                    <a:pt x="80" y="199"/>
                    <a:pt x="80" y="199"/>
                    <a:pt x="80" y="199"/>
                  </a:cubicBezTo>
                  <a:cubicBezTo>
                    <a:pt x="80" y="199"/>
                    <a:pt x="80" y="199"/>
                    <a:pt x="80" y="199"/>
                  </a:cubicBezTo>
                  <a:cubicBezTo>
                    <a:pt x="80" y="199"/>
                    <a:pt x="80" y="200"/>
                    <a:pt x="80" y="200"/>
                  </a:cubicBezTo>
                  <a:cubicBezTo>
                    <a:pt x="80" y="200"/>
                    <a:pt x="80" y="200"/>
                    <a:pt x="80" y="200"/>
                  </a:cubicBezTo>
                  <a:cubicBezTo>
                    <a:pt x="80" y="200"/>
                    <a:pt x="80" y="200"/>
                    <a:pt x="80" y="200"/>
                  </a:cubicBezTo>
                  <a:cubicBezTo>
                    <a:pt x="80" y="200"/>
                    <a:pt x="80" y="200"/>
                    <a:pt x="80" y="200"/>
                  </a:cubicBezTo>
                  <a:cubicBezTo>
                    <a:pt x="80" y="200"/>
                    <a:pt x="80" y="200"/>
                    <a:pt x="80" y="200"/>
                  </a:cubicBezTo>
                  <a:cubicBezTo>
                    <a:pt x="80"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8" y="200"/>
                    <a:pt x="78" y="200"/>
                    <a:pt x="78" y="200"/>
                  </a:cubicBezTo>
                  <a:cubicBezTo>
                    <a:pt x="78" y="200"/>
                    <a:pt x="78" y="200"/>
                    <a:pt x="78" y="200"/>
                  </a:cubicBezTo>
                  <a:cubicBezTo>
                    <a:pt x="78" y="201"/>
                    <a:pt x="78" y="201"/>
                    <a:pt x="78" y="201"/>
                  </a:cubicBezTo>
                  <a:cubicBezTo>
                    <a:pt x="78" y="201"/>
                    <a:pt x="78" y="201"/>
                    <a:pt x="78" y="201"/>
                  </a:cubicBezTo>
                  <a:cubicBezTo>
                    <a:pt x="78" y="201"/>
                    <a:pt x="78" y="201"/>
                    <a:pt x="78" y="201"/>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1"/>
                    <a:pt x="78" y="201"/>
                    <a:pt x="78" y="201"/>
                  </a:cubicBezTo>
                  <a:cubicBezTo>
                    <a:pt x="78" y="201"/>
                    <a:pt x="78" y="201"/>
                    <a:pt x="78" y="201"/>
                  </a:cubicBezTo>
                  <a:cubicBezTo>
                    <a:pt x="78" y="201"/>
                    <a:pt x="78" y="201"/>
                    <a:pt x="78" y="201"/>
                  </a:cubicBezTo>
                  <a:cubicBezTo>
                    <a:pt x="79" y="201"/>
                    <a:pt x="79" y="201"/>
                    <a:pt x="79" y="201"/>
                  </a:cubicBezTo>
                  <a:cubicBezTo>
                    <a:pt x="79" y="201"/>
                    <a:pt x="79" y="201"/>
                    <a:pt x="79" y="201"/>
                  </a:cubicBezTo>
                  <a:cubicBezTo>
                    <a:pt x="79" y="201"/>
                    <a:pt x="79" y="201"/>
                    <a:pt x="79" y="201"/>
                  </a:cubicBezTo>
                  <a:cubicBezTo>
                    <a:pt x="80" y="201"/>
                    <a:pt x="80" y="201"/>
                    <a:pt x="80" y="201"/>
                  </a:cubicBezTo>
                  <a:cubicBezTo>
                    <a:pt x="80" y="201"/>
                    <a:pt x="80" y="201"/>
                    <a:pt x="80" y="202"/>
                  </a:cubicBezTo>
                  <a:cubicBezTo>
                    <a:pt x="80" y="202"/>
                    <a:pt x="80" y="202"/>
                    <a:pt x="80" y="202"/>
                  </a:cubicBezTo>
                  <a:cubicBezTo>
                    <a:pt x="80" y="202"/>
                    <a:pt x="80" y="202"/>
                    <a:pt x="80" y="202"/>
                  </a:cubicBezTo>
                  <a:cubicBezTo>
                    <a:pt x="80" y="202"/>
                    <a:pt x="80" y="202"/>
                    <a:pt x="80" y="202"/>
                  </a:cubicBezTo>
                  <a:cubicBezTo>
                    <a:pt x="80" y="202"/>
                    <a:pt x="80" y="202"/>
                    <a:pt x="80" y="202"/>
                  </a:cubicBezTo>
                  <a:cubicBezTo>
                    <a:pt x="81" y="202"/>
                    <a:pt x="81" y="202"/>
                    <a:pt x="81" y="202"/>
                  </a:cubicBezTo>
                  <a:cubicBezTo>
                    <a:pt x="81" y="202"/>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0" y="201"/>
                  </a:cubicBezTo>
                  <a:cubicBezTo>
                    <a:pt x="80" y="201"/>
                    <a:pt x="80" y="201"/>
                    <a:pt x="80" y="201"/>
                  </a:cubicBezTo>
                  <a:cubicBezTo>
                    <a:pt x="80" y="201"/>
                    <a:pt x="80" y="201"/>
                    <a:pt x="80" y="201"/>
                  </a:cubicBezTo>
                  <a:cubicBezTo>
                    <a:pt x="80" y="201"/>
                    <a:pt x="80"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2" y="201"/>
                    <a:pt x="82" y="201"/>
                  </a:cubicBezTo>
                  <a:cubicBezTo>
                    <a:pt x="82" y="201"/>
                    <a:pt x="82" y="200"/>
                    <a:pt x="82" y="200"/>
                  </a:cubicBezTo>
                  <a:cubicBezTo>
                    <a:pt x="82" y="200"/>
                    <a:pt x="82" y="200"/>
                    <a:pt x="82" y="200"/>
                  </a:cubicBezTo>
                  <a:cubicBezTo>
                    <a:pt x="82" y="200"/>
                    <a:pt x="82" y="200"/>
                    <a:pt x="83" y="200"/>
                  </a:cubicBezTo>
                  <a:cubicBezTo>
                    <a:pt x="83" y="200"/>
                    <a:pt x="83" y="200"/>
                    <a:pt x="83" y="200"/>
                  </a:cubicBezTo>
                  <a:cubicBezTo>
                    <a:pt x="83" y="200"/>
                    <a:pt x="83" y="200"/>
                    <a:pt x="83" y="200"/>
                  </a:cubicBezTo>
                  <a:cubicBezTo>
                    <a:pt x="83" y="200"/>
                    <a:pt x="83" y="200"/>
                    <a:pt x="83" y="200"/>
                  </a:cubicBezTo>
                  <a:cubicBezTo>
                    <a:pt x="83" y="200"/>
                    <a:pt x="83" y="200"/>
                    <a:pt x="83" y="200"/>
                  </a:cubicBezTo>
                  <a:cubicBezTo>
                    <a:pt x="83" y="200"/>
                    <a:pt x="83" y="200"/>
                    <a:pt x="84" y="200"/>
                  </a:cubicBezTo>
                  <a:cubicBezTo>
                    <a:pt x="84" y="200"/>
                    <a:pt x="84" y="200"/>
                    <a:pt x="84" y="200"/>
                  </a:cubicBezTo>
                  <a:cubicBezTo>
                    <a:pt x="84" y="200"/>
                    <a:pt x="84" y="200"/>
                    <a:pt x="84" y="200"/>
                  </a:cubicBezTo>
                  <a:cubicBezTo>
                    <a:pt x="84" y="200"/>
                    <a:pt x="84" y="200"/>
                    <a:pt x="84" y="200"/>
                  </a:cubicBezTo>
                  <a:cubicBezTo>
                    <a:pt x="84" y="200"/>
                    <a:pt x="84" y="200"/>
                    <a:pt x="84" y="200"/>
                  </a:cubicBezTo>
                  <a:cubicBezTo>
                    <a:pt x="84" y="200"/>
                    <a:pt x="84" y="200"/>
                    <a:pt x="84" y="200"/>
                  </a:cubicBezTo>
                  <a:cubicBezTo>
                    <a:pt x="85" y="200"/>
                    <a:pt x="85" y="200"/>
                    <a:pt x="85" y="200"/>
                  </a:cubicBezTo>
                  <a:cubicBezTo>
                    <a:pt x="85" y="200"/>
                    <a:pt x="85" y="200"/>
                    <a:pt x="85" y="200"/>
                  </a:cubicBezTo>
                  <a:cubicBezTo>
                    <a:pt x="85" y="200"/>
                    <a:pt x="86" y="200"/>
                    <a:pt x="86" y="200"/>
                  </a:cubicBezTo>
                  <a:cubicBezTo>
                    <a:pt x="86" y="200"/>
                    <a:pt x="86" y="200"/>
                    <a:pt x="86" y="200"/>
                  </a:cubicBezTo>
                  <a:cubicBezTo>
                    <a:pt x="86" y="200"/>
                    <a:pt x="86" y="200"/>
                    <a:pt x="86" y="200"/>
                  </a:cubicBezTo>
                  <a:cubicBezTo>
                    <a:pt x="86" y="200"/>
                    <a:pt x="87" y="200"/>
                    <a:pt x="87" y="200"/>
                  </a:cubicBezTo>
                  <a:cubicBezTo>
                    <a:pt x="87" y="200"/>
                    <a:pt x="87" y="200"/>
                    <a:pt x="87" y="200"/>
                  </a:cubicBezTo>
                  <a:cubicBezTo>
                    <a:pt x="87" y="200"/>
                    <a:pt x="87" y="200"/>
                    <a:pt x="87" y="200"/>
                  </a:cubicBezTo>
                  <a:cubicBezTo>
                    <a:pt x="87" y="200"/>
                    <a:pt x="88" y="199"/>
                    <a:pt x="88" y="199"/>
                  </a:cubicBezTo>
                  <a:cubicBezTo>
                    <a:pt x="88" y="199"/>
                    <a:pt x="88" y="199"/>
                    <a:pt x="88" y="199"/>
                  </a:cubicBezTo>
                  <a:cubicBezTo>
                    <a:pt x="88" y="199"/>
                    <a:pt x="88" y="199"/>
                    <a:pt x="88" y="199"/>
                  </a:cubicBezTo>
                  <a:cubicBezTo>
                    <a:pt x="88" y="199"/>
                    <a:pt x="88" y="199"/>
                    <a:pt x="88"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90" y="199"/>
                    <a:pt x="90" y="199"/>
                    <a:pt x="90" y="199"/>
                  </a:cubicBezTo>
                  <a:cubicBezTo>
                    <a:pt x="90" y="199"/>
                    <a:pt x="90" y="199"/>
                    <a:pt x="90" y="199"/>
                  </a:cubicBezTo>
                  <a:cubicBezTo>
                    <a:pt x="90" y="199"/>
                    <a:pt x="90" y="199"/>
                    <a:pt x="90" y="199"/>
                  </a:cubicBezTo>
                  <a:cubicBezTo>
                    <a:pt x="90" y="199"/>
                    <a:pt x="91" y="199"/>
                    <a:pt x="91" y="199"/>
                  </a:cubicBezTo>
                  <a:cubicBezTo>
                    <a:pt x="91" y="199"/>
                    <a:pt x="91" y="199"/>
                    <a:pt x="91" y="199"/>
                  </a:cubicBezTo>
                  <a:cubicBezTo>
                    <a:pt x="91" y="199"/>
                    <a:pt x="91" y="200"/>
                    <a:pt x="91" y="200"/>
                  </a:cubicBezTo>
                  <a:cubicBezTo>
                    <a:pt x="91" y="200"/>
                    <a:pt x="91" y="199"/>
                    <a:pt x="91" y="199"/>
                  </a:cubicBezTo>
                  <a:cubicBezTo>
                    <a:pt x="91" y="200"/>
                    <a:pt x="92" y="200"/>
                    <a:pt x="92" y="200"/>
                  </a:cubicBezTo>
                  <a:cubicBezTo>
                    <a:pt x="92" y="200"/>
                    <a:pt x="92" y="200"/>
                    <a:pt x="92" y="200"/>
                  </a:cubicBezTo>
                  <a:cubicBezTo>
                    <a:pt x="92" y="200"/>
                    <a:pt x="92" y="200"/>
                    <a:pt x="92" y="200"/>
                  </a:cubicBezTo>
                  <a:cubicBezTo>
                    <a:pt x="92" y="200"/>
                    <a:pt x="92" y="200"/>
                    <a:pt x="92" y="200"/>
                  </a:cubicBezTo>
                  <a:cubicBezTo>
                    <a:pt x="93" y="200"/>
                    <a:pt x="93" y="200"/>
                    <a:pt x="93" y="200"/>
                  </a:cubicBezTo>
                  <a:cubicBezTo>
                    <a:pt x="93" y="200"/>
                    <a:pt x="93" y="200"/>
                    <a:pt x="93" y="200"/>
                  </a:cubicBezTo>
                  <a:cubicBezTo>
                    <a:pt x="93" y="200"/>
                    <a:pt x="93" y="200"/>
                    <a:pt x="93" y="200"/>
                  </a:cubicBezTo>
                  <a:cubicBezTo>
                    <a:pt x="94" y="200"/>
                    <a:pt x="94" y="200"/>
                    <a:pt x="94" y="200"/>
                  </a:cubicBezTo>
                  <a:cubicBezTo>
                    <a:pt x="94" y="200"/>
                    <a:pt x="94" y="200"/>
                    <a:pt x="94" y="200"/>
                  </a:cubicBezTo>
                  <a:cubicBezTo>
                    <a:pt x="94" y="200"/>
                    <a:pt x="94" y="200"/>
                    <a:pt x="94" y="200"/>
                  </a:cubicBezTo>
                  <a:cubicBezTo>
                    <a:pt x="94" y="200"/>
                    <a:pt x="94" y="200"/>
                    <a:pt x="94" y="200"/>
                  </a:cubicBezTo>
                  <a:cubicBezTo>
                    <a:pt x="94" y="200"/>
                    <a:pt x="94" y="200"/>
                    <a:pt x="94" y="200"/>
                  </a:cubicBezTo>
                  <a:cubicBezTo>
                    <a:pt x="94" y="200"/>
                    <a:pt x="95" y="201"/>
                    <a:pt x="95" y="201"/>
                  </a:cubicBezTo>
                  <a:cubicBezTo>
                    <a:pt x="95" y="201"/>
                    <a:pt x="95" y="201"/>
                    <a:pt x="95" y="201"/>
                  </a:cubicBezTo>
                  <a:cubicBezTo>
                    <a:pt x="95" y="201"/>
                    <a:pt x="95" y="201"/>
                    <a:pt x="95" y="201"/>
                  </a:cubicBezTo>
                  <a:cubicBezTo>
                    <a:pt x="95" y="201"/>
                    <a:pt x="95" y="201"/>
                    <a:pt x="95" y="201"/>
                  </a:cubicBezTo>
                  <a:cubicBezTo>
                    <a:pt x="95" y="201"/>
                    <a:pt x="96" y="201"/>
                    <a:pt x="96" y="201"/>
                  </a:cubicBezTo>
                  <a:cubicBezTo>
                    <a:pt x="96" y="201"/>
                    <a:pt x="96" y="201"/>
                    <a:pt x="96" y="201"/>
                  </a:cubicBezTo>
                  <a:cubicBezTo>
                    <a:pt x="96" y="201"/>
                    <a:pt x="96" y="201"/>
                    <a:pt x="96" y="201"/>
                  </a:cubicBezTo>
                  <a:cubicBezTo>
                    <a:pt x="96" y="201"/>
                    <a:pt x="96" y="201"/>
                    <a:pt x="96" y="201"/>
                  </a:cubicBezTo>
                  <a:cubicBezTo>
                    <a:pt x="96" y="201"/>
                    <a:pt x="97" y="201"/>
                    <a:pt x="97" y="201"/>
                  </a:cubicBezTo>
                  <a:cubicBezTo>
                    <a:pt x="97" y="201"/>
                    <a:pt x="97" y="201"/>
                    <a:pt x="97" y="201"/>
                  </a:cubicBezTo>
                  <a:cubicBezTo>
                    <a:pt x="97" y="201"/>
                    <a:pt x="97" y="201"/>
                    <a:pt x="97" y="201"/>
                  </a:cubicBezTo>
                  <a:cubicBezTo>
                    <a:pt x="97" y="201"/>
                    <a:pt x="97" y="201"/>
                    <a:pt x="97" y="201"/>
                  </a:cubicBezTo>
                  <a:cubicBezTo>
                    <a:pt x="97" y="201"/>
                    <a:pt x="97" y="201"/>
                    <a:pt x="97" y="201"/>
                  </a:cubicBezTo>
                  <a:cubicBezTo>
                    <a:pt x="97" y="201"/>
                    <a:pt x="98" y="201"/>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9" y="199"/>
                    <a:pt x="99" y="199"/>
                  </a:cubicBezTo>
                  <a:cubicBezTo>
                    <a:pt x="99" y="199"/>
                    <a:pt x="99" y="199"/>
                    <a:pt x="99" y="199"/>
                  </a:cubicBezTo>
                  <a:cubicBezTo>
                    <a:pt x="99" y="199"/>
                    <a:pt x="99" y="199"/>
                    <a:pt x="99" y="199"/>
                  </a:cubicBezTo>
                  <a:cubicBezTo>
                    <a:pt x="99" y="199"/>
                    <a:pt x="100" y="199"/>
                    <a:pt x="100" y="199"/>
                  </a:cubicBezTo>
                  <a:cubicBezTo>
                    <a:pt x="100" y="199"/>
                    <a:pt x="100" y="199"/>
                    <a:pt x="100" y="199"/>
                  </a:cubicBezTo>
                  <a:cubicBezTo>
                    <a:pt x="100" y="199"/>
                    <a:pt x="100" y="199"/>
                    <a:pt x="100" y="199"/>
                  </a:cubicBezTo>
                  <a:cubicBezTo>
                    <a:pt x="100" y="199"/>
                    <a:pt x="100" y="199"/>
                    <a:pt x="100" y="199"/>
                  </a:cubicBezTo>
                  <a:cubicBezTo>
                    <a:pt x="100" y="199"/>
                    <a:pt x="100" y="199"/>
                    <a:pt x="100" y="199"/>
                  </a:cubicBezTo>
                  <a:cubicBezTo>
                    <a:pt x="100" y="199"/>
                    <a:pt x="100" y="199"/>
                    <a:pt x="100" y="199"/>
                  </a:cubicBezTo>
                  <a:cubicBezTo>
                    <a:pt x="101" y="199"/>
                    <a:pt x="101" y="199"/>
                    <a:pt x="101" y="199"/>
                  </a:cubicBezTo>
                  <a:cubicBezTo>
                    <a:pt x="101" y="199"/>
                    <a:pt x="101" y="199"/>
                    <a:pt x="101" y="199"/>
                  </a:cubicBezTo>
                  <a:cubicBezTo>
                    <a:pt x="101" y="199"/>
                    <a:pt x="101" y="199"/>
                    <a:pt x="101" y="199"/>
                  </a:cubicBezTo>
                  <a:cubicBezTo>
                    <a:pt x="101" y="198"/>
                    <a:pt x="101" y="198"/>
                    <a:pt x="101" y="198"/>
                  </a:cubicBezTo>
                  <a:cubicBezTo>
                    <a:pt x="101" y="198"/>
                    <a:pt x="101" y="198"/>
                    <a:pt x="101" y="198"/>
                  </a:cubicBezTo>
                  <a:cubicBezTo>
                    <a:pt x="102" y="198"/>
                    <a:pt x="102" y="198"/>
                    <a:pt x="102" y="198"/>
                  </a:cubicBezTo>
                  <a:cubicBezTo>
                    <a:pt x="102" y="198"/>
                    <a:pt x="102" y="198"/>
                    <a:pt x="102" y="198"/>
                  </a:cubicBezTo>
                  <a:cubicBezTo>
                    <a:pt x="102" y="198"/>
                    <a:pt x="102" y="198"/>
                    <a:pt x="102" y="198"/>
                  </a:cubicBezTo>
                  <a:cubicBezTo>
                    <a:pt x="103" y="198"/>
                    <a:pt x="103" y="198"/>
                    <a:pt x="103" y="198"/>
                  </a:cubicBezTo>
                  <a:cubicBezTo>
                    <a:pt x="103" y="198"/>
                    <a:pt x="103" y="198"/>
                    <a:pt x="103" y="198"/>
                  </a:cubicBezTo>
                  <a:cubicBezTo>
                    <a:pt x="103" y="198"/>
                    <a:pt x="103" y="198"/>
                    <a:pt x="103" y="198"/>
                  </a:cubicBezTo>
                  <a:cubicBezTo>
                    <a:pt x="103" y="198"/>
                    <a:pt x="103" y="198"/>
                    <a:pt x="103" y="198"/>
                  </a:cubicBezTo>
                  <a:cubicBezTo>
                    <a:pt x="103" y="198"/>
                    <a:pt x="103" y="198"/>
                    <a:pt x="103" y="198"/>
                  </a:cubicBezTo>
                  <a:cubicBezTo>
                    <a:pt x="104" y="198"/>
                    <a:pt x="104" y="198"/>
                    <a:pt x="104" y="198"/>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5" y="197"/>
                    <a:pt x="105" y="197"/>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6" y="196"/>
                    <a:pt x="106" y="196"/>
                  </a:cubicBezTo>
                  <a:cubicBezTo>
                    <a:pt x="106" y="196"/>
                    <a:pt x="106" y="196"/>
                    <a:pt x="106" y="196"/>
                  </a:cubicBezTo>
                  <a:cubicBezTo>
                    <a:pt x="106" y="196"/>
                    <a:pt x="106" y="196"/>
                    <a:pt x="106" y="196"/>
                  </a:cubicBezTo>
                  <a:cubicBezTo>
                    <a:pt x="106" y="196"/>
                    <a:pt x="107" y="196"/>
                    <a:pt x="107" y="196"/>
                  </a:cubicBezTo>
                  <a:cubicBezTo>
                    <a:pt x="107" y="196"/>
                    <a:pt x="107" y="196"/>
                    <a:pt x="107" y="196"/>
                  </a:cubicBezTo>
                  <a:cubicBezTo>
                    <a:pt x="107" y="196"/>
                    <a:pt x="107" y="196"/>
                    <a:pt x="107" y="196"/>
                  </a:cubicBezTo>
                  <a:cubicBezTo>
                    <a:pt x="107" y="196"/>
                    <a:pt x="107" y="196"/>
                    <a:pt x="107" y="196"/>
                  </a:cubicBezTo>
                  <a:cubicBezTo>
                    <a:pt x="107" y="196"/>
                    <a:pt x="107" y="196"/>
                    <a:pt x="108" y="196"/>
                  </a:cubicBezTo>
                  <a:cubicBezTo>
                    <a:pt x="108" y="196"/>
                    <a:pt x="108" y="196"/>
                    <a:pt x="108" y="196"/>
                  </a:cubicBezTo>
                  <a:cubicBezTo>
                    <a:pt x="108" y="196"/>
                    <a:pt x="108" y="196"/>
                    <a:pt x="108" y="196"/>
                  </a:cubicBezTo>
                  <a:cubicBezTo>
                    <a:pt x="109" y="196"/>
                    <a:pt x="109" y="196"/>
                    <a:pt x="109" y="196"/>
                  </a:cubicBezTo>
                  <a:cubicBezTo>
                    <a:pt x="109" y="196"/>
                    <a:pt x="108" y="196"/>
                    <a:pt x="108" y="196"/>
                  </a:cubicBezTo>
                  <a:cubicBezTo>
                    <a:pt x="108" y="195"/>
                    <a:pt x="108" y="195"/>
                    <a:pt x="108" y="195"/>
                  </a:cubicBezTo>
                  <a:cubicBezTo>
                    <a:pt x="108" y="195"/>
                    <a:pt x="108" y="195"/>
                    <a:pt x="108" y="195"/>
                  </a:cubicBezTo>
                  <a:cubicBezTo>
                    <a:pt x="108" y="195"/>
                    <a:pt x="108" y="195"/>
                    <a:pt x="108" y="195"/>
                  </a:cubicBezTo>
                  <a:cubicBezTo>
                    <a:pt x="108" y="195"/>
                    <a:pt x="108" y="195"/>
                    <a:pt x="108" y="194"/>
                  </a:cubicBezTo>
                  <a:cubicBezTo>
                    <a:pt x="108" y="194"/>
                    <a:pt x="108" y="194"/>
                    <a:pt x="108" y="194"/>
                  </a:cubicBezTo>
                  <a:cubicBezTo>
                    <a:pt x="108" y="194"/>
                    <a:pt x="109" y="194"/>
                    <a:pt x="109" y="194"/>
                  </a:cubicBezTo>
                  <a:cubicBezTo>
                    <a:pt x="109" y="194"/>
                    <a:pt x="109" y="194"/>
                    <a:pt x="109" y="194"/>
                  </a:cubicBezTo>
                  <a:cubicBezTo>
                    <a:pt x="109" y="194"/>
                    <a:pt x="109" y="193"/>
                    <a:pt x="109" y="193"/>
                  </a:cubicBezTo>
                  <a:cubicBezTo>
                    <a:pt x="109" y="193"/>
                    <a:pt x="109" y="193"/>
                    <a:pt x="109" y="193"/>
                  </a:cubicBezTo>
                  <a:cubicBezTo>
                    <a:pt x="109" y="193"/>
                    <a:pt x="109" y="193"/>
                    <a:pt x="109" y="193"/>
                  </a:cubicBezTo>
                  <a:cubicBezTo>
                    <a:pt x="109" y="193"/>
                    <a:pt x="109" y="193"/>
                    <a:pt x="110" y="193"/>
                  </a:cubicBezTo>
                  <a:cubicBezTo>
                    <a:pt x="110" y="193"/>
                    <a:pt x="110" y="193"/>
                    <a:pt x="110" y="192"/>
                  </a:cubicBezTo>
                  <a:cubicBezTo>
                    <a:pt x="110" y="192"/>
                    <a:pt x="110" y="192"/>
                    <a:pt x="110" y="192"/>
                  </a:cubicBezTo>
                  <a:cubicBezTo>
                    <a:pt x="110" y="192"/>
                    <a:pt x="111" y="192"/>
                    <a:pt x="111" y="192"/>
                  </a:cubicBezTo>
                  <a:cubicBezTo>
                    <a:pt x="111" y="192"/>
                    <a:pt x="111" y="192"/>
                    <a:pt x="111" y="192"/>
                  </a:cubicBezTo>
                  <a:cubicBezTo>
                    <a:pt x="111" y="192"/>
                    <a:pt x="111" y="192"/>
                    <a:pt x="111" y="192"/>
                  </a:cubicBezTo>
                  <a:cubicBezTo>
                    <a:pt x="111" y="192"/>
                    <a:pt x="112" y="192"/>
                    <a:pt x="112" y="192"/>
                  </a:cubicBezTo>
                  <a:cubicBezTo>
                    <a:pt x="112" y="192"/>
                    <a:pt x="112" y="192"/>
                    <a:pt x="112" y="192"/>
                  </a:cubicBezTo>
                  <a:cubicBezTo>
                    <a:pt x="112" y="192"/>
                    <a:pt x="112" y="192"/>
                    <a:pt x="112" y="192"/>
                  </a:cubicBezTo>
                  <a:cubicBezTo>
                    <a:pt x="112" y="192"/>
                    <a:pt x="112" y="192"/>
                    <a:pt x="112" y="192"/>
                  </a:cubicBezTo>
                  <a:cubicBezTo>
                    <a:pt x="112" y="192"/>
                    <a:pt x="112" y="192"/>
                    <a:pt x="112" y="192"/>
                  </a:cubicBezTo>
                  <a:cubicBezTo>
                    <a:pt x="112" y="192"/>
                    <a:pt x="112" y="191"/>
                    <a:pt x="112" y="191"/>
                  </a:cubicBezTo>
                  <a:cubicBezTo>
                    <a:pt x="112" y="191"/>
                    <a:pt x="112"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0"/>
                    <a:pt x="115" y="190"/>
                  </a:cubicBezTo>
                  <a:cubicBezTo>
                    <a:pt x="115" y="190"/>
                    <a:pt x="115" y="190"/>
                    <a:pt x="115" y="190"/>
                  </a:cubicBezTo>
                  <a:cubicBezTo>
                    <a:pt x="115" y="190"/>
                    <a:pt x="115" y="190"/>
                    <a:pt x="115" y="190"/>
                  </a:cubicBezTo>
                  <a:cubicBezTo>
                    <a:pt x="115" y="190"/>
                    <a:pt x="115" y="190"/>
                    <a:pt x="115" y="189"/>
                  </a:cubicBezTo>
                  <a:cubicBezTo>
                    <a:pt x="115" y="189"/>
                    <a:pt x="115" y="189"/>
                    <a:pt x="115" y="189"/>
                  </a:cubicBezTo>
                  <a:cubicBezTo>
                    <a:pt x="115" y="189"/>
                    <a:pt x="115" y="189"/>
                    <a:pt x="115" y="189"/>
                  </a:cubicBezTo>
                  <a:cubicBezTo>
                    <a:pt x="115" y="189"/>
                    <a:pt x="115" y="188"/>
                    <a:pt x="115" y="188"/>
                  </a:cubicBezTo>
                  <a:cubicBezTo>
                    <a:pt x="115" y="188"/>
                    <a:pt x="115" y="187"/>
                    <a:pt x="115" y="187"/>
                  </a:cubicBezTo>
                  <a:cubicBezTo>
                    <a:pt x="115" y="187"/>
                    <a:pt x="115" y="187"/>
                    <a:pt x="115" y="187"/>
                  </a:cubicBezTo>
                  <a:cubicBezTo>
                    <a:pt x="114" y="187"/>
                    <a:pt x="114" y="187"/>
                    <a:pt x="114" y="187"/>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5" y="186"/>
                    <a:pt x="115" y="186"/>
                    <a:pt x="115" y="186"/>
                  </a:cubicBezTo>
                  <a:cubicBezTo>
                    <a:pt x="115" y="186"/>
                    <a:pt x="115" y="186"/>
                    <a:pt x="115" y="186"/>
                  </a:cubicBezTo>
                  <a:cubicBezTo>
                    <a:pt x="115" y="186"/>
                    <a:pt x="115" y="186"/>
                    <a:pt x="115" y="186"/>
                  </a:cubicBezTo>
                  <a:cubicBezTo>
                    <a:pt x="115" y="186"/>
                    <a:pt x="115" y="186"/>
                    <a:pt x="115" y="186"/>
                  </a:cubicBezTo>
                  <a:cubicBezTo>
                    <a:pt x="115" y="185"/>
                    <a:pt x="115" y="185"/>
                    <a:pt x="115" y="185"/>
                  </a:cubicBezTo>
                  <a:cubicBezTo>
                    <a:pt x="115" y="185"/>
                    <a:pt x="115" y="185"/>
                    <a:pt x="115" y="185"/>
                  </a:cubicBezTo>
                  <a:cubicBezTo>
                    <a:pt x="115" y="185"/>
                    <a:pt x="115" y="185"/>
                    <a:pt x="115" y="185"/>
                  </a:cubicBezTo>
                  <a:cubicBezTo>
                    <a:pt x="115" y="185"/>
                    <a:pt x="115" y="185"/>
                    <a:pt x="115" y="185"/>
                  </a:cubicBezTo>
                  <a:cubicBezTo>
                    <a:pt x="115" y="185"/>
                    <a:pt x="116" y="185"/>
                    <a:pt x="116" y="185"/>
                  </a:cubicBezTo>
                  <a:cubicBezTo>
                    <a:pt x="116" y="185"/>
                    <a:pt x="115" y="185"/>
                    <a:pt x="115" y="185"/>
                  </a:cubicBezTo>
                  <a:cubicBezTo>
                    <a:pt x="115" y="185"/>
                    <a:pt x="116" y="184"/>
                    <a:pt x="116" y="184"/>
                  </a:cubicBezTo>
                  <a:cubicBezTo>
                    <a:pt x="116" y="184"/>
                    <a:pt x="116" y="184"/>
                    <a:pt x="116" y="184"/>
                  </a:cubicBezTo>
                  <a:cubicBezTo>
                    <a:pt x="116"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4" y="184"/>
                  </a:cubicBezTo>
                  <a:cubicBezTo>
                    <a:pt x="114" y="184"/>
                    <a:pt x="114" y="184"/>
                    <a:pt x="114" y="184"/>
                  </a:cubicBezTo>
                  <a:cubicBezTo>
                    <a:pt x="114" y="184"/>
                    <a:pt x="114" y="184"/>
                    <a:pt x="114" y="184"/>
                  </a:cubicBezTo>
                  <a:cubicBezTo>
                    <a:pt x="114" y="184"/>
                    <a:pt x="114" y="184"/>
                    <a:pt x="114" y="184"/>
                  </a:cubicBezTo>
                  <a:cubicBezTo>
                    <a:pt x="114" y="184"/>
                    <a:pt x="114" y="184"/>
                    <a:pt x="114" y="184"/>
                  </a:cubicBezTo>
                  <a:cubicBezTo>
                    <a:pt x="114" y="184"/>
                    <a:pt x="114" y="184"/>
                    <a:pt x="114" y="184"/>
                  </a:cubicBezTo>
                  <a:cubicBezTo>
                    <a:pt x="114" y="184"/>
                    <a:pt x="113" y="184"/>
                    <a:pt x="113" y="184"/>
                  </a:cubicBezTo>
                  <a:cubicBezTo>
                    <a:pt x="113" y="184"/>
                    <a:pt x="113" y="184"/>
                    <a:pt x="113" y="184"/>
                  </a:cubicBezTo>
                  <a:cubicBezTo>
                    <a:pt x="113" y="184"/>
                    <a:pt x="113" y="184"/>
                    <a:pt x="113" y="184"/>
                  </a:cubicBezTo>
                  <a:cubicBezTo>
                    <a:pt x="113" y="184"/>
                    <a:pt x="113" y="184"/>
                    <a:pt x="113" y="184"/>
                  </a:cubicBezTo>
                  <a:cubicBezTo>
                    <a:pt x="113" y="184"/>
                    <a:pt x="113" y="184"/>
                    <a:pt x="113" y="184"/>
                  </a:cubicBezTo>
                  <a:cubicBezTo>
                    <a:pt x="112" y="184"/>
                    <a:pt x="112" y="184"/>
                    <a:pt x="112" y="184"/>
                  </a:cubicBezTo>
                  <a:cubicBezTo>
                    <a:pt x="112" y="184"/>
                    <a:pt x="112" y="184"/>
                    <a:pt x="112" y="184"/>
                  </a:cubicBezTo>
                  <a:cubicBezTo>
                    <a:pt x="112" y="184"/>
                    <a:pt x="112" y="184"/>
                    <a:pt x="112" y="184"/>
                  </a:cubicBezTo>
                  <a:cubicBezTo>
                    <a:pt x="112" y="184"/>
                    <a:pt x="111" y="185"/>
                    <a:pt x="111" y="185"/>
                  </a:cubicBezTo>
                  <a:cubicBezTo>
                    <a:pt x="111" y="185"/>
                    <a:pt x="111" y="185"/>
                    <a:pt x="111" y="185"/>
                  </a:cubicBezTo>
                  <a:cubicBezTo>
                    <a:pt x="110" y="185"/>
                    <a:pt x="110" y="185"/>
                    <a:pt x="110" y="185"/>
                  </a:cubicBezTo>
                  <a:cubicBezTo>
                    <a:pt x="110" y="185"/>
                    <a:pt x="110" y="185"/>
                    <a:pt x="110" y="185"/>
                  </a:cubicBezTo>
                  <a:cubicBezTo>
                    <a:pt x="110" y="185"/>
                    <a:pt x="110" y="185"/>
                    <a:pt x="110" y="185"/>
                  </a:cubicBezTo>
                  <a:cubicBezTo>
                    <a:pt x="110" y="185"/>
                    <a:pt x="110" y="185"/>
                    <a:pt x="110" y="185"/>
                  </a:cubicBezTo>
                  <a:cubicBezTo>
                    <a:pt x="109" y="185"/>
                    <a:pt x="109" y="185"/>
                    <a:pt x="109" y="185"/>
                  </a:cubicBezTo>
                  <a:cubicBezTo>
                    <a:pt x="109" y="185"/>
                    <a:pt x="109" y="185"/>
                    <a:pt x="109" y="185"/>
                  </a:cubicBezTo>
                  <a:cubicBezTo>
                    <a:pt x="109" y="185"/>
                    <a:pt x="109" y="185"/>
                    <a:pt x="109" y="185"/>
                  </a:cubicBezTo>
                  <a:cubicBezTo>
                    <a:pt x="109" y="185"/>
                    <a:pt x="109" y="185"/>
                    <a:pt x="109" y="185"/>
                  </a:cubicBezTo>
                  <a:cubicBezTo>
                    <a:pt x="108" y="185"/>
                    <a:pt x="108" y="185"/>
                    <a:pt x="108" y="185"/>
                  </a:cubicBezTo>
                  <a:cubicBezTo>
                    <a:pt x="108" y="185"/>
                    <a:pt x="108" y="185"/>
                    <a:pt x="108" y="185"/>
                  </a:cubicBezTo>
                  <a:cubicBezTo>
                    <a:pt x="108" y="185"/>
                    <a:pt x="108" y="185"/>
                    <a:pt x="108" y="185"/>
                  </a:cubicBezTo>
                  <a:cubicBezTo>
                    <a:pt x="107" y="185"/>
                    <a:pt x="107" y="185"/>
                    <a:pt x="107" y="185"/>
                  </a:cubicBezTo>
                  <a:cubicBezTo>
                    <a:pt x="107" y="185"/>
                    <a:pt x="107" y="185"/>
                    <a:pt x="107" y="185"/>
                  </a:cubicBezTo>
                  <a:cubicBezTo>
                    <a:pt x="107" y="185"/>
                    <a:pt x="107" y="185"/>
                    <a:pt x="107" y="185"/>
                  </a:cubicBezTo>
                  <a:cubicBezTo>
                    <a:pt x="107" y="185"/>
                    <a:pt x="107" y="185"/>
                    <a:pt x="107" y="185"/>
                  </a:cubicBezTo>
                  <a:cubicBezTo>
                    <a:pt x="107" y="185"/>
                    <a:pt x="107" y="185"/>
                    <a:pt x="107" y="185"/>
                  </a:cubicBezTo>
                  <a:cubicBezTo>
                    <a:pt x="107" y="186"/>
                    <a:pt x="107" y="186"/>
                    <a:pt x="107" y="186"/>
                  </a:cubicBezTo>
                  <a:cubicBezTo>
                    <a:pt x="107" y="186"/>
                    <a:pt x="107" y="186"/>
                    <a:pt x="107" y="186"/>
                  </a:cubicBezTo>
                  <a:cubicBezTo>
                    <a:pt x="107" y="185"/>
                    <a:pt x="107" y="185"/>
                    <a:pt x="107" y="185"/>
                  </a:cubicBezTo>
                  <a:cubicBezTo>
                    <a:pt x="107" y="185"/>
                    <a:pt x="107" y="185"/>
                    <a:pt x="107"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3"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5"/>
                    <a:pt x="104" y="185"/>
                  </a:cubicBezTo>
                  <a:cubicBezTo>
                    <a:pt x="104" y="185"/>
                    <a:pt x="104" y="185"/>
                    <a:pt x="104" y="185"/>
                  </a:cubicBezTo>
                  <a:cubicBezTo>
                    <a:pt x="104" y="185"/>
                    <a:pt x="104" y="185"/>
                    <a:pt x="104" y="185"/>
                  </a:cubicBezTo>
                  <a:cubicBezTo>
                    <a:pt x="104" y="185"/>
                    <a:pt x="104" y="184"/>
                    <a:pt x="104" y="184"/>
                  </a:cubicBezTo>
                  <a:cubicBezTo>
                    <a:pt x="104" y="184"/>
                    <a:pt x="104" y="184"/>
                    <a:pt x="104" y="184"/>
                  </a:cubicBezTo>
                  <a:cubicBezTo>
                    <a:pt x="103" y="184"/>
                    <a:pt x="103" y="184"/>
                    <a:pt x="103" y="185"/>
                  </a:cubicBezTo>
                  <a:cubicBezTo>
                    <a:pt x="103" y="185"/>
                    <a:pt x="103" y="185"/>
                    <a:pt x="103" y="185"/>
                  </a:cubicBezTo>
                  <a:cubicBezTo>
                    <a:pt x="103" y="185"/>
                    <a:pt x="103" y="185"/>
                    <a:pt x="103" y="185"/>
                  </a:cubicBezTo>
                  <a:cubicBezTo>
                    <a:pt x="103" y="185"/>
                    <a:pt x="103" y="185"/>
                    <a:pt x="103" y="185"/>
                  </a:cubicBezTo>
                  <a:cubicBezTo>
                    <a:pt x="103" y="185"/>
                    <a:pt x="103" y="185"/>
                    <a:pt x="103" y="185"/>
                  </a:cubicBezTo>
                  <a:cubicBezTo>
                    <a:pt x="103" y="185"/>
                    <a:pt x="103" y="185"/>
                    <a:pt x="103" y="185"/>
                  </a:cubicBezTo>
                  <a:cubicBezTo>
                    <a:pt x="103" y="184"/>
                    <a:pt x="103" y="184"/>
                    <a:pt x="103" y="184"/>
                  </a:cubicBezTo>
                  <a:cubicBezTo>
                    <a:pt x="103" y="184"/>
                    <a:pt x="103" y="184"/>
                    <a:pt x="103" y="184"/>
                  </a:cubicBezTo>
                  <a:cubicBezTo>
                    <a:pt x="103" y="184"/>
                    <a:pt x="103" y="184"/>
                    <a:pt x="103" y="184"/>
                  </a:cubicBezTo>
                  <a:cubicBezTo>
                    <a:pt x="103" y="184"/>
                    <a:pt x="103" y="185"/>
                    <a:pt x="103" y="185"/>
                  </a:cubicBezTo>
                  <a:cubicBezTo>
                    <a:pt x="103" y="185"/>
                    <a:pt x="103" y="185"/>
                    <a:pt x="103" y="185"/>
                  </a:cubicBezTo>
                  <a:cubicBezTo>
                    <a:pt x="103" y="185"/>
                    <a:pt x="102" y="185"/>
                    <a:pt x="102" y="185"/>
                  </a:cubicBezTo>
                  <a:cubicBezTo>
                    <a:pt x="103" y="185"/>
                    <a:pt x="102" y="185"/>
                    <a:pt x="102" y="185"/>
                  </a:cubicBezTo>
                  <a:cubicBezTo>
                    <a:pt x="102" y="185"/>
                    <a:pt x="102" y="185"/>
                    <a:pt x="102" y="185"/>
                  </a:cubicBezTo>
                  <a:cubicBezTo>
                    <a:pt x="102" y="185"/>
                    <a:pt x="102" y="185"/>
                    <a:pt x="102" y="185"/>
                  </a:cubicBezTo>
                  <a:cubicBezTo>
                    <a:pt x="102" y="185"/>
                    <a:pt x="103" y="185"/>
                    <a:pt x="103" y="185"/>
                  </a:cubicBezTo>
                  <a:cubicBezTo>
                    <a:pt x="103" y="184"/>
                    <a:pt x="103" y="184"/>
                    <a:pt x="103" y="184"/>
                  </a:cubicBezTo>
                  <a:cubicBezTo>
                    <a:pt x="102" y="185"/>
                    <a:pt x="102" y="185"/>
                    <a:pt x="102" y="185"/>
                  </a:cubicBezTo>
                  <a:cubicBezTo>
                    <a:pt x="102" y="185"/>
                    <a:pt x="102" y="184"/>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4"/>
                    <a:pt x="102" y="184"/>
                    <a:pt x="102" y="184"/>
                  </a:cubicBezTo>
                  <a:cubicBezTo>
                    <a:pt x="102" y="184"/>
                    <a:pt x="102" y="184"/>
                    <a:pt x="102" y="184"/>
                  </a:cubicBezTo>
                  <a:cubicBezTo>
                    <a:pt x="102" y="185"/>
                    <a:pt x="102" y="185"/>
                    <a:pt x="102" y="185"/>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5"/>
                    <a:pt x="101" y="185"/>
                  </a:cubicBezTo>
                  <a:cubicBezTo>
                    <a:pt x="101" y="185"/>
                    <a:pt x="101" y="185"/>
                    <a:pt x="101" y="185"/>
                  </a:cubicBezTo>
                  <a:cubicBezTo>
                    <a:pt x="101" y="185"/>
                    <a:pt x="101" y="185"/>
                    <a:pt x="101" y="185"/>
                  </a:cubicBezTo>
                  <a:cubicBezTo>
                    <a:pt x="101" y="185"/>
                    <a:pt x="101" y="184"/>
                    <a:pt x="101" y="184"/>
                  </a:cubicBezTo>
                  <a:cubicBezTo>
                    <a:pt x="100" y="184"/>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4"/>
                  </a:cubicBezTo>
                  <a:cubicBezTo>
                    <a:pt x="100" y="184"/>
                    <a:pt x="101" y="184"/>
                    <a:pt x="101" y="184"/>
                  </a:cubicBezTo>
                  <a:cubicBezTo>
                    <a:pt x="101" y="184"/>
                    <a:pt x="101" y="184"/>
                    <a:pt x="101" y="185"/>
                  </a:cubicBezTo>
                  <a:cubicBezTo>
                    <a:pt x="101" y="185"/>
                    <a:pt x="101" y="185"/>
                    <a:pt x="101" y="185"/>
                  </a:cubicBezTo>
                  <a:cubicBezTo>
                    <a:pt x="101" y="185"/>
                    <a:pt x="101" y="185"/>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3" y="184"/>
                    <a:pt x="103" y="184"/>
                    <a:pt x="103" y="184"/>
                  </a:cubicBezTo>
                  <a:cubicBezTo>
                    <a:pt x="103" y="184"/>
                    <a:pt x="103" y="184"/>
                    <a:pt x="103" y="184"/>
                  </a:cubicBezTo>
                  <a:cubicBezTo>
                    <a:pt x="103"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3"/>
                    <a:pt x="102" y="183"/>
                    <a:pt x="102" y="183"/>
                  </a:cubicBezTo>
                  <a:cubicBezTo>
                    <a:pt x="102" y="183"/>
                    <a:pt x="102" y="183"/>
                    <a:pt x="102" y="183"/>
                  </a:cubicBezTo>
                  <a:cubicBezTo>
                    <a:pt x="102" y="183"/>
                    <a:pt x="102" y="183"/>
                    <a:pt x="102" y="183"/>
                  </a:cubicBezTo>
                  <a:cubicBezTo>
                    <a:pt x="103" y="183"/>
                    <a:pt x="103" y="183"/>
                    <a:pt x="103" y="183"/>
                  </a:cubicBezTo>
                  <a:cubicBezTo>
                    <a:pt x="102" y="183"/>
                    <a:pt x="102" y="183"/>
                    <a:pt x="102" y="183"/>
                  </a:cubicBezTo>
                  <a:cubicBezTo>
                    <a:pt x="102" y="183"/>
                    <a:pt x="102" y="183"/>
                    <a:pt x="102"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4" y="183"/>
                    <a:pt x="104" y="183"/>
                    <a:pt x="104" y="183"/>
                  </a:cubicBezTo>
                  <a:cubicBezTo>
                    <a:pt x="104" y="183"/>
                    <a:pt x="104" y="183"/>
                    <a:pt x="104" y="183"/>
                  </a:cubicBezTo>
                  <a:cubicBezTo>
                    <a:pt x="104" y="183"/>
                    <a:pt x="104" y="183"/>
                    <a:pt x="104" y="183"/>
                  </a:cubicBezTo>
                  <a:cubicBezTo>
                    <a:pt x="104" y="183"/>
                    <a:pt x="104" y="183"/>
                    <a:pt x="104" y="183"/>
                  </a:cubicBezTo>
                  <a:cubicBezTo>
                    <a:pt x="104" y="183"/>
                    <a:pt x="104" y="183"/>
                    <a:pt x="104" y="183"/>
                  </a:cubicBezTo>
                  <a:cubicBezTo>
                    <a:pt x="104" y="183"/>
                    <a:pt x="104" y="182"/>
                    <a:pt x="104" y="182"/>
                  </a:cubicBezTo>
                  <a:cubicBezTo>
                    <a:pt x="104" y="182"/>
                    <a:pt x="104" y="182"/>
                    <a:pt x="104"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0" y="182"/>
                    <a:pt x="100" y="182"/>
                  </a:cubicBezTo>
                  <a:cubicBezTo>
                    <a:pt x="100" y="182"/>
                    <a:pt x="100" y="182"/>
                    <a:pt x="100" y="182"/>
                  </a:cubicBezTo>
                  <a:cubicBezTo>
                    <a:pt x="100" y="182"/>
                    <a:pt x="100" y="182"/>
                    <a:pt x="100" y="182"/>
                  </a:cubicBezTo>
                  <a:cubicBezTo>
                    <a:pt x="100" y="182"/>
                    <a:pt x="100" y="182"/>
                    <a:pt x="100" y="182"/>
                  </a:cubicBezTo>
                  <a:cubicBezTo>
                    <a:pt x="100" y="183"/>
                    <a:pt x="100" y="183"/>
                    <a:pt x="100" y="183"/>
                  </a:cubicBezTo>
                  <a:cubicBezTo>
                    <a:pt x="100" y="183"/>
                    <a:pt x="100" y="183"/>
                    <a:pt x="100" y="183"/>
                  </a:cubicBezTo>
                  <a:cubicBezTo>
                    <a:pt x="100" y="183"/>
                    <a:pt x="100" y="183"/>
                    <a:pt x="100" y="183"/>
                  </a:cubicBezTo>
                  <a:cubicBezTo>
                    <a:pt x="100" y="183"/>
                    <a:pt x="100" y="183"/>
                    <a:pt x="100" y="183"/>
                  </a:cubicBezTo>
                  <a:cubicBezTo>
                    <a:pt x="100" y="183"/>
                    <a:pt x="100" y="183"/>
                    <a:pt x="100" y="183"/>
                  </a:cubicBezTo>
                  <a:cubicBezTo>
                    <a:pt x="100" y="183"/>
                    <a:pt x="100"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6" y="183"/>
                    <a:pt x="96" y="183"/>
                    <a:pt x="96" y="183"/>
                  </a:cubicBezTo>
                  <a:cubicBezTo>
                    <a:pt x="96" y="183"/>
                    <a:pt x="96" y="183"/>
                    <a:pt x="96" y="183"/>
                  </a:cubicBezTo>
                  <a:cubicBezTo>
                    <a:pt x="96" y="183"/>
                    <a:pt x="96" y="183"/>
                    <a:pt x="96" y="183"/>
                  </a:cubicBezTo>
                  <a:cubicBezTo>
                    <a:pt x="96" y="183"/>
                    <a:pt x="96" y="183"/>
                    <a:pt x="96" y="183"/>
                  </a:cubicBezTo>
                  <a:cubicBezTo>
                    <a:pt x="96" y="182"/>
                    <a:pt x="96" y="182"/>
                    <a:pt x="96" y="182"/>
                  </a:cubicBezTo>
                  <a:cubicBezTo>
                    <a:pt x="96" y="182"/>
                    <a:pt x="96" y="182"/>
                    <a:pt x="96" y="182"/>
                  </a:cubicBezTo>
                  <a:cubicBezTo>
                    <a:pt x="96" y="182"/>
                    <a:pt x="96" y="182"/>
                    <a:pt x="96" y="182"/>
                  </a:cubicBezTo>
                  <a:cubicBezTo>
                    <a:pt x="96" y="182"/>
                    <a:pt x="96"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2" y="182"/>
                    <a:pt x="92" y="182"/>
                  </a:cubicBezTo>
                  <a:cubicBezTo>
                    <a:pt x="92"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1"/>
                    <a:pt x="94" y="181"/>
                  </a:cubicBezTo>
                  <a:cubicBezTo>
                    <a:pt x="95" y="181"/>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6" y="182"/>
                    <a:pt x="96" y="182"/>
                    <a:pt x="96" y="182"/>
                  </a:cubicBezTo>
                  <a:cubicBezTo>
                    <a:pt x="96" y="182"/>
                    <a:pt x="96" y="182"/>
                    <a:pt x="96" y="182"/>
                  </a:cubicBezTo>
                  <a:cubicBezTo>
                    <a:pt x="96" y="182"/>
                    <a:pt x="96" y="182"/>
                    <a:pt x="96" y="182"/>
                  </a:cubicBezTo>
                  <a:cubicBezTo>
                    <a:pt x="96" y="182"/>
                    <a:pt x="96" y="182"/>
                    <a:pt x="96" y="182"/>
                  </a:cubicBezTo>
                  <a:cubicBezTo>
                    <a:pt x="96" y="182"/>
                    <a:pt x="96" y="182"/>
                    <a:pt x="96" y="182"/>
                  </a:cubicBezTo>
                  <a:cubicBezTo>
                    <a:pt x="96" y="183"/>
                    <a:pt x="96" y="183"/>
                    <a:pt x="96"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2"/>
                    <a:pt x="97"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9"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9" y="183"/>
                    <a:pt x="99" y="182"/>
                    <a:pt x="99" y="182"/>
                  </a:cubicBezTo>
                  <a:cubicBezTo>
                    <a:pt x="99" y="182"/>
                    <a:pt x="99" y="182"/>
                    <a:pt x="99" y="182"/>
                  </a:cubicBezTo>
                  <a:cubicBezTo>
                    <a:pt x="99" y="182"/>
                    <a:pt x="99" y="182"/>
                    <a:pt x="99" y="182"/>
                  </a:cubicBezTo>
                  <a:cubicBezTo>
                    <a:pt x="99"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1" y="182"/>
                    <a:pt x="101" y="182"/>
                    <a:pt x="101" y="182"/>
                  </a:cubicBezTo>
                  <a:cubicBezTo>
                    <a:pt x="101" y="182"/>
                    <a:pt x="101" y="182"/>
                    <a:pt x="101" y="182"/>
                  </a:cubicBezTo>
                  <a:cubicBezTo>
                    <a:pt x="101" y="182"/>
                    <a:pt x="101" y="182"/>
                    <a:pt x="101" y="182"/>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0"/>
                    <a:pt x="101" y="181"/>
                  </a:cubicBezTo>
                  <a:cubicBezTo>
                    <a:pt x="101" y="181"/>
                    <a:pt x="101" y="181"/>
                    <a:pt x="101" y="181"/>
                  </a:cubicBezTo>
                  <a:cubicBezTo>
                    <a:pt x="101" y="181"/>
                    <a:pt x="102" y="181"/>
                    <a:pt x="102" y="181"/>
                  </a:cubicBezTo>
                  <a:cubicBezTo>
                    <a:pt x="102" y="181"/>
                    <a:pt x="102" y="181"/>
                    <a:pt x="102" y="181"/>
                  </a:cubicBezTo>
                  <a:cubicBezTo>
                    <a:pt x="102" y="181"/>
                    <a:pt x="102" y="181"/>
                    <a:pt x="102" y="181"/>
                  </a:cubicBezTo>
                  <a:cubicBezTo>
                    <a:pt x="102" y="181"/>
                    <a:pt x="102" y="181"/>
                    <a:pt x="102" y="181"/>
                  </a:cubicBezTo>
                  <a:cubicBezTo>
                    <a:pt x="102" y="181"/>
                    <a:pt x="102" y="181"/>
                    <a:pt x="102" y="181"/>
                  </a:cubicBezTo>
                  <a:cubicBezTo>
                    <a:pt x="103" y="181"/>
                    <a:pt x="103" y="181"/>
                    <a:pt x="103" y="181"/>
                  </a:cubicBezTo>
                  <a:cubicBezTo>
                    <a:pt x="103" y="181"/>
                    <a:pt x="103" y="181"/>
                    <a:pt x="103" y="181"/>
                  </a:cubicBezTo>
                  <a:cubicBezTo>
                    <a:pt x="103" y="181"/>
                    <a:pt x="102" y="181"/>
                    <a:pt x="102" y="181"/>
                  </a:cubicBezTo>
                  <a:cubicBezTo>
                    <a:pt x="103" y="181"/>
                    <a:pt x="103" y="181"/>
                    <a:pt x="103" y="181"/>
                  </a:cubicBezTo>
                  <a:cubicBezTo>
                    <a:pt x="103" y="181"/>
                    <a:pt x="103" y="181"/>
                    <a:pt x="103" y="181"/>
                  </a:cubicBezTo>
                  <a:cubicBezTo>
                    <a:pt x="103" y="181"/>
                    <a:pt x="103" y="181"/>
                    <a:pt x="103" y="181"/>
                  </a:cubicBezTo>
                  <a:cubicBezTo>
                    <a:pt x="103" y="181"/>
                    <a:pt x="103" y="181"/>
                    <a:pt x="103" y="181"/>
                  </a:cubicBezTo>
                  <a:cubicBezTo>
                    <a:pt x="103" y="181"/>
                    <a:pt x="103" y="181"/>
                    <a:pt x="103" y="181"/>
                  </a:cubicBezTo>
                  <a:cubicBezTo>
                    <a:pt x="103" y="181"/>
                    <a:pt x="104" y="181"/>
                    <a:pt x="104" y="181"/>
                  </a:cubicBezTo>
                  <a:cubicBezTo>
                    <a:pt x="104" y="181"/>
                    <a:pt x="104" y="181"/>
                    <a:pt x="104" y="181"/>
                  </a:cubicBezTo>
                  <a:cubicBezTo>
                    <a:pt x="104" y="181"/>
                    <a:pt x="104" y="181"/>
                    <a:pt x="104" y="181"/>
                  </a:cubicBezTo>
                  <a:cubicBezTo>
                    <a:pt x="104" y="181"/>
                    <a:pt x="104" y="181"/>
                    <a:pt x="104" y="181"/>
                  </a:cubicBezTo>
                  <a:cubicBezTo>
                    <a:pt x="104" y="181"/>
                    <a:pt x="104" y="181"/>
                    <a:pt x="105" y="181"/>
                  </a:cubicBezTo>
                  <a:cubicBezTo>
                    <a:pt x="105" y="181"/>
                    <a:pt x="105" y="181"/>
                    <a:pt x="105" y="181"/>
                  </a:cubicBezTo>
                  <a:cubicBezTo>
                    <a:pt x="105" y="181"/>
                    <a:pt x="105" y="181"/>
                    <a:pt x="105" y="181"/>
                  </a:cubicBezTo>
                  <a:cubicBezTo>
                    <a:pt x="105" y="181"/>
                    <a:pt x="105" y="181"/>
                    <a:pt x="105" y="181"/>
                  </a:cubicBezTo>
                  <a:cubicBezTo>
                    <a:pt x="105" y="181"/>
                    <a:pt x="105" y="181"/>
                    <a:pt x="105" y="180"/>
                  </a:cubicBezTo>
                  <a:cubicBezTo>
                    <a:pt x="106" y="180"/>
                    <a:pt x="106" y="180"/>
                    <a:pt x="106" y="180"/>
                  </a:cubicBezTo>
                  <a:cubicBezTo>
                    <a:pt x="106" y="180"/>
                    <a:pt x="106" y="180"/>
                    <a:pt x="106" y="180"/>
                  </a:cubicBezTo>
                  <a:cubicBezTo>
                    <a:pt x="106" y="180"/>
                    <a:pt x="106" y="180"/>
                    <a:pt x="106" y="180"/>
                  </a:cubicBezTo>
                  <a:cubicBezTo>
                    <a:pt x="106" y="180"/>
                    <a:pt x="105" y="180"/>
                    <a:pt x="105" y="180"/>
                  </a:cubicBezTo>
                  <a:cubicBezTo>
                    <a:pt x="105" y="180"/>
                    <a:pt x="105" y="180"/>
                    <a:pt x="105" y="180"/>
                  </a:cubicBezTo>
                  <a:cubicBezTo>
                    <a:pt x="105" y="180"/>
                    <a:pt x="105" y="180"/>
                    <a:pt x="105" y="180"/>
                  </a:cubicBezTo>
                  <a:cubicBezTo>
                    <a:pt x="105" y="180"/>
                    <a:pt x="105" y="180"/>
                    <a:pt x="105" y="180"/>
                  </a:cubicBezTo>
                  <a:cubicBezTo>
                    <a:pt x="105" y="180"/>
                    <a:pt x="105" y="180"/>
                    <a:pt x="105" y="180"/>
                  </a:cubicBezTo>
                  <a:cubicBezTo>
                    <a:pt x="105" y="180"/>
                    <a:pt x="105" y="180"/>
                    <a:pt x="105" y="180"/>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5" y="179"/>
                    <a:pt x="105" y="179"/>
                    <a:pt x="105" y="179"/>
                  </a:cubicBezTo>
                  <a:cubicBezTo>
                    <a:pt x="105" y="179"/>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4"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4" y="178"/>
                    <a:pt x="104" y="178"/>
                    <a:pt x="103" y="178"/>
                  </a:cubicBezTo>
                  <a:cubicBezTo>
                    <a:pt x="103" y="178"/>
                    <a:pt x="103" y="178"/>
                    <a:pt x="103" y="178"/>
                  </a:cubicBezTo>
                  <a:cubicBezTo>
                    <a:pt x="103" y="178"/>
                    <a:pt x="103" y="178"/>
                    <a:pt x="103" y="178"/>
                  </a:cubicBezTo>
                  <a:cubicBezTo>
                    <a:pt x="103" y="178"/>
                    <a:pt x="103" y="178"/>
                    <a:pt x="103" y="178"/>
                  </a:cubicBezTo>
                  <a:cubicBezTo>
                    <a:pt x="103" y="178"/>
                    <a:pt x="103" y="178"/>
                    <a:pt x="103" y="178"/>
                  </a:cubicBezTo>
                  <a:cubicBezTo>
                    <a:pt x="103" y="178"/>
                    <a:pt x="103" y="178"/>
                    <a:pt x="103"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5" y="178"/>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6" y="178"/>
                  </a:cubicBezTo>
                  <a:cubicBezTo>
                    <a:pt x="106" y="178"/>
                    <a:pt x="106" y="178"/>
                    <a:pt x="106" y="178"/>
                  </a:cubicBezTo>
                  <a:cubicBezTo>
                    <a:pt x="106" y="178"/>
                    <a:pt x="106" y="178"/>
                    <a:pt x="106" y="178"/>
                  </a:cubicBezTo>
                  <a:cubicBezTo>
                    <a:pt x="106" y="178"/>
                    <a:pt x="106" y="178"/>
                    <a:pt x="106" y="178"/>
                  </a:cubicBezTo>
                  <a:cubicBezTo>
                    <a:pt x="106" y="178"/>
                    <a:pt x="107" y="178"/>
                    <a:pt x="107" y="178"/>
                  </a:cubicBezTo>
                  <a:cubicBezTo>
                    <a:pt x="107" y="178"/>
                    <a:pt x="107" y="178"/>
                    <a:pt x="107" y="178"/>
                  </a:cubicBezTo>
                  <a:cubicBezTo>
                    <a:pt x="107" y="178"/>
                    <a:pt x="107" y="178"/>
                    <a:pt x="107" y="178"/>
                  </a:cubicBezTo>
                  <a:cubicBezTo>
                    <a:pt x="107" y="178"/>
                    <a:pt x="107" y="178"/>
                    <a:pt x="107" y="178"/>
                  </a:cubicBezTo>
                  <a:cubicBezTo>
                    <a:pt x="107" y="178"/>
                    <a:pt x="107" y="178"/>
                    <a:pt x="107" y="178"/>
                  </a:cubicBezTo>
                  <a:cubicBezTo>
                    <a:pt x="107" y="178"/>
                    <a:pt x="107" y="178"/>
                    <a:pt x="107" y="178"/>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6"/>
                    <a:pt x="107" y="176"/>
                  </a:cubicBezTo>
                  <a:cubicBezTo>
                    <a:pt x="107" y="176"/>
                    <a:pt x="107" y="176"/>
                    <a:pt x="107" y="176"/>
                  </a:cubicBezTo>
                  <a:cubicBezTo>
                    <a:pt x="107" y="176"/>
                    <a:pt x="107" y="176"/>
                    <a:pt x="107" y="176"/>
                  </a:cubicBezTo>
                  <a:cubicBezTo>
                    <a:pt x="107" y="176"/>
                    <a:pt x="107" y="176"/>
                    <a:pt x="107" y="176"/>
                  </a:cubicBezTo>
                  <a:cubicBezTo>
                    <a:pt x="107" y="176"/>
                    <a:pt x="107" y="176"/>
                    <a:pt x="107" y="176"/>
                  </a:cubicBezTo>
                  <a:cubicBezTo>
                    <a:pt x="107" y="176"/>
                    <a:pt x="107" y="176"/>
                    <a:pt x="107" y="176"/>
                  </a:cubicBezTo>
                  <a:cubicBezTo>
                    <a:pt x="107" y="175"/>
                    <a:pt x="107" y="175"/>
                    <a:pt x="107" y="175"/>
                  </a:cubicBezTo>
                  <a:cubicBezTo>
                    <a:pt x="107" y="175"/>
                    <a:pt x="107" y="175"/>
                    <a:pt x="107" y="175"/>
                  </a:cubicBezTo>
                  <a:cubicBezTo>
                    <a:pt x="107" y="175"/>
                    <a:pt x="107" y="175"/>
                    <a:pt x="107" y="175"/>
                  </a:cubicBezTo>
                  <a:cubicBezTo>
                    <a:pt x="107" y="175"/>
                    <a:pt x="107" y="175"/>
                    <a:pt x="107" y="175"/>
                  </a:cubicBezTo>
                  <a:cubicBezTo>
                    <a:pt x="107" y="175"/>
                    <a:pt x="107" y="175"/>
                    <a:pt x="107" y="175"/>
                  </a:cubicBezTo>
                  <a:cubicBezTo>
                    <a:pt x="107" y="175"/>
                    <a:pt x="106" y="175"/>
                    <a:pt x="106" y="175"/>
                  </a:cubicBezTo>
                  <a:cubicBezTo>
                    <a:pt x="106" y="175"/>
                    <a:pt x="106" y="176"/>
                    <a:pt x="106" y="176"/>
                  </a:cubicBezTo>
                  <a:cubicBezTo>
                    <a:pt x="106" y="176"/>
                    <a:pt x="106" y="176"/>
                    <a:pt x="106" y="176"/>
                  </a:cubicBezTo>
                  <a:cubicBezTo>
                    <a:pt x="106" y="176"/>
                    <a:pt x="106" y="176"/>
                    <a:pt x="106" y="176"/>
                  </a:cubicBezTo>
                  <a:cubicBezTo>
                    <a:pt x="106" y="176"/>
                    <a:pt x="106" y="176"/>
                    <a:pt x="106" y="176"/>
                  </a:cubicBezTo>
                  <a:cubicBezTo>
                    <a:pt x="106" y="176"/>
                    <a:pt x="106" y="176"/>
                    <a:pt x="106" y="176"/>
                  </a:cubicBezTo>
                  <a:cubicBezTo>
                    <a:pt x="106" y="176"/>
                    <a:pt x="106" y="176"/>
                    <a:pt x="106"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4" y="176"/>
                    <a:pt x="104" y="176"/>
                  </a:cubicBezTo>
                  <a:cubicBezTo>
                    <a:pt x="105" y="177"/>
                    <a:pt x="105" y="177"/>
                    <a:pt x="105" y="177"/>
                  </a:cubicBezTo>
                  <a:cubicBezTo>
                    <a:pt x="105" y="177"/>
                    <a:pt x="104" y="176"/>
                    <a:pt x="104" y="176"/>
                  </a:cubicBezTo>
                  <a:cubicBezTo>
                    <a:pt x="104" y="176"/>
                    <a:pt x="104" y="177"/>
                    <a:pt x="104" y="177"/>
                  </a:cubicBezTo>
                  <a:cubicBezTo>
                    <a:pt x="104" y="177"/>
                    <a:pt x="104" y="177"/>
                    <a:pt x="104" y="177"/>
                  </a:cubicBezTo>
                  <a:cubicBezTo>
                    <a:pt x="104" y="177"/>
                    <a:pt x="104" y="177"/>
                    <a:pt x="104" y="177"/>
                  </a:cubicBezTo>
                  <a:cubicBezTo>
                    <a:pt x="104" y="177"/>
                    <a:pt x="104" y="177"/>
                    <a:pt x="104" y="177"/>
                  </a:cubicBezTo>
                  <a:cubicBezTo>
                    <a:pt x="104" y="177"/>
                    <a:pt x="104" y="177"/>
                    <a:pt x="104" y="177"/>
                  </a:cubicBezTo>
                  <a:cubicBezTo>
                    <a:pt x="104" y="177"/>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4" y="176"/>
                    <a:pt x="104" y="176"/>
                  </a:cubicBezTo>
                  <a:cubicBezTo>
                    <a:pt x="104" y="176"/>
                    <a:pt x="104" y="176"/>
                    <a:pt x="104" y="176"/>
                  </a:cubicBezTo>
                  <a:cubicBezTo>
                    <a:pt x="104" y="176"/>
                    <a:pt x="103"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5"/>
                    <a:pt x="105" y="175"/>
                    <a:pt x="105" y="175"/>
                  </a:cubicBezTo>
                  <a:cubicBezTo>
                    <a:pt x="105" y="176"/>
                    <a:pt x="105" y="176"/>
                    <a:pt x="105" y="176"/>
                  </a:cubicBezTo>
                  <a:cubicBezTo>
                    <a:pt x="105" y="176"/>
                    <a:pt x="105" y="176"/>
                    <a:pt x="105" y="176"/>
                  </a:cubicBezTo>
                  <a:cubicBezTo>
                    <a:pt x="105" y="176"/>
                    <a:pt x="105" y="176"/>
                    <a:pt x="105" y="176"/>
                  </a:cubicBezTo>
                  <a:cubicBezTo>
                    <a:pt x="105" y="175"/>
                    <a:pt x="105" y="175"/>
                    <a:pt x="105" y="175"/>
                  </a:cubicBezTo>
                  <a:cubicBezTo>
                    <a:pt x="105" y="175"/>
                    <a:pt x="105" y="175"/>
                    <a:pt x="105" y="175"/>
                  </a:cubicBezTo>
                  <a:cubicBezTo>
                    <a:pt x="105" y="175"/>
                    <a:pt x="105" y="175"/>
                    <a:pt x="105" y="175"/>
                  </a:cubicBezTo>
                  <a:cubicBezTo>
                    <a:pt x="105" y="175"/>
                    <a:pt x="105" y="175"/>
                    <a:pt x="105" y="176"/>
                  </a:cubicBezTo>
                  <a:cubicBezTo>
                    <a:pt x="105" y="176"/>
                    <a:pt x="105" y="176"/>
                    <a:pt x="105" y="176"/>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5" y="175"/>
                    <a:pt x="105" y="175"/>
                    <a:pt x="105" y="175"/>
                  </a:cubicBezTo>
                  <a:cubicBezTo>
                    <a:pt x="105" y="175"/>
                    <a:pt x="105"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5" y="174"/>
                    <a:pt x="105" y="174"/>
                    <a:pt x="105" y="174"/>
                  </a:cubicBezTo>
                  <a:cubicBezTo>
                    <a:pt x="105" y="174"/>
                    <a:pt x="106" y="174"/>
                    <a:pt x="106" y="174"/>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6" y="175"/>
                    <a:pt x="106" y="175"/>
                    <a:pt x="106" y="175"/>
                  </a:cubicBezTo>
                  <a:cubicBezTo>
                    <a:pt x="106" y="175"/>
                    <a:pt x="106" y="174"/>
                    <a:pt x="106" y="174"/>
                  </a:cubicBezTo>
                  <a:cubicBezTo>
                    <a:pt x="106" y="174"/>
                    <a:pt x="106" y="174"/>
                    <a:pt x="106" y="174"/>
                  </a:cubicBezTo>
                  <a:cubicBezTo>
                    <a:pt x="106" y="174"/>
                    <a:pt x="106" y="174"/>
                    <a:pt x="106"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8" y="174"/>
                    <a:pt x="108" y="174"/>
                  </a:cubicBezTo>
                  <a:cubicBezTo>
                    <a:pt x="108" y="174"/>
                    <a:pt x="108" y="174"/>
                    <a:pt x="108" y="174"/>
                  </a:cubicBezTo>
                  <a:cubicBezTo>
                    <a:pt x="108" y="174"/>
                    <a:pt x="108" y="174"/>
                    <a:pt x="108" y="174"/>
                  </a:cubicBezTo>
                  <a:cubicBezTo>
                    <a:pt x="108" y="174"/>
                    <a:pt x="108" y="174"/>
                    <a:pt x="108" y="174"/>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7" y="173"/>
                    <a:pt x="107" y="173"/>
                    <a:pt x="107" y="173"/>
                  </a:cubicBezTo>
                  <a:cubicBezTo>
                    <a:pt x="107" y="173"/>
                    <a:pt x="107" y="173"/>
                    <a:pt x="107" y="173"/>
                  </a:cubicBezTo>
                  <a:cubicBezTo>
                    <a:pt x="107" y="173"/>
                    <a:pt x="107" y="172"/>
                    <a:pt x="107" y="172"/>
                  </a:cubicBezTo>
                  <a:cubicBezTo>
                    <a:pt x="107" y="172"/>
                    <a:pt x="107" y="172"/>
                    <a:pt x="107" y="172"/>
                  </a:cubicBezTo>
                  <a:cubicBezTo>
                    <a:pt x="107" y="172"/>
                    <a:pt x="107" y="172"/>
                    <a:pt x="107" y="172"/>
                  </a:cubicBezTo>
                  <a:cubicBezTo>
                    <a:pt x="107" y="172"/>
                    <a:pt x="107" y="172"/>
                    <a:pt x="107" y="173"/>
                  </a:cubicBezTo>
                  <a:cubicBezTo>
                    <a:pt x="107" y="173"/>
                    <a:pt x="107" y="173"/>
                    <a:pt x="107" y="173"/>
                  </a:cubicBezTo>
                  <a:cubicBezTo>
                    <a:pt x="107"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4"/>
                    <a:pt x="108" y="174"/>
                    <a:pt x="108" y="174"/>
                  </a:cubicBezTo>
                  <a:cubicBezTo>
                    <a:pt x="108" y="174"/>
                    <a:pt x="108" y="174"/>
                    <a:pt x="108" y="174"/>
                  </a:cubicBezTo>
                  <a:cubicBezTo>
                    <a:pt x="108" y="174"/>
                    <a:pt x="108" y="174"/>
                    <a:pt x="108" y="174"/>
                  </a:cubicBezTo>
                  <a:cubicBezTo>
                    <a:pt x="108" y="174"/>
                    <a:pt x="108" y="174"/>
                    <a:pt x="108" y="174"/>
                  </a:cubicBezTo>
                  <a:cubicBezTo>
                    <a:pt x="109" y="174"/>
                    <a:pt x="109" y="174"/>
                    <a:pt x="109" y="174"/>
                  </a:cubicBezTo>
                  <a:cubicBezTo>
                    <a:pt x="109" y="174"/>
                    <a:pt x="109" y="174"/>
                    <a:pt x="109" y="174"/>
                  </a:cubicBezTo>
                  <a:cubicBezTo>
                    <a:pt x="109" y="174"/>
                    <a:pt x="109" y="174"/>
                    <a:pt x="109" y="174"/>
                  </a:cubicBezTo>
                  <a:cubicBezTo>
                    <a:pt x="109" y="174"/>
                    <a:pt x="109" y="174"/>
                    <a:pt x="109" y="174"/>
                  </a:cubicBezTo>
                  <a:cubicBezTo>
                    <a:pt x="109" y="174"/>
                    <a:pt x="108" y="174"/>
                    <a:pt x="108" y="174"/>
                  </a:cubicBezTo>
                  <a:cubicBezTo>
                    <a:pt x="108" y="174"/>
                    <a:pt x="108" y="174"/>
                    <a:pt x="108" y="174"/>
                  </a:cubicBezTo>
                  <a:cubicBezTo>
                    <a:pt x="108" y="174"/>
                    <a:pt x="108" y="174"/>
                    <a:pt x="108" y="174"/>
                  </a:cubicBezTo>
                  <a:cubicBezTo>
                    <a:pt x="108" y="174"/>
                    <a:pt x="108" y="174"/>
                    <a:pt x="108" y="174"/>
                  </a:cubicBezTo>
                  <a:cubicBezTo>
                    <a:pt x="109" y="174"/>
                    <a:pt x="109" y="174"/>
                    <a:pt x="109" y="174"/>
                  </a:cubicBezTo>
                  <a:cubicBezTo>
                    <a:pt x="109" y="174"/>
                    <a:pt x="109" y="174"/>
                    <a:pt x="109" y="174"/>
                  </a:cubicBezTo>
                  <a:cubicBezTo>
                    <a:pt x="109" y="174"/>
                    <a:pt x="109" y="174"/>
                    <a:pt x="109" y="174"/>
                  </a:cubicBezTo>
                  <a:cubicBezTo>
                    <a:pt x="108" y="174"/>
                    <a:pt x="108" y="174"/>
                    <a:pt x="108" y="174"/>
                  </a:cubicBezTo>
                  <a:cubicBezTo>
                    <a:pt x="108" y="174"/>
                    <a:pt x="108" y="174"/>
                    <a:pt x="108" y="174"/>
                  </a:cubicBezTo>
                  <a:cubicBezTo>
                    <a:pt x="108" y="174"/>
                    <a:pt x="108" y="174"/>
                    <a:pt x="109" y="174"/>
                  </a:cubicBezTo>
                  <a:cubicBezTo>
                    <a:pt x="109" y="175"/>
                    <a:pt x="109" y="175"/>
                    <a:pt x="109" y="175"/>
                  </a:cubicBezTo>
                  <a:cubicBezTo>
                    <a:pt x="109" y="175"/>
                    <a:pt x="109" y="175"/>
                    <a:pt x="109" y="175"/>
                  </a:cubicBezTo>
                  <a:cubicBezTo>
                    <a:pt x="109" y="175"/>
                    <a:pt x="109" y="175"/>
                    <a:pt x="109" y="175"/>
                  </a:cubicBezTo>
                  <a:cubicBezTo>
                    <a:pt x="109" y="174"/>
                    <a:pt x="109" y="174"/>
                    <a:pt x="109" y="174"/>
                  </a:cubicBezTo>
                  <a:cubicBezTo>
                    <a:pt x="110" y="174"/>
                    <a:pt x="110" y="174"/>
                    <a:pt x="110" y="174"/>
                  </a:cubicBezTo>
                  <a:cubicBezTo>
                    <a:pt x="110" y="174"/>
                    <a:pt x="110" y="174"/>
                    <a:pt x="110" y="174"/>
                  </a:cubicBezTo>
                  <a:cubicBezTo>
                    <a:pt x="110" y="174"/>
                    <a:pt x="110" y="174"/>
                    <a:pt x="110" y="174"/>
                  </a:cubicBezTo>
                  <a:cubicBezTo>
                    <a:pt x="110" y="174"/>
                    <a:pt x="110" y="174"/>
                    <a:pt x="110" y="174"/>
                  </a:cubicBezTo>
                  <a:cubicBezTo>
                    <a:pt x="110" y="174"/>
                    <a:pt x="110" y="174"/>
                    <a:pt x="110" y="174"/>
                  </a:cubicBezTo>
                  <a:cubicBezTo>
                    <a:pt x="111" y="174"/>
                    <a:pt x="111" y="174"/>
                    <a:pt x="111" y="174"/>
                  </a:cubicBezTo>
                  <a:cubicBezTo>
                    <a:pt x="111" y="174"/>
                    <a:pt x="111" y="174"/>
                    <a:pt x="111" y="174"/>
                  </a:cubicBezTo>
                  <a:cubicBezTo>
                    <a:pt x="111" y="174"/>
                    <a:pt x="111" y="174"/>
                    <a:pt x="111" y="174"/>
                  </a:cubicBezTo>
                  <a:cubicBezTo>
                    <a:pt x="111" y="174"/>
                    <a:pt x="111" y="174"/>
                    <a:pt x="111" y="174"/>
                  </a:cubicBezTo>
                  <a:cubicBezTo>
                    <a:pt x="111" y="173"/>
                    <a:pt x="111" y="173"/>
                    <a:pt x="111" y="173"/>
                  </a:cubicBezTo>
                  <a:cubicBezTo>
                    <a:pt x="112" y="173"/>
                    <a:pt x="112" y="173"/>
                    <a:pt x="112" y="173"/>
                  </a:cubicBezTo>
                  <a:cubicBezTo>
                    <a:pt x="112" y="173"/>
                    <a:pt x="112" y="173"/>
                    <a:pt x="112" y="173"/>
                  </a:cubicBezTo>
                  <a:cubicBezTo>
                    <a:pt x="112" y="173"/>
                    <a:pt x="112" y="173"/>
                    <a:pt x="112" y="173"/>
                  </a:cubicBezTo>
                  <a:cubicBezTo>
                    <a:pt x="112" y="173"/>
                    <a:pt x="112" y="173"/>
                    <a:pt x="112" y="173"/>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1"/>
                    <a:pt x="112" y="171"/>
                    <a:pt x="112" y="171"/>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1" y="172"/>
                    <a:pt x="111" y="172"/>
                    <a:pt x="111" y="172"/>
                  </a:cubicBezTo>
                  <a:cubicBezTo>
                    <a:pt x="112"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1"/>
                    <a:pt x="111" y="171"/>
                    <a:pt x="111" y="171"/>
                  </a:cubicBezTo>
                  <a:cubicBezTo>
                    <a:pt x="111" y="171"/>
                    <a:pt x="111" y="171"/>
                    <a:pt x="111" y="171"/>
                  </a:cubicBezTo>
                  <a:cubicBezTo>
                    <a:pt x="111" y="171"/>
                    <a:pt x="111" y="171"/>
                    <a:pt x="111" y="171"/>
                  </a:cubicBezTo>
                  <a:cubicBezTo>
                    <a:pt x="112" y="171"/>
                    <a:pt x="111" y="171"/>
                    <a:pt x="111" y="171"/>
                  </a:cubicBezTo>
                  <a:cubicBezTo>
                    <a:pt x="111" y="171"/>
                    <a:pt x="111" y="171"/>
                    <a:pt x="111" y="171"/>
                  </a:cubicBezTo>
                  <a:cubicBezTo>
                    <a:pt x="111" y="171"/>
                    <a:pt x="111" y="171"/>
                    <a:pt x="111" y="171"/>
                  </a:cubicBezTo>
                  <a:cubicBezTo>
                    <a:pt x="111" y="171"/>
                    <a:pt x="111" y="171"/>
                    <a:pt x="112" y="171"/>
                  </a:cubicBezTo>
                  <a:cubicBezTo>
                    <a:pt x="112" y="171"/>
                    <a:pt x="112" y="171"/>
                    <a:pt x="112" y="171"/>
                  </a:cubicBezTo>
                  <a:cubicBezTo>
                    <a:pt x="112" y="171"/>
                    <a:pt x="112" y="171"/>
                    <a:pt x="112" y="171"/>
                  </a:cubicBezTo>
                  <a:cubicBezTo>
                    <a:pt x="112" y="171"/>
                    <a:pt x="112" y="171"/>
                    <a:pt x="112" y="171"/>
                  </a:cubicBezTo>
                  <a:cubicBezTo>
                    <a:pt x="112" y="171"/>
                    <a:pt x="112" y="171"/>
                    <a:pt x="112" y="171"/>
                  </a:cubicBezTo>
                  <a:cubicBezTo>
                    <a:pt x="112" y="171"/>
                    <a:pt x="112" y="171"/>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1" y="170"/>
                  </a:cubicBezTo>
                  <a:cubicBezTo>
                    <a:pt x="111" y="170"/>
                    <a:pt x="111" y="170"/>
                    <a:pt x="111" y="170"/>
                  </a:cubicBezTo>
                  <a:cubicBezTo>
                    <a:pt x="111" y="170"/>
                    <a:pt x="111" y="170"/>
                    <a:pt x="111" y="170"/>
                  </a:cubicBezTo>
                  <a:cubicBezTo>
                    <a:pt x="111" y="170"/>
                    <a:pt x="111" y="170"/>
                    <a:pt x="111" y="170"/>
                  </a:cubicBezTo>
                  <a:cubicBezTo>
                    <a:pt x="111"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69"/>
                    <a:pt x="110" y="169"/>
                  </a:cubicBezTo>
                  <a:cubicBezTo>
                    <a:pt x="110" y="169"/>
                    <a:pt x="110" y="170"/>
                    <a:pt x="111" y="170"/>
                  </a:cubicBezTo>
                  <a:cubicBezTo>
                    <a:pt x="111" y="170"/>
                    <a:pt x="111" y="170"/>
                    <a:pt x="111" y="170"/>
                  </a:cubicBezTo>
                  <a:cubicBezTo>
                    <a:pt x="111" y="170"/>
                    <a:pt x="111" y="170"/>
                    <a:pt x="111" y="170"/>
                  </a:cubicBezTo>
                  <a:cubicBezTo>
                    <a:pt x="111" y="170"/>
                    <a:pt x="111" y="170"/>
                    <a:pt x="111" y="170"/>
                  </a:cubicBezTo>
                  <a:cubicBezTo>
                    <a:pt x="111" y="170"/>
                    <a:pt x="111" y="170"/>
                    <a:pt x="111" y="170"/>
                  </a:cubicBezTo>
                  <a:cubicBezTo>
                    <a:pt x="111" y="170"/>
                    <a:pt x="111" y="170"/>
                    <a:pt x="112" y="170"/>
                  </a:cubicBezTo>
                  <a:cubicBezTo>
                    <a:pt x="112" y="170"/>
                    <a:pt x="112" y="170"/>
                    <a:pt x="112" y="170"/>
                  </a:cubicBezTo>
                  <a:cubicBezTo>
                    <a:pt x="112" y="170"/>
                    <a:pt x="112" y="170"/>
                    <a:pt x="112" y="170"/>
                  </a:cubicBezTo>
                  <a:cubicBezTo>
                    <a:pt x="112" y="170"/>
                    <a:pt x="112" y="170"/>
                    <a:pt x="112" y="169"/>
                  </a:cubicBezTo>
                  <a:cubicBezTo>
                    <a:pt x="112" y="169"/>
                    <a:pt x="112" y="169"/>
                    <a:pt x="112" y="169"/>
                  </a:cubicBezTo>
                  <a:cubicBezTo>
                    <a:pt x="112" y="169"/>
                    <a:pt x="112" y="169"/>
                    <a:pt x="112" y="169"/>
                  </a:cubicBezTo>
                  <a:cubicBezTo>
                    <a:pt x="112" y="169"/>
                    <a:pt x="112" y="169"/>
                    <a:pt x="111" y="169"/>
                  </a:cubicBezTo>
                  <a:cubicBezTo>
                    <a:pt x="111" y="169"/>
                    <a:pt x="111" y="169"/>
                    <a:pt x="111" y="169"/>
                  </a:cubicBezTo>
                  <a:cubicBezTo>
                    <a:pt x="111" y="169"/>
                    <a:pt x="111" y="169"/>
                    <a:pt x="111" y="169"/>
                  </a:cubicBezTo>
                  <a:cubicBezTo>
                    <a:pt x="111" y="168"/>
                    <a:pt x="111" y="168"/>
                    <a:pt x="111" y="168"/>
                  </a:cubicBezTo>
                  <a:cubicBezTo>
                    <a:pt x="111"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1" y="168"/>
                    <a:pt x="111" y="168"/>
                  </a:cubicBezTo>
                  <a:cubicBezTo>
                    <a:pt x="111" y="168"/>
                    <a:pt x="111" y="168"/>
                    <a:pt x="111" y="168"/>
                  </a:cubicBezTo>
                  <a:cubicBezTo>
                    <a:pt x="111" y="168"/>
                    <a:pt x="111" y="168"/>
                    <a:pt x="111" y="168"/>
                  </a:cubicBezTo>
                  <a:cubicBezTo>
                    <a:pt x="111" y="168"/>
                    <a:pt x="111" y="168"/>
                    <a:pt x="111" y="168"/>
                  </a:cubicBezTo>
                  <a:cubicBezTo>
                    <a:pt x="111" y="168"/>
                    <a:pt x="111" y="168"/>
                    <a:pt x="111" y="168"/>
                  </a:cubicBezTo>
                  <a:cubicBezTo>
                    <a:pt x="112" y="169"/>
                    <a:pt x="112" y="169"/>
                    <a:pt x="112" y="169"/>
                  </a:cubicBezTo>
                  <a:cubicBezTo>
                    <a:pt x="112" y="169"/>
                    <a:pt x="112" y="169"/>
                    <a:pt x="112" y="169"/>
                  </a:cubicBezTo>
                  <a:cubicBezTo>
                    <a:pt x="112" y="169"/>
                    <a:pt x="112" y="169"/>
                    <a:pt x="112" y="169"/>
                  </a:cubicBezTo>
                  <a:cubicBezTo>
                    <a:pt x="112" y="169"/>
                    <a:pt x="112" y="169"/>
                    <a:pt x="112" y="169"/>
                  </a:cubicBezTo>
                  <a:cubicBezTo>
                    <a:pt x="112" y="169"/>
                    <a:pt x="113" y="169"/>
                    <a:pt x="113" y="169"/>
                  </a:cubicBezTo>
                  <a:cubicBezTo>
                    <a:pt x="112" y="170"/>
                    <a:pt x="112" y="170"/>
                    <a:pt x="112" y="170"/>
                  </a:cubicBezTo>
                  <a:cubicBezTo>
                    <a:pt x="112" y="170"/>
                    <a:pt x="113" y="170"/>
                    <a:pt x="113" y="170"/>
                  </a:cubicBezTo>
                  <a:cubicBezTo>
                    <a:pt x="113" y="170"/>
                    <a:pt x="113" y="170"/>
                    <a:pt x="113" y="170"/>
                  </a:cubicBezTo>
                  <a:cubicBezTo>
                    <a:pt x="113" y="170"/>
                    <a:pt x="113" y="170"/>
                    <a:pt x="113" y="170"/>
                  </a:cubicBezTo>
                  <a:cubicBezTo>
                    <a:pt x="113" y="170"/>
                    <a:pt x="113" y="170"/>
                    <a:pt x="113" y="170"/>
                  </a:cubicBezTo>
                  <a:cubicBezTo>
                    <a:pt x="113" y="170"/>
                    <a:pt x="113" y="170"/>
                    <a:pt x="113" y="170"/>
                  </a:cubicBezTo>
                  <a:cubicBezTo>
                    <a:pt x="113" y="170"/>
                    <a:pt x="113" y="169"/>
                    <a:pt x="114" y="169"/>
                  </a:cubicBezTo>
                  <a:cubicBezTo>
                    <a:pt x="114" y="169"/>
                    <a:pt x="114" y="169"/>
                    <a:pt x="114" y="169"/>
                  </a:cubicBezTo>
                  <a:cubicBezTo>
                    <a:pt x="114" y="169"/>
                    <a:pt x="114" y="169"/>
                    <a:pt x="114" y="169"/>
                  </a:cubicBezTo>
                  <a:cubicBezTo>
                    <a:pt x="114" y="169"/>
                    <a:pt x="114" y="169"/>
                    <a:pt x="114" y="168"/>
                  </a:cubicBezTo>
                  <a:cubicBezTo>
                    <a:pt x="114" y="168"/>
                    <a:pt x="113" y="168"/>
                    <a:pt x="113" y="168"/>
                  </a:cubicBezTo>
                  <a:cubicBezTo>
                    <a:pt x="113" y="168"/>
                    <a:pt x="113" y="168"/>
                    <a:pt x="113" y="168"/>
                  </a:cubicBezTo>
                  <a:cubicBezTo>
                    <a:pt x="113" y="168"/>
                    <a:pt x="113" y="168"/>
                    <a:pt x="113" y="168"/>
                  </a:cubicBezTo>
                  <a:cubicBezTo>
                    <a:pt x="113" y="168"/>
                    <a:pt x="113" y="168"/>
                    <a:pt x="113" y="168"/>
                  </a:cubicBezTo>
                  <a:cubicBezTo>
                    <a:pt x="113" y="168"/>
                    <a:pt x="113" y="168"/>
                    <a:pt x="113" y="168"/>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7"/>
                    <a:pt x="112" y="167"/>
                    <a:pt x="112" y="167"/>
                  </a:cubicBezTo>
                  <a:cubicBezTo>
                    <a:pt x="112" y="167"/>
                    <a:pt x="112" y="167"/>
                    <a:pt x="112" y="167"/>
                  </a:cubicBezTo>
                  <a:cubicBezTo>
                    <a:pt x="112" y="167"/>
                    <a:pt x="113" y="167"/>
                    <a:pt x="113" y="166"/>
                  </a:cubicBezTo>
                  <a:cubicBezTo>
                    <a:pt x="113" y="166"/>
                    <a:pt x="113" y="166"/>
                    <a:pt x="113" y="166"/>
                  </a:cubicBezTo>
                  <a:cubicBezTo>
                    <a:pt x="113" y="166"/>
                    <a:pt x="113" y="167"/>
                    <a:pt x="113" y="167"/>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8"/>
                    <a:pt x="113" y="168"/>
                    <a:pt x="113" y="168"/>
                  </a:cubicBezTo>
                  <a:cubicBezTo>
                    <a:pt x="113" y="168"/>
                    <a:pt x="113" y="168"/>
                    <a:pt x="113" y="168"/>
                  </a:cubicBezTo>
                  <a:cubicBezTo>
                    <a:pt x="113" y="168"/>
                    <a:pt x="113" y="168"/>
                    <a:pt x="113" y="168"/>
                  </a:cubicBezTo>
                  <a:cubicBezTo>
                    <a:pt x="113" y="168"/>
                    <a:pt x="114" y="168"/>
                    <a:pt x="114" y="168"/>
                  </a:cubicBezTo>
                  <a:cubicBezTo>
                    <a:pt x="114" y="168"/>
                    <a:pt x="114" y="168"/>
                    <a:pt x="114" y="169"/>
                  </a:cubicBezTo>
                  <a:cubicBezTo>
                    <a:pt x="114" y="169"/>
                    <a:pt x="114" y="169"/>
                    <a:pt x="114" y="169"/>
                  </a:cubicBezTo>
                  <a:cubicBezTo>
                    <a:pt x="114" y="169"/>
                    <a:pt x="114" y="169"/>
                    <a:pt x="114" y="169"/>
                  </a:cubicBezTo>
                  <a:cubicBezTo>
                    <a:pt x="114" y="169"/>
                    <a:pt x="114" y="169"/>
                    <a:pt x="114" y="169"/>
                  </a:cubicBezTo>
                  <a:cubicBezTo>
                    <a:pt x="114" y="168"/>
                    <a:pt x="115" y="168"/>
                    <a:pt x="115" y="168"/>
                  </a:cubicBezTo>
                  <a:cubicBezTo>
                    <a:pt x="115" y="168"/>
                    <a:pt x="115" y="168"/>
                    <a:pt x="115" y="168"/>
                  </a:cubicBezTo>
                  <a:cubicBezTo>
                    <a:pt x="115" y="168"/>
                    <a:pt x="115" y="168"/>
                    <a:pt x="115" y="168"/>
                  </a:cubicBezTo>
                  <a:cubicBezTo>
                    <a:pt x="115" y="168"/>
                    <a:pt x="115" y="167"/>
                    <a:pt x="115" y="167"/>
                  </a:cubicBezTo>
                  <a:cubicBezTo>
                    <a:pt x="115" y="167"/>
                    <a:pt x="115" y="167"/>
                    <a:pt x="115" y="167"/>
                  </a:cubicBezTo>
                  <a:cubicBezTo>
                    <a:pt x="115" y="167"/>
                    <a:pt x="115" y="167"/>
                    <a:pt x="115" y="167"/>
                  </a:cubicBezTo>
                  <a:cubicBezTo>
                    <a:pt x="115" y="167"/>
                    <a:pt x="115" y="167"/>
                    <a:pt x="115" y="167"/>
                  </a:cubicBezTo>
                  <a:cubicBezTo>
                    <a:pt x="115" y="167"/>
                    <a:pt x="115" y="167"/>
                    <a:pt x="116" y="167"/>
                  </a:cubicBezTo>
                  <a:cubicBezTo>
                    <a:pt x="116" y="167"/>
                    <a:pt x="115" y="167"/>
                    <a:pt x="115" y="167"/>
                  </a:cubicBezTo>
                  <a:cubicBezTo>
                    <a:pt x="115" y="167"/>
                    <a:pt x="115" y="167"/>
                    <a:pt x="115" y="167"/>
                  </a:cubicBezTo>
                  <a:cubicBezTo>
                    <a:pt x="115" y="167"/>
                    <a:pt x="115" y="167"/>
                    <a:pt x="115" y="167"/>
                  </a:cubicBezTo>
                  <a:cubicBezTo>
                    <a:pt x="115" y="167"/>
                    <a:pt x="115" y="167"/>
                    <a:pt x="115" y="167"/>
                  </a:cubicBezTo>
                  <a:cubicBezTo>
                    <a:pt x="115" y="167"/>
                    <a:pt x="115" y="167"/>
                    <a:pt x="115" y="167"/>
                  </a:cubicBezTo>
                  <a:cubicBezTo>
                    <a:pt x="116" y="167"/>
                    <a:pt x="116" y="167"/>
                    <a:pt x="116" y="167"/>
                  </a:cubicBezTo>
                  <a:cubicBezTo>
                    <a:pt x="116" y="167"/>
                    <a:pt x="116" y="166"/>
                    <a:pt x="116" y="166"/>
                  </a:cubicBezTo>
                  <a:cubicBezTo>
                    <a:pt x="117" y="166"/>
                    <a:pt x="117" y="166"/>
                    <a:pt x="117" y="166"/>
                  </a:cubicBezTo>
                  <a:cubicBezTo>
                    <a:pt x="117" y="166"/>
                    <a:pt x="117" y="166"/>
                    <a:pt x="117" y="166"/>
                  </a:cubicBezTo>
                  <a:cubicBezTo>
                    <a:pt x="117" y="165"/>
                    <a:pt x="117" y="165"/>
                    <a:pt x="117" y="165"/>
                  </a:cubicBezTo>
                  <a:cubicBezTo>
                    <a:pt x="117" y="165"/>
                    <a:pt x="117" y="165"/>
                    <a:pt x="117" y="165"/>
                  </a:cubicBezTo>
                  <a:cubicBezTo>
                    <a:pt x="117" y="165"/>
                    <a:pt x="117" y="165"/>
                    <a:pt x="117" y="164"/>
                  </a:cubicBezTo>
                  <a:cubicBezTo>
                    <a:pt x="117" y="164"/>
                    <a:pt x="117" y="164"/>
                    <a:pt x="117" y="164"/>
                  </a:cubicBezTo>
                  <a:cubicBezTo>
                    <a:pt x="117" y="164"/>
                    <a:pt x="117" y="164"/>
                    <a:pt x="117" y="164"/>
                  </a:cubicBezTo>
                  <a:cubicBezTo>
                    <a:pt x="117" y="164"/>
                    <a:pt x="117" y="163"/>
                    <a:pt x="117" y="163"/>
                  </a:cubicBezTo>
                  <a:cubicBezTo>
                    <a:pt x="117" y="163"/>
                    <a:pt x="117" y="162"/>
                    <a:pt x="117" y="162"/>
                  </a:cubicBezTo>
                  <a:cubicBezTo>
                    <a:pt x="117" y="162"/>
                    <a:pt x="117" y="162"/>
                    <a:pt x="117" y="162"/>
                  </a:cubicBezTo>
                  <a:cubicBezTo>
                    <a:pt x="117" y="161"/>
                    <a:pt x="117" y="161"/>
                    <a:pt x="117" y="161"/>
                  </a:cubicBezTo>
                  <a:cubicBezTo>
                    <a:pt x="118" y="161"/>
                    <a:pt x="118" y="160"/>
                    <a:pt x="118" y="160"/>
                  </a:cubicBezTo>
                  <a:cubicBezTo>
                    <a:pt x="118" y="160"/>
                    <a:pt x="118" y="160"/>
                    <a:pt x="118" y="160"/>
                  </a:cubicBezTo>
                  <a:cubicBezTo>
                    <a:pt x="118" y="160"/>
                    <a:pt x="118" y="160"/>
                    <a:pt x="118" y="160"/>
                  </a:cubicBezTo>
                  <a:cubicBezTo>
                    <a:pt x="118" y="160"/>
                    <a:pt x="118" y="160"/>
                    <a:pt x="118" y="160"/>
                  </a:cubicBezTo>
                  <a:cubicBezTo>
                    <a:pt x="118" y="160"/>
                    <a:pt x="118" y="159"/>
                    <a:pt x="118" y="159"/>
                  </a:cubicBezTo>
                  <a:cubicBezTo>
                    <a:pt x="118" y="159"/>
                    <a:pt x="118" y="159"/>
                    <a:pt x="118" y="159"/>
                  </a:cubicBezTo>
                  <a:cubicBezTo>
                    <a:pt x="118" y="159"/>
                    <a:pt x="118" y="159"/>
                    <a:pt x="118" y="159"/>
                  </a:cubicBezTo>
                  <a:cubicBezTo>
                    <a:pt x="119" y="158"/>
                    <a:pt x="119" y="158"/>
                    <a:pt x="119" y="158"/>
                  </a:cubicBezTo>
                  <a:cubicBezTo>
                    <a:pt x="119" y="158"/>
                    <a:pt x="119" y="158"/>
                    <a:pt x="119" y="158"/>
                  </a:cubicBezTo>
                  <a:cubicBezTo>
                    <a:pt x="119" y="158"/>
                    <a:pt x="119" y="158"/>
                    <a:pt x="119" y="158"/>
                  </a:cubicBezTo>
                  <a:cubicBezTo>
                    <a:pt x="119" y="158"/>
                    <a:pt x="119" y="157"/>
                    <a:pt x="119" y="157"/>
                  </a:cubicBezTo>
                  <a:cubicBezTo>
                    <a:pt x="119" y="157"/>
                    <a:pt x="119" y="157"/>
                    <a:pt x="119" y="157"/>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4"/>
                    <a:pt x="119" y="154"/>
                  </a:cubicBezTo>
                  <a:cubicBezTo>
                    <a:pt x="119" y="154"/>
                    <a:pt x="119" y="154"/>
                    <a:pt x="119" y="154"/>
                  </a:cubicBezTo>
                  <a:cubicBezTo>
                    <a:pt x="119" y="154"/>
                    <a:pt x="119" y="154"/>
                    <a:pt x="119" y="154"/>
                  </a:cubicBezTo>
                  <a:cubicBezTo>
                    <a:pt x="118" y="154"/>
                    <a:pt x="118" y="153"/>
                    <a:pt x="118" y="153"/>
                  </a:cubicBezTo>
                  <a:cubicBezTo>
                    <a:pt x="118" y="153"/>
                    <a:pt x="118" y="153"/>
                    <a:pt x="118" y="153"/>
                  </a:cubicBezTo>
                  <a:cubicBezTo>
                    <a:pt x="118" y="153"/>
                    <a:pt x="118" y="153"/>
                    <a:pt x="118" y="153"/>
                  </a:cubicBezTo>
                  <a:cubicBezTo>
                    <a:pt x="118" y="153"/>
                    <a:pt x="118" y="153"/>
                    <a:pt x="118" y="153"/>
                  </a:cubicBezTo>
                  <a:cubicBezTo>
                    <a:pt x="118" y="153"/>
                    <a:pt x="118" y="153"/>
                    <a:pt x="117" y="153"/>
                  </a:cubicBezTo>
                  <a:cubicBezTo>
                    <a:pt x="117" y="153"/>
                    <a:pt x="117" y="153"/>
                    <a:pt x="117" y="153"/>
                  </a:cubicBezTo>
                  <a:cubicBezTo>
                    <a:pt x="117" y="153"/>
                    <a:pt x="118" y="153"/>
                    <a:pt x="118" y="153"/>
                  </a:cubicBezTo>
                  <a:cubicBezTo>
                    <a:pt x="118" y="153"/>
                    <a:pt x="118" y="153"/>
                    <a:pt x="118" y="153"/>
                  </a:cubicBezTo>
                  <a:cubicBezTo>
                    <a:pt x="118" y="153"/>
                    <a:pt x="118" y="153"/>
                    <a:pt x="118" y="153"/>
                  </a:cubicBezTo>
                  <a:cubicBezTo>
                    <a:pt x="118" y="153"/>
                    <a:pt x="118" y="153"/>
                    <a:pt x="118" y="153"/>
                  </a:cubicBezTo>
                  <a:cubicBezTo>
                    <a:pt x="118" y="153"/>
                    <a:pt x="118" y="153"/>
                    <a:pt x="118" y="153"/>
                  </a:cubicBezTo>
                  <a:cubicBezTo>
                    <a:pt x="118" y="153"/>
                    <a:pt x="119" y="154"/>
                    <a:pt x="119" y="154"/>
                  </a:cubicBezTo>
                  <a:cubicBezTo>
                    <a:pt x="119" y="154"/>
                    <a:pt x="119" y="154"/>
                    <a:pt x="119" y="154"/>
                  </a:cubicBezTo>
                  <a:cubicBezTo>
                    <a:pt x="119" y="154"/>
                    <a:pt x="119" y="153"/>
                    <a:pt x="119" y="153"/>
                  </a:cubicBezTo>
                  <a:cubicBezTo>
                    <a:pt x="119" y="153"/>
                    <a:pt x="119" y="153"/>
                    <a:pt x="119" y="152"/>
                  </a:cubicBezTo>
                  <a:cubicBezTo>
                    <a:pt x="119" y="152"/>
                    <a:pt x="119" y="152"/>
                    <a:pt x="119" y="152"/>
                  </a:cubicBezTo>
                  <a:cubicBezTo>
                    <a:pt x="118" y="152"/>
                    <a:pt x="118" y="151"/>
                    <a:pt x="118" y="151"/>
                  </a:cubicBezTo>
                  <a:cubicBezTo>
                    <a:pt x="118" y="151"/>
                    <a:pt x="118" y="151"/>
                    <a:pt x="118" y="151"/>
                  </a:cubicBezTo>
                  <a:cubicBezTo>
                    <a:pt x="118" y="151"/>
                    <a:pt x="118" y="150"/>
                    <a:pt x="118" y="150"/>
                  </a:cubicBezTo>
                  <a:cubicBezTo>
                    <a:pt x="118" y="150"/>
                    <a:pt x="118" y="150"/>
                    <a:pt x="118" y="150"/>
                  </a:cubicBezTo>
                  <a:cubicBezTo>
                    <a:pt x="118" y="150"/>
                    <a:pt x="117" y="149"/>
                    <a:pt x="117" y="149"/>
                  </a:cubicBezTo>
                  <a:cubicBezTo>
                    <a:pt x="117" y="149"/>
                    <a:pt x="117" y="149"/>
                    <a:pt x="116" y="149"/>
                  </a:cubicBezTo>
                  <a:cubicBezTo>
                    <a:pt x="116" y="148"/>
                    <a:pt x="116" y="148"/>
                    <a:pt x="116" y="148"/>
                  </a:cubicBezTo>
                  <a:cubicBezTo>
                    <a:pt x="116" y="148"/>
                    <a:pt x="115" y="147"/>
                    <a:pt x="115" y="147"/>
                  </a:cubicBezTo>
                  <a:cubicBezTo>
                    <a:pt x="115" y="147"/>
                    <a:pt x="115" y="147"/>
                    <a:pt x="115" y="147"/>
                  </a:cubicBezTo>
                  <a:cubicBezTo>
                    <a:pt x="114" y="147"/>
                    <a:pt x="114" y="147"/>
                    <a:pt x="114" y="146"/>
                  </a:cubicBezTo>
                  <a:cubicBezTo>
                    <a:pt x="114" y="146"/>
                    <a:pt x="114" y="146"/>
                    <a:pt x="113" y="146"/>
                  </a:cubicBezTo>
                  <a:cubicBezTo>
                    <a:pt x="113" y="146"/>
                    <a:pt x="113" y="146"/>
                    <a:pt x="113" y="146"/>
                  </a:cubicBezTo>
                  <a:cubicBezTo>
                    <a:pt x="113" y="145"/>
                    <a:pt x="112" y="145"/>
                    <a:pt x="112" y="145"/>
                  </a:cubicBezTo>
                  <a:cubicBezTo>
                    <a:pt x="112" y="145"/>
                    <a:pt x="112" y="145"/>
                    <a:pt x="111" y="145"/>
                  </a:cubicBezTo>
                  <a:cubicBezTo>
                    <a:pt x="111" y="145"/>
                    <a:pt x="111" y="145"/>
                    <a:pt x="111" y="145"/>
                  </a:cubicBezTo>
                  <a:cubicBezTo>
                    <a:pt x="110" y="145"/>
                    <a:pt x="110" y="145"/>
                    <a:pt x="110" y="145"/>
                  </a:cubicBezTo>
                  <a:cubicBezTo>
                    <a:pt x="110" y="145"/>
                    <a:pt x="110" y="145"/>
                    <a:pt x="109" y="145"/>
                  </a:cubicBezTo>
                  <a:cubicBezTo>
                    <a:pt x="109" y="145"/>
                    <a:pt x="109" y="145"/>
                    <a:pt x="109" y="144"/>
                  </a:cubicBezTo>
                  <a:cubicBezTo>
                    <a:pt x="108" y="144"/>
                    <a:pt x="108" y="144"/>
                    <a:pt x="108" y="144"/>
                  </a:cubicBezTo>
                  <a:cubicBezTo>
                    <a:pt x="108" y="144"/>
                    <a:pt x="107" y="144"/>
                    <a:pt x="107" y="144"/>
                  </a:cubicBezTo>
                  <a:cubicBezTo>
                    <a:pt x="107" y="144"/>
                    <a:pt x="107" y="144"/>
                    <a:pt x="107" y="144"/>
                  </a:cubicBezTo>
                  <a:cubicBezTo>
                    <a:pt x="106" y="144"/>
                    <a:pt x="106" y="144"/>
                    <a:pt x="106" y="144"/>
                  </a:cubicBezTo>
                  <a:cubicBezTo>
                    <a:pt x="106" y="144"/>
                    <a:pt x="106" y="144"/>
                    <a:pt x="106" y="144"/>
                  </a:cubicBezTo>
                  <a:cubicBezTo>
                    <a:pt x="107" y="144"/>
                    <a:pt x="107" y="144"/>
                    <a:pt x="107" y="144"/>
                  </a:cubicBezTo>
                  <a:cubicBezTo>
                    <a:pt x="107" y="144"/>
                    <a:pt x="107" y="144"/>
                    <a:pt x="107" y="144"/>
                  </a:cubicBezTo>
                  <a:cubicBezTo>
                    <a:pt x="107" y="144"/>
                    <a:pt x="107" y="144"/>
                    <a:pt x="107" y="144"/>
                  </a:cubicBezTo>
                  <a:cubicBezTo>
                    <a:pt x="107" y="144"/>
                    <a:pt x="107" y="144"/>
                    <a:pt x="107" y="144"/>
                  </a:cubicBezTo>
                  <a:cubicBezTo>
                    <a:pt x="107" y="144"/>
                    <a:pt x="107" y="144"/>
                    <a:pt x="107" y="144"/>
                  </a:cubicBezTo>
                  <a:cubicBezTo>
                    <a:pt x="106" y="144"/>
                    <a:pt x="106" y="144"/>
                    <a:pt x="106" y="144"/>
                  </a:cubicBezTo>
                  <a:cubicBezTo>
                    <a:pt x="106" y="144"/>
                    <a:pt x="106" y="144"/>
                    <a:pt x="106" y="144"/>
                  </a:cubicBezTo>
                  <a:cubicBezTo>
                    <a:pt x="106" y="144"/>
                    <a:pt x="106" y="144"/>
                    <a:pt x="106" y="144"/>
                  </a:cubicBezTo>
                  <a:cubicBezTo>
                    <a:pt x="106" y="144"/>
                    <a:pt x="106" y="144"/>
                    <a:pt x="106"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5"/>
                    <a:pt x="105" y="145"/>
                    <a:pt x="105" y="145"/>
                  </a:cubicBezTo>
                  <a:cubicBezTo>
                    <a:pt x="105" y="145"/>
                    <a:pt x="105" y="145"/>
                    <a:pt x="105" y="144"/>
                  </a:cubicBezTo>
                  <a:cubicBezTo>
                    <a:pt x="104" y="144"/>
                    <a:pt x="104" y="144"/>
                    <a:pt x="104" y="144"/>
                  </a:cubicBezTo>
                  <a:cubicBezTo>
                    <a:pt x="104" y="144"/>
                    <a:pt x="104" y="144"/>
                    <a:pt x="104" y="144"/>
                  </a:cubicBezTo>
                  <a:cubicBezTo>
                    <a:pt x="104" y="144"/>
                    <a:pt x="104" y="144"/>
                    <a:pt x="104" y="144"/>
                  </a:cubicBezTo>
                  <a:cubicBezTo>
                    <a:pt x="104" y="144"/>
                    <a:pt x="104" y="144"/>
                    <a:pt x="104" y="144"/>
                  </a:cubicBezTo>
                  <a:cubicBezTo>
                    <a:pt x="104" y="144"/>
                    <a:pt x="104" y="144"/>
                    <a:pt x="103" y="144"/>
                  </a:cubicBezTo>
                  <a:cubicBezTo>
                    <a:pt x="103" y="144"/>
                    <a:pt x="103" y="144"/>
                    <a:pt x="103" y="144"/>
                  </a:cubicBezTo>
                  <a:cubicBezTo>
                    <a:pt x="103" y="144"/>
                    <a:pt x="103" y="144"/>
                    <a:pt x="103" y="144"/>
                  </a:cubicBezTo>
                  <a:cubicBezTo>
                    <a:pt x="103" y="144"/>
                    <a:pt x="103" y="144"/>
                    <a:pt x="103" y="144"/>
                  </a:cubicBezTo>
                  <a:cubicBezTo>
                    <a:pt x="103" y="144"/>
                    <a:pt x="103" y="144"/>
                    <a:pt x="103" y="144"/>
                  </a:cubicBezTo>
                  <a:cubicBezTo>
                    <a:pt x="103" y="144"/>
                    <a:pt x="103"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1" y="144"/>
                    <a:pt x="101" y="144"/>
                  </a:cubicBezTo>
                  <a:cubicBezTo>
                    <a:pt x="101" y="144"/>
                    <a:pt x="101" y="144"/>
                    <a:pt x="101" y="144"/>
                  </a:cubicBezTo>
                  <a:cubicBezTo>
                    <a:pt x="100" y="144"/>
                    <a:pt x="100" y="144"/>
                    <a:pt x="100" y="144"/>
                  </a:cubicBezTo>
                  <a:cubicBezTo>
                    <a:pt x="100" y="144"/>
                    <a:pt x="100" y="144"/>
                    <a:pt x="100" y="144"/>
                  </a:cubicBezTo>
                  <a:cubicBezTo>
                    <a:pt x="100" y="144"/>
                    <a:pt x="100" y="144"/>
                    <a:pt x="100" y="144"/>
                  </a:cubicBezTo>
                  <a:cubicBezTo>
                    <a:pt x="100" y="144"/>
                    <a:pt x="100" y="144"/>
                    <a:pt x="100" y="144"/>
                  </a:cubicBezTo>
                  <a:cubicBezTo>
                    <a:pt x="100" y="144"/>
                    <a:pt x="99" y="144"/>
                    <a:pt x="99" y="145"/>
                  </a:cubicBezTo>
                  <a:cubicBezTo>
                    <a:pt x="99" y="145"/>
                    <a:pt x="99" y="145"/>
                    <a:pt x="99" y="145"/>
                  </a:cubicBezTo>
                  <a:cubicBezTo>
                    <a:pt x="99" y="145"/>
                    <a:pt x="99" y="145"/>
                    <a:pt x="99" y="145"/>
                  </a:cubicBezTo>
                  <a:cubicBezTo>
                    <a:pt x="99" y="145"/>
                    <a:pt x="99" y="145"/>
                    <a:pt x="99" y="145"/>
                  </a:cubicBezTo>
                  <a:cubicBezTo>
                    <a:pt x="99" y="145"/>
                    <a:pt x="99" y="146"/>
                    <a:pt x="99" y="146"/>
                  </a:cubicBezTo>
                  <a:cubicBezTo>
                    <a:pt x="99" y="146"/>
                    <a:pt x="99" y="146"/>
                    <a:pt x="99" y="146"/>
                  </a:cubicBezTo>
                  <a:cubicBezTo>
                    <a:pt x="99" y="146"/>
                    <a:pt x="99" y="146"/>
                    <a:pt x="99" y="146"/>
                  </a:cubicBezTo>
                  <a:cubicBezTo>
                    <a:pt x="99" y="146"/>
                    <a:pt x="99" y="146"/>
                    <a:pt x="99" y="146"/>
                  </a:cubicBezTo>
                  <a:cubicBezTo>
                    <a:pt x="98" y="147"/>
                    <a:pt x="98" y="147"/>
                    <a:pt x="98" y="147"/>
                  </a:cubicBezTo>
                  <a:cubicBezTo>
                    <a:pt x="98" y="147"/>
                    <a:pt x="98" y="147"/>
                    <a:pt x="98" y="147"/>
                  </a:cubicBezTo>
                  <a:cubicBezTo>
                    <a:pt x="98" y="147"/>
                    <a:pt x="98" y="147"/>
                    <a:pt x="98" y="147"/>
                  </a:cubicBezTo>
                  <a:cubicBezTo>
                    <a:pt x="98" y="147"/>
                    <a:pt x="98" y="147"/>
                    <a:pt x="98" y="147"/>
                  </a:cubicBezTo>
                  <a:cubicBezTo>
                    <a:pt x="98" y="147"/>
                    <a:pt x="98" y="147"/>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7" y="148"/>
                    <a:pt x="97" y="148"/>
                    <a:pt x="97" y="148"/>
                  </a:cubicBezTo>
                  <a:cubicBezTo>
                    <a:pt x="97" y="148"/>
                    <a:pt x="97" y="148"/>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8"/>
                    <a:pt x="96" y="148"/>
                  </a:cubicBezTo>
                  <a:cubicBezTo>
                    <a:pt x="96" y="148"/>
                    <a:pt x="96" y="148"/>
                    <a:pt x="96" y="148"/>
                  </a:cubicBezTo>
                  <a:cubicBezTo>
                    <a:pt x="96" y="148"/>
                    <a:pt x="96" y="148"/>
                    <a:pt x="96" y="148"/>
                  </a:cubicBezTo>
                  <a:cubicBezTo>
                    <a:pt x="96" y="148"/>
                    <a:pt x="96" y="149"/>
                    <a:pt x="96" y="149"/>
                  </a:cubicBezTo>
                  <a:cubicBezTo>
                    <a:pt x="96" y="149"/>
                    <a:pt x="96" y="149"/>
                    <a:pt x="96" y="149"/>
                  </a:cubicBezTo>
                  <a:cubicBezTo>
                    <a:pt x="96" y="149"/>
                    <a:pt x="96" y="149"/>
                    <a:pt x="96" y="149"/>
                  </a:cubicBezTo>
                  <a:cubicBezTo>
                    <a:pt x="96" y="149"/>
                    <a:pt x="96" y="149"/>
                    <a:pt x="96" y="149"/>
                  </a:cubicBezTo>
                  <a:cubicBezTo>
                    <a:pt x="95" y="149"/>
                    <a:pt x="95" y="149"/>
                    <a:pt x="95" y="149"/>
                  </a:cubicBezTo>
                  <a:cubicBezTo>
                    <a:pt x="95" y="149"/>
                    <a:pt x="95" y="149"/>
                    <a:pt x="95" y="149"/>
                  </a:cubicBezTo>
                  <a:cubicBezTo>
                    <a:pt x="95" y="148"/>
                    <a:pt x="95" y="148"/>
                    <a:pt x="95" y="148"/>
                  </a:cubicBezTo>
                  <a:cubicBezTo>
                    <a:pt x="95" y="148"/>
                    <a:pt x="95" y="149"/>
                    <a:pt x="95" y="149"/>
                  </a:cubicBezTo>
                  <a:cubicBezTo>
                    <a:pt x="95" y="149"/>
                    <a:pt x="95" y="148"/>
                    <a:pt x="95" y="148"/>
                  </a:cubicBezTo>
                  <a:cubicBezTo>
                    <a:pt x="95" y="148"/>
                    <a:pt x="95" y="148"/>
                    <a:pt x="95" y="148"/>
                  </a:cubicBezTo>
                  <a:cubicBezTo>
                    <a:pt x="95" y="148"/>
                    <a:pt x="95" y="148"/>
                    <a:pt x="95" y="148"/>
                  </a:cubicBezTo>
                  <a:cubicBezTo>
                    <a:pt x="95" y="148"/>
                    <a:pt x="95" y="148"/>
                    <a:pt x="95" y="148"/>
                  </a:cubicBezTo>
                  <a:cubicBezTo>
                    <a:pt x="95" y="148"/>
                    <a:pt x="94" y="148"/>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3" y="147"/>
                    <a:pt x="93" y="147"/>
                    <a:pt x="93" y="147"/>
                  </a:cubicBezTo>
                  <a:cubicBezTo>
                    <a:pt x="93" y="147"/>
                    <a:pt x="93" y="147"/>
                    <a:pt x="93" y="147"/>
                  </a:cubicBezTo>
                  <a:cubicBezTo>
                    <a:pt x="93" y="147"/>
                    <a:pt x="93" y="147"/>
                    <a:pt x="93" y="147"/>
                  </a:cubicBezTo>
                  <a:cubicBezTo>
                    <a:pt x="93" y="147"/>
                    <a:pt x="93" y="147"/>
                    <a:pt x="93" y="147"/>
                  </a:cubicBezTo>
                  <a:cubicBezTo>
                    <a:pt x="93" y="147"/>
                    <a:pt x="93" y="146"/>
                    <a:pt x="93" y="146"/>
                  </a:cubicBezTo>
                  <a:cubicBezTo>
                    <a:pt x="93" y="146"/>
                    <a:pt x="93" y="146"/>
                    <a:pt x="93" y="146"/>
                  </a:cubicBezTo>
                  <a:cubicBezTo>
                    <a:pt x="93"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7"/>
                    <a:pt x="92" y="147"/>
                  </a:cubicBezTo>
                  <a:cubicBezTo>
                    <a:pt x="92" y="147"/>
                    <a:pt x="92" y="147"/>
                    <a:pt x="92" y="147"/>
                  </a:cubicBezTo>
                  <a:cubicBezTo>
                    <a:pt x="92" y="147"/>
                    <a:pt x="92" y="147"/>
                    <a:pt x="92" y="147"/>
                  </a:cubicBezTo>
                  <a:cubicBezTo>
                    <a:pt x="92" y="147"/>
                    <a:pt x="92" y="147"/>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3" y="146"/>
                  </a:cubicBezTo>
                  <a:cubicBezTo>
                    <a:pt x="93" y="146"/>
                    <a:pt x="93" y="146"/>
                    <a:pt x="93" y="146"/>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4"/>
                    <a:pt x="93" y="144"/>
                  </a:cubicBezTo>
                  <a:cubicBezTo>
                    <a:pt x="93" y="144"/>
                    <a:pt x="93" y="144"/>
                    <a:pt x="93" y="144"/>
                  </a:cubicBezTo>
                  <a:cubicBezTo>
                    <a:pt x="93" y="144"/>
                    <a:pt x="93" y="144"/>
                    <a:pt x="93" y="144"/>
                  </a:cubicBezTo>
                  <a:cubicBezTo>
                    <a:pt x="93" y="144"/>
                    <a:pt x="93" y="144"/>
                    <a:pt x="93" y="144"/>
                  </a:cubicBezTo>
                  <a:cubicBezTo>
                    <a:pt x="93" y="144"/>
                    <a:pt x="93" y="144"/>
                    <a:pt x="93" y="144"/>
                  </a:cubicBezTo>
                  <a:cubicBezTo>
                    <a:pt x="93" y="144"/>
                    <a:pt x="94" y="144"/>
                    <a:pt x="94" y="144"/>
                  </a:cubicBezTo>
                  <a:cubicBezTo>
                    <a:pt x="94" y="144"/>
                    <a:pt x="94" y="144"/>
                    <a:pt x="94" y="144"/>
                  </a:cubicBezTo>
                  <a:cubicBezTo>
                    <a:pt x="94" y="144"/>
                    <a:pt x="94" y="144"/>
                    <a:pt x="94" y="144"/>
                  </a:cubicBezTo>
                  <a:cubicBezTo>
                    <a:pt x="94" y="144"/>
                    <a:pt x="94" y="144"/>
                    <a:pt x="94" y="144"/>
                  </a:cubicBezTo>
                  <a:cubicBezTo>
                    <a:pt x="94" y="144"/>
                    <a:pt x="94" y="144"/>
                    <a:pt x="94" y="144"/>
                  </a:cubicBezTo>
                  <a:cubicBezTo>
                    <a:pt x="94" y="144"/>
                    <a:pt x="94" y="143"/>
                    <a:pt x="94" y="143"/>
                  </a:cubicBezTo>
                  <a:cubicBezTo>
                    <a:pt x="94" y="143"/>
                    <a:pt x="94" y="143"/>
                    <a:pt x="94" y="143"/>
                  </a:cubicBezTo>
                  <a:cubicBezTo>
                    <a:pt x="94" y="143"/>
                    <a:pt x="94" y="143"/>
                    <a:pt x="94" y="143"/>
                  </a:cubicBezTo>
                  <a:cubicBezTo>
                    <a:pt x="94" y="143"/>
                    <a:pt x="94" y="143"/>
                    <a:pt x="94" y="143"/>
                  </a:cubicBezTo>
                  <a:cubicBezTo>
                    <a:pt x="94" y="143"/>
                    <a:pt x="94" y="143"/>
                    <a:pt x="94" y="143"/>
                  </a:cubicBezTo>
                  <a:cubicBezTo>
                    <a:pt x="94" y="143"/>
                    <a:pt x="95" y="143"/>
                    <a:pt x="95" y="143"/>
                  </a:cubicBezTo>
                  <a:cubicBezTo>
                    <a:pt x="95" y="143"/>
                    <a:pt x="95" y="143"/>
                    <a:pt x="95" y="143"/>
                  </a:cubicBezTo>
                  <a:cubicBezTo>
                    <a:pt x="95" y="143"/>
                    <a:pt x="95" y="143"/>
                    <a:pt x="95" y="143"/>
                  </a:cubicBezTo>
                  <a:cubicBezTo>
                    <a:pt x="95" y="143"/>
                    <a:pt x="95" y="143"/>
                    <a:pt x="95" y="143"/>
                  </a:cubicBezTo>
                  <a:cubicBezTo>
                    <a:pt x="95" y="143"/>
                    <a:pt x="95" y="142"/>
                    <a:pt x="95" y="142"/>
                  </a:cubicBezTo>
                  <a:cubicBezTo>
                    <a:pt x="95" y="142"/>
                    <a:pt x="95" y="142"/>
                    <a:pt x="95" y="142"/>
                  </a:cubicBezTo>
                  <a:cubicBezTo>
                    <a:pt x="95" y="142"/>
                    <a:pt x="95" y="142"/>
                    <a:pt x="95" y="142"/>
                  </a:cubicBezTo>
                  <a:cubicBezTo>
                    <a:pt x="96" y="142"/>
                    <a:pt x="96" y="142"/>
                    <a:pt x="96" y="142"/>
                  </a:cubicBezTo>
                  <a:cubicBezTo>
                    <a:pt x="96" y="142"/>
                    <a:pt x="96" y="142"/>
                    <a:pt x="96" y="142"/>
                  </a:cubicBezTo>
                  <a:cubicBezTo>
                    <a:pt x="96" y="142"/>
                    <a:pt x="96" y="142"/>
                    <a:pt x="96" y="141"/>
                  </a:cubicBezTo>
                  <a:cubicBezTo>
                    <a:pt x="96" y="141"/>
                    <a:pt x="96" y="141"/>
                    <a:pt x="96" y="141"/>
                  </a:cubicBezTo>
                  <a:cubicBezTo>
                    <a:pt x="96" y="141"/>
                    <a:pt x="96" y="141"/>
                    <a:pt x="96" y="141"/>
                  </a:cubicBezTo>
                  <a:cubicBezTo>
                    <a:pt x="97" y="141"/>
                    <a:pt x="97" y="141"/>
                    <a:pt x="97" y="141"/>
                  </a:cubicBezTo>
                  <a:cubicBezTo>
                    <a:pt x="97" y="141"/>
                    <a:pt x="97" y="141"/>
                    <a:pt x="97" y="141"/>
                  </a:cubicBezTo>
                  <a:cubicBezTo>
                    <a:pt x="96" y="141"/>
                    <a:pt x="97" y="141"/>
                    <a:pt x="97" y="141"/>
                  </a:cubicBezTo>
                  <a:cubicBezTo>
                    <a:pt x="97" y="141"/>
                    <a:pt x="97" y="141"/>
                    <a:pt x="97" y="141"/>
                  </a:cubicBezTo>
                  <a:cubicBezTo>
                    <a:pt x="97" y="140"/>
                    <a:pt x="97" y="140"/>
                    <a:pt x="97" y="140"/>
                  </a:cubicBezTo>
                  <a:cubicBezTo>
                    <a:pt x="97" y="140"/>
                    <a:pt x="97" y="140"/>
                    <a:pt x="97" y="140"/>
                  </a:cubicBezTo>
                  <a:cubicBezTo>
                    <a:pt x="97" y="140"/>
                    <a:pt x="97" y="140"/>
                    <a:pt x="97" y="140"/>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7"/>
                    <a:pt x="96" y="137"/>
                    <a:pt x="96" y="137"/>
                  </a:cubicBezTo>
                  <a:cubicBezTo>
                    <a:pt x="96" y="137"/>
                    <a:pt x="96" y="137"/>
                    <a:pt x="96" y="137"/>
                  </a:cubicBezTo>
                  <a:cubicBezTo>
                    <a:pt x="96" y="137"/>
                    <a:pt x="96" y="137"/>
                    <a:pt x="96" y="137"/>
                  </a:cubicBezTo>
                  <a:cubicBezTo>
                    <a:pt x="96" y="137"/>
                    <a:pt x="96" y="137"/>
                    <a:pt x="96" y="136"/>
                  </a:cubicBezTo>
                  <a:cubicBezTo>
                    <a:pt x="96" y="136"/>
                    <a:pt x="96" y="136"/>
                    <a:pt x="96" y="136"/>
                  </a:cubicBezTo>
                  <a:cubicBezTo>
                    <a:pt x="96" y="136"/>
                    <a:pt x="96" y="136"/>
                    <a:pt x="96" y="136"/>
                  </a:cubicBezTo>
                  <a:cubicBezTo>
                    <a:pt x="96" y="136"/>
                    <a:pt x="95" y="136"/>
                    <a:pt x="95" y="136"/>
                  </a:cubicBezTo>
                  <a:cubicBezTo>
                    <a:pt x="95" y="135"/>
                    <a:pt x="95" y="135"/>
                    <a:pt x="95" y="135"/>
                  </a:cubicBezTo>
                  <a:cubicBezTo>
                    <a:pt x="95" y="135"/>
                    <a:pt x="95" y="135"/>
                    <a:pt x="95" y="135"/>
                  </a:cubicBezTo>
                  <a:cubicBezTo>
                    <a:pt x="95" y="135"/>
                    <a:pt x="95" y="135"/>
                    <a:pt x="95" y="135"/>
                  </a:cubicBezTo>
                  <a:cubicBezTo>
                    <a:pt x="95" y="135"/>
                    <a:pt x="95" y="135"/>
                    <a:pt x="95" y="135"/>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3" y="132"/>
                    <a:pt x="93" y="132"/>
                    <a:pt x="93" y="132"/>
                  </a:cubicBezTo>
                  <a:cubicBezTo>
                    <a:pt x="93" y="132"/>
                    <a:pt x="93" y="132"/>
                    <a:pt x="93" y="132"/>
                  </a:cubicBezTo>
                  <a:cubicBezTo>
                    <a:pt x="93" y="132"/>
                    <a:pt x="93" y="132"/>
                    <a:pt x="93" y="132"/>
                  </a:cubicBezTo>
                  <a:cubicBezTo>
                    <a:pt x="94" y="132"/>
                    <a:pt x="94" y="132"/>
                    <a:pt x="94" y="132"/>
                  </a:cubicBezTo>
                  <a:cubicBezTo>
                    <a:pt x="94" y="132"/>
                    <a:pt x="94" y="132"/>
                    <a:pt x="94" y="132"/>
                  </a:cubicBezTo>
                  <a:cubicBezTo>
                    <a:pt x="94" y="132"/>
                    <a:pt x="94" y="132"/>
                    <a:pt x="93" y="132"/>
                  </a:cubicBezTo>
                  <a:cubicBezTo>
                    <a:pt x="93" y="132"/>
                    <a:pt x="93" y="131"/>
                    <a:pt x="93" y="131"/>
                  </a:cubicBezTo>
                  <a:cubicBezTo>
                    <a:pt x="93" y="131"/>
                    <a:pt x="93" y="131"/>
                    <a:pt x="93" y="131"/>
                  </a:cubicBezTo>
                  <a:cubicBezTo>
                    <a:pt x="93" y="131"/>
                    <a:pt x="93" y="131"/>
                    <a:pt x="93" y="131"/>
                  </a:cubicBezTo>
                  <a:cubicBezTo>
                    <a:pt x="93" y="131"/>
                    <a:pt x="93" y="132"/>
                    <a:pt x="93" y="132"/>
                  </a:cubicBezTo>
                  <a:cubicBezTo>
                    <a:pt x="93" y="132"/>
                    <a:pt x="93" y="132"/>
                    <a:pt x="93" y="132"/>
                  </a:cubicBezTo>
                  <a:cubicBezTo>
                    <a:pt x="93" y="132"/>
                    <a:pt x="93" y="132"/>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1" y="131"/>
                    <a:pt x="91" y="131"/>
                    <a:pt x="91" y="131"/>
                  </a:cubicBezTo>
                  <a:cubicBezTo>
                    <a:pt x="91" y="131"/>
                    <a:pt x="91" y="131"/>
                    <a:pt x="91" y="131"/>
                  </a:cubicBezTo>
                  <a:cubicBezTo>
                    <a:pt x="91" y="130"/>
                    <a:pt x="91" y="130"/>
                    <a:pt x="91" y="130"/>
                  </a:cubicBezTo>
                  <a:cubicBezTo>
                    <a:pt x="91" y="130"/>
                    <a:pt x="91" y="130"/>
                    <a:pt x="91" y="130"/>
                  </a:cubicBezTo>
                  <a:cubicBezTo>
                    <a:pt x="91" y="130"/>
                    <a:pt x="91" y="130"/>
                    <a:pt x="91" y="130"/>
                  </a:cubicBezTo>
                  <a:cubicBezTo>
                    <a:pt x="91" y="130"/>
                    <a:pt x="91" y="130"/>
                    <a:pt x="91" y="130"/>
                  </a:cubicBezTo>
                  <a:cubicBezTo>
                    <a:pt x="91" y="130"/>
                    <a:pt x="91" y="130"/>
                    <a:pt x="91" y="130"/>
                  </a:cubicBezTo>
                  <a:cubicBezTo>
                    <a:pt x="91" y="130"/>
                    <a:pt x="90" y="130"/>
                    <a:pt x="90" y="130"/>
                  </a:cubicBezTo>
                  <a:cubicBezTo>
                    <a:pt x="90" y="130"/>
                    <a:pt x="90" y="129"/>
                    <a:pt x="90" y="129"/>
                  </a:cubicBezTo>
                  <a:cubicBezTo>
                    <a:pt x="90" y="129"/>
                    <a:pt x="90" y="129"/>
                    <a:pt x="90" y="129"/>
                  </a:cubicBezTo>
                  <a:cubicBezTo>
                    <a:pt x="90" y="129"/>
                    <a:pt x="90" y="129"/>
                    <a:pt x="90" y="129"/>
                  </a:cubicBezTo>
                  <a:cubicBezTo>
                    <a:pt x="90" y="129"/>
                    <a:pt x="90" y="129"/>
                    <a:pt x="90" y="129"/>
                  </a:cubicBezTo>
                  <a:cubicBezTo>
                    <a:pt x="90" y="129"/>
                    <a:pt x="90" y="129"/>
                    <a:pt x="90" y="129"/>
                  </a:cubicBezTo>
                  <a:cubicBezTo>
                    <a:pt x="90" y="129"/>
                    <a:pt x="89" y="129"/>
                    <a:pt x="89" y="129"/>
                  </a:cubicBezTo>
                  <a:cubicBezTo>
                    <a:pt x="89" y="129"/>
                    <a:pt x="89" y="129"/>
                    <a:pt x="89" y="129"/>
                  </a:cubicBezTo>
                  <a:cubicBezTo>
                    <a:pt x="89" y="129"/>
                    <a:pt x="89" y="129"/>
                    <a:pt x="89" y="129"/>
                  </a:cubicBezTo>
                  <a:cubicBezTo>
                    <a:pt x="89" y="129"/>
                    <a:pt x="89" y="129"/>
                    <a:pt x="89" y="129"/>
                  </a:cubicBezTo>
                  <a:cubicBezTo>
                    <a:pt x="89" y="128"/>
                    <a:pt x="89" y="128"/>
                    <a:pt x="89" y="128"/>
                  </a:cubicBezTo>
                  <a:cubicBezTo>
                    <a:pt x="89" y="128"/>
                    <a:pt x="88" y="128"/>
                    <a:pt x="88" y="128"/>
                  </a:cubicBezTo>
                  <a:cubicBezTo>
                    <a:pt x="88" y="128"/>
                    <a:pt x="88" y="128"/>
                    <a:pt x="88" y="128"/>
                  </a:cubicBezTo>
                  <a:cubicBezTo>
                    <a:pt x="88" y="128"/>
                    <a:pt x="88" y="128"/>
                    <a:pt x="88" y="128"/>
                  </a:cubicBezTo>
                  <a:cubicBezTo>
                    <a:pt x="88" y="128"/>
                    <a:pt x="88" y="128"/>
                    <a:pt x="88" y="128"/>
                  </a:cubicBezTo>
                  <a:cubicBezTo>
                    <a:pt x="88" y="128"/>
                    <a:pt x="88" y="127"/>
                    <a:pt x="88" y="127"/>
                  </a:cubicBezTo>
                  <a:cubicBezTo>
                    <a:pt x="87" y="127"/>
                    <a:pt x="87" y="127"/>
                    <a:pt x="87" y="127"/>
                  </a:cubicBezTo>
                  <a:cubicBezTo>
                    <a:pt x="87" y="127"/>
                    <a:pt x="87" y="127"/>
                    <a:pt x="87" y="127"/>
                  </a:cubicBezTo>
                  <a:cubicBezTo>
                    <a:pt x="87" y="127"/>
                    <a:pt x="87" y="126"/>
                    <a:pt x="87" y="126"/>
                  </a:cubicBezTo>
                  <a:cubicBezTo>
                    <a:pt x="87" y="126"/>
                    <a:pt x="87" y="126"/>
                    <a:pt x="87" y="126"/>
                  </a:cubicBezTo>
                  <a:cubicBezTo>
                    <a:pt x="86" y="126"/>
                    <a:pt x="86" y="126"/>
                    <a:pt x="86" y="126"/>
                  </a:cubicBezTo>
                  <a:cubicBezTo>
                    <a:pt x="86" y="126"/>
                    <a:pt x="86" y="126"/>
                    <a:pt x="86" y="126"/>
                  </a:cubicBezTo>
                  <a:cubicBezTo>
                    <a:pt x="86" y="126"/>
                    <a:pt x="86" y="126"/>
                    <a:pt x="86" y="126"/>
                  </a:cubicBezTo>
                  <a:cubicBezTo>
                    <a:pt x="85" y="126"/>
                    <a:pt x="85" y="126"/>
                    <a:pt x="85" y="126"/>
                  </a:cubicBezTo>
                  <a:cubicBezTo>
                    <a:pt x="85" y="126"/>
                    <a:pt x="85" y="126"/>
                    <a:pt x="85" y="126"/>
                  </a:cubicBezTo>
                  <a:cubicBezTo>
                    <a:pt x="85" y="126"/>
                    <a:pt x="85" y="126"/>
                    <a:pt x="85" y="126"/>
                  </a:cubicBezTo>
                  <a:cubicBezTo>
                    <a:pt x="84" y="126"/>
                    <a:pt x="84" y="126"/>
                    <a:pt x="84" y="126"/>
                  </a:cubicBezTo>
                  <a:cubicBezTo>
                    <a:pt x="84" y="126"/>
                    <a:pt x="84" y="126"/>
                    <a:pt x="84" y="126"/>
                  </a:cubicBezTo>
                  <a:cubicBezTo>
                    <a:pt x="84" y="126"/>
                    <a:pt x="84" y="126"/>
                    <a:pt x="84" y="126"/>
                  </a:cubicBezTo>
                  <a:cubicBezTo>
                    <a:pt x="84" y="126"/>
                    <a:pt x="84" y="126"/>
                    <a:pt x="84" y="127"/>
                  </a:cubicBezTo>
                  <a:cubicBezTo>
                    <a:pt x="84" y="127"/>
                    <a:pt x="83" y="127"/>
                    <a:pt x="83" y="127"/>
                  </a:cubicBezTo>
                  <a:cubicBezTo>
                    <a:pt x="83" y="127"/>
                    <a:pt x="83" y="127"/>
                    <a:pt x="83" y="127"/>
                  </a:cubicBezTo>
                  <a:cubicBezTo>
                    <a:pt x="83" y="127"/>
                    <a:pt x="83" y="127"/>
                    <a:pt x="83" y="127"/>
                  </a:cubicBezTo>
                  <a:cubicBezTo>
                    <a:pt x="83" y="127"/>
                    <a:pt x="83" y="127"/>
                    <a:pt x="82" y="127"/>
                  </a:cubicBezTo>
                  <a:cubicBezTo>
                    <a:pt x="82" y="127"/>
                    <a:pt x="82" y="127"/>
                    <a:pt x="82" y="127"/>
                  </a:cubicBezTo>
                  <a:cubicBezTo>
                    <a:pt x="82" y="127"/>
                    <a:pt x="82" y="126"/>
                    <a:pt x="82" y="126"/>
                  </a:cubicBezTo>
                  <a:cubicBezTo>
                    <a:pt x="82" y="126"/>
                    <a:pt x="82" y="126"/>
                    <a:pt x="82" y="126"/>
                  </a:cubicBezTo>
                  <a:cubicBezTo>
                    <a:pt x="82" y="126"/>
                    <a:pt x="82" y="126"/>
                    <a:pt x="82" y="126"/>
                  </a:cubicBezTo>
                  <a:cubicBezTo>
                    <a:pt x="82" y="126"/>
                    <a:pt x="81" y="126"/>
                    <a:pt x="81" y="126"/>
                  </a:cubicBezTo>
                  <a:cubicBezTo>
                    <a:pt x="81" y="126"/>
                    <a:pt x="81" y="126"/>
                    <a:pt x="81" y="126"/>
                  </a:cubicBezTo>
                  <a:cubicBezTo>
                    <a:pt x="81" y="126"/>
                    <a:pt x="81" y="126"/>
                    <a:pt x="81" y="126"/>
                  </a:cubicBezTo>
                  <a:cubicBezTo>
                    <a:pt x="81" y="126"/>
                    <a:pt x="81" y="126"/>
                    <a:pt x="81" y="126"/>
                  </a:cubicBezTo>
                  <a:cubicBezTo>
                    <a:pt x="81" y="126"/>
                    <a:pt x="81" y="126"/>
                    <a:pt x="81" y="126"/>
                  </a:cubicBezTo>
                  <a:cubicBezTo>
                    <a:pt x="80" y="127"/>
                    <a:pt x="81" y="127"/>
                    <a:pt x="81" y="127"/>
                  </a:cubicBezTo>
                  <a:cubicBezTo>
                    <a:pt x="81" y="127"/>
                    <a:pt x="81" y="127"/>
                    <a:pt x="81" y="127"/>
                  </a:cubicBezTo>
                  <a:cubicBezTo>
                    <a:pt x="81" y="127"/>
                    <a:pt x="81" y="127"/>
                    <a:pt x="81" y="127"/>
                  </a:cubicBezTo>
                  <a:cubicBezTo>
                    <a:pt x="81" y="127"/>
                    <a:pt x="80" y="128"/>
                    <a:pt x="80" y="128"/>
                  </a:cubicBezTo>
                  <a:cubicBezTo>
                    <a:pt x="80" y="128"/>
                    <a:pt x="80" y="127"/>
                    <a:pt x="80" y="127"/>
                  </a:cubicBezTo>
                  <a:cubicBezTo>
                    <a:pt x="80" y="127"/>
                    <a:pt x="81" y="127"/>
                    <a:pt x="81" y="127"/>
                  </a:cubicBezTo>
                  <a:cubicBezTo>
                    <a:pt x="81" y="127"/>
                    <a:pt x="80" y="127"/>
                    <a:pt x="80" y="127"/>
                  </a:cubicBezTo>
                  <a:cubicBezTo>
                    <a:pt x="80" y="127"/>
                    <a:pt x="80" y="127"/>
                    <a:pt x="80" y="127"/>
                  </a:cubicBezTo>
                  <a:cubicBezTo>
                    <a:pt x="80" y="127"/>
                    <a:pt x="80" y="127"/>
                    <a:pt x="80" y="127"/>
                  </a:cubicBezTo>
                  <a:cubicBezTo>
                    <a:pt x="80" y="127"/>
                    <a:pt x="80" y="127"/>
                    <a:pt x="80" y="126"/>
                  </a:cubicBezTo>
                  <a:cubicBezTo>
                    <a:pt x="80" y="126"/>
                    <a:pt x="80" y="126"/>
                    <a:pt x="80" y="126"/>
                  </a:cubicBezTo>
                  <a:cubicBezTo>
                    <a:pt x="80" y="126"/>
                    <a:pt x="80" y="126"/>
                    <a:pt x="80" y="126"/>
                  </a:cubicBezTo>
                  <a:cubicBezTo>
                    <a:pt x="80" y="126"/>
                    <a:pt x="79" y="126"/>
                    <a:pt x="79" y="126"/>
                  </a:cubicBezTo>
                  <a:cubicBezTo>
                    <a:pt x="79" y="127"/>
                    <a:pt x="79" y="127"/>
                    <a:pt x="79" y="127"/>
                  </a:cubicBezTo>
                  <a:cubicBezTo>
                    <a:pt x="79" y="127"/>
                    <a:pt x="79" y="126"/>
                    <a:pt x="79" y="126"/>
                  </a:cubicBezTo>
                  <a:cubicBezTo>
                    <a:pt x="79" y="126"/>
                    <a:pt x="79" y="126"/>
                    <a:pt x="79" y="126"/>
                  </a:cubicBezTo>
                  <a:cubicBezTo>
                    <a:pt x="79" y="127"/>
                    <a:pt x="79" y="126"/>
                    <a:pt x="79" y="126"/>
                  </a:cubicBezTo>
                  <a:cubicBezTo>
                    <a:pt x="80" y="126"/>
                    <a:pt x="80" y="126"/>
                    <a:pt x="80" y="126"/>
                  </a:cubicBezTo>
                  <a:cubicBezTo>
                    <a:pt x="80" y="126"/>
                    <a:pt x="80" y="126"/>
                    <a:pt x="80" y="126"/>
                  </a:cubicBezTo>
                  <a:cubicBezTo>
                    <a:pt x="80" y="126"/>
                    <a:pt x="80" y="126"/>
                    <a:pt x="81" y="126"/>
                  </a:cubicBezTo>
                  <a:cubicBezTo>
                    <a:pt x="81" y="126"/>
                    <a:pt x="81" y="126"/>
                    <a:pt x="81" y="126"/>
                  </a:cubicBezTo>
                  <a:cubicBezTo>
                    <a:pt x="81" y="126"/>
                    <a:pt x="81" y="126"/>
                    <a:pt x="81" y="126"/>
                  </a:cubicBezTo>
                  <a:cubicBezTo>
                    <a:pt x="81" y="126"/>
                    <a:pt x="81" y="126"/>
                    <a:pt x="82" y="126"/>
                  </a:cubicBezTo>
                  <a:cubicBezTo>
                    <a:pt x="82" y="126"/>
                    <a:pt x="82" y="126"/>
                    <a:pt x="82" y="126"/>
                  </a:cubicBezTo>
                  <a:cubicBezTo>
                    <a:pt x="82" y="126"/>
                    <a:pt x="82" y="126"/>
                    <a:pt x="83" y="126"/>
                  </a:cubicBezTo>
                  <a:cubicBezTo>
                    <a:pt x="83" y="126"/>
                    <a:pt x="83" y="126"/>
                    <a:pt x="83" y="126"/>
                  </a:cubicBezTo>
                  <a:cubicBezTo>
                    <a:pt x="83" y="126"/>
                    <a:pt x="84" y="126"/>
                    <a:pt x="84" y="126"/>
                  </a:cubicBezTo>
                  <a:cubicBezTo>
                    <a:pt x="84" y="126"/>
                    <a:pt x="84" y="126"/>
                    <a:pt x="84" y="126"/>
                  </a:cubicBezTo>
                  <a:cubicBezTo>
                    <a:pt x="84" y="126"/>
                    <a:pt x="84" y="126"/>
                    <a:pt x="84" y="126"/>
                  </a:cubicBezTo>
                  <a:cubicBezTo>
                    <a:pt x="85" y="126"/>
                    <a:pt x="85" y="126"/>
                    <a:pt x="85" y="126"/>
                  </a:cubicBezTo>
                  <a:cubicBezTo>
                    <a:pt x="85" y="126"/>
                    <a:pt x="85" y="126"/>
                    <a:pt x="85" y="126"/>
                  </a:cubicBezTo>
                  <a:cubicBezTo>
                    <a:pt x="85" y="126"/>
                    <a:pt x="85" y="126"/>
                    <a:pt x="85" y="126"/>
                  </a:cubicBezTo>
                  <a:cubicBezTo>
                    <a:pt x="85" y="126"/>
                    <a:pt x="86" y="126"/>
                    <a:pt x="86" y="126"/>
                  </a:cubicBezTo>
                  <a:cubicBezTo>
                    <a:pt x="86" y="126"/>
                    <a:pt x="86" y="125"/>
                    <a:pt x="86" y="125"/>
                  </a:cubicBezTo>
                  <a:cubicBezTo>
                    <a:pt x="86" y="125"/>
                    <a:pt x="86" y="125"/>
                    <a:pt x="86" y="125"/>
                  </a:cubicBezTo>
                  <a:cubicBezTo>
                    <a:pt x="86" y="125"/>
                    <a:pt x="87" y="125"/>
                    <a:pt x="87" y="125"/>
                  </a:cubicBezTo>
                  <a:cubicBezTo>
                    <a:pt x="87" y="125"/>
                    <a:pt x="87" y="125"/>
                    <a:pt x="87" y="125"/>
                  </a:cubicBezTo>
                  <a:cubicBezTo>
                    <a:pt x="87" y="125"/>
                    <a:pt x="87" y="125"/>
                    <a:pt x="87" y="125"/>
                  </a:cubicBezTo>
                  <a:cubicBezTo>
                    <a:pt x="87" y="125"/>
                    <a:pt x="87" y="125"/>
                    <a:pt x="87" y="125"/>
                  </a:cubicBezTo>
                  <a:cubicBezTo>
                    <a:pt x="87" y="126"/>
                    <a:pt x="87" y="126"/>
                    <a:pt x="87" y="126"/>
                  </a:cubicBezTo>
                  <a:cubicBezTo>
                    <a:pt x="87" y="126"/>
                    <a:pt x="87" y="126"/>
                    <a:pt x="87" y="126"/>
                  </a:cubicBezTo>
                  <a:cubicBezTo>
                    <a:pt x="87" y="126"/>
                    <a:pt x="88" y="126"/>
                    <a:pt x="88" y="126"/>
                  </a:cubicBezTo>
                  <a:cubicBezTo>
                    <a:pt x="88" y="126"/>
                    <a:pt x="88" y="126"/>
                    <a:pt x="88" y="126"/>
                  </a:cubicBezTo>
                  <a:cubicBezTo>
                    <a:pt x="88" y="126"/>
                    <a:pt x="88" y="127"/>
                    <a:pt x="88" y="127"/>
                  </a:cubicBezTo>
                  <a:cubicBezTo>
                    <a:pt x="88" y="127"/>
                    <a:pt x="88" y="127"/>
                    <a:pt x="88" y="127"/>
                  </a:cubicBezTo>
                  <a:cubicBezTo>
                    <a:pt x="89" y="127"/>
                    <a:pt x="89" y="127"/>
                    <a:pt x="89" y="127"/>
                  </a:cubicBezTo>
                  <a:cubicBezTo>
                    <a:pt x="89" y="127"/>
                    <a:pt x="89" y="127"/>
                    <a:pt x="89" y="127"/>
                  </a:cubicBezTo>
                  <a:cubicBezTo>
                    <a:pt x="89" y="127"/>
                    <a:pt x="89" y="127"/>
                    <a:pt x="89" y="127"/>
                  </a:cubicBezTo>
                  <a:cubicBezTo>
                    <a:pt x="89" y="127"/>
                    <a:pt x="89" y="127"/>
                    <a:pt x="89" y="127"/>
                  </a:cubicBezTo>
                  <a:cubicBezTo>
                    <a:pt x="89" y="127"/>
                    <a:pt x="89" y="127"/>
                    <a:pt x="89" y="127"/>
                  </a:cubicBezTo>
                  <a:cubicBezTo>
                    <a:pt x="89" y="127"/>
                    <a:pt x="89" y="128"/>
                    <a:pt x="89" y="128"/>
                  </a:cubicBezTo>
                  <a:cubicBezTo>
                    <a:pt x="89" y="128"/>
                    <a:pt x="90" y="128"/>
                    <a:pt x="90" y="128"/>
                  </a:cubicBezTo>
                  <a:cubicBezTo>
                    <a:pt x="90" y="128"/>
                    <a:pt x="90" y="128"/>
                    <a:pt x="90" y="128"/>
                  </a:cubicBezTo>
                  <a:cubicBezTo>
                    <a:pt x="90" y="128"/>
                    <a:pt x="90" y="128"/>
                    <a:pt x="90" y="128"/>
                  </a:cubicBezTo>
                  <a:cubicBezTo>
                    <a:pt x="90" y="128"/>
                    <a:pt x="90" y="128"/>
                    <a:pt x="90" y="128"/>
                  </a:cubicBezTo>
                  <a:cubicBezTo>
                    <a:pt x="90" y="128"/>
                    <a:pt x="91" y="128"/>
                    <a:pt x="91" y="128"/>
                  </a:cubicBezTo>
                  <a:cubicBezTo>
                    <a:pt x="91" y="128"/>
                    <a:pt x="91" y="128"/>
                    <a:pt x="91" y="128"/>
                  </a:cubicBezTo>
                  <a:cubicBezTo>
                    <a:pt x="91" y="128"/>
                    <a:pt x="91" y="128"/>
                    <a:pt x="91" y="128"/>
                  </a:cubicBezTo>
                  <a:cubicBezTo>
                    <a:pt x="91" y="128"/>
                    <a:pt x="91" y="127"/>
                    <a:pt x="91" y="127"/>
                  </a:cubicBezTo>
                  <a:cubicBezTo>
                    <a:pt x="91" y="127"/>
                    <a:pt x="92" y="127"/>
                    <a:pt x="92" y="127"/>
                  </a:cubicBezTo>
                  <a:cubicBezTo>
                    <a:pt x="92" y="128"/>
                    <a:pt x="92" y="128"/>
                    <a:pt x="92" y="128"/>
                  </a:cubicBezTo>
                  <a:cubicBezTo>
                    <a:pt x="92" y="128"/>
                    <a:pt x="92" y="128"/>
                    <a:pt x="92" y="128"/>
                  </a:cubicBezTo>
                  <a:cubicBezTo>
                    <a:pt x="93" y="128"/>
                    <a:pt x="93" y="128"/>
                    <a:pt x="93" y="128"/>
                  </a:cubicBezTo>
                  <a:cubicBezTo>
                    <a:pt x="93" y="128"/>
                    <a:pt x="93" y="128"/>
                    <a:pt x="93" y="128"/>
                  </a:cubicBezTo>
                  <a:cubicBezTo>
                    <a:pt x="93" y="128"/>
                    <a:pt x="93" y="128"/>
                    <a:pt x="93" y="128"/>
                  </a:cubicBezTo>
                  <a:cubicBezTo>
                    <a:pt x="93" y="128"/>
                    <a:pt x="93" y="128"/>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7"/>
                    <a:pt x="93" y="127"/>
                  </a:cubicBezTo>
                  <a:cubicBezTo>
                    <a:pt x="93" y="127"/>
                    <a:pt x="92" y="127"/>
                    <a:pt x="92" y="126"/>
                  </a:cubicBezTo>
                  <a:cubicBezTo>
                    <a:pt x="92" y="126"/>
                    <a:pt x="92" y="126"/>
                    <a:pt x="92" y="126"/>
                  </a:cubicBezTo>
                  <a:cubicBezTo>
                    <a:pt x="92" y="126"/>
                    <a:pt x="92" y="126"/>
                    <a:pt x="92" y="126"/>
                  </a:cubicBezTo>
                  <a:cubicBezTo>
                    <a:pt x="91" y="125"/>
                    <a:pt x="91" y="125"/>
                    <a:pt x="91" y="125"/>
                  </a:cubicBezTo>
                  <a:cubicBezTo>
                    <a:pt x="91" y="125"/>
                    <a:pt x="91" y="124"/>
                    <a:pt x="91" y="124"/>
                  </a:cubicBezTo>
                  <a:cubicBezTo>
                    <a:pt x="90" y="124"/>
                    <a:pt x="90" y="124"/>
                    <a:pt x="90" y="124"/>
                  </a:cubicBezTo>
                  <a:cubicBezTo>
                    <a:pt x="90" y="124"/>
                    <a:pt x="90" y="124"/>
                    <a:pt x="90" y="124"/>
                  </a:cubicBezTo>
                  <a:cubicBezTo>
                    <a:pt x="90" y="123"/>
                    <a:pt x="90" y="123"/>
                    <a:pt x="90" y="123"/>
                  </a:cubicBezTo>
                  <a:cubicBezTo>
                    <a:pt x="90" y="123"/>
                    <a:pt x="89" y="123"/>
                    <a:pt x="89" y="122"/>
                  </a:cubicBezTo>
                  <a:cubicBezTo>
                    <a:pt x="89" y="122"/>
                    <a:pt x="89" y="122"/>
                    <a:pt x="89" y="122"/>
                  </a:cubicBezTo>
                  <a:cubicBezTo>
                    <a:pt x="89" y="122"/>
                    <a:pt x="89" y="122"/>
                    <a:pt x="89" y="121"/>
                  </a:cubicBezTo>
                  <a:cubicBezTo>
                    <a:pt x="89" y="121"/>
                    <a:pt x="88" y="121"/>
                    <a:pt x="88" y="121"/>
                  </a:cubicBezTo>
                  <a:cubicBezTo>
                    <a:pt x="88" y="121"/>
                    <a:pt x="88" y="120"/>
                    <a:pt x="88" y="120"/>
                  </a:cubicBezTo>
                  <a:cubicBezTo>
                    <a:pt x="88" y="120"/>
                    <a:pt x="88" y="120"/>
                    <a:pt x="88" y="119"/>
                  </a:cubicBezTo>
                  <a:cubicBezTo>
                    <a:pt x="88" y="119"/>
                    <a:pt x="88" y="119"/>
                    <a:pt x="88" y="119"/>
                  </a:cubicBezTo>
                  <a:cubicBezTo>
                    <a:pt x="88" y="118"/>
                    <a:pt x="87" y="118"/>
                    <a:pt x="87" y="118"/>
                  </a:cubicBezTo>
                  <a:cubicBezTo>
                    <a:pt x="87" y="118"/>
                    <a:pt x="87" y="117"/>
                    <a:pt x="88" y="117"/>
                  </a:cubicBezTo>
                  <a:cubicBezTo>
                    <a:pt x="88" y="117"/>
                    <a:pt x="88" y="117"/>
                    <a:pt x="88" y="117"/>
                  </a:cubicBezTo>
                  <a:cubicBezTo>
                    <a:pt x="88" y="117"/>
                    <a:pt x="88" y="117"/>
                    <a:pt x="88" y="116"/>
                  </a:cubicBezTo>
                  <a:cubicBezTo>
                    <a:pt x="88" y="116"/>
                    <a:pt x="88" y="116"/>
                    <a:pt x="88" y="116"/>
                  </a:cubicBezTo>
                  <a:cubicBezTo>
                    <a:pt x="88" y="116"/>
                    <a:pt x="88" y="116"/>
                    <a:pt x="89" y="116"/>
                  </a:cubicBezTo>
                  <a:cubicBezTo>
                    <a:pt x="89" y="116"/>
                    <a:pt x="89" y="116"/>
                    <a:pt x="89" y="116"/>
                  </a:cubicBezTo>
                  <a:cubicBezTo>
                    <a:pt x="89" y="116"/>
                    <a:pt x="89" y="116"/>
                    <a:pt x="89" y="116"/>
                  </a:cubicBezTo>
                  <a:cubicBezTo>
                    <a:pt x="90" y="116"/>
                    <a:pt x="89" y="115"/>
                    <a:pt x="89" y="115"/>
                  </a:cubicBezTo>
                  <a:cubicBezTo>
                    <a:pt x="89" y="115"/>
                    <a:pt x="89" y="115"/>
                    <a:pt x="89" y="115"/>
                  </a:cubicBezTo>
                  <a:cubicBezTo>
                    <a:pt x="89" y="115"/>
                    <a:pt x="89" y="115"/>
                    <a:pt x="89" y="115"/>
                  </a:cubicBezTo>
                  <a:cubicBezTo>
                    <a:pt x="89" y="115"/>
                    <a:pt x="89" y="115"/>
                    <a:pt x="89" y="115"/>
                  </a:cubicBezTo>
                  <a:cubicBezTo>
                    <a:pt x="88" y="115"/>
                    <a:pt x="88" y="115"/>
                    <a:pt x="88" y="115"/>
                  </a:cubicBezTo>
                  <a:cubicBezTo>
                    <a:pt x="88" y="115"/>
                    <a:pt x="88" y="115"/>
                    <a:pt x="88" y="115"/>
                  </a:cubicBezTo>
                  <a:cubicBezTo>
                    <a:pt x="88" y="115"/>
                    <a:pt x="88" y="115"/>
                    <a:pt x="88" y="115"/>
                  </a:cubicBezTo>
                  <a:cubicBezTo>
                    <a:pt x="88" y="115"/>
                    <a:pt x="88" y="115"/>
                    <a:pt x="88" y="115"/>
                  </a:cubicBezTo>
                  <a:cubicBezTo>
                    <a:pt x="88" y="115"/>
                    <a:pt x="88" y="115"/>
                    <a:pt x="88" y="115"/>
                  </a:cubicBezTo>
                  <a:cubicBezTo>
                    <a:pt x="87" y="115"/>
                    <a:pt x="87" y="115"/>
                    <a:pt x="87" y="115"/>
                  </a:cubicBezTo>
                  <a:cubicBezTo>
                    <a:pt x="87" y="115"/>
                    <a:pt x="87" y="115"/>
                    <a:pt x="87" y="115"/>
                  </a:cubicBezTo>
                  <a:cubicBezTo>
                    <a:pt x="87" y="115"/>
                    <a:pt x="87" y="115"/>
                    <a:pt x="87" y="115"/>
                  </a:cubicBezTo>
                  <a:cubicBezTo>
                    <a:pt x="87" y="114"/>
                    <a:pt x="87" y="114"/>
                    <a:pt x="87" y="114"/>
                  </a:cubicBezTo>
                  <a:cubicBezTo>
                    <a:pt x="87" y="114"/>
                    <a:pt x="86" y="114"/>
                    <a:pt x="86" y="114"/>
                  </a:cubicBezTo>
                  <a:cubicBezTo>
                    <a:pt x="86" y="114"/>
                    <a:pt x="86" y="113"/>
                    <a:pt x="86" y="113"/>
                  </a:cubicBezTo>
                  <a:cubicBezTo>
                    <a:pt x="86" y="113"/>
                    <a:pt x="87" y="113"/>
                    <a:pt x="87" y="113"/>
                  </a:cubicBezTo>
                  <a:cubicBezTo>
                    <a:pt x="87" y="113"/>
                    <a:pt x="87" y="113"/>
                    <a:pt x="87" y="113"/>
                  </a:cubicBezTo>
                  <a:cubicBezTo>
                    <a:pt x="86" y="113"/>
                    <a:pt x="86" y="113"/>
                    <a:pt x="86" y="113"/>
                  </a:cubicBezTo>
                  <a:cubicBezTo>
                    <a:pt x="86" y="113"/>
                    <a:pt x="86" y="113"/>
                    <a:pt x="86" y="113"/>
                  </a:cubicBezTo>
                  <a:cubicBezTo>
                    <a:pt x="86" y="113"/>
                    <a:pt x="86" y="113"/>
                    <a:pt x="86" y="113"/>
                  </a:cubicBezTo>
                  <a:cubicBezTo>
                    <a:pt x="86" y="113"/>
                    <a:pt x="86" y="113"/>
                    <a:pt x="86" y="113"/>
                  </a:cubicBezTo>
                  <a:cubicBezTo>
                    <a:pt x="86" y="113"/>
                    <a:pt x="86" y="113"/>
                    <a:pt x="86" y="113"/>
                  </a:cubicBezTo>
                  <a:cubicBezTo>
                    <a:pt x="86" y="113"/>
                    <a:pt x="86" y="113"/>
                    <a:pt x="85" y="113"/>
                  </a:cubicBezTo>
                  <a:cubicBezTo>
                    <a:pt x="85" y="112"/>
                    <a:pt x="85" y="113"/>
                    <a:pt x="85" y="113"/>
                  </a:cubicBezTo>
                  <a:cubicBezTo>
                    <a:pt x="85" y="113"/>
                    <a:pt x="85" y="113"/>
                    <a:pt x="85" y="112"/>
                  </a:cubicBezTo>
                  <a:cubicBezTo>
                    <a:pt x="85" y="112"/>
                    <a:pt x="85" y="112"/>
                    <a:pt x="85" y="112"/>
                  </a:cubicBezTo>
                  <a:cubicBezTo>
                    <a:pt x="85" y="112"/>
                    <a:pt x="85" y="112"/>
                    <a:pt x="85" y="112"/>
                  </a:cubicBezTo>
                  <a:cubicBezTo>
                    <a:pt x="85" y="112"/>
                    <a:pt x="85" y="112"/>
                    <a:pt x="85" y="112"/>
                  </a:cubicBezTo>
                  <a:cubicBezTo>
                    <a:pt x="85" y="112"/>
                    <a:pt x="85" y="112"/>
                    <a:pt x="85" y="112"/>
                  </a:cubicBezTo>
                  <a:cubicBezTo>
                    <a:pt x="85" y="112"/>
                    <a:pt x="85" y="112"/>
                    <a:pt x="85" y="112"/>
                  </a:cubicBezTo>
                  <a:cubicBezTo>
                    <a:pt x="85" y="111"/>
                    <a:pt x="85" y="111"/>
                    <a:pt x="85" y="111"/>
                  </a:cubicBezTo>
                  <a:cubicBezTo>
                    <a:pt x="85" y="111"/>
                    <a:pt x="85" y="111"/>
                    <a:pt x="85" y="111"/>
                  </a:cubicBezTo>
                  <a:cubicBezTo>
                    <a:pt x="85" y="111"/>
                    <a:pt x="85" y="111"/>
                    <a:pt x="84" y="111"/>
                  </a:cubicBezTo>
                  <a:cubicBezTo>
                    <a:pt x="84" y="111"/>
                    <a:pt x="84" y="111"/>
                    <a:pt x="84" y="111"/>
                  </a:cubicBezTo>
                  <a:cubicBezTo>
                    <a:pt x="84" y="111"/>
                    <a:pt x="84" y="111"/>
                    <a:pt x="84" y="111"/>
                  </a:cubicBezTo>
                  <a:cubicBezTo>
                    <a:pt x="84" y="111"/>
                    <a:pt x="84" y="111"/>
                    <a:pt x="84" y="111"/>
                  </a:cubicBezTo>
                  <a:cubicBezTo>
                    <a:pt x="84" y="111"/>
                    <a:pt x="84" y="111"/>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09"/>
                    <a:pt x="84" y="109"/>
                  </a:cubicBezTo>
                  <a:cubicBezTo>
                    <a:pt x="84" y="109"/>
                    <a:pt x="84" y="109"/>
                    <a:pt x="84" y="109"/>
                  </a:cubicBezTo>
                  <a:cubicBezTo>
                    <a:pt x="84" y="109"/>
                    <a:pt x="84" y="109"/>
                    <a:pt x="84" y="109"/>
                  </a:cubicBezTo>
                  <a:cubicBezTo>
                    <a:pt x="84" y="109"/>
                    <a:pt x="83" y="109"/>
                    <a:pt x="83" y="109"/>
                  </a:cubicBezTo>
                  <a:cubicBezTo>
                    <a:pt x="83" y="109"/>
                    <a:pt x="83" y="109"/>
                    <a:pt x="83" y="109"/>
                  </a:cubicBezTo>
                  <a:cubicBezTo>
                    <a:pt x="83" y="109"/>
                    <a:pt x="83" y="108"/>
                    <a:pt x="83" y="108"/>
                  </a:cubicBezTo>
                  <a:cubicBezTo>
                    <a:pt x="83" y="108"/>
                    <a:pt x="83" y="108"/>
                    <a:pt x="83" y="108"/>
                  </a:cubicBezTo>
                  <a:cubicBezTo>
                    <a:pt x="83" y="108"/>
                    <a:pt x="83" y="108"/>
                    <a:pt x="83" y="108"/>
                  </a:cubicBezTo>
                  <a:cubicBezTo>
                    <a:pt x="83" y="108"/>
                    <a:pt x="83" y="108"/>
                    <a:pt x="83" y="108"/>
                  </a:cubicBezTo>
                  <a:cubicBezTo>
                    <a:pt x="83" y="108"/>
                    <a:pt x="83" y="108"/>
                    <a:pt x="83" y="108"/>
                  </a:cubicBezTo>
                  <a:cubicBezTo>
                    <a:pt x="83" y="108"/>
                    <a:pt x="83" y="108"/>
                    <a:pt x="83" y="108"/>
                  </a:cubicBezTo>
                  <a:cubicBezTo>
                    <a:pt x="83" y="108"/>
                    <a:pt x="83" y="108"/>
                    <a:pt x="83" y="107"/>
                  </a:cubicBezTo>
                  <a:cubicBezTo>
                    <a:pt x="83" y="107"/>
                    <a:pt x="83" y="107"/>
                    <a:pt x="83" y="107"/>
                  </a:cubicBezTo>
                  <a:cubicBezTo>
                    <a:pt x="82" y="107"/>
                    <a:pt x="82" y="107"/>
                    <a:pt x="82" y="107"/>
                  </a:cubicBezTo>
                  <a:cubicBezTo>
                    <a:pt x="82" y="107"/>
                    <a:pt x="82" y="107"/>
                    <a:pt x="82" y="107"/>
                  </a:cubicBezTo>
                  <a:cubicBezTo>
                    <a:pt x="82" y="107"/>
                    <a:pt x="82" y="107"/>
                    <a:pt x="82" y="107"/>
                  </a:cubicBezTo>
                  <a:cubicBezTo>
                    <a:pt x="82" y="107"/>
                    <a:pt x="82" y="107"/>
                    <a:pt x="82" y="107"/>
                  </a:cubicBezTo>
                  <a:cubicBezTo>
                    <a:pt x="82" y="107"/>
                    <a:pt x="82" y="107"/>
                    <a:pt x="82" y="106"/>
                  </a:cubicBezTo>
                  <a:cubicBezTo>
                    <a:pt x="82" y="106"/>
                    <a:pt x="82" y="106"/>
                    <a:pt x="82" y="106"/>
                  </a:cubicBezTo>
                  <a:cubicBezTo>
                    <a:pt x="82" y="106"/>
                    <a:pt x="82" y="106"/>
                    <a:pt x="81"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0" y="106"/>
                    <a:pt x="80" y="106"/>
                    <a:pt x="80" y="106"/>
                  </a:cubicBezTo>
                  <a:cubicBezTo>
                    <a:pt x="80" y="106"/>
                    <a:pt x="80" y="106"/>
                    <a:pt x="80" y="106"/>
                  </a:cubicBezTo>
                  <a:cubicBezTo>
                    <a:pt x="80" y="106"/>
                    <a:pt x="80" y="106"/>
                    <a:pt x="80" y="106"/>
                  </a:cubicBezTo>
                  <a:cubicBezTo>
                    <a:pt x="80" y="106"/>
                    <a:pt x="80" y="106"/>
                    <a:pt x="80" y="106"/>
                  </a:cubicBezTo>
                  <a:cubicBezTo>
                    <a:pt x="80" y="106"/>
                    <a:pt x="80" y="105"/>
                    <a:pt x="80" y="105"/>
                  </a:cubicBezTo>
                  <a:cubicBezTo>
                    <a:pt x="80" y="105"/>
                    <a:pt x="80" y="105"/>
                    <a:pt x="80" y="105"/>
                  </a:cubicBezTo>
                  <a:cubicBezTo>
                    <a:pt x="80" y="105"/>
                    <a:pt x="80" y="105"/>
                    <a:pt x="80" y="105"/>
                  </a:cubicBezTo>
                  <a:cubicBezTo>
                    <a:pt x="80" y="105"/>
                    <a:pt x="80" y="105"/>
                    <a:pt x="80" y="105"/>
                  </a:cubicBezTo>
                  <a:cubicBezTo>
                    <a:pt x="80" y="105"/>
                    <a:pt x="80" y="105"/>
                    <a:pt x="80"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8" y="105"/>
                  </a:cubicBezTo>
                  <a:cubicBezTo>
                    <a:pt x="78" y="105"/>
                    <a:pt x="78" y="105"/>
                    <a:pt x="78" y="105"/>
                  </a:cubicBezTo>
                  <a:cubicBezTo>
                    <a:pt x="78" y="104"/>
                    <a:pt x="78" y="104"/>
                    <a:pt x="78" y="104"/>
                  </a:cubicBezTo>
                  <a:cubicBezTo>
                    <a:pt x="78" y="104"/>
                    <a:pt x="78" y="104"/>
                    <a:pt x="78" y="104"/>
                  </a:cubicBezTo>
                  <a:cubicBezTo>
                    <a:pt x="78" y="104"/>
                    <a:pt x="78"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6" y="104"/>
                  </a:cubicBezTo>
                  <a:cubicBezTo>
                    <a:pt x="76" y="104"/>
                    <a:pt x="76" y="104"/>
                    <a:pt x="76" y="104"/>
                  </a:cubicBezTo>
                  <a:cubicBezTo>
                    <a:pt x="76" y="104"/>
                    <a:pt x="76" y="104"/>
                    <a:pt x="76" y="104"/>
                  </a:cubicBezTo>
                  <a:cubicBezTo>
                    <a:pt x="76" y="104"/>
                    <a:pt x="75" y="104"/>
                    <a:pt x="75" y="104"/>
                  </a:cubicBezTo>
                  <a:cubicBezTo>
                    <a:pt x="75" y="104"/>
                    <a:pt x="75" y="103"/>
                    <a:pt x="75" y="103"/>
                  </a:cubicBezTo>
                  <a:cubicBezTo>
                    <a:pt x="75" y="103"/>
                    <a:pt x="75" y="103"/>
                    <a:pt x="74" y="103"/>
                  </a:cubicBezTo>
                  <a:cubicBezTo>
                    <a:pt x="74" y="103"/>
                    <a:pt x="74" y="103"/>
                    <a:pt x="74" y="103"/>
                  </a:cubicBezTo>
                  <a:cubicBezTo>
                    <a:pt x="74" y="103"/>
                    <a:pt x="74" y="103"/>
                    <a:pt x="74" y="103"/>
                  </a:cubicBezTo>
                  <a:cubicBezTo>
                    <a:pt x="74" y="103"/>
                    <a:pt x="74" y="103"/>
                    <a:pt x="74" y="103"/>
                  </a:cubicBezTo>
                  <a:cubicBezTo>
                    <a:pt x="74" y="103"/>
                    <a:pt x="73" y="103"/>
                    <a:pt x="73" y="103"/>
                  </a:cubicBezTo>
                  <a:cubicBezTo>
                    <a:pt x="73" y="103"/>
                    <a:pt x="73" y="103"/>
                    <a:pt x="73" y="103"/>
                  </a:cubicBezTo>
                  <a:cubicBezTo>
                    <a:pt x="73" y="103"/>
                    <a:pt x="73" y="103"/>
                    <a:pt x="73" y="103"/>
                  </a:cubicBezTo>
                  <a:cubicBezTo>
                    <a:pt x="73" y="103"/>
                    <a:pt x="73" y="103"/>
                    <a:pt x="73" y="103"/>
                  </a:cubicBezTo>
                  <a:cubicBezTo>
                    <a:pt x="74" y="103"/>
                    <a:pt x="74" y="103"/>
                    <a:pt x="74" y="103"/>
                  </a:cubicBezTo>
                  <a:cubicBezTo>
                    <a:pt x="74" y="103"/>
                    <a:pt x="73" y="103"/>
                    <a:pt x="73" y="103"/>
                  </a:cubicBezTo>
                  <a:cubicBezTo>
                    <a:pt x="73" y="103"/>
                    <a:pt x="73" y="103"/>
                    <a:pt x="73" y="103"/>
                  </a:cubicBezTo>
                  <a:cubicBezTo>
                    <a:pt x="73" y="103"/>
                    <a:pt x="73" y="103"/>
                    <a:pt x="73" y="103"/>
                  </a:cubicBezTo>
                  <a:cubicBezTo>
                    <a:pt x="73" y="103"/>
                    <a:pt x="73" y="104"/>
                    <a:pt x="73" y="104"/>
                  </a:cubicBezTo>
                  <a:cubicBezTo>
                    <a:pt x="73" y="104"/>
                    <a:pt x="73" y="104"/>
                    <a:pt x="73" y="104"/>
                  </a:cubicBezTo>
                  <a:cubicBezTo>
                    <a:pt x="73" y="104"/>
                    <a:pt x="73" y="104"/>
                    <a:pt x="73" y="104"/>
                  </a:cubicBezTo>
                  <a:cubicBezTo>
                    <a:pt x="72" y="104"/>
                    <a:pt x="72" y="104"/>
                    <a:pt x="72" y="104"/>
                  </a:cubicBezTo>
                  <a:cubicBezTo>
                    <a:pt x="72" y="104"/>
                    <a:pt x="72" y="104"/>
                    <a:pt x="72" y="104"/>
                  </a:cubicBezTo>
                  <a:cubicBezTo>
                    <a:pt x="72" y="104"/>
                    <a:pt x="72" y="104"/>
                    <a:pt x="73" y="104"/>
                  </a:cubicBezTo>
                  <a:cubicBezTo>
                    <a:pt x="73" y="104"/>
                    <a:pt x="73" y="104"/>
                    <a:pt x="73" y="104"/>
                  </a:cubicBezTo>
                  <a:cubicBezTo>
                    <a:pt x="73" y="104"/>
                    <a:pt x="73" y="104"/>
                    <a:pt x="73" y="104"/>
                  </a:cubicBezTo>
                  <a:cubicBezTo>
                    <a:pt x="73" y="104"/>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2"/>
                    <a:pt x="73" y="102"/>
                  </a:cubicBezTo>
                  <a:cubicBezTo>
                    <a:pt x="73" y="102"/>
                    <a:pt x="73" y="102"/>
                    <a:pt x="73" y="102"/>
                  </a:cubicBezTo>
                  <a:cubicBezTo>
                    <a:pt x="73" y="102"/>
                    <a:pt x="73" y="102"/>
                    <a:pt x="73" y="102"/>
                  </a:cubicBezTo>
                  <a:cubicBezTo>
                    <a:pt x="73" y="102"/>
                    <a:pt x="73" y="102"/>
                    <a:pt x="73" y="102"/>
                  </a:cubicBezTo>
                  <a:cubicBezTo>
                    <a:pt x="73" y="102"/>
                    <a:pt x="73" y="102"/>
                    <a:pt x="73" y="102"/>
                  </a:cubicBezTo>
                  <a:cubicBezTo>
                    <a:pt x="73" y="102"/>
                    <a:pt x="73" y="101"/>
                    <a:pt x="73" y="101"/>
                  </a:cubicBezTo>
                  <a:cubicBezTo>
                    <a:pt x="73" y="101"/>
                    <a:pt x="73" y="101"/>
                    <a:pt x="73" y="101"/>
                  </a:cubicBezTo>
                  <a:cubicBezTo>
                    <a:pt x="73" y="101"/>
                    <a:pt x="73" y="101"/>
                    <a:pt x="73" y="101"/>
                  </a:cubicBezTo>
                  <a:cubicBezTo>
                    <a:pt x="73" y="101"/>
                    <a:pt x="73" y="101"/>
                    <a:pt x="73" y="101"/>
                  </a:cubicBezTo>
                  <a:cubicBezTo>
                    <a:pt x="73" y="101"/>
                    <a:pt x="72" y="101"/>
                    <a:pt x="72" y="101"/>
                  </a:cubicBezTo>
                  <a:cubicBezTo>
                    <a:pt x="72" y="101"/>
                    <a:pt x="72" y="101"/>
                    <a:pt x="72" y="101"/>
                  </a:cubicBezTo>
                  <a:cubicBezTo>
                    <a:pt x="72" y="100"/>
                    <a:pt x="72" y="100"/>
                    <a:pt x="72" y="100"/>
                  </a:cubicBezTo>
                  <a:cubicBezTo>
                    <a:pt x="72" y="100"/>
                    <a:pt x="72" y="100"/>
                    <a:pt x="72" y="100"/>
                  </a:cubicBezTo>
                  <a:cubicBezTo>
                    <a:pt x="72" y="100"/>
                    <a:pt x="72" y="100"/>
                    <a:pt x="72" y="100"/>
                  </a:cubicBezTo>
                  <a:cubicBezTo>
                    <a:pt x="71" y="100"/>
                    <a:pt x="71" y="100"/>
                    <a:pt x="71" y="99"/>
                  </a:cubicBezTo>
                  <a:cubicBezTo>
                    <a:pt x="71" y="99"/>
                    <a:pt x="71" y="99"/>
                    <a:pt x="71" y="99"/>
                  </a:cubicBezTo>
                  <a:cubicBezTo>
                    <a:pt x="71" y="99"/>
                    <a:pt x="71" y="98"/>
                    <a:pt x="71" y="98"/>
                  </a:cubicBezTo>
                  <a:cubicBezTo>
                    <a:pt x="71" y="98"/>
                    <a:pt x="71" y="98"/>
                    <a:pt x="71" y="98"/>
                  </a:cubicBezTo>
                  <a:cubicBezTo>
                    <a:pt x="71" y="98"/>
                    <a:pt x="71" y="98"/>
                    <a:pt x="71" y="98"/>
                  </a:cubicBezTo>
                  <a:cubicBezTo>
                    <a:pt x="71" y="97"/>
                    <a:pt x="70" y="97"/>
                    <a:pt x="70" y="97"/>
                  </a:cubicBezTo>
                  <a:cubicBezTo>
                    <a:pt x="70" y="97"/>
                    <a:pt x="70" y="97"/>
                    <a:pt x="70" y="97"/>
                  </a:cubicBezTo>
                  <a:cubicBezTo>
                    <a:pt x="70" y="97"/>
                    <a:pt x="70" y="97"/>
                    <a:pt x="70" y="97"/>
                  </a:cubicBezTo>
                  <a:cubicBezTo>
                    <a:pt x="70" y="97"/>
                    <a:pt x="70" y="97"/>
                    <a:pt x="70" y="96"/>
                  </a:cubicBezTo>
                  <a:cubicBezTo>
                    <a:pt x="70" y="96"/>
                    <a:pt x="70" y="96"/>
                    <a:pt x="70" y="96"/>
                  </a:cubicBezTo>
                  <a:cubicBezTo>
                    <a:pt x="70" y="96"/>
                    <a:pt x="70" y="96"/>
                    <a:pt x="70" y="96"/>
                  </a:cubicBezTo>
                  <a:cubicBezTo>
                    <a:pt x="70" y="96"/>
                    <a:pt x="70" y="96"/>
                    <a:pt x="70" y="96"/>
                  </a:cubicBezTo>
                  <a:cubicBezTo>
                    <a:pt x="70" y="96"/>
                    <a:pt x="70" y="96"/>
                    <a:pt x="70" y="96"/>
                  </a:cubicBezTo>
                  <a:cubicBezTo>
                    <a:pt x="70" y="96"/>
                    <a:pt x="70" y="96"/>
                    <a:pt x="70" y="96"/>
                  </a:cubicBezTo>
                  <a:cubicBezTo>
                    <a:pt x="70" y="96"/>
                    <a:pt x="70" y="95"/>
                    <a:pt x="70" y="95"/>
                  </a:cubicBezTo>
                  <a:cubicBezTo>
                    <a:pt x="70" y="95"/>
                    <a:pt x="70" y="95"/>
                    <a:pt x="70" y="95"/>
                  </a:cubicBezTo>
                  <a:cubicBezTo>
                    <a:pt x="70" y="95"/>
                    <a:pt x="70" y="95"/>
                    <a:pt x="70" y="95"/>
                  </a:cubicBezTo>
                  <a:cubicBezTo>
                    <a:pt x="70" y="95"/>
                    <a:pt x="70" y="95"/>
                    <a:pt x="70" y="95"/>
                  </a:cubicBezTo>
                  <a:cubicBezTo>
                    <a:pt x="70" y="95"/>
                    <a:pt x="70" y="95"/>
                    <a:pt x="70" y="95"/>
                  </a:cubicBezTo>
                  <a:cubicBezTo>
                    <a:pt x="70" y="95"/>
                    <a:pt x="70" y="95"/>
                    <a:pt x="70" y="95"/>
                  </a:cubicBezTo>
                  <a:cubicBezTo>
                    <a:pt x="70" y="95"/>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69" y="94"/>
                    <a:pt x="69" y="94"/>
                    <a:pt x="69" y="94"/>
                  </a:cubicBezTo>
                  <a:cubicBezTo>
                    <a:pt x="69" y="94"/>
                    <a:pt x="69" y="94"/>
                    <a:pt x="69" y="93"/>
                  </a:cubicBezTo>
                  <a:cubicBezTo>
                    <a:pt x="69" y="93"/>
                    <a:pt x="70" y="93"/>
                    <a:pt x="70" y="93"/>
                  </a:cubicBezTo>
                  <a:cubicBezTo>
                    <a:pt x="70" y="93"/>
                    <a:pt x="69" y="93"/>
                    <a:pt x="69" y="93"/>
                  </a:cubicBezTo>
                  <a:cubicBezTo>
                    <a:pt x="69" y="93"/>
                    <a:pt x="69" y="93"/>
                    <a:pt x="69" y="93"/>
                  </a:cubicBezTo>
                  <a:cubicBezTo>
                    <a:pt x="69" y="93"/>
                    <a:pt x="69" y="93"/>
                    <a:pt x="69" y="93"/>
                  </a:cubicBezTo>
                  <a:cubicBezTo>
                    <a:pt x="69" y="93"/>
                    <a:pt x="69" y="93"/>
                    <a:pt x="69" y="93"/>
                  </a:cubicBezTo>
                  <a:cubicBezTo>
                    <a:pt x="69" y="93"/>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1"/>
                  </a:cubicBezTo>
                  <a:cubicBezTo>
                    <a:pt x="68" y="91"/>
                    <a:pt x="68" y="91"/>
                    <a:pt x="68" y="91"/>
                  </a:cubicBezTo>
                  <a:cubicBezTo>
                    <a:pt x="68" y="91"/>
                    <a:pt x="68" y="91"/>
                    <a:pt x="68" y="91"/>
                  </a:cubicBezTo>
                  <a:cubicBezTo>
                    <a:pt x="68" y="91"/>
                    <a:pt x="68" y="91"/>
                    <a:pt x="68" y="91"/>
                  </a:cubicBezTo>
                  <a:cubicBezTo>
                    <a:pt x="68" y="91"/>
                    <a:pt x="68" y="91"/>
                    <a:pt x="68" y="91"/>
                  </a:cubicBezTo>
                  <a:cubicBezTo>
                    <a:pt x="68" y="91"/>
                    <a:pt x="68" y="91"/>
                    <a:pt x="68" y="91"/>
                  </a:cubicBezTo>
                  <a:cubicBezTo>
                    <a:pt x="68" y="91"/>
                    <a:pt x="68" y="91"/>
                    <a:pt x="68" y="91"/>
                  </a:cubicBezTo>
                  <a:cubicBezTo>
                    <a:pt x="68" y="90"/>
                    <a:pt x="68" y="90"/>
                    <a:pt x="68" y="90"/>
                  </a:cubicBezTo>
                  <a:cubicBezTo>
                    <a:pt x="68" y="90"/>
                    <a:pt x="68" y="90"/>
                    <a:pt x="68" y="90"/>
                  </a:cubicBezTo>
                  <a:cubicBezTo>
                    <a:pt x="68" y="90"/>
                    <a:pt x="67" y="90"/>
                    <a:pt x="67" y="90"/>
                  </a:cubicBezTo>
                  <a:cubicBezTo>
                    <a:pt x="67" y="90"/>
                    <a:pt x="68" y="90"/>
                    <a:pt x="68" y="90"/>
                  </a:cubicBezTo>
                  <a:cubicBezTo>
                    <a:pt x="68" y="90"/>
                    <a:pt x="68" y="90"/>
                    <a:pt x="68" y="90"/>
                  </a:cubicBezTo>
                  <a:cubicBezTo>
                    <a:pt x="68" y="90"/>
                    <a:pt x="68" y="90"/>
                    <a:pt x="68" y="90"/>
                  </a:cubicBezTo>
                  <a:cubicBezTo>
                    <a:pt x="68" y="90"/>
                    <a:pt x="68" y="90"/>
                    <a:pt x="68" y="90"/>
                  </a:cubicBezTo>
                  <a:cubicBezTo>
                    <a:pt x="68" y="90"/>
                    <a:pt x="68" y="91"/>
                    <a:pt x="68" y="91"/>
                  </a:cubicBezTo>
                  <a:cubicBezTo>
                    <a:pt x="68" y="91"/>
                    <a:pt x="68" y="91"/>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8"/>
                    <a:pt x="68" y="88"/>
                  </a:cubicBezTo>
                  <a:cubicBezTo>
                    <a:pt x="68" y="88"/>
                    <a:pt x="68" y="88"/>
                    <a:pt x="68" y="88"/>
                  </a:cubicBezTo>
                  <a:cubicBezTo>
                    <a:pt x="68" y="88"/>
                    <a:pt x="68" y="88"/>
                    <a:pt x="68" y="88"/>
                  </a:cubicBezTo>
                  <a:cubicBezTo>
                    <a:pt x="68" y="88"/>
                    <a:pt x="68" y="88"/>
                    <a:pt x="68" y="88"/>
                  </a:cubicBezTo>
                  <a:cubicBezTo>
                    <a:pt x="68" y="88"/>
                    <a:pt x="68" y="88"/>
                    <a:pt x="68" y="88"/>
                  </a:cubicBezTo>
                  <a:cubicBezTo>
                    <a:pt x="68" y="88"/>
                    <a:pt x="68" y="88"/>
                    <a:pt x="68" y="88"/>
                  </a:cubicBezTo>
                  <a:cubicBezTo>
                    <a:pt x="68" y="88"/>
                    <a:pt x="68" y="88"/>
                    <a:pt x="67" y="88"/>
                  </a:cubicBezTo>
                  <a:cubicBezTo>
                    <a:pt x="67" y="87"/>
                    <a:pt x="67" y="87"/>
                    <a:pt x="67" y="87"/>
                  </a:cubicBezTo>
                  <a:cubicBezTo>
                    <a:pt x="67" y="87"/>
                    <a:pt x="67" y="87"/>
                    <a:pt x="67" y="87"/>
                  </a:cubicBezTo>
                  <a:cubicBezTo>
                    <a:pt x="67" y="87"/>
                    <a:pt x="67" y="86"/>
                    <a:pt x="67" y="86"/>
                  </a:cubicBezTo>
                  <a:cubicBezTo>
                    <a:pt x="67" y="86"/>
                    <a:pt x="67" y="86"/>
                    <a:pt x="67" y="86"/>
                  </a:cubicBezTo>
                  <a:cubicBezTo>
                    <a:pt x="67" y="86"/>
                    <a:pt x="67" y="86"/>
                    <a:pt x="67" y="86"/>
                  </a:cubicBezTo>
                  <a:cubicBezTo>
                    <a:pt x="67" y="86"/>
                    <a:pt x="67" y="86"/>
                    <a:pt x="67" y="86"/>
                  </a:cubicBezTo>
                  <a:cubicBezTo>
                    <a:pt x="67" y="86"/>
                    <a:pt x="67" y="85"/>
                    <a:pt x="67" y="85"/>
                  </a:cubicBezTo>
                  <a:cubicBezTo>
                    <a:pt x="67" y="85"/>
                    <a:pt x="67" y="85"/>
                    <a:pt x="67" y="85"/>
                  </a:cubicBezTo>
                  <a:cubicBezTo>
                    <a:pt x="67" y="85"/>
                    <a:pt x="67" y="85"/>
                    <a:pt x="67" y="85"/>
                  </a:cubicBezTo>
                  <a:cubicBezTo>
                    <a:pt x="67" y="85"/>
                    <a:pt x="67" y="85"/>
                    <a:pt x="67" y="85"/>
                  </a:cubicBezTo>
                  <a:cubicBezTo>
                    <a:pt x="67" y="85"/>
                    <a:pt x="67" y="85"/>
                    <a:pt x="67" y="85"/>
                  </a:cubicBezTo>
                  <a:cubicBezTo>
                    <a:pt x="67" y="85"/>
                    <a:pt x="67" y="85"/>
                    <a:pt x="67" y="85"/>
                  </a:cubicBezTo>
                  <a:cubicBezTo>
                    <a:pt x="67" y="84"/>
                    <a:pt x="67" y="84"/>
                    <a:pt x="67" y="84"/>
                  </a:cubicBezTo>
                  <a:cubicBezTo>
                    <a:pt x="66" y="84"/>
                    <a:pt x="66" y="84"/>
                    <a:pt x="66" y="84"/>
                  </a:cubicBezTo>
                  <a:cubicBezTo>
                    <a:pt x="66" y="84"/>
                    <a:pt x="66" y="84"/>
                    <a:pt x="66" y="84"/>
                  </a:cubicBezTo>
                  <a:cubicBezTo>
                    <a:pt x="66" y="84"/>
                    <a:pt x="66" y="84"/>
                    <a:pt x="66" y="84"/>
                  </a:cubicBezTo>
                  <a:cubicBezTo>
                    <a:pt x="66" y="84"/>
                    <a:pt x="67" y="84"/>
                    <a:pt x="67" y="84"/>
                  </a:cubicBezTo>
                  <a:cubicBezTo>
                    <a:pt x="67" y="84"/>
                    <a:pt x="67" y="84"/>
                    <a:pt x="67" y="83"/>
                  </a:cubicBezTo>
                  <a:cubicBezTo>
                    <a:pt x="67" y="83"/>
                    <a:pt x="67" y="83"/>
                    <a:pt x="67" y="83"/>
                  </a:cubicBezTo>
                  <a:cubicBezTo>
                    <a:pt x="67" y="83"/>
                    <a:pt x="67" y="83"/>
                    <a:pt x="67" y="83"/>
                  </a:cubicBezTo>
                  <a:cubicBezTo>
                    <a:pt x="67" y="83"/>
                    <a:pt x="67" y="83"/>
                    <a:pt x="67" y="83"/>
                  </a:cubicBezTo>
                  <a:cubicBezTo>
                    <a:pt x="67" y="83"/>
                    <a:pt x="67" y="83"/>
                    <a:pt x="67" y="83"/>
                  </a:cubicBezTo>
                  <a:cubicBezTo>
                    <a:pt x="67" y="83"/>
                    <a:pt x="67" y="83"/>
                    <a:pt x="67" y="82"/>
                  </a:cubicBezTo>
                  <a:cubicBezTo>
                    <a:pt x="67" y="82"/>
                    <a:pt x="67" y="82"/>
                    <a:pt x="67" y="82"/>
                  </a:cubicBezTo>
                  <a:cubicBezTo>
                    <a:pt x="67" y="82"/>
                    <a:pt x="67" y="82"/>
                    <a:pt x="67" y="82"/>
                  </a:cubicBezTo>
                  <a:cubicBezTo>
                    <a:pt x="67" y="82"/>
                    <a:pt x="67" y="82"/>
                    <a:pt x="67" y="82"/>
                  </a:cubicBezTo>
                  <a:cubicBezTo>
                    <a:pt x="67" y="82"/>
                    <a:pt x="67" y="81"/>
                    <a:pt x="67" y="81"/>
                  </a:cubicBezTo>
                  <a:cubicBezTo>
                    <a:pt x="67" y="81"/>
                    <a:pt x="67" y="81"/>
                    <a:pt x="67" y="81"/>
                  </a:cubicBezTo>
                  <a:cubicBezTo>
                    <a:pt x="67" y="81"/>
                    <a:pt x="67" y="81"/>
                    <a:pt x="66" y="81"/>
                  </a:cubicBezTo>
                  <a:cubicBezTo>
                    <a:pt x="66" y="81"/>
                    <a:pt x="66" y="81"/>
                    <a:pt x="66" y="81"/>
                  </a:cubicBezTo>
                  <a:cubicBezTo>
                    <a:pt x="66" y="81"/>
                    <a:pt x="66" y="81"/>
                    <a:pt x="66" y="81"/>
                  </a:cubicBezTo>
                  <a:cubicBezTo>
                    <a:pt x="66" y="81"/>
                    <a:pt x="66" y="81"/>
                    <a:pt x="66" y="81"/>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8"/>
                    <a:pt x="66" y="78"/>
                    <a:pt x="66" y="78"/>
                  </a:cubicBezTo>
                  <a:cubicBezTo>
                    <a:pt x="65" y="78"/>
                    <a:pt x="65" y="78"/>
                    <a:pt x="65" y="78"/>
                  </a:cubicBezTo>
                  <a:cubicBezTo>
                    <a:pt x="65" y="78"/>
                    <a:pt x="65" y="78"/>
                    <a:pt x="65" y="78"/>
                  </a:cubicBezTo>
                  <a:cubicBezTo>
                    <a:pt x="65" y="78"/>
                    <a:pt x="65" y="78"/>
                    <a:pt x="65" y="78"/>
                  </a:cubicBezTo>
                  <a:cubicBezTo>
                    <a:pt x="65"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7"/>
                    <a:pt x="64" y="77"/>
                  </a:cubicBezTo>
                  <a:cubicBezTo>
                    <a:pt x="64" y="77"/>
                    <a:pt x="64" y="77"/>
                    <a:pt x="64" y="77"/>
                  </a:cubicBezTo>
                  <a:cubicBezTo>
                    <a:pt x="64" y="77"/>
                    <a:pt x="64" y="77"/>
                    <a:pt x="64" y="77"/>
                  </a:cubicBezTo>
                  <a:cubicBezTo>
                    <a:pt x="64" y="77"/>
                    <a:pt x="64" y="77"/>
                    <a:pt x="64" y="77"/>
                  </a:cubicBezTo>
                  <a:cubicBezTo>
                    <a:pt x="63" y="77"/>
                    <a:pt x="63" y="77"/>
                    <a:pt x="63" y="77"/>
                  </a:cubicBezTo>
                  <a:cubicBezTo>
                    <a:pt x="63" y="77"/>
                    <a:pt x="63" y="77"/>
                    <a:pt x="63" y="77"/>
                  </a:cubicBezTo>
                  <a:cubicBezTo>
                    <a:pt x="63" y="77"/>
                    <a:pt x="63" y="77"/>
                    <a:pt x="63" y="77"/>
                  </a:cubicBezTo>
                  <a:cubicBezTo>
                    <a:pt x="63" y="77"/>
                    <a:pt x="63" y="77"/>
                    <a:pt x="63" y="77"/>
                  </a:cubicBezTo>
                  <a:cubicBezTo>
                    <a:pt x="63" y="77"/>
                    <a:pt x="63" y="77"/>
                    <a:pt x="63" y="76"/>
                  </a:cubicBezTo>
                  <a:cubicBezTo>
                    <a:pt x="63" y="76"/>
                    <a:pt x="63" y="76"/>
                    <a:pt x="63" y="76"/>
                  </a:cubicBezTo>
                  <a:cubicBezTo>
                    <a:pt x="62" y="76"/>
                    <a:pt x="62" y="76"/>
                    <a:pt x="62" y="76"/>
                  </a:cubicBezTo>
                  <a:cubicBezTo>
                    <a:pt x="62" y="76"/>
                    <a:pt x="62" y="76"/>
                    <a:pt x="62" y="76"/>
                  </a:cubicBezTo>
                  <a:cubicBezTo>
                    <a:pt x="62" y="76"/>
                    <a:pt x="62" y="76"/>
                    <a:pt x="62" y="76"/>
                  </a:cubicBezTo>
                  <a:cubicBezTo>
                    <a:pt x="62" y="76"/>
                    <a:pt x="62" y="75"/>
                    <a:pt x="62" y="75"/>
                  </a:cubicBezTo>
                  <a:cubicBezTo>
                    <a:pt x="62" y="75"/>
                    <a:pt x="62" y="75"/>
                    <a:pt x="62" y="75"/>
                  </a:cubicBezTo>
                  <a:cubicBezTo>
                    <a:pt x="62" y="75"/>
                    <a:pt x="61" y="75"/>
                    <a:pt x="61" y="75"/>
                  </a:cubicBezTo>
                  <a:cubicBezTo>
                    <a:pt x="61" y="75"/>
                    <a:pt x="61" y="75"/>
                    <a:pt x="61" y="75"/>
                  </a:cubicBezTo>
                  <a:cubicBezTo>
                    <a:pt x="61" y="75"/>
                    <a:pt x="61" y="75"/>
                    <a:pt x="61" y="75"/>
                  </a:cubicBezTo>
                  <a:cubicBezTo>
                    <a:pt x="61" y="75"/>
                    <a:pt x="61" y="74"/>
                    <a:pt x="61" y="74"/>
                  </a:cubicBezTo>
                  <a:cubicBezTo>
                    <a:pt x="61" y="74"/>
                    <a:pt x="61" y="74"/>
                    <a:pt x="61" y="74"/>
                  </a:cubicBezTo>
                  <a:cubicBezTo>
                    <a:pt x="61" y="74"/>
                    <a:pt x="61" y="74"/>
                    <a:pt x="61" y="74"/>
                  </a:cubicBezTo>
                  <a:cubicBezTo>
                    <a:pt x="61" y="74"/>
                    <a:pt x="61" y="74"/>
                    <a:pt x="61" y="74"/>
                  </a:cubicBezTo>
                  <a:cubicBezTo>
                    <a:pt x="61" y="74"/>
                    <a:pt x="61" y="74"/>
                    <a:pt x="61" y="74"/>
                  </a:cubicBezTo>
                  <a:cubicBezTo>
                    <a:pt x="61" y="74"/>
                    <a:pt x="61" y="73"/>
                    <a:pt x="61" y="73"/>
                  </a:cubicBezTo>
                  <a:cubicBezTo>
                    <a:pt x="61" y="73"/>
                    <a:pt x="61" y="73"/>
                    <a:pt x="60" y="73"/>
                  </a:cubicBezTo>
                  <a:cubicBezTo>
                    <a:pt x="60" y="73"/>
                    <a:pt x="60" y="73"/>
                    <a:pt x="60" y="73"/>
                  </a:cubicBezTo>
                  <a:cubicBezTo>
                    <a:pt x="60" y="73"/>
                    <a:pt x="60" y="73"/>
                    <a:pt x="60" y="73"/>
                  </a:cubicBezTo>
                  <a:cubicBezTo>
                    <a:pt x="60" y="73"/>
                    <a:pt x="60" y="73"/>
                    <a:pt x="60" y="73"/>
                  </a:cubicBezTo>
                  <a:cubicBezTo>
                    <a:pt x="60" y="73"/>
                    <a:pt x="60" y="73"/>
                    <a:pt x="60" y="73"/>
                  </a:cubicBezTo>
                  <a:cubicBezTo>
                    <a:pt x="60" y="73"/>
                    <a:pt x="60" y="73"/>
                    <a:pt x="60" y="73"/>
                  </a:cubicBezTo>
                  <a:cubicBezTo>
                    <a:pt x="60" y="73"/>
                    <a:pt x="60" y="73"/>
                    <a:pt x="60" y="72"/>
                  </a:cubicBezTo>
                  <a:cubicBezTo>
                    <a:pt x="60" y="72"/>
                    <a:pt x="60" y="72"/>
                    <a:pt x="60" y="72"/>
                  </a:cubicBezTo>
                  <a:cubicBezTo>
                    <a:pt x="60" y="72"/>
                    <a:pt x="60" y="72"/>
                    <a:pt x="60" y="72"/>
                  </a:cubicBezTo>
                  <a:cubicBezTo>
                    <a:pt x="60" y="72"/>
                    <a:pt x="60" y="72"/>
                    <a:pt x="60" y="72"/>
                  </a:cubicBezTo>
                  <a:cubicBezTo>
                    <a:pt x="60" y="72"/>
                    <a:pt x="60" y="72"/>
                    <a:pt x="60" y="72"/>
                  </a:cubicBezTo>
                  <a:cubicBezTo>
                    <a:pt x="60" y="72"/>
                    <a:pt x="60" y="72"/>
                    <a:pt x="60" y="72"/>
                  </a:cubicBezTo>
                  <a:cubicBezTo>
                    <a:pt x="60" y="71"/>
                    <a:pt x="60" y="71"/>
                    <a:pt x="60" y="71"/>
                  </a:cubicBezTo>
                  <a:cubicBezTo>
                    <a:pt x="60"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0"/>
                    <a:pt x="59" y="70"/>
                  </a:cubicBezTo>
                  <a:cubicBezTo>
                    <a:pt x="59" y="70"/>
                    <a:pt x="59" y="70"/>
                    <a:pt x="59" y="70"/>
                  </a:cubicBezTo>
                  <a:cubicBezTo>
                    <a:pt x="59" y="70"/>
                    <a:pt x="59" y="70"/>
                    <a:pt x="59" y="70"/>
                  </a:cubicBezTo>
                  <a:cubicBezTo>
                    <a:pt x="59" y="70"/>
                    <a:pt x="59" y="70"/>
                    <a:pt x="59" y="70"/>
                  </a:cubicBezTo>
                  <a:cubicBezTo>
                    <a:pt x="58" y="70"/>
                    <a:pt x="58" y="70"/>
                    <a:pt x="58" y="70"/>
                  </a:cubicBezTo>
                  <a:cubicBezTo>
                    <a:pt x="58" y="70"/>
                    <a:pt x="58" y="70"/>
                    <a:pt x="58" y="70"/>
                  </a:cubicBezTo>
                  <a:cubicBezTo>
                    <a:pt x="58" y="70"/>
                    <a:pt x="58" y="70"/>
                    <a:pt x="58" y="70"/>
                  </a:cubicBezTo>
                  <a:cubicBezTo>
                    <a:pt x="58" y="70"/>
                    <a:pt x="58" y="70"/>
                    <a:pt x="58" y="70"/>
                  </a:cubicBezTo>
                  <a:cubicBezTo>
                    <a:pt x="57" y="70"/>
                    <a:pt x="57" y="70"/>
                    <a:pt x="57" y="70"/>
                  </a:cubicBezTo>
                  <a:cubicBezTo>
                    <a:pt x="57" y="70"/>
                    <a:pt x="57" y="70"/>
                    <a:pt x="57" y="70"/>
                  </a:cubicBezTo>
                  <a:cubicBezTo>
                    <a:pt x="57" y="70"/>
                    <a:pt x="57" y="70"/>
                    <a:pt x="57"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5" y="70"/>
                  </a:cubicBezTo>
                  <a:cubicBezTo>
                    <a:pt x="55" y="70"/>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4" y="69"/>
                  </a:cubicBezTo>
                  <a:cubicBezTo>
                    <a:pt x="54" y="68"/>
                    <a:pt x="54" y="69"/>
                    <a:pt x="54" y="69"/>
                  </a:cubicBezTo>
                  <a:cubicBezTo>
                    <a:pt x="54" y="69"/>
                    <a:pt x="54" y="68"/>
                    <a:pt x="54" y="68"/>
                  </a:cubicBezTo>
                  <a:cubicBezTo>
                    <a:pt x="54" y="68"/>
                    <a:pt x="54" y="68"/>
                    <a:pt x="54" y="68"/>
                  </a:cubicBezTo>
                  <a:cubicBezTo>
                    <a:pt x="54" y="68"/>
                    <a:pt x="54" y="68"/>
                    <a:pt x="54" y="68"/>
                  </a:cubicBezTo>
                  <a:cubicBezTo>
                    <a:pt x="54" y="68"/>
                    <a:pt x="54"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3" y="68"/>
                  </a:cubicBezTo>
                  <a:cubicBezTo>
                    <a:pt x="53" y="68"/>
                    <a:pt x="53" y="68"/>
                    <a:pt x="52" y="68"/>
                  </a:cubicBezTo>
                  <a:cubicBezTo>
                    <a:pt x="52" y="68"/>
                    <a:pt x="52" y="68"/>
                    <a:pt x="52" y="68"/>
                  </a:cubicBezTo>
                  <a:cubicBezTo>
                    <a:pt x="52" y="68"/>
                    <a:pt x="52" y="67"/>
                    <a:pt x="52" y="67"/>
                  </a:cubicBezTo>
                  <a:cubicBezTo>
                    <a:pt x="52" y="67"/>
                    <a:pt x="52" y="67"/>
                    <a:pt x="52" y="67"/>
                  </a:cubicBezTo>
                  <a:cubicBezTo>
                    <a:pt x="52" y="67"/>
                    <a:pt x="52" y="67"/>
                    <a:pt x="52" y="67"/>
                  </a:cubicBezTo>
                  <a:cubicBezTo>
                    <a:pt x="52" y="67"/>
                    <a:pt x="52" y="67"/>
                    <a:pt x="52" y="67"/>
                  </a:cubicBezTo>
                  <a:cubicBezTo>
                    <a:pt x="52" y="67"/>
                    <a:pt x="52" y="67"/>
                    <a:pt x="52" y="67"/>
                  </a:cubicBezTo>
                  <a:cubicBezTo>
                    <a:pt x="52" y="67"/>
                    <a:pt x="52" y="67"/>
                    <a:pt x="52" y="67"/>
                  </a:cubicBezTo>
                  <a:cubicBezTo>
                    <a:pt x="52" y="67"/>
                    <a:pt x="52" y="67"/>
                    <a:pt x="51" y="67"/>
                  </a:cubicBezTo>
                  <a:cubicBezTo>
                    <a:pt x="51" y="67"/>
                    <a:pt x="51" y="67"/>
                    <a:pt x="51" y="67"/>
                  </a:cubicBezTo>
                  <a:cubicBezTo>
                    <a:pt x="51" y="67"/>
                    <a:pt x="51" y="67"/>
                    <a:pt x="51" y="67"/>
                  </a:cubicBezTo>
                  <a:cubicBezTo>
                    <a:pt x="51" y="67"/>
                    <a:pt x="51" y="67"/>
                    <a:pt x="51" y="67"/>
                  </a:cubicBezTo>
                  <a:cubicBezTo>
                    <a:pt x="51" y="67"/>
                    <a:pt x="51" y="67"/>
                    <a:pt x="51" y="67"/>
                  </a:cubicBezTo>
                  <a:cubicBezTo>
                    <a:pt x="51" y="67"/>
                    <a:pt x="51" y="67"/>
                    <a:pt x="51" y="67"/>
                  </a:cubicBezTo>
                  <a:cubicBezTo>
                    <a:pt x="51" y="67"/>
                    <a:pt x="50" y="67"/>
                    <a:pt x="50" y="67"/>
                  </a:cubicBezTo>
                  <a:cubicBezTo>
                    <a:pt x="50" y="67"/>
                    <a:pt x="50" y="67"/>
                    <a:pt x="50" y="67"/>
                  </a:cubicBezTo>
                  <a:cubicBezTo>
                    <a:pt x="50" y="67"/>
                    <a:pt x="50" y="67"/>
                    <a:pt x="50" y="67"/>
                  </a:cubicBezTo>
                  <a:cubicBezTo>
                    <a:pt x="50" y="67"/>
                    <a:pt x="50" y="67"/>
                    <a:pt x="50" y="67"/>
                  </a:cubicBezTo>
                  <a:cubicBezTo>
                    <a:pt x="50" y="67"/>
                    <a:pt x="50" y="66"/>
                    <a:pt x="50" y="66"/>
                  </a:cubicBezTo>
                  <a:cubicBezTo>
                    <a:pt x="50" y="66"/>
                    <a:pt x="49" y="66"/>
                    <a:pt x="49" y="66"/>
                  </a:cubicBezTo>
                  <a:cubicBezTo>
                    <a:pt x="49" y="67"/>
                    <a:pt x="49" y="67"/>
                    <a:pt x="49" y="67"/>
                  </a:cubicBezTo>
                  <a:cubicBezTo>
                    <a:pt x="49" y="67"/>
                    <a:pt x="49" y="67"/>
                    <a:pt x="49" y="67"/>
                  </a:cubicBezTo>
                  <a:cubicBezTo>
                    <a:pt x="49" y="67"/>
                    <a:pt x="49" y="67"/>
                    <a:pt x="49" y="67"/>
                  </a:cubicBezTo>
                  <a:cubicBezTo>
                    <a:pt x="49" y="67"/>
                    <a:pt x="49" y="67"/>
                    <a:pt x="49" y="67"/>
                  </a:cubicBezTo>
                  <a:cubicBezTo>
                    <a:pt x="49" y="67"/>
                    <a:pt x="49" y="67"/>
                    <a:pt x="49" y="67"/>
                  </a:cubicBezTo>
                  <a:cubicBezTo>
                    <a:pt x="49" y="67"/>
                    <a:pt x="48" y="67"/>
                    <a:pt x="48" y="67"/>
                  </a:cubicBezTo>
                  <a:cubicBezTo>
                    <a:pt x="48" y="67"/>
                    <a:pt x="48" y="67"/>
                    <a:pt x="48" y="67"/>
                  </a:cubicBezTo>
                  <a:cubicBezTo>
                    <a:pt x="48" y="68"/>
                    <a:pt x="49" y="68"/>
                    <a:pt x="49" y="68"/>
                  </a:cubicBezTo>
                  <a:cubicBezTo>
                    <a:pt x="49" y="68"/>
                    <a:pt x="49" y="68"/>
                    <a:pt x="49" y="68"/>
                  </a:cubicBezTo>
                  <a:cubicBezTo>
                    <a:pt x="49" y="68"/>
                    <a:pt x="49" y="68"/>
                    <a:pt x="49"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9"/>
                    <a:pt x="48" y="69"/>
                  </a:cubicBezTo>
                  <a:cubicBezTo>
                    <a:pt x="48" y="69"/>
                    <a:pt x="48" y="69"/>
                    <a:pt x="48" y="69"/>
                  </a:cubicBezTo>
                  <a:cubicBezTo>
                    <a:pt x="48" y="69"/>
                    <a:pt x="47" y="69"/>
                    <a:pt x="47" y="69"/>
                  </a:cubicBezTo>
                  <a:cubicBezTo>
                    <a:pt x="47" y="69"/>
                    <a:pt x="47" y="69"/>
                    <a:pt x="47" y="69"/>
                  </a:cubicBezTo>
                  <a:cubicBezTo>
                    <a:pt x="47" y="69"/>
                    <a:pt x="47" y="69"/>
                    <a:pt x="47" y="69"/>
                  </a:cubicBezTo>
                  <a:cubicBezTo>
                    <a:pt x="47" y="69"/>
                    <a:pt x="47" y="69"/>
                    <a:pt x="47" y="69"/>
                  </a:cubicBezTo>
                  <a:cubicBezTo>
                    <a:pt x="47" y="69"/>
                    <a:pt x="46" y="69"/>
                    <a:pt x="46" y="69"/>
                  </a:cubicBezTo>
                  <a:cubicBezTo>
                    <a:pt x="46" y="69"/>
                    <a:pt x="46" y="69"/>
                    <a:pt x="46" y="69"/>
                  </a:cubicBezTo>
                  <a:cubicBezTo>
                    <a:pt x="46" y="69"/>
                    <a:pt x="46" y="69"/>
                    <a:pt x="46" y="69"/>
                  </a:cubicBezTo>
                  <a:cubicBezTo>
                    <a:pt x="46" y="69"/>
                    <a:pt x="46" y="69"/>
                    <a:pt x="46" y="69"/>
                  </a:cubicBezTo>
                  <a:cubicBezTo>
                    <a:pt x="46" y="69"/>
                    <a:pt x="45" y="69"/>
                    <a:pt x="45" y="69"/>
                  </a:cubicBezTo>
                  <a:cubicBezTo>
                    <a:pt x="45" y="69"/>
                    <a:pt x="45" y="69"/>
                    <a:pt x="45" y="69"/>
                  </a:cubicBezTo>
                  <a:cubicBezTo>
                    <a:pt x="45" y="69"/>
                    <a:pt x="45" y="69"/>
                    <a:pt x="45" y="69"/>
                  </a:cubicBezTo>
                  <a:cubicBezTo>
                    <a:pt x="45" y="69"/>
                    <a:pt x="45" y="69"/>
                    <a:pt x="45" y="69"/>
                  </a:cubicBezTo>
                  <a:cubicBezTo>
                    <a:pt x="45" y="69"/>
                    <a:pt x="45" y="69"/>
                    <a:pt x="45" y="69"/>
                  </a:cubicBezTo>
                  <a:cubicBezTo>
                    <a:pt x="44" y="69"/>
                    <a:pt x="44" y="69"/>
                    <a:pt x="44" y="69"/>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9"/>
                    <a:pt x="44" y="69"/>
                  </a:cubicBezTo>
                  <a:cubicBezTo>
                    <a:pt x="44" y="69"/>
                    <a:pt x="44" y="69"/>
                    <a:pt x="44" y="69"/>
                  </a:cubicBezTo>
                  <a:cubicBezTo>
                    <a:pt x="43" y="69"/>
                    <a:pt x="43" y="68"/>
                    <a:pt x="43" y="68"/>
                  </a:cubicBezTo>
                  <a:cubicBezTo>
                    <a:pt x="43" y="68"/>
                    <a:pt x="43" y="68"/>
                    <a:pt x="43" y="68"/>
                  </a:cubicBezTo>
                  <a:cubicBezTo>
                    <a:pt x="43" y="68"/>
                    <a:pt x="43" y="68"/>
                    <a:pt x="43" y="68"/>
                  </a:cubicBezTo>
                  <a:cubicBezTo>
                    <a:pt x="43" y="68"/>
                    <a:pt x="43" y="68"/>
                    <a:pt x="43" y="68"/>
                  </a:cubicBezTo>
                  <a:cubicBezTo>
                    <a:pt x="43" y="68"/>
                    <a:pt x="43" y="69"/>
                    <a:pt x="43" y="69"/>
                  </a:cubicBezTo>
                  <a:cubicBezTo>
                    <a:pt x="43" y="69"/>
                    <a:pt x="43" y="69"/>
                    <a:pt x="42" y="69"/>
                  </a:cubicBezTo>
                  <a:cubicBezTo>
                    <a:pt x="42" y="69"/>
                    <a:pt x="42" y="69"/>
                    <a:pt x="42" y="69"/>
                  </a:cubicBezTo>
                  <a:cubicBezTo>
                    <a:pt x="42" y="68"/>
                    <a:pt x="42" y="68"/>
                    <a:pt x="42" y="68"/>
                  </a:cubicBezTo>
                  <a:cubicBezTo>
                    <a:pt x="42" y="68"/>
                    <a:pt x="42" y="68"/>
                    <a:pt x="42" y="68"/>
                  </a:cubicBezTo>
                  <a:cubicBezTo>
                    <a:pt x="42" y="68"/>
                    <a:pt x="42" y="68"/>
                    <a:pt x="42" y="68"/>
                  </a:cubicBezTo>
                  <a:cubicBezTo>
                    <a:pt x="42" y="68"/>
                    <a:pt x="42" y="68"/>
                    <a:pt x="42" y="68"/>
                  </a:cubicBezTo>
                  <a:cubicBezTo>
                    <a:pt x="42" y="68"/>
                    <a:pt x="42"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0" y="68"/>
                    <a:pt x="40" y="68"/>
                    <a:pt x="40" y="68"/>
                  </a:cubicBezTo>
                  <a:cubicBezTo>
                    <a:pt x="40" y="68"/>
                    <a:pt x="40" y="68"/>
                    <a:pt x="40" y="68"/>
                  </a:cubicBezTo>
                  <a:cubicBezTo>
                    <a:pt x="40" y="68"/>
                    <a:pt x="40" y="68"/>
                    <a:pt x="40" y="68"/>
                  </a:cubicBezTo>
                  <a:cubicBezTo>
                    <a:pt x="40" y="68"/>
                    <a:pt x="40" y="68"/>
                    <a:pt x="40" y="68"/>
                  </a:cubicBezTo>
                  <a:cubicBezTo>
                    <a:pt x="40" y="68"/>
                    <a:pt x="40" y="68"/>
                    <a:pt x="40" y="68"/>
                  </a:cubicBezTo>
                  <a:cubicBezTo>
                    <a:pt x="40"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8" y="68"/>
                    <a:pt x="38" y="68"/>
                  </a:cubicBezTo>
                  <a:cubicBezTo>
                    <a:pt x="38" y="67"/>
                    <a:pt x="38" y="67"/>
                    <a:pt x="38" y="67"/>
                  </a:cubicBezTo>
                  <a:cubicBezTo>
                    <a:pt x="38" y="67"/>
                    <a:pt x="38" y="67"/>
                    <a:pt x="38" y="67"/>
                  </a:cubicBezTo>
                  <a:cubicBezTo>
                    <a:pt x="38" y="67"/>
                    <a:pt x="38" y="67"/>
                    <a:pt x="38" y="67"/>
                  </a:cubicBezTo>
                  <a:cubicBezTo>
                    <a:pt x="38" y="67"/>
                    <a:pt x="38" y="67"/>
                    <a:pt x="38" y="67"/>
                  </a:cubicBezTo>
                  <a:cubicBezTo>
                    <a:pt x="38" y="67"/>
                    <a:pt x="38" y="67"/>
                    <a:pt x="38" y="67"/>
                  </a:cubicBezTo>
                  <a:cubicBezTo>
                    <a:pt x="38" y="68"/>
                    <a:pt x="38" y="68"/>
                    <a:pt x="38" y="68"/>
                  </a:cubicBezTo>
                  <a:cubicBezTo>
                    <a:pt x="37" y="68"/>
                    <a:pt x="37" y="68"/>
                    <a:pt x="37" y="68"/>
                  </a:cubicBezTo>
                  <a:cubicBezTo>
                    <a:pt x="37" y="68"/>
                    <a:pt x="37" y="68"/>
                    <a:pt x="37" y="68"/>
                  </a:cubicBezTo>
                  <a:cubicBezTo>
                    <a:pt x="37" y="68"/>
                    <a:pt x="37" y="68"/>
                    <a:pt x="37" y="68"/>
                  </a:cubicBezTo>
                  <a:cubicBezTo>
                    <a:pt x="37" y="68"/>
                    <a:pt x="37" y="67"/>
                    <a:pt x="37" y="67"/>
                  </a:cubicBezTo>
                  <a:cubicBezTo>
                    <a:pt x="37" y="67"/>
                    <a:pt x="37" y="67"/>
                    <a:pt x="37" y="67"/>
                  </a:cubicBezTo>
                  <a:cubicBezTo>
                    <a:pt x="37" y="67"/>
                    <a:pt x="37" y="67"/>
                    <a:pt x="37" y="67"/>
                  </a:cubicBezTo>
                  <a:cubicBezTo>
                    <a:pt x="37" y="67"/>
                    <a:pt x="37" y="67"/>
                    <a:pt x="37" y="67"/>
                  </a:cubicBezTo>
                  <a:cubicBezTo>
                    <a:pt x="37" y="67"/>
                    <a:pt x="37" y="67"/>
                    <a:pt x="37" y="67"/>
                  </a:cubicBezTo>
                  <a:cubicBezTo>
                    <a:pt x="36" y="67"/>
                    <a:pt x="36" y="67"/>
                    <a:pt x="36" y="67"/>
                  </a:cubicBezTo>
                  <a:cubicBezTo>
                    <a:pt x="36" y="67"/>
                    <a:pt x="36" y="67"/>
                    <a:pt x="36" y="67"/>
                  </a:cubicBezTo>
                  <a:cubicBezTo>
                    <a:pt x="36" y="67"/>
                    <a:pt x="36" y="67"/>
                    <a:pt x="36" y="67"/>
                  </a:cubicBezTo>
                  <a:cubicBezTo>
                    <a:pt x="36" y="67"/>
                    <a:pt x="36" y="66"/>
                    <a:pt x="36" y="66"/>
                  </a:cubicBezTo>
                  <a:cubicBezTo>
                    <a:pt x="36" y="66"/>
                    <a:pt x="36" y="66"/>
                    <a:pt x="36" y="66"/>
                  </a:cubicBezTo>
                  <a:cubicBezTo>
                    <a:pt x="36" y="66"/>
                    <a:pt x="36" y="66"/>
                    <a:pt x="36" y="66"/>
                  </a:cubicBezTo>
                  <a:cubicBezTo>
                    <a:pt x="36" y="66"/>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7" y="66"/>
                  </a:cubicBezTo>
                  <a:cubicBezTo>
                    <a:pt x="37" y="67"/>
                    <a:pt x="37" y="67"/>
                    <a:pt x="37" y="67"/>
                  </a:cubicBezTo>
                  <a:cubicBezTo>
                    <a:pt x="37" y="67"/>
                    <a:pt x="37" y="67"/>
                    <a:pt x="37" y="67"/>
                  </a:cubicBezTo>
                  <a:cubicBezTo>
                    <a:pt x="37" y="67"/>
                    <a:pt x="37" y="67"/>
                    <a:pt x="38" y="67"/>
                  </a:cubicBezTo>
                  <a:cubicBezTo>
                    <a:pt x="38" y="67"/>
                    <a:pt x="38" y="67"/>
                    <a:pt x="38" y="67"/>
                  </a:cubicBezTo>
                  <a:cubicBezTo>
                    <a:pt x="38" y="67"/>
                    <a:pt x="38" y="67"/>
                    <a:pt x="38" y="67"/>
                  </a:cubicBezTo>
                  <a:cubicBezTo>
                    <a:pt x="38" y="67"/>
                    <a:pt x="38" y="67"/>
                    <a:pt x="38" y="67"/>
                  </a:cubicBezTo>
                  <a:cubicBezTo>
                    <a:pt x="38" y="67"/>
                    <a:pt x="38" y="67"/>
                    <a:pt x="38" y="67"/>
                  </a:cubicBezTo>
                  <a:cubicBezTo>
                    <a:pt x="38" y="66"/>
                    <a:pt x="38" y="67"/>
                    <a:pt x="38" y="67"/>
                  </a:cubicBezTo>
                  <a:cubicBezTo>
                    <a:pt x="38" y="67"/>
                    <a:pt x="39" y="67"/>
                    <a:pt x="39" y="67"/>
                  </a:cubicBezTo>
                  <a:cubicBezTo>
                    <a:pt x="39" y="67"/>
                    <a:pt x="39" y="67"/>
                    <a:pt x="39" y="67"/>
                  </a:cubicBezTo>
                  <a:cubicBezTo>
                    <a:pt x="39" y="67"/>
                    <a:pt x="39" y="67"/>
                    <a:pt x="39" y="67"/>
                  </a:cubicBezTo>
                  <a:cubicBezTo>
                    <a:pt x="39" y="67"/>
                    <a:pt x="39" y="67"/>
                    <a:pt x="39" y="67"/>
                  </a:cubicBezTo>
                  <a:cubicBezTo>
                    <a:pt x="39" y="67"/>
                    <a:pt x="39" y="67"/>
                    <a:pt x="39" y="67"/>
                  </a:cubicBezTo>
                  <a:cubicBezTo>
                    <a:pt x="39" y="67"/>
                    <a:pt x="39" y="67"/>
                    <a:pt x="39" y="67"/>
                  </a:cubicBezTo>
                  <a:cubicBezTo>
                    <a:pt x="39" y="67"/>
                    <a:pt x="40" y="67"/>
                    <a:pt x="40" y="67"/>
                  </a:cubicBezTo>
                  <a:cubicBezTo>
                    <a:pt x="40" y="67"/>
                    <a:pt x="40" y="67"/>
                    <a:pt x="40" y="67"/>
                  </a:cubicBezTo>
                  <a:cubicBezTo>
                    <a:pt x="40" y="67"/>
                    <a:pt x="40" y="67"/>
                    <a:pt x="40" y="67"/>
                  </a:cubicBezTo>
                  <a:cubicBezTo>
                    <a:pt x="40" y="67"/>
                    <a:pt x="40" y="67"/>
                    <a:pt x="40" y="67"/>
                  </a:cubicBezTo>
                  <a:cubicBezTo>
                    <a:pt x="40" y="67"/>
                    <a:pt x="40" y="67"/>
                    <a:pt x="40" y="67"/>
                  </a:cubicBezTo>
                  <a:cubicBezTo>
                    <a:pt x="40" y="67"/>
                    <a:pt x="40" y="67"/>
                    <a:pt x="40" y="67"/>
                  </a:cubicBezTo>
                  <a:cubicBezTo>
                    <a:pt x="40" y="68"/>
                    <a:pt x="40" y="68"/>
                    <a:pt x="40" y="68"/>
                  </a:cubicBezTo>
                  <a:cubicBezTo>
                    <a:pt x="40" y="67"/>
                    <a:pt x="40" y="67"/>
                    <a:pt x="40" y="67"/>
                  </a:cubicBezTo>
                  <a:cubicBezTo>
                    <a:pt x="41" y="68"/>
                    <a:pt x="41"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3" y="67"/>
                    <a:pt x="43" y="67"/>
                  </a:cubicBezTo>
                  <a:cubicBezTo>
                    <a:pt x="43" y="67"/>
                    <a:pt x="43" y="67"/>
                    <a:pt x="43" y="67"/>
                  </a:cubicBezTo>
                  <a:cubicBezTo>
                    <a:pt x="43" y="66"/>
                    <a:pt x="43" y="66"/>
                    <a:pt x="43" y="66"/>
                  </a:cubicBezTo>
                  <a:cubicBezTo>
                    <a:pt x="43" y="66"/>
                    <a:pt x="43" y="66"/>
                    <a:pt x="43" y="67"/>
                  </a:cubicBezTo>
                  <a:cubicBezTo>
                    <a:pt x="43" y="67"/>
                    <a:pt x="43" y="67"/>
                    <a:pt x="43" y="67"/>
                  </a:cubicBezTo>
                  <a:cubicBezTo>
                    <a:pt x="43" y="67"/>
                    <a:pt x="43" y="67"/>
                    <a:pt x="43" y="67"/>
                  </a:cubicBezTo>
                  <a:cubicBezTo>
                    <a:pt x="43" y="67"/>
                    <a:pt x="43"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5"/>
                    <a:pt x="44" y="65"/>
                    <a:pt x="44" y="65"/>
                  </a:cubicBezTo>
                  <a:cubicBezTo>
                    <a:pt x="44" y="65"/>
                    <a:pt x="44" y="65"/>
                    <a:pt x="44"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4"/>
                    <a:pt x="45" y="64"/>
                    <a:pt x="45" y="64"/>
                  </a:cubicBezTo>
                  <a:cubicBezTo>
                    <a:pt x="46" y="64"/>
                    <a:pt x="46" y="64"/>
                    <a:pt x="46" y="64"/>
                  </a:cubicBezTo>
                  <a:cubicBezTo>
                    <a:pt x="46" y="64"/>
                    <a:pt x="46" y="64"/>
                    <a:pt x="46" y="64"/>
                  </a:cubicBezTo>
                  <a:cubicBezTo>
                    <a:pt x="46" y="64"/>
                    <a:pt x="46" y="64"/>
                    <a:pt x="46" y="64"/>
                  </a:cubicBezTo>
                  <a:cubicBezTo>
                    <a:pt x="46" y="64"/>
                    <a:pt x="46" y="64"/>
                    <a:pt x="46" y="64"/>
                  </a:cubicBezTo>
                  <a:cubicBezTo>
                    <a:pt x="46" y="64"/>
                    <a:pt x="46" y="64"/>
                    <a:pt x="46" y="64"/>
                  </a:cubicBezTo>
                  <a:cubicBezTo>
                    <a:pt x="46" y="63"/>
                    <a:pt x="46" y="63"/>
                    <a:pt x="46" y="63"/>
                  </a:cubicBezTo>
                  <a:cubicBezTo>
                    <a:pt x="47" y="63"/>
                    <a:pt x="47" y="63"/>
                    <a:pt x="47" y="63"/>
                  </a:cubicBezTo>
                  <a:cubicBezTo>
                    <a:pt x="47" y="63"/>
                    <a:pt x="47" y="63"/>
                    <a:pt x="47" y="63"/>
                  </a:cubicBezTo>
                  <a:cubicBezTo>
                    <a:pt x="47" y="63"/>
                    <a:pt x="47" y="63"/>
                    <a:pt x="47" y="63"/>
                  </a:cubicBezTo>
                  <a:cubicBezTo>
                    <a:pt x="47" y="63"/>
                    <a:pt x="47"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9" y="63"/>
                    <a:pt x="49" y="63"/>
                    <a:pt x="49" y="63"/>
                  </a:cubicBezTo>
                  <a:cubicBezTo>
                    <a:pt x="49" y="63"/>
                    <a:pt x="49" y="63"/>
                    <a:pt x="49" y="63"/>
                  </a:cubicBezTo>
                  <a:cubicBezTo>
                    <a:pt x="49" y="63"/>
                    <a:pt x="49" y="63"/>
                    <a:pt x="49" y="63"/>
                  </a:cubicBezTo>
                  <a:cubicBezTo>
                    <a:pt x="49" y="63"/>
                    <a:pt x="49" y="63"/>
                    <a:pt x="49" y="63"/>
                  </a:cubicBezTo>
                  <a:cubicBezTo>
                    <a:pt x="49" y="63"/>
                    <a:pt x="49" y="63"/>
                    <a:pt x="49" y="63"/>
                  </a:cubicBezTo>
                  <a:cubicBezTo>
                    <a:pt x="49" y="63"/>
                    <a:pt x="49" y="63"/>
                    <a:pt x="49" y="63"/>
                  </a:cubicBezTo>
                  <a:cubicBezTo>
                    <a:pt x="50" y="63"/>
                    <a:pt x="50" y="63"/>
                    <a:pt x="50" y="63"/>
                  </a:cubicBezTo>
                  <a:cubicBezTo>
                    <a:pt x="50" y="63"/>
                    <a:pt x="50" y="63"/>
                    <a:pt x="50" y="63"/>
                  </a:cubicBezTo>
                  <a:cubicBezTo>
                    <a:pt x="50" y="63"/>
                    <a:pt x="50" y="63"/>
                    <a:pt x="50" y="63"/>
                  </a:cubicBezTo>
                  <a:cubicBezTo>
                    <a:pt x="51" y="63"/>
                    <a:pt x="51" y="63"/>
                    <a:pt x="51" y="63"/>
                  </a:cubicBezTo>
                  <a:cubicBezTo>
                    <a:pt x="51" y="63"/>
                    <a:pt x="51" y="63"/>
                    <a:pt x="51" y="63"/>
                  </a:cubicBezTo>
                  <a:cubicBezTo>
                    <a:pt x="51" y="63"/>
                    <a:pt x="51" y="63"/>
                    <a:pt x="51" y="63"/>
                  </a:cubicBezTo>
                  <a:cubicBezTo>
                    <a:pt x="51" y="63"/>
                    <a:pt x="51" y="63"/>
                    <a:pt x="51" y="62"/>
                  </a:cubicBezTo>
                  <a:cubicBezTo>
                    <a:pt x="51" y="62"/>
                    <a:pt x="51" y="62"/>
                    <a:pt x="51" y="62"/>
                  </a:cubicBezTo>
                  <a:cubicBezTo>
                    <a:pt x="51" y="62"/>
                    <a:pt x="51" y="62"/>
                    <a:pt x="51" y="62"/>
                  </a:cubicBezTo>
                  <a:cubicBezTo>
                    <a:pt x="51" y="62"/>
                    <a:pt x="52" y="62"/>
                    <a:pt x="52" y="62"/>
                  </a:cubicBezTo>
                  <a:cubicBezTo>
                    <a:pt x="52" y="62"/>
                    <a:pt x="52" y="62"/>
                    <a:pt x="52" y="62"/>
                  </a:cubicBezTo>
                  <a:cubicBezTo>
                    <a:pt x="52" y="62"/>
                    <a:pt x="52" y="62"/>
                    <a:pt x="52" y="62"/>
                  </a:cubicBezTo>
                  <a:cubicBezTo>
                    <a:pt x="52" y="61"/>
                    <a:pt x="52" y="61"/>
                    <a:pt x="52" y="61"/>
                  </a:cubicBezTo>
                  <a:cubicBezTo>
                    <a:pt x="52" y="61"/>
                    <a:pt x="52" y="61"/>
                    <a:pt x="53" y="61"/>
                  </a:cubicBezTo>
                  <a:cubicBezTo>
                    <a:pt x="53" y="61"/>
                    <a:pt x="52" y="61"/>
                    <a:pt x="52" y="61"/>
                  </a:cubicBezTo>
                  <a:cubicBezTo>
                    <a:pt x="52" y="61"/>
                    <a:pt x="52" y="61"/>
                    <a:pt x="52" y="61"/>
                  </a:cubicBezTo>
                  <a:cubicBezTo>
                    <a:pt x="52" y="61"/>
                    <a:pt x="52" y="61"/>
                    <a:pt x="52" y="61"/>
                  </a:cubicBezTo>
                  <a:cubicBezTo>
                    <a:pt x="52" y="61"/>
                    <a:pt x="52" y="61"/>
                    <a:pt x="52" y="61"/>
                  </a:cubicBezTo>
                  <a:cubicBezTo>
                    <a:pt x="52" y="61"/>
                    <a:pt x="52" y="61"/>
                    <a:pt x="52" y="61"/>
                  </a:cubicBezTo>
                  <a:cubicBezTo>
                    <a:pt x="52" y="61"/>
                    <a:pt x="52" y="61"/>
                    <a:pt x="52" y="60"/>
                  </a:cubicBezTo>
                  <a:cubicBezTo>
                    <a:pt x="52" y="60"/>
                    <a:pt x="52" y="60"/>
                    <a:pt x="52" y="60"/>
                  </a:cubicBezTo>
                  <a:cubicBezTo>
                    <a:pt x="52" y="60"/>
                    <a:pt x="51" y="60"/>
                    <a:pt x="51" y="60"/>
                  </a:cubicBezTo>
                  <a:cubicBezTo>
                    <a:pt x="51" y="60"/>
                    <a:pt x="51" y="60"/>
                    <a:pt x="51" y="60"/>
                  </a:cubicBezTo>
                  <a:cubicBezTo>
                    <a:pt x="51" y="60"/>
                    <a:pt x="51" y="60"/>
                    <a:pt x="51" y="60"/>
                  </a:cubicBezTo>
                  <a:cubicBezTo>
                    <a:pt x="51" y="60"/>
                    <a:pt x="51" y="60"/>
                    <a:pt x="51" y="60"/>
                  </a:cubicBezTo>
                  <a:cubicBezTo>
                    <a:pt x="51" y="60"/>
                    <a:pt x="51" y="60"/>
                    <a:pt x="51" y="60"/>
                  </a:cubicBezTo>
                  <a:cubicBezTo>
                    <a:pt x="51" y="60"/>
                    <a:pt x="51" y="60"/>
                    <a:pt x="51" y="60"/>
                  </a:cubicBezTo>
                  <a:cubicBezTo>
                    <a:pt x="51" y="60"/>
                    <a:pt x="50" y="60"/>
                    <a:pt x="50" y="60"/>
                  </a:cubicBezTo>
                  <a:cubicBezTo>
                    <a:pt x="50" y="60"/>
                    <a:pt x="50" y="60"/>
                    <a:pt x="50" y="60"/>
                  </a:cubicBezTo>
                  <a:cubicBezTo>
                    <a:pt x="50" y="60"/>
                    <a:pt x="50" y="60"/>
                    <a:pt x="50" y="60"/>
                  </a:cubicBezTo>
                  <a:cubicBezTo>
                    <a:pt x="50" y="60"/>
                    <a:pt x="50" y="59"/>
                    <a:pt x="50" y="59"/>
                  </a:cubicBezTo>
                  <a:cubicBezTo>
                    <a:pt x="50"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8" y="59"/>
                    <a:pt x="48" y="59"/>
                  </a:cubicBezTo>
                  <a:cubicBezTo>
                    <a:pt x="48" y="59"/>
                    <a:pt x="48" y="59"/>
                    <a:pt x="48" y="59"/>
                  </a:cubicBezTo>
                  <a:cubicBezTo>
                    <a:pt x="48" y="59"/>
                    <a:pt x="49" y="59"/>
                    <a:pt x="49" y="59"/>
                  </a:cubicBezTo>
                  <a:cubicBezTo>
                    <a:pt x="49" y="59"/>
                    <a:pt x="49" y="59"/>
                    <a:pt x="49" y="59"/>
                  </a:cubicBezTo>
                  <a:cubicBezTo>
                    <a:pt x="49" y="59"/>
                    <a:pt x="49" y="59"/>
                    <a:pt x="49" y="59"/>
                  </a:cubicBezTo>
                  <a:cubicBezTo>
                    <a:pt x="49" y="58"/>
                    <a:pt x="49" y="58"/>
                    <a:pt x="49" y="58"/>
                  </a:cubicBezTo>
                  <a:cubicBezTo>
                    <a:pt x="49" y="58"/>
                    <a:pt x="49" y="58"/>
                    <a:pt x="49" y="58"/>
                  </a:cubicBezTo>
                  <a:cubicBezTo>
                    <a:pt x="49" y="58"/>
                    <a:pt x="49" y="58"/>
                    <a:pt x="49" y="58"/>
                  </a:cubicBezTo>
                  <a:cubicBezTo>
                    <a:pt x="49" y="58"/>
                    <a:pt x="49" y="58"/>
                    <a:pt x="49" y="57"/>
                  </a:cubicBezTo>
                  <a:cubicBezTo>
                    <a:pt x="49" y="57"/>
                    <a:pt x="49" y="57"/>
                    <a:pt x="49" y="57"/>
                  </a:cubicBezTo>
                  <a:cubicBezTo>
                    <a:pt x="50" y="57"/>
                    <a:pt x="49" y="57"/>
                    <a:pt x="49" y="57"/>
                  </a:cubicBezTo>
                  <a:cubicBezTo>
                    <a:pt x="49" y="57"/>
                    <a:pt x="49" y="57"/>
                    <a:pt x="49" y="57"/>
                  </a:cubicBezTo>
                  <a:cubicBezTo>
                    <a:pt x="49" y="57"/>
                    <a:pt x="49" y="57"/>
                    <a:pt x="49" y="57"/>
                  </a:cubicBezTo>
                  <a:cubicBezTo>
                    <a:pt x="49" y="57"/>
                    <a:pt x="49" y="57"/>
                    <a:pt x="49" y="57"/>
                  </a:cubicBezTo>
                  <a:cubicBezTo>
                    <a:pt x="49" y="57"/>
                    <a:pt x="49" y="57"/>
                    <a:pt x="48" y="57"/>
                  </a:cubicBezTo>
                  <a:cubicBezTo>
                    <a:pt x="48" y="57"/>
                    <a:pt x="48" y="57"/>
                    <a:pt x="48" y="57"/>
                  </a:cubicBezTo>
                  <a:cubicBezTo>
                    <a:pt x="48" y="57"/>
                    <a:pt x="48" y="57"/>
                    <a:pt x="48" y="57"/>
                  </a:cubicBezTo>
                  <a:cubicBezTo>
                    <a:pt x="47" y="57"/>
                    <a:pt x="47" y="57"/>
                    <a:pt x="47" y="57"/>
                  </a:cubicBezTo>
                  <a:cubicBezTo>
                    <a:pt x="47" y="57"/>
                    <a:pt x="47" y="57"/>
                    <a:pt x="47" y="57"/>
                  </a:cubicBezTo>
                  <a:cubicBezTo>
                    <a:pt x="47" y="57"/>
                    <a:pt x="47" y="57"/>
                    <a:pt x="47" y="57"/>
                  </a:cubicBezTo>
                  <a:cubicBezTo>
                    <a:pt x="47" y="57"/>
                    <a:pt x="47" y="57"/>
                    <a:pt x="47" y="57"/>
                  </a:cubicBezTo>
                  <a:cubicBezTo>
                    <a:pt x="46" y="57"/>
                    <a:pt x="46" y="57"/>
                    <a:pt x="46" y="57"/>
                  </a:cubicBezTo>
                  <a:cubicBezTo>
                    <a:pt x="46" y="57"/>
                    <a:pt x="46" y="58"/>
                    <a:pt x="46" y="58"/>
                  </a:cubicBezTo>
                  <a:cubicBezTo>
                    <a:pt x="46" y="58"/>
                    <a:pt x="46" y="58"/>
                    <a:pt x="46" y="58"/>
                  </a:cubicBezTo>
                  <a:cubicBezTo>
                    <a:pt x="46" y="58"/>
                    <a:pt x="46" y="58"/>
                    <a:pt x="46" y="58"/>
                  </a:cubicBezTo>
                  <a:cubicBezTo>
                    <a:pt x="45" y="58"/>
                    <a:pt x="45" y="58"/>
                    <a:pt x="45" y="58"/>
                  </a:cubicBezTo>
                  <a:cubicBezTo>
                    <a:pt x="45" y="58"/>
                    <a:pt x="45" y="58"/>
                    <a:pt x="45" y="58"/>
                  </a:cubicBezTo>
                  <a:cubicBezTo>
                    <a:pt x="45" y="58"/>
                    <a:pt x="45" y="58"/>
                    <a:pt x="45" y="58"/>
                  </a:cubicBezTo>
                  <a:cubicBezTo>
                    <a:pt x="45" y="58"/>
                    <a:pt x="45" y="58"/>
                    <a:pt x="45" y="58"/>
                  </a:cubicBezTo>
                  <a:cubicBezTo>
                    <a:pt x="44" y="59"/>
                    <a:pt x="44" y="59"/>
                    <a:pt x="44" y="59"/>
                  </a:cubicBezTo>
                  <a:cubicBezTo>
                    <a:pt x="44" y="59"/>
                    <a:pt x="44" y="59"/>
                    <a:pt x="44" y="59"/>
                  </a:cubicBezTo>
                  <a:cubicBezTo>
                    <a:pt x="44" y="59"/>
                    <a:pt x="44" y="59"/>
                    <a:pt x="44" y="59"/>
                  </a:cubicBezTo>
                  <a:cubicBezTo>
                    <a:pt x="44" y="59"/>
                    <a:pt x="44" y="59"/>
                    <a:pt x="44"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2" y="59"/>
                    <a:pt x="42" y="59"/>
                  </a:cubicBezTo>
                  <a:cubicBezTo>
                    <a:pt x="42" y="59"/>
                    <a:pt x="42" y="59"/>
                    <a:pt x="42" y="59"/>
                  </a:cubicBezTo>
                  <a:cubicBezTo>
                    <a:pt x="42" y="59"/>
                    <a:pt x="42" y="59"/>
                    <a:pt x="42" y="59"/>
                  </a:cubicBezTo>
                  <a:cubicBezTo>
                    <a:pt x="42" y="59"/>
                    <a:pt x="42" y="58"/>
                    <a:pt x="42" y="58"/>
                  </a:cubicBezTo>
                  <a:cubicBezTo>
                    <a:pt x="42" y="58"/>
                    <a:pt x="41" y="58"/>
                    <a:pt x="41" y="58"/>
                  </a:cubicBezTo>
                  <a:cubicBezTo>
                    <a:pt x="41" y="58"/>
                    <a:pt x="42" y="58"/>
                    <a:pt x="42" y="58"/>
                  </a:cubicBezTo>
                  <a:cubicBezTo>
                    <a:pt x="42" y="58"/>
                    <a:pt x="42" y="59"/>
                    <a:pt x="42" y="59"/>
                  </a:cubicBezTo>
                  <a:cubicBezTo>
                    <a:pt x="42" y="59"/>
                    <a:pt x="42" y="59"/>
                    <a:pt x="42" y="59"/>
                  </a:cubicBezTo>
                  <a:cubicBezTo>
                    <a:pt x="42"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8"/>
                    <a:pt x="44" y="58"/>
                    <a:pt x="44" y="58"/>
                  </a:cubicBezTo>
                  <a:cubicBezTo>
                    <a:pt x="44" y="58"/>
                    <a:pt x="44" y="58"/>
                    <a:pt x="44" y="58"/>
                  </a:cubicBezTo>
                  <a:cubicBezTo>
                    <a:pt x="44" y="58"/>
                    <a:pt x="44" y="58"/>
                    <a:pt x="44" y="58"/>
                  </a:cubicBezTo>
                  <a:cubicBezTo>
                    <a:pt x="45" y="58"/>
                    <a:pt x="45" y="58"/>
                    <a:pt x="45" y="58"/>
                  </a:cubicBezTo>
                  <a:cubicBezTo>
                    <a:pt x="45" y="57"/>
                    <a:pt x="45" y="57"/>
                    <a:pt x="45" y="57"/>
                  </a:cubicBezTo>
                  <a:cubicBezTo>
                    <a:pt x="45" y="57"/>
                    <a:pt x="45" y="57"/>
                    <a:pt x="45" y="57"/>
                  </a:cubicBezTo>
                  <a:cubicBezTo>
                    <a:pt x="45" y="57"/>
                    <a:pt x="45" y="57"/>
                    <a:pt x="45" y="57"/>
                  </a:cubicBezTo>
                  <a:cubicBezTo>
                    <a:pt x="45" y="57"/>
                    <a:pt x="45" y="57"/>
                    <a:pt x="45" y="57"/>
                  </a:cubicBezTo>
                  <a:cubicBezTo>
                    <a:pt x="45" y="57"/>
                    <a:pt x="45" y="57"/>
                    <a:pt x="45" y="57"/>
                  </a:cubicBezTo>
                  <a:cubicBezTo>
                    <a:pt x="45" y="57"/>
                    <a:pt x="45" y="57"/>
                    <a:pt x="45" y="57"/>
                  </a:cubicBezTo>
                  <a:cubicBezTo>
                    <a:pt x="46" y="57"/>
                    <a:pt x="46" y="57"/>
                    <a:pt x="46" y="57"/>
                  </a:cubicBezTo>
                  <a:cubicBezTo>
                    <a:pt x="46" y="57"/>
                    <a:pt x="46" y="57"/>
                    <a:pt x="46" y="57"/>
                  </a:cubicBezTo>
                  <a:cubicBezTo>
                    <a:pt x="46" y="57"/>
                    <a:pt x="46" y="57"/>
                    <a:pt x="46" y="57"/>
                  </a:cubicBezTo>
                  <a:cubicBezTo>
                    <a:pt x="46" y="57"/>
                    <a:pt x="46" y="57"/>
                    <a:pt x="46" y="57"/>
                  </a:cubicBezTo>
                  <a:cubicBezTo>
                    <a:pt x="46" y="57"/>
                    <a:pt x="46" y="57"/>
                    <a:pt x="46" y="57"/>
                  </a:cubicBezTo>
                  <a:cubicBezTo>
                    <a:pt x="47" y="57"/>
                    <a:pt x="47" y="57"/>
                    <a:pt x="47" y="57"/>
                  </a:cubicBezTo>
                  <a:cubicBezTo>
                    <a:pt x="47" y="57"/>
                    <a:pt x="47" y="57"/>
                    <a:pt x="47" y="57"/>
                  </a:cubicBezTo>
                  <a:cubicBezTo>
                    <a:pt x="47" y="57"/>
                    <a:pt x="47" y="57"/>
                    <a:pt x="47" y="57"/>
                  </a:cubicBezTo>
                  <a:cubicBezTo>
                    <a:pt x="47" y="56"/>
                    <a:pt x="47" y="56"/>
                    <a:pt x="47" y="56"/>
                  </a:cubicBezTo>
                  <a:cubicBezTo>
                    <a:pt x="48" y="56"/>
                    <a:pt x="48" y="56"/>
                    <a:pt x="48" y="56"/>
                  </a:cubicBezTo>
                  <a:cubicBezTo>
                    <a:pt x="48" y="56"/>
                    <a:pt x="48" y="56"/>
                    <a:pt x="48" y="56"/>
                  </a:cubicBezTo>
                  <a:cubicBezTo>
                    <a:pt x="49" y="56"/>
                    <a:pt x="49" y="56"/>
                    <a:pt x="49" y="56"/>
                  </a:cubicBezTo>
                  <a:cubicBezTo>
                    <a:pt x="49" y="56"/>
                    <a:pt x="49" y="56"/>
                    <a:pt x="49" y="56"/>
                  </a:cubicBezTo>
                  <a:cubicBezTo>
                    <a:pt x="49" y="56"/>
                    <a:pt x="49" y="56"/>
                    <a:pt x="49" y="56"/>
                  </a:cubicBezTo>
                  <a:cubicBezTo>
                    <a:pt x="49" y="56"/>
                    <a:pt x="49" y="56"/>
                    <a:pt x="49" y="56"/>
                  </a:cubicBezTo>
                  <a:cubicBezTo>
                    <a:pt x="49" y="56"/>
                    <a:pt x="50" y="56"/>
                    <a:pt x="50" y="56"/>
                  </a:cubicBezTo>
                  <a:cubicBezTo>
                    <a:pt x="50" y="56"/>
                    <a:pt x="50" y="56"/>
                    <a:pt x="50" y="56"/>
                  </a:cubicBezTo>
                  <a:cubicBezTo>
                    <a:pt x="50" y="56"/>
                    <a:pt x="50" y="56"/>
                    <a:pt x="50" y="56"/>
                  </a:cubicBezTo>
                  <a:cubicBezTo>
                    <a:pt x="50" y="56"/>
                    <a:pt x="51" y="56"/>
                    <a:pt x="51" y="56"/>
                  </a:cubicBezTo>
                  <a:cubicBezTo>
                    <a:pt x="51" y="56"/>
                    <a:pt x="51" y="56"/>
                    <a:pt x="51" y="56"/>
                  </a:cubicBezTo>
                  <a:cubicBezTo>
                    <a:pt x="51" y="55"/>
                    <a:pt x="51" y="55"/>
                    <a:pt x="51" y="55"/>
                  </a:cubicBezTo>
                  <a:cubicBezTo>
                    <a:pt x="51" y="55"/>
                    <a:pt x="51" y="55"/>
                    <a:pt x="51" y="55"/>
                  </a:cubicBezTo>
                  <a:cubicBezTo>
                    <a:pt x="51" y="55"/>
                    <a:pt x="52" y="55"/>
                    <a:pt x="52" y="55"/>
                  </a:cubicBezTo>
                  <a:cubicBezTo>
                    <a:pt x="52" y="55"/>
                    <a:pt x="52" y="55"/>
                    <a:pt x="52" y="54"/>
                  </a:cubicBezTo>
                  <a:cubicBezTo>
                    <a:pt x="52" y="54"/>
                    <a:pt x="52" y="54"/>
                    <a:pt x="52" y="54"/>
                  </a:cubicBezTo>
                  <a:cubicBezTo>
                    <a:pt x="52" y="54"/>
                    <a:pt x="53" y="54"/>
                    <a:pt x="53" y="54"/>
                  </a:cubicBezTo>
                  <a:cubicBezTo>
                    <a:pt x="53" y="54"/>
                    <a:pt x="53" y="54"/>
                    <a:pt x="53" y="54"/>
                  </a:cubicBezTo>
                  <a:cubicBezTo>
                    <a:pt x="53" y="54"/>
                    <a:pt x="53" y="54"/>
                    <a:pt x="53" y="54"/>
                  </a:cubicBezTo>
                  <a:cubicBezTo>
                    <a:pt x="53" y="54"/>
                    <a:pt x="53" y="53"/>
                    <a:pt x="53" y="53"/>
                  </a:cubicBezTo>
                  <a:cubicBezTo>
                    <a:pt x="54" y="53"/>
                    <a:pt x="54" y="53"/>
                    <a:pt x="53" y="53"/>
                  </a:cubicBezTo>
                  <a:cubicBezTo>
                    <a:pt x="53" y="53"/>
                    <a:pt x="54" y="53"/>
                    <a:pt x="54" y="53"/>
                  </a:cubicBezTo>
                  <a:cubicBezTo>
                    <a:pt x="54" y="53"/>
                    <a:pt x="54" y="53"/>
                    <a:pt x="54" y="53"/>
                  </a:cubicBezTo>
                  <a:cubicBezTo>
                    <a:pt x="54" y="53"/>
                    <a:pt x="54" y="52"/>
                    <a:pt x="54" y="52"/>
                  </a:cubicBezTo>
                  <a:cubicBezTo>
                    <a:pt x="54" y="52"/>
                    <a:pt x="54" y="52"/>
                    <a:pt x="54" y="52"/>
                  </a:cubicBezTo>
                  <a:cubicBezTo>
                    <a:pt x="54" y="52"/>
                    <a:pt x="54" y="52"/>
                    <a:pt x="54" y="52"/>
                  </a:cubicBezTo>
                  <a:cubicBezTo>
                    <a:pt x="54" y="51"/>
                    <a:pt x="54" y="51"/>
                    <a:pt x="54" y="51"/>
                  </a:cubicBezTo>
                  <a:cubicBezTo>
                    <a:pt x="54" y="51"/>
                    <a:pt x="54" y="51"/>
                    <a:pt x="54" y="51"/>
                  </a:cubicBezTo>
                  <a:cubicBezTo>
                    <a:pt x="54" y="51"/>
                    <a:pt x="54" y="51"/>
                    <a:pt x="54" y="51"/>
                  </a:cubicBezTo>
                  <a:cubicBezTo>
                    <a:pt x="54" y="51"/>
                    <a:pt x="54" y="51"/>
                    <a:pt x="54" y="51"/>
                  </a:cubicBezTo>
                  <a:cubicBezTo>
                    <a:pt x="55" y="51"/>
                    <a:pt x="55" y="51"/>
                    <a:pt x="55" y="51"/>
                  </a:cubicBezTo>
                  <a:cubicBezTo>
                    <a:pt x="55" y="51"/>
                    <a:pt x="55" y="51"/>
                    <a:pt x="55" y="51"/>
                  </a:cubicBezTo>
                  <a:cubicBezTo>
                    <a:pt x="55" y="50"/>
                    <a:pt x="55" y="50"/>
                    <a:pt x="55" y="50"/>
                  </a:cubicBezTo>
                  <a:cubicBezTo>
                    <a:pt x="55" y="50"/>
                    <a:pt x="54" y="50"/>
                    <a:pt x="54" y="50"/>
                  </a:cubicBezTo>
                  <a:cubicBezTo>
                    <a:pt x="54" y="50"/>
                    <a:pt x="54" y="50"/>
                    <a:pt x="54" y="50"/>
                  </a:cubicBezTo>
                  <a:cubicBezTo>
                    <a:pt x="54" y="50"/>
                    <a:pt x="54" y="50"/>
                    <a:pt x="54" y="50"/>
                  </a:cubicBezTo>
                  <a:cubicBezTo>
                    <a:pt x="53" y="50"/>
                    <a:pt x="53" y="50"/>
                    <a:pt x="53" y="50"/>
                  </a:cubicBezTo>
                  <a:cubicBezTo>
                    <a:pt x="53" y="50"/>
                    <a:pt x="53" y="50"/>
                    <a:pt x="53" y="50"/>
                  </a:cubicBezTo>
                  <a:cubicBezTo>
                    <a:pt x="54" y="50"/>
                    <a:pt x="54"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50"/>
                    <a:pt x="55" y="50"/>
                    <a:pt x="55" y="50"/>
                  </a:cubicBezTo>
                  <a:cubicBezTo>
                    <a:pt x="55" y="50"/>
                    <a:pt x="55" y="50"/>
                    <a:pt x="55" y="50"/>
                  </a:cubicBezTo>
                  <a:cubicBezTo>
                    <a:pt x="55" y="50"/>
                    <a:pt x="55" y="49"/>
                    <a:pt x="55" y="49"/>
                  </a:cubicBezTo>
                  <a:cubicBezTo>
                    <a:pt x="55" y="49"/>
                    <a:pt x="55" y="49"/>
                    <a:pt x="55" y="49"/>
                  </a:cubicBezTo>
                  <a:cubicBezTo>
                    <a:pt x="55" y="49"/>
                    <a:pt x="55" y="49"/>
                    <a:pt x="55" y="49"/>
                  </a:cubicBezTo>
                  <a:cubicBezTo>
                    <a:pt x="55" y="49"/>
                    <a:pt x="55" y="49"/>
                    <a:pt x="55" y="49"/>
                  </a:cubicBezTo>
                  <a:cubicBezTo>
                    <a:pt x="55" y="49"/>
                    <a:pt x="55" y="49"/>
                    <a:pt x="55" y="49"/>
                  </a:cubicBezTo>
                  <a:cubicBezTo>
                    <a:pt x="55" y="49"/>
                    <a:pt x="55" y="49"/>
                    <a:pt x="55" y="49"/>
                  </a:cubicBezTo>
                  <a:cubicBezTo>
                    <a:pt x="55" y="49"/>
                    <a:pt x="55" y="48"/>
                    <a:pt x="55" y="48"/>
                  </a:cubicBezTo>
                  <a:cubicBezTo>
                    <a:pt x="55" y="49"/>
                    <a:pt x="56" y="49"/>
                    <a:pt x="56" y="49"/>
                  </a:cubicBezTo>
                  <a:cubicBezTo>
                    <a:pt x="56" y="48"/>
                    <a:pt x="56" y="48"/>
                    <a:pt x="56" y="48"/>
                  </a:cubicBezTo>
                  <a:cubicBezTo>
                    <a:pt x="56" y="48"/>
                    <a:pt x="56" y="48"/>
                    <a:pt x="56" y="48"/>
                  </a:cubicBezTo>
                  <a:cubicBezTo>
                    <a:pt x="56" y="48"/>
                    <a:pt x="56" y="48"/>
                    <a:pt x="56" y="48"/>
                  </a:cubicBezTo>
                  <a:cubicBezTo>
                    <a:pt x="56" y="48"/>
                    <a:pt x="56" y="48"/>
                    <a:pt x="56" y="48"/>
                  </a:cubicBezTo>
                  <a:cubicBezTo>
                    <a:pt x="56" y="48"/>
                    <a:pt x="56" y="48"/>
                    <a:pt x="56" y="48"/>
                  </a:cubicBezTo>
                  <a:cubicBezTo>
                    <a:pt x="56" y="48"/>
                    <a:pt x="57" y="48"/>
                    <a:pt x="57" y="48"/>
                  </a:cubicBezTo>
                  <a:cubicBezTo>
                    <a:pt x="57" y="48"/>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6"/>
                    <a:pt x="57" y="46"/>
                    <a:pt x="57" y="46"/>
                  </a:cubicBezTo>
                  <a:cubicBezTo>
                    <a:pt x="58" y="46"/>
                    <a:pt x="58" y="46"/>
                    <a:pt x="58" y="46"/>
                  </a:cubicBezTo>
                  <a:cubicBezTo>
                    <a:pt x="58" y="46"/>
                    <a:pt x="58" y="46"/>
                    <a:pt x="58" y="46"/>
                  </a:cubicBezTo>
                  <a:cubicBezTo>
                    <a:pt x="58" y="46"/>
                    <a:pt x="58" y="46"/>
                    <a:pt x="58" y="46"/>
                  </a:cubicBezTo>
                  <a:cubicBezTo>
                    <a:pt x="58" y="45"/>
                    <a:pt x="58" y="45"/>
                    <a:pt x="58" y="45"/>
                  </a:cubicBezTo>
                  <a:cubicBezTo>
                    <a:pt x="58" y="45"/>
                    <a:pt x="58" y="45"/>
                    <a:pt x="58" y="45"/>
                  </a:cubicBezTo>
                  <a:cubicBezTo>
                    <a:pt x="58" y="45"/>
                    <a:pt x="58" y="45"/>
                    <a:pt x="58" y="45"/>
                  </a:cubicBezTo>
                  <a:cubicBezTo>
                    <a:pt x="58" y="45"/>
                    <a:pt x="58" y="45"/>
                    <a:pt x="58" y="45"/>
                  </a:cubicBezTo>
                  <a:cubicBezTo>
                    <a:pt x="58" y="45"/>
                    <a:pt x="58" y="45"/>
                    <a:pt x="58" y="45"/>
                  </a:cubicBezTo>
                  <a:cubicBezTo>
                    <a:pt x="58" y="45"/>
                    <a:pt x="58" y="45"/>
                    <a:pt x="58" y="45"/>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3"/>
                    <a:pt x="58" y="43"/>
                    <a:pt x="58" y="43"/>
                  </a:cubicBezTo>
                  <a:cubicBezTo>
                    <a:pt x="58" y="43"/>
                    <a:pt x="58" y="43"/>
                    <a:pt x="58" y="43"/>
                  </a:cubicBezTo>
                  <a:cubicBezTo>
                    <a:pt x="58" y="43"/>
                    <a:pt x="58" y="43"/>
                    <a:pt x="58" y="43"/>
                  </a:cubicBezTo>
                  <a:cubicBezTo>
                    <a:pt x="58" y="43"/>
                    <a:pt x="58" y="43"/>
                    <a:pt x="58" y="43"/>
                  </a:cubicBezTo>
                  <a:cubicBezTo>
                    <a:pt x="58" y="43"/>
                    <a:pt x="58" y="43"/>
                    <a:pt x="58" y="43"/>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1"/>
                    <a:pt x="59" y="41"/>
                  </a:cubicBezTo>
                  <a:cubicBezTo>
                    <a:pt x="59" y="41"/>
                    <a:pt x="59" y="41"/>
                    <a:pt x="59" y="41"/>
                  </a:cubicBezTo>
                  <a:cubicBezTo>
                    <a:pt x="59" y="41"/>
                    <a:pt x="60" y="41"/>
                    <a:pt x="60" y="41"/>
                  </a:cubicBezTo>
                  <a:cubicBezTo>
                    <a:pt x="59" y="41"/>
                    <a:pt x="59" y="41"/>
                    <a:pt x="60" y="41"/>
                  </a:cubicBezTo>
                  <a:cubicBezTo>
                    <a:pt x="60" y="41"/>
                    <a:pt x="60" y="41"/>
                    <a:pt x="60" y="41"/>
                  </a:cubicBezTo>
                  <a:cubicBezTo>
                    <a:pt x="60" y="41"/>
                    <a:pt x="60" y="41"/>
                    <a:pt x="60" y="41"/>
                  </a:cubicBezTo>
                  <a:cubicBezTo>
                    <a:pt x="60" y="41"/>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8"/>
                    <a:pt x="60" y="38"/>
                  </a:cubicBezTo>
                  <a:cubicBezTo>
                    <a:pt x="60" y="38"/>
                    <a:pt x="60" y="38"/>
                    <a:pt x="60" y="37"/>
                  </a:cubicBezTo>
                  <a:cubicBezTo>
                    <a:pt x="60" y="37"/>
                    <a:pt x="60" y="37"/>
                    <a:pt x="60" y="37"/>
                  </a:cubicBezTo>
                  <a:cubicBezTo>
                    <a:pt x="60" y="37"/>
                    <a:pt x="60" y="37"/>
                    <a:pt x="60" y="37"/>
                  </a:cubicBezTo>
                  <a:cubicBezTo>
                    <a:pt x="60" y="37"/>
                    <a:pt x="60" y="37"/>
                    <a:pt x="60" y="36"/>
                  </a:cubicBezTo>
                  <a:cubicBezTo>
                    <a:pt x="60" y="36"/>
                    <a:pt x="61" y="36"/>
                    <a:pt x="61" y="36"/>
                  </a:cubicBezTo>
                  <a:cubicBezTo>
                    <a:pt x="61" y="36"/>
                    <a:pt x="61" y="35"/>
                    <a:pt x="61" y="35"/>
                  </a:cubicBezTo>
                  <a:cubicBezTo>
                    <a:pt x="61" y="35"/>
                    <a:pt x="61" y="35"/>
                    <a:pt x="61" y="35"/>
                  </a:cubicBezTo>
                  <a:cubicBezTo>
                    <a:pt x="61" y="35"/>
                    <a:pt x="61" y="35"/>
                    <a:pt x="61" y="35"/>
                  </a:cubicBezTo>
                  <a:cubicBezTo>
                    <a:pt x="61" y="35"/>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5"/>
                    <a:pt x="61" y="35"/>
                    <a:pt x="61" y="35"/>
                  </a:cubicBezTo>
                  <a:cubicBezTo>
                    <a:pt x="61" y="35"/>
                    <a:pt x="61" y="35"/>
                    <a:pt x="61" y="35"/>
                  </a:cubicBezTo>
                  <a:cubicBezTo>
                    <a:pt x="61" y="35"/>
                    <a:pt x="61" y="35"/>
                    <a:pt x="61" y="35"/>
                  </a:cubicBezTo>
                  <a:cubicBezTo>
                    <a:pt x="61" y="34"/>
                    <a:pt x="61" y="34"/>
                    <a:pt x="61" y="34"/>
                  </a:cubicBezTo>
                  <a:cubicBezTo>
                    <a:pt x="61" y="34"/>
                    <a:pt x="62" y="34"/>
                    <a:pt x="62" y="34"/>
                  </a:cubicBezTo>
                  <a:cubicBezTo>
                    <a:pt x="62" y="34"/>
                    <a:pt x="62" y="34"/>
                    <a:pt x="62" y="34"/>
                  </a:cubicBezTo>
                  <a:cubicBezTo>
                    <a:pt x="62" y="34"/>
                    <a:pt x="62" y="34"/>
                    <a:pt x="62" y="34"/>
                  </a:cubicBezTo>
                  <a:cubicBezTo>
                    <a:pt x="62" y="34"/>
                    <a:pt x="62" y="33"/>
                    <a:pt x="62" y="33"/>
                  </a:cubicBezTo>
                  <a:cubicBezTo>
                    <a:pt x="62" y="33"/>
                    <a:pt x="62" y="33"/>
                    <a:pt x="62" y="33"/>
                  </a:cubicBezTo>
                  <a:cubicBezTo>
                    <a:pt x="62" y="33"/>
                    <a:pt x="63" y="33"/>
                    <a:pt x="63" y="33"/>
                  </a:cubicBezTo>
                  <a:cubicBezTo>
                    <a:pt x="63" y="33"/>
                    <a:pt x="63" y="33"/>
                    <a:pt x="63" y="33"/>
                  </a:cubicBezTo>
                  <a:cubicBezTo>
                    <a:pt x="63" y="33"/>
                    <a:pt x="63" y="33"/>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3" y="30"/>
                    <a:pt x="63" y="29"/>
                    <a:pt x="63" y="29"/>
                  </a:cubicBezTo>
                  <a:cubicBezTo>
                    <a:pt x="63" y="29"/>
                    <a:pt x="63" y="29"/>
                    <a:pt x="63" y="29"/>
                  </a:cubicBezTo>
                  <a:cubicBezTo>
                    <a:pt x="63" y="29"/>
                    <a:pt x="64" y="29"/>
                    <a:pt x="63" y="29"/>
                  </a:cubicBezTo>
                  <a:cubicBezTo>
                    <a:pt x="63" y="29"/>
                    <a:pt x="63" y="29"/>
                    <a:pt x="63" y="29"/>
                  </a:cubicBezTo>
                  <a:cubicBezTo>
                    <a:pt x="63" y="29"/>
                    <a:pt x="63" y="28"/>
                    <a:pt x="63" y="28"/>
                  </a:cubicBezTo>
                  <a:cubicBezTo>
                    <a:pt x="63" y="28"/>
                    <a:pt x="63" y="27"/>
                    <a:pt x="63" y="27"/>
                  </a:cubicBezTo>
                  <a:cubicBezTo>
                    <a:pt x="63" y="27"/>
                    <a:pt x="63" y="27"/>
                    <a:pt x="63" y="27"/>
                  </a:cubicBezTo>
                  <a:cubicBezTo>
                    <a:pt x="63" y="27"/>
                    <a:pt x="63" y="27"/>
                    <a:pt x="62" y="27"/>
                  </a:cubicBezTo>
                  <a:cubicBezTo>
                    <a:pt x="62" y="27"/>
                    <a:pt x="62" y="26"/>
                    <a:pt x="62" y="26"/>
                  </a:cubicBezTo>
                  <a:cubicBezTo>
                    <a:pt x="62" y="26"/>
                    <a:pt x="62" y="26"/>
                    <a:pt x="62" y="26"/>
                  </a:cubicBezTo>
                  <a:cubicBezTo>
                    <a:pt x="62" y="26"/>
                    <a:pt x="62" y="26"/>
                    <a:pt x="62" y="26"/>
                  </a:cubicBezTo>
                  <a:cubicBezTo>
                    <a:pt x="62" y="26"/>
                    <a:pt x="62" y="26"/>
                    <a:pt x="62" y="26"/>
                  </a:cubicBezTo>
                  <a:cubicBezTo>
                    <a:pt x="62" y="26"/>
                    <a:pt x="62" y="26"/>
                    <a:pt x="61" y="26"/>
                  </a:cubicBezTo>
                  <a:cubicBezTo>
                    <a:pt x="61" y="26"/>
                    <a:pt x="61" y="26"/>
                    <a:pt x="61" y="26"/>
                  </a:cubicBezTo>
                  <a:cubicBezTo>
                    <a:pt x="61" y="26"/>
                    <a:pt x="61" y="26"/>
                    <a:pt x="61" y="25"/>
                  </a:cubicBezTo>
                  <a:cubicBezTo>
                    <a:pt x="61" y="25"/>
                    <a:pt x="61" y="25"/>
                    <a:pt x="61" y="25"/>
                  </a:cubicBezTo>
                  <a:cubicBezTo>
                    <a:pt x="61" y="25"/>
                    <a:pt x="61" y="25"/>
                    <a:pt x="61" y="25"/>
                  </a:cubicBezTo>
                  <a:cubicBezTo>
                    <a:pt x="61" y="25"/>
                    <a:pt x="61" y="25"/>
                    <a:pt x="60" y="25"/>
                  </a:cubicBezTo>
                  <a:cubicBezTo>
                    <a:pt x="60" y="25"/>
                    <a:pt x="60" y="25"/>
                    <a:pt x="60" y="25"/>
                  </a:cubicBezTo>
                  <a:cubicBezTo>
                    <a:pt x="60" y="25"/>
                    <a:pt x="60" y="25"/>
                    <a:pt x="60" y="25"/>
                  </a:cubicBezTo>
                  <a:cubicBezTo>
                    <a:pt x="59" y="25"/>
                    <a:pt x="59" y="25"/>
                    <a:pt x="59" y="25"/>
                  </a:cubicBezTo>
                  <a:cubicBezTo>
                    <a:pt x="59" y="25"/>
                    <a:pt x="59" y="25"/>
                    <a:pt x="59" y="25"/>
                  </a:cubicBezTo>
                  <a:cubicBezTo>
                    <a:pt x="59" y="25"/>
                    <a:pt x="59" y="25"/>
                    <a:pt x="59" y="25"/>
                  </a:cubicBezTo>
                  <a:cubicBezTo>
                    <a:pt x="59" y="25"/>
                    <a:pt x="59" y="26"/>
                    <a:pt x="59" y="25"/>
                  </a:cubicBezTo>
                  <a:cubicBezTo>
                    <a:pt x="59" y="25"/>
                    <a:pt x="59" y="25"/>
                    <a:pt x="58" y="26"/>
                  </a:cubicBezTo>
                  <a:cubicBezTo>
                    <a:pt x="58" y="26"/>
                    <a:pt x="58" y="26"/>
                    <a:pt x="58" y="26"/>
                  </a:cubicBezTo>
                  <a:cubicBezTo>
                    <a:pt x="58" y="26"/>
                    <a:pt x="58" y="26"/>
                    <a:pt x="58" y="26"/>
                  </a:cubicBezTo>
                  <a:cubicBezTo>
                    <a:pt x="58" y="26"/>
                    <a:pt x="58" y="26"/>
                    <a:pt x="58" y="26"/>
                  </a:cubicBezTo>
                  <a:cubicBezTo>
                    <a:pt x="58" y="26"/>
                    <a:pt x="57" y="25"/>
                    <a:pt x="57" y="25"/>
                  </a:cubicBezTo>
                  <a:cubicBezTo>
                    <a:pt x="57" y="26"/>
                    <a:pt x="57" y="26"/>
                    <a:pt x="57" y="25"/>
                  </a:cubicBezTo>
                  <a:cubicBezTo>
                    <a:pt x="57" y="25"/>
                    <a:pt x="57" y="25"/>
                    <a:pt x="57" y="25"/>
                  </a:cubicBezTo>
                  <a:cubicBezTo>
                    <a:pt x="57" y="25"/>
                    <a:pt x="57" y="25"/>
                    <a:pt x="57" y="25"/>
                  </a:cubicBezTo>
                  <a:cubicBezTo>
                    <a:pt x="57" y="25"/>
                    <a:pt x="57" y="25"/>
                    <a:pt x="57" y="25"/>
                  </a:cubicBezTo>
                  <a:cubicBezTo>
                    <a:pt x="56" y="25"/>
                    <a:pt x="56" y="25"/>
                    <a:pt x="56" y="25"/>
                  </a:cubicBezTo>
                  <a:cubicBezTo>
                    <a:pt x="56" y="26"/>
                    <a:pt x="56" y="26"/>
                    <a:pt x="56" y="26"/>
                  </a:cubicBezTo>
                  <a:cubicBezTo>
                    <a:pt x="56" y="26"/>
                    <a:pt x="56" y="26"/>
                    <a:pt x="56" y="26"/>
                  </a:cubicBezTo>
                  <a:cubicBezTo>
                    <a:pt x="56" y="26"/>
                    <a:pt x="56" y="26"/>
                    <a:pt x="56" y="26"/>
                  </a:cubicBezTo>
                  <a:cubicBezTo>
                    <a:pt x="56" y="26"/>
                    <a:pt x="56" y="26"/>
                    <a:pt x="55" y="26"/>
                  </a:cubicBezTo>
                  <a:cubicBezTo>
                    <a:pt x="55" y="26"/>
                    <a:pt x="55" y="26"/>
                    <a:pt x="55" y="26"/>
                  </a:cubicBezTo>
                  <a:cubicBezTo>
                    <a:pt x="55" y="26"/>
                    <a:pt x="55" y="26"/>
                    <a:pt x="55" y="26"/>
                  </a:cubicBezTo>
                  <a:cubicBezTo>
                    <a:pt x="55" y="26"/>
                    <a:pt x="55" y="26"/>
                    <a:pt x="55" y="26"/>
                  </a:cubicBezTo>
                  <a:cubicBezTo>
                    <a:pt x="55"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3" y="26"/>
                    <a:pt x="53" y="26"/>
                  </a:cubicBezTo>
                  <a:cubicBezTo>
                    <a:pt x="53" y="26"/>
                    <a:pt x="53" y="26"/>
                    <a:pt x="53" y="26"/>
                  </a:cubicBezTo>
                  <a:cubicBezTo>
                    <a:pt x="53" y="26"/>
                    <a:pt x="53" y="26"/>
                    <a:pt x="53" y="26"/>
                  </a:cubicBezTo>
                  <a:cubicBezTo>
                    <a:pt x="53" y="26"/>
                    <a:pt x="53" y="26"/>
                    <a:pt x="53" y="26"/>
                  </a:cubicBezTo>
                  <a:cubicBezTo>
                    <a:pt x="53" y="25"/>
                    <a:pt x="53" y="25"/>
                    <a:pt x="53" y="25"/>
                  </a:cubicBezTo>
                  <a:cubicBezTo>
                    <a:pt x="53" y="26"/>
                    <a:pt x="53" y="26"/>
                    <a:pt x="53" y="26"/>
                  </a:cubicBezTo>
                  <a:cubicBezTo>
                    <a:pt x="53" y="26"/>
                    <a:pt x="53" y="26"/>
                    <a:pt x="53" y="26"/>
                  </a:cubicBezTo>
                  <a:cubicBezTo>
                    <a:pt x="52" y="26"/>
                    <a:pt x="52" y="26"/>
                    <a:pt x="52" y="26"/>
                  </a:cubicBezTo>
                  <a:cubicBezTo>
                    <a:pt x="52" y="25"/>
                    <a:pt x="52" y="25"/>
                    <a:pt x="52" y="25"/>
                  </a:cubicBezTo>
                  <a:cubicBezTo>
                    <a:pt x="52" y="25"/>
                    <a:pt x="52" y="25"/>
                    <a:pt x="52" y="25"/>
                  </a:cubicBezTo>
                  <a:cubicBezTo>
                    <a:pt x="52" y="25"/>
                    <a:pt x="52" y="25"/>
                    <a:pt x="52" y="25"/>
                  </a:cubicBezTo>
                  <a:cubicBezTo>
                    <a:pt x="52" y="25"/>
                    <a:pt x="52" y="25"/>
                    <a:pt x="52"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8" y="25"/>
                    <a:pt x="48" y="25"/>
                    <a:pt x="48" y="25"/>
                  </a:cubicBezTo>
                  <a:cubicBezTo>
                    <a:pt x="48" y="25"/>
                    <a:pt x="48" y="25"/>
                    <a:pt x="48" y="25"/>
                  </a:cubicBezTo>
                  <a:cubicBezTo>
                    <a:pt x="48" y="25"/>
                    <a:pt x="48" y="25"/>
                    <a:pt x="48" y="25"/>
                  </a:cubicBezTo>
                  <a:cubicBezTo>
                    <a:pt x="48" y="25"/>
                    <a:pt x="48" y="25"/>
                    <a:pt x="48" y="25"/>
                  </a:cubicBezTo>
                  <a:cubicBezTo>
                    <a:pt x="47" y="26"/>
                    <a:pt x="47" y="26"/>
                    <a:pt x="47" y="26"/>
                  </a:cubicBezTo>
                  <a:cubicBezTo>
                    <a:pt x="47" y="26"/>
                    <a:pt x="47" y="26"/>
                    <a:pt x="47" y="26"/>
                  </a:cubicBezTo>
                  <a:cubicBezTo>
                    <a:pt x="47" y="26"/>
                    <a:pt x="47" y="26"/>
                    <a:pt x="47" y="26"/>
                  </a:cubicBezTo>
                  <a:cubicBezTo>
                    <a:pt x="47" y="26"/>
                    <a:pt x="47" y="26"/>
                    <a:pt x="47" y="26"/>
                  </a:cubicBezTo>
                  <a:cubicBezTo>
                    <a:pt x="46" y="26"/>
                    <a:pt x="46" y="26"/>
                    <a:pt x="46" y="26"/>
                  </a:cubicBezTo>
                  <a:cubicBezTo>
                    <a:pt x="46" y="26"/>
                    <a:pt x="46" y="26"/>
                    <a:pt x="46" y="26"/>
                  </a:cubicBezTo>
                  <a:cubicBezTo>
                    <a:pt x="46" y="26"/>
                    <a:pt x="46" y="26"/>
                    <a:pt x="46" y="26"/>
                  </a:cubicBezTo>
                  <a:cubicBezTo>
                    <a:pt x="46" y="26"/>
                    <a:pt x="46" y="26"/>
                    <a:pt x="46" y="26"/>
                  </a:cubicBezTo>
                  <a:cubicBezTo>
                    <a:pt x="45" y="26"/>
                    <a:pt x="45" y="26"/>
                    <a:pt x="45" y="26"/>
                  </a:cubicBezTo>
                  <a:cubicBezTo>
                    <a:pt x="45" y="25"/>
                    <a:pt x="45" y="25"/>
                    <a:pt x="45" y="25"/>
                  </a:cubicBezTo>
                  <a:cubicBezTo>
                    <a:pt x="45" y="25"/>
                    <a:pt x="45" y="25"/>
                    <a:pt x="45" y="25"/>
                  </a:cubicBezTo>
                  <a:cubicBezTo>
                    <a:pt x="45" y="25"/>
                    <a:pt x="45" y="25"/>
                    <a:pt x="45" y="25"/>
                  </a:cubicBezTo>
                  <a:cubicBezTo>
                    <a:pt x="44" y="25"/>
                    <a:pt x="44" y="25"/>
                    <a:pt x="44" y="25"/>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2" y="24"/>
                    <a:pt x="42" y="24"/>
                    <a:pt x="42" y="24"/>
                  </a:cubicBezTo>
                  <a:cubicBezTo>
                    <a:pt x="42" y="24"/>
                    <a:pt x="42" y="24"/>
                    <a:pt x="42" y="24"/>
                  </a:cubicBezTo>
                  <a:cubicBezTo>
                    <a:pt x="42" y="24"/>
                    <a:pt x="42" y="24"/>
                    <a:pt x="42" y="24"/>
                  </a:cubicBezTo>
                  <a:cubicBezTo>
                    <a:pt x="42" y="24"/>
                    <a:pt x="41" y="24"/>
                    <a:pt x="41" y="25"/>
                  </a:cubicBezTo>
                  <a:cubicBezTo>
                    <a:pt x="41" y="25"/>
                    <a:pt x="41" y="25"/>
                    <a:pt x="41" y="25"/>
                  </a:cubicBezTo>
                  <a:cubicBezTo>
                    <a:pt x="41" y="25"/>
                    <a:pt x="41" y="25"/>
                    <a:pt x="41" y="25"/>
                  </a:cubicBezTo>
                  <a:cubicBezTo>
                    <a:pt x="41" y="25"/>
                    <a:pt x="41" y="25"/>
                    <a:pt x="40" y="25"/>
                  </a:cubicBezTo>
                  <a:cubicBezTo>
                    <a:pt x="40" y="25"/>
                    <a:pt x="41" y="25"/>
                    <a:pt x="41" y="25"/>
                  </a:cubicBezTo>
                  <a:cubicBezTo>
                    <a:pt x="41" y="25"/>
                    <a:pt x="41" y="25"/>
                    <a:pt x="41" y="25"/>
                  </a:cubicBezTo>
                  <a:cubicBezTo>
                    <a:pt x="40" y="25"/>
                    <a:pt x="40" y="25"/>
                    <a:pt x="40" y="26"/>
                  </a:cubicBezTo>
                  <a:cubicBezTo>
                    <a:pt x="40"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7"/>
                  </a:cubicBezTo>
                  <a:cubicBezTo>
                    <a:pt x="39" y="27"/>
                    <a:pt x="39" y="27"/>
                    <a:pt x="39" y="26"/>
                  </a:cubicBezTo>
                  <a:cubicBezTo>
                    <a:pt x="39" y="26"/>
                    <a:pt x="39" y="26"/>
                    <a:pt x="39" y="26"/>
                  </a:cubicBezTo>
                  <a:cubicBezTo>
                    <a:pt x="39" y="26"/>
                    <a:pt x="39" y="27"/>
                    <a:pt x="39" y="26"/>
                  </a:cubicBezTo>
                  <a:cubicBezTo>
                    <a:pt x="39" y="26"/>
                    <a:pt x="39" y="26"/>
                    <a:pt x="38" y="26"/>
                  </a:cubicBezTo>
                  <a:cubicBezTo>
                    <a:pt x="38" y="26"/>
                    <a:pt x="38" y="26"/>
                    <a:pt x="38" y="26"/>
                  </a:cubicBezTo>
                  <a:cubicBezTo>
                    <a:pt x="38" y="26"/>
                    <a:pt x="39" y="26"/>
                    <a:pt x="39" y="26"/>
                  </a:cubicBezTo>
                  <a:cubicBezTo>
                    <a:pt x="39" y="26"/>
                    <a:pt x="39" y="26"/>
                    <a:pt x="39" y="26"/>
                  </a:cubicBezTo>
                  <a:cubicBezTo>
                    <a:pt x="39" y="26"/>
                    <a:pt x="39" y="26"/>
                    <a:pt x="39" y="26"/>
                  </a:cubicBezTo>
                  <a:cubicBezTo>
                    <a:pt x="39" y="26"/>
                    <a:pt x="39" y="26"/>
                    <a:pt x="39" y="26"/>
                  </a:cubicBezTo>
                  <a:cubicBezTo>
                    <a:pt x="38" y="26"/>
                    <a:pt x="38" y="26"/>
                    <a:pt x="38" y="26"/>
                  </a:cubicBezTo>
                  <a:cubicBezTo>
                    <a:pt x="38" y="26"/>
                    <a:pt x="38" y="26"/>
                    <a:pt x="38" y="26"/>
                  </a:cubicBezTo>
                  <a:cubicBezTo>
                    <a:pt x="38" y="26"/>
                    <a:pt x="38" y="26"/>
                    <a:pt x="38" y="26"/>
                  </a:cubicBezTo>
                  <a:cubicBezTo>
                    <a:pt x="38" y="26"/>
                    <a:pt x="38" y="26"/>
                    <a:pt x="38" y="26"/>
                  </a:cubicBezTo>
                  <a:cubicBezTo>
                    <a:pt x="38" y="26"/>
                    <a:pt x="37" y="26"/>
                    <a:pt x="37" y="26"/>
                  </a:cubicBezTo>
                  <a:cubicBezTo>
                    <a:pt x="37" y="26"/>
                    <a:pt x="37" y="27"/>
                    <a:pt x="37" y="26"/>
                  </a:cubicBezTo>
                  <a:cubicBezTo>
                    <a:pt x="37" y="26"/>
                    <a:pt x="37" y="26"/>
                    <a:pt x="37" y="26"/>
                  </a:cubicBezTo>
                  <a:cubicBezTo>
                    <a:pt x="37" y="26"/>
                    <a:pt x="37" y="26"/>
                    <a:pt x="37" y="26"/>
                  </a:cubicBezTo>
                  <a:cubicBezTo>
                    <a:pt x="37" y="26"/>
                    <a:pt x="37" y="26"/>
                    <a:pt x="37" y="26"/>
                  </a:cubicBezTo>
                  <a:cubicBezTo>
                    <a:pt x="37" y="26"/>
                    <a:pt x="37" y="26"/>
                    <a:pt x="37" y="26"/>
                  </a:cubicBezTo>
                  <a:cubicBezTo>
                    <a:pt x="37" y="26"/>
                    <a:pt x="37" y="26"/>
                    <a:pt x="37" y="26"/>
                  </a:cubicBezTo>
                  <a:cubicBezTo>
                    <a:pt x="37" y="27"/>
                    <a:pt x="36" y="27"/>
                    <a:pt x="36" y="27"/>
                  </a:cubicBezTo>
                  <a:cubicBezTo>
                    <a:pt x="36" y="27"/>
                    <a:pt x="36" y="27"/>
                    <a:pt x="36" y="27"/>
                  </a:cubicBezTo>
                  <a:cubicBezTo>
                    <a:pt x="36" y="27"/>
                    <a:pt x="36" y="27"/>
                    <a:pt x="36" y="27"/>
                  </a:cubicBezTo>
                  <a:cubicBezTo>
                    <a:pt x="36" y="27"/>
                    <a:pt x="36" y="27"/>
                    <a:pt x="36" y="27"/>
                  </a:cubicBezTo>
                  <a:cubicBezTo>
                    <a:pt x="37" y="27"/>
                    <a:pt x="37" y="27"/>
                    <a:pt x="37" y="27"/>
                  </a:cubicBezTo>
                  <a:cubicBezTo>
                    <a:pt x="37" y="27"/>
                    <a:pt x="36" y="27"/>
                    <a:pt x="36" y="27"/>
                  </a:cubicBezTo>
                  <a:cubicBezTo>
                    <a:pt x="36" y="27"/>
                    <a:pt x="36" y="27"/>
                    <a:pt x="36" y="27"/>
                  </a:cubicBezTo>
                  <a:cubicBezTo>
                    <a:pt x="36" y="27"/>
                    <a:pt x="36" y="27"/>
                    <a:pt x="36" y="27"/>
                  </a:cubicBezTo>
                  <a:cubicBezTo>
                    <a:pt x="36" y="27"/>
                    <a:pt x="36" y="27"/>
                    <a:pt x="36" y="27"/>
                  </a:cubicBezTo>
                  <a:cubicBezTo>
                    <a:pt x="35" y="27"/>
                    <a:pt x="35" y="28"/>
                    <a:pt x="35" y="28"/>
                  </a:cubicBezTo>
                  <a:cubicBezTo>
                    <a:pt x="35" y="28"/>
                    <a:pt x="35" y="28"/>
                    <a:pt x="35" y="28"/>
                  </a:cubicBezTo>
                  <a:cubicBezTo>
                    <a:pt x="35" y="28"/>
                    <a:pt x="35" y="28"/>
                    <a:pt x="35" y="28"/>
                  </a:cubicBezTo>
                  <a:cubicBezTo>
                    <a:pt x="34" y="28"/>
                    <a:pt x="34" y="28"/>
                    <a:pt x="34" y="27"/>
                  </a:cubicBezTo>
                  <a:cubicBezTo>
                    <a:pt x="34" y="27"/>
                    <a:pt x="34" y="27"/>
                    <a:pt x="34" y="27"/>
                  </a:cubicBezTo>
                  <a:cubicBezTo>
                    <a:pt x="34" y="27"/>
                    <a:pt x="34" y="28"/>
                    <a:pt x="34" y="28"/>
                  </a:cubicBezTo>
                  <a:cubicBezTo>
                    <a:pt x="34" y="28"/>
                    <a:pt x="34" y="28"/>
                    <a:pt x="34" y="28"/>
                  </a:cubicBezTo>
                  <a:cubicBezTo>
                    <a:pt x="34" y="28"/>
                    <a:pt x="34" y="27"/>
                    <a:pt x="34" y="27"/>
                  </a:cubicBezTo>
                  <a:cubicBezTo>
                    <a:pt x="34"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7"/>
                    <a:pt x="32" y="28"/>
                    <a:pt x="32" y="28"/>
                  </a:cubicBezTo>
                  <a:cubicBezTo>
                    <a:pt x="32" y="28"/>
                    <a:pt x="33" y="28"/>
                    <a:pt x="33" y="28"/>
                  </a:cubicBezTo>
                  <a:cubicBezTo>
                    <a:pt x="33" y="28"/>
                    <a:pt x="33" y="28"/>
                    <a:pt x="33" y="28"/>
                  </a:cubicBezTo>
                  <a:cubicBezTo>
                    <a:pt x="33" y="28"/>
                    <a:pt x="33" y="28"/>
                    <a:pt x="33" y="28"/>
                  </a:cubicBezTo>
                  <a:cubicBezTo>
                    <a:pt x="33" y="28"/>
                    <a:pt x="33" y="28"/>
                    <a:pt x="33" y="28"/>
                  </a:cubicBezTo>
                  <a:cubicBezTo>
                    <a:pt x="33" y="28"/>
                    <a:pt x="32" y="29"/>
                    <a:pt x="32" y="29"/>
                  </a:cubicBezTo>
                  <a:cubicBezTo>
                    <a:pt x="32" y="29"/>
                    <a:pt x="32" y="29"/>
                    <a:pt x="32" y="29"/>
                  </a:cubicBezTo>
                  <a:cubicBezTo>
                    <a:pt x="32" y="29"/>
                    <a:pt x="32" y="29"/>
                    <a:pt x="32" y="29"/>
                  </a:cubicBezTo>
                  <a:cubicBezTo>
                    <a:pt x="32" y="29"/>
                    <a:pt x="32"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29" y="30"/>
                    <a:pt x="29" y="30"/>
                    <a:pt x="29" y="30"/>
                  </a:cubicBezTo>
                  <a:cubicBezTo>
                    <a:pt x="29" y="30"/>
                    <a:pt x="29" y="30"/>
                    <a:pt x="29" y="30"/>
                  </a:cubicBezTo>
                  <a:cubicBezTo>
                    <a:pt x="29" y="30"/>
                    <a:pt x="29" y="30"/>
                    <a:pt x="29" y="30"/>
                  </a:cubicBezTo>
                  <a:cubicBezTo>
                    <a:pt x="29" y="30"/>
                    <a:pt x="28" y="30"/>
                    <a:pt x="28" y="30"/>
                  </a:cubicBezTo>
                  <a:cubicBezTo>
                    <a:pt x="28" y="30"/>
                    <a:pt x="28" y="30"/>
                    <a:pt x="28" y="30"/>
                  </a:cubicBezTo>
                  <a:cubicBezTo>
                    <a:pt x="28" y="30"/>
                    <a:pt x="28" y="30"/>
                    <a:pt x="28" y="30"/>
                  </a:cubicBezTo>
                  <a:cubicBezTo>
                    <a:pt x="28" y="30"/>
                    <a:pt x="28" y="30"/>
                    <a:pt x="28" y="30"/>
                  </a:cubicBezTo>
                  <a:cubicBezTo>
                    <a:pt x="27" y="30"/>
                    <a:pt x="27" y="30"/>
                    <a:pt x="27" y="30"/>
                  </a:cubicBezTo>
                  <a:cubicBezTo>
                    <a:pt x="27" y="30"/>
                    <a:pt x="28" y="30"/>
                    <a:pt x="28" y="29"/>
                  </a:cubicBezTo>
                  <a:cubicBezTo>
                    <a:pt x="28" y="29"/>
                    <a:pt x="28" y="29"/>
                    <a:pt x="28" y="29"/>
                  </a:cubicBezTo>
                  <a:cubicBezTo>
                    <a:pt x="28" y="29"/>
                    <a:pt x="29" y="29"/>
                    <a:pt x="29" y="29"/>
                  </a:cubicBezTo>
                  <a:cubicBezTo>
                    <a:pt x="29" y="29"/>
                    <a:pt x="29" y="29"/>
                    <a:pt x="29" y="29"/>
                  </a:cubicBezTo>
                  <a:cubicBezTo>
                    <a:pt x="29" y="30"/>
                    <a:pt x="29" y="30"/>
                    <a:pt x="29" y="29"/>
                  </a:cubicBezTo>
                  <a:cubicBezTo>
                    <a:pt x="29" y="29"/>
                    <a:pt x="30" y="30"/>
                    <a:pt x="30" y="30"/>
                  </a:cubicBezTo>
                  <a:cubicBezTo>
                    <a:pt x="30" y="30"/>
                    <a:pt x="30" y="29"/>
                    <a:pt x="30" y="29"/>
                  </a:cubicBezTo>
                  <a:cubicBezTo>
                    <a:pt x="30" y="29"/>
                    <a:pt x="31" y="29"/>
                    <a:pt x="31" y="29"/>
                  </a:cubicBezTo>
                  <a:cubicBezTo>
                    <a:pt x="31" y="29"/>
                    <a:pt x="31" y="29"/>
                    <a:pt x="31" y="29"/>
                  </a:cubicBezTo>
                  <a:cubicBezTo>
                    <a:pt x="31" y="29"/>
                    <a:pt x="31" y="29"/>
                    <a:pt x="31" y="29"/>
                  </a:cubicBezTo>
                  <a:cubicBezTo>
                    <a:pt x="31" y="29"/>
                    <a:pt x="30" y="29"/>
                    <a:pt x="30" y="29"/>
                  </a:cubicBezTo>
                  <a:cubicBezTo>
                    <a:pt x="30" y="28"/>
                    <a:pt x="30" y="28"/>
                    <a:pt x="30" y="28"/>
                  </a:cubicBezTo>
                  <a:cubicBezTo>
                    <a:pt x="30" y="28"/>
                    <a:pt x="30" y="28"/>
                    <a:pt x="30" y="28"/>
                  </a:cubicBezTo>
                  <a:cubicBezTo>
                    <a:pt x="30" y="28"/>
                    <a:pt x="30" y="28"/>
                    <a:pt x="30" y="28"/>
                  </a:cubicBezTo>
                  <a:cubicBezTo>
                    <a:pt x="31" y="28"/>
                    <a:pt x="31" y="28"/>
                    <a:pt x="31" y="28"/>
                  </a:cubicBezTo>
                  <a:cubicBezTo>
                    <a:pt x="31" y="29"/>
                    <a:pt x="31" y="28"/>
                    <a:pt x="31" y="28"/>
                  </a:cubicBezTo>
                  <a:cubicBezTo>
                    <a:pt x="31" y="28"/>
                    <a:pt x="31" y="28"/>
                    <a:pt x="31"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7"/>
                    <a:pt x="32" y="27"/>
                    <a:pt x="32" y="27"/>
                  </a:cubicBezTo>
                  <a:cubicBezTo>
                    <a:pt x="32" y="27"/>
                    <a:pt x="32" y="27"/>
                    <a:pt x="32" y="27"/>
                  </a:cubicBezTo>
                  <a:cubicBezTo>
                    <a:pt x="32" y="27"/>
                    <a:pt x="32" y="27"/>
                    <a:pt x="32" y="27"/>
                  </a:cubicBezTo>
                  <a:cubicBezTo>
                    <a:pt x="33" y="27"/>
                    <a:pt x="33" y="26"/>
                    <a:pt x="33" y="26"/>
                  </a:cubicBezTo>
                  <a:cubicBezTo>
                    <a:pt x="33" y="26"/>
                    <a:pt x="33" y="26"/>
                    <a:pt x="33" y="26"/>
                  </a:cubicBezTo>
                  <a:cubicBezTo>
                    <a:pt x="33" y="26"/>
                    <a:pt x="33" y="26"/>
                    <a:pt x="33" y="26"/>
                  </a:cubicBezTo>
                  <a:cubicBezTo>
                    <a:pt x="33" y="26"/>
                    <a:pt x="33" y="26"/>
                    <a:pt x="33" y="26"/>
                  </a:cubicBezTo>
                  <a:cubicBezTo>
                    <a:pt x="33" y="26"/>
                    <a:pt x="33" y="26"/>
                    <a:pt x="33" y="26"/>
                  </a:cubicBezTo>
                  <a:cubicBezTo>
                    <a:pt x="34" y="25"/>
                    <a:pt x="34" y="25"/>
                    <a:pt x="34" y="25"/>
                  </a:cubicBezTo>
                  <a:cubicBezTo>
                    <a:pt x="34" y="25"/>
                    <a:pt x="33" y="25"/>
                    <a:pt x="33" y="25"/>
                  </a:cubicBezTo>
                  <a:cubicBezTo>
                    <a:pt x="33" y="25"/>
                    <a:pt x="33" y="25"/>
                    <a:pt x="33" y="25"/>
                  </a:cubicBezTo>
                  <a:cubicBezTo>
                    <a:pt x="33" y="25"/>
                    <a:pt x="33" y="25"/>
                    <a:pt x="33" y="25"/>
                  </a:cubicBezTo>
                  <a:cubicBezTo>
                    <a:pt x="32" y="25"/>
                    <a:pt x="32" y="26"/>
                    <a:pt x="32" y="26"/>
                  </a:cubicBezTo>
                  <a:cubicBezTo>
                    <a:pt x="32" y="26"/>
                    <a:pt x="32" y="26"/>
                    <a:pt x="32" y="26"/>
                  </a:cubicBezTo>
                  <a:cubicBezTo>
                    <a:pt x="32" y="26"/>
                    <a:pt x="32" y="26"/>
                    <a:pt x="32" y="26"/>
                  </a:cubicBezTo>
                  <a:cubicBezTo>
                    <a:pt x="32" y="26"/>
                    <a:pt x="32" y="26"/>
                    <a:pt x="32" y="26"/>
                  </a:cubicBezTo>
                  <a:cubicBezTo>
                    <a:pt x="31" y="26"/>
                    <a:pt x="31" y="26"/>
                    <a:pt x="31" y="26"/>
                  </a:cubicBezTo>
                  <a:cubicBezTo>
                    <a:pt x="31" y="26"/>
                    <a:pt x="31" y="26"/>
                    <a:pt x="31" y="25"/>
                  </a:cubicBezTo>
                  <a:cubicBezTo>
                    <a:pt x="31" y="25"/>
                    <a:pt x="31" y="25"/>
                    <a:pt x="31" y="25"/>
                  </a:cubicBezTo>
                  <a:cubicBezTo>
                    <a:pt x="31" y="25"/>
                    <a:pt x="31" y="25"/>
                    <a:pt x="31" y="25"/>
                  </a:cubicBezTo>
                  <a:cubicBezTo>
                    <a:pt x="31" y="25"/>
                    <a:pt x="31" y="25"/>
                    <a:pt x="31" y="25"/>
                  </a:cubicBezTo>
                  <a:cubicBezTo>
                    <a:pt x="31" y="25"/>
                    <a:pt x="30" y="25"/>
                    <a:pt x="30" y="25"/>
                  </a:cubicBezTo>
                  <a:cubicBezTo>
                    <a:pt x="30" y="25"/>
                    <a:pt x="30" y="26"/>
                    <a:pt x="30" y="26"/>
                  </a:cubicBezTo>
                  <a:cubicBezTo>
                    <a:pt x="30" y="26"/>
                    <a:pt x="29" y="26"/>
                    <a:pt x="29" y="26"/>
                  </a:cubicBezTo>
                  <a:cubicBezTo>
                    <a:pt x="29" y="26"/>
                    <a:pt x="29" y="26"/>
                    <a:pt x="29" y="27"/>
                  </a:cubicBezTo>
                  <a:cubicBezTo>
                    <a:pt x="29" y="27"/>
                    <a:pt x="29" y="27"/>
                    <a:pt x="29" y="27"/>
                  </a:cubicBezTo>
                  <a:cubicBezTo>
                    <a:pt x="28" y="27"/>
                    <a:pt x="28" y="27"/>
                    <a:pt x="28" y="27"/>
                  </a:cubicBezTo>
                  <a:cubicBezTo>
                    <a:pt x="28" y="27"/>
                    <a:pt x="28" y="27"/>
                    <a:pt x="28" y="27"/>
                  </a:cubicBezTo>
                  <a:cubicBezTo>
                    <a:pt x="28" y="27"/>
                    <a:pt x="28" y="28"/>
                    <a:pt x="28" y="28"/>
                  </a:cubicBezTo>
                  <a:cubicBezTo>
                    <a:pt x="28" y="28"/>
                    <a:pt x="28" y="28"/>
                    <a:pt x="28" y="28"/>
                  </a:cubicBezTo>
                  <a:cubicBezTo>
                    <a:pt x="28" y="28"/>
                    <a:pt x="28" y="28"/>
                    <a:pt x="28" y="28"/>
                  </a:cubicBezTo>
                  <a:cubicBezTo>
                    <a:pt x="28" y="28"/>
                    <a:pt x="28" y="27"/>
                    <a:pt x="28" y="27"/>
                  </a:cubicBezTo>
                  <a:cubicBezTo>
                    <a:pt x="28" y="27"/>
                    <a:pt x="28" y="27"/>
                    <a:pt x="28" y="27"/>
                  </a:cubicBezTo>
                  <a:cubicBezTo>
                    <a:pt x="28" y="27"/>
                    <a:pt x="28" y="27"/>
                    <a:pt x="28" y="27"/>
                  </a:cubicBezTo>
                  <a:cubicBezTo>
                    <a:pt x="28" y="27"/>
                    <a:pt x="28" y="27"/>
                    <a:pt x="28" y="27"/>
                  </a:cubicBezTo>
                  <a:cubicBezTo>
                    <a:pt x="28" y="27"/>
                    <a:pt x="28" y="26"/>
                    <a:pt x="28" y="26"/>
                  </a:cubicBezTo>
                  <a:cubicBezTo>
                    <a:pt x="29" y="26"/>
                    <a:pt x="29" y="26"/>
                    <a:pt x="29" y="26"/>
                  </a:cubicBezTo>
                  <a:cubicBezTo>
                    <a:pt x="29" y="26"/>
                    <a:pt x="29" y="26"/>
                    <a:pt x="29" y="26"/>
                  </a:cubicBezTo>
                  <a:cubicBezTo>
                    <a:pt x="29" y="26"/>
                    <a:pt x="29" y="26"/>
                    <a:pt x="29" y="26"/>
                  </a:cubicBezTo>
                  <a:cubicBezTo>
                    <a:pt x="29" y="26"/>
                    <a:pt x="29" y="25"/>
                    <a:pt x="29" y="25"/>
                  </a:cubicBezTo>
                  <a:cubicBezTo>
                    <a:pt x="29" y="25"/>
                    <a:pt x="29" y="25"/>
                    <a:pt x="30" y="25"/>
                  </a:cubicBezTo>
                  <a:cubicBezTo>
                    <a:pt x="30" y="25"/>
                    <a:pt x="30" y="25"/>
                    <a:pt x="30" y="25"/>
                  </a:cubicBezTo>
                  <a:cubicBezTo>
                    <a:pt x="30" y="25"/>
                    <a:pt x="30" y="25"/>
                    <a:pt x="30" y="25"/>
                  </a:cubicBezTo>
                  <a:cubicBezTo>
                    <a:pt x="30" y="25"/>
                    <a:pt x="30" y="25"/>
                    <a:pt x="31" y="25"/>
                  </a:cubicBezTo>
                  <a:cubicBezTo>
                    <a:pt x="31" y="25"/>
                    <a:pt x="31" y="25"/>
                    <a:pt x="31" y="25"/>
                  </a:cubicBezTo>
                  <a:cubicBezTo>
                    <a:pt x="31" y="25"/>
                    <a:pt x="32" y="25"/>
                    <a:pt x="32" y="25"/>
                  </a:cubicBezTo>
                  <a:cubicBezTo>
                    <a:pt x="32" y="24"/>
                    <a:pt x="32" y="24"/>
                    <a:pt x="32" y="24"/>
                  </a:cubicBezTo>
                  <a:cubicBezTo>
                    <a:pt x="32" y="24"/>
                    <a:pt x="32" y="24"/>
                    <a:pt x="32"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5"/>
                  </a:cubicBezTo>
                  <a:cubicBezTo>
                    <a:pt x="33" y="25"/>
                    <a:pt x="33" y="25"/>
                    <a:pt x="33" y="25"/>
                  </a:cubicBezTo>
                  <a:cubicBezTo>
                    <a:pt x="33" y="25"/>
                    <a:pt x="33" y="25"/>
                    <a:pt x="33" y="25"/>
                  </a:cubicBezTo>
                  <a:cubicBezTo>
                    <a:pt x="33" y="25"/>
                    <a:pt x="33" y="25"/>
                    <a:pt x="33" y="25"/>
                  </a:cubicBezTo>
                  <a:cubicBezTo>
                    <a:pt x="33" y="25"/>
                    <a:pt x="34" y="25"/>
                    <a:pt x="34" y="25"/>
                  </a:cubicBezTo>
                  <a:cubicBezTo>
                    <a:pt x="34" y="25"/>
                    <a:pt x="34" y="25"/>
                    <a:pt x="34" y="24"/>
                  </a:cubicBezTo>
                  <a:cubicBezTo>
                    <a:pt x="34" y="24"/>
                    <a:pt x="34" y="24"/>
                    <a:pt x="35" y="24"/>
                  </a:cubicBezTo>
                  <a:cubicBezTo>
                    <a:pt x="35" y="24"/>
                    <a:pt x="35" y="24"/>
                    <a:pt x="35" y="23"/>
                  </a:cubicBezTo>
                  <a:cubicBezTo>
                    <a:pt x="35" y="23"/>
                    <a:pt x="35" y="23"/>
                    <a:pt x="35" y="23"/>
                  </a:cubicBezTo>
                  <a:cubicBezTo>
                    <a:pt x="35" y="23"/>
                    <a:pt x="35" y="23"/>
                    <a:pt x="35" y="23"/>
                  </a:cubicBezTo>
                  <a:cubicBezTo>
                    <a:pt x="35" y="23"/>
                    <a:pt x="35" y="23"/>
                    <a:pt x="35" y="23"/>
                  </a:cubicBezTo>
                  <a:cubicBezTo>
                    <a:pt x="35" y="23"/>
                    <a:pt x="35" y="23"/>
                    <a:pt x="35" y="23"/>
                  </a:cubicBezTo>
                  <a:cubicBezTo>
                    <a:pt x="35" y="23"/>
                    <a:pt x="36" y="22"/>
                    <a:pt x="36" y="22"/>
                  </a:cubicBezTo>
                  <a:cubicBezTo>
                    <a:pt x="36" y="22"/>
                    <a:pt x="36" y="22"/>
                    <a:pt x="36" y="22"/>
                  </a:cubicBezTo>
                  <a:cubicBezTo>
                    <a:pt x="36" y="21"/>
                    <a:pt x="37" y="21"/>
                    <a:pt x="37" y="21"/>
                  </a:cubicBezTo>
                  <a:cubicBezTo>
                    <a:pt x="37" y="21"/>
                    <a:pt x="37" y="21"/>
                    <a:pt x="37" y="21"/>
                  </a:cubicBezTo>
                  <a:cubicBezTo>
                    <a:pt x="37" y="21"/>
                    <a:pt x="37" y="21"/>
                    <a:pt x="37" y="21"/>
                  </a:cubicBezTo>
                  <a:cubicBezTo>
                    <a:pt x="37" y="20"/>
                    <a:pt x="37" y="20"/>
                    <a:pt x="37" y="20"/>
                  </a:cubicBezTo>
                  <a:cubicBezTo>
                    <a:pt x="37" y="20"/>
                    <a:pt x="37" y="20"/>
                    <a:pt x="37"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2"/>
                    <a:pt x="35" y="22"/>
                    <a:pt x="35" y="22"/>
                  </a:cubicBezTo>
                  <a:cubicBezTo>
                    <a:pt x="35" y="22"/>
                    <a:pt x="35" y="22"/>
                    <a:pt x="35" y="22"/>
                  </a:cubicBezTo>
                  <a:cubicBezTo>
                    <a:pt x="35" y="22"/>
                    <a:pt x="35" y="22"/>
                    <a:pt x="35" y="22"/>
                  </a:cubicBezTo>
                  <a:cubicBezTo>
                    <a:pt x="35" y="22"/>
                    <a:pt x="35" y="22"/>
                    <a:pt x="35" y="22"/>
                  </a:cubicBezTo>
                  <a:cubicBezTo>
                    <a:pt x="35" y="22"/>
                    <a:pt x="34" y="22"/>
                    <a:pt x="34" y="22"/>
                  </a:cubicBezTo>
                  <a:cubicBezTo>
                    <a:pt x="34" y="22"/>
                    <a:pt x="34" y="22"/>
                    <a:pt x="34" y="22"/>
                  </a:cubicBezTo>
                  <a:cubicBezTo>
                    <a:pt x="34" y="22"/>
                    <a:pt x="35" y="22"/>
                    <a:pt x="35" y="22"/>
                  </a:cubicBezTo>
                  <a:cubicBezTo>
                    <a:pt x="35" y="22"/>
                    <a:pt x="35" y="22"/>
                    <a:pt x="35" y="22"/>
                  </a:cubicBezTo>
                  <a:cubicBezTo>
                    <a:pt x="35" y="21"/>
                    <a:pt x="35" y="21"/>
                    <a:pt x="35" y="21"/>
                  </a:cubicBezTo>
                  <a:cubicBezTo>
                    <a:pt x="35" y="21"/>
                    <a:pt x="35" y="21"/>
                    <a:pt x="35" y="21"/>
                  </a:cubicBezTo>
                  <a:cubicBezTo>
                    <a:pt x="35" y="21"/>
                    <a:pt x="35" y="21"/>
                    <a:pt x="35" y="21"/>
                  </a:cubicBezTo>
                  <a:cubicBezTo>
                    <a:pt x="35" y="21"/>
                    <a:pt x="34" y="21"/>
                    <a:pt x="34" y="21"/>
                  </a:cubicBezTo>
                  <a:cubicBezTo>
                    <a:pt x="34" y="21"/>
                    <a:pt x="34" y="21"/>
                    <a:pt x="34" y="21"/>
                  </a:cubicBezTo>
                  <a:cubicBezTo>
                    <a:pt x="34" y="21"/>
                    <a:pt x="33" y="22"/>
                    <a:pt x="33" y="22"/>
                  </a:cubicBezTo>
                  <a:cubicBezTo>
                    <a:pt x="33" y="22"/>
                    <a:pt x="33" y="22"/>
                    <a:pt x="33" y="21"/>
                  </a:cubicBezTo>
                  <a:cubicBezTo>
                    <a:pt x="33" y="21"/>
                    <a:pt x="33"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1" y="21"/>
                    <a:pt x="31" y="21"/>
                  </a:cubicBezTo>
                  <a:cubicBezTo>
                    <a:pt x="31" y="21"/>
                    <a:pt x="31" y="21"/>
                    <a:pt x="31" y="21"/>
                  </a:cubicBezTo>
                  <a:cubicBezTo>
                    <a:pt x="31" y="21"/>
                    <a:pt x="31" y="21"/>
                    <a:pt x="31" y="21"/>
                  </a:cubicBezTo>
                  <a:cubicBezTo>
                    <a:pt x="31" y="21"/>
                    <a:pt x="31" y="21"/>
                    <a:pt x="31" y="21"/>
                  </a:cubicBezTo>
                  <a:cubicBezTo>
                    <a:pt x="31" y="21"/>
                    <a:pt x="31" y="21"/>
                    <a:pt x="31" y="20"/>
                  </a:cubicBezTo>
                  <a:cubicBezTo>
                    <a:pt x="31" y="20"/>
                    <a:pt x="31" y="20"/>
                    <a:pt x="31" y="20"/>
                  </a:cubicBezTo>
                  <a:cubicBezTo>
                    <a:pt x="31" y="21"/>
                    <a:pt x="31" y="21"/>
                    <a:pt x="31" y="20"/>
                  </a:cubicBezTo>
                  <a:cubicBezTo>
                    <a:pt x="30" y="20"/>
                    <a:pt x="30" y="21"/>
                    <a:pt x="30" y="21"/>
                  </a:cubicBezTo>
                  <a:cubicBezTo>
                    <a:pt x="30" y="21"/>
                    <a:pt x="30" y="21"/>
                    <a:pt x="30" y="21"/>
                  </a:cubicBezTo>
                  <a:cubicBezTo>
                    <a:pt x="30" y="21"/>
                    <a:pt x="30" y="21"/>
                    <a:pt x="30" y="21"/>
                  </a:cubicBezTo>
                  <a:cubicBezTo>
                    <a:pt x="30" y="21"/>
                    <a:pt x="30" y="21"/>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19"/>
                  </a:cubicBezTo>
                  <a:cubicBezTo>
                    <a:pt x="29" y="19"/>
                    <a:pt x="29" y="19"/>
                    <a:pt x="29" y="19"/>
                  </a:cubicBezTo>
                  <a:cubicBezTo>
                    <a:pt x="29" y="19"/>
                    <a:pt x="29" y="19"/>
                    <a:pt x="29" y="19"/>
                  </a:cubicBezTo>
                  <a:cubicBezTo>
                    <a:pt x="28" y="19"/>
                    <a:pt x="28" y="19"/>
                    <a:pt x="28" y="19"/>
                  </a:cubicBezTo>
                  <a:cubicBezTo>
                    <a:pt x="28" y="19"/>
                    <a:pt x="28" y="19"/>
                    <a:pt x="28" y="19"/>
                  </a:cubicBezTo>
                  <a:cubicBezTo>
                    <a:pt x="28" y="19"/>
                    <a:pt x="28" y="19"/>
                    <a:pt x="28" y="19"/>
                  </a:cubicBezTo>
                  <a:cubicBezTo>
                    <a:pt x="29" y="19"/>
                    <a:pt x="29" y="19"/>
                    <a:pt x="29" y="19"/>
                  </a:cubicBezTo>
                  <a:cubicBezTo>
                    <a:pt x="29" y="19"/>
                    <a:pt x="29" y="19"/>
                    <a:pt x="29" y="19"/>
                  </a:cubicBezTo>
                  <a:cubicBezTo>
                    <a:pt x="29" y="19"/>
                    <a:pt x="29" y="19"/>
                    <a:pt x="29" y="19"/>
                  </a:cubicBezTo>
                  <a:cubicBezTo>
                    <a:pt x="29" y="19"/>
                    <a:pt x="29" y="20"/>
                    <a:pt x="29" y="20"/>
                  </a:cubicBezTo>
                  <a:cubicBezTo>
                    <a:pt x="29" y="20"/>
                    <a:pt x="29" y="20"/>
                    <a:pt x="29" y="20"/>
                  </a:cubicBezTo>
                  <a:cubicBezTo>
                    <a:pt x="29" y="20"/>
                    <a:pt x="29" y="20"/>
                    <a:pt x="29" y="20"/>
                  </a:cubicBezTo>
                  <a:cubicBezTo>
                    <a:pt x="29" y="20"/>
                    <a:pt x="29"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1"/>
                    <a:pt x="32" y="21"/>
                  </a:cubicBezTo>
                  <a:cubicBezTo>
                    <a:pt x="32" y="21"/>
                    <a:pt x="32" y="20"/>
                    <a:pt x="32" y="20"/>
                  </a:cubicBezTo>
                  <a:cubicBezTo>
                    <a:pt x="32" y="20"/>
                    <a:pt x="32" y="20"/>
                    <a:pt x="32" y="20"/>
                  </a:cubicBezTo>
                  <a:cubicBezTo>
                    <a:pt x="32" y="20"/>
                    <a:pt x="32" y="20"/>
                    <a:pt x="32" y="20"/>
                  </a:cubicBezTo>
                  <a:cubicBezTo>
                    <a:pt x="32" y="20"/>
                    <a:pt x="32" y="21"/>
                    <a:pt x="32" y="21"/>
                  </a:cubicBezTo>
                  <a:cubicBezTo>
                    <a:pt x="32" y="21"/>
                    <a:pt x="32" y="21"/>
                    <a:pt x="32" y="21"/>
                  </a:cubicBezTo>
                  <a:cubicBezTo>
                    <a:pt x="32" y="21"/>
                    <a:pt x="32" y="21"/>
                    <a:pt x="32" y="21"/>
                  </a:cubicBezTo>
                  <a:cubicBezTo>
                    <a:pt x="32" y="21"/>
                    <a:pt x="32" y="21"/>
                    <a:pt x="32" y="21"/>
                  </a:cubicBezTo>
                  <a:cubicBezTo>
                    <a:pt x="32" y="21"/>
                    <a:pt x="32" y="21"/>
                    <a:pt x="33" y="20"/>
                  </a:cubicBezTo>
                  <a:cubicBezTo>
                    <a:pt x="33" y="20"/>
                    <a:pt x="33" y="20"/>
                    <a:pt x="33" y="20"/>
                  </a:cubicBezTo>
                  <a:cubicBezTo>
                    <a:pt x="33" y="20"/>
                    <a:pt x="33" y="20"/>
                    <a:pt x="34" y="21"/>
                  </a:cubicBezTo>
                  <a:cubicBezTo>
                    <a:pt x="34" y="21"/>
                    <a:pt x="34" y="20"/>
                    <a:pt x="34" y="20"/>
                  </a:cubicBezTo>
                  <a:cubicBezTo>
                    <a:pt x="33" y="20"/>
                    <a:pt x="33" y="20"/>
                    <a:pt x="34" y="20"/>
                  </a:cubicBezTo>
                  <a:cubicBezTo>
                    <a:pt x="34" y="20"/>
                    <a:pt x="34" y="20"/>
                    <a:pt x="34" y="20"/>
                  </a:cubicBezTo>
                  <a:cubicBezTo>
                    <a:pt x="34" y="20"/>
                    <a:pt x="34" y="20"/>
                    <a:pt x="34" y="20"/>
                  </a:cubicBezTo>
                  <a:cubicBezTo>
                    <a:pt x="34" y="20"/>
                    <a:pt x="34" y="20"/>
                    <a:pt x="34" y="19"/>
                  </a:cubicBezTo>
                  <a:cubicBezTo>
                    <a:pt x="34" y="19"/>
                    <a:pt x="34" y="19"/>
                    <a:pt x="34" y="19"/>
                  </a:cubicBezTo>
                  <a:cubicBezTo>
                    <a:pt x="34" y="19"/>
                    <a:pt x="34" y="19"/>
                    <a:pt x="34" y="19"/>
                  </a:cubicBezTo>
                  <a:cubicBezTo>
                    <a:pt x="34" y="19"/>
                    <a:pt x="33" y="19"/>
                    <a:pt x="33" y="19"/>
                  </a:cubicBezTo>
                  <a:cubicBezTo>
                    <a:pt x="33" y="19"/>
                    <a:pt x="33" y="19"/>
                    <a:pt x="33" y="19"/>
                  </a:cubicBezTo>
                  <a:cubicBezTo>
                    <a:pt x="33" y="19"/>
                    <a:pt x="33" y="19"/>
                    <a:pt x="33" y="19"/>
                  </a:cubicBezTo>
                  <a:cubicBezTo>
                    <a:pt x="33" y="19"/>
                    <a:pt x="33" y="19"/>
                    <a:pt x="33" y="19"/>
                  </a:cubicBezTo>
                  <a:cubicBezTo>
                    <a:pt x="33" y="19"/>
                    <a:pt x="33" y="19"/>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4" y="18"/>
                    <a:pt x="34" y="18"/>
                  </a:cubicBezTo>
                  <a:cubicBezTo>
                    <a:pt x="34" y="18"/>
                    <a:pt x="33" y="18"/>
                    <a:pt x="33" y="19"/>
                  </a:cubicBezTo>
                  <a:cubicBezTo>
                    <a:pt x="33" y="19"/>
                    <a:pt x="33" y="19"/>
                    <a:pt x="33" y="19"/>
                  </a:cubicBezTo>
                  <a:cubicBezTo>
                    <a:pt x="33" y="19"/>
                    <a:pt x="34" y="19"/>
                    <a:pt x="34" y="19"/>
                  </a:cubicBezTo>
                  <a:cubicBezTo>
                    <a:pt x="34" y="19"/>
                    <a:pt x="34" y="19"/>
                    <a:pt x="34" y="19"/>
                  </a:cubicBezTo>
                  <a:cubicBezTo>
                    <a:pt x="34" y="19"/>
                    <a:pt x="34" y="18"/>
                    <a:pt x="34" y="18"/>
                  </a:cubicBezTo>
                  <a:cubicBezTo>
                    <a:pt x="34" y="18"/>
                    <a:pt x="34" y="18"/>
                    <a:pt x="35" y="18"/>
                  </a:cubicBezTo>
                  <a:cubicBezTo>
                    <a:pt x="35" y="17"/>
                    <a:pt x="35" y="18"/>
                    <a:pt x="35" y="17"/>
                  </a:cubicBezTo>
                  <a:cubicBezTo>
                    <a:pt x="35" y="17"/>
                    <a:pt x="35" y="17"/>
                    <a:pt x="35" y="17"/>
                  </a:cubicBezTo>
                  <a:cubicBezTo>
                    <a:pt x="35" y="17"/>
                    <a:pt x="35" y="17"/>
                    <a:pt x="35" y="17"/>
                  </a:cubicBezTo>
                  <a:cubicBezTo>
                    <a:pt x="35" y="17"/>
                    <a:pt x="36" y="17"/>
                    <a:pt x="36" y="17"/>
                  </a:cubicBezTo>
                  <a:cubicBezTo>
                    <a:pt x="36" y="17"/>
                    <a:pt x="36" y="17"/>
                    <a:pt x="36" y="17"/>
                  </a:cubicBezTo>
                  <a:cubicBezTo>
                    <a:pt x="36" y="17"/>
                    <a:pt x="36" y="17"/>
                    <a:pt x="36" y="16"/>
                  </a:cubicBezTo>
                  <a:cubicBezTo>
                    <a:pt x="36" y="16"/>
                    <a:pt x="36" y="16"/>
                    <a:pt x="36" y="16"/>
                  </a:cubicBezTo>
                  <a:cubicBezTo>
                    <a:pt x="36" y="16"/>
                    <a:pt x="36" y="16"/>
                    <a:pt x="36" y="16"/>
                  </a:cubicBezTo>
                  <a:cubicBezTo>
                    <a:pt x="36" y="16"/>
                    <a:pt x="37" y="16"/>
                    <a:pt x="37" y="15"/>
                  </a:cubicBezTo>
                  <a:cubicBezTo>
                    <a:pt x="37" y="15"/>
                    <a:pt x="37" y="16"/>
                    <a:pt x="37" y="16"/>
                  </a:cubicBezTo>
                  <a:cubicBezTo>
                    <a:pt x="37" y="16"/>
                    <a:pt x="37" y="15"/>
                    <a:pt x="37" y="15"/>
                  </a:cubicBezTo>
                  <a:cubicBezTo>
                    <a:pt x="37" y="15"/>
                    <a:pt x="37" y="15"/>
                    <a:pt x="37" y="15"/>
                  </a:cubicBezTo>
                  <a:cubicBezTo>
                    <a:pt x="37" y="15"/>
                    <a:pt x="38" y="15"/>
                    <a:pt x="38" y="15"/>
                  </a:cubicBezTo>
                  <a:cubicBezTo>
                    <a:pt x="38" y="15"/>
                    <a:pt x="38" y="15"/>
                    <a:pt x="38" y="15"/>
                  </a:cubicBezTo>
                  <a:cubicBezTo>
                    <a:pt x="38" y="15"/>
                    <a:pt x="38" y="15"/>
                    <a:pt x="38" y="15"/>
                  </a:cubicBezTo>
                  <a:cubicBezTo>
                    <a:pt x="38" y="15"/>
                    <a:pt x="38" y="15"/>
                    <a:pt x="38" y="15"/>
                  </a:cubicBezTo>
                  <a:cubicBezTo>
                    <a:pt x="38" y="14"/>
                    <a:pt x="39" y="14"/>
                    <a:pt x="39" y="14"/>
                  </a:cubicBezTo>
                  <a:cubicBezTo>
                    <a:pt x="39" y="14"/>
                    <a:pt x="39" y="14"/>
                    <a:pt x="39" y="14"/>
                  </a:cubicBezTo>
                  <a:cubicBezTo>
                    <a:pt x="39" y="14"/>
                    <a:pt x="39" y="14"/>
                    <a:pt x="39" y="14"/>
                  </a:cubicBezTo>
                  <a:cubicBezTo>
                    <a:pt x="39" y="14"/>
                    <a:pt x="40" y="13"/>
                    <a:pt x="40" y="13"/>
                  </a:cubicBezTo>
                  <a:cubicBezTo>
                    <a:pt x="40" y="13"/>
                    <a:pt x="40" y="13"/>
                    <a:pt x="40" y="13"/>
                  </a:cubicBezTo>
                  <a:cubicBezTo>
                    <a:pt x="40" y="13"/>
                    <a:pt x="41" y="13"/>
                    <a:pt x="41" y="13"/>
                  </a:cubicBezTo>
                  <a:cubicBezTo>
                    <a:pt x="41" y="13"/>
                    <a:pt x="41" y="12"/>
                    <a:pt x="41" y="12"/>
                  </a:cubicBezTo>
                  <a:cubicBezTo>
                    <a:pt x="41" y="12"/>
                    <a:pt x="41" y="12"/>
                    <a:pt x="41" y="12"/>
                  </a:cubicBezTo>
                  <a:cubicBezTo>
                    <a:pt x="41" y="12"/>
                    <a:pt x="41" y="12"/>
                    <a:pt x="41" y="12"/>
                  </a:cubicBezTo>
                  <a:cubicBezTo>
                    <a:pt x="41" y="12"/>
                    <a:pt x="41" y="11"/>
                    <a:pt x="42" y="11"/>
                  </a:cubicBezTo>
                  <a:cubicBezTo>
                    <a:pt x="42" y="11"/>
                    <a:pt x="42" y="11"/>
                    <a:pt x="42" y="11"/>
                  </a:cubicBezTo>
                  <a:cubicBezTo>
                    <a:pt x="42" y="11"/>
                    <a:pt x="42" y="11"/>
                    <a:pt x="42" y="11"/>
                  </a:cubicBezTo>
                  <a:cubicBezTo>
                    <a:pt x="42"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4" y="10"/>
                    <a:pt x="44" y="10"/>
                    <a:pt x="44" y="10"/>
                  </a:cubicBezTo>
                  <a:cubicBezTo>
                    <a:pt x="44" y="10"/>
                    <a:pt x="44" y="10"/>
                    <a:pt x="44" y="10"/>
                  </a:cubicBezTo>
                  <a:cubicBezTo>
                    <a:pt x="44" y="10"/>
                    <a:pt x="44" y="10"/>
                    <a:pt x="44" y="10"/>
                  </a:cubicBezTo>
                  <a:cubicBezTo>
                    <a:pt x="44" y="10"/>
                    <a:pt x="45" y="9"/>
                    <a:pt x="45" y="9"/>
                  </a:cubicBezTo>
                  <a:cubicBezTo>
                    <a:pt x="45" y="9"/>
                    <a:pt x="45" y="9"/>
                    <a:pt x="45" y="9"/>
                  </a:cubicBezTo>
                  <a:cubicBezTo>
                    <a:pt x="45" y="9"/>
                    <a:pt x="45" y="9"/>
                    <a:pt x="45" y="8"/>
                  </a:cubicBezTo>
                  <a:cubicBezTo>
                    <a:pt x="45" y="8"/>
                    <a:pt x="45" y="8"/>
                    <a:pt x="46" y="8"/>
                  </a:cubicBezTo>
                  <a:cubicBezTo>
                    <a:pt x="46" y="8"/>
                    <a:pt x="46" y="8"/>
                    <a:pt x="46" y="8"/>
                  </a:cubicBezTo>
                  <a:cubicBezTo>
                    <a:pt x="46" y="8"/>
                    <a:pt x="46" y="8"/>
                    <a:pt x="46" y="8"/>
                  </a:cubicBezTo>
                  <a:cubicBezTo>
                    <a:pt x="46" y="8"/>
                    <a:pt x="46" y="8"/>
                    <a:pt x="46" y="7"/>
                  </a:cubicBezTo>
                  <a:cubicBezTo>
                    <a:pt x="46" y="7"/>
                    <a:pt x="46" y="7"/>
                    <a:pt x="46" y="7"/>
                  </a:cubicBezTo>
                  <a:cubicBezTo>
                    <a:pt x="46" y="7"/>
                    <a:pt x="46" y="7"/>
                    <a:pt x="46" y="7"/>
                  </a:cubicBezTo>
                  <a:cubicBezTo>
                    <a:pt x="46" y="7"/>
                    <a:pt x="46" y="7"/>
                    <a:pt x="46" y="6"/>
                  </a:cubicBezTo>
                  <a:cubicBezTo>
                    <a:pt x="47" y="6"/>
                    <a:pt x="46" y="6"/>
                    <a:pt x="46" y="6"/>
                  </a:cubicBezTo>
                  <a:cubicBezTo>
                    <a:pt x="46" y="6"/>
                    <a:pt x="46" y="6"/>
                    <a:pt x="47" y="6"/>
                  </a:cubicBezTo>
                  <a:cubicBezTo>
                    <a:pt x="47" y="6"/>
                    <a:pt x="47" y="6"/>
                    <a:pt x="47" y="6"/>
                  </a:cubicBezTo>
                  <a:cubicBezTo>
                    <a:pt x="47" y="6"/>
                    <a:pt x="47" y="6"/>
                    <a:pt x="47" y="6"/>
                  </a:cubicBezTo>
                  <a:cubicBezTo>
                    <a:pt x="47" y="6"/>
                    <a:pt x="47" y="5"/>
                    <a:pt x="47" y="5"/>
                  </a:cubicBezTo>
                  <a:cubicBezTo>
                    <a:pt x="47" y="5"/>
                    <a:pt x="47" y="5"/>
                    <a:pt x="47" y="5"/>
                  </a:cubicBezTo>
                  <a:cubicBezTo>
                    <a:pt x="47" y="5"/>
                    <a:pt x="46" y="5"/>
                    <a:pt x="46" y="5"/>
                  </a:cubicBezTo>
                  <a:cubicBezTo>
                    <a:pt x="46" y="5"/>
                    <a:pt x="46" y="5"/>
                    <a:pt x="46" y="5"/>
                  </a:cubicBezTo>
                  <a:cubicBezTo>
                    <a:pt x="46" y="5"/>
                    <a:pt x="46" y="5"/>
                    <a:pt x="46" y="5"/>
                  </a:cubicBezTo>
                  <a:cubicBezTo>
                    <a:pt x="46" y="4"/>
                    <a:pt x="46" y="4"/>
                    <a:pt x="46" y="4"/>
                  </a:cubicBezTo>
                  <a:cubicBezTo>
                    <a:pt x="46" y="4"/>
                    <a:pt x="46" y="4"/>
                    <a:pt x="46" y="4"/>
                  </a:cubicBezTo>
                  <a:cubicBezTo>
                    <a:pt x="46" y="4"/>
                    <a:pt x="46" y="4"/>
                    <a:pt x="46" y="4"/>
                  </a:cubicBezTo>
                  <a:cubicBezTo>
                    <a:pt x="46" y="4"/>
                    <a:pt x="46" y="3"/>
                    <a:pt x="46" y="3"/>
                  </a:cubicBezTo>
                  <a:cubicBezTo>
                    <a:pt x="46" y="3"/>
                    <a:pt x="46" y="3"/>
                    <a:pt x="47" y="3"/>
                  </a:cubicBezTo>
                  <a:cubicBezTo>
                    <a:pt x="47" y="3"/>
                    <a:pt x="47" y="3"/>
                    <a:pt x="47" y="3"/>
                  </a:cubicBezTo>
                  <a:cubicBezTo>
                    <a:pt x="47" y="3"/>
                    <a:pt x="47" y="3"/>
                    <a:pt x="47" y="3"/>
                  </a:cubicBezTo>
                  <a:cubicBezTo>
                    <a:pt x="47" y="3"/>
                    <a:pt x="47" y="2"/>
                    <a:pt x="47" y="2"/>
                  </a:cubicBezTo>
                  <a:cubicBezTo>
                    <a:pt x="46" y="2"/>
                    <a:pt x="47" y="2"/>
                    <a:pt x="47" y="2"/>
                  </a:cubicBezTo>
                  <a:cubicBezTo>
                    <a:pt x="47" y="2"/>
                    <a:pt x="47" y="2"/>
                    <a:pt x="47" y="2"/>
                  </a:cubicBezTo>
                  <a:cubicBezTo>
                    <a:pt x="47" y="2"/>
                    <a:pt x="47" y="2"/>
                    <a:pt x="47" y="2"/>
                  </a:cubicBezTo>
                  <a:cubicBezTo>
                    <a:pt x="47" y="2"/>
                    <a:pt x="47" y="2"/>
                    <a:pt x="47" y="2"/>
                  </a:cubicBezTo>
                  <a:cubicBezTo>
                    <a:pt x="47" y="2"/>
                    <a:pt x="47" y="2"/>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6" y="1"/>
                  </a:cubicBezTo>
                  <a:cubicBezTo>
                    <a:pt x="46" y="1"/>
                    <a:pt x="46" y="1"/>
                    <a:pt x="46" y="1"/>
                  </a:cubicBezTo>
                  <a:cubicBezTo>
                    <a:pt x="46" y="1"/>
                    <a:pt x="46" y="1"/>
                    <a:pt x="46" y="1"/>
                  </a:cubicBezTo>
                  <a:cubicBezTo>
                    <a:pt x="46" y="1"/>
                    <a:pt x="46" y="1"/>
                    <a:pt x="46"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0"/>
                  </a:cubicBezTo>
                  <a:cubicBezTo>
                    <a:pt x="43" y="0"/>
                    <a:pt x="43" y="0"/>
                    <a:pt x="43" y="0"/>
                  </a:cubicBezTo>
                  <a:cubicBezTo>
                    <a:pt x="43" y="0"/>
                    <a:pt x="42" y="0"/>
                    <a:pt x="42" y="0"/>
                  </a:cubicBezTo>
                  <a:cubicBezTo>
                    <a:pt x="42" y="0"/>
                    <a:pt x="42" y="1"/>
                    <a:pt x="42" y="1"/>
                  </a:cubicBezTo>
                  <a:cubicBezTo>
                    <a:pt x="42" y="1"/>
                    <a:pt x="42" y="1"/>
                    <a:pt x="42" y="1"/>
                  </a:cubicBezTo>
                  <a:cubicBezTo>
                    <a:pt x="42" y="1"/>
                    <a:pt x="42" y="1"/>
                    <a:pt x="42" y="1"/>
                  </a:cubicBezTo>
                  <a:cubicBezTo>
                    <a:pt x="43" y="1"/>
                    <a:pt x="43" y="1"/>
                    <a:pt x="43" y="1"/>
                  </a:cubicBezTo>
                  <a:cubicBezTo>
                    <a:pt x="43" y="1"/>
                    <a:pt x="43" y="1"/>
                    <a:pt x="43" y="1"/>
                  </a:cubicBezTo>
                  <a:cubicBezTo>
                    <a:pt x="43" y="1"/>
                    <a:pt x="43" y="2"/>
                    <a:pt x="43" y="2"/>
                  </a:cubicBezTo>
                  <a:cubicBezTo>
                    <a:pt x="43" y="2"/>
                    <a:pt x="43" y="2"/>
                    <a:pt x="43" y="2"/>
                  </a:cubicBezTo>
                  <a:cubicBezTo>
                    <a:pt x="43" y="2"/>
                    <a:pt x="43"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2" y="2"/>
                    <a:pt x="41" y="2"/>
                  </a:cubicBezTo>
                  <a:cubicBezTo>
                    <a:pt x="41" y="2"/>
                    <a:pt x="41" y="2"/>
                    <a:pt x="41" y="2"/>
                  </a:cubicBezTo>
                  <a:cubicBezTo>
                    <a:pt x="41" y="2"/>
                    <a:pt x="41" y="2"/>
                    <a:pt x="41" y="2"/>
                  </a:cubicBezTo>
                  <a:cubicBezTo>
                    <a:pt x="41" y="2"/>
                    <a:pt x="41" y="2"/>
                    <a:pt x="40" y="2"/>
                  </a:cubicBezTo>
                  <a:cubicBezTo>
                    <a:pt x="40" y="2"/>
                    <a:pt x="40" y="2"/>
                    <a:pt x="40" y="2"/>
                  </a:cubicBezTo>
                  <a:cubicBezTo>
                    <a:pt x="40" y="2"/>
                    <a:pt x="40" y="2"/>
                    <a:pt x="40" y="2"/>
                  </a:cubicBezTo>
                  <a:cubicBezTo>
                    <a:pt x="40" y="2"/>
                    <a:pt x="40" y="1"/>
                    <a:pt x="40" y="1"/>
                  </a:cubicBezTo>
                  <a:cubicBezTo>
                    <a:pt x="40" y="1"/>
                    <a:pt x="40" y="1"/>
                    <a:pt x="40" y="1"/>
                  </a:cubicBezTo>
                  <a:cubicBezTo>
                    <a:pt x="40" y="1"/>
                    <a:pt x="40" y="1"/>
                    <a:pt x="40" y="1"/>
                  </a:cubicBezTo>
                  <a:cubicBezTo>
                    <a:pt x="40" y="1"/>
                    <a:pt x="40" y="1"/>
                    <a:pt x="40" y="1"/>
                  </a:cubicBezTo>
                  <a:cubicBezTo>
                    <a:pt x="40" y="1"/>
                    <a:pt x="39" y="1"/>
                    <a:pt x="39" y="2"/>
                  </a:cubicBezTo>
                  <a:cubicBezTo>
                    <a:pt x="39" y="2"/>
                    <a:pt x="39" y="1"/>
                    <a:pt x="39" y="1"/>
                  </a:cubicBezTo>
                  <a:cubicBezTo>
                    <a:pt x="39" y="1"/>
                    <a:pt x="39" y="1"/>
                    <a:pt x="39" y="1"/>
                  </a:cubicBezTo>
                  <a:cubicBezTo>
                    <a:pt x="39" y="1"/>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7" y="2"/>
                    <a:pt x="37" y="2"/>
                    <a:pt x="37" y="2"/>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2"/>
                    <a:pt x="37" y="2"/>
                    <a:pt x="37" y="2"/>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5" y="3"/>
                  </a:cubicBezTo>
                  <a:cubicBezTo>
                    <a:pt x="35" y="3"/>
                    <a:pt x="35" y="3"/>
                    <a:pt x="35" y="3"/>
                  </a:cubicBezTo>
                  <a:cubicBezTo>
                    <a:pt x="35" y="3"/>
                    <a:pt x="35" y="3"/>
                    <a:pt x="35" y="3"/>
                  </a:cubicBezTo>
                  <a:cubicBezTo>
                    <a:pt x="35" y="3"/>
                    <a:pt x="35" y="3"/>
                    <a:pt x="35" y="3"/>
                  </a:cubicBezTo>
                  <a:cubicBezTo>
                    <a:pt x="35" y="3"/>
                    <a:pt x="35" y="3"/>
                    <a:pt x="35" y="2"/>
                  </a:cubicBezTo>
                  <a:cubicBezTo>
                    <a:pt x="35" y="2"/>
                    <a:pt x="35" y="2"/>
                    <a:pt x="35" y="3"/>
                  </a:cubicBezTo>
                  <a:cubicBezTo>
                    <a:pt x="35" y="3"/>
                    <a:pt x="35" y="3"/>
                    <a:pt x="35" y="3"/>
                  </a:cubicBezTo>
                  <a:cubicBezTo>
                    <a:pt x="35" y="3"/>
                    <a:pt x="35" y="2"/>
                    <a:pt x="35" y="2"/>
                  </a:cubicBezTo>
                  <a:cubicBezTo>
                    <a:pt x="35" y="2"/>
                    <a:pt x="35" y="2"/>
                    <a:pt x="35" y="3"/>
                  </a:cubicBezTo>
                  <a:cubicBezTo>
                    <a:pt x="35" y="3"/>
                    <a:pt x="35" y="3"/>
                    <a:pt x="35" y="3"/>
                  </a:cubicBezTo>
                  <a:cubicBezTo>
                    <a:pt x="34" y="2"/>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3"/>
                    <a:pt x="34" y="3"/>
                  </a:cubicBezTo>
                  <a:cubicBezTo>
                    <a:pt x="34"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3" y="3"/>
                    <a:pt x="33" y="3"/>
                    <a:pt x="33" y="3"/>
                  </a:cubicBezTo>
                  <a:cubicBezTo>
                    <a:pt x="33" y="2"/>
                    <a:pt x="33" y="2"/>
                    <a:pt x="33" y="2"/>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29" y="3"/>
                    <a:pt x="29" y="3"/>
                  </a:cubicBezTo>
                  <a:cubicBezTo>
                    <a:pt x="29" y="3"/>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5"/>
                  </a:cubicBezTo>
                  <a:cubicBezTo>
                    <a:pt x="29" y="5"/>
                    <a:pt x="29"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9" y="4"/>
                    <a:pt x="29" y="4"/>
                    <a:pt x="29" y="4"/>
                  </a:cubicBezTo>
                  <a:cubicBezTo>
                    <a:pt x="29" y="4"/>
                    <a:pt x="29" y="4"/>
                    <a:pt x="29" y="4"/>
                  </a:cubicBezTo>
                  <a:cubicBezTo>
                    <a:pt x="29" y="4"/>
                    <a:pt x="29" y="4"/>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8" y="3"/>
                    <a:pt x="28"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4"/>
                    <a:pt x="26" y="4"/>
                  </a:cubicBezTo>
                  <a:cubicBezTo>
                    <a:pt x="26" y="4"/>
                    <a:pt x="26" y="4"/>
                    <a:pt x="26" y="4"/>
                  </a:cubicBezTo>
                  <a:cubicBezTo>
                    <a:pt x="26" y="4"/>
                    <a:pt x="26" y="4"/>
                    <a:pt x="26" y="3"/>
                  </a:cubicBezTo>
                  <a:cubicBezTo>
                    <a:pt x="26" y="3"/>
                    <a:pt x="26" y="3"/>
                    <a:pt x="26" y="3"/>
                  </a:cubicBezTo>
                  <a:cubicBezTo>
                    <a:pt x="26" y="4"/>
                    <a:pt x="26" y="4"/>
                    <a:pt x="26" y="3"/>
                  </a:cubicBezTo>
                  <a:cubicBezTo>
                    <a:pt x="26" y="3"/>
                    <a:pt x="26" y="4"/>
                    <a:pt x="26" y="4"/>
                  </a:cubicBezTo>
                  <a:cubicBezTo>
                    <a:pt x="26" y="4"/>
                    <a:pt x="26"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6" y="3"/>
                  </a:cubicBezTo>
                  <a:cubicBezTo>
                    <a:pt x="26" y="3"/>
                    <a:pt x="26" y="3"/>
                    <a:pt x="26" y="3"/>
                  </a:cubicBezTo>
                  <a:cubicBezTo>
                    <a:pt x="26" y="3"/>
                    <a:pt x="26" y="3"/>
                    <a:pt x="26" y="3"/>
                  </a:cubicBezTo>
                  <a:cubicBezTo>
                    <a:pt x="26" y="3"/>
                    <a:pt x="26" y="3"/>
                    <a:pt x="26" y="3"/>
                  </a:cubicBezTo>
                  <a:cubicBezTo>
                    <a:pt x="26" y="3"/>
                    <a:pt x="25" y="3"/>
                    <a:pt x="25" y="3"/>
                  </a:cubicBezTo>
                  <a:cubicBezTo>
                    <a:pt x="25" y="3"/>
                    <a:pt x="25" y="3"/>
                    <a:pt x="25" y="3"/>
                  </a:cubicBezTo>
                  <a:cubicBezTo>
                    <a:pt x="25" y="3"/>
                    <a:pt x="25" y="3"/>
                    <a:pt x="25" y="3"/>
                  </a:cubicBezTo>
                  <a:cubicBezTo>
                    <a:pt x="25" y="3"/>
                    <a:pt x="25" y="3"/>
                    <a:pt x="25" y="3"/>
                  </a:cubicBezTo>
                  <a:cubicBezTo>
                    <a:pt x="25" y="3"/>
                    <a:pt x="25" y="3"/>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3" y="3"/>
                    <a:pt x="23" y="3"/>
                  </a:cubicBezTo>
                  <a:cubicBezTo>
                    <a:pt x="23" y="3"/>
                    <a:pt x="23" y="3"/>
                    <a:pt x="23" y="3"/>
                  </a:cubicBezTo>
                  <a:cubicBezTo>
                    <a:pt x="23" y="3"/>
                    <a:pt x="23" y="3"/>
                    <a:pt x="23" y="3"/>
                  </a:cubicBezTo>
                  <a:cubicBezTo>
                    <a:pt x="23" y="3"/>
                    <a:pt x="23" y="3"/>
                    <a:pt x="23" y="3"/>
                  </a:cubicBezTo>
                  <a:cubicBezTo>
                    <a:pt x="23" y="3"/>
                    <a:pt x="24" y="3"/>
                    <a:pt x="24" y="3"/>
                  </a:cubicBezTo>
                  <a:cubicBezTo>
                    <a:pt x="24" y="3"/>
                    <a:pt x="24" y="3"/>
                    <a:pt x="24" y="3"/>
                  </a:cubicBezTo>
                  <a:cubicBezTo>
                    <a:pt x="24" y="3"/>
                    <a:pt x="24" y="3"/>
                    <a:pt x="23" y="3"/>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0" y="2"/>
                  </a:cubicBezTo>
                  <a:cubicBezTo>
                    <a:pt x="20" y="2"/>
                    <a:pt x="20" y="2"/>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3"/>
                    <a:pt x="19" y="3"/>
                    <a:pt x="19" y="3"/>
                  </a:cubicBezTo>
                  <a:cubicBezTo>
                    <a:pt x="19" y="3"/>
                    <a:pt x="19" y="3"/>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20" y="4"/>
                  </a:cubicBezTo>
                  <a:cubicBezTo>
                    <a:pt x="20" y="4"/>
                    <a:pt x="20" y="4"/>
                    <a:pt x="20" y="4"/>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6"/>
                    <a:pt x="21" y="6"/>
                    <a:pt x="21" y="6"/>
                  </a:cubicBezTo>
                  <a:cubicBezTo>
                    <a:pt x="21" y="6"/>
                    <a:pt x="21" y="6"/>
                    <a:pt x="21" y="6"/>
                  </a:cubicBezTo>
                  <a:cubicBezTo>
                    <a:pt x="21" y="5"/>
                    <a:pt x="21" y="5"/>
                    <a:pt x="21" y="5"/>
                  </a:cubicBezTo>
                  <a:cubicBezTo>
                    <a:pt x="21" y="5"/>
                    <a:pt x="21"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9" y="5"/>
                  </a:cubicBezTo>
                  <a:cubicBezTo>
                    <a:pt x="19" y="5"/>
                    <a:pt x="19" y="5"/>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6"/>
                    <a:pt x="20" y="6"/>
                  </a:cubicBezTo>
                  <a:cubicBezTo>
                    <a:pt x="20" y="7"/>
                    <a:pt x="20" y="7"/>
                    <a:pt x="20" y="7"/>
                  </a:cubicBezTo>
                  <a:cubicBezTo>
                    <a:pt x="20" y="7"/>
                    <a:pt x="20" y="7"/>
                    <a:pt x="20" y="6"/>
                  </a:cubicBezTo>
                  <a:cubicBezTo>
                    <a:pt x="20"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8"/>
                    <a:pt x="18" y="7"/>
                    <a:pt x="18" y="7"/>
                  </a:cubicBezTo>
                  <a:cubicBezTo>
                    <a:pt x="18" y="7"/>
                    <a:pt x="18" y="7"/>
                    <a:pt x="18" y="7"/>
                  </a:cubicBezTo>
                  <a:cubicBezTo>
                    <a:pt x="18" y="7"/>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9" y="8"/>
                    <a:pt x="19" y="8"/>
                    <a:pt x="19" y="8"/>
                  </a:cubicBezTo>
                  <a:cubicBezTo>
                    <a:pt x="19" y="8"/>
                    <a:pt x="19" y="8"/>
                    <a:pt x="18" y="8"/>
                  </a:cubicBezTo>
                  <a:cubicBezTo>
                    <a:pt x="18" y="8"/>
                    <a:pt x="18" y="8"/>
                    <a:pt x="18" y="8"/>
                  </a:cubicBezTo>
                  <a:cubicBezTo>
                    <a:pt x="18"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1" y="10"/>
                    <a:pt x="21" y="10"/>
                  </a:cubicBezTo>
                  <a:cubicBezTo>
                    <a:pt x="21" y="10"/>
                    <a:pt x="21" y="10"/>
                    <a:pt x="21" y="10"/>
                  </a:cubicBezTo>
                  <a:cubicBezTo>
                    <a:pt x="21" y="10"/>
                    <a:pt x="21" y="10"/>
                    <a:pt x="21" y="10"/>
                  </a:cubicBezTo>
                  <a:cubicBezTo>
                    <a:pt x="21" y="10"/>
                    <a:pt x="21" y="10"/>
                    <a:pt x="21" y="10"/>
                  </a:cubicBezTo>
                  <a:cubicBezTo>
                    <a:pt x="21" y="10"/>
                    <a:pt x="21" y="10"/>
                    <a:pt x="22" y="10"/>
                  </a:cubicBezTo>
                  <a:cubicBezTo>
                    <a:pt x="22" y="10"/>
                    <a:pt x="22" y="10"/>
                    <a:pt x="22" y="10"/>
                  </a:cubicBezTo>
                  <a:cubicBezTo>
                    <a:pt x="22" y="10"/>
                    <a:pt x="21" y="10"/>
                    <a:pt x="21" y="10"/>
                  </a:cubicBezTo>
                  <a:cubicBezTo>
                    <a:pt x="21" y="10"/>
                    <a:pt x="21" y="10"/>
                    <a:pt x="21" y="10"/>
                  </a:cubicBezTo>
                  <a:cubicBezTo>
                    <a:pt x="21" y="10"/>
                    <a:pt x="21" y="10"/>
                    <a:pt x="21" y="10"/>
                  </a:cubicBezTo>
                  <a:cubicBezTo>
                    <a:pt x="21" y="10"/>
                    <a:pt x="21" y="10"/>
                    <a:pt x="21" y="10"/>
                  </a:cubicBezTo>
                  <a:cubicBezTo>
                    <a:pt x="21" y="10"/>
                    <a:pt x="21" y="10"/>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9"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7" y="10"/>
                  </a:cubicBezTo>
                  <a:cubicBezTo>
                    <a:pt x="17" y="10"/>
                    <a:pt x="17" y="10"/>
                    <a:pt x="18" y="10"/>
                  </a:cubicBezTo>
                  <a:cubicBezTo>
                    <a:pt x="18" y="10"/>
                    <a:pt x="18" y="10"/>
                    <a:pt x="18"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6" y="11"/>
                    <a:pt x="16" y="11"/>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6" y="12"/>
                    <a:pt x="16" y="12"/>
                    <a:pt x="16" y="12"/>
                  </a:cubicBezTo>
                  <a:cubicBezTo>
                    <a:pt x="16" y="12"/>
                    <a:pt x="16" y="12"/>
                    <a:pt x="16" y="12"/>
                  </a:cubicBezTo>
                  <a:cubicBezTo>
                    <a:pt x="16" y="12"/>
                    <a:pt x="16" y="12"/>
                    <a:pt x="17" y="12"/>
                  </a:cubicBezTo>
                  <a:cubicBezTo>
                    <a:pt x="17" y="13"/>
                    <a:pt x="17" y="12"/>
                    <a:pt x="17" y="12"/>
                  </a:cubicBezTo>
                  <a:cubicBezTo>
                    <a:pt x="17" y="12"/>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6" y="13"/>
                    <a:pt x="16" y="13"/>
                  </a:cubicBezTo>
                  <a:cubicBezTo>
                    <a:pt x="16" y="13"/>
                    <a:pt x="16" y="13"/>
                    <a:pt x="16" y="13"/>
                  </a:cubicBezTo>
                  <a:cubicBezTo>
                    <a:pt x="17" y="13"/>
                    <a:pt x="17" y="13"/>
                    <a:pt x="17" y="13"/>
                  </a:cubicBezTo>
                  <a:cubicBezTo>
                    <a:pt x="17" y="13"/>
                    <a:pt x="17" y="13"/>
                    <a:pt x="17" y="13"/>
                  </a:cubicBezTo>
                  <a:cubicBezTo>
                    <a:pt x="17" y="13"/>
                    <a:pt x="17" y="14"/>
                    <a:pt x="17" y="14"/>
                  </a:cubicBezTo>
                  <a:cubicBezTo>
                    <a:pt x="17" y="14"/>
                    <a:pt x="17" y="14"/>
                    <a:pt x="17" y="14"/>
                  </a:cubicBezTo>
                  <a:cubicBezTo>
                    <a:pt x="17" y="14"/>
                    <a:pt x="17" y="14"/>
                    <a:pt x="17" y="14"/>
                  </a:cubicBezTo>
                  <a:cubicBezTo>
                    <a:pt x="17" y="14"/>
                    <a:pt x="17" y="14"/>
                    <a:pt x="17" y="14"/>
                  </a:cubicBezTo>
                  <a:cubicBezTo>
                    <a:pt x="17" y="13"/>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6" y="14"/>
                    <a:pt x="16" y="14"/>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5"/>
                    <a:pt x="14" y="15"/>
                  </a:cubicBezTo>
                  <a:cubicBezTo>
                    <a:pt x="14"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6"/>
                    <a:pt x="15" y="16"/>
                    <a:pt x="15" y="15"/>
                  </a:cubicBezTo>
                  <a:cubicBezTo>
                    <a:pt x="15" y="15"/>
                    <a:pt x="15" y="15"/>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7"/>
                  </a:cubicBezTo>
                  <a:cubicBezTo>
                    <a:pt x="16" y="17"/>
                    <a:pt x="16" y="17"/>
                    <a:pt x="16" y="17"/>
                  </a:cubicBezTo>
                  <a:cubicBezTo>
                    <a:pt x="16" y="17"/>
                    <a:pt x="16" y="17"/>
                    <a:pt x="16" y="17"/>
                  </a:cubicBezTo>
                  <a:cubicBezTo>
                    <a:pt x="16" y="17"/>
                    <a:pt x="16" y="17"/>
                    <a:pt x="16" y="17"/>
                  </a:cubicBezTo>
                  <a:cubicBezTo>
                    <a:pt x="16"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8" y="17"/>
                    <a:pt x="18" y="17"/>
                  </a:cubicBezTo>
                  <a:cubicBezTo>
                    <a:pt x="18" y="17"/>
                    <a:pt x="18" y="17"/>
                    <a:pt x="18" y="17"/>
                  </a:cubicBezTo>
                  <a:cubicBezTo>
                    <a:pt x="18" y="17"/>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7" y="18"/>
                    <a:pt x="17" y="18"/>
                  </a:cubicBezTo>
                  <a:cubicBezTo>
                    <a:pt x="17" y="18"/>
                    <a:pt x="17" y="18"/>
                    <a:pt x="17" y="18"/>
                  </a:cubicBezTo>
                  <a:cubicBezTo>
                    <a:pt x="17" y="18"/>
                    <a:pt x="17" y="18"/>
                    <a:pt x="17" y="18"/>
                  </a:cubicBezTo>
                  <a:cubicBezTo>
                    <a:pt x="17" y="18"/>
                    <a:pt x="17" y="18"/>
                    <a:pt x="17" y="18"/>
                  </a:cubicBezTo>
                  <a:cubicBezTo>
                    <a:pt x="18" y="18"/>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8" y="20"/>
                    <a:pt x="18" y="20"/>
                  </a:cubicBezTo>
                  <a:cubicBezTo>
                    <a:pt x="18" y="20"/>
                    <a:pt x="18" y="20"/>
                    <a:pt x="18" y="20"/>
                  </a:cubicBezTo>
                  <a:cubicBezTo>
                    <a:pt x="18" y="20"/>
                    <a:pt x="18" y="19"/>
                    <a:pt x="18" y="19"/>
                  </a:cubicBezTo>
                  <a:cubicBezTo>
                    <a:pt x="18" y="19"/>
                    <a:pt x="18" y="19"/>
                    <a:pt x="18" y="19"/>
                  </a:cubicBezTo>
                  <a:cubicBezTo>
                    <a:pt x="18" y="19"/>
                    <a:pt x="18" y="19"/>
                    <a:pt x="18" y="19"/>
                  </a:cubicBezTo>
                  <a:cubicBezTo>
                    <a:pt x="18" y="19"/>
                    <a:pt x="18" y="19"/>
                    <a:pt x="18" y="19"/>
                  </a:cubicBezTo>
                  <a:cubicBezTo>
                    <a:pt x="18" y="19"/>
                    <a:pt x="18" y="19"/>
                    <a:pt x="17" y="19"/>
                  </a:cubicBezTo>
                  <a:cubicBezTo>
                    <a:pt x="17" y="19"/>
                    <a:pt x="17" y="19"/>
                    <a:pt x="17" y="19"/>
                  </a:cubicBezTo>
                  <a:cubicBezTo>
                    <a:pt x="17" y="19"/>
                    <a:pt x="17" y="19"/>
                    <a:pt x="17" y="19"/>
                  </a:cubicBezTo>
                  <a:cubicBezTo>
                    <a:pt x="17" y="19"/>
                    <a:pt x="17" y="19"/>
                    <a:pt x="17" y="18"/>
                  </a:cubicBezTo>
                  <a:cubicBezTo>
                    <a:pt x="17" y="18"/>
                    <a:pt x="17" y="18"/>
                    <a:pt x="17" y="18"/>
                  </a:cubicBezTo>
                  <a:cubicBezTo>
                    <a:pt x="17" y="18"/>
                    <a:pt x="17" y="18"/>
                    <a:pt x="17" y="18"/>
                  </a:cubicBezTo>
                  <a:cubicBezTo>
                    <a:pt x="17" y="19"/>
                    <a:pt x="17" y="19"/>
                    <a:pt x="17" y="19"/>
                  </a:cubicBezTo>
                  <a:cubicBezTo>
                    <a:pt x="17" y="19"/>
                    <a:pt x="16" y="19"/>
                    <a:pt x="16" y="19"/>
                  </a:cubicBezTo>
                  <a:cubicBezTo>
                    <a:pt x="16" y="19"/>
                    <a:pt x="16" y="19"/>
                    <a:pt x="16" y="19"/>
                  </a:cubicBezTo>
                  <a:cubicBezTo>
                    <a:pt x="16" y="19"/>
                    <a:pt x="16" y="18"/>
                    <a:pt x="16" y="18"/>
                  </a:cubicBezTo>
                  <a:cubicBezTo>
                    <a:pt x="16" y="18"/>
                    <a:pt x="16" y="18"/>
                    <a:pt x="16" y="18"/>
                  </a:cubicBezTo>
                  <a:cubicBezTo>
                    <a:pt x="16" y="18"/>
                    <a:pt x="16" y="18"/>
                    <a:pt x="16" y="18"/>
                  </a:cubicBezTo>
                  <a:cubicBezTo>
                    <a:pt x="15" y="18"/>
                    <a:pt x="16" y="18"/>
                    <a:pt x="16" y="18"/>
                  </a:cubicBezTo>
                  <a:cubicBezTo>
                    <a:pt x="16" y="18"/>
                    <a:pt x="16"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9"/>
                    <a:pt x="15" y="19"/>
                  </a:cubicBezTo>
                  <a:cubicBezTo>
                    <a:pt x="15" y="19"/>
                    <a:pt x="15" y="19"/>
                    <a:pt x="15" y="19"/>
                  </a:cubicBezTo>
                  <a:cubicBezTo>
                    <a:pt x="15" y="19"/>
                    <a:pt x="15" y="19"/>
                    <a:pt x="15" y="19"/>
                  </a:cubicBezTo>
                  <a:cubicBezTo>
                    <a:pt x="15" y="19"/>
                    <a:pt x="15" y="19"/>
                    <a:pt x="16" y="19"/>
                  </a:cubicBezTo>
                  <a:cubicBezTo>
                    <a:pt x="16" y="19"/>
                    <a:pt x="16" y="19"/>
                    <a:pt x="16" y="19"/>
                  </a:cubicBezTo>
                  <a:cubicBezTo>
                    <a:pt x="16" y="19"/>
                    <a:pt x="16" y="19"/>
                    <a:pt x="16" y="19"/>
                  </a:cubicBezTo>
                  <a:cubicBezTo>
                    <a:pt x="16" y="19"/>
                    <a:pt x="16" y="19"/>
                    <a:pt x="16" y="19"/>
                  </a:cubicBezTo>
                  <a:cubicBezTo>
                    <a:pt x="16" y="19"/>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6" y="20"/>
                    <a:pt x="16" y="20"/>
                  </a:cubicBezTo>
                  <a:cubicBezTo>
                    <a:pt x="16" y="20"/>
                    <a:pt x="16" y="20"/>
                    <a:pt x="16" y="20"/>
                  </a:cubicBezTo>
                  <a:cubicBezTo>
                    <a:pt x="16" y="20"/>
                    <a:pt x="16" y="20"/>
                    <a:pt x="16" y="20"/>
                  </a:cubicBezTo>
                  <a:cubicBezTo>
                    <a:pt x="16" y="20"/>
                    <a:pt x="16" y="20"/>
                    <a:pt x="16" y="20"/>
                  </a:cubicBezTo>
                  <a:cubicBezTo>
                    <a:pt x="16" y="20"/>
                    <a:pt x="16" y="19"/>
                    <a:pt x="16"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3" y="20"/>
                    <a:pt x="13" y="20"/>
                    <a:pt x="13" y="20"/>
                  </a:cubicBezTo>
                  <a:cubicBezTo>
                    <a:pt x="13" y="20"/>
                    <a:pt x="13" y="20"/>
                    <a:pt x="13" y="20"/>
                  </a:cubicBezTo>
                  <a:cubicBezTo>
                    <a:pt x="13" y="20"/>
                    <a:pt x="13" y="20"/>
                    <a:pt x="13"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2"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1" y="22"/>
                    <a:pt x="11" y="22"/>
                  </a:cubicBezTo>
                  <a:cubicBezTo>
                    <a:pt x="11" y="22"/>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19"/>
                    <a:pt x="11" y="19"/>
                  </a:cubicBezTo>
                  <a:cubicBezTo>
                    <a:pt x="11" y="19"/>
                    <a:pt x="11" y="19"/>
                    <a:pt x="11" y="19"/>
                  </a:cubicBezTo>
                  <a:cubicBezTo>
                    <a:pt x="11" y="19"/>
                    <a:pt x="11" y="19"/>
                    <a:pt x="11"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9" y="20"/>
                    <a:pt x="9" y="20"/>
                    <a:pt x="9" y="20"/>
                  </a:cubicBezTo>
                  <a:cubicBezTo>
                    <a:pt x="9" y="20"/>
                    <a:pt x="9" y="19"/>
                    <a:pt x="9"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3"/>
                    <a:pt x="9" y="23"/>
                  </a:cubicBezTo>
                  <a:cubicBezTo>
                    <a:pt x="9"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0" y="24"/>
                    <a:pt x="10" y="24"/>
                  </a:cubicBezTo>
                  <a:cubicBezTo>
                    <a:pt x="10" y="24"/>
                    <a:pt x="10" y="24"/>
                    <a:pt x="10" y="24"/>
                  </a:cubicBezTo>
                  <a:cubicBezTo>
                    <a:pt x="10" y="24"/>
                    <a:pt x="10" y="24"/>
                    <a:pt x="10" y="24"/>
                  </a:cubicBezTo>
                  <a:cubicBezTo>
                    <a:pt x="10" y="24"/>
                    <a:pt x="10" y="24"/>
                    <a:pt x="10" y="24"/>
                  </a:cubicBezTo>
                  <a:cubicBezTo>
                    <a:pt x="10" y="24"/>
                    <a:pt x="10" y="24"/>
                    <a:pt x="10" y="23"/>
                  </a:cubicBezTo>
                  <a:cubicBezTo>
                    <a:pt x="10" y="23"/>
                    <a:pt x="10" y="23"/>
                    <a:pt x="10" y="23"/>
                  </a:cubicBezTo>
                  <a:cubicBezTo>
                    <a:pt x="10" y="23"/>
                    <a:pt x="10" y="23"/>
                    <a:pt x="10" y="23"/>
                  </a:cubicBezTo>
                  <a:cubicBezTo>
                    <a:pt x="10" y="24"/>
                    <a:pt x="10" y="24"/>
                    <a:pt x="10" y="24"/>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1" y="28"/>
                    <a:pt x="11" y="28"/>
                    <a:pt x="11" y="28"/>
                  </a:cubicBezTo>
                  <a:cubicBezTo>
                    <a:pt x="11" y="28"/>
                    <a:pt x="11" y="28"/>
                    <a:pt x="11" y="28"/>
                  </a:cubicBezTo>
                  <a:cubicBezTo>
                    <a:pt x="11" y="27"/>
                    <a:pt x="11" y="27"/>
                    <a:pt x="11" y="27"/>
                  </a:cubicBezTo>
                  <a:cubicBezTo>
                    <a:pt x="11" y="28"/>
                    <a:pt x="11" y="28"/>
                    <a:pt x="11" y="28"/>
                  </a:cubicBezTo>
                  <a:cubicBezTo>
                    <a:pt x="11" y="27"/>
                    <a:pt x="11" y="27"/>
                    <a:pt x="11" y="27"/>
                  </a:cubicBezTo>
                  <a:cubicBezTo>
                    <a:pt x="11" y="27"/>
                    <a:pt x="11" y="27"/>
                    <a:pt x="11" y="27"/>
                  </a:cubicBezTo>
                  <a:cubicBezTo>
                    <a:pt x="11" y="27"/>
                    <a:pt x="11" y="27"/>
                    <a:pt x="11" y="27"/>
                  </a:cubicBezTo>
                  <a:cubicBezTo>
                    <a:pt x="11" y="28"/>
                    <a:pt x="12" y="27"/>
                    <a:pt x="12" y="27"/>
                  </a:cubicBezTo>
                  <a:cubicBezTo>
                    <a:pt x="12" y="27"/>
                    <a:pt x="12" y="27"/>
                    <a:pt x="12" y="27"/>
                  </a:cubicBezTo>
                  <a:cubicBezTo>
                    <a:pt x="12" y="27"/>
                    <a:pt x="12" y="27"/>
                    <a:pt x="12" y="27"/>
                  </a:cubicBezTo>
                  <a:cubicBezTo>
                    <a:pt x="12" y="27"/>
                    <a:pt x="12" y="27"/>
                    <a:pt x="12" y="27"/>
                  </a:cubicBezTo>
                  <a:cubicBezTo>
                    <a:pt x="12" y="28"/>
                    <a:pt x="12" y="28"/>
                    <a:pt x="12" y="28"/>
                  </a:cubicBezTo>
                  <a:cubicBezTo>
                    <a:pt x="12" y="28"/>
                    <a:pt x="12" y="28"/>
                    <a:pt x="12" y="28"/>
                  </a:cubicBezTo>
                  <a:cubicBezTo>
                    <a:pt x="12"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9"/>
                    <a:pt x="11" y="29"/>
                  </a:cubicBezTo>
                  <a:cubicBezTo>
                    <a:pt x="11" y="29"/>
                    <a:pt x="11" y="29"/>
                    <a:pt x="11" y="28"/>
                  </a:cubicBezTo>
                  <a:cubicBezTo>
                    <a:pt x="11" y="28"/>
                    <a:pt x="11" y="28"/>
                    <a:pt x="11" y="28"/>
                  </a:cubicBezTo>
                  <a:cubicBezTo>
                    <a:pt x="11" y="28"/>
                    <a:pt x="11" y="28"/>
                    <a:pt x="11" y="28"/>
                  </a:cubicBezTo>
                  <a:cubicBezTo>
                    <a:pt x="11" y="28"/>
                    <a:pt x="11" y="28"/>
                    <a:pt x="11" y="28"/>
                  </a:cubicBezTo>
                  <a:cubicBezTo>
                    <a:pt x="11" y="28"/>
                    <a:pt x="10" y="28"/>
                    <a:pt x="10" y="28"/>
                  </a:cubicBezTo>
                  <a:cubicBezTo>
                    <a:pt x="10" y="28"/>
                    <a:pt x="10" y="28"/>
                    <a:pt x="10" y="28"/>
                  </a:cubicBezTo>
                  <a:cubicBezTo>
                    <a:pt x="10" y="28"/>
                    <a:pt x="10" y="28"/>
                    <a:pt x="10" y="28"/>
                  </a:cubicBezTo>
                  <a:cubicBezTo>
                    <a:pt x="10" y="28"/>
                    <a:pt x="10" y="28"/>
                    <a:pt x="10" y="28"/>
                  </a:cubicBezTo>
                  <a:cubicBezTo>
                    <a:pt x="10" y="28"/>
                    <a:pt x="10" y="27"/>
                    <a:pt x="10" y="27"/>
                  </a:cubicBezTo>
                  <a:cubicBezTo>
                    <a:pt x="10" y="27"/>
                    <a:pt x="10" y="27"/>
                    <a:pt x="10" y="27"/>
                  </a:cubicBezTo>
                  <a:cubicBezTo>
                    <a:pt x="10" y="27"/>
                    <a:pt x="10" y="27"/>
                    <a:pt x="10" y="27"/>
                  </a:cubicBezTo>
                  <a:cubicBezTo>
                    <a:pt x="10" y="27"/>
                    <a:pt x="10" y="28"/>
                    <a:pt x="10" y="28"/>
                  </a:cubicBezTo>
                  <a:cubicBezTo>
                    <a:pt x="10" y="28"/>
                    <a:pt x="10" y="28"/>
                    <a:pt x="10" y="28"/>
                  </a:cubicBezTo>
                  <a:cubicBezTo>
                    <a:pt x="10" y="28"/>
                    <a:pt x="10" y="28"/>
                    <a:pt x="10" y="28"/>
                  </a:cubicBezTo>
                  <a:cubicBezTo>
                    <a:pt x="10" y="27"/>
                    <a:pt x="10" y="28"/>
                    <a:pt x="10" y="28"/>
                  </a:cubicBezTo>
                  <a:cubicBezTo>
                    <a:pt x="10" y="28"/>
                    <a:pt x="10" y="28"/>
                    <a:pt x="10" y="28"/>
                  </a:cubicBezTo>
                  <a:cubicBezTo>
                    <a:pt x="10" y="27"/>
                    <a:pt x="10" y="27"/>
                    <a:pt x="10" y="27"/>
                  </a:cubicBezTo>
                  <a:cubicBezTo>
                    <a:pt x="10" y="27"/>
                    <a:pt x="10" y="27"/>
                    <a:pt x="10" y="27"/>
                  </a:cubicBezTo>
                  <a:cubicBezTo>
                    <a:pt x="10" y="27"/>
                    <a:pt x="9" y="27"/>
                    <a:pt x="9" y="27"/>
                  </a:cubicBezTo>
                  <a:cubicBezTo>
                    <a:pt x="10"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6"/>
                    <a:pt x="9" y="26"/>
                  </a:cubicBezTo>
                  <a:cubicBezTo>
                    <a:pt x="9" y="27"/>
                    <a:pt x="9" y="27"/>
                    <a:pt x="9" y="27"/>
                  </a:cubicBezTo>
                  <a:cubicBezTo>
                    <a:pt x="9" y="27"/>
                    <a:pt x="9" y="27"/>
                    <a:pt x="9" y="27"/>
                  </a:cubicBezTo>
                  <a:cubicBezTo>
                    <a:pt x="9" y="27"/>
                    <a:pt x="9" y="27"/>
                    <a:pt x="9" y="27"/>
                  </a:cubicBezTo>
                  <a:cubicBezTo>
                    <a:pt x="9"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8" y="28"/>
                    <a:pt x="8" y="28"/>
                  </a:cubicBezTo>
                  <a:cubicBezTo>
                    <a:pt x="8" y="28"/>
                    <a:pt x="8" y="28"/>
                    <a:pt x="8" y="28"/>
                  </a:cubicBezTo>
                  <a:cubicBezTo>
                    <a:pt x="8" y="28"/>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30"/>
                  </a:cubicBezTo>
                  <a:cubicBezTo>
                    <a:pt x="8" y="30"/>
                    <a:pt x="8" y="30"/>
                    <a:pt x="8" y="30"/>
                  </a:cubicBezTo>
                  <a:cubicBezTo>
                    <a:pt x="8" y="30"/>
                    <a:pt x="8" y="30"/>
                    <a:pt x="8" y="30"/>
                  </a:cubicBezTo>
                  <a:cubicBezTo>
                    <a:pt x="8" y="30"/>
                    <a:pt x="8" y="30"/>
                    <a:pt x="8" y="30"/>
                  </a:cubicBezTo>
                  <a:cubicBezTo>
                    <a:pt x="9" y="30"/>
                    <a:pt x="9" y="30"/>
                    <a:pt x="9" y="30"/>
                  </a:cubicBezTo>
                  <a:cubicBezTo>
                    <a:pt x="9" y="30"/>
                    <a:pt x="9" y="30"/>
                    <a:pt x="9" y="30"/>
                  </a:cubicBezTo>
                  <a:cubicBezTo>
                    <a:pt x="9" y="30"/>
                    <a:pt x="8" y="30"/>
                    <a:pt x="8" y="31"/>
                  </a:cubicBezTo>
                  <a:cubicBezTo>
                    <a:pt x="8" y="31"/>
                    <a:pt x="8" y="31"/>
                    <a:pt x="8" y="31"/>
                  </a:cubicBezTo>
                  <a:cubicBezTo>
                    <a:pt x="8" y="31"/>
                    <a:pt x="8" y="31"/>
                    <a:pt x="8" y="31"/>
                  </a:cubicBezTo>
                  <a:cubicBezTo>
                    <a:pt x="8" y="31"/>
                    <a:pt x="8" y="31"/>
                    <a:pt x="8" y="31"/>
                  </a:cubicBezTo>
                  <a:cubicBezTo>
                    <a:pt x="9" y="31"/>
                    <a:pt x="9" y="31"/>
                    <a:pt x="9" y="31"/>
                  </a:cubicBezTo>
                  <a:cubicBezTo>
                    <a:pt x="9" y="31"/>
                    <a:pt x="9" y="31"/>
                    <a:pt x="9" y="31"/>
                  </a:cubicBezTo>
                  <a:cubicBezTo>
                    <a:pt x="9" y="31"/>
                    <a:pt x="9" y="31"/>
                    <a:pt x="9" y="31"/>
                  </a:cubicBezTo>
                  <a:cubicBezTo>
                    <a:pt x="9" y="31"/>
                    <a:pt x="9" y="31"/>
                    <a:pt x="9" y="31"/>
                  </a:cubicBezTo>
                  <a:cubicBezTo>
                    <a:pt x="9" y="31"/>
                    <a:pt x="8" y="31"/>
                    <a:pt x="8" y="31"/>
                  </a:cubicBezTo>
                  <a:cubicBezTo>
                    <a:pt x="8" y="31"/>
                    <a:pt x="8" y="31"/>
                    <a:pt x="8" y="31"/>
                  </a:cubicBezTo>
                  <a:cubicBezTo>
                    <a:pt x="8" y="31"/>
                    <a:pt x="8" y="31"/>
                    <a:pt x="8" y="31"/>
                  </a:cubicBezTo>
                  <a:cubicBezTo>
                    <a:pt x="8" y="32"/>
                    <a:pt x="8" y="31"/>
                    <a:pt x="8" y="31"/>
                  </a:cubicBezTo>
                  <a:cubicBezTo>
                    <a:pt x="8" y="31"/>
                    <a:pt x="8" y="31"/>
                    <a:pt x="8" y="31"/>
                  </a:cubicBezTo>
                  <a:cubicBezTo>
                    <a:pt x="8" y="31"/>
                    <a:pt x="8" y="31"/>
                    <a:pt x="8" y="31"/>
                  </a:cubicBezTo>
                  <a:cubicBezTo>
                    <a:pt x="8" y="32"/>
                    <a:pt x="8" y="32"/>
                    <a:pt x="8" y="32"/>
                  </a:cubicBezTo>
                  <a:cubicBezTo>
                    <a:pt x="8" y="32"/>
                    <a:pt x="8" y="32"/>
                    <a:pt x="8" y="32"/>
                  </a:cubicBezTo>
                  <a:cubicBezTo>
                    <a:pt x="8" y="32"/>
                    <a:pt x="8" y="32"/>
                    <a:pt x="8"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3"/>
                    <a:pt x="9" y="33"/>
                    <a:pt x="9" y="33"/>
                  </a:cubicBezTo>
                  <a:cubicBezTo>
                    <a:pt x="9" y="32"/>
                    <a:pt x="9" y="32"/>
                    <a:pt x="9"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1" y="32"/>
                    <a:pt x="11" y="32"/>
                    <a:pt x="11" y="32"/>
                  </a:cubicBezTo>
                  <a:cubicBezTo>
                    <a:pt x="11" y="32"/>
                    <a:pt x="11" y="32"/>
                    <a:pt x="11" y="32"/>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2"/>
                    <a:pt x="11" y="32"/>
                    <a:pt x="11" y="32"/>
                  </a:cubicBezTo>
                  <a:cubicBezTo>
                    <a:pt x="12" y="32"/>
                    <a:pt x="12" y="32"/>
                    <a:pt x="12"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3" y="32"/>
                    <a:pt x="13" y="32"/>
                    <a:pt x="13" y="32"/>
                  </a:cubicBezTo>
                  <a:cubicBezTo>
                    <a:pt x="13" y="32"/>
                    <a:pt x="13" y="32"/>
                    <a:pt x="13" y="32"/>
                  </a:cubicBezTo>
                  <a:cubicBezTo>
                    <a:pt x="13" y="31"/>
                    <a:pt x="13" y="31"/>
                    <a:pt x="13" y="31"/>
                  </a:cubicBezTo>
                  <a:cubicBezTo>
                    <a:pt x="13" y="31"/>
                    <a:pt x="13" y="31"/>
                    <a:pt x="13" y="31"/>
                  </a:cubicBezTo>
                  <a:cubicBezTo>
                    <a:pt x="13" y="31"/>
                    <a:pt x="13" y="31"/>
                    <a:pt x="13" y="31"/>
                  </a:cubicBezTo>
                  <a:cubicBezTo>
                    <a:pt x="13" y="31"/>
                    <a:pt x="13" y="31"/>
                    <a:pt x="13"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3" y="31"/>
                    <a:pt x="13" y="31"/>
                  </a:cubicBezTo>
                  <a:cubicBezTo>
                    <a:pt x="13" y="31"/>
                    <a:pt x="13" y="31"/>
                    <a:pt x="13" y="31"/>
                  </a:cubicBezTo>
                  <a:cubicBezTo>
                    <a:pt x="13" y="31"/>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3"/>
                    <a:pt x="12" y="33"/>
                    <a:pt x="12" y="33"/>
                  </a:cubicBezTo>
                  <a:cubicBezTo>
                    <a:pt x="12" y="33"/>
                    <a:pt x="12" y="33"/>
                    <a:pt x="12"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5"/>
                    <a:pt x="12" y="35"/>
                    <a:pt x="12" y="35"/>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4"/>
                    <a:pt x="14" y="34"/>
                    <a:pt x="14"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5"/>
                    <a:pt x="13" y="35"/>
                    <a:pt x="13" y="35"/>
                  </a:cubicBezTo>
                  <a:cubicBezTo>
                    <a:pt x="13" y="35"/>
                    <a:pt x="13" y="35"/>
                    <a:pt x="13" y="35"/>
                  </a:cubicBezTo>
                  <a:cubicBezTo>
                    <a:pt x="13" y="35"/>
                    <a:pt x="13" y="35"/>
                    <a:pt x="13" y="35"/>
                  </a:cubicBezTo>
                  <a:cubicBezTo>
                    <a:pt x="13" y="35"/>
                    <a:pt x="13" y="35"/>
                    <a:pt x="13" y="35"/>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3" y="36"/>
                    <a:pt x="13" y="36"/>
                    <a:pt x="13" y="36"/>
                  </a:cubicBezTo>
                  <a:cubicBezTo>
                    <a:pt x="13" y="36"/>
                    <a:pt x="13" y="36"/>
                    <a:pt x="13" y="36"/>
                  </a:cubicBezTo>
                  <a:cubicBezTo>
                    <a:pt x="13" y="36"/>
                    <a:pt x="13" y="36"/>
                    <a:pt x="13" y="36"/>
                  </a:cubicBezTo>
                  <a:cubicBezTo>
                    <a:pt x="13" y="35"/>
                    <a:pt x="13" y="35"/>
                    <a:pt x="13" y="35"/>
                  </a:cubicBezTo>
                  <a:cubicBezTo>
                    <a:pt x="13" y="35"/>
                    <a:pt x="13" y="35"/>
                    <a:pt x="13" y="35"/>
                  </a:cubicBezTo>
                  <a:cubicBezTo>
                    <a:pt x="13" y="35"/>
                    <a:pt x="13" y="35"/>
                    <a:pt x="13"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1" y="35"/>
                    <a:pt x="11" y="35"/>
                  </a:cubicBezTo>
                  <a:cubicBezTo>
                    <a:pt x="11" y="35"/>
                    <a:pt x="11" y="35"/>
                    <a:pt x="11" y="35"/>
                  </a:cubicBezTo>
                  <a:cubicBezTo>
                    <a:pt x="11" y="35"/>
                    <a:pt x="11" y="35"/>
                    <a:pt x="11" y="35"/>
                  </a:cubicBezTo>
                  <a:cubicBezTo>
                    <a:pt x="11" y="35"/>
                    <a:pt x="11" y="35"/>
                    <a:pt x="11" y="35"/>
                  </a:cubicBezTo>
                  <a:cubicBezTo>
                    <a:pt x="11" y="35"/>
                    <a:pt x="10" y="36"/>
                    <a:pt x="10"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8"/>
                    <a:pt x="10" y="38"/>
                  </a:cubicBezTo>
                  <a:cubicBezTo>
                    <a:pt x="10" y="38"/>
                    <a:pt x="10" y="38"/>
                    <a:pt x="11" y="38"/>
                  </a:cubicBezTo>
                  <a:cubicBezTo>
                    <a:pt x="11" y="38"/>
                    <a:pt x="11" y="38"/>
                    <a:pt x="11" y="38"/>
                  </a:cubicBezTo>
                  <a:cubicBezTo>
                    <a:pt x="11" y="38"/>
                    <a:pt x="11" y="38"/>
                    <a:pt x="11" y="38"/>
                  </a:cubicBezTo>
                  <a:cubicBezTo>
                    <a:pt x="11" y="38"/>
                    <a:pt x="11" y="38"/>
                    <a:pt x="11" y="38"/>
                  </a:cubicBezTo>
                  <a:cubicBezTo>
                    <a:pt x="11" y="38"/>
                    <a:pt x="11" y="38"/>
                    <a:pt x="12" y="38"/>
                  </a:cubicBezTo>
                  <a:cubicBezTo>
                    <a:pt x="12" y="38"/>
                    <a:pt x="12" y="38"/>
                    <a:pt x="12" y="38"/>
                  </a:cubicBezTo>
                  <a:cubicBezTo>
                    <a:pt x="12" y="38"/>
                    <a:pt x="12" y="38"/>
                    <a:pt x="12" y="38"/>
                  </a:cubicBezTo>
                  <a:cubicBezTo>
                    <a:pt x="12" y="39"/>
                    <a:pt x="12" y="39"/>
                    <a:pt x="12" y="39"/>
                  </a:cubicBezTo>
                  <a:cubicBezTo>
                    <a:pt x="12" y="39"/>
                    <a:pt x="12" y="39"/>
                    <a:pt x="12" y="39"/>
                  </a:cubicBezTo>
                  <a:cubicBezTo>
                    <a:pt x="12" y="39"/>
                    <a:pt x="12"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3" y="39"/>
                    <a:pt x="13" y="39"/>
                    <a:pt x="13" y="39"/>
                  </a:cubicBezTo>
                  <a:cubicBezTo>
                    <a:pt x="13" y="39"/>
                    <a:pt x="13" y="39"/>
                    <a:pt x="13" y="39"/>
                  </a:cubicBezTo>
                  <a:cubicBezTo>
                    <a:pt x="13" y="39"/>
                    <a:pt x="13" y="39"/>
                    <a:pt x="13" y="39"/>
                  </a:cubicBezTo>
                  <a:cubicBezTo>
                    <a:pt x="13"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1" y="39"/>
                    <a:pt x="11" y="39"/>
                    <a:pt x="11" y="39"/>
                  </a:cubicBezTo>
                  <a:cubicBezTo>
                    <a:pt x="11" y="39"/>
                    <a:pt x="11" y="39"/>
                    <a:pt x="11" y="39"/>
                  </a:cubicBezTo>
                  <a:cubicBezTo>
                    <a:pt x="11" y="38"/>
                    <a:pt x="11" y="38"/>
                    <a:pt x="11" y="38"/>
                  </a:cubicBezTo>
                  <a:cubicBezTo>
                    <a:pt x="11" y="38"/>
                    <a:pt x="11" y="38"/>
                    <a:pt x="11" y="38"/>
                  </a:cubicBezTo>
                  <a:cubicBezTo>
                    <a:pt x="10" y="38"/>
                    <a:pt x="10" y="38"/>
                    <a:pt x="10" y="38"/>
                  </a:cubicBezTo>
                  <a:cubicBezTo>
                    <a:pt x="10" y="38"/>
                    <a:pt x="10" y="38"/>
                    <a:pt x="10" y="38"/>
                  </a:cubicBezTo>
                  <a:cubicBezTo>
                    <a:pt x="10" y="38"/>
                    <a:pt x="10" y="38"/>
                    <a:pt x="9" y="38"/>
                  </a:cubicBezTo>
                  <a:cubicBezTo>
                    <a:pt x="9" y="38"/>
                    <a:pt x="9" y="39"/>
                    <a:pt x="9" y="39"/>
                  </a:cubicBezTo>
                  <a:cubicBezTo>
                    <a:pt x="9" y="39"/>
                    <a:pt x="9" y="39"/>
                    <a:pt x="9" y="39"/>
                  </a:cubicBezTo>
                  <a:cubicBezTo>
                    <a:pt x="9" y="39"/>
                    <a:pt x="9" y="39"/>
                    <a:pt x="9" y="39"/>
                  </a:cubicBezTo>
                  <a:cubicBezTo>
                    <a:pt x="9" y="39"/>
                    <a:pt x="8" y="40"/>
                    <a:pt x="8" y="40"/>
                  </a:cubicBezTo>
                  <a:cubicBezTo>
                    <a:pt x="8" y="40"/>
                    <a:pt x="8" y="40"/>
                    <a:pt x="8" y="40"/>
                  </a:cubicBezTo>
                  <a:cubicBezTo>
                    <a:pt x="8" y="40"/>
                    <a:pt x="8" y="40"/>
                    <a:pt x="8" y="40"/>
                  </a:cubicBezTo>
                  <a:cubicBezTo>
                    <a:pt x="9" y="40"/>
                    <a:pt x="9" y="40"/>
                    <a:pt x="9" y="40"/>
                  </a:cubicBezTo>
                  <a:cubicBezTo>
                    <a:pt x="9" y="40"/>
                    <a:pt x="9" y="40"/>
                    <a:pt x="9" y="40"/>
                  </a:cubicBezTo>
                  <a:cubicBezTo>
                    <a:pt x="9" y="41"/>
                    <a:pt x="9" y="41"/>
                    <a:pt x="9" y="41"/>
                  </a:cubicBezTo>
                  <a:cubicBezTo>
                    <a:pt x="9" y="41"/>
                    <a:pt x="9" y="41"/>
                    <a:pt x="9" y="41"/>
                  </a:cubicBezTo>
                  <a:cubicBezTo>
                    <a:pt x="9" y="41"/>
                    <a:pt x="9" y="40"/>
                    <a:pt x="9" y="40"/>
                  </a:cubicBezTo>
                  <a:cubicBezTo>
                    <a:pt x="9" y="40"/>
                    <a:pt x="10" y="40"/>
                    <a:pt x="10" y="40"/>
                  </a:cubicBezTo>
                  <a:cubicBezTo>
                    <a:pt x="10" y="40"/>
                    <a:pt x="10" y="41"/>
                    <a:pt x="10" y="41"/>
                  </a:cubicBezTo>
                  <a:cubicBezTo>
                    <a:pt x="10" y="41"/>
                    <a:pt x="10" y="41"/>
                    <a:pt x="10" y="41"/>
                  </a:cubicBezTo>
                  <a:cubicBezTo>
                    <a:pt x="10" y="41"/>
                    <a:pt x="10" y="41"/>
                    <a:pt x="10" y="42"/>
                  </a:cubicBezTo>
                  <a:cubicBezTo>
                    <a:pt x="10" y="42"/>
                    <a:pt x="10" y="42"/>
                    <a:pt x="10" y="42"/>
                  </a:cubicBezTo>
                  <a:cubicBezTo>
                    <a:pt x="10" y="42"/>
                    <a:pt x="11" y="42"/>
                    <a:pt x="11" y="42"/>
                  </a:cubicBezTo>
                  <a:cubicBezTo>
                    <a:pt x="11" y="42"/>
                    <a:pt x="11" y="42"/>
                    <a:pt x="11" y="42"/>
                  </a:cubicBezTo>
                  <a:cubicBezTo>
                    <a:pt x="11" y="42"/>
                    <a:pt x="11" y="42"/>
                    <a:pt x="11" y="42"/>
                  </a:cubicBezTo>
                  <a:cubicBezTo>
                    <a:pt x="11" y="42"/>
                    <a:pt x="11" y="42"/>
                    <a:pt x="12" y="42"/>
                  </a:cubicBezTo>
                  <a:cubicBezTo>
                    <a:pt x="12" y="42"/>
                    <a:pt x="12" y="41"/>
                    <a:pt x="12" y="41"/>
                  </a:cubicBezTo>
                  <a:cubicBezTo>
                    <a:pt x="12" y="41"/>
                    <a:pt x="12" y="41"/>
                    <a:pt x="12" y="41"/>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1" y="42"/>
                    <a:pt x="11" y="42"/>
                  </a:cubicBezTo>
                  <a:cubicBezTo>
                    <a:pt x="11" y="42"/>
                    <a:pt x="11" y="42"/>
                    <a:pt x="11" y="42"/>
                  </a:cubicBezTo>
                  <a:cubicBezTo>
                    <a:pt x="11" y="42"/>
                    <a:pt x="11" y="42"/>
                    <a:pt x="11" y="42"/>
                  </a:cubicBezTo>
                  <a:cubicBezTo>
                    <a:pt x="11" y="42"/>
                    <a:pt x="11" y="42"/>
                    <a:pt x="10" y="42"/>
                  </a:cubicBez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9" y="42"/>
                  </a:cubicBezTo>
                  <a:cubicBezTo>
                    <a:pt x="9" y="42"/>
                    <a:pt x="9" y="41"/>
                    <a:pt x="9" y="41"/>
                  </a:cubicBezTo>
                  <a:cubicBezTo>
                    <a:pt x="9" y="41"/>
                    <a:pt x="9" y="41"/>
                    <a:pt x="9" y="41"/>
                  </a:cubicBezTo>
                  <a:cubicBezTo>
                    <a:pt x="9" y="41"/>
                    <a:pt x="9" y="41"/>
                    <a:pt x="9" y="41"/>
                  </a:cubicBezTo>
                  <a:cubicBezTo>
                    <a:pt x="9" y="41"/>
                    <a:pt x="8" y="41"/>
                    <a:pt x="8" y="41"/>
                  </a:cubicBezTo>
                  <a:cubicBezTo>
                    <a:pt x="8" y="41"/>
                    <a:pt x="8" y="41"/>
                    <a:pt x="8" y="41"/>
                  </a:cubicBezTo>
                  <a:cubicBezTo>
                    <a:pt x="8" y="41"/>
                    <a:pt x="8" y="41"/>
                    <a:pt x="8" y="41"/>
                  </a:cubicBezTo>
                  <a:cubicBezTo>
                    <a:pt x="8" y="41"/>
                    <a:pt x="8" y="41"/>
                    <a:pt x="8" y="41"/>
                  </a:cubicBezTo>
                  <a:cubicBezTo>
                    <a:pt x="8" y="41"/>
                    <a:pt x="8" y="41"/>
                    <a:pt x="8" y="42"/>
                  </a:cubicBezTo>
                  <a:cubicBezTo>
                    <a:pt x="8" y="42"/>
                    <a:pt x="8" y="42"/>
                    <a:pt x="8" y="42"/>
                  </a:cubicBezTo>
                  <a:cubicBezTo>
                    <a:pt x="7" y="42"/>
                    <a:pt x="8" y="42"/>
                    <a:pt x="7" y="42"/>
                  </a:cubicBezTo>
                  <a:cubicBezTo>
                    <a:pt x="7" y="42"/>
                    <a:pt x="7" y="42"/>
                    <a:pt x="7" y="42"/>
                  </a:cubicBezTo>
                  <a:cubicBezTo>
                    <a:pt x="8" y="42"/>
                    <a:pt x="7" y="42"/>
                    <a:pt x="7" y="42"/>
                  </a:cubicBezTo>
                  <a:cubicBezTo>
                    <a:pt x="7" y="42"/>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6" y="44"/>
                  </a:cubicBezTo>
                  <a:cubicBezTo>
                    <a:pt x="6" y="44"/>
                    <a:pt x="6" y="44"/>
                    <a:pt x="6" y="44"/>
                  </a:cubicBezTo>
                  <a:cubicBezTo>
                    <a:pt x="6" y="44"/>
                    <a:pt x="6" y="44"/>
                    <a:pt x="6" y="44"/>
                  </a:cubicBezTo>
                  <a:cubicBezTo>
                    <a:pt x="6" y="44"/>
                    <a:pt x="6" y="44"/>
                    <a:pt x="6" y="44"/>
                  </a:cubicBezTo>
                  <a:cubicBezTo>
                    <a:pt x="6"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8" y="45"/>
                    <a:pt x="8" y="45"/>
                  </a:cubicBezTo>
                  <a:cubicBezTo>
                    <a:pt x="8" y="45"/>
                    <a:pt x="8" y="45"/>
                    <a:pt x="8" y="45"/>
                  </a:cubicBezTo>
                  <a:cubicBezTo>
                    <a:pt x="8" y="45"/>
                    <a:pt x="8" y="45"/>
                    <a:pt x="8" y="45"/>
                  </a:cubicBezTo>
                  <a:cubicBezTo>
                    <a:pt x="8" y="45"/>
                    <a:pt x="8" y="45"/>
                    <a:pt x="8" y="45"/>
                  </a:cubicBezTo>
                  <a:cubicBezTo>
                    <a:pt x="8"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10" y="45"/>
                    <a:pt x="10" y="44"/>
                  </a:cubicBezTo>
                  <a:cubicBezTo>
                    <a:pt x="10" y="44"/>
                    <a:pt x="10" y="45"/>
                    <a:pt x="10" y="45"/>
                  </a:cubicBezTo>
                  <a:cubicBezTo>
                    <a:pt x="10" y="45"/>
                    <a:pt x="10"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8" y="45"/>
                    <a:pt x="8" y="45"/>
                    <a:pt x="8" y="45"/>
                  </a:cubicBezTo>
                  <a:cubicBezTo>
                    <a:pt x="8" y="45"/>
                    <a:pt x="8" y="45"/>
                    <a:pt x="8" y="45"/>
                  </a:cubicBezTo>
                  <a:cubicBezTo>
                    <a:pt x="8" y="45"/>
                    <a:pt x="8" y="45"/>
                    <a:pt x="8" y="45"/>
                  </a:cubicBezTo>
                  <a:cubicBezTo>
                    <a:pt x="8" y="46"/>
                    <a:pt x="8" y="45"/>
                    <a:pt x="8" y="45"/>
                  </a:cubicBezTo>
                  <a:cubicBezTo>
                    <a:pt x="8" y="45"/>
                    <a:pt x="8" y="46"/>
                    <a:pt x="8" y="46"/>
                  </a:cubicBezTo>
                  <a:cubicBezTo>
                    <a:pt x="8" y="46"/>
                    <a:pt x="7" y="46"/>
                    <a:pt x="7" y="46"/>
                  </a:cubicBezTo>
                  <a:cubicBezTo>
                    <a:pt x="7" y="45"/>
                    <a:pt x="7" y="46"/>
                    <a:pt x="7" y="46"/>
                  </a:cubicBezTo>
                  <a:cubicBezTo>
                    <a:pt x="8" y="46"/>
                    <a:pt x="8" y="46"/>
                    <a:pt x="8" y="46"/>
                  </a:cubicBezTo>
                  <a:cubicBezTo>
                    <a:pt x="8" y="46"/>
                    <a:pt x="8" y="46"/>
                    <a:pt x="8" y="46"/>
                  </a:cubicBezTo>
                  <a:cubicBezTo>
                    <a:pt x="8" y="46"/>
                    <a:pt x="8" y="46"/>
                    <a:pt x="8" y="46"/>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6" y="47"/>
                    <a:pt x="6" y="47"/>
                    <a:pt x="6"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7"/>
                    <a:pt x="7" y="47"/>
                    <a:pt x="7" y="47"/>
                  </a:cubicBezTo>
                  <a:cubicBezTo>
                    <a:pt x="7" y="47"/>
                    <a:pt x="7" y="47"/>
                    <a:pt x="7" y="47"/>
                  </a:cubicBezTo>
                  <a:cubicBezTo>
                    <a:pt x="7" y="47"/>
                    <a:pt x="7" y="47"/>
                    <a:pt x="7" y="47"/>
                  </a:cubicBezTo>
                  <a:cubicBezTo>
                    <a:pt x="6" y="47"/>
                    <a:pt x="6" y="47"/>
                    <a:pt x="6" y="47"/>
                  </a:cubicBezTo>
                  <a:cubicBezTo>
                    <a:pt x="6" y="48"/>
                    <a:pt x="6" y="48"/>
                    <a:pt x="6" y="48"/>
                  </a:cubicBezTo>
                  <a:cubicBezTo>
                    <a:pt x="6" y="48"/>
                    <a:pt x="6" y="48"/>
                    <a:pt x="6" y="48"/>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2" y="47"/>
                    <a:pt x="2" y="47"/>
                    <a:pt x="2" y="47"/>
                  </a:cubicBezTo>
                  <a:cubicBezTo>
                    <a:pt x="2" y="47"/>
                    <a:pt x="2" y="47"/>
                    <a:pt x="2" y="47"/>
                  </a:cubicBezTo>
                  <a:cubicBezTo>
                    <a:pt x="2" y="47"/>
                    <a:pt x="2" y="47"/>
                    <a:pt x="2" y="47"/>
                  </a:cubicBezTo>
                  <a:cubicBezTo>
                    <a:pt x="2" y="47"/>
                    <a:pt x="2" y="47"/>
                    <a:pt x="2" y="47"/>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7" y="49"/>
                    <a:pt x="7" y="49"/>
                    <a:pt x="7" y="49"/>
                  </a:cubicBezTo>
                  <a:cubicBezTo>
                    <a:pt x="7" y="50"/>
                    <a:pt x="7" y="50"/>
                    <a:pt x="7" y="50"/>
                  </a:cubicBezTo>
                  <a:cubicBezTo>
                    <a:pt x="7" y="50"/>
                    <a:pt x="7" y="50"/>
                    <a:pt x="7" y="50"/>
                  </a:cubicBezTo>
                  <a:cubicBezTo>
                    <a:pt x="7" y="49"/>
                    <a:pt x="7" y="49"/>
                    <a:pt x="7"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10" y="49"/>
                    <a:pt x="10" y="49"/>
                    <a:pt x="10" y="49"/>
                  </a:cubicBezTo>
                  <a:cubicBezTo>
                    <a:pt x="10" y="49"/>
                    <a:pt x="10" y="49"/>
                    <a:pt x="10" y="49"/>
                  </a:cubicBezTo>
                  <a:cubicBezTo>
                    <a:pt x="10" y="49"/>
                    <a:pt x="10" y="49"/>
                    <a:pt x="10" y="49"/>
                  </a:cubicBezTo>
                  <a:cubicBezTo>
                    <a:pt x="10" y="49"/>
                    <a:pt x="10" y="49"/>
                    <a:pt x="10"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0" y="49"/>
                    <a:pt x="10" y="49"/>
                    <a:pt x="10" y="49"/>
                  </a:cubicBezTo>
                  <a:cubicBezTo>
                    <a:pt x="10" y="50"/>
                    <a:pt x="10" y="50"/>
                    <a:pt x="10" y="50"/>
                  </a:cubicBezTo>
                  <a:cubicBezTo>
                    <a:pt x="10" y="50"/>
                    <a:pt x="10" y="50"/>
                    <a:pt x="10" y="50"/>
                  </a:cubicBezTo>
                  <a:cubicBezTo>
                    <a:pt x="10" y="50"/>
                    <a:pt x="10" y="50"/>
                    <a:pt x="10" y="50"/>
                  </a:cubicBezTo>
                  <a:cubicBezTo>
                    <a:pt x="10" y="50"/>
                    <a:pt x="10" y="50"/>
                    <a:pt x="10" y="50"/>
                  </a:cubicBezTo>
                  <a:cubicBezTo>
                    <a:pt x="9" y="50"/>
                    <a:pt x="9" y="50"/>
                    <a:pt x="9" y="50"/>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8" y="49"/>
                    <a:pt x="8" y="49"/>
                    <a:pt x="8" y="49"/>
                  </a:cubicBezTo>
                  <a:cubicBezTo>
                    <a:pt x="8" y="49"/>
                    <a:pt x="8" y="49"/>
                    <a:pt x="8" y="49"/>
                  </a:cubicBezTo>
                  <a:cubicBezTo>
                    <a:pt x="8" y="49"/>
                    <a:pt x="8" y="49"/>
                    <a:pt x="8" y="49"/>
                  </a:cubicBezTo>
                  <a:cubicBezTo>
                    <a:pt x="8" y="49"/>
                    <a:pt x="8" y="49"/>
                    <a:pt x="8" y="49"/>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6" y="50"/>
                    <a:pt x="6" y="50"/>
                    <a:pt x="6" y="50"/>
                  </a:cubicBezTo>
                  <a:cubicBezTo>
                    <a:pt x="7" y="50"/>
                    <a:pt x="7" y="50"/>
                    <a:pt x="7" y="50"/>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0"/>
                    <a:pt x="7" y="50"/>
                    <a:pt x="7"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2"/>
                    <a:pt x="5" y="52"/>
                    <a:pt x="5" y="52"/>
                  </a:cubicBezTo>
                  <a:cubicBezTo>
                    <a:pt x="5" y="52"/>
                    <a:pt x="5" y="52"/>
                    <a:pt x="5" y="52"/>
                  </a:cubicBezTo>
                  <a:cubicBezTo>
                    <a:pt x="5" y="52"/>
                    <a:pt x="5" y="52"/>
                    <a:pt x="5" y="52"/>
                  </a:cubicBezTo>
                  <a:cubicBezTo>
                    <a:pt x="5" y="52"/>
                    <a:pt x="5" y="52"/>
                    <a:pt x="5" y="52"/>
                  </a:cubicBezTo>
                  <a:cubicBezTo>
                    <a:pt x="6" y="52"/>
                    <a:pt x="6" y="52"/>
                    <a:pt x="6" y="52"/>
                  </a:cubicBezTo>
                  <a:cubicBezTo>
                    <a:pt x="6" y="53"/>
                    <a:pt x="6" y="53"/>
                    <a:pt x="6" y="53"/>
                  </a:cubicBezTo>
                  <a:cubicBezTo>
                    <a:pt x="6" y="53"/>
                    <a:pt x="6" y="53"/>
                    <a:pt x="6" y="53"/>
                  </a:cubicBezTo>
                  <a:cubicBezTo>
                    <a:pt x="6" y="53"/>
                    <a:pt x="6" y="53"/>
                    <a:pt x="6" y="53"/>
                  </a:cubicBezTo>
                  <a:cubicBezTo>
                    <a:pt x="7" y="53"/>
                    <a:pt x="7" y="53"/>
                    <a:pt x="7" y="53"/>
                  </a:cubicBezTo>
                  <a:cubicBezTo>
                    <a:pt x="7" y="53"/>
                    <a:pt x="7" y="53"/>
                    <a:pt x="7" y="53"/>
                  </a:cubicBezTo>
                  <a:cubicBezTo>
                    <a:pt x="7" y="53"/>
                    <a:pt x="7" y="53"/>
                    <a:pt x="7"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2"/>
                    <a:pt x="8" y="52"/>
                    <a:pt x="8" y="52"/>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4"/>
                    <a:pt x="8" y="54"/>
                    <a:pt x="8" y="54"/>
                  </a:cubicBezTo>
                  <a:cubicBezTo>
                    <a:pt x="8" y="53"/>
                    <a:pt x="8" y="53"/>
                    <a:pt x="8" y="53"/>
                  </a:cubicBezTo>
                  <a:cubicBezTo>
                    <a:pt x="8" y="53"/>
                    <a:pt x="8" y="53"/>
                    <a:pt x="8" y="53"/>
                  </a:cubicBezTo>
                  <a:cubicBezTo>
                    <a:pt x="8" y="54"/>
                    <a:pt x="8" y="54"/>
                    <a:pt x="8"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10" y="54"/>
                    <a:pt x="10" y="54"/>
                    <a:pt x="10" y="54"/>
                  </a:cubicBezTo>
                  <a:cubicBezTo>
                    <a:pt x="10" y="54"/>
                    <a:pt x="10" y="54"/>
                    <a:pt x="10" y="54"/>
                  </a:cubicBezTo>
                  <a:cubicBezTo>
                    <a:pt x="10" y="54"/>
                    <a:pt x="10" y="54"/>
                    <a:pt x="10" y="54"/>
                  </a:cubicBezTo>
                  <a:cubicBezTo>
                    <a:pt x="10" y="54"/>
                    <a:pt x="10" y="54"/>
                    <a:pt x="10" y="54"/>
                  </a:cubicBezTo>
                  <a:cubicBezTo>
                    <a:pt x="10" y="53"/>
                    <a:pt x="10" y="53"/>
                    <a:pt x="10" y="53"/>
                  </a:cubicBezTo>
                  <a:cubicBezTo>
                    <a:pt x="10" y="53"/>
                    <a:pt x="10" y="53"/>
                    <a:pt x="10" y="53"/>
                  </a:cubicBezTo>
                  <a:cubicBezTo>
                    <a:pt x="11" y="53"/>
                    <a:pt x="11" y="53"/>
                    <a:pt x="11" y="53"/>
                  </a:cubicBezTo>
                  <a:cubicBezTo>
                    <a:pt x="11" y="53"/>
                    <a:pt x="11" y="53"/>
                    <a:pt x="11" y="53"/>
                  </a:cubicBezTo>
                  <a:cubicBezTo>
                    <a:pt x="11" y="53"/>
                    <a:pt x="11" y="53"/>
                    <a:pt x="11" y="53"/>
                  </a:cubicBezTo>
                  <a:cubicBezTo>
                    <a:pt x="11" y="53"/>
                    <a:pt x="11" y="53"/>
                    <a:pt x="11" y="53"/>
                  </a:cubicBezTo>
                  <a:cubicBezTo>
                    <a:pt x="11" y="53"/>
                    <a:pt x="11" y="53"/>
                    <a:pt x="11" y="53"/>
                  </a:cubicBezTo>
                  <a:cubicBezTo>
                    <a:pt x="11" y="52"/>
                    <a:pt x="11" y="52"/>
                    <a:pt x="11" y="52"/>
                  </a:cubicBezTo>
                  <a:cubicBezTo>
                    <a:pt x="11" y="52"/>
                    <a:pt x="11" y="52"/>
                    <a:pt x="11" y="52"/>
                  </a:cubicBezTo>
                  <a:cubicBezTo>
                    <a:pt x="11" y="52"/>
                    <a:pt x="11" y="52"/>
                    <a:pt x="11" y="52"/>
                  </a:cubicBezTo>
                  <a:cubicBezTo>
                    <a:pt x="12" y="52"/>
                    <a:pt x="12" y="52"/>
                    <a:pt x="12" y="52"/>
                  </a:cubicBezTo>
                  <a:cubicBezTo>
                    <a:pt x="12" y="52"/>
                    <a:pt x="12" y="52"/>
                    <a:pt x="12" y="52"/>
                  </a:cubicBezTo>
                  <a:cubicBezTo>
                    <a:pt x="12" y="52"/>
                    <a:pt x="12" y="52"/>
                    <a:pt x="12" y="52"/>
                  </a:cubicBezTo>
                  <a:cubicBezTo>
                    <a:pt x="12" y="51"/>
                    <a:pt x="12" y="51"/>
                    <a:pt x="12" y="51"/>
                  </a:cubicBezTo>
                  <a:cubicBezTo>
                    <a:pt x="11" y="51"/>
                    <a:pt x="11" y="51"/>
                    <a:pt x="11" y="51"/>
                  </a:cubicBezTo>
                  <a:cubicBezTo>
                    <a:pt x="12" y="51"/>
                    <a:pt x="12" y="51"/>
                    <a:pt x="12" y="51"/>
                  </a:cubicBezTo>
                  <a:cubicBezTo>
                    <a:pt x="12" y="51"/>
                    <a:pt x="12" y="51"/>
                    <a:pt x="12" y="51"/>
                  </a:cubicBezTo>
                  <a:cubicBezTo>
                    <a:pt x="12" y="51"/>
                    <a:pt x="12" y="51"/>
                    <a:pt x="12" y="51"/>
                  </a:cubicBezTo>
                  <a:cubicBezTo>
                    <a:pt x="12" y="51"/>
                    <a:pt x="12" y="51"/>
                    <a:pt x="12" y="51"/>
                  </a:cubicBezTo>
                  <a:cubicBezTo>
                    <a:pt x="13" y="51"/>
                    <a:pt x="13" y="51"/>
                    <a:pt x="13" y="51"/>
                  </a:cubicBezTo>
                  <a:cubicBezTo>
                    <a:pt x="13" y="51"/>
                    <a:pt x="13" y="50"/>
                    <a:pt x="13" y="51"/>
                  </a:cubicBezTo>
                  <a:cubicBezTo>
                    <a:pt x="13" y="51"/>
                    <a:pt x="13" y="51"/>
                    <a:pt x="13" y="51"/>
                  </a:cubicBezTo>
                  <a:cubicBezTo>
                    <a:pt x="13" y="51"/>
                    <a:pt x="13" y="50"/>
                    <a:pt x="14" y="50"/>
                  </a:cubicBezTo>
                  <a:cubicBezTo>
                    <a:pt x="14" y="50"/>
                    <a:pt x="14" y="50"/>
                    <a:pt x="14" y="50"/>
                  </a:cubicBezTo>
                  <a:cubicBezTo>
                    <a:pt x="14" y="50"/>
                    <a:pt x="14" y="50"/>
                    <a:pt x="14" y="50"/>
                  </a:cubicBezTo>
                  <a:cubicBezTo>
                    <a:pt x="14" y="50"/>
                    <a:pt x="14" y="49"/>
                    <a:pt x="14" y="49"/>
                  </a:cubicBezTo>
                  <a:cubicBezTo>
                    <a:pt x="14" y="49"/>
                    <a:pt x="14" y="49"/>
                    <a:pt x="14"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6" y="49"/>
                    <a:pt x="15" y="49"/>
                  </a:cubicBezTo>
                  <a:cubicBezTo>
                    <a:pt x="15" y="49"/>
                    <a:pt x="15" y="49"/>
                    <a:pt x="15" y="48"/>
                  </a:cubicBezTo>
                  <a:cubicBezTo>
                    <a:pt x="15" y="48"/>
                    <a:pt x="16" y="48"/>
                    <a:pt x="16" y="48"/>
                  </a:cubicBezTo>
                  <a:cubicBezTo>
                    <a:pt x="16" y="48"/>
                    <a:pt x="16" y="48"/>
                    <a:pt x="16" y="48"/>
                  </a:cubicBezTo>
                  <a:cubicBezTo>
                    <a:pt x="16" y="48"/>
                    <a:pt x="16" y="48"/>
                    <a:pt x="16" y="48"/>
                  </a:cubicBezTo>
                  <a:cubicBezTo>
                    <a:pt x="16" y="48"/>
                    <a:pt x="16" y="48"/>
                    <a:pt x="16" y="48"/>
                  </a:cubicBezTo>
                  <a:cubicBezTo>
                    <a:pt x="16" y="48"/>
                    <a:pt x="16" y="48"/>
                    <a:pt x="16" y="48"/>
                  </a:cubicBezTo>
                  <a:cubicBezTo>
                    <a:pt x="16" y="48"/>
                    <a:pt x="16" y="47"/>
                    <a:pt x="16" y="47"/>
                  </a:cubicBezTo>
                  <a:cubicBezTo>
                    <a:pt x="17" y="47"/>
                    <a:pt x="17" y="47"/>
                    <a:pt x="17" y="47"/>
                  </a:cubicBezTo>
                  <a:cubicBezTo>
                    <a:pt x="17" y="47"/>
                    <a:pt x="17" y="47"/>
                    <a:pt x="17" y="47"/>
                  </a:cubicBezTo>
                  <a:cubicBezTo>
                    <a:pt x="17" y="47"/>
                    <a:pt x="17" y="47"/>
                    <a:pt x="17" y="47"/>
                  </a:cubicBezTo>
                  <a:cubicBezTo>
                    <a:pt x="17" y="47"/>
                    <a:pt x="17" y="47"/>
                    <a:pt x="17" y="47"/>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6" y="46"/>
                    <a:pt x="16" y="46"/>
                  </a:cubicBezTo>
                  <a:cubicBezTo>
                    <a:pt x="16" y="46"/>
                    <a:pt x="16" y="46"/>
                    <a:pt x="16" y="46"/>
                  </a:cubicBezTo>
                  <a:cubicBezTo>
                    <a:pt x="16" y="46"/>
                    <a:pt x="16" y="46"/>
                    <a:pt x="16" y="46"/>
                  </a:cubicBezTo>
                  <a:cubicBezTo>
                    <a:pt x="16" y="46"/>
                    <a:pt x="15" y="46"/>
                    <a:pt x="15" y="46"/>
                  </a:cubicBezTo>
                  <a:cubicBezTo>
                    <a:pt x="15" y="46"/>
                    <a:pt x="15" y="46"/>
                    <a:pt x="15" y="46"/>
                  </a:cubicBezTo>
                  <a:cubicBezTo>
                    <a:pt x="15" y="46"/>
                    <a:pt x="15" y="46"/>
                    <a:pt x="15" y="46"/>
                  </a:cubicBezTo>
                  <a:cubicBezTo>
                    <a:pt x="15" y="45"/>
                    <a:pt x="14" y="45"/>
                    <a:pt x="14" y="45"/>
                  </a:cubicBezTo>
                  <a:cubicBezTo>
                    <a:pt x="14" y="45"/>
                    <a:pt x="14" y="45"/>
                    <a:pt x="14" y="45"/>
                  </a:cubicBezTo>
                  <a:cubicBezTo>
                    <a:pt x="14" y="45"/>
                    <a:pt x="14" y="45"/>
                    <a:pt x="14" y="45"/>
                  </a:cubicBezTo>
                  <a:cubicBezTo>
                    <a:pt x="14" y="45"/>
                    <a:pt x="15" y="45"/>
                    <a:pt x="15" y="45"/>
                  </a:cubicBezTo>
                  <a:cubicBezTo>
                    <a:pt x="15" y="45"/>
                    <a:pt x="15" y="45"/>
                    <a:pt x="15" y="45"/>
                  </a:cubicBezTo>
                  <a:cubicBezTo>
                    <a:pt x="15" y="45"/>
                    <a:pt x="15" y="45"/>
                    <a:pt x="16" y="45"/>
                  </a:cubicBezTo>
                  <a:cubicBezTo>
                    <a:pt x="16" y="45"/>
                    <a:pt x="16" y="45"/>
                    <a:pt x="16" y="45"/>
                  </a:cubicBezTo>
                  <a:cubicBezTo>
                    <a:pt x="16" y="46"/>
                    <a:pt x="17" y="46"/>
                    <a:pt x="17" y="46"/>
                  </a:cubicBezTo>
                  <a:cubicBezTo>
                    <a:pt x="17" y="46"/>
                    <a:pt x="17" y="46"/>
                    <a:pt x="17" y="46"/>
                  </a:cubicBezTo>
                  <a:cubicBezTo>
                    <a:pt x="17" y="46"/>
                    <a:pt x="17" y="46"/>
                    <a:pt x="17" y="46"/>
                  </a:cubicBezTo>
                  <a:cubicBezTo>
                    <a:pt x="17" y="46"/>
                    <a:pt x="17" y="46"/>
                    <a:pt x="17" y="46"/>
                  </a:cubicBezTo>
                  <a:cubicBezTo>
                    <a:pt x="17" y="46"/>
                    <a:pt x="18" y="46"/>
                    <a:pt x="18" y="46"/>
                  </a:cubicBezTo>
                  <a:cubicBezTo>
                    <a:pt x="18" y="46"/>
                    <a:pt x="18" y="46"/>
                    <a:pt x="18" y="46"/>
                  </a:cubicBezTo>
                  <a:cubicBezTo>
                    <a:pt x="18" y="46"/>
                    <a:pt x="17" y="47"/>
                    <a:pt x="17" y="47"/>
                  </a:cubicBezTo>
                  <a:cubicBezTo>
                    <a:pt x="17" y="47"/>
                    <a:pt x="17" y="47"/>
                    <a:pt x="17" y="47"/>
                  </a:cubicBezTo>
                  <a:cubicBezTo>
                    <a:pt x="17" y="47"/>
                    <a:pt x="17" y="48"/>
                    <a:pt x="16" y="48"/>
                  </a:cubicBezTo>
                  <a:cubicBezTo>
                    <a:pt x="16" y="48"/>
                    <a:pt x="16" y="48"/>
                    <a:pt x="16" y="48"/>
                  </a:cubicBezTo>
                  <a:cubicBezTo>
                    <a:pt x="16" y="48"/>
                    <a:pt x="16" y="49"/>
                    <a:pt x="16" y="49"/>
                  </a:cubicBezTo>
                  <a:cubicBezTo>
                    <a:pt x="16" y="49"/>
                    <a:pt x="16" y="49"/>
                    <a:pt x="16" y="49"/>
                  </a:cubicBezTo>
                  <a:cubicBezTo>
                    <a:pt x="16" y="49"/>
                    <a:pt x="16" y="49"/>
                    <a:pt x="15" y="49"/>
                  </a:cubicBezTo>
                  <a:cubicBezTo>
                    <a:pt x="15" y="49"/>
                    <a:pt x="15" y="49"/>
                    <a:pt x="15" y="49"/>
                  </a:cubicBezTo>
                  <a:cubicBezTo>
                    <a:pt x="16" y="49"/>
                    <a:pt x="16" y="49"/>
                    <a:pt x="16" y="49"/>
                  </a:cubicBezTo>
                  <a:cubicBezTo>
                    <a:pt x="16" y="49"/>
                    <a:pt x="16" y="49"/>
                    <a:pt x="16" y="49"/>
                  </a:cubicBezTo>
                  <a:cubicBezTo>
                    <a:pt x="16" y="49"/>
                    <a:pt x="16" y="49"/>
                    <a:pt x="16" y="49"/>
                  </a:cubicBezTo>
                  <a:cubicBezTo>
                    <a:pt x="16" y="49"/>
                    <a:pt x="16" y="49"/>
                    <a:pt x="16" y="49"/>
                  </a:cubicBezTo>
                  <a:cubicBezTo>
                    <a:pt x="16" y="49"/>
                    <a:pt x="16" y="50"/>
                    <a:pt x="16" y="50"/>
                  </a:cubicBezTo>
                  <a:cubicBezTo>
                    <a:pt x="16" y="50"/>
                    <a:pt x="16" y="50"/>
                    <a:pt x="17"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7" y="49"/>
                    <a:pt x="18" y="49"/>
                  </a:cubicBezTo>
                  <a:cubicBezTo>
                    <a:pt x="18" y="49"/>
                    <a:pt x="18" y="49"/>
                    <a:pt x="18" y="49"/>
                  </a:cubicBezTo>
                  <a:cubicBezTo>
                    <a:pt x="18" y="49"/>
                    <a:pt x="18" y="49"/>
                    <a:pt x="18" y="49"/>
                  </a:cubicBezTo>
                  <a:cubicBezTo>
                    <a:pt x="19" y="49"/>
                    <a:pt x="19" y="49"/>
                    <a:pt x="19" y="49"/>
                  </a:cubicBezTo>
                  <a:cubicBezTo>
                    <a:pt x="19" y="49"/>
                    <a:pt x="19" y="49"/>
                    <a:pt x="19" y="49"/>
                  </a:cubicBezTo>
                  <a:cubicBezTo>
                    <a:pt x="19" y="49"/>
                    <a:pt x="19" y="49"/>
                    <a:pt x="19" y="49"/>
                  </a:cubicBezTo>
                  <a:cubicBezTo>
                    <a:pt x="19" y="49"/>
                    <a:pt x="18" y="49"/>
                    <a:pt x="18" y="49"/>
                  </a:cubicBezTo>
                  <a:cubicBezTo>
                    <a:pt x="18" y="49"/>
                    <a:pt x="18" y="50"/>
                    <a:pt x="18" y="50"/>
                  </a:cubicBezTo>
                  <a:cubicBezTo>
                    <a:pt x="18" y="50"/>
                    <a:pt x="17" y="50"/>
                    <a:pt x="17"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6" y="50"/>
                    <a:pt x="16" y="50"/>
                  </a:cubicBezTo>
                  <a:cubicBezTo>
                    <a:pt x="16" y="50"/>
                    <a:pt x="16" y="50"/>
                    <a:pt x="16" y="50"/>
                  </a:cubicBezTo>
                  <a:cubicBezTo>
                    <a:pt x="16" y="50"/>
                    <a:pt x="15" y="50"/>
                    <a:pt x="15" y="50"/>
                  </a:cubicBezTo>
                  <a:cubicBezTo>
                    <a:pt x="15" y="50"/>
                    <a:pt x="15" y="50"/>
                    <a:pt x="15" y="50"/>
                  </a:cubicBezTo>
                  <a:cubicBezTo>
                    <a:pt x="15" y="50"/>
                    <a:pt x="15" y="50"/>
                    <a:pt x="15" y="50"/>
                  </a:cubicBezTo>
                  <a:cubicBezTo>
                    <a:pt x="15" y="50"/>
                    <a:pt x="15" y="50"/>
                    <a:pt x="15" y="50"/>
                  </a:cubicBezTo>
                  <a:cubicBezTo>
                    <a:pt x="15" y="50"/>
                    <a:pt x="15" y="50"/>
                    <a:pt x="15" y="50"/>
                  </a:cubicBezTo>
                  <a:cubicBezTo>
                    <a:pt x="14" y="50"/>
                    <a:pt x="14" y="51"/>
                    <a:pt x="14" y="51"/>
                  </a:cubicBezTo>
                  <a:cubicBezTo>
                    <a:pt x="14" y="51"/>
                    <a:pt x="14" y="51"/>
                    <a:pt x="14" y="51"/>
                  </a:cubicBezTo>
                  <a:cubicBezTo>
                    <a:pt x="14" y="51"/>
                    <a:pt x="14" y="51"/>
                    <a:pt x="15" y="51"/>
                  </a:cubicBezTo>
                  <a:cubicBezTo>
                    <a:pt x="15" y="51"/>
                    <a:pt x="15" y="51"/>
                    <a:pt x="15" y="51"/>
                  </a:cubicBezTo>
                  <a:cubicBezTo>
                    <a:pt x="15" y="51"/>
                    <a:pt x="14" y="51"/>
                    <a:pt x="14" y="51"/>
                  </a:cubicBezTo>
                  <a:cubicBezTo>
                    <a:pt x="14" y="51"/>
                    <a:pt x="14" y="51"/>
                    <a:pt x="14" y="51"/>
                  </a:cubicBezTo>
                  <a:cubicBezTo>
                    <a:pt x="14" y="51"/>
                    <a:pt x="14" y="51"/>
                    <a:pt x="14" y="51"/>
                  </a:cubicBezTo>
                  <a:cubicBezTo>
                    <a:pt x="14" y="51"/>
                    <a:pt x="14" y="51"/>
                    <a:pt x="14" y="51"/>
                  </a:cubicBezTo>
                  <a:cubicBezTo>
                    <a:pt x="14" y="51"/>
                    <a:pt x="14" y="52"/>
                    <a:pt x="14" y="52"/>
                  </a:cubicBezTo>
                  <a:cubicBezTo>
                    <a:pt x="14" y="52"/>
                    <a:pt x="14" y="52"/>
                    <a:pt x="13" y="52"/>
                  </a:cubicBezTo>
                  <a:cubicBezTo>
                    <a:pt x="13" y="52"/>
                    <a:pt x="13" y="52"/>
                    <a:pt x="13" y="52"/>
                  </a:cubicBezTo>
                  <a:cubicBezTo>
                    <a:pt x="13" y="52"/>
                    <a:pt x="13" y="52"/>
                    <a:pt x="13" y="52"/>
                  </a:cubicBezTo>
                  <a:cubicBezTo>
                    <a:pt x="13" y="53"/>
                    <a:pt x="13" y="53"/>
                    <a:pt x="13" y="53"/>
                  </a:cubicBezTo>
                  <a:cubicBezTo>
                    <a:pt x="14" y="53"/>
                    <a:pt x="14"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4"/>
                    <a:pt x="13" y="54"/>
                  </a:cubicBezTo>
                  <a:cubicBezTo>
                    <a:pt x="13" y="54"/>
                    <a:pt x="13" y="54"/>
                    <a:pt x="13" y="54"/>
                  </a:cubicBezTo>
                  <a:cubicBezTo>
                    <a:pt x="13" y="54"/>
                    <a:pt x="13" y="54"/>
                    <a:pt x="13" y="54"/>
                  </a:cubicBezTo>
                  <a:cubicBezTo>
                    <a:pt x="13" y="54"/>
                    <a:pt x="14" y="54"/>
                    <a:pt x="14" y="54"/>
                  </a:cubicBezTo>
                  <a:cubicBezTo>
                    <a:pt x="14" y="54"/>
                    <a:pt x="14" y="54"/>
                    <a:pt x="14" y="53"/>
                  </a:cubicBezTo>
                  <a:cubicBezTo>
                    <a:pt x="14" y="53"/>
                    <a:pt x="14" y="53"/>
                    <a:pt x="14" y="53"/>
                  </a:cubicBezTo>
                  <a:cubicBezTo>
                    <a:pt x="14" y="53"/>
                    <a:pt x="14" y="53"/>
                    <a:pt x="14" y="53"/>
                  </a:cubicBezTo>
                  <a:cubicBezTo>
                    <a:pt x="14" y="53"/>
                    <a:pt x="14"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4" y="53"/>
                    <a:pt x="14" y="53"/>
                    <a:pt x="14" y="53"/>
                  </a:cubicBezTo>
                  <a:cubicBezTo>
                    <a:pt x="14" y="54"/>
                    <a:pt x="14" y="54"/>
                    <a:pt x="14" y="54"/>
                  </a:cubicBezTo>
                  <a:cubicBezTo>
                    <a:pt x="14" y="54"/>
                    <a:pt x="14" y="54"/>
                    <a:pt x="14" y="54"/>
                  </a:cubicBezTo>
                  <a:cubicBezTo>
                    <a:pt x="14" y="54"/>
                    <a:pt x="14" y="54"/>
                    <a:pt x="14" y="54"/>
                  </a:cubicBezTo>
                  <a:cubicBezTo>
                    <a:pt x="14" y="54"/>
                    <a:pt x="14" y="54"/>
                    <a:pt x="14" y="54"/>
                  </a:cubicBezTo>
                  <a:cubicBezTo>
                    <a:pt x="14" y="54"/>
                    <a:pt x="14" y="54"/>
                    <a:pt x="14"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2" y="54"/>
                    <a:pt x="12" y="54"/>
                  </a:cubicBezTo>
                  <a:cubicBezTo>
                    <a:pt x="12" y="54"/>
                    <a:pt x="12" y="54"/>
                    <a:pt x="12" y="54"/>
                  </a:cubicBezTo>
                  <a:cubicBezTo>
                    <a:pt x="12" y="55"/>
                    <a:pt x="12" y="55"/>
                    <a:pt x="12" y="55"/>
                  </a:cubicBezTo>
                  <a:cubicBezTo>
                    <a:pt x="12" y="55"/>
                    <a:pt x="12" y="55"/>
                    <a:pt x="12" y="55"/>
                  </a:cubicBezTo>
                  <a:cubicBezTo>
                    <a:pt x="12" y="55"/>
                    <a:pt x="12" y="55"/>
                    <a:pt x="12" y="55"/>
                  </a:cubicBezTo>
                  <a:cubicBezTo>
                    <a:pt x="12" y="55"/>
                    <a:pt x="12" y="55"/>
                    <a:pt x="12" y="55"/>
                  </a:cubicBezTo>
                  <a:cubicBezTo>
                    <a:pt x="12" y="55"/>
                    <a:pt x="12" y="55"/>
                    <a:pt x="12" y="55"/>
                  </a:cubicBezTo>
                  <a:cubicBezTo>
                    <a:pt x="13" y="55"/>
                    <a:pt x="13" y="54"/>
                    <a:pt x="13" y="54"/>
                  </a:cubicBezTo>
                  <a:cubicBezTo>
                    <a:pt x="13" y="54"/>
                    <a:pt x="13" y="54"/>
                    <a:pt x="13" y="55"/>
                  </a:cubicBezTo>
                  <a:cubicBezTo>
                    <a:pt x="13" y="55"/>
                    <a:pt x="13" y="55"/>
                    <a:pt x="13" y="55"/>
                  </a:cubicBezTo>
                  <a:cubicBezTo>
                    <a:pt x="13" y="55"/>
                    <a:pt x="13" y="55"/>
                    <a:pt x="13" y="55"/>
                  </a:cubicBezTo>
                  <a:cubicBezTo>
                    <a:pt x="13" y="55"/>
                    <a:pt x="13" y="55"/>
                    <a:pt x="13" y="55"/>
                  </a:cubicBezTo>
                  <a:cubicBezTo>
                    <a:pt x="13" y="55"/>
                    <a:pt x="13" y="55"/>
                    <a:pt x="13" y="55"/>
                  </a:cubicBezTo>
                  <a:cubicBezTo>
                    <a:pt x="13" y="55"/>
                    <a:pt x="13" y="55"/>
                    <a:pt x="14" y="55"/>
                  </a:cubicBezTo>
                  <a:cubicBezTo>
                    <a:pt x="14" y="55"/>
                    <a:pt x="13" y="55"/>
                    <a:pt x="14" y="55"/>
                  </a:cubicBezTo>
                  <a:cubicBezTo>
                    <a:pt x="14" y="55"/>
                    <a:pt x="14" y="55"/>
                    <a:pt x="14" y="55"/>
                  </a:cubicBezTo>
                  <a:cubicBezTo>
                    <a:pt x="14" y="55"/>
                    <a:pt x="14" y="55"/>
                    <a:pt x="14" y="55"/>
                  </a:cubicBezTo>
                  <a:cubicBezTo>
                    <a:pt x="14" y="55"/>
                    <a:pt x="14" y="55"/>
                    <a:pt x="15" y="55"/>
                  </a:cubicBezTo>
                  <a:cubicBezTo>
                    <a:pt x="15" y="55"/>
                    <a:pt x="15" y="55"/>
                    <a:pt x="15" y="55"/>
                  </a:cubicBezTo>
                  <a:cubicBezTo>
                    <a:pt x="15" y="55"/>
                    <a:pt x="15" y="55"/>
                    <a:pt x="15" y="55"/>
                  </a:cubicBezTo>
                  <a:cubicBezTo>
                    <a:pt x="15" y="55"/>
                    <a:pt x="15" y="55"/>
                    <a:pt x="15" y="55"/>
                  </a:cubicBezTo>
                  <a:cubicBezTo>
                    <a:pt x="15" y="56"/>
                    <a:pt x="15" y="56"/>
                    <a:pt x="15" y="56"/>
                  </a:cubicBezTo>
                  <a:cubicBezTo>
                    <a:pt x="15" y="56"/>
                    <a:pt x="16" y="56"/>
                    <a:pt x="16" y="55"/>
                  </a:cubicBezTo>
                  <a:cubicBezTo>
                    <a:pt x="16" y="55"/>
                    <a:pt x="16" y="55"/>
                    <a:pt x="16" y="55"/>
                  </a:cubicBezTo>
                  <a:cubicBezTo>
                    <a:pt x="16" y="55"/>
                    <a:pt x="16" y="55"/>
                    <a:pt x="16" y="55"/>
                  </a:cubicBezTo>
                  <a:cubicBezTo>
                    <a:pt x="16" y="55"/>
                    <a:pt x="16" y="55"/>
                    <a:pt x="16" y="55"/>
                  </a:cubicBezTo>
                  <a:cubicBezTo>
                    <a:pt x="16" y="55"/>
                    <a:pt x="16" y="55"/>
                    <a:pt x="16" y="55"/>
                  </a:cubicBezTo>
                  <a:cubicBezTo>
                    <a:pt x="16" y="55"/>
                    <a:pt x="16" y="54"/>
                    <a:pt x="16"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3"/>
                    <a:pt x="17" y="53"/>
                  </a:cubicBezTo>
                  <a:cubicBezTo>
                    <a:pt x="17" y="53"/>
                    <a:pt x="18" y="53"/>
                    <a:pt x="18" y="53"/>
                  </a:cubicBezTo>
                  <a:cubicBezTo>
                    <a:pt x="18" y="53"/>
                    <a:pt x="18" y="53"/>
                    <a:pt x="18" y="53"/>
                  </a:cubicBezTo>
                  <a:cubicBezTo>
                    <a:pt x="18" y="53"/>
                    <a:pt x="18" y="53"/>
                    <a:pt x="18" y="53"/>
                  </a:cubicBezTo>
                  <a:cubicBezTo>
                    <a:pt x="18" y="53"/>
                    <a:pt x="18" y="54"/>
                    <a:pt x="18"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5"/>
                    <a:pt x="17" y="55"/>
                    <a:pt x="17" y="55"/>
                  </a:cubicBezTo>
                  <a:cubicBezTo>
                    <a:pt x="17" y="55"/>
                    <a:pt x="17" y="55"/>
                    <a:pt x="17" y="55"/>
                  </a:cubicBezTo>
                  <a:cubicBezTo>
                    <a:pt x="17" y="55"/>
                    <a:pt x="17" y="55"/>
                    <a:pt x="17" y="55"/>
                  </a:cubicBezTo>
                  <a:cubicBezTo>
                    <a:pt x="17" y="55"/>
                    <a:pt x="17" y="55"/>
                    <a:pt x="17" y="55"/>
                  </a:cubicBezTo>
                  <a:cubicBezTo>
                    <a:pt x="17" y="55"/>
                    <a:pt x="16" y="55"/>
                    <a:pt x="16" y="55"/>
                  </a:cubicBezTo>
                  <a:cubicBezTo>
                    <a:pt x="16" y="55"/>
                    <a:pt x="16" y="55"/>
                    <a:pt x="16" y="55"/>
                  </a:cubicBezTo>
                  <a:cubicBezTo>
                    <a:pt x="16" y="55"/>
                    <a:pt x="16" y="56"/>
                    <a:pt x="16" y="56"/>
                  </a:cubicBezTo>
                  <a:cubicBezTo>
                    <a:pt x="16" y="56"/>
                    <a:pt x="16" y="56"/>
                    <a:pt x="16" y="56"/>
                  </a:cubicBezTo>
                  <a:cubicBezTo>
                    <a:pt x="15" y="56"/>
                    <a:pt x="15" y="56"/>
                    <a:pt x="15" y="56"/>
                  </a:cubicBezTo>
                  <a:cubicBezTo>
                    <a:pt x="15" y="56"/>
                    <a:pt x="15" y="56"/>
                    <a:pt x="15" y="56"/>
                  </a:cubicBezTo>
                  <a:cubicBezTo>
                    <a:pt x="15" y="56"/>
                    <a:pt x="15" y="56"/>
                    <a:pt x="15" y="56"/>
                  </a:cubicBezTo>
                  <a:cubicBezTo>
                    <a:pt x="15" y="56"/>
                    <a:pt x="15" y="55"/>
                    <a:pt x="15" y="56"/>
                  </a:cubicBezTo>
                  <a:cubicBezTo>
                    <a:pt x="15" y="56"/>
                    <a:pt x="15" y="56"/>
                    <a:pt x="15" y="56"/>
                  </a:cubicBezTo>
                  <a:cubicBezTo>
                    <a:pt x="15" y="56"/>
                    <a:pt x="15" y="56"/>
                    <a:pt x="15" y="56"/>
                  </a:cubicBezTo>
                  <a:cubicBezTo>
                    <a:pt x="14" y="55"/>
                    <a:pt x="14" y="55"/>
                    <a:pt x="14" y="55"/>
                  </a:cubicBezTo>
                  <a:cubicBezTo>
                    <a:pt x="14" y="55"/>
                    <a:pt x="14" y="55"/>
                    <a:pt x="14" y="55"/>
                  </a:cubicBezTo>
                  <a:cubicBezTo>
                    <a:pt x="14" y="56"/>
                    <a:pt x="14" y="56"/>
                    <a:pt x="14" y="56"/>
                  </a:cubicBezTo>
                  <a:cubicBezTo>
                    <a:pt x="14" y="56"/>
                    <a:pt x="14" y="55"/>
                    <a:pt x="14" y="55"/>
                  </a:cubicBezTo>
                  <a:cubicBezTo>
                    <a:pt x="14" y="55"/>
                    <a:pt x="13" y="56"/>
                    <a:pt x="13" y="55"/>
                  </a:cubicBezTo>
                  <a:cubicBezTo>
                    <a:pt x="13" y="55"/>
                    <a:pt x="13" y="55"/>
                    <a:pt x="13" y="55"/>
                  </a:cubicBezTo>
                  <a:cubicBezTo>
                    <a:pt x="13" y="56"/>
                    <a:pt x="13" y="55"/>
                    <a:pt x="13" y="56"/>
                  </a:cubicBezTo>
                  <a:cubicBezTo>
                    <a:pt x="13" y="56"/>
                    <a:pt x="13" y="56"/>
                    <a:pt x="13" y="56"/>
                  </a:cubicBezTo>
                  <a:cubicBezTo>
                    <a:pt x="13" y="55"/>
                    <a:pt x="13" y="55"/>
                    <a:pt x="13" y="55"/>
                  </a:cubicBezTo>
                  <a:cubicBezTo>
                    <a:pt x="13" y="56"/>
                    <a:pt x="13" y="56"/>
                    <a:pt x="12" y="56"/>
                  </a:cubicBezTo>
                  <a:cubicBezTo>
                    <a:pt x="12" y="56"/>
                    <a:pt x="12" y="55"/>
                    <a:pt x="13" y="55"/>
                  </a:cubicBezTo>
                  <a:cubicBezTo>
                    <a:pt x="13" y="55"/>
                    <a:pt x="13" y="55"/>
                    <a:pt x="13" y="55"/>
                  </a:cubicBezTo>
                  <a:cubicBezTo>
                    <a:pt x="13" y="55"/>
                    <a:pt x="12" y="55"/>
                    <a:pt x="12" y="56"/>
                  </a:cubicBezTo>
                  <a:cubicBezTo>
                    <a:pt x="12" y="56"/>
                    <a:pt x="12" y="56"/>
                    <a:pt x="12" y="56"/>
                  </a:cubicBezTo>
                  <a:cubicBezTo>
                    <a:pt x="12" y="56"/>
                    <a:pt x="12" y="56"/>
                    <a:pt x="12" y="56"/>
                  </a:cubicBezTo>
                  <a:cubicBezTo>
                    <a:pt x="12" y="56"/>
                    <a:pt x="12" y="56"/>
                    <a:pt x="12" y="56"/>
                  </a:cubicBezTo>
                  <a:cubicBezTo>
                    <a:pt x="12" y="56"/>
                    <a:pt x="12" y="56"/>
                    <a:pt x="12" y="56"/>
                  </a:cubicBezTo>
                  <a:cubicBezTo>
                    <a:pt x="12" y="57"/>
                    <a:pt x="12" y="57"/>
                    <a:pt x="12" y="57"/>
                  </a:cubicBezTo>
                  <a:cubicBezTo>
                    <a:pt x="12" y="57"/>
                    <a:pt x="12" y="57"/>
                    <a:pt x="12"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0" y="58"/>
                    <a:pt x="10" y="58"/>
                    <a:pt x="10" y="58"/>
                  </a:cubicBezTo>
                  <a:cubicBezTo>
                    <a:pt x="10" y="59"/>
                    <a:pt x="10" y="59"/>
                    <a:pt x="10" y="59"/>
                  </a:cubicBezTo>
                  <a:cubicBezTo>
                    <a:pt x="10" y="59"/>
                    <a:pt x="10" y="59"/>
                    <a:pt x="10" y="59"/>
                  </a:cubicBezTo>
                  <a:cubicBezTo>
                    <a:pt x="10" y="59"/>
                    <a:pt x="10" y="59"/>
                    <a:pt x="10" y="59"/>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1"/>
                    <a:pt x="10" y="61"/>
                    <a:pt x="10" y="61"/>
                  </a:cubicBezTo>
                  <a:cubicBezTo>
                    <a:pt x="10" y="61"/>
                    <a:pt x="10" y="61"/>
                    <a:pt x="10" y="61"/>
                  </a:cubicBezTo>
                  <a:cubicBezTo>
                    <a:pt x="10" y="61"/>
                    <a:pt x="10" y="61"/>
                    <a:pt x="10" y="61"/>
                  </a:cubicBezTo>
                  <a:cubicBezTo>
                    <a:pt x="10" y="60"/>
                    <a:pt x="10" y="60"/>
                    <a:pt x="10" y="60"/>
                  </a:cubicBezTo>
                  <a:cubicBezTo>
                    <a:pt x="10" y="60"/>
                    <a:pt x="10" y="60"/>
                    <a:pt x="10"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2" y="60"/>
                    <a:pt x="12" y="60"/>
                    <a:pt x="12" y="60"/>
                  </a:cubicBezTo>
                  <a:cubicBezTo>
                    <a:pt x="11" y="60"/>
                    <a:pt x="11" y="60"/>
                    <a:pt x="11" y="60"/>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0" y="61"/>
                    <a:pt x="10" y="61"/>
                    <a:pt x="10" y="61"/>
                  </a:cubicBezTo>
                  <a:cubicBezTo>
                    <a:pt x="10" y="61"/>
                    <a:pt x="10" y="61"/>
                    <a:pt x="10" y="61"/>
                  </a:cubicBezTo>
                  <a:cubicBezTo>
                    <a:pt x="11" y="61"/>
                    <a:pt x="11" y="61"/>
                    <a:pt x="11" y="61"/>
                  </a:cubicBezTo>
                  <a:cubicBezTo>
                    <a:pt x="11" y="61"/>
                    <a:pt x="11" y="61"/>
                    <a:pt x="11" y="61"/>
                  </a:cubicBezTo>
                  <a:cubicBezTo>
                    <a:pt x="11" y="61"/>
                    <a:pt x="11" y="61"/>
                    <a:pt x="11" y="61"/>
                  </a:cubicBezTo>
                  <a:cubicBezTo>
                    <a:pt x="10" y="62"/>
                    <a:pt x="10" y="62"/>
                    <a:pt x="10" y="62"/>
                  </a:cubicBezTo>
                  <a:cubicBezTo>
                    <a:pt x="10" y="62"/>
                    <a:pt x="10" y="62"/>
                    <a:pt x="10" y="62"/>
                  </a:cubicBezTo>
                  <a:cubicBezTo>
                    <a:pt x="10" y="62"/>
                    <a:pt x="10" y="62"/>
                    <a:pt x="10" y="62"/>
                  </a:cubicBezTo>
                  <a:cubicBezTo>
                    <a:pt x="10" y="62"/>
                    <a:pt x="10" y="62"/>
                    <a:pt x="10" y="62"/>
                  </a:cubicBezTo>
                  <a:cubicBezTo>
                    <a:pt x="10" y="62"/>
                    <a:pt x="10" y="62"/>
                    <a:pt x="10" y="62"/>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4"/>
                    <a:pt x="10" y="64"/>
                    <a:pt x="10" y="64"/>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1" y="63"/>
                    <a:pt x="11" y="63"/>
                    <a:pt x="11" y="63"/>
                  </a:cubicBezTo>
                  <a:cubicBezTo>
                    <a:pt x="11" y="62"/>
                    <a:pt x="11" y="62"/>
                    <a:pt x="11" y="62"/>
                  </a:cubicBezTo>
                  <a:cubicBezTo>
                    <a:pt x="11" y="62"/>
                    <a:pt x="11" y="62"/>
                    <a:pt x="11" y="62"/>
                  </a:cubicBezTo>
                  <a:cubicBezTo>
                    <a:pt x="11" y="62"/>
                    <a:pt x="11" y="62"/>
                    <a:pt x="11" y="62"/>
                  </a:cubicBezTo>
                  <a:cubicBezTo>
                    <a:pt x="11" y="62"/>
                    <a:pt x="11" y="62"/>
                    <a:pt x="11" y="62"/>
                  </a:cubicBezTo>
                  <a:cubicBezTo>
                    <a:pt x="11" y="62"/>
                    <a:pt x="11" y="62"/>
                    <a:pt x="11" y="62"/>
                  </a:cubicBezTo>
                  <a:cubicBezTo>
                    <a:pt x="11" y="63"/>
                    <a:pt x="11" y="63"/>
                    <a:pt x="11" y="63"/>
                  </a:cubicBezTo>
                  <a:cubicBezTo>
                    <a:pt x="11" y="63"/>
                    <a:pt x="11" y="63"/>
                    <a:pt x="11" y="63"/>
                  </a:cubicBezTo>
                  <a:cubicBezTo>
                    <a:pt x="11" y="63"/>
                    <a:pt x="11" y="63"/>
                    <a:pt x="11" y="63"/>
                  </a:cubicBezTo>
                  <a:cubicBezTo>
                    <a:pt x="11" y="63"/>
                    <a:pt x="11" y="63"/>
                    <a:pt x="11" y="63"/>
                  </a:cubicBezTo>
                  <a:cubicBezTo>
                    <a:pt x="10" y="64"/>
                    <a:pt x="10" y="64"/>
                    <a:pt x="10" y="64"/>
                  </a:cubicBezTo>
                  <a:cubicBezTo>
                    <a:pt x="10" y="64"/>
                    <a:pt x="10" y="64"/>
                    <a:pt x="10" y="64"/>
                  </a:cubicBezTo>
                  <a:cubicBezTo>
                    <a:pt x="10" y="64"/>
                    <a:pt x="10" y="64"/>
                    <a:pt x="10" y="64"/>
                  </a:cubicBezTo>
                  <a:cubicBezTo>
                    <a:pt x="10" y="64"/>
                    <a:pt x="10" y="64"/>
                    <a:pt x="10" y="64"/>
                  </a:cubicBezTo>
                  <a:cubicBezTo>
                    <a:pt x="10" y="64"/>
                    <a:pt x="10" y="64"/>
                    <a:pt x="10" y="64"/>
                  </a:cubicBezTo>
                  <a:cubicBezTo>
                    <a:pt x="10" y="64"/>
                    <a:pt x="10" y="64"/>
                    <a:pt x="10" y="64"/>
                  </a:cubicBezTo>
                  <a:cubicBezTo>
                    <a:pt x="11" y="64"/>
                    <a:pt x="11" y="64"/>
                    <a:pt x="11" y="64"/>
                  </a:cubicBezTo>
                  <a:cubicBezTo>
                    <a:pt x="11" y="64"/>
                    <a:pt x="11" y="64"/>
                    <a:pt x="11" y="64"/>
                  </a:cubicBezTo>
                  <a:cubicBezTo>
                    <a:pt x="11" y="64"/>
                    <a:pt x="11" y="64"/>
                    <a:pt x="11" y="64"/>
                  </a:cubicBezTo>
                  <a:cubicBezTo>
                    <a:pt x="11" y="65"/>
                    <a:pt x="11" y="65"/>
                    <a:pt x="11" y="65"/>
                  </a:cubicBezTo>
                  <a:cubicBezTo>
                    <a:pt x="11" y="65"/>
                    <a:pt x="11" y="65"/>
                    <a:pt x="11" y="65"/>
                  </a:cubicBezTo>
                  <a:cubicBezTo>
                    <a:pt x="11" y="65"/>
                    <a:pt x="11" y="65"/>
                    <a:pt x="11" y="65"/>
                  </a:cubicBezTo>
                  <a:cubicBezTo>
                    <a:pt x="11" y="65"/>
                    <a:pt x="11" y="65"/>
                    <a:pt x="11"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9" y="65"/>
                    <a:pt x="9" y="65"/>
                    <a:pt x="9" y="65"/>
                  </a:cubicBezTo>
                  <a:cubicBezTo>
                    <a:pt x="9" y="65"/>
                    <a:pt x="9" y="65"/>
                    <a:pt x="9" y="65"/>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7"/>
                    <a:pt x="9" y="67"/>
                    <a:pt x="9" y="67"/>
                  </a:cubicBezTo>
                  <a:cubicBezTo>
                    <a:pt x="8" y="67"/>
                    <a:pt x="8" y="67"/>
                    <a:pt x="8" y="67"/>
                  </a:cubicBezTo>
                  <a:cubicBezTo>
                    <a:pt x="8" y="67"/>
                    <a:pt x="8" y="67"/>
                    <a:pt x="8" y="67"/>
                  </a:cubicBezTo>
                  <a:cubicBezTo>
                    <a:pt x="8" y="67"/>
                    <a:pt x="8" y="67"/>
                    <a:pt x="8" y="67"/>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9" y="68"/>
                    <a:pt x="9" y="68"/>
                    <a:pt x="9" y="68"/>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6"/>
                    <a:pt x="9" y="66"/>
                    <a:pt x="9" y="66"/>
                  </a:cubicBezTo>
                  <a:cubicBezTo>
                    <a:pt x="9" y="66"/>
                    <a:pt x="9" y="66"/>
                    <a:pt x="9"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7"/>
                    <a:pt x="10" y="67"/>
                    <a:pt x="10" y="67"/>
                  </a:cubicBezTo>
                  <a:cubicBezTo>
                    <a:pt x="10" y="67"/>
                    <a:pt x="10" y="67"/>
                    <a:pt x="10" y="67"/>
                  </a:cubicBezTo>
                  <a:cubicBezTo>
                    <a:pt x="10" y="67"/>
                    <a:pt x="10" y="67"/>
                    <a:pt x="10" y="67"/>
                  </a:cubicBezTo>
                  <a:cubicBezTo>
                    <a:pt x="9" y="67"/>
                    <a:pt x="9" y="67"/>
                    <a:pt x="9" y="67"/>
                  </a:cubicBezTo>
                  <a:cubicBezTo>
                    <a:pt x="9" y="67"/>
                    <a:pt x="9" y="67"/>
                    <a:pt x="9" y="67"/>
                  </a:cubicBezTo>
                  <a:cubicBezTo>
                    <a:pt x="9" y="67"/>
                    <a:pt x="9" y="67"/>
                    <a:pt x="9" y="67"/>
                  </a:cubicBezTo>
                  <a:cubicBezTo>
                    <a:pt x="9" y="68"/>
                    <a:pt x="9" y="68"/>
                    <a:pt x="9" y="68"/>
                  </a:cubicBezTo>
                  <a:cubicBezTo>
                    <a:pt x="9" y="68"/>
                    <a:pt x="9" y="68"/>
                    <a:pt x="9" y="68"/>
                  </a:cubicBezTo>
                  <a:cubicBezTo>
                    <a:pt x="9" y="68"/>
                    <a:pt x="9" y="68"/>
                    <a:pt x="9" y="68"/>
                  </a:cubicBezTo>
                  <a:cubicBezTo>
                    <a:pt x="8" y="68"/>
                    <a:pt x="8" y="68"/>
                    <a:pt x="8" y="68"/>
                  </a:cubicBezTo>
                  <a:cubicBezTo>
                    <a:pt x="8" y="68"/>
                    <a:pt x="8" y="68"/>
                    <a:pt x="8" y="68"/>
                  </a:cubicBezTo>
                  <a:cubicBezTo>
                    <a:pt x="8" y="69"/>
                    <a:pt x="8" y="69"/>
                    <a:pt x="8" y="69"/>
                  </a:cubicBezTo>
                  <a:cubicBezTo>
                    <a:pt x="8" y="69"/>
                    <a:pt x="8" y="69"/>
                    <a:pt x="8" y="69"/>
                  </a:cubicBezTo>
                  <a:cubicBezTo>
                    <a:pt x="8" y="69"/>
                    <a:pt x="8" y="69"/>
                    <a:pt x="8" y="69"/>
                  </a:cubicBezTo>
                  <a:cubicBezTo>
                    <a:pt x="8" y="69"/>
                    <a:pt x="8" y="69"/>
                    <a:pt x="8" y="69"/>
                  </a:cubicBezTo>
                  <a:cubicBezTo>
                    <a:pt x="8" y="70"/>
                    <a:pt x="8" y="70"/>
                    <a:pt x="8" y="70"/>
                  </a:cubicBezTo>
                  <a:cubicBezTo>
                    <a:pt x="8" y="70"/>
                    <a:pt x="8" y="70"/>
                    <a:pt x="8" y="70"/>
                  </a:cubicBezTo>
                  <a:cubicBezTo>
                    <a:pt x="8" y="70"/>
                    <a:pt x="8" y="70"/>
                    <a:pt x="8" y="70"/>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10" y="69"/>
                    <a:pt x="10" y="69"/>
                    <a:pt x="10" y="69"/>
                  </a:cubicBezTo>
                  <a:cubicBezTo>
                    <a:pt x="10" y="69"/>
                    <a:pt x="10" y="69"/>
                    <a:pt x="10" y="69"/>
                  </a:cubicBezTo>
                  <a:cubicBezTo>
                    <a:pt x="10" y="69"/>
                    <a:pt x="10" y="69"/>
                    <a:pt x="10" y="69"/>
                  </a:cubicBezTo>
                  <a:cubicBezTo>
                    <a:pt x="9" y="69"/>
                    <a:pt x="9" y="69"/>
                    <a:pt x="9" y="69"/>
                  </a:cubicBezTo>
                  <a:cubicBezTo>
                    <a:pt x="9" y="69"/>
                    <a:pt x="9" y="69"/>
                    <a:pt x="9" y="69"/>
                  </a:cubicBezTo>
                  <a:cubicBezTo>
                    <a:pt x="9" y="70"/>
                    <a:pt x="9" y="70"/>
                    <a:pt x="9" y="70"/>
                  </a:cubicBezTo>
                  <a:cubicBezTo>
                    <a:pt x="9" y="70"/>
                    <a:pt x="9" y="70"/>
                    <a:pt x="9" y="70"/>
                  </a:cubicBezTo>
                  <a:cubicBezTo>
                    <a:pt x="9" y="70"/>
                    <a:pt x="9" y="70"/>
                    <a:pt x="9" y="70"/>
                  </a:cubicBezTo>
                  <a:cubicBezTo>
                    <a:pt x="9" y="71"/>
                    <a:pt x="9" y="71"/>
                    <a:pt x="9" y="71"/>
                  </a:cubicBezTo>
                  <a:cubicBezTo>
                    <a:pt x="9" y="71"/>
                    <a:pt x="9" y="71"/>
                    <a:pt x="9" y="71"/>
                  </a:cubicBezTo>
                  <a:cubicBezTo>
                    <a:pt x="8" y="71"/>
                    <a:pt x="8" y="71"/>
                    <a:pt x="8" y="71"/>
                  </a:cubicBezTo>
                  <a:cubicBezTo>
                    <a:pt x="8" y="71"/>
                    <a:pt x="8" y="71"/>
                    <a:pt x="8" y="71"/>
                  </a:cubicBezTo>
                  <a:cubicBezTo>
                    <a:pt x="8" y="72"/>
                    <a:pt x="8" y="72"/>
                    <a:pt x="8" y="72"/>
                  </a:cubicBezTo>
                  <a:cubicBezTo>
                    <a:pt x="8" y="72"/>
                    <a:pt x="8" y="72"/>
                    <a:pt x="8" y="72"/>
                  </a:cubicBezTo>
                  <a:cubicBezTo>
                    <a:pt x="8" y="72"/>
                    <a:pt x="8" y="72"/>
                    <a:pt x="8" y="72"/>
                  </a:cubicBezTo>
                  <a:cubicBezTo>
                    <a:pt x="8" y="72"/>
                    <a:pt x="8" y="72"/>
                    <a:pt x="8" y="72"/>
                  </a:cubicBezTo>
                  <a:cubicBezTo>
                    <a:pt x="8" y="72"/>
                    <a:pt x="8" y="72"/>
                    <a:pt x="8"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10" y="72"/>
                    <a:pt x="10" y="72"/>
                    <a:pt x="10" y="72"/>
                  </a:cubicBezTo>
                  <a:cubicBezTo>
                    <a:pt x="10" y="73"/>
                    <a:pt x="10" y="73"/>
                    <a:pt x="10" y="73"/>
                  </a:cubicBezTo>
                  <a:cubicBezTo>
                    <a:pt x="10" y="73"/>
                    <a:pt x="10" y="73"/>
                    <a:pt x="10" y="73"/>
                  </a:cubicBezTo>
                  <a:cubicBezTo>
                    <a:pt x="10" y="72"/>
                    <a:pt x="10" y="72"/>
                    <a:pt x="10" y="72"/>
                  </a:cubicBezTo>
                  <a:cubicBezTo>
                    <a:pt x="10" y="72"/>
                    <a:pt x="10" y="72"/>
                    <a:pt x="10" y="72"/>
                  </a:cubicBezTo>
                  <a:cubicBezTo>
                    <a:pt x="10" y="72"/>
                    <a:pt x="10" y="72"/>
                    <a:pt x="10" y="72"/>
                  </a:cubicBezTo>
                  <a:cubicBezTo>
                    <a:pt x="11" y="72"/>
                    <a:pt x="11" y="72"/>
                    <a:pt x="11" y="72"/>
                  </a:cubicBezTo>
                  <a:cubicBezTo>
                    <a:pt x="11" y="72"/>
                    <a:pt x="11" y="72"/>
                    <a:pt x="11" y="72"/>
                  </a:cubicBezTo>
                  <a:cubicBezTo>
                    <a:pt x="11" y="71"/>
                    <a:pt x="11" y="71"/>
                    <a:pt x="11" y="71"/>
                  </a:cubicBezTo>
                  <a:cubicBezTo>
                    <a:pt x="11" y="71"/>
                    <a:pt x="11" y="71"/>
                    <a:pt x="11" y="71"/>
                  </a:cubicBezTo>
                  <a:cubicBezTo>
                    <a:pt x="11" y="71"/>
                    <a:pt x="11" y="71"/>
                    <a:pt x="11" y="71"/>
                  </a:cubicBezTo>
                  <a:cubicBezTo>
                    <a:pt x="11" y="71"/>
                    <a:pt x="11" y="71"/>
                    <a:pt x="11" y="71"/>
                  </a:cubicBezTo>
                  <a:cubicBezTo>
                    <a:pt x="11" y="71"/>
                    <a:pt x="11" y="71"/>
                    <a:pt x="11" y="71"/>
                  </a:cubicBezTo>
                  <a:cubicBezTo>
                    <a:pt x="11" y="71"/>
                    <a:pt x="11" y="71"/>
                    <a:pt x="11" y="71"/>
                  </a:cubicBezTo>
                  <a:cubicBezTo>
                    <a:pt x="12" y="71"/>
                    <a:pt x="12" y="71"/>
                    <a:pt x="12" y="71"/>
                  </a:cubicBezTo>
                  <a:cubicBezTo>
                    <a:pt x="12" y="71"/>
                    <a:pt x="12" y="71"/>
                    <a:pt x="12" y="71"/>
                  </a:cubicBezTo>
                  <a:cubicBezTo>
                    <a:pt x="12" y="71"/>
                    <a:pt x="12" y="71"/>
                    <a:pt x="12" y="71"/>
                  </a:cubicBezTo>
                  <a:cubicBezTo>
                    <a:pt x="12" y="71"/>
                    <a:pt x="12" y="71"/>
                    <a:pt x="12" y="71"/>
                  </a:cubicBezTo>
                  <a:cubicBezTo>
                    <a:pt x="11" y="71"/>
                    <a:pt x="11" y="71"/>
                    <a:pt x="11" y="71"/>
                  </a:cubicBezTo>
                  <a:cubicBezTo>
                    <a:pt x="11" y="71"/>
                    <a:pt x="11" y="71"/>
                    <a:pt x="11" y="71"/>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0" y="72"/>
                    <a:pt x="10" y="72"/>
                    <a:pt x="10" y="72"/>
                  </a:cubicBezTo>
                  <a:cubicBezTo>
                    <a:pt x="10" y="73"/>
                    <a:pt x="10" y="73"/>
                    <a:pt x="10" y="73"/>
                  </a:cubicBezTo>
                  <a:cubicBezTo>
                    <a:pt x="10" y="73"/>
                    <a:pt x="10" y="73"/>
                    <a:pt x="10" y="73"/>
                  </a:cubicBezTo>
                  <a:cubicBezTo>
                    <a:pt x="10" y="73"/>
                    <a:pt x="10" y="73"/>
                    <a:pt x="10" y="73"/>
                  </a:cubicBezTo>
                  <a:cubicBezTo>
                    <a:pt x="10" y="73"/>
                    <a:pt x="10" y="73"/>
                    <a:pt x="10" y="73"/>
                  </a:cubicBezTo>
                  <a:cubicBezTo>
                    <a:pt x="9" y="73"/>
                    <a:pt x="9" y="73"/>
                    <a:pt x="9" y="73"/>
                  </a:cubicBezTo>
                  <a:cubicBezTo>
                    <a:pt x="9" y="74"/>
                    <a:pt x="9" y="74"/>
                    <a:pt x="9" y="74"/>
                  </a:cubicBezTo>
                  <a:cubicBezTo>
                    <a:pt x="9" y="74"/>
                    <a:pt x="9" y="74"/>
                    <a:pt x="9" y="74"/>
                  </a:cubicBezTo>
                  <a:cubicBezTo>
                    <a:pt x="9" y="74"/>
                    <a:pt x="9" y="74"/>
                    <a:pt x="9" y="74"/>
                  </a:cubicBezTo>
                  <a:cubicBezTo>
                    <a:pt x="9" y="75"/>
                    <a:pt x="9" y="75"/>
                    <a:pt x="9" y="75"/>
                  </a:cubicBezTo>
                  <a:cubicBezTo>
                    <a:pt x="9" y="75"/>
                    <a:pt x="9" y="75"/>
                    <a:pt x="9" y="75"/>
                  </a:cubicBezTo>
                  <a:cubicBezTo>
                    <a:pt x="8" y="75"/>
                    <a:pt x="8" y="75"/>
                    <a:pt x="8" y="75"/>
                  </a:cubicBezTo>
                  <a:cubicBezTo>
                    <a:pt x="8" y="75"/>
                    <a:pt x="8" y="75"/>
                    <a:pt x="8" y="75"/>
                  </a:cubicBezTo>
                  <a:cubicBezTo>
                    <a:pt x="8" y="75"/>
                    <a:pt x="8" y="75"/>
                    <a:pt x="8" y="75"/>
                  </a:cubicBezTo>
                  <a:cubicBezTo>
                    <a:pt x="8" y="76"/>
                    <a:pt x="8" y="76"/>
                    <a:pt x="8" y="76"/>
                  </a:cubicBezTo>
                  <a:cubicBezTo>
                    <a:pt x="8" y="76"/>
                    <a:pt x="8" y="76"/>
                    <a:pt x="8" y="76"/>
                  </a:cubicBezTo>
                  <a:cubicBezTo>
                    <a:pt x="8" y="76"/>
                    <a:pt x="8" y="76"/>
                    <a:pt x="8" y="76"/>
                  </a:cubicBezTo>
                  <a:cubicBezTo>
                    <a:pt x="8" y="76"/>
                    <a:pt x="8" y="76"/>
                    <a:pt x="8" y="76"/>
                  </a:cubicBezTo>
                  <a:cubicBezTo>
                    <a:pt x="8" y="77"/>
                    <a:pt x="8" y="77"/>
                    <a:pt x="8" y="77"/>
                  </a:cubicBezTo>
                  <a:cubicBezTo>
                    <a:pt x="7" y="77"/>
                    <a:pt x="7" y="77"/>
                    <a:pt x="7" y="77"/>
                  </a:cubicBezTo>
                  <a:cubicBezTo>
                    <a:pt x="7" y="78"/>
                    <a:pt x="7" y="78"/>
                    <a:pt x="7" y="78"/>
                  </a:cubicBezTo>
                  <a:cubicBezTo>
                    <a:pt x="7" y="79"/>
                    <a:pt x="7" y="79"/>
                    <a:pt x="7" y="79"/>
                  </a:cubicBezTo>
                  <a:cubicBezTo>
                    <a:pt x="7" y="79"/>
                    <a:pt x="7" y="79"/>
                    <a:pt x="7" y="79"/>
                  </a:cubicBezTo>
                  <a:cubicBezTo>
                    <a:pt x="7" y="79"/>
                    <a:pt x="7" y="79"/>
                    <a:pt x="7" y="79"/>
                  </a:cubicBezTo>
                  <a:cubicBezTo>
                    <a:pt x="7" y="79"/>
                    <a:pt x="7" y="79"/>
                    <a:pt x="7" y="79"/>
                  </a:cubicBezTo>
                  <a:cubicBezTo>
                    <a:pt x="7" y="81"/>
                    <a:pt x="7" y="81"/>
                    <a:pt x="7" y="81"/>
                  </a:cubicBezTo>
                  <a:cubicBezTo>
                    <a:pt x="7" y="81"/>
                    <a:pt x="7" y="81"/>
                    <a:pt x="7" y="81"/>
                  </a:cubicBezTo>
                  <a:cubicBezTo>
                    <a:pt x="7" y="81"/>
                    <a:pt x="7" y="81"/>
                    <a:pt x="7" y="81"/>
                  </a:cubicBezTo>
                  <a:cubicBezTo>
                    <a:pt x="7" y="82"/>
                    <a:pt x="7" y="82"/>
                    <a:pt x="7" y="82"/>
                  </a:cubicBezTo>
                  <a:cubicBezTo>
                    <a:pt x="7" y="82"/>
                    <a:pt x="7" y="82"/>
                    <a:pt x="7" y="82"/>
                  </a:cubicBezTo>
                  <a:cubicBezTo>
                    <a:pt x="6" y="82"/>
                    <a:pt x="6" y="82"/>
                    <a:pt x="6" y="82"/>
                  </a:cubicBezTo>
                  <a:cubicBezTo>
                    <a:pt x="6" y="82"/>
                    <a:pt x="6" y="82"/>
                    <a:pt x="6" y="82"/>
                  </a:cubicBezTo>
                  <a:cubicBezTo>
                    <a:pt x="6" y="82"/>
                    <a:pt x="6" y="82"/>
                    <a:pt x="6" y="82"/>
                  </a:cubicBezTo>
                  <a:cubicBezTo>
                    <a:pt x="6" y="82"/>
                    <a:pt x="6" y="82"/>
                    <a:pt x="6" y="82"/>
                  </a:cubicBezTo>
                  <a:cubicBezTo>
                    <a:pt x="6" y="82"/>
                    <a:pt x="6" y="82"/>
                    <a:pt x="6" y="82"/>
                  </a:cubicBezTo>
                  <a:cubicBezTo>
                    <a:pt x="6" y="83"/>
                    <a:pt x="6" y="83"/>
                    <a:pt x="6" y="83"/>
                  </a:cubicBezTo>
                  <a:cubicBezTo>
                    <a:pt x="6" y="83"/>
                    <a:pt x="6" y="83"/>
                    <a:pt x="6" y="83"/>
                  </a:cubicBezTo>
                  <a:cubicBezTo>
                    <a:pt x="6" y="83"/>
                    <a:pt x="6" y="83"/>
                    <a:pt x="6" y="83"/>
                  </a:cubicBezTo>
                  <a:cubicBezTo>
                    <a:pt x="6" y="83"/>
                    <a:pt x="6" y="83"/>
                    <a:pt x="6" y="83"/>
                  </a:cubicBezTo>
                  <a:cubicBezTo>
                    <a:pt x="6" y="83"/>
                    <a:pt x="6" y="83"/>
                    <a:pt x="6" y="83"/>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5"/>
                    <a:pt x="6" y="85"/>
                    <a:pt x="6" y="85"/>
                  </a:cubicBezTo>
                  <a:cubicBezTo>
                    <a:pt x="6" y="85"/>
                    <a:pt x="6" y="85"/>
                    <a:pt x="6" y="85"/>
                  </a:cubicBezTo>
                  <a:cubicBezTo>
                    <a:pt x="7" y="85"/>
                    <a:pt x="7" y="85"/>
                    <a:pt x="7" y="85"/>
                  </a:cubicBezTo>
                  <a:cubicBezTo>
                    <a:pt x="7" y="85"/>
                    <a:pt x="7" y="85"/>
                    <a:pt x="7" y="85"/>
                  </a:cubicBezTo>
                  <a:cubicBezTo>
                    <a:pt x="7" y="84"/>
                    <a:pt x="7" y="84"/>
                    <a:pt x="7" y="84"/>
                  </a:cubicBezTo>
                  <a:cubicBezTo>
                    <a:pt x="8" y="84"/>
                    <a:pt x="8" y="84"/>
                    <a:pt x="8" y="84"/>
                  </a:cubicBezTo>
                  <a:cubicBezTo>
                    <a:pt x="8" y="84"/>
                    <a:pt x="8" y="84"/>
                    <a:pt x="8" y="84"/>
                  </a:cubicBezTo>
                  <a:cubicBezTo>
                    <a:pt x="9" y="84"/>
                    <a:pt x="9" y="84"/>
                    <a:pt x="9" y="84"/>
                  </a:cubicBezTo>
                  <a:cubicBezTo>
                    <a:pt x="9" y="84"/>
                    <a:pt x="9" y="84"/>
                    <a:pt x="9" y="84"/>
                  </a:cubicBezTo>
                  <a:cubicBezTo>
                    <a:pt x="9" y="84"/>
                    <a:pt x="9" y="84"/>
                    <a:pt x="9" y="84"/>
                  </a:cubicBezTo>
                  <a:cubicBezTo>
                    <a:pt x="9" y="84"/>
                    <a:pt x="9" y="84"/>
                    <a:pt x="9" y="84"/>
                  </a:cubicBezTo>
                  <a:cubicBezTo>
                    <a:pt x="9" y="84"/>
                    <a:pt x="9" y="84"/>
                    <a:pt x="9" y="84"/>
                  </a:cubicBezTo>
                  <a:cubicBezTo>
                    <a:pt x="10" y="83"/>
                    <a:pt x="10" y="83"/>
                    <a:pt x="10" y="83"/>
                  </a:cubicBezTo>
                  <a:cubicBezTo>
                    <a:pt x="10" y="83"/>
                    <a:pt x="10" y="83"/>
                    <a:pt x="10" y="83"/>
                  </a:cubicBezTo>
                  <a:cubicBezTo>
                    <a:pt x="10" y="83"/>
                    <a:pt x="10" y="83"/>
                    <a:pt x="10" y="83"/>
                  </a:cubicBezTo>
                  <a:cubicBezTo>
                    <a:pt x="10" y="82"/>
                    <a:pt x="10" y="82"/>
                    <a:pt x="10" y="82"/>
                  </a:cubicBezTo>
                  <a:cubicBezTo>
                    <a:pt x="10" y="82"/>
                    <a:pt x="10" y="82"/>
                    <a:pt x="10" y="82"/>
                  </a:cubicBezTo>
                  <a:cubicBezTo>
                    <a:pt x="10" y="82"/>
                    <a:pt x="10" y="82"/>
                    <a:pt x="10" y="82"/>
                  </a:cubicBezTo>
                  <a:cubicBezTo>
                    <a:pt x="10" y="82"/>
                    <a:pt x="10" y="82"/>
                    <a:pt x="10" y="82"/>
                  </a:cubicBezTo>
                  <a:cubicBezTo>
                    <a:pt x="10" y="82"/>
                    <a:pt x="10" y="82"/>
                    <a:pt x="10" y="82"/>
                  </a:cubicBezTo>
                  <a:cubicBezTo>
                    <a:pt x="9" y="82"/>
                    <a:pt x="9" y="82"/>
                    <a:pt x="9" y="82"/>
                  </a:cubicBezTo>
                  <a:cubicBezTo>
                    <a:pt x="9" y="82"/>
                    <a:pt x="9" y="82"/>
                    <a:pt x="9" y="82"/>
                  </a:cubicBezTo>
                  <a:cubicBezTo>
                    <a:pt x="9" y="82"/>
                    <a:pt x="9" y="82"/>
                    <a:pt x="9" y="82"/>
                  </a:cubicBezTo>
                  <a:cubicBezTo>
                    <a:pt x="9" y="81"/>
                    <a:pt x="9" y="81"/>
                    <a:pt x="9" y="81"/>
                  </a:cubicBezTo>
                  <a:cubicBezTo>
                    <a:pt x="9" y="81"/>
                    <a:pt x="9" y="81"/>
                    <a:pt x="9" y="81"/>
                  </a:cubicBezTo>
                  <a:cubicBezTo>
                    <a:pt x="10" y="81"/>
                    <a:pt x="10" y="81"/>
                    <a:pt x="10" y="81"/>
                  </a:cubicBezTo>
                  <a:cubicBezTo>
                    <a:pt x="10" y="81"/>
                    <a:pt x="10" y="81"/>
                    <a:pt x="10" y="81"/>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79"/>
                    <a:pt x="10" y="79"/>
                    <a:pt x="10" y="79"/>
                  </a:cubicBezTo>
                  <a:cubicBezTo>
                    <a:pt x="10" y="79"/>
                    <a:pt x="10" y="79"/>
                    <a:pt x="10" y="79"/>
                  </a:cubicBezTo>
                  <a:cubicBezTo>
                    <a:pt x="10" y="79"/>
                    <a:pt x="10" y="79"/>
                    <a:pt x="10" y="79"/>
                  </a:cubicBezTo>
                  <a:cubicBezTo>
                    <a:pt x="11" y="79"/>
                    <a:pt x="11" y="79"/>
                    <a:pt x="11" y="79"/>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6"/>
                    <a:pt x="11" y="76"/>
                    <a:pt x="11" y="76"/>
                  </a:cubicBezTo>
                  <a:cubicBezTo>
                    <a:pt x="11" y="76"/>
                    <a:pt x="11" y="76"/>
                    <a:pt x="11" y="76"/>
                  </a:cubicBezTo>
                  <a:cubicBezTo>
                    <a:pt x="11" y="76"/>
                    <a:pt x="11" y="76"/>
                    <a:pt x="11" y="76"/>
                  </a:cubicBezTo>
                  <a:cubicBezTo>
                    <a:pt x="11" y="76"/>
                    <a:pt x="11" y="76"/>
                    <a:pt x="11" y="76"/>
                  </a:cubicBezTo>
                  <a:cubicBezTo>
                    <a:pt x="11" y="75"/>
                    <a:pt x="11" y="75"/>
                    <a:pt x="11" y="75"/>
                  </a:cubicBezTo>
                  <a:cubicBezTo>
                    <a:pt x="11" y="75"/>
                    <a:pt x="11" y="75"/>
                    <a:pt x="11" y="75"/>
                  </a:cubicBezTo>
                  <a:cubicBezTo>
                    <a:pt x="11" y="75"/>
                    <a:pt x="11" y="75"/>
                    <a:pt x="11" y="75"/>
                  </a:cubicBezTo>
                  <a:cubicBezTo>
                    <a:pt x="11" y="75"/>
                    <a:pt x="11" y="75"/>
                    <a:pt x="11" y="75"/>
                  </a:cubicBezTo>
                  <a:cubicBezTo>
                    <a:pt x="11" y="74"/>
                    <a:pt x="11" y="74"/>
                    <a:pt x="11" y="74"/>
                  </a:cubicBezTo>
                  <a:cubicBezTo>
                    <a:pt x="12" y="74"/>
                    <a:pt x="12" y="74"/>
                    <a:pt x="12" y="74"/>
                  </a:cubicBezTo>
                  <a:cubicBezTo>
                    <a:pt x="12" y="74"/>
                    <a:pt x="12" y="74"/>
                    <a:pt x="12" y="74"/>
                  </a:cubicBezTo>
                  <a:cubicBezTo>
                    <a:pt x="12" y="74"/>
                    <a:pt x="12" y="74"/>
                    <a:pt x="12" y="74"/>
                  </a:cubicBezTo>
                  <a:cubicBezTo>
                    <a:pt x="12" y="73"/>
                    <a:pt x="12" y="73"/>
                    <a:pt x="12" y="73"/>
                  </a:cubicBezTo>
                  <a:cubicBezTo>
                    <a:pt x="13" y="73"/>
                    <a:pt x="13" y="73"/>
                    <a:pt x="13" y="73"/>
                  </a:cubicBezTo>
                  <a:cubicBezTo>
                    <a:pt x="13" y="73"/>
                    <a:pt x="13" y="73"/>
                    <a:pt x="13" y="73"/>
                  </a:cubicBezTo>
                  <a:cubicBezTo>
                    <a:pt x="13" y="73"/>
                    <a:pt x="13" y="73"/>
                    <a:pt x="13" y="73"/>
                  </a:cubicBezTo>
                  <a:cubicBezTo>
                    <a:pt x="13" y="73"/>
                    <a:pt x="13" y="73"/>
                    <a:pt x="13" y="73"/>
                  </a:cubicBezTo>
                  <a:cubicBezTo>
                    <a:pt x="13" y="72"/>
                    <a:pt x="13" y="72"/>
                    <a:pt x="13" y="72"/>
                  </a:cubicBezTo>
                  <a:cubicBezTo>
                    <a:pt x="13" y="72"/>
                    <a:pt x="13" y="72"/>
                    <a:pt x="13" y="72"/>
                  </a:cubicBezTo>
                  <a:cubicBezTo>
                    <a:pt x="13" y="72"/>
                    <a:pt x="13" y="72"/>
                    <a:pt x="13" y="72"/>
                  </a:cubicBezTo>
                  <a:cubicBezTo>
                    <a:pt x="13" y="71"/>
                    <a:pt x="13" y="71"/>
                    <a:pt x="13" y="71"/>
                  </a:cubicBezTo>
                  <a:cubicBezTo>
                    <a:pt x="13" y="71"/>
                    <a:pt x="13" y="71"/>
                    <a:pt x="13" y="71"/>
                  </a:cubicBezTo>
                  <a:cubicBezTo>
                    <a:pt x="13" y="71"/>
                    <a:pt x="13" y="71"/>
                    <a:pt x="13" y="71"/>
                  </a:cubicBezTo>
                  <a:cubicBezTo>
                    <a:pt x="12" y="71"/>
                    <a:pt x="12" y="71"/>
                    <a:pt x="12" y="71"/>
                  </a:cubicBezTo>
                  <a:cubicBezTo>
                    <a:pt x="12" y="70"/>
                    <a:pt x="12" y="70"/>
                    <a:pt x="12" y="70"/>
                  </a:cubicBezTo>
                  <a:cubicBezTo>
                    <a:pt x="12" y="70"/>
                    <a:pt x="12" y="70"/>
                    <a:pt x="12" y="70"/>
                  </a:cubicBezTo>
                  <a:cubicBezTo>
                    <a:pt x="12" y="70"/>
                    <a:pt x="12" y="70"/>
                    <a:pt x="12" y="70"/>
                  </a:cubicBezTo>
                  <a:cubicBezTo>
                    <a:pt x="12" y="70"/>
                    <a:pt x="12" y="70"/>
                    <a:pt x="12" y="70"/>
                  </a:cubicBezTo>
                  <a:cubicBezTo>
                    <a:pt x="12" y="70"/>
                    <a:pt x="12" y="70"/>
                    <a:pt x="12" y="70"/>
                  </a:cubicBezTo>
                  <a:cubicBezTo>
                    <a:pt x="12" y="70"/>
                    <a:pt x="12" y="70"/>
                    <a:pt x="12" y="70"/>
                  </a:cubicBezTo>
                  <a:cubicBezTo>
                    <a:pt x="12" y="69"/>
                    <a:pt x="12" y="69"/>
                    <a:pt x="12" y="69"/>
                  </a:cubicBezTo>
                  <a:cubicBezTo>
                    <a:pt x="12" y="69"/>
                    <a:pt x="12" y="69"/>
                    <a:pt x="12" y="69"/>
                  </a:cubicBezTo>
                  <a:cubicBezTo>
                    <a:pt x="12" y="68"/>
                    <a:pt x="12" y="68"/>
                    <a:pt x="12" y="68"/>
                  </a:cubicBezTo>
                  <a:cubicBezTo>
                    <a:pt x="12" y="68"/>
                    <a:pt x="12" y="68"/>
                    <a:pt x="12" y="68"/>
                  </a:cubicBezTo>
                  <a:cubicBezTo>
                    <a:pt x="12" y="68"/>
                    <a:pt x="12" y="68"/>
                    <a:pt x="12" y="68"/>
                  </a:cubicBezTo>
                  <a:cubicBezTo>
                    <a:pt x="12" y="68"/>
                    <a:pt x="12" y="68"/>
                    <a:pt x="12" y="68"/>
                  </a:cubicBezTo>
                  <a:cubicBezTo>
                    <a:pt x="12" y="67"/>
                    <a:pt x="12" y="67"/>
                    <a:pt x="12" y="67"/>
                  </a:cubicBezTo>
                  <a:cubicBezTo>
                    <a:pt x="12" y="67"/>
                    <a:pt x="12" y="67"/>
                    <a:pt x="12" y="67"/>
                  </a:cubicBezTo>
                  <a:cubicBezTo>
                    <a:pt x="12" y="66"/>
                    <a:pt x="12" y="66"/>
                    <a:pt x="12" y="66"/>
                  </a:cubicBezTo>
                  <a:cubicBezTo>
                    <a:pt x="12" y="67"/>
                    <a:pt x="12" y="67"/>
                    <a:pt x="12" y="67"/>
                  </a:cubicBezTo>
                  <a:cubicBezTo>
                    <a:pt x="12" y="67"/>
                    <a:pt x="12" y="67"/>
                    <a:pt x="12" y="67"/>
                  </a:cubicBezTo>
                  <a:cubicBezTo>
                    <a:pt x="12" y="67"/>
                    <a:pt x="12" y="67"/>
                    <a:pt x="12" y="67"/>
                  </a:cubicBezTo>
                  <a:cubicBezTo>
                    <a:pt x="12" y="67"/>
                    <a:pt x="12" y="67"/>
                    <a:pt x="12" y="67"/>
                  </a:cubicBezTo>
                  <a:cubicBezTo>
                    <a:pt x="13" y="67"/>
                    <a:pt x="13" y="67"/>
                    <a:pt x="13" y="67"/>
                  </a:cubicBezTo>
                  <a:cubicBezTo>
                    <a:pt x="13" y="67"/>
                    <a:pt x="13" y="67"/>
                    <a:pt x="13" y="67"/>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4" y="65"/>
                    <a:pt x="14" y="65"/>
                    <a:pt x="14" y="65"/>
                  </a:cubicBezTo>
                  <a:cubicBezTo>
                    <a:pt x="14" y="65"/>
                    <a:pt x="14" y="65"/>
                    <a:pt x="14" y="65"/>
                  </a:cubicBezTo>
                  <a:cubicBezTo>
                    <a:pt x="14" y="66"/>
                    <a:pt x="14" y="66"/>
                    <a:pt x="14" y="66"/>
                  </a:cubicBezTo>
                  <a:cubicBezTo>
                    <a:pt x="14" y="66"/>
                    <a:pt x="14" y="66"/>
                    <a:pt x="14" y="66"/>
                  </a:cubicBezTo>
                  <a:cubicBezTo>
                    <a:pt x="14" y="66"/>
                    <a:pt x="14" y="66"/>
                    <a:pt x="14" y="66"/>
                  </a:cubicBezTo>
                  <a:cubicBezTo>
                    <a:pt x="14" y="65"/>
                    <a:pt x="14" y="65"/>
                    <a:pt x="14" y="65"/>
                  </a:cubicBezTo>
                  <a:cubicBezTo>
                    <a:pt x="14" y="65"/>
                    <a:pt x="14" y="65"/>
                    <a:pt x="14" y="65"/>
                  </a:cubicBezTo>
                  <a:cubicBezTo>
                    <a:pt x="14" y="65"/>
                    <a:pt x="14" y="65"/>
                    <a:pt x="14" y="65"/>
                  </a:cubicBezTo>
                  <a:cubicBezTo>
                    <a:pt x="14" y="65"/>
                    <a:pt x="14" y="65"/>
                    <a:pt x="14" y="65"/>
                  </a:cubicBezTo>
                  <a:cubicBezTo>
                    <a:pt x="14" y="65"/>
                    <a:pt x="14" y="65"/>
                    <a:pt x="14" y="65"/>
                  </a:cubicBezTo>
                  <a:cubicBezTo>
                    <a:pt x="15" y="65"/>
                    <a:pt x="15" y="65"/>
                    <a:pt x="15" y="65"/>
                  </a:cubicBezTo>
                  <a:cubicBezTo>
                    <a:pt x="15" y="65"/>
                    <a:pt x="15" y="65"/>
                    <a:pt x="15" y="65"/>
                  </a:cubicBezTo>
                  <a:cubicBezTo>
                    <a:pt x="15" y="64"/>
                    <a:pt x="15" y="64"/>
                    <a:pt x="15" y="64"/>
                  </a:cubicBezTo>
                  <a:cubicBezTo>
                    <a:pt x="15" y="64"/>
                    <a:pt x="15" y="64"/>
                    <a:pt x="15" y="64"/>
                  </a:cubicBezTo>
                  <a:cubicBezTo>
                    <a:pt x="15" y="64"/>
                    <a:pt x="15" y="64"/>
                    <a:pt x="15" y="64"/>
                  </a:cubicBezTo>
                  <a:cubicBezTo>
                    <a:pt x="16" y="63"/>
                    <a:pt x="16" y="63"/>
                    <a:pt x="16" y="63"/>
                  </a:cubicBezTo>
                  <a:cubicBezTo>
                    <a:pt x="16" y="63"/>
                    <a:pt x="16" y="63"/>
                    <a:pt x="16" y="63"/>
                  </a:cubicBezTo>
                  <a:cubicBezTo>
                    <a:pt x="16" y="63"/>
                    <a:pt x="16" y="63"/>
                    <a:pt x="16" y="63"/>
                  </a:cubicBezTo>
                  <a:cubicBezTo>
                    <a:pt x="16" y="63"/>
                    <a:pt x="16" y="63"/>
                    <a:pt x="16" y="63"/>
                  </a:cubicBezTo>
                  <a:cubicBezTo>
                    <a:pt x="17" y="63"/>
                    <a:pt x="17" y="63"/>
                    <a:pt x="17" y="63"/>
                  </a:cubicBezTo>
                  <a:cubicBezTo>
                    <a:pt x="17" y="63"/>
                    <a:pt x="17" y="63"/>
                    <a:pt x="17" y="63"/>
                  </a:cubicBezTo>
                  <a:cubicBezTo>
                    <a:pt x="17" y="63"/>
                    <a:pt x="17" y="63"/>
                    <a:pt x="17" y="63"/>
                  </a:cubicBezTo>
                  <a:cubicBezTo>
                    <a:pt x="17" y="62"/>
                    <a:pt x="17" y="62"/>
                    <a:pt x="17" y="62"/>
                  </a:cubicBezTo>
                  <a:cubicBezTo>
                    <a:pt x="17" y="62"/>
                    <a:pt x="17" y="62"/>
                    <a:pt x="17" y="62"/>
                  </a:cubicBezTo>
                  <a:cubicBezTo>
                    <a:pt x="17" y="62"/>
                    <a:pt x="17" y="62"/>
                    <a:pt x="17" y="62"/>
                  </a:cubicBezTo>
                  <a:cubicBezTo>
                    <a:pt x="17" y="62"/>
                    <a:pt x="17" y="62"/>
                    <a:pt x="17" y="61"/>
                  </a:cubicBezTo>
                  <a:cubicBezTo>
                    <a:pt x="17" y="61"/>
                    <a:pt x="17" y="61"/>
                    <a:pt x="17" y="61"/>
                  </a:cubicBezTo>
                  <a:cubicBezTo>
                    <a:pt x="17" y="61"/>
                    <a:pt x="18" y="61"/>
                    <a:pt x="18" y="61"/>
                  </a:cubicBezTo>
                  <a:cubicBezTo>
                    <a:pt x="18" y="61"/>
                    <a:pt x="18" y="61"/>
                    <a:pt x="18" y="61"/>
                  </a:cubicBezTo>
                  <a:cubicBezTo>
                    <a:pt x="18" y="61"/>
                    <a:pt x="18" y="61"/>
                    <a:pt x="18" y="61"/>
                  </a:cubicBezTo>
                  <a:cubicBezTo>
                    <a:pt x="18" y="61"/>
                    <a:pt x="18" y="61"/>
                    <a:pt x="18" y="61"/>
                  </a:cubicBezTo>
                  <a:cubicBezTo>
                    <a:pt x="18" y="61"/>
                    <a:pt x="19" y="61"/>
                    <a:pt x="19" y="61"/>
                  </a:cubicBezTo>
                  <a:cubicBezTo>
                    <a:pt x="19" y="61"/>
                    <a:pt x="19" y="61"/>
                    <a:pt x="19" y="61"/>
                  </a:cubicBezTo>
                  <a:cubicBezTo>
                    <a:pt x="19" y="61"/>
                    <a:pt x="19" y="61"/>
                    <a:pt x="19" y="61"/>
                  </a:cubicBezTo>
                  <a:cubicBezTo>
                    <a:pt x="19" y="61"/>
                    <a:pt x="19" y="60"/>
                    <a:pt x="19" y="60"/>
                  </a:cubicBezTo>
                  <a:cubicBezTo>
                    <a:pt x="19" y="61"/>
                    <a:pt x="19" y="61"/>
                    <a:pt x="19" y="61"/>
                  </a:cubicBezTo>
                  <a:cubicBezTo>
                    <a:pt x="19" y="61"/>
                    <a:pt x="19" y="61"/>
                    <a:pt x="19" y="61"/>
                  </a:cubicBezTo>
                  <a:cubicBezTo>
                    <a:pt x="19" y="61"/>
                    <a:pt x="19" y="61"/>
                    <a:pt x="19" y="61"/>
                  </a:cubicBezTo>
                  <a:cubicBezTo>
                    <a:pt x="19" y="61"/>
                    <a:pt x="18" y="61"/>
                    <a:pt x="18" y="61"/>
                  </a:cubicBezTo>
                  <a:cubicBezTo>
                    <a:pt x="18" y="61"/>
                    <a:pt x="18" y="62"/>
                    <a:pt x="18" y="62"/>
                  </a:cubicBezTo>
                  <a:cubicBezTo>
                    <a:pt x="18" y="62"/>
                    <a:pt x="17" y="62"/>
                    <a:pt x="17" y="62"/>
                  </a:cubicBezTo>
                  <a:cubicBezTo>
                    <a:pt x="17" y="62"/>
                    <a:pt x="17" y="62"/>
                    <a:pt x="17" y="62"/>
                  </a:cubicBezTo>
                  <a:cubicBezTo>
                    <a:pt x="17" y="62"/>
                    <a:pt x="17" y="62"/>
                    <a:pt x="17" y="62"/>
                  </a:cubicBezTo>
                  <a:cubicBezTo>
                    <a:pt x="17" y="63"/>
                    <a:pt x="17" y="63"/>
                    <a:pt x="17" y="63"/>
                  </a:cubicBezTo>
                  <a:cubicBezTo>
                    <a:pt x="17" y="63"/>
                    <a:pt x="17" y="63"/>
                    <a:pt x="17" y="63"/>
                  </a:cubicBezTo>
                  <a:cubicBezTo>
                    <a:pt x="16" y="64"/>
                    <a:pt x="16" y="64"/>
                    <a:pt x="16" y="64"/>
                  </a:cubicBezTo>
                  <a:cubicBezTo>
                    <a:pt x="16" y="64"/>
                    <a:pt x="16" y="64"/>
                    <a:pt x="16" y="64"/>
                  </a:cubicBezTo>
                  <a:cubicBezTo>
                    <a:pt x="16" y="64"/>
                    <a:pt x="16" y="64"/>
                    <a:pt x="16" y="64"/>
                  </a:cubicBezTo>
                  <a:cubicBezTo>
                    <a:pt x="15" y="64"/>
                    <a:pt x="15" y="64"/>
                    <a:pt x="15" y="64"/>
                  </a:cubicBezTo>
                  <a:cubicBezTo>
                    <a:pt x="15" y="64"/>
                    <a:pt x="15" y="64"/>
                    <a:pt x="15" y="64"/>
                  </a:cubicBezTo>
                  <a:cubicBezTo>
                    <a:pt x="15" y="64"/>
                    <a:pt x="15" y="64"/>
                    <a:pt x="15" y="64"/>
                  </a:cubicBezTo>
                  <a:cubicBezTo>
                    <a:pt x="15" y="64"/>
                    <a:pt x="15" y="64"/>
                    <a:pt x="15" y="64"/>
                  </a:cubicBezTo>
                  <a:cubicBezTo>
                    <a:pt x="15" y="64"/>
                    <a:pt x="15" y="64"/>
                    <a:pt x="15" y="64"/>
                  </a:cubicBezTo>
                  <a:cubicBezTo>
                    <a:pt x="15" y="65"/>
                    <a:pt x="15" y="65"/>
                    <a:pt x="15" y="65"/>
                  </a:cubicBezTo>
                  <a:cubicBezTo>
                    <a:pt x="15" y="65"/>
                    <a:pt x="15" y="65"/>
                    <a:pt x="15" y="65"/>
                  </a:cubicBezTo>
                  <a:cubicBezTo>
                    <a:pt x="15" y="65"/>
                    <a:pt x="15" y="65"/>
                    <a:pt x="15" y="65"/>
                  </a:cubicBezTo>
                  <a:cubicBezTo>
                    <a:pt x="15" y="65"/>
                    <a:pt x="15" y="65"/>
                    <a:pt x="15" y="65"/>
                  </a:cubicBezTo>
                  <a:cubicBezTo>
                    <a:pt x="14" y="65"/>
                    <a:pt x="14" y="65"/>
                    <a:pt x="14" y="65"/>
                  </a:cubicBezTo>
                  <a:cubicBezTo>
                    <a:pt x="14" y="66"/>
                    <a:pt x="14" y="66"/>
                    <a:pt x="14" y="66"/>
                  </a:cubicBezTo>
                  <a:cubicBezTo>
                    <a:pt x="14" y="66"/>
                    <a:pt x="14" y="66"/>
                    <a:pt x="14" y="66"/>
                  </a:cubicBezTo>
                  <a:cubicBezTo>
                    <a:pt x="14" y="66"/>
                    <a:pt x="14" y="66"/>
                    <a:pt x="14" y="66"/>
                  </a:cubicBezTo>
                  <a:cubicBezTo>
                    <a:pt x="14" y="66"/>
                    <a:pt x="14" y="66"/>
                    <a:pt x="14" y="66"/>
                  </a:cubicBezTo>
                  <a:cubicBezTo>
                    <a:pt x="14" y="67"/>
                    <a:pt x="14" y="67"/>
                    <a:pt x="14" y="67"/>
                  </a:cubicBezTo>
                  <a:cubicBezTo>
                    <a:pt x="13" y="67"/>
                    <a:pt x="13" y="67"/>
                    <a:pt x="13" y="67"/>
                  </a:cubicBezTo>
                  <a:cubicBezTo>
                    <a:pt x="13" y="67"/>
                    <a:pt x="13" y="67"/>
                    <a:pt x="13" y="67"/>
                  </a:cubicBezTo>
                  <a:cubicBezTo>
                    <a:pt x="13" y="67"/>
                    <a:pt x="13" y="67"/>
                    <a:pt x="13" y="67"/>
                  </a:cubicBezTo>
                  <a:cubicBezTo>
                    <a:pt x="13" y="67"/>
                    <a:pt x="13" y="67"/>
                    <a:pt x="13" y="67"/>
                  </a:cubicBezTo>
                  <a:cubicBezTo>
                    <a:pt x="13" y="67"/>
                    <a:pt x="13" y="67"/>
                    <a:pt x="13" y="67"/>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9"/>
                    <a:pt x="13" y="69"/>
                    <a:pt x="13" y="69"/>
                  </a:cubicBezTo>
                  <a:cubicBezTo>
                    <a:pt x="13" y="69"/>
                    <a:pt x="13" y="69"/>
                    <a:pt x="13" y="69"/>
                  </a:cubicBezTo>
                  <a:cubicBezTo>
                    <a:pt x="13" y="69"/>
                    <a:pt x="13" y="69"/>
                    <a:pt x="13" y="69"/>
                  </a:cubicBezTo>
                  <a:cubicBezTo>
                    <a:pt x="13" y="69"/>
                    <a:pt x="13" y="69"/>
                    <a:pt x="13" y="69"/>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1"/>
                    <a:pt x="13" y="71"/>
                    <a:pt x="13"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5" y="71"/>
                    <a:pt x="15" y="71"/>
                    <a:pt x="15" y="71"/>
                  </a:cubicBezTo>
                  <a:cubicBezTo>
                    <a:pt x="15" y="71"/>
                    <a:pt x="15" y="71"/>
                    <a:pt x="15" y="71"/>
                  </a:cubicBezTo>
                  <a:cubicBezTo>
                    <a:pt x="15" y="71"/>
                    <a:pt x="15" y="71"/>
                    <a:pt x="15" y="71"/>
                  </a:cubicBezTo>
                  <a:cubicBezTo>
                    <a:pt x="15" y="72"/>
                    <a:pt x="15" y="72"/>
                    <a:pt x="15" y="72"/>
                  </a:cubicBezTo>
                  <a:cubicBezTo>
                    <a:pt x="15" y="71"/>
                    <a:pt x="15" y="71"/>
                    <a:pt x="15" y="71"/>
                  </a:cubicBezTo>
                  <a:cubicBezTo>
                    <a:pt x="15" y="71"/>
                    <a:pt x="15" y="71"/>
                    <a:pt x="15" y="71"/>
                  </a:cubicBezTo>
                  <a:cubicBezTo>
                    <a:pt x="15" y="71"/>
                    <a:pt x="15" y="71"/>
                    <a:pt x="15" y="71"/>
                  </a:cubicBezTo>
                  <a:cubicBezTo>
                    <a:pt x="15" y="71"/>
                    <a:pt x="15" y="71"/>
                    <a:pt x="15" y="71"/>
                  </a:cubicBezTo>
                  <a:cubicBezTo>
                    <a:pt x="15" y="71"/>
                    <a:pt x="15" y="71"/>
                    <a:pt x="15" y="71"/>
                  </a:cubicBezTo>
                  <a:cubicBezTo>
                    <a:pt x="15" y="70"/>
                    <a:pt x="15" y="70"/>
                    <a:pt x="15" y="70"/>
                  </a:cubicBezTo>
                  <a:cubicBezTo>
                    <a:pt x="15" y="70"/>
                    <a:pt x="15" y="70"/>
                    <a:pt x="15" y="70"/>
                  </a:cubicBezTo>
                  <a:cubicBezTo>
                    <a:pt x="15" y="69"/>
                    <a:pt x="15" y="69"/>
                    <a:pt x="15" y="69"/>
                  </a:cubicBezTo>
                  <a:cubicBezTo>
                    <a:pt x="15" y="69"/>
                    <a:pt x="15" y="69"/>
                    <a:pt x="15" y="69"/>
                  </a:cubicBezTo>
                  <a:cubicBezTo>
                    <a:pt x="15" y="69"/>
                    <a:pt x="15" y="69"/>
                    <a:pt x="15" y="69"/>
                  </a:cubicBezTo>
                  <a:cubicBezTo>
                    <a:pt x="15" y="69"/>
                    <a:pt x="15" y="69"/>
                    <a:pt x="15" y="69"/>
                  </a:cubicBezTo>
                  <a:cubicBezTo>
                    <a:pt x="15" y="69"/>
                    <a:pt x="15" y="69"/>
                    <a:pt x="15" y="69"/>
                  </a:cubicBezTo>
                  <a:cubicBezTo>
                    <a:pt x="15" y="68"/>
                    <a:pt x="15" y="68"/>
                    <a:pt x="15" y="68"/>
                  </a:cubicBezTo>
                  <a:cubicBezTo>
                    <a:pt x="15" y="68"/>
                    <a:pt x="15" y="68"/>
                    <a:pt x="15" y="68"/>
                  </a:cubicBezTo>
                  <a:cubicBezTo>
                    <a:pt x="15" y="68"/>
                    <a:pt x="15" y="68"/>
                    <a:pt x="15" y="68"/>
                  </a:cubicBezTo>
                  <a:cubicBezTo>
                    <a:pt x="15" y="68"/>
                    <a:pt x="15" y="68"/>
                    <a:pt x="15" y="68"/>
                  </a:cubicBezTo>
                  <a:cubicBezTo>
                    <a:pt x="15" y="69"/>
                    <a:pt x="15" y="69"/>
                    <a:pt x="15" y="69"/>
                  </a:cubicBezTo>
                  <a:cubicBezTo>
                    <a:pt x="16" y="69"/>
                    <a:pt x="16" y="69"/>
                    <a:pt x="16" y="69"/>
                  </a:cubicBezTo>
                  <a:cubicBezTo>
                    <a:pt x="16" y="70"/>
                    <a:pt x="16" y="70"/>
                    <a:pt x="16" y="70"/>
                  </a:cubicBezTo>
                  <a:cubicBezTo>
                    <a:pt x="17" y="70"/>
                    <a:pt x="17" y="70"/>
                    <a:pt x="17" y="70"/>
                  </a:cubicBezTo>
                  <a:cubicBezTo>
                    <a:pt x="17" y="70"/>
                    <a:pt x="17" y="70"/>
                    <a:pt x="17" y="70"/>
                  </a:cubicBezTo>
                  <a:cubicBezTo>
                    <a:pt x="17" y="70"/>
                    <a:pt x="17" y="70"/>
                    <a:pt x="17" y="70"/>
                  </a:cubicBezTo>
                  <a:cubicBezTo>
                    <a:pt x="17" y="70"/>
                    <a:pt x="17" y="70"/>
                    <a:pt x="17" y="70"/>
                  </a:cubicBezTo>
                  <a:cubicBezTo>
                    <a:pt x="17" y="69"/>
                    <a:pt x="17" y="69"/>
                    <a:pt x="17" y="69"/>
                  </a:cubicBezTo>
                  <a:cubicBezTo>
                    <a:pt x="17" y="68"/>
                    <a:pt x="17" y="68"/>
                    <a:pt x="17" y="68"/>
                  </a:cubicBezTo>
                  <a:cubicBezTo>
                    <a:pt x="17" y="68"/>
                    <a:pt x="17" y="68"/>
                    <a:pt x="17" y="68"/>
                  </a:cubicBezTo>
                  <a:cubicBezTo>
                    <a:pt x="16" y="68"/>
                    <a:pt x="16" y="68"/>
                    <a:pt x="16" y="68"/>
                  </a:cubicBezTo>
                  <a:cubicBezTo>
                    <a:pt x="16" y="68"/>
                    <a:pt x="16" y="68"/>
                    <a:pt x="16" y="68"/>
                  </a:cubicBezTo>
                  <a:cubicBezTo>
                    <a:pt x="16" y="67"/>
                    <a:pt x="16" y="67"/>
                    <a:pt x="16" y="67"/>
                  </a:cubicBezTo>
                  <a:cubicBezTo>
                    <a:pt x="16" y="67"/>
                    <a:pt x="16" y="67"/>
                    <a:pt x="16" y="67"/>
                  </a:cubicBezTo>
                  <a:cubicBezTo>
                    <a:pt x="16" y="67"/>
                    <a:pt x="16" y="67"/>
                    <a:pt x="16" y="67"/>
                  </a:cubicBezTo>
                  <a:cubicBezTo>
                    <a:pt x="16" y="67"/>
                    <a:pt x="16" y="67"/>
                    <a:pt x="16" y="67"/>
                  </a:cubicBezTo>
                  <a:cubicBezTo>
                    <a:pt x="16" y="67"/>
                    <a:pt x="16" y="67"/>
                    <a:pt x="16" y="67"/>
                  </a:cubicBezTo>
                  <a:cubicBezTo>
                    <a:pt x="16" y="67"/>
                    <a:pt x="16" y="67"/>
                    <a:pt x="16" y="67"/>
                  </a:cubicBezTo>
                  <a:cubicBezTo>
                    <a:pt x="17" y="68"/>
                    <a:pt x="17" y="68"/>
                    <a:pt x="17" y="68"/>
                  </a:cubicBezTo>
                  <a:cubicBezTo>
                    <a:pt x="17" y="68"/>
                    <a:pt x="17" y="68"/>
                    <a:pt x="17" y="68"/>
                  </a:cubicBezTo>
                  <a:cubicBezTo>
                    <a:pt x="17" y="68"/>
                    <a:pt x="17" y="68"/>
                    <a:pt x="17" y="68"/>
                  </a:cubicBezTo>
                  <a:cubicBezTo>
                    <a:pt x="17" y="68"/>
                    <a:pt x="17" y="68"/>
                    <a:pt x="17" y="68"/>
                  </a:cubicBezTo>
                  <a:cubicBezTo>
                    <a:pt x="17" y="69"/>
                    <a:pt x="17" y="69"/>
                    <a:pt x="17" y="69"/>
                  </a:cubicBezTo>
                  <a:cubicBezTo>
                    <a:pt x="17" y="69"/>
                    <a:pt x="17" y="69"/>
                    <a:pt x="17" y="69"/>
                  </a:cubicBezTo>
                  <a:cubicBezTo>
                    <a:pt x="17" y="69"/>
                    <a:pt x="17" y="69"/>
                    <a:pt x="17" y="69"/>
                  </a:cubicBezTo>
                  <a:cubicBezTo>
                    <a:pt x="17" y="70"/>
                    <a:pt x="17" y="70"/>
                    <a:pt x="17" y="70"/>
                  </a:cubicBezTo>
                  <a:cubicBezTo>
                    <a:pt x="17" y="70"/>
                    <a:pt x="17" y="70"/>
                    <a:pt x="17" y="70"/>
                  </a:cubicBezTo>
                  <a:cubicBezTo>
                    <a:pt x="17" y="70"/>
                    <a:pt x="17" y="70"/>
                    <a:pt x="17" y="70"/>
                  </a:cubicBezTo>
                  <a:cubicBezTo>
                    <a:pt x="17" y="71"/>
                    <a:pt x="17" y="71"/>
                    <a:pt x="17" y="71"/>
                  </a:cubicBezTo>
                  <a:cubicBezTo>
                    <a:pt x="18" y="71"/>
                    <a:pt x="18" y="71"/>
                    <a:pt x="18" y="71"/>
                  </a:cubicBezTo>
                  <a:cubicBezTo>
                    <a:pt x="18" y="71"/>
                    <a:pt x="18" y="71"/>
                    <a:pt x="18" y="71"/>
                  </a:cubicBezTo>
                  <a:cubicBezTo>
                    <a:pt x="18" y="71"/>
                    <a:pt x="18" y="71"/>
                    <a:pt x="18" y="71"/>
                  </a:cubicBezTo>
                  <a:cubicBezTo>
                    <a:pt x="18" y="70"/>
                    <a:pt x="18" y="70"/>
                    <a:pt x="18" y="70"/>
                  </a:cubicBezTo>
                  <a:cubicBezTo>
                    <a:pt x="19" y="70"/>
                    <a:pt x="19" y="70"/>
                    <a:pt x="19" y="70"/>
                  </a:cubicBezTo>
                  <a:cubicBezTo>
                    <a:pt x="19" y="70"/>
                    <a:pt x="19" y="70"/>
                    <a:pt x="19" y="70"/>
                  </a:cubicBezTo>
                  <a:cubicBezTo>
                    <a:pt x="19" y="69"/>
                    <a:pt x="19" y="69"/>
                    <a:pt x="19" y="69"/>
                  </a:cubicBezTo>
                  <a:cubicBezTo>
                    <a:pt x="19" y="69"/>
                    <a:pt x="19" y="69"/>
                    <a:pt x="19" y="69"/>
                  </a:cubicBezTo>
                  <a:cubicBezTo>
                    <a:pt x="19" y="69"/>
                    <a:pt x="19" y="69"/>
                    <a:pt x="19" y="69"/>
                  </a:cubicBezTo>
                  <a:cubicBezTo>
                    <a:pt x="19" y="69"/>
                    <a:pt x="19" y="69"/>
                    <a:pt x="19" y="69"/>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7"/>
                  </a:cubicBezTo>
                  <a:cubicBezTo>
                    <a:pt x="19" y="67"/>
                    <a:pt x="19" y="67"/>
                    <a:pt x="19" y="67"/>
                  </a:cubicBezTo>
                  <a:cubicBezTo>
                    <a:pt x="19" y="67"/>
                    <a:pt x="19" y="68"/>
                    <a:pt x="19" y="68"/>
                  </a:cubicBezTo>
                  <a:cubicBezTo>
                    <a:pt x="19" y="68"/>
                    <a:pt x="19" y="68"/>
                    <a:pt x="19" y="68"/>
                  </a:cubicBezTo>
                  <a:cubicBezTo>
                    <a:pt x="19" y="68"/>
                    <a:pt x="20" y="68"/>
                    <a:pt x="20" y="68"/>
                  </a:cubicBezTo>
                  <a:cubicBezTo>
                    <a:pt x="20" y="67"/>
                    <a:pt x="20" y="67"/>
                    <a:pt x="20" y="67"/>
                  </a:cubicBezTo>
                  <a:cubicBezTo>
                    <a:pt x="20" y="67"/>
                    <a:pt x="20" y="67"/>
                    <a:pt x="20" y="67"/>
                  </a:cubicBezTo>
                  <a:cubicBezTo>
                    <a:pt x="20" y="67"/>
                    <a:pt x="19" y="67"/>
                    <a:pt x="19" y="66"/>
                  </a:cubicBezTo>
                  <a:cubicBezTo>
                    <a:pt x="19" y="66"/>
                    <a:pt x="19" y="66"/>
                    <a:pt x="19" y="66"/>
                  </a:cubicBezTo>
                  <a:cubicBezTo>
                    <a:pt x="19" y="66"/>
                    <a:pt x="19" y="66"/>
                    <a:pt x="19" y="66"/>
                  </a:cubicBezTo>
                  <a:cubicBezTo>
                    <a:pt x="20" y="66"/>
                    <a:pt x="20" y="66"/>
                    <a:pt x="20" y="66"/>
                  </a:cubicBezTo>
                  <a:cubicBezTo>
                    <a:pt x="20" y="65"/>
                    <a:pt x="20" y="65"/>
                    <a:pt x="20" y="65"/>
                  </a:cubicBezTo>
                  <a:cubicBezTo>
                    <a:pt x="20" y="65"/>
                    <a:pt x="20" y="65"/>
                    <a:pt x="20" y="65"/>
                  </a:cubicBezTo>
                  <a:cubicBezTo>
                    <a:pt x="20" y="65"/>
                    <a:pt x="19" y="64"/>
                    <a:pt x="19" y="64"/>
                  </a:cubicBezTo>
                  <a:cubicBezTo>
                    <a:pt x="20" y="64"/>
                    <a:pt x="20" y="64"/>
                    <a:pt x="20" y="64"/>
                  </a:cubicBezTo>
                  <a:cubicBezTo>
                    <a:pt x="20" y="64"/>
                    <a:pt x="20" y="64"/>
                    <a:pt x="20" y="64"/>
                  </a:cubicBezTo>
                  <a:cubicBezTo>
                    <a:pt x="20" y="63"/>
                    <a:pt x="19" y="63"/>
                    <a:pt x="19" y="63"/>
                  </a:cubicBezTo>
                  <a:cubicBezTo>
                    <a:pt x="19" y="63"/>
                    <a:pt x="20" y="63"/>
                    <a:pt x="20" y="63"/>
                  </a:cubicBezTo>
                  <a:cubicBezTo>
                    <a:pt x="20" y="63"/>
                    <a:pt x="20" y="63"/>
                    <a:pt x="20" y="63"/>
                  </a:cubicBezTo>
                  <a:cubicBezTo>
                    <a:pt x="20" y="63"/>
                    <a:pt x="20" y="64"/>
                    <a:pt x="20" y="64"/>
                  </a:cubicBezTo>
                  <a:cubicBezTo>
                    <a:pt x="20" y="64"/>
                    <a:pt x="20" y="64"/>
                    <a:pt x="20" y="64"/>
                  </a:cubicBezTo>
                  <a:cubicBezTo>
                    <a:pt x="20" y="64"/>
                    <a:pt x="20" y="65"/>
                    <a:pt x="20" y="65"/>
                  </a:cubicBezTo>
                  <a:cubicBezTo>
                    <a:pt x="20" y="65"/>
                    <a:pt x="20" y="65"/>
                    <a:pt x="20" y="65"/>
                  </a:cubicBezTo>
                  <a:cubicBezTo>
                    <a:pt x="20" y="65"/>
                    <a:pt x="20" y="65"/>
                    <a:pt x="20" y="65"/>
                  </a:cubicBezTo>
                  <a:cubicBezTo>
                    <a:pt x="20" y="65"/>
                    <a:pt x="20" y="64"/>
                    <a:pt x="20" y="64"/>
                  </a:cubicBezTo>
                  <a:cubicBezTo>
                    <a:pt x="20" y="64"/>
                    <a:pt x="20" y="64"/>
                    <a:pt x="20" y="64"/>
                  </a:cubicBezTo>
                  <a:cubicBezTo>
                    <a:pt x="21" y="64"/>
                    <a:pt x="21" y="64"/>
                    <a:pt x="21" y="64"/>
                  </a:cubicBezTo>
                  <a:cubicBezTo>
                    <a:pt x="21" y="64"/>
                    <a:pt x="21" y="64"/>
                    <a:pt x="21" y="64"/>
                  </a:cubicBezTo>
                  <a:cubicBezTo>
                    <a:pt x="21" y="64"/>
                    <a:pt x="21" y="63"/>
                    <a:pt x="21" y="63"/>
                  </a:cubicBezTo>
                  <a:cubicBezTo>
                    <a:pt x="21" y="63"/>
                    <a:pt x="21" y="63"/>
                    <a:pt x="21" y="63"/>
                  </a:cubicBezTo>
                  <a:cubicBezTo>
                    <a:pt x="21" y="63"/>
                    <a:pt x="21" y="63"/>
                    <a:pt x="21" y="63"/>
                  </a:cubicBezTo>
                  <a:cubicBezTo>
                    <a:pt x="21" y="63"/>
                    <a:pt x="21" y="63"/>
                    <a:pt x="22" y="62"/>
                  </a:cubicBezTo>
                  <a:cubicBezTo>
                    <a:pt x="22" y="62"/>
                    <a:pt x="22" y="62"/>
                    <a:pt x="22" y="62"/>
                  </a:cubicBezTo>
                  <a:cubicBezTo>
                    <a:pt x="22" y="62"/>
                    <a:pt x="22" y="62"/>
                    <a:pt x="22" y="62"/>
                  </a:cubicBezTo>
                  <a:cubicBezTo>
                    <a:pt x="22" y="62"/>
                    <a:pt x="22" y="62"/>
                    <a:pt x="22" y="62"/>
                  </a:cubicBezTo>
                  <a:cubicBezTo>
                    <a:pt x="22" y="63"/>
                    <a:pt x="22" y="63"/>
                    <a:pt x="21" y="63"/>
                  </a:cubicBezTo>
                  <a:cubicBezTo>
                    <a:pt x="21" y="63"/>
                    <a:pt x="21" y="63"/>
                    <a:pt x="21" y="63"/>
                  </a:cubicBezTo>
                  <a:cubicBezTo>
                    <a:pt x="21" y="63"/>
                    <a:pt x="21" y="64"/>
                    <a:pt x="21" y="64"/>
                  </a:cubicBezTo>
                  <a:cubicBezTo>
                    <a:pt x="21" y="64"/>
                    <a:pt x="21" y="64"/>
                    <a:pt x="21" y="64"/>
                  </a:cubicBezTo>
                  <a:cubicBezTo>
                    <a:pt x="20" y="64"/>
                    <a:pt x="20" y="65"/>
                    <a:pt x="20" y="65"/>
                  </a:cubicBezTo>
                  <a:cubicBezTo>
                    <a:pt x="20" y="65"/>
                    <a:pt x="20" y="65"/>
                    <a:pt x="20" y="66"/>
                  </a:cubicBezTo>
                  <a:cubicBezTo>
                    <a:pt x="20" y="66"/>
                    <a:pt x="20" y="66"/>
                    <a:pt x="20" y="66"/>
                  </a:cubicBezTo>
                  <a:cubicBezTo>
                    <a:pt x="20" y="66"/>
                    <a:pt x="20" y="66"/>
                    <a:pt x="20" y="67"/>
                  </a:cubicBezTo>
                  <a:cubicBezTo>
                    <a:pt x="20" y="67"/>
                    <a:pt x="20" y="67"/>
                    <a:pt x="20" y="67"/>
                  </a:cubicBezTo>
                  <a:cubicBezTo>
                    <a:pt x="20" y="67"/>
                    <a:pt x="20" y="67"/>
                    <a:pt x="20" y="67"/>
                  </a:cubicBezTo>
                  <a:cubicBezTo>
                    <a:pt x="20" y="68"/>
                    <a:pt x="20" y="68"/>
                    <a:pt x="20"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7"/>
                    <a:pt x="21" y="67"/>
                    <a:pt x="21" y="67"/>
                  </a:cubicBezTo>
                  <a:cubicBezTo>
                    <a:pt x="21" y="67"/>
                    <a:pt x="21" y="67"/>
                    <a:pt x="21" y="67"/>
                  </a:cubicBezTo>
                  <a:cubicBezTo>
                    <a:pt x="21" y="67"/>
                    <a:pt x="21" y="67"/>
                    <a:pt x="21" y="67"/>
                  </a:cubicBezTo>
                  <a:cubicBezTo>
                    <a:pt x="21" y="67"/>
                    <a:pt x="21" y="67"/>
                    <a:pt x="21" y="67"/>
                  </a:cubicBezTo>
                  <a:cubicBezTo>
                    <a:pt x="21" y="67"/>
                    <a:pt x="21" y="67"/>
                    <a:pt x="21" y="66"/>
                  </a:cubicBezTo>
                  <a:cubicBezTo>
                    <a:pt x="21" y="66"/>
                    <a:pt x="20" y="66"/>
                    <a:pt x="20" y="66"/>
                  </a:cubicBezTo>
                  <a:cubicBezTo>
                    <a:pt x="20" y="66"/>
                    <a:pt x="20" y="65"/>
                    <a:pt x="20" y="65"/>
                  </a:cubicBezTo>
                  <a:cubicBezTo>
                    <a:pt x="21" y="65"/>
                    <a:pt x="21" y="65"/>
                    <a:pt x="21" y="66"/>
                  </a:cubicBezTo>
                  <a:cubicBezTo>
                    <a:pt x="21" y="66"/>
                    <a:pt x="21" y="66"/>
                    <a:pt x="21" y="66"/>
                  </a:cubicBezTo>
                  <a:cubicBezTo>
                    <a:pt x="21" y="66"/>
                    <a:pt x="21" y="66"/>
                    <a:pt x="21" y="66"/>
                  </a:cubicBezTo>
                  <a:cubicBezTo>
                    <a:pt x="21" y="66"/>
                    <a:pt x="21" y="66"/>
                    <a:pt x="21" y="66"/>
                  </a:cubicBezTo>
                  <a:cubicBezTo>
                    <a:pt x="21" y="66"/>
                    <a:pt x="21" y="66"/>
                    <a:pt x="21" y="66"/>
                  </a:cubicBezTo>
                  <a:cubicBezTo>
                    <a:pt x="21" y="67"/>
                    <a:pt x="21" y="67"/>
                    <a:pt x="21" y="67"/>
                  </a:cubicBezTo>
                  <a:cubicBezTo>
                    <a:pt x="21" y="67"/>
                    <a:pt x="21" y="67"/>
                    <a:pt x="21" y="67"/>
                  </a:cubicBezTo>
                  <a:cubicBezTo>
                    <a:pt x="21" y="67"/>
                    <a:pt x="21" y="67"/>
                    <a:pt x="21" y="67"/>
                  </a:cubicBezTo>
                  <a:cubicBezTo>
                    <a:pt x="21" y="67"/>
                    <a:pt x="21" y="67"/>
                    <a:pt x="21" y="67"/>
                  </a:cubicBezTo>
                  <a:cubicBezTo>
                    <a:pt x="21" y="67"/>
                    <a:pt x="22" y="67"/>
                    <a:pt x="22" y="67"/>
                  </a:cubicBezTo>
                  <a:cubicBezTo>
                    <a:pt x="22" y="67"/>
                    <a:pt x="22" y="67"/>
                    <a:pt x="22" y="67"/>
                  </a:cubicBezTo>
                  <a:cubicBezTo>
                    <a:pt x="22" y="68"/>
                    <a:pt x="22" y="68"/>
                    <a:pt x="22" y="68"/>
                  </a:cubicBezTo>
                  <a:cubicBezTo>
                    <a:pt x="22" y="68"/>
                    <a:pt x="22" y="68"/>
                    <a:pt x="22" y="68"/>
                  </a:cubicBezTo>
                  <a:cubicBezTo>
                    <a:pt x="22" y="68"/>
                    <a:pt x="22" y="68"/>
                    <a:pt x="22" y="68"/>
                  </a:cubicBezTo>
                  <a:cubicBezTo>
                    <a:pt x="22" y="68"/>
                    <a:pt x="23" y="68"/>
                    <a:pt x="22" y="68"/>
                  </a:cubicBezTo>
                  <a:cubicBezTo>
                    <a:pt x="22" y="68"/>
                    <a:pt x="22" y="68"/>
                    <a:pt x="22" y="68"/>
                  </a:cubicBezTo>
                  <a:cubicBezTo>
                    <a:pt x="22" y="68"/>
                    <a:pt x="22" y="68"/>
                    <a:pt x="22" y="68"/>
                  </a:cubicBezTo>
                  <a:cubicBezTo>
                    <a:pt x="22" y="68"/>
                    <a:pt x="22" y="68"/>
                    <a:pt x="22" y="68"/>
                  </a:cubicBezTo>
                  <a:cubicBezTo>
                    <a:pt x="23" y="68"/>
                    <a:pt x="23" y="68"/>
                    <a:pt x="23" y="68"/>
                  </a:cubicBezTo>
                  <a:cubicBezTo>
                    <a:pt x="23" y="68"/>
                    <a:pt x="23" y="68"/>
                    <a:pt x="23" y="68"/>
                  </a:cubicBezTo>
                  <a:cubicBezTo>
                    <a:pt x="23" y="68"/>
                    <a:pt x="23" y="68"/>
                    <a:pt x="23" y="68"/>
                  </a:cubicBezTo>
                  <a:cubicBezTo>
                    <a:pt x="23" y="68"/>
                    <a:pt x="23" y="68"/>
                    <a:pt x="23" y="68"/>
                  </a:cubicBezTo>
                  <a:cubicBezTo>
                    <a:pt x="23" y="69"/>
                    <a:pt x="23" y="69"/>
                    <a:pt x="23" y="69"/>
                  </a:cubicBezTo>
                  <a:cubicBezTo>
                    <a:pt x="23" y="69"/>
                    <a:pt x="23" y="69"/>
                    <a:pt x="23" y="69"/>
                  </a:cubicBezTo>
                  <a:cubicBezTo>
                    <a:pt x="23"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5" y="69"/>
                  </a:cubicBezTo>
                  <a:cubicBezTo>
                    <a:pt x="25" y="69"/>
                    <a:pt x="25" y="69"/>
                    <a:pt x="25" y="69"/>
                  </a:cubicBezTo>
                  <a:cubicBezTo>
                    <a:pt x="25" y="69"/>
                    <a:pt x="25" y="69"/>
                    <a:pt x="25" y="69"/>
                  </a:cubicBezTo>
                  <a:cubicBezTo>
                    <a:pt x="25" y="69"/>
                    <a:pt x="26" y="69"/>
                    <a:pt x="26" y="70"/>
                  </a:cubicBezTo>
                  <a:cubicBezTo>
                    <a:pt x="26" y="70"/>
                    <a:pt x="26" y="70"/>
                    <a:pt x="26" y="70"/>
                  </a:cubicBezTo>
                  <a:cubicBezTo>
                    <a:pt x="26" y="70"/>
                    <a:pt x="26" y="70"/>
                    <a:pt x="26" y="70"/>
                  </a:cubicBezTo>
                  <a:cubicBezTo>
                    <a:pt x="26" y="70"/>
                    <a:pt x="26" y="70"/>
                    <a:pt x="26" y="70"/>
                  </a:cubicBezTo>
                  <a:cubicBezTo>
                    <a:pt x="26" y="70"/>
                    <a:pt x="26" y="70"/>
                    <a:pt x="25" y="70"/>
                  </a:cubicBezTo>
                  <a:cubicBezTo>
                    <a:pt x="25" y="69"/>
                    <a:pt x="25" y="69"/>
                    <a:pt x="25" y="69"/>
                  </a:cubicBezTo>
                  <a:cubicBezTo>
                    <a:pt x="25" y="70"/>
                    <a:pt x="25" y="69"/>
                    <a:pt x="25" y="69"/>
                  </a:cubicBezTo>
                  <a:cubicBezTo>
                    <a:pt x="25" y="69"/>
                    <a:pt x="25" y="69"/>
                    <a:pt x="25" y="69"/>
                  </a:cubicBezTo>
                  <a:cubicBezTo>
                    <a:pt x="25" y="69"/>
                    <a:pt x="24" y="69"/>
                    <a:pt x="24" y="69"/>
                  </a:cubicBezTo>
                  <a:cubicBezTo>
                    <a:pt x="24" y="69"/>
                    <a:pt x="24" y="69"/>
                    <a:pt x="24" y="69"/>
                  </a:cubicBezTo>
                  <a:cubicBezTo>
                    <a:pt x="24" y="69"/>
                    <a:pt x="24" y="69"/>
                    <a:pt x="24" y="69"/>
                  </a:cubicBezTo>
                  <a:cubicBezTo>
                    <a:pt x="24" y="69"/>
                    <a:pt x="24" y="69"/>
                    <a:pt x="24" y="69"/>
                  </a:cubicBezTo>
                  <a:cubicBezTo>
                    <a:pt x="23" y="69"/>
                    <a:pt x="23" y="69"/>
                    <a:pt x="23" y="69"/>
                  </a:cubicBezTo>
                  <a:cubicBezTo>
                    <a:pt x="23" y="69"/>
                    <a:pt x="23" y="69"/>
                    <a:pt x="23" y="69"/>
                  </a:cubicBezTo>
                  <a:cubicBezTo>
                    <a:pt x="23" y="69"/>
                    <a:pt x="23" y="69"/>
                    <a:pt x="23" y="69"/>
                  </a:cubicBezTo>
                  <a:cubicBezTo>
                    <a:pt x="23" y="69"/>
                    <a:pt x="23" y="69"/>
                    <a:pt x="23" y="69"/>
                  </a:cubicBezTo>
                  <a:cubicBezTo>
                    <a:pt x="22" y="69"/>
                    <a:pt x="22" y="69"/>
                    <a:pt x="22" y="69"/>
                  </a:cubicBezTo>
                  <a:cubicBezTo>
                    <a:pt x="22" y="69"/>
                    <a:pt x="22" y="69"/>
                    <a:pt x="22" y="69"/>
                  </a:cubicBezTo>
                  <a:cubicBezTo>
                    <a:pt x="22" y="69"/>
                    <a:pt x="22" y="69"/>
                    <a:pt x="22" y="69"/>
                  </a:cubicBezTo>
                  <a:cubicBezTo>
                    <a:pt x="22" y="69"/>
                    <a:pt x="22" y="69"/>
                    <a:pt x="22" y="69"/>
                  </a:cubicBezTo>
                  <a:cubicBezTo>
                    <a:pt x="22" y="69"/>
                    <a:pt x="22" y="69"/>
                    <a:pt x="22" y="69"/>
                  </a:cubicBezTo>
                  <a:cubicBezTo>
                    <a:pt x="21" y="69"/>
                    <a:pt x="21" y="69"/>
                    <a:pt x="21" y="69"/>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0" y="68"/>
                    <a:pt x="20" y="68"/>
                    <a:pt x="20" y="68"/>
                  </a:cubicBezTo>
                  <a:cubicBezTo>
                    <a:pt x="20" y="69"/>
                    <a:pt x="20" y="69"/>
                    <a:pt x="20" y="69"/>
                  </a:cubicBezTo>
                  <a:cubicBezTo>
                    <a:pt x="20" y="69"/>
                    <a:pt x="20" y="69"/>
                    <a:pt x="20" y="69"/>
                  </a:cubicBezTo>
                  <a:cubicBezTo>
                    <a:pt x="20" y="69"/>
                    <a:pt x="20" y="69"/>
                    <a:pt x="20" y="69"/>
                  </a:cubicBezTo>
                  <a:cubicBezTo>
                    <a:pt x="20" y="69"/>
                    <a:pt x="20" y="69"/>
                    <a:pt x="20" y="69"/>
                  </a:cubicBezTo>
                  <a:cubicBezTo>
                    <a:pt x="20" y="69"/>
                    <a:pt x="20" y="69"/>
                    <a:pt x="20" y="69"/>
                  </a:cubicBezTo>
                  <a:cubicBezTo>
                    <a:pt x="20" y="69"/>
                    <a:pt x="20" y="69"/>
                    <a:pt x="20" y="69"/>
                  </a:cubicBezTo>
                  <a:cubicBezTo>
                    <a:pt x="20" y="70"/>
                    <a:pt x="20" y="70"/>
                    <a:pt x="20" y="70"/>
                  </a:cubicBezTo>
                  <a:cubicBezTo>
                    <a:pt x="20" y="70"/>
                    <a:pt x="20" y="70"/>
                    <a:pt x="20" y="70"/>
                  </a:cubicBezTo>
                  <a:cubicBezTo>
                    <a:pt x="19" y="70"/>
                    <a:pt x="19" y="70"/>
                    <a:pt x="19" y="70"/>
                  </a:cubicBezTo>
                  <a:cubicBezTo>
                    <a:pt x="19" y="70"/>
                    <a:pt x="19" y="70"/>
                    <a:pt x="19" y="70"/>
                  </a:cubicBezTo>
                  <a:cubicBezTo>
                    <a:pt x="19" y="70"/>
                    <a:pt x="19" y="70"/>
                    <a:pt x="19" y="70"/>
                  </a:cubicBezTo>
                  <a:cubicBezTo>
                    <a:pt x="19" y="70"/>
                    <a:pt x="19" y="70"/>
                    <a:pt x="19" y="70"/>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2"/>
                    <a:pt x="19" y="72"/>
                    <a:pt x="19" y="72"/>
                  </a:cubicBezTo>
                  <a:cubicBezTo>
                    <a:pt x="20" y="72"/>
                    <a:pt x="20" y="72"/>
                    <a:pt x="20" y="72"/>
                  </a:cubicBezTo>
                  <a:cubicBezTo>
                    <a:pt x="20" y="72"/>
                    <a:pt x="20" y="72"/>
                    <a:pt x="20" y="72"/>
                  </a:cubicBezTo>
                  <a:cubicBezTo>
                    <a:pt x="20" y="73"/>
                    <a:pt x="20" y="73"/>
                    <a:pt x="20" y="73"/>
                  </a:cubicBezTo>
                  <a:cubicBezTo>
                    <a:pt x="20" y="73"/>
                    <a:pt x="20" y="73"/>
                    <a:pt x="20" y="73"/>
                  </a:cubicBezTo>
                  <a:cubicBezTo>
                    <a:pt x="20" y="73"/>
                    <a:pt x="20" y="73"/>
                    <a:pt x="20" y="73"/>
                  </a:cubicBezTo>
                  <a:cubicBezTo>
                    <a:pt x="20" y="73"/>
                    <a:pt x="20" y="74"/>
                    <a:pt x="20" y="74"/>
                  </a:cubicBezTo>
                  <a:cubicBezTo>
                    <a:pt x="20" y="74"/>
                    <a:pt x="20" y="74"/>
                    <a:pt x="20" y="74"/>
                  </a:cubicBezTo>
                  <a:cubicBezTo>
                    <a:pt x="20" y="74"/>
                    <a:pt x="20" y="74"/>
                    <a:pt x="20" y="74"/>
                  </a:cubicBezTo>
                  <a:cubicBezTo>
                    <a:pt x="20" y="74"/>
                    <a:pt x="20" y="74"/>
                    <a:pt x="20" y="74"/>
                  </a:cubicBezTo>
                  <a:cubicBezTo>
                    <a:pt x="19" y="74"/>
                    <a:pt x="19" y="74"/>
                    <a:pt x="19" y="74"/>
                  </a:cubicBezTo>
                  <a:cubicBezTo>
                    <a:pt x="19" y="75"/>
                    <a:pt x="19" y="75"/>
                    <a:pt x="19" y="75"/>
                  </a:cubicBezTo>
                  <a:cubicBezTo>
                    <a:pt x="19" y="75"/>
                    <a:pt x="19" y="75"/>
                    <a:pt x="20" y="75"/>
                  </a:cubicBezTo>
                  <a:cubicBezTo>
                    <a:pt x="20" y="75"/>
                    <a:pt x="20" y="75"/>
                    <a:pt x="20" y="75"/>
                  </a:cubicBezTo>
                  <a:cubicBezTo>
                    <a:pt x="20" y="76"/>
                    <a:pt x="20" y="76"/>
                    <a:pt x="20" y="76"/>
                  </a:cubicBezTo>
                  <a:cubicBezTo>
                    <a:pt x="20" y="76"/>
                    <a:pt x="20" y="76"/>
                    <a:pt x="20" y="76"/>
                  </a:cubicBezTo>
                  <a:cubicBezTo>
                    <a:pt x="20" y="76"/>
                    <a:pt x="20" y="76"/>
                    <a:pt x="20" y="76"/>
                  </a:cubicBezTo>
                  <a:cubicBezTo>
                    <a:pt x="20" y="76"/>
                    <a:pt x="20" y="76"/>
                    <a:pt x="20" y="76"/>
                  </a:cubicBezTo>
                  <a:cubicBezTo>
                    <a:pt x="20" y="76"/>
                    <a:pt x="20" y="76"/>
                    <a:pt x="20" y="77"/>
                  </a:cubicBezTo>
                  <a:cubicBezTo>
                    <a:pt x="20" y="77"/>
                    <a:pt x="20" y="77"/>
                    <a:pt x="20" y="77"/>
                  </a:cubicBezTo>
                  <a:cubicBezTo>
                    <a:pt x="20" y="77"/>
                    <a:pt x="21" y="76"/>
                    <a:pt x="21" y="77"/>
                  </a:cubicBezTo>
                  <a:cubicBezTo>
                    <a:pt x="21" y="77"/>
                    <a:pt x="21" y="77"/>
                    <a:pt x="21" y="77"/>
                  </a:cubicBezTo>
                  <a:cubicBezTo>
                    <a:pt x="21" y="77"/>
                    <a:pt x="21" y="77"/>
                    <a:pt x="21" y="77"/>
                  </a:cubicBezTo>
                  <a:cubicBezTo>
                    <a:pt x="21" y="77"/>
                    <a:pt x="21" y="77"/>
                    <a:pt x="21" y="77"/>
                  </a:cubicBezTo>
                  <a:cubicBezTo>
                    <a:pt x="21" y="77"/>
                    <a:pt x="21" y="77"/>
                    <a:pt x="21" y="77"/>
                  </a:cubicBezTo>
                  <a:cubicBezTo>
                    <a:pt x="21" y="77"/>
                    <a:pt x="21" y="77"/>
                    <a:pt x="21" y="77"/>
                  </a:cubicBezTo>
                  <a:cubicBezTo>
                    <a:pt x="22" y="77"/>
                    <a:pt x="22" y="77"/>
                    <a:pt x="22" y="78"/>
                  </a:cubicBezTo>
                  <a:cubicBezTo>
                    <a:pt x="22" y="78"/>
                    <a:pt x="22" y="78"/>
                    <a:pt x="22" y="78"/>
                  </a:cubicBezTo>
                  <a:cubicBezTo>
                    <a:pt x="22" y="78"/>
                    <a:pt x="22" y="78"/>
                    <a:pt x="22" y="78"/>
                  </a:cubicBezTo>
                  <a:cubicBezTo>
                    <a:pt x="23" y="78"/>
                    <a:pt x="23" y="78"/>
                    <a:pt x="23" y="78"/>
                  </a:cubicBezTo>
                  <a:cubicBezTo>
                    <a:pt x="23" y="78"/>
                    <a:pt x="23" y="78"/>
                    <a:pt x="23" y="78"/>
                  </a:cubicBezTo>
                  <a:cubicBezTo>
                    <a:pt x="23" y="78"/>
                    <a:pt x="23" y="78"/>
                    <a:pt x="23" y="78"/>
                  </a:cubicBezTo>
                  <a:cubicBezTo>
                    <a:pt x="23" y="78"/>
                    <a:pt x="23" y="79"/>
                    <a:pt x="23" y="79"/>
                  </a:cubicBezTo>
                  <a:cubicBezTo>
                    <a:pt x="23" y="79"/>
                    <a:pt x="23" y="79"/>
                    <a:pt x="23" y="79"/>
                  </a:cubicBezTo>
                  <a:cubicBezTo>
                    <a:pt x="23" y="79"/>
                    <a:pt x="23" y="79"/>
                    <a:pt x="23"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3" y="79"/>
                  </a:cubicBezTo>
                  <a:cubicBezTo>
                    <a:pt x="23" y="79"/>
                    <a:pt x="23" y="79"/>
                    <a:pt x="23" y="79"/>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1"/>
                    <a:pt x="23" y="81"/>
                  </a:cubicBezTo>
                  <a:cubicBezTo>
                    <a:pt x="23" y="81"/>
                    <a:pt x="23" y="81"/>
                    <a:pt x="23" y="81"/>
                  </a:cubicBezTo>
                  <a:cubicBezTo>
                    <a:pt x="23" y="81"/>
                    <a:pt x="23" y="81"/>
                    <a:pt x="23" y="81"/>
                  </a:cubicBezTo>
                  <a:cubicBezTo>
                    <a:pt x="23" y="81"/>
                    <a:pt x="23" y="81"/>
                    <a:pt x="23" y="81"/>
                  </a:cubicBezTo>
                  <a:cubicBezTo>
                    <a:pt x="23" y="81"/>
                    <a:pt x="23" y="81"/>
                    <a:pt x="23" y="81"/>
                  </a:cubicBezTo>
                  <a:cubicBezTo>
                    <a:pt x="23" y="81"/>
                    <a:pt x="23" y="81"/>
                    <a:pt x="23" y="81"/>
                  </a:cubicBezTo>
                  <a:cubicBezTo>
                    <a:pt x="23" y="82"/>
                    <a:pt x="23" y="82"/>
                    <a:pt x="23" y="82"/>
                  </a:cubicBezTo>
                  <a:cubicBezTo>
                    <a:pt x="23"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1" y="82"/>
                    <a:pt x="21" y="82"/>
                  </a:cubicBezTo>
                  <a:cubicBezTo>
                    <a:pt x="21" y="82"/>
                    <a:pt x="21" y="82"/>
                    <a:pt x="21" y="82"/>
                  </a:cubicBezTo>
                  <a:cubicBezTo>
                    <a:pt x="21" y="82"/>
                    <a:pt x="21" y="82"/>
                    <a:pt x="21" y="82"/>
                  </a:cubicBezTo>
                  <a:cubicBezTo>
                    <a:pt x="21" y="82"/>
                    <a:pt x="21" y="82"/>
                    <a:pt x="21" y="82"/>
                  </a:cubicBezTo>
                  <a:cubicBezTo>
                    <a:pt x="21" y="82"/>
                    <a:pt x="21" y="82"/>
                    <a:pt x="21" y="82"/>
                  </a:cubicBezTo>
                  <a:cubicBezTo>
                    <a:pt x="21" y="82"/>
                    <a:pt x="21" y="82"/>
                    <a:pt x="21" y="82"/>
                  </a:cubicBezTo>
                  <a:cubicBezTo>
                    <a:pt x="21" y="82"/>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4"/>
                    <a:pt x="21" y="84"/>
                  </a:cubicBezTo>
                  <a:cubicBezTo>
                    <a:pt x="21" y="84"/>
                    <a:pt x="21" y="84"/>
                    <a:pt x="21" y="84"/>
                  </a:cubicBezTo>
                  <a:cubicBezTo>
                    <a:pt x="21" y="84"/>
                    <a:pt x="21" y="84"/>
                    <a:pt x="21"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6"/>
                    <a:pt x="20" y="86"/>
                    <a:pt x="20" y="86"/>
                  </a:cubicBezTo>
                  <a:cubicBezTo>
                    <a:pt x="20" y="86"/>
                    <a:pt x="20" y="86"/>
                    <a:pt x="20" y="86"/>
                  </a:cubicBezTo>
                  <a:cubicBezTo>
                    <a:pt x="20" y="86"/>
                    <a:pt x="20" y="86"/>
                    <a:pt x="20" y="86"/>
                  </a:cubicBezTo>
                  <a:cubicBezTo>
                    <a:pt x="20" y="86"/>
                    <a:pt x="20" y="86"/>
                    <a:pt x="20" y="86"/>
                  </a:cubicBezTo>
                  <a:cubicBezTo>
                    <a:pt x="19" y="86"/>
                    <a:pt x="19" y="86"/>
                    <a:pt x="19" y="86"/>
                  </a:cubicBezTo>
                  <a:cubicBezTo>
                    <a:pt x="19" y="86"/>
                    <a:pt x="19" y="86"/>
                    <a:pt x="19" y="86"/>
                  </a:cubicBezTo>
                  <a:cubicBezTo>
                    <a:pt x="19" y="86"/>
                    <a:pt x="19" y="86"/>
                    <a:pt x="19" y="86"/>
                  </a:cubicBezTo>
                  <a:cubicBezTo>
                    <a:pt x="19" y="86"/>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8"/>
                    <a:pt x="19" y="88"/>
                  </a:cubicBezTo>
                  <a:cubicBezTo>
                    <a:pt x="19" y="88"/>
                    <a:pt x="19" y="88"/>
                    <a:pt x="18" y="88"/>
                  </a:cubicBezTo>
                  <a:cubicBezTo>
                    <a:pt x="18" y="88"/>
                    <a:pt x="18" y="88"/>
                    <a:pt x="18" y="88"/>
                  </a:cubicBezTo>
                  <a:cubicBezTo>
                    <a:pt x="18" y="88"/>
                    <a:pt x="18" y="88"/>
                    <a:pt x="18" y="88"/>
                  </a:cubicBezTo>
                  <a:cubicBezTo>
                    <a:pt x="18" y="88"/>
                    <a:pt x="18" y="88"/>
                    <a:pt x="18" y="88"/>
                  </a:cubicBezTo>
                  <a:cubicBezTo>
                    <a:pt x="18" y="88"/>
                    <a:pt x="18" y="88"/>
                    <a:pt x="18" y="88"/>
                  </a:cubicBezTo>
                  <a:cubicBezTo>
                    <a:pt x="18" y="88"/>
                    <a:pt x="18" y="88"/>
                    <a:pt x="18" y="88"/>
                  </a:cubicBezTo>
                  <a:cubicBezTo>
                    <a:pt x="18" y="89"/>
                    <a:pt x="18" y="89"/>
                    <a:pt x="18" y="89"/>
                  </a:cubicBezTo>
                  <a:cubicBezTo>
                    <a:pt x="18" y="89"/>
                    <a:pt x="18" y="89"/>
                    <a:pt x="18" y="89"/>
                  </a:cubicBezTo>
                  <a:cubicBezTo>
                    <a:pt x="18" y="89"/>
                    <a:pt x="18" y="89"/>
                    <a:pt x="18" y="89"/>
                  </a:cubicBezTo>
                  <a:cubicBezTo>
                    <a:pt x="18" y="89"/>
                    <a:pt x="18" y="89"/>
                    <a:pt x="18" y="89"/>
                  </a:cubicBezTo>
                  <a:cubicBezTo>
                    <a:pt x="18" y="89"/>
                    <a:pt x="17" y="89"/>
                    <a:pt x="17" y="89"/>
                  </a:cubicBezTo>
                  <a:cubicBezTo>
                    <a:pt x="17" y="89"/>
                    <a:pt x="17" y="89"/>
                    <a:pt x="17" y="89"/>
                  </a:cubicBezTo>
                  <a:cubicBezTo>
                    <a:pt x="17" y="89"/>
                    <a:pt x="17" y="89"/>
                    <a:pt x="17" y="89"/>
                  </a:cubicBezTo>
                  <a:cubicBezTo>
                    <a:pt x="17" y="89"/>
                    <a:pt x="17" y="89"/>
                    <a:pt x="17" y="89"/>
                  </a:cubicBezTo>
                  <a:cubicBezTo>
                    <a:pt x="17" y="89"/>
                    <a:pt x="17" y="89"/>
                    <a:pt x="17" y="89"/>
                  </a:cubicBezTo>
                  <a:cubicBezTo>
                    <a:pt x="17" y="89"/>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1"/>
                    <a:pt x="17" y="91"/>
                    <a:pt x="17" y="91"/>
                  </a:cubicBezTo>
                  <a:cubicBezTo>
                    <a:pt x="16" y="91"/>
                    <a:pt x="16" y="91"/>
                    <a:pt x="16" y="91"/>
                  </a:cubicBezTo>
                  <a:cubicBezTo>
                    <a:pt x="16" y="91"/>
                    <a:pt x="16" y="91"/>
                    <a:pt x="16" y="91"/>
                  </a:cubicBezTo>
                  <a:cubicBezTo>
                    <a:pt x="16" y="92"/>
                    <a:pt x="16" y="92"/>
                    <a:pt x="16" y="92"/>
                  </a:cubicBezTo>
                  <a:cubicBezTo>
                    <a:pt x="16" y="92"/>
                    <a:pt x="16" y="92"/>
                    <a:pt x="16" y="92"/>
                  </a:cubicBezTo>
                  <a:cubicBezTo>
                    <a:pt x="16" y="92"/>
                    <a:pt x="16" y="92"/>
                    <a:pt x="16" y="92"/>
                  </a:cubicBezTo>
                  <a:cubicBezTo>
                    <a:pt x="16" y="92"/>
                    <a:pt x="16" y="92"/>
                    <a:pt x="16" y="92"/>
                  </a:cubicBezTo>
                  <a:cubicBezTo>
                    <a:pt x="16" y="92"/>
                    <a:pt x="16" y="93"/>
                    <a:pt x="16" y="93"/>
                  </a:cubicBezTo>
                  <a:cubicBezTo>
                    <a:pt x="16" y="93"/>
                    <a:pt x="16" y="93"/>
                    <a:pt x="16" y="93"/>
                  </a:cubicBezTo>
                  <a:cubicBezTo>
                    <a:pt x="16" y="93"/>
                    <a:pt x="16" y="93"/>
                    <a:pt x="16" y="93"/>
                  </a:cubicBezTo>
                  <a:cubicBezTo>
                    <a:pt x="16" y="93"/>
                    <a:pt x="17" y="93"/>
                    <a:pt x="17" y="93"/>
                  </a:cubicBezTo>
                  <a:cubicBezTo>
                    <a:pt x="17" y="93"/>
                    <a:pt x="17" y="93"/>
                    <a:pt x="17" y="93"/>
                  </a:cubicBezTo>
                  <a:cubicBezTo>
                    <a:pt x="17" y="93"/>
                    <a:pt x="17" y="94"/>
                    <a:pt x="17" y="94"/>
                  </a:cubicBezTo>
                  <a:cubicBezTo>
                    <a:pt x="17" y="94"/>
                    <a:pt x="17" y="94"/>
                    <a:pt x="17" y="94"/>
                  </a:cubicBezTo>
                  <a:cubicBezTo>
                    <a:pt x="17" y="94"/>
                    <a:pt x="17" y="94"/>
                    <a:pt x="17" y="94"/>
                  </a:cubicBezTo>
                  <a:cubicBezTo>
                    <a:pt x="17" y="94"/>
                    <a:pt x="17" y="94"/>
                    <a:pt x="17" y="94"/>
                  </a:cubicBezTo>
                  <a:cubicBezTo>
                    <a:pt x="17" y="94"/>
                    <a:pt x="17" y="94"/>
                    <a:pt x="17" y="94"/>
                  </a:cubicBezTo>
                  <a:cubicBezTo>
                    <a:pt x="17" y="94"/>
                    <a:pt x="17" y="95"/>
                    <a:pt x="17" y="95"/>
                  </a:cubicBezTo>
                  <a:cubicBezTo>
                    <a:pt x="17" y="95"/>
                    <a:pt x="17" y="95"/>
                    <a:pt x="17" y="95"/>
                  </a:cubicBezTo>
                  <a:cubicBezTo>
                    <a:pt x="17" y="95"/>
                    <a:pt x="17" y="95"/>
                    <a:pt x="16" y="95"/>
                  </a:cubicBezTo>
                  <a:cubicBezTo>
                    <a:pt x="16" y="95"/>
                    <a:pt x="16" y="95"/>
                    <a:pt x="16" y="95"/>
                  </a:cubicBezTo>
                  <a:cubicBezTo>
                    <a:pt x="16" y="95"/>
                    <a:pt x="16" y="95"/>
                    <a:pt x="16" y="95"/>
                  </a:cubicBezTo>
                  <a:cubicBezTo>
                    <a:pt x="16" y="94"/>
                    <a:pt x="16" y="94"/>
                    <a:pt x="16" y="94"/>
                  </a:cubicBezTo>
                  <a:cubicBezTo>
                    <a:pt x="16" y="94"/>
                    <a:pt x="16" y="94"/>
                    <a:pt x="16" y="94"/>
                  </a:cubicBezTo>
                  <a:cubicBezTo>
                    <a:pt x="16" y="94"/>
                    <a:pt x="16" y="94"/>
                    <a:pt x="16" y="94"/>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2"/>
                    <a:pt x="16" y="92"/>
                  </a:cubicBezTo>
                  <a:cubicBezTo>
                    <a:pt x="16" y="92"/>
                    <a:pt x="16" y="92"/>
                    <a:pt x="16" y="92"/>
                  </a:cubicBezTo>
                  <a:cubicBezTo>
                    <a:pt x="16" y="92"/>
                    <a:pt x="15" y="92"/>
                    <a:pt x="15" y="92"/>
                  </a:cubicBezTo>
                  <a:cubicBezTo>
                    <a:pt x="15" y="92"/>
                    <a:pt x="15" y="92"/>
                    <a:pt x="15" y="92"/>
                  </a:cubicBezTo>
                  <a:cubicBezTo>
                    <a:pt x="15" y="92"/>
                    <a:pt x="15" y="92"/>
                    <a:pt x="15" y="92"/>
                  </a:cubicBezTo>
                  <a:cubicBezTo>
                    <a:pt x="15" y="92"/>
                    <a:pt x="15" y="92"/>
                    <a:pt x="15" y="92"/>
                  </a:cubicBezTo>
                  <a:cubicBezTo>
                    <a:pt x="14" y="93"/>
                    <a:pt x="14" y="93"/>
                    <a:pt x="14" y="93"/>
                  </a:cubicBezTo>
                  <a:cubicBezTo>
                    <a:pt x="14" y="93"/>
                    <a:pt x="14" y="93"/>
                    <a:pt x="14" y="93"/>
                  </a:cubicBezTo>
                  <a:cubicBezTo>
                    <a:pt x="14" y="93"/>
                    <a:pt x="14" y="93"/>
                    <a:pt x="14" y="93"/>
                  </a:cubicBezTo>
                  <a:cubicBezTo>
                    <a:pt x="14" y="93"/>
                    <a:pt x="14" y="93"/>
                    <a:pt x="14" y="93"/>
                  </a:cubicBezTo>
                  <a:cubicBezTo>
                    <a:pt x="14" y="93"/>
                    <a:pt x="14" y="94"/>
                    <a:pt x="14" y="94"/>
                  </a:cubicBezTo>
                  <a:cubicBezTo>
                    <a:pt x="14" y="94"/>
                    <a:pt x="14" y="94"/>
                    <a:pt x="14" y="94"/>
                  </a:cubicBezTo>
                  <a:cubicBezTo>
                    <a:pt x="14" y="94"/>
                    <a:pt x="14" y="94"/>
                    <a:pt x="14" y="95"/>
                  </a:cubicBezTo>
                  <a:cubicBezTo>
                    <a:pt x="14" y="95"/>
                    <a:pt x="14" y="95"/>
                    <a:pt x="14" y="95"/>
                  </a:cubicBezTo>
                  <a:cubicBezTo>
                    <a:pt x="14" y="95"/>
                    <a:pt x="14" y="95"/>
                    <a:pt x="14" y="95"/>
                  </a:cubicBezTo>
                  <a:cubicBezTo>
                    <a:pt x="15" y="95"/>
                    <a:pt x="15" y="95"/>
                    <a:pt x="15" y="96"/>
                  </a:cubicBezTo>
                  <a:cubicBezTo>
                    <a:pt x="15" y="96"/>
                    <a:pt x="15" y="96"/>
                    <a:pt x="15" y="96"/>
                  </a:cubicBezTo>
                  <a:cubicBezTo>
                    <a:pt x="15" y="96"/>
                    <a:pt x="15" y="96"/>
                    <a:pt x="15" y="96"/>
                  </a:cubicBezTo>
                  <a:cubicBezTo>
                    <a:pt x="15" y="96"/>
                    <a:pt x="15" y="96"/>
                    <a:pt x="15" y="96"/>
                  </a:cubicBezTo>
                  <a:cubicBezTo>
                    <a:pt x="15" y="97"/>
                    <a:pt x="15" y="97"/>
                    <a:pt x="15" y="97"/>
                  </a:cubicBezTo>
                  <a:cubicBezTo>
                    <a:pt x="15" y="97"/>
                    <a:pt x="15" y="97"/>
                    <a:pt x="15" y="97"/>
                  </a:cubicBezTo>
                  <a:cubicBezTo>
                    <a:pt x="15" y="97"/>
                    <a:pt x="15" y="97"/>
                    <a:pt x="15" y="97"/>
                  </a:cubicBezTo>
                  <a:cubicBezTo>
                    <a:pt x="15" y="97"/>
                    <a:pt x="16" y="97"/>
                    <a:pt x="16" y="97"/>
                  </a:cubicBezTo>
                  <a:cubicBezTo>
                    <a:pt x="16" y="97"/>
                    <a:pt x="16" y="97"/>
                    <a:pt x="16" y="97"/>
                  </a:cubicBezTo>
                  <a:cubicBezTo>
                    <a:pt x="16" y="97"/>
                    <a:pt x="16" y="98"/>
                    <a:pt x="16" y="98"/>
                  </a:cubicBezTo>
                  <a:cubicBezTo>
                    <a:pt x="16" y="98"/>
                    <a:pt x="16" y="98"/>
                    <a:pt x="16" y="98"/>
                  </a:cubicBezTo>
                  <a:cubicBezTo>
                    <a:pt x="16" y="98"/>
                    <a:pt x="16" y="98"/>
                    <a:pt x="16" y="98"/>
                  </a:cubicBezTo>
                  <a:cubicBezTo>
                    <a:pt x="16" y="98"/>
                    <a:pt x="16" y="98"/>
                    <a:pt x="16" y="98"/>
                  </a:cubicBezTo>
                  <a:cubicBezTo>
                    <a:pt x="17" y="98"/>
                    <a:pt x="17" y="98"/>
                    <a:pt x="17" y="98"/>
                  </a:cubicBezTo>
                  <a:cubicBezTo>
                    <a:pt x="17" y="98"/>
                    <a:pt x="17" y="98"/>
                    <a:pt x="17" y="98"/>
                  </a:cubicBezTo>
                  <a:cubicBezTo>
                    <a:pt x="17" y="98"/>
                    <a:pt x="17" y="98"/>
                    <a:pt x="17" y="98"/>
                  </a:cubicBezTo>
                  <a:cubicBezTo>
                    <a:pt x="17" y="98"/>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100"/>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9" y="102"/>
                    <a:pt x="19" y="102"/>
                    <a:pt x="19" y="102"/>
                  </a:cubicBezTo>
                  <a:cubicBezTo>
                    <a:pt x="19" y="102"/>
                    <a:pt x="19" y="102"/>
                    <a:pt x="19" y="102"/>
                  </a:cubicBezTo>
                  <a:cubicBezTo>
                    <a:pt x="18" y="102"/>
                    <a:pt x="18" y="102"/>
                    <a:pt x="18" y="102"/>
                  </a:cubicBezTo>
                  <a:cubicBezTo>
                    <a:pt x="18" y="102"/>
                    <a:pt x="18" y="102"/>
                    <a:pt x="18" y="102"/>
                  </a:cubicBezTo>
                  <a:cubicBezTo>
                    <a:pt x="18" y="101"/>
                    <a:pt x="18" y="101"/>
                    <a:pt x="18" y="101"/>
                  </a:cubicBezTo>
                  <a:cubicBezTo>
                    <a:pt x="18" y="101"/>
                    <a:pt x="18" y="101"/>
                    <a:pt x="18" y="101"/>
                  </a:cubicBezTo>
                  <a:cubicBezTo>
                    <a:pt x="19" y="101"/>
                    <a:pt x="19" y="101"/>
                    <a:pt x="19" y="101"/>
                  </a:cubicBezTo>
                  <a:cubicBezTo>
                    <a:pt x="19" y="101"/>
                    <a:pt x="19" y="101"/>
                    <a:pt x="19" y="101"/>
                  </a:cubicBezTo>
                  <a:cubicBezTo>
                    <a:pt x="18" y="101"/>
                    <a:pt x="18" y="101"/>
                    <a:pt x="18" y="101"/>
                  </a:cubicBezTo>
                  <a:cubicBezTo>
                    <a:pt x="18" y="101"/>
                    <a:pt x="18" y="101"/>
                    <a:pt x="18" y="100"/>
                  </a:cubicBezTo>
                  <a:cubicBezTo>
                    <a:pt x="18" y="100"/>
                    <a:pt x="18" y="100"/>
                    <a:pt x="18" y="100"/>
                  </a:cubicBezTo>
                  <a:cubicBezTo>
                    <a:pt x="18" y="100"/>
                    <a:pt x="18" y="100"/>
                    <a:pt x="18" y="100"/>
                  </a:cubicBezTo>
                  <a:cubicBezTo>
                    <a:pt x="18" y="100"/>
                    <a:pt x="18" y="100"/>
                    <a:pt x="18" y="100"/>
                  </a:cubicBezTo>
                  <a:cubicBezTo>
                    <a:pt x="18" y="100"/>
                    <a:pt x="18" y="100"/>
                    <a:pt x="18" y="100"/>
                  </a:cubicBezTo>
                  <a:cubicBezTo>
                    <a:pt x="18" y="99"/>
                    <a:pt x="18" y="99"/>
                    <a:pt x="18" y="99"/>
                  </a:cubicBezTo>
                  <a:cubicBezTo>
                    <a:pt x="18" y="99"/>
                    <a:pt x="18" y="99"/>
                    <a:pt x="18" y="99"/>
                  </a:cubicBezTo>
                  <a:cubicBezTo>
                    <a:pt x="18" y="99"/>
                    <a:pt x="18" y="99"/>
                    <a:pt x="18" y="99"/>
                  </a:cubicBezTo>
                  <a:cubicBezTo>
                    <a:pt x="18" y="99"/>
                    <a:pt x="18" y="99"/>
                    <a:pt x="18" y="99"/>
                  </a:cubicBezTo>
                  <a:cubicBezTo>
                    <a:pt x="18" y="99"/>
                    <a:pt x="18" y="99"/>
                    <a:pt x="18" y="99"/>
                  </a:cubicBezTo>
                  <a:cubicBezTo>
                    <a:pt x="18" y="99"/>
                    <a:pt x="18" y="98"/>
                    <a:pt x="18" y="98"/>
                  </a:cubicBezTo>
                  <a:cubicBezTo>
                    <a:pt x="18" y="98"/>
                    <a:pt x="18" y="98"/>
                    <a:pt x="18" y="98"/>
                  </a:cubicBezTo>
                  <a:cubicBezTo>
                    <a:pt x="18" y="98"/>
                    <a:pt x="18" y="98"/>
                    <a:pt x="18" y="98"/>
                  </a:cubicBezTo>
                  <a:cubicBezTo>
                    <a:pt x="18" y="98"/>
                    <a:pt x="18" y="98"/>
                    <a:pt x="17" y="98"/>
                  </a:cubicBezTo>
                  <a:cubicBezTo>
                    <a:pt x="17" y="98"/>
                    <a:pt x="17" y="98"/>
                    <a:pt x="17" y="97"/>
                  </a:cubicBezTo>
                  <a:cubicBezTo>
                    <a:pt x="17" y="97"/>
                    <a:pt x="17" y="97"/>
                    <a:pt x="18" y="97"/>
                  </a:cubicBezTo>
                  <a:cubicBezTo>
                    <a:pt x="18" y="97"/>
                    <a:pt x="18" y="97"/>
                    <a:pt x="18" y="97"/>
                  </a:cubicBezTo>
                  <a:cubicBezTo>
                    <a:pt x="18" y="97"/>
                    <a:pt x="18" y="97"/>
                    <a:pt x="18" y="97"/>
                  </a:cubicBezTo>
                  <a:cubicBezTo>
                    <a:pt x="18" y="97"/>
                    <a:pt x="18" y="97"/>
                    <a:pt x="18" y="97"/>
                  </a:cubicBezTo>
                  <a:cubicBezTo>
                    <a:pt x="18" y="97"/>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20" y="96"/>
                  </a:cubicBezTo>
                  <a:cubicBezTo>
                    <a:pt x="20" y="96"/>
                    <a:pt x="20" y="96"/>
                    <a:pt x="20" y="96"/>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1" y="97"/>
                    <a:pt x="21" y="97"/>
                  </a:cubicBezTo>
                  <a:cubicBezTo>
                    <a:pt x="21" y="97"/>
                    <a:pt x="21" y="97"/>
                    <a:pt x="21" y="97"/>
                  </a:cubicBezTo>
                  <a:cubicBezTo>
                    <a:pt x="21" y="98"/>
                    <a:pt x="21" y="98"/>
                    <a:pt x="21" y="98"/>
                  </a:cubicBezTo>
                  <a:cubicBezTo>
                    <a:pt x="22" y="98"/>
                    <a:pt x="22" y="98"/>
                    <a:pt x="22" y="98"/>
                  </a:cubicBezTo>
                  <a:cubicBezTo>
                    <a:pt x="22" y="98"/>
                    <a:pt x="22" y="98"/>
                    <a:pt x="22" y="98"/>
                  </a:cubicBezTo>
                  <a:cubicBezTo>
                    <a:pt x="22" y="98"/>
                    <a:pt x="22" y="98"/>
                    <a:pt x="22" y="98"/>
                  </a:cubicBezTo>
                  <a:cubicBezTo>
                    <a:pt x="23" y="98"/>
                    <a:pt x="23" y="99"/>
                    <a:pt x="23" y="99"/>
                  </a:cubicBezTo>
                  <a:cubicBezTo>
                    <a:pt x="23" y="99"/>
                    <a:pt x="23" y="99"/>
                    <a:pt x="23" y="99"/>
                  </a:cubicBezTo>
                  <a:cubicBezTo>
                    <a:pt x="23" y="99"/>
                    <a:pt x="23" y="99"/>
                    <a:pt x="23" y="99"/>
                  </a:cubicBezTo>
                  <a:cubicBezTo>
                    <a:pt x="23" y="99"/>
                    <a:pt x="23" y="99"/>
                    <a:pt x="23" y="99"/>
                  </a:cubicBezTo>
                  <a:cubicBezTo>
                    <a:pt x="23" y="99"/>
                    <a:pt x="23" y="99"/>
                    <a:pt x="23" y="99"/>
                  </a:cubicBezTo>
                  <a:cubicBezTo>
                    <a:pt x="23" y="99"/>
                    <a:pt x="23" y="99"/>
                    <a:pt x="23" y="99"/>
                  </a:cubicBezTo>
                  <a:cubicBezTo>
                    <a:pt x="23" y="100"/>
                    <a:pt x="23" y="100"/>
                    <a:pt x="23" y="100"/>
                  </a:cubicBezTo>
                  <a:cubicBezTo>
                    <a:pt x="23" y="100"/>
                    <a:pt x="23" y="100"/>
                    <a:pt x="23" y="100"/>
                  </a:cubicBezTo>
                  <a:cubicBezTo>
                    <a:pt x="23" y="100"/>
                    <a:pt x="23" y="100"/>
                    <a:pt x="23" y="100"/>
                  </a:cubicBezTo>
                  <a:cubicBezTo>
                    <a:pt x="23" y="100"/>
                    <a:pt x="23" y="100"/>
                    <a:pt x="24" y="100"/>
                  </a:cubicBezTo>
                  <a:cubicBezTo>
                    <a:pt x="24" y="100"/>
                    <a:pt x="24" y="100"/>
                    <a:pt x="24" y="100"/>
                  </a:cubicBezTo>
                  <a:cubicBezTo>
                    <a:pt x="24" y="100"/>
                    <a:pt x="24" y="100"/>
                    <a:pt x="24" y="100"/>
                  </a:cubicBezTo>
                  <a:cubicBezTo>
                    <a:pt x="24" y="101"/>
                    <a:pt x="25" y="101"/>
                    <a:pt x="25" y="101"/>
                  </a:cubicBezTo>
                  <a:cubicBezTo>
                    <a:pt x="25" y="101"/>
                    <a:pt x="25" y="101"/>
                    <a:pt x="25" y="101"/>
                  </a:cubicBezTo>
                  <a:cubicBezTo>
                    <a:pt x="25" y="101"/>
                    <a:pt x="25" y="101"/>
                    <a:pt x="25" y="101"/>
                  </a:cubicBezTo>
                  <a:cubicBezTo>
                    <a:pt x="26" y="101"/>
                    <a:pt x="26" y="101"/>
                    <a:pt x="26" y="101"/>
                  </a:cubicBezTo>
                  <a:cubicBezTo>
                    <a:pt x="26" y="101"/>
                    <a:pt x="26" y="101"/>
                    <a:pt x="26" y="101"/>
                  </a:cubicBezTo>
                  <a:cubicBezTo>
                    <a:pt x="26" y="101"/>
                    <a:pt x="26" y="101"/>
                    <a:pt x="26" y="101"/>
                  </a:cubicBezTo>
                  <a:cubicBezTo>
                    <a:pt x="26" y="101"/>
                    <a:pt x="26" y="100"/>
                    <a:pt x="26" y="100"/>
                  </a:cubicBezTo>
                  <a:cubicBezTo>
                    <a:pt x="26" y="100"/>
                    <a:pt x="26" y="100"/>
                    <a:pt x="26" y="100"/>
                  </a:cubicBezTo>
                  <a:cubicBezTo>
                    <a:pt x="26" y="100"/>
                    <a:pt x="26" y="100"/>
                    <a:pt x="26" y="100"/>
                  </a:cubicBezTo>
                  <a:cubicBezTo>
                    <a:pt x="26" y="100"/>
                    <a:pt x="26" y="100"/>
                    <a:pt x="26" y="100"/>
                  </a:cubicBezTo>
                  <a:cubicBezTo>
                    <a:pt x="26" y="100"/>
                    <a:pt x="26" y="99"/>
                    <a:pt x="26" y="99"/>
                  </a:cubicBezTo>
                  <a:cubicBezTo>
                    <a:pt x="26" y="99"/>
                    <a:pt x="26" y="99"/>
                    <a:pt x="26" y="99"/>
                  </a:cubicBezTo>
                  <a:cubicBezTo>
                    <a:pt x="26" y="99"/>
                    <a:pt x="26" y="99"/>
                    <a:pt x="26" y="99"/>
                  </a:cubicBezTo>
                  <a:cubicBezTo>
                    <a:pt x="26" y="99"/>
                    <a:pt x="26" y="99"/>
                    <a:pt x="26" y="99"/>
                  </a:cubicBezTo>
                  <a:cubicBezTo>
                    <a:pt x="26" y="99"/>
                    <a:pt x="26" y="99"/>
                    <a:pt x="26" y="99"/>
                  </a:cubicBezTo>
                  <a:cubicBezTo>
                    <a:pt x="26" y="98"/>
                    <a:pt x="26" y="98"/>
                    <a:pt x="26" y="98"/>
                  </a:cubicBezTo>
                  <a:cubicBezTo>
                    <a:pt x="26" y="98"/>
                    <a:pt x="26" y="98"/>
                    <a:pt x="26" y="98"/>
                  </a:cubicBezTo>
                  <a:cubicBezTo>
                    <a:pt x="26" y="98"/>
                    <a:pt x="26" y="98"/>
                    <a:pt x="26" y="98"/>
                  </a:cubicBezTo>
                  <a:cubicBezTo>
                    <a:pt x="26" y="98"/>
                    <a:pt x="26" y="98"/>
                    <a:pt x="26" y="98"/>
                  </a:cubicBezTo>
                  <a:cubicBezTo>
                    <a:pt x="27" y="98"/>
                    <a:pt x="26" y="98"/>
                    <a:pt x="26" y="98"/>
                  </a:cubicBezTo>
                  <a:cubicBezTo>
                    <a:pt x="26" y="98"/>
                    <a:pt x="26" y="98"/>
                    <a:pt x="26" y="98"/>
                  </a:cubicBezTo>
                  <a:cubicBezTo>
                    <a:pt x="26" y="98"/>
                    <a:pt x="26" y="98"/>
                    <a:pt x="26" y="98"/>
                  </a:cubicBezTo>
                  <a:cubicBezTo>
                    <a:pt x="26" y="98"/>
                    <a:pt x="25" y="97"/>
                    <a:pt x="25" y="97"/>
                  </a:cubicBezTo>
                  <a:cubicBezTo>
                    <a:pt x="25" y="97"/>
                    <a:pt x="25" y="97"/>
                    <a:pt x="25" y="97"/>
                  </a:cubicBezTo>
                  <a:cubicBezTo>
                    <a:pt x="25" y="96"/>
                    <a:pt x="25" y="96"/>
                    <a:pt x="25" y="96"/>
                  </a:cubicBezTo>
                  <a:cubicBezTo>
                    <a:pt x="25" y="96"/>
                    <a:pt x="25" y="96"/>
                    <a:pt x="25" y="96"/>
                  </a:cubicBezTo>
                  <a:cubicBezTo>
                    <a:pt x="25" y="96"/>
                    <a:pt x="25" y="96"/>
                    <a:pt x="25" y="96"/>
                  </a:cubicBezTo>
                  <a:cubicBezTo>
                    <a:pt x="25" y="96"/>
                    <a:pt x="25" y="96"/>
                    <a:pt x="25" y="96"/>
                  </a:cubicBezTo>
                  <a:cubicBezTo>
                    <a:pt x="25" y="96"/>
                    <a:pt x="26" y="96"/>
                    <a:pt x="26" y="96"/>
                  </a:cubicBezTo>
                  <a:cubicBezTo>
                    <a:pt x="26" y="96"/>
                    <a:pt x="26" y="96"/>
                    <a:pt x="26" y="96"/>
                  </a:cubicBezTo>
                  <a:cubicBezTo>
                    <a:pt x="26" y="96"/>
                    <a:pt x="26" y="96"/>
                    <a:pt x="26" y="95"/>
                  </a:cubicBezTo>
                  <a:cubicBezTo>
                    <a:pt x="26" y="95"/>
                    <a:pt x="26" y="95"/>
                    <a:pt x="26" y="95"/>
                  </a:cubicBezTo>
                  <a:cubicBezTo>
                    <a:pt x="26" y="95"/>
                    <a:pt x="26" y="95"/>
                    <a:pt x="26" y="95"/>
                  </a:cubicBezTo>
                  <a:cubicBezTo>
                    <a:pt x="26" y="95"/>
                    <a:pt x="26" y="96"/>
                    <a:pt x="26" y="96"/>
                  </a:cubicBezTo>
                  <a:cubicBezTo>
                    <a:pt x="26" y="96"/>
                    <a:pt x="26" y="96"/>
                    <a:pt x="26" y="96"/>
                  </a:cubicBezTo>
                  <a:cubicBezTo>
                    <a:pt x="26" y="96"/>
                    <a:pt x="26" y="96"/>
                    <a:pt x="26" y="96"/>
                  </a:cubicBezTo>
                  <a:cubicBezTo>
                    <a:pt x="26" y="96"/>
                    <a:pt x="26" y="96"/>
                    <a:pt x="26" y="96"/>
                  </a:cubicBezTo>
                  <a:cubicBezTo>
                    <a:pt x="26" y="96"/>
                    <a:pt x="26" y="96"/>
                    <a:pt x="26" y="96"/>
                  </a:cubicBezTo>
                  <a:cubicBezTo>
                    <a:pt x="26" y="96"/>
                    <a:pt x="26" y="96"/>
                    <a:pt x="26" y="96"/>
                  </a:cubicBezTo>
                  <a:cubicBezTo>
                    <a:pt x="26" y="96"/>
                    <a:pt x="26" y="96"/>
                    <a:pt x="26" y="97"/>
                  </a:cubicBezTo>
                  <a:cubicBezTo>
                    <a:pt x="26" y="97"/>
                    <a:pt x="27" y="97"/>
                    <a:pt x="27" y="97"/>
                  </a:cubicBezTo>
                  <a:cubicBezTo>
                    <a:pt x="27" y="97"/>
                    <a:pt x="27" y="97"/>
                    <a:pt x="27" y="97"/>
                  </a:cubicBezTo>
                  <a:cubicBezTo>
                    <a:pt x="27" y="97"/>
                    <a:pt x="27" y="97"/>
                    <a:pt x="27" y="97"/>
                  </a:cubicBezTo>
                  <a:cubicBezTo>
                    <a:pt x="27" y="97"/>
                    <a:pt x="27" y="97"/>
                    <a:pt x="27" y="97"/>
                  </a:cubicBezTo>
                  <a:cubicBezTo>
                    <a:pt x="27"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6"/>
                    <a:pt x="29" y="96"/>
                  </a:cubicBezTo>
                  <a:cubicBezTo>
                    <a:pt x="29"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7"/>
                    <a:pt x="28" y="98"/>
                  </a:cubicBezTo>
                  <a:cubicBezTo>
                    <a:pt x="28" y="98"/>
                    <a:pt x="28" y="98"/>
                    <a:pt x="28" y="98"/>
                  </a:cubicBezTo>
                  <a:cubicBezTo>
                    <a:pt x="28" y="98"/>
                    <a:pt x="28" y="98"/>
                    <a:pt x="28" y="98"/>
                  </a:cubicBezTo>
                  <a:cubicBezTo>
                    <a:pt x="29" y="98"/>
                    <a:pt x="29" y="98"/>
                    <a:pt x="29" y="98"/>
                  </a:cubicBezTo>
                  <a:cubicBezTo>
                    <a:pt x="29" y="98"/>
                    <a:pt x="29" y="98"/>
                    <a:pt x="29" y="98"/>
                  </a:cubicBezTo>
                  <a:cubicBezTo>
                    <a:pt x="29" y="98"/>
                    <a:pt x="29" y="98"/>
                    <a:pt x="29" y="98"/>
                  </a:cubicBezTo>
                  <a:cubicBezTo>
                    <a:pt x="29" y="98"/>
                    <a:pt x="29" y="98"/>
                    <a:pt x="29" y="98"/>
                  </a:cubicBezTo>
                  <a:cubicBezTo>
                    <a:pt x="29" y="99"/>
                    <a:pt x="29" y="98"/>
                    <a:pt x="29" y="99"/>
                  </a:cubicBezTo>
                  <a:cubicBezTo>
                    <a:pt x="29" y="99"/>
                    <a:pt x="29" y="99"/>
                    <a:pt x="29" y="99"/>
                  </a:cubicBezTo>
                  <a:cubicBezTo>
                    <a:pt x="29" y="99"/>
                    <a:pt x="29" y="99"/>
                    <a:pt x="30" y="99"/>
                  </a:cubicBezTo>
                  <a:cubicBezTo>
                    <a:pt x="30" y="99"/>
                    <a:pt x="30" y="98"/>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8"/>
                    <a:pt x="30" y="98"/>
                  </a:cubicBezTo>
                  <a:cubicBezTo>
                    <a:pt x="30" y="98"/>
                    <a:pt x="30" y="98"/>
                    <a:pt x="30" y="98"/>
                  </a:cubicBezTo>
                  <a:cubicBezTo>
                    <a:pt x="30" y="98"/>
                    <a:pt x="30" y="98"/>
                    <a:pt x="30" y="98"/>
                  </a:cubicBezTo>
                  <a:cubicBezTo>
                    <a:pt x="30" y="98"/>
                    <a:pt x="30" y="98"/>
                    <a:pt x="30" y="98"/>
                  </a:cubicBezTo>
                  <a:cubicBezTo>
                    <a:pt x="30" y="97"/>
                    <a:pt x="30" y="97"/>
                    <a:pt x="30" y="97"/>
                  </a:cubicBezTo>
                  <a:cubicBezTo>
                    <a:pt x="31" y="97"/>
                    <a:pt x="31" y="97"/>
                    <a:pt x="31" y="97"/>
                  </a:cubicBezTo>
                  <a:cubicBezTo>
                    <a:pt x="31" y="97"/>
                    <a:pt x="31" y="97"/>
                    <a:pt x="31" y="97"/>
                  </a:cubicBezTo>
                  <a:cubicBezTo>
                    <a:pt x="31" y="98"/>
                    <a:pt x="31" y="98"/>
                    <a:pt x="31" y="98"/>
                  </a:cubicBezTo>
                  <a:cubicBezTo>
                    <a:pt x="31" y="98"/>
                    <a:pt x="30" y="98"/>
                    <a:pt x="30" y="98"/>
                  </a:cubicBezTo>
                  <a:cubicBezTo>
                    <a:pt x="30" y="98"/>
                    <a:pt x="30" y="98"/>
                    <a:pt x="30" y="98"/>
                  </a:cubicBezTo>
                  <a:cubicBezTo>
                    <a:pt x="30" y="98"/>
                    <a:pt x="30" y="98"/>
                    <a:pt x="30" y="98"/>
                  </a:cubicBezTo>
                  <a:cubicBezTo>
                    <a:pt x="31" y="98"/>
                    <a:pt x="31" y="98"/>
                    <a:pt x="31" y="98"/>
                  </a:cubicBezTo>
                  <a:cubicBezTo>
                    <a:pt x="31" y="98"/>
                    <a:pt x="31" y="98"/>
                    <a:pt x="31" y="98"/>
                  </a:cubicBezTo>
                  <a:cubicBezTo>
                    <a:pt x="31" y="98"/>
                    <a:pt x="31" y="98"/>
                    <a:pt x="31" y="98"/>
                  </a:cubicBezTo>
                  <a:cubicBezTo>
                    <a:pt x="31" y="98"/>
                    <a:pt x="31" y="98"/>
                    <a:pt x="31" y="98"/>
                  </a:cubicBezTo>
                  <a:cubicBezTo>
                    <a:pt x="31" y="99"/>
                    <a:pt x="30" y="99"/>
                    <a:pt x="31" y="99"/>
                  </a:cubicBezTo>
                  <a:cubicBezTo>
                    <a:pt x="31" y="99"/>
                    <a:pt x="31" y="99"/>
                    <a:pt x="31" y="99"/>
                  </a:cubicBezTo>
                  <a:cubicBezTo>
                    <a:pt x="31" y="99"/>
                    <a:pt x="31" y="99"/>
                    <a:pt x="31" y="99"/>
                  </a:cubicBezTo>
                  <a:cubicBezTo>
                    <a:pt x="31" y="99"/>
                    <a:pt x="31" y="99"/>
                    <a:pt x="31" y="99"/>
                  </a:cubicBezTo>
                  <a:cubicBezTo>
                    <a:pt x="31" y="99"/>
                    <a:pt x="31" y="99"/>
                    <a:pt x="31" y="99"/>
                  </a:cubicBezTo>
                  <a:cubicBezTo>
                    <a:pt x="31" y="99"/>
                    <a:pt x="31" y="99"/>
                    <a:pt x="31" y="99"/>
                  </a:cubicBezTo>
                  <a:cubicBezTo>
                    <a:pt x="32" y="99"/>
                    <a:pt x="32" y="99"/>
                    <a:pt x="32" y="99"/>
                  </a:cubicBezTo>
                  <a:cubicBezTo>
                    <a:pt x="32" y="99"/>
                    <a:pt x="32" y="99"/>
                    <a:pt x="32" y="99"/>
                  </a:cubicBezTo>
                  <a:cubicBezTo>
                    <a:pt x="32" y="99"/>
                    <a:pt x="32" y="99"/>
                    <a:pt x="32" y="99"/>
                  </a:cubicBezTo>
                  <a:cubicBezTo>
                    <a:pt x="32" y="99"/>
                    <a:pt x="32" y="99"/>
                    <a:pt x="33" y="99"/>
                  </a:cubicBezTo>
                  <a:cubicBezTo>
                    <a:pt x="33" y="99"/>
                    <a:pt x="33" y="98"/>
                    <a:pt x="33" y="98"/>
                  </a:cubicBezTo>
                  <a:cubicBezTo>
                    <a:pt x="33" y="98"/>
                    <a:pt x="33" y="98"/>
                    <a:pt x="33" y="98"/>
                  </a:cubicBezTo>
                  <a:cubicBezTo>
                    <a:pt x="33" y="98"/>
                    <a:pt x="33" y="98"/>
                    <a:pt x="33" y="98"/>
                  </a:cubicBezTo>
                  <a:cubicBezTo>
                    <a:pt x="33" y="98"/>
                    <a:pt x="33" y="98"/>
                    <a:pt x="34" y="98"/>
                  </a:cubicBezTo>
                  <a:cubicBezTo>
                    <a:pt x="34" y="98"/>
                    <a:pt x="34" y="98"/>
                    <a:pt x="34" y="98"/>
                  </a:cubicBezTo>
                  <a:cubicBezTo>
                    <a:pt x="34" y="98"/>
                    <a:pt x="34" y="98"/>
                    <a:pt x="34" y="98"/>
                  </a:cubicBezTo>
                  <a:cubicBezTo>
                    <a:pt x="34" y="98"/>
                    <a:pt x="34" y="98"/>
                    <a:pt x="34" y="98"/>
                  </a:cubicBezTo>
                  <a:cubicBezTo>
                    <a:pt x="34" y="98"/>
                    <a:pt x="34" y="98"/>
                    <a:pt x="34" y="98"/>
                  </a:cubicBezTo>
                  <a:cubicBezTo>
                    <a:pt x="34" y="98"/>
                    <a:pt x="34" y="97"/>
                    <a:pt x="34" y="97"/>
                  </a:cubicBezTo>
                  <a:cubicBezTo>
                    <a:pt x="34" y="97"/>
                    <a:pt x="33"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6"/>
                  </a:cubicBezTo>
                  <a:cubicBezTo>
                    <a:pt x="34" y="96"/>
                    <a:pt x="34" y="96"/>
                    <a:pt x="34" y="96"/>
                  </a:cubicBezTo>
                  <a:cubicBezTo>
                    <a:pt x="34" y="96"/>
                    <a:pt x="34" y="96"/>
                    <a:pt x="34" y="96"/>
                  </a:cubicBezTo>
                  <a:cubicBezTo>
                    <a:pt x="34" y="96"/>
                    <a:pt x="34" y="96"/>
                    <a:pt x="34" y="96"/>
                  </a:cubicBezTo>
                  <a:cubicBezTo>
                    <a:pt x="34" y="96"/>
                    <a:pt x="34" y="96"/>
                    <a:pt x="34" y="96"/>
                  </a:cubicBezTo>
                  <a:cubicBezTo>
                    <a:pt x="34" y="96"/>
                    <a:pt x="34" y="97"/>
                    <a:pt x="34" y="97"/>
                  </a:cubicBezTo>
                  <a:cubicBezTo>
                    <a:pt x="34" y="97"/>
                    <a:pt x="34" y="97"/>
                    <a:pt x="35" y="97"/>
                  </a:cubicBezTo>
                  <a:cubicBezTo>
                    <a:pt x="35" y="97"/>
                    <a:pt x="35" y="97"/>
                    <a:pt x="35" y="97"/>
                  </a:cubicBezTo>
                  <a:cubicBezTo>
                    <a:pt x="35" y="97"/>
                    <a:pt x="35" y="97"/>
                    <a:pt x="35" y="97"/>
                  </a:cubicBezTo>
                  <a:cubicBezTo>
                    <a:pt x="35" y="97"/>
                    <a:pt x="35" y="97"/>
                    <a:pt x="35" y="97"/>
                  </a:cubicBezTo>
                  <a:cubicBezTo>
                    <a:pt x="35" y="97"/>
                    <a:pt x="35" y="97"/>
                    <a:pt x="35" y="97"/>
                  </a:cubicBezTo>
                  <a:cubicBezTo>
                    <a:pt x="35" y="97"/>
                    <a:pt x="35" y="96"/>
                    <a:pt x="35" y="96"/>
                  </a:cubicBezTo>
                  <a:cubicBezTo>
                    <a:pt x="35" y="96"/>
                    <a:pt x="35" y="96"/>
                    <a:pt x="36" y="96"/>
                  </a:cubicBezTo>
                  <a:cubicBezTo>
                    <a:pt x="36" y="96"/>
                    <a:pt x="36" y="96"/>
                    <a:pt x="36" y="96"/>
                  </a:cubicBezTo>
                  <a:cubicBezTo>
                    <a:pt x="36" y="96"/>
                    <a:pt x="36" y="96"/>
                    <a:pt x="36" y="96"/>
                  </a:cubicBezTo>
                  <a:cubicBezTo>
                    <a:pt x="36" y="96"/>
                    <a:pt x="36" y="96"/>
                    <a:pt x="36" y="96"/>
                  </a:cubicBezTo>
                  <a:cubicBezTo>
                    <a:pt x="36" y="96"/>
                    <a:pt x="37" y="96"/>
                    <a:pt x="37" y="96"/>
                  </a:cubicBezTo>
                  <a:cubicBezTo>
                    <a:pt x="37" y="96"/>
                    <a:pt x="37" y="96"/>
                    <a:pt x="37" y="97"/>
                  </a:cubicBezTo>
                  <a:cubicBezTo>
                    <a:pt x="37" y="97"/>
                    <a:pt x="37" y="97"/>
                    <a:pt x="37" y="97"/>
                  </a:cubicBezTo>
                  <a:cubicBezTo>
                    <a:pt x="37" y="97"/>
                    <a:pt x="37" y="97"/>
                    <a:pt x="37" y="96"/>
                  </a:cubicBezTo>
                  <a:cubicBezTo>
                    <a:pt x="37" y="96"/>
                    <a:pt x="37" y="96"/>
                    <a:pt x="37" y="96"/>
                  </a:cubicBezTo>
                  <a:cubicBezTo>
                    <a:pt x="38" y="96"/>
                    <a:pt x="38" y="96"/>
                    <a:pt x="38" y="96"/>
                  </a:cubicBezTo>
                  <a:cubicBezTo>
                    <a:pt x="38" y="96"/>
                    <a:pt x="38" y="96"/>
                    <a:pt x="38" y="96"/>
                  </a:cubicBezTo>
                  <a:cubicBezTo>
                    <a:pt x="38" y="96"/>
                    <a:pt x="38" y="95"/>
                    <a:pt x="38" y="95"/>
                  </a:cubicBezTo>
                  <a:cubicBezTo>
                    <a:pt x="38" y="95"/>
                    <a:pt x="38" y="95"/>
                    <a:pt x="38" y="95"/>
                  </a:cubicBezTo>
                  <a:cubicBezTo>
                    <a:pt x="38" y="95"/>
                    <a:pt x="38" y="94"/>
                    <a:pt x="38" y="94"/>
                  </a:cubicBezTo>
                  <a:cubicBezTo>
                    <a:pt x="38" y="94"/>
                    <a:pt x="38" y="94"/>
                    <a:pt x="38" y="94"/>
                  </a:cubicBezTo>
                  <a:cubicBezTo>
                    <a:pt x="38" y="94"/>
                    <a:pt x="38" y="94"/>
                    <a:pt x="38" y="94"/>
                  </a:cubicBezTo>
                  <a:cubicBezTo>
                    <a:pt x="38" y="94"/>
                    <a:pt x="38" y="94"/>
                    <a:pt x="38" y="94"/>
                  </a:cubicBezTo>
                  <a:cubicBezTo>
                    <a:pt x="38" y="94"/>
                    <a:pt x="38" y="93"/>
                    <a:pt x="38" y="93"/>
                  </a:cubicBezTo>
                  <a:cubicBezTo>
                    <a:pt x="38" y="93"/>
                    <a:pt x="38" y="93"/>
                    <a:pt x="38" y="93"/>
                  </a:cubicBezTo>
                  <a:cubicBezTo>
                    <a:pt x="38" y="93"/>
                    <a:pt x="38" y="93"/>
                    <a:pt x="38" y="93"/>
                  </a:cubicBezTo>
                  <a:cubicBezTo>
                    <a:pt x="38" y="93"/>
                    <a:pt x="38" y="93"/>
                    <a:pt x="38" y="93"/>
                  </a:cubicBezTo>
                  <a:cubicBezTo>
                    <a:pt x="38" y="94"/>
                    <a:pt x="38" y="94"/>
                    <a:pt x="38" y="94"/>
                  </a:cubicBezTo>
                  <a:cubicBezTo>
                    <a:pt x="38" y="94"/>
                    <a:pt x="38" y="94"/>
                    <a:pt x="38" y="94"/>
                  </a:cubicBezTo>
                  <a:cubicBezTo>
                    <a:pt x="38" y="94"/>
                    <a:pt x="38" y="94"/>
                    <a:pt x="38" y="94"/>
                  </a:cubicBezTo>
                  <a:cubicBezTo>
                    <a:pt x="38" y="94"/>
                    <a:pt x="38" y="94"/>
                    <a:pt x="38" y="94"/>
                  </a:cubicBezTo>
                  <a:cubicBezTo>
                    <a:pt x="38" y="94"/>
                    <a:pt x="38" y="94"/>
                    <a:pt x="39" y="94"/>
                  </a:cubicBezTo>
                  <a:cubicBezTo>
                    <a:pt x="39" y="94"/>
                    <a:pt x="39" y="94"/>
                    <a:pt x="39" y="94"/>
                  </a:cubicBezTo>
                  <a:cubicBezTo>
                    <a:pt x="39" y="94"/>
                    <a:pt x="39" y="94"/>
                    <a:pt x="39" y="94"/>
                  </a:cubicBezTo>
                  <a:cubicBezTo>
                    <a:pt x="39" y="94"/>
                    <a:pt x="39" y="94"/>
                    <a:pt x="39" y="94"/>
                  </a:cubicBezTo>
                  <a:cubicBezTo>
                    <a:pt x="39" y="94"/>
                    <a:pt x="39" y="94"/>
                    <a:pt x="39" y="94"/>
                  </a:cubicBezTo>
                  <a:cubicBezTo>
                    <a:pt x="39"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39" y="94"/>
                    <a:pt x="40" y="94"/>
                  </a:cubicBezTo>
                  <a:cubicBezTo>
                    <a:pt x="40" y="94"/>
                    <a:pt x="40" y="93"/>
                    <a:pt x="40" y="94"/>
                  </a:cubicBezTo>
                  <a:cubicBezTo>
                    <a:pt x="40" y="94"/>
                    <a:pt x="40" y="94"/>
                    <a:pt x="40" y="94"/>
                  </a:cubicBezTo>
                  <a:cubicBezTo>
                    <a:pt x="40" y="94"/>
                    <a:pt x="40" y="94"/>
                    <a:pt x="40" y="94"/>
                  </a:cubicBezTo>
                  <a:cubicBezTo>
                    <a:pt x="40" y="94"/>
                    <a:pt x="41" y="94"/>
                    <a:pt x="41" y="94"/>
                  </a:cubicBezTo>
                  <a:cubicBezTo>
                    <a:pt x="41" y="94"/>
                    <a:pt x="41" y="94"/>
                    <a:pt x="41" y="94"/>
                  </a:cubicBezTo>
                  <a:cubicBezTo>
                    <a:pt x="41" y="94"/>
                    <a:pt x="41" y="94"/>
                    <a:pt x="41" y="94"/>
                  </a:cubicBezTo>
                  <a:cubicBezTo>
                    <a:pt x="41" y="94"/>
                    <a:pt x="41" y="94"/>
                    <a:pt x="41" y="94"/>
                  </a:cubicBezTo>
                  <a:cubicBezTo>
                    <a:pt x="41" y="94"/>
                    <a:pt x="41" y="94"/>
                    <a:pt x="42" y="94"/>
                  </a:cubicBezTo>
                  <a:cubicBezTo>
                    <a:pt x="42" y="94"/>
                    <a:pt x="42" y="94"/>
                    <a:pt x="42" y="94"/>
                  </a:cubicBezTo>
                  <a:cubicBezTo>
                    <a:pt x="42" y="94"/>
                    <a:pt x="42" y="94"/>
                    <a:pt x="42" y="94"/>
                  </a:cubicBezTo>
                  <a:cubicBezTo>
                    <a:pt x="42" y="94"/>
                    <a:pt x="42" y="94"/>
                    <a:pt x="42" y="94"/>
                  </a:cubicBezTo>
                  <a:cubicBezTo>
                    <a:pt x="42" y="94"/>
                    <a:pt x="42" y="94"/>
                    <a:pt x="42" y="94"/>
                  </a:cubicBezTo>
                  <a:cubicBezTo>
                    <a:pt x="43" y="94"/>
                    <a:pt x="43" y="94"/>
                    <a:pt x="43" y="94"/>
                  </a:cubicBezTo>
                  <a:cubicBezTo>
                    <a:pt x="43" y="94"/>
                    <a:pt x="43" y="94"/>
                    <a:pt x="43" y="94"/>
                  </a:cubicBezTo>
                  <a:cubicBezTo>
                    <a:pt x="43" y="94"/>
                    <a:pt x="43" y="94"/>
                    <a:pt x="43" y="94"/>
                  </a:cubicBezTo>
                  <a:cubicBezTo>
                    <a:pt x="43" y="94"/>
                    <a:pt x="43" y="94"/>
                    <a:pt x="43" y="94"/>
                  </a:cubicBezTo>
                  <a:cubicBezTo>
                    <a:pt x="43" y="94"/>
                    <a:pt x="43" y="94"/>
                    <a:pt x="43" y="94"/>
                  </a:cubicBezTo>
                  <a:cubicBezTo>
                    <a:pt x="44" y="94"/>
                    <a:pt x="44" y="94"/>
                    <a:pt x="44" y="94"/>
                  </a:cubicBezTo>
                  <a:cubicBezTo>
                    <a:pt x="44" y="94"/>
                    <a:pt x="44" y="94"/>
                    <a:pt x="44" y="94"/>
                  </a:cubicBezTo>
                  <a:cubicBezTo>
                    <a:pt x="44" y="94"/>
                    <a:pt x="44" y="94"/>
                    <a:pt x="44" y="94"/>
                  </a:cubicBezTo>
                  <a:cubicBezTo>
                    <a:pt x="44" y="94"/>
                    <a:pt x="44"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6" y="94"/>
                    <a:pt x="46" y="94"/>
                  </a:cubicBezTo>
                  <a:cubicBezTo>
                    <a:pt x="46" y="94"/>
                    <a:pt x="46" y="94"/>
                    <a:pt x="46" y="94"/>
                  </a:cubicBezTo>
                  <a:cubicBezTo>
                    <a:pt x="46" y="94"/>
                    <a:pt x="46"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5"/>
                    <a:pt x="45" y="95"/>
                  </a:cubicBezTo>
                  <a:cubicBezTo>
                    <a:pt x="45" y="95"/>
                    <a:pt x="45" y="95"/>
                    <a:pt x="45" y="95"/>
                  </a:cubicBezTo>
                  <a:cubicBezTo>
                    <a:pt x="45" y="95"/>
                    <a:pt x="45" y="95"/>
                    <a:pt x="45" y="95"/>
                  </a:cubicBezTo>
                  <a:cubicBezTo>
                    <a:pt x="45" y="95"/>
                    <a:pt x="45" y="95"/>
                    <a:pt x="45" y="95"/>
                  </a:cubicBezTo>
                  <a:cubicBezTo>
                    <a:pt x="45" y="95"/>
                    <a:pt x="45" y="95"/>
                    <a:pt x="45" y="95"/>
                  </a:cubicBezTo>
                  <a:cubicBezTo>
                    <a:pt x="45" y="95"/>
                    <a:pt x="45" y="95"/>
                    <a:pt x="46" y="95"/>
                  </a:cubicBezTo>
                  <a:cubicBezTo>
                    <a:pt x="46" y="95"/>
                    <a:pt x="46" y="95"/>
                    <a:pt x="46" y="95"/>
                  </a:cubicBezTo>
                  <a:cubicBezTo>
                    <a:pt x="46" y="95"/>
                    <a:pt x="46" y="95"/>
                    <a:pt x="46" y="95"/>
                  </a:cubicBezTo>
                  <a:cubicBezTo>
                    <a:pt x="46" y="95"/>
                    <a:pt x="46" y="95"/>
                    <a:pt x="46" y="95"/>
                  </a:cubicBezTo>
                  <a:cubicBezTo>
                    <a:pt x="45" y="95"/>
                    <a:pt x="45" y="95"/>
                    <a:pt x="45" y="95"/>
                  </a:cubicBezTo>
                  <a:cubicBezTo>
                    <a:pt x="45" y="95"/>
                    <a:pt x="45" y="95"/>
                    <a:pt x="45" y="95"/>
                  </a:cubicBezTo>
                  <a:cubicBezTo>
                    <a:pt x="45" y="95"/>
                    <a:pt x="45" y="95"/>
                    <a:pt x="45" y="95"/>
                  </a:cubicBezTo>
                  <a:cubicBezTo>
                    <a:pt x="45" y="95"/>
                    <a:pt x="45" y="95"/>
                    <a:pt x="45" y="95"/>
                  </a:cubicBezTo>
                  <a:cubicBezTo>
                    <a:pt x="45" y="95"/>
                    <a:pt x="44" y="95"/>
                    <a:pt x="44" y="95"/>
                  </a:cubicBezTo>
                  <a:cubicBezTo>
                    <a:pt x="44" y="95"/>
                    <a:pt x="44" y="95"/>
                    <a:pt x="44" y="95"/>
                  </a:cubicBezTo>
                  <a:cubicBezTo>
                    <a:pt x="44" y="95"/>
                    <a:pt x="44" y="95"/>
                    <a:pt x="44" y="95"/>
                  </a:cubicBezTo>
                  <a:cubicBezTo>
                    <a:pt x="44" y="95"/>
                    <a:pt x="44" y="95"/>
                    <a:pt x="44" y="95"/>
                  </a:cubicBezTo>
                  <a:cubicBezTo>
                    <a:pt x="44" y="95"/>
                    <a:pt x="44" y="95"/>
                    <a:pt x="43" y="95"/>
                  </a:cubicBezTo>
                  <a:cubicBezTo>
                    <a:pt x="43" y="95"/>
                    <a:pt x="43" y="95"/>
                    <a:pt x="43" y="95"/>
                  </a:cubicBezTo>
                  <a:cubicBezTo>
                    <a:pt x="43" y="95"/>
                    <a:pt x="43" y="95"/>
                    <a:pt x="43" y="95"/>
                  </a:cubicBezTo>
                  <a:cubicBezTo>
                    <a:pt x="43" y="95"/>
                    <a:pt x="42" y="95"/>
                    <a:pt x="42" y="95"/>
                  </a:cubicBezTo>
                  <a:cubicBezTo>
                    <a:pt x="42" y="95"/>
                    <a:pt x="42" y="95"/>
                    <a:pt x="42" y="95"/>
                  </a:cubicBezTo>
                  <a:cubicBezTo>
                    <a:pt x="42" y="95"/>
                    <a:pt x="42" y="95"/>
                    <a:pt x="42" y="95"/>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7"/>
                    <a:pt x="42" y="97"/>
                    <a:pt x="42" y="97"/>
                  </a:cubicBezTo>
                  <a:cubicBezTo>
                    <a:pt x="42" y="97"/>
                    <a:pt x="42" y="97"/>
                    <a:pt x="42" y="97"/>
                  </a:cubicBezTo>
                  <a:cubicBezTo>
                    <a:pt x="42" y="97"/>
                    <a:pt x="42" y="97"/>
                    <a:pt x="42" y="97"/>
                  </a:cubicBezTo>
                  <a:cubicBezTo>
                    <a:pt x="42" y="96"/>
                    <a:pt x="42" y="96"/>
                    <a:pt x="42" y="96"/>
                  </a:cubicBezTo>
                  <a:cubicBezTo>
                    <a:pt x="42" y="96"/>
                    <a:pt x="42" y="96"/>
                    <a:pt x="41" y="96"/>
                  </a:cubicBezTo>
                  <a:cubicBezTo>
                    <a:pt x="41" y="96"/>
                    <a:pt x="41" y="96"/>
                    <a:pt x="41" y="96"/>
                  </a:cubicBezTo>
                  <a:cubicBezTo>
                    <a:pt x="41" y="96"/>
                    <a:pt x="41" y="96"/>
                    <a:pt x="41" y="96"/>
                  </a:cubicBezTo>
                  <a:cubicBezTo>
                    <a:pt x="41" y="96"/>
                    <a:pt x="41" y="96"/>
                    <a:pt x="41" y="96"/>
                  </a:cubicBezTo>
                  <a:cubicBezTo>
                    <a:pt x="41" y="96"/>
                    <a:pt x="41" y="96"/>
                    <a:pt x="41" y="96"/>
                  </a:cubicBezTo>
                  <a:cubicBezTo>
                    <a:pt x="41" y="96"/>
                    <a:pt x="40" y="97"/>
                    <a:pt x="40" y="97"/>
                  </a:cubicBezTo>
                  <a:cubicBezTo>
                    <a:pt x="40" y="97"/>
                    <a:pt x="40" y="97"/>
                    <a:pt x="40" y="97"/>
                  </a:cubicBezTo>
                  <a:cubicBezTo>
                    <a:pt x="40" y="97"/>
                    <a:pt x="40" y="97"/>
                    <a:pt x="40" y="97"/>
                  </a:cubicBezTo>
                  <a:cubicBezTo>
                    <a:pt x="40" y="98"/>
                    <a:pt x="40" y="98"/>
                    <a:pt x="40" y="98"/>
                  </a:cubicBezTo>
                  <a:cubicBezTo>
                    <a:pt x="40" y="98"/>
                    <a:pt x="40" y="98"/>
                    <a:pt x="40" y="98"/>
                  </a:cubicBezTo>
                  <a:cubicBezTo>
                    <a:pt x="40" y="98"/>
                    <a:pt x="40" y="98"/>
                    <a:pt x="40" y="98"/>
                  </a:cubicBezTo>
                  <a:cubicBezTo>
                    <a:pt x="40" y="98"/>
                    <a:pt x="40" y="98"/>
                    <a:pt x="40" y="99"/>
                  </a:cubicBezTo>
                  <a:cubicBezTo>
                    <a:pt x="40" y="99"/>
                    <a:pt x="40" y="99"/>
                    <a:pt x="40" y="99"/>
                  </a:cubicBezTo>
                  <a:cubicBezTo>
                    <a:pt x="40" y="99"/>
                    <a:pt x="40" y="99"/>
                    <a:pt x="40" y="99"/>
                  </a:cubicBezTo>
                  <a:cubicBezTo>
                    <a:pt x="40" y="99"/>
                    <a:pt x="40" y="99"/>
                    <a:pt x="40" y="99"/>
                  </a:cubicBezTo>
                  <a:cubicBezTo>
                    <a:pt x="40" y="100"/>
                    <a:pt x="40" y="100"/>
                    <a:pt x="39" y="100"/>
                  </a:cubicBezTo>
                  <a:cubicBezTo>
                    <a:pt x="39" y="100"/>
                    <a:pt x="39" y="100"/>
                    <a:pt x="39" y="100"/>
                  </a:cubicBezTo>
                  <a:cubicBezTo>
                    <a:pt x="39" y="100"/>
                    <a:pt x="39" y="100"/>
                    <a:pt x="39" y="100"/>
                  </a:cubicBezTo>
                  <a:cubicBezTo>
                    <a:pt x="39" y="100"/>
                    <a:pt x="39" y="100"/>
                    <a:pt x="39" y="100"/>
                  </a:cubicBezTo>
                  <a:cubicBezTo>
                    <a:pt x="39" y="100"/>
                    <a:pt x="39" y="101"/>
                    <a:pt x="39" y="101"/>
                  </a:cubicBezTo>
                  <a:cubicBezTo>
                    <a:pt x="39" y="101"/>
                    <a:pt x="39" y="101"/>
                    <a:pt x="39" y="101"/>
                  </a:cubicBezTo>
                  <a:cubicBezTo>
                    <a:pt x="39" y="101"/>
                    <a:pt x="39" y="101"/>
                    <a:pt x="39" y="101"/>
                  </a:cubicBezTo>
                  <a:cubicBezTo>
                    <a:pt x="38" y="101"/>
                    <a:pt x="38" y="101"/>
                    <a:pt x="38" y="101"/>
                  </a:cubicBezTo>
                  <a:cubicBezTo>
                    <a:pt x="38" y="101"/>
                    <a:pt x="38" y="101"/>
                    <a:pt x="38" y="101"/>
                  </a:cubicBezTo>
                  <a:cubicBezTo>
                    <a:pt x="38" y="101"/>
                    <a:pt x="38" y="102"/>
                    <a:pt x="38" y="102"/>
                  </a:cubicBezTo>
                  <a:cubicBezTo>
                    <a:pt x="38" y="102"/>
                    <a:pt x="38" y="102"/>
                    <a:pt x="38" y="102"/>
                  </a:cubicBezTo>
                  <a:cubicBezTo>
                    <a:pt x="38" y="102"/>
                    <a:pt x="38" y="102"/>
                    <a:pt x="38" y="102"/>
                  </a:cubicBezTo>
                  <a:cubicBezTo>
                    <a:pt x="38" y="102"/>
                    <a:pt x="38" y="102"/>
                    <a:pt x="38" y="102"/>
                  </a:cubicBezTo>
                  <a:cubicBezTo>
                    <a:pt x="38" y="102"/>
                    <a:pt x="38" y="102"/>
                    <a:pt x="38" y="102"/>
                  </a:cubicBezTo>
                  <a:cubicBezTo>
                    <a:pt x="38" y="102"/>
                    <a:pt x="38" y="102"/>
                    <a:pt x="38" y="102"/>
                  </a:cubicBezTo>
                  <a:cubicBezTo>
                    <a:pt x="38" y="102"/>
                    <a:pt x="38" y="103"/>
                    <a:pt x="38" y="103"/>
                  </a:cubicBezTo>
                  <a:cubicBezTo>
                    <a:pt x="38" y="103"/>
                    <a:pt x="38" y="103"/>
                    <a:pt x="38" y="103"/>
                  </a:cubicBezTo>
                  <a:cubicBezTo>
                    <a:pt x="38" y="103"/>
                    <a:pt x="38" y="103"/>
                    <a:pt x="38" y="103"/>
                  </a:cubicBezTo>
                  <a:cubicBezTo>
                    <a:pt x="38" y="103"/>
                    <a:pt x="38" y="103"/>
                    <a:pt x="38" y="103"/>
                  </a:cubicBezTo>
                  <a:cubicBezTo>
                    <a:pt x="38" y="103"/>
                    <a:pt x="38" y="103"/>
                    <a:pt x="38" y="103"/>
                  </a:cubicBezTo>
                  <a:cubicBezTo>
                    <a:pt x="38" y="104"/>
                    <a:pt x="38" y="104"/>
                    <a:pt x="38" y="104"/>
                  </a:cubicBezTo>
                  <a:cubicBezTo>
                    <a:pt x="38" y="104"/>
                    <a:pt x="37" y="104"/>
                    <a:pt x="37" y="104"/>
                  </a:cubicBezTo>
                  <a:cubicBezTo>
                    <a:pt x="37" y="104"/>
                    <a:pt x="37" y="104"/>
                    <a:pt x="37" y="104"/>
                  </a:cubicBezTo>
                  <a:cubicBezTo>
                    <a:pt x="37" y="104"/>
                    <a:pt x="37" y="104"/>
                    <a:pt x="37" y="104"/>
                  </a:cubicBezTo>
                  <a:cubicBezTo>
                    <a:pt x="37" y="104"/>
                    <a:pt x="37" y="104"/>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6"/>
                    <a:pt x="37" y="106"/>
                  </a:cubicBezTo>
                  <a:cubicBezTo>
                    <a:pt x="37" y="106"/>
                    <a:pt x="37" y="106"/>
                    <a:pt x="37" y="106"/>
                  </a:cubicBezTo>
                  <a:cubicBezTo>
                    <a:pt x="37" y="106"/>
                    <a:pt x="37" y="106"/>
                    <a:pt x="37" y="106"/>
                  </a:cubicBezTo>
                  <a:cubicBezTo>
                    <a:pt x="37" y="106"/>
                    <a:pt x="37" y="106"/>
                    <a:pt x="37" y="106"/>
                  </a:cubicBezTo>
                  <a:cubicBezTo>
                    <a:pt x="37" y="106"/>
                    <a:pt x="37" y="106"/>
                    <a:pt x="37" y="106"/>
                  </a:cubicBezTo>
                  <a:cubicBezTo>
                    <a:pt x="37" y="106"/>
                    <a:pt x="37" y="106"/>
                    <a:pt x="37" y="106"/>
                  </a:cubicBezTo>
                  <a:cubicBezTo>
                    <a:pt x="37" y="106"/>
                    <a:pt x="37" y="107"/>
                    <a:pt x="37" y="107"/>
                  </a:cubicBezTo>
                  <a:cubicBezTo>
                    <a:pt x="37" y="107"/>
                    <a:pt x="37" y="107"/>
                    <a:pt x="37" y="107"/>
                  </a:cubicBezTo>
                  <a:cubicBezTo>
                    <a:pt x="37" y="107"/>
                    <a:pt x="38" y="107"/>
                    <a:pt x="38" y="107"/>
                  </a:cubicBezTo>
                  <a:cubicBezTo>
                    <a:pt x="38" y="107"/>
                    <a:pt x="38" y="107"/>
                    <a:pt x="38" y="107"/>
                  </a:cubicBezTo>
                  <a:cubicBezTo>
                    <a:pt x="38" y="107"/>
                    <a:pt x="38" y="107"/>
                    <a:pt x="38" y="107"/>
                  </a:cubicBezTo>
                  <a:cubicBezTo>
                    <a:pt x="38" y="107"/>
                    <a:pt x="38" y="107"/>
                    <a:pt x="38" y="107"/>
                  </a:cubicBezTo>
                  <a:cubicBezTo>
                    <a:pt x="38" y="108"/>
                    <a:pt x="38" y="108"/>
                    <a:pt x="38" y="108"/>
                  </a:cubicBezTo>
                  <a:cubicBezTo>
                    <a:pt x="38" y="108"/>
                    <a:pt x="38" y="108"/>
                    <a:pt x="38" y="108"/>
                  </a:cubicBezTo>
                  <a:cubicBezTo>
                    <a:pt x="39" y="108"/>
                    <a:pt x="39" y="108"/>
                    <a:pt x="39" y="108"/>
                  </a:cubicBezTo>
                  <a:cubicBezTo>
                    <a:pt x="39" y="109"/>
                    <a:pt x="39" y="109"/>
                    <a:pt x="39" y="109"/>
                  </a:cubicBezTo>
                  <a:cubicBezTo>
                    <a:pt x="39" y="109"/>
                    <a:pt x="39" y="109"/>
                    <a:pt x="39" y="109"/>
                  </a:cubicBezTo>
                  <a:cubicBezTo>
                    <a:pt x="39" y="109"/>
                    <a:pt x="39" y="109"/>
                    <a:pt x="39" y="109"/>
                  </a:cubicBezTo>
                  <a:cubicBezTo>
                    <a:pt x="39" y="109"/>
                    <a:pt x="39" y="109"/>
                    <a:pt x="39" y="109"/>
                  </a:cubicBezTo>
                  <a:cubicBezTo>
                    <a:pt x="39" y="110"/>
                    <a:pt x="39" y="110"/>
                    <a:pt x="39" y="110"/>
                  </a:cubicBezTo>
                  <a:cubicBezTo>
                    <a:pt x="39" y="110"/>
                    <a:pt x="40" y="110"/>
                    <a:pt x="40" y="110"/>
                  </a:cubicBezTo>
                  <a:cubicBezTo>
                    <a:pt x="40" y="110"/>
                    <a:pt x="40" y="110"/>
                    <a:pt x="40" y="110"/>
                  </a:cubicBezTo>
                  <a:cubicBezTo>
                    <a:pt x="40" y="110"/>
                    <a:pt x="39" y="110"/>
                    <a:pt x="40" y="110"/>
                  </a:cubicBezTo>
                  <a:cubicBezTo>
                    <a:pt x="40" y="110"/>
                    <a:pt x="40" y="110"/>
                    <a:pt x="40" y="110"/>
                  </a:cubicBezTo>
                  <a:cubicBezTo>
                    <a:pt x="40" y="110"/>
                    <a:pt x="40" y="110"/>
                    <a:pt x="40" y="110"/>
                  </a:cubicBezTo>
                  <a:cubicBezTo>
                    <a:pt x="40" y="110"/>
                    <a:pt x="40" y="110"/>
                    <a:pt x="40" y="110"/>
                  </a:cubicBezTo>
                  <a:cubicBezTo>
                    <a:pt x="40" y="110"/>
                    <a:pt x="40" y="111"/>
                    <a:pt x="40" y="111"/>
                  </a:cubicBezTo>
                  <a:cubicBezTo>
                    <a:pt x="40" y="111"/>
                    <a:pt x="40" y="111"/>
                    <a:pt x="40" y="111"/>
                  </a:cubicBezTo>
                  <a:cubicBezTo>
                    <a:pt x="40" y="111"/>
                    <a:pt x="40" y="111"/>
                    <a:pt x="40" y="111"/>
                  </a:cubicBezTo>
                  <a:cubicBezTo>
                    <a:pt x="40" y="111"/>
                    <a:pt x="40" y="111"/>
                    <a:pt x="40" y="111"/>
                  </a:cubicBezTo>
                  <a:cubicBezTo>
                    <a:pt x="40" y="111"/>
                    <a:pt x="40" y="111"/>
                    <a:pt x="40" y="111"/>
                  </a:cubicBezTo>
                  <a:cubicBezTo>
                    <a:pt x="40" y="111"/>
                    <a:pt x="40" y="112"/>
                    <a:pt x="40" y="112"/>
                  </a:cubicBezTo>
                  <a:cubicBezTo>
                    <a:pt x="40" y="112"/>
                    <a:pt x="40" y="112"/>
                    <a:pt x="40" y="112"/>
                  </a:cubicBezTo>
                  <a:cubicBezTo>
                    <a:pt x="40" y="112"/>
                    <a:pt x="40" y="112"/>
                    <a:pt x="40" y="112"/>
                  </a:cubicBezTo>
                  <a:cubicBezTo>
                    <a:pt x="40" y="112"/>
                    <a:pt x="40" y="112"/>
                    <a:pt x="40" y="112"/>
                  </a:cubicBezTo>
                  <a:cubicBezTo>
                    <a:pt x="40" y="112"/>
                    <a:pt x="40" y="112"/>
                    <a:pt x="40" y="112"/>
                  </a:cubicBezTo>
                  <a:cubicBezTo>
                    <a:pt x="41" y="113"/>
                    <a:pt x="41" y="113"/>
                    <a:pt x="41" y="113"/>
                  </a:cubicBezTo>
                  <a:cubicBezTo>
                    <a:pt x="41" y="114"/>
                    <a:pt x="41" y="114"/>
                    <a:pt x="41" y="114"/>
                  </a:cubicBezTo>
                  <a:cubicBezTo>
                    <a:pt x="41" y="114"/>
                    <a:pt x="41" y="114"/>
                    <a:pt x="41" y="114"/>
                  </a:cubicBezTo>
                  <a:cubicBezTo>
                    <a:pt x="41" y="114"/>
                    <a:pt x="41" y="114"/>
                    <a:pt x="41" y="114"/>
                  </a:cubicBezTo>
                  <a:cubicBezTo>
                    <a:pt x="41" y="114"/>
                    <a:pt x="41" y="114"/>
                    <a:pt x="41" y="114"/>
                  </a:cubicBezTo>
                  <a:cubicBezTo>
                    <a:pt x="41" y="114"/>
                    <a:pt x="41" y="114"/>
                    <a:pt x="41"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3"/>
                  </a:cubicBezTo>
                  <a:cubicBezTo>
                    <a:pt x="42" y="113"/>
                    <a:pt x="42" y="113"/>
                    <a:pt x="42" y="113"/>
                  </a:cubicBezTo>
                  <a:cubicBezTo>
                    <a:pt x="42" y="113"/>
                    <a:pt x="42" y="113"/>
                    <a:pt x="42"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2"/>
                    <a:pt x="43" y="112"/>
                  </a:cubicBezTo>
                  <a:cubicBezTo>
                    <a:pt x="43" y="112"/>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2" y="114"/>
                    <a:pt x="42" y="114"/>
                    <a:pt x="42" y="114"/>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6"/>
                    <a:pt x="42" y="116"/>
                    <a:pt x="42" y="116"/>
                  </a:cubicBezTo>
                  <a:cubicBezTo>
                    <a:pt x="42" y="116"/>
                    <a:pt x="42" y="116"/>
                    <a:pt x="42" y="116"/>
                  </a:cubicBezTo>
                  <a:cubicBezTo>
                    <a:pt x="42" y="116"/>
                    <a:pt x="42" y="116"/>
                    <a:pt x="42" y="116"/>
                  </a:cubicBezTo>
                  <a:cubicBezTo>
                    <a:pt x="42" y="116"/>
                    <a:pt x="42" y="116"/>
                    <a:pt x="42" y="116"/>
                  </a:cubicBezTo>
                  <a:cubicBezTo>
                    <a:pt x="42" y="116"/>
                    <a:pt x="42" y="116"/>
                    <a:pt x="42" y="116"/>
                  </a:cubicBezTo>
                  <a:cubicBezTo>
                    <a:pt x="43" y="117"/>
                    <a:pt x="43" y="117"/>
                    <a:pt x="43" y="117"/>
                  </a:cubicBezTo>
                  <a:cubicBezTo>
                    <a:pt x="43" y="116"/>
                    <a:pt x="43" y="116"/>
                    <a:pt x="43" y="116"/>
                  </a:cubicBezTo>
                  <a:cubicBezTo>
                    <a:pt x="43" y="116"/>
                    <a:pt x="43" y="116"/>
                    <a:pt x="43" y="116"/>
                  </a:cubicBezTo>
                  <a:cubicBezTo>
                    <a:pt x="43" y="116"/>
                    <a:pt x="43" y="116"/>
                    <a:pt x="43" y="116"/>
                  </a:cubicBezTo>
                  <a:cubicBezTo>
                    <a:pt x="43" y="116"/>
                    <a:pt x="43" y="117"/>
                    <a:pt x="43" y="117"/>
                  </a:cubicBezTo>
                  <a:cubicBezTo>
                    <a:pt x="43" y="117"/>
                    <a:pt x="43" y="117"/>
                    <a:pt x="43" y="117"/>
                  </a:cubicBezTo>
                  <a:cubicBezTo>
                    <a:pt x="43" y="117"/>
                    <a:pt x="43" y="117"/>
                    <a:pt x="43" y="117"/>
                  </a:cubicBezTo>
                  <a:cubicBezTo>
                    <a:pt x="43" y="117"/>
                    <a:pt x="43" y="117"/>
                    <a:pt x="43" y="117"/>
                  </a:cubicBezTo>
                  <a:cubicBezTo>
                    <a:pt x="43" y="117"/>
                    <a:pt x="44" y="117"/>
                    <a:pt x="44" y="117"/>
                  </a:cubicBezTo>
                  <a:cubicBezTo>
                    <a:pt x="44" y="117"/>
                    <a:pt x="44" y="117"/>
                    <a:pt x="44" y="117"/>
                  </a:cubicBezTo>
                  <a:cubicBezTo>
                    <a:pt x="44" y="117"/>
                    <a:pt x="43" y="117"/>
                    <a:pt x="43" y="117"/>
                  </a:cubicBezTo>
                  <a:cubicBezTo>
                    <a:pt x="43" y="117"/>
                    <a:pt x="43" y="117"/>
                    <a:pt x="43" y="117"/>
                  </a:cubicBezTo>
                  <a:cubicBezTo>
                    <a:pt x="43" y="117"/>
                    <a:pt x="44" y="117"/>
                    <a:pt x="44" y="117"/>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6" y="113"/>
                    <a:pt x="46" y="113"/>
                  </a:cubicBezTo>
                  <a:cubicBezTo>
                    <a:pt x="46" y="113"/>
                    <a:pt x="46" y="113"/>
                    <a:pt x="46" y="113"/>
                  </a:cubicBezTo>
                  <a:cubicBezTo>
                    <a:pt x="46" y="113"/>
                    <a:pt x="46" y="113"/>
                    <a:pt x="46" y="114"/>
                  </a:cubicBezTo>
                  <a:cubicBezTo>
                    <a:pt x="46" y="114"/>
                    <a:pt x="46" y="114"/>
                    <a:pt x="46" y="114"/>
                  </a:cubicBezTo>
                  <a:cubicBezTo>
                    <a:pt x="46" y="114"/>
                    <a:pt x="46" y="114"/>
                    <a:pt x="46" y="114"/>
                  </a:cubicBezTo>
                  <a:cubicBezTo>
                    <a:pt x="46" y="114"/>
                    <a:pt x="46" y="114"/>
                    <a:pt x="46" y="114"/>
                  </a:cubicBezTo>
                  <a:cubicBezTo>
                    <a:pt x="46" y="114"/>
                    <a:pt x="45" y="114"/>
                    <a:pt x="45" y="114"/>
                  </a:cubicBezTo>
                  <a:cubicBezTo>
                    <a:pt x="45" y="114"/>
                    <a:pt x="46" y="114"/>
                    <a:pt x="46" y="114"/>
                  </a:cubicBezTo>
                  <a:cubicBezTo>
                    <a:pt x="46" y="114"/>
                    <a:pt x="46" y="114"/>
                    <a:pt x="46" y="114"/>
                  </a:cubicBezTo>
                  <a:cubicBezTo>
                    <a:pt x="46" y="114"/>
                    <a:pt x="46" y="114"/>
                    <a:pt x="46" y="114"/>
                  </a:cubicBezTo>
                  <a:cubicBezTo>
                    <a:pt x="46" y="114"/>
                    <a:pt x="46" y="114"/>
                    <a:pt x="46" y="114"/>
                  </a:cubicBezTo>
                  <a:cubicBezTo>
                    <a:pt x="46" y="114"/>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6"/>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4"/>
                    <a:pt x="47" y="114"/>
                  </a:cubicBezTo>
                  <a:cubicBezTo>
                    <a:pt x="47" y="114"/>
                    <a:pt x="47" y="114"/>
                    <a:pt x="47" y="114"/>
                  </a:cubicBezTo>
                  <a:cubicBezTo>
                    <a:pt x="47" y="114"/>
                    <a:pt x="47" y="114"/>
                    <a:pt x="47" y="114"/>
                  </a:cubicBezTo>
                  <a:cubicBezTo>
                    <a:pt x="47"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3"/>
                    <a:pt x="48" y="113"/>
                  </a:cubicBezTo>
                  <a:cubicBezTo>
                    <a:pt x="48"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4"/>
                    <a:pt x="49"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6"/>
                    <a:pt x="48"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7"/>
                    <a:pt x="49" y="117"/>
                  </a:cubicBezTo>
                  <a:cubicBezTo>
                    <a:pt x="49" y="117"/>
                    <a:pt x="48" y="117"/>
                    <a:pt x="48" y="117"/>
                  </a:cubicBezTo>
                  <a:cubicBezTo>
                    <a:pt x="48" y="117"/>
                    <a:pt x="48" y="117"/>
                    <a:pt x="48" y="117"/>
                  </a:cubicBezTo>
                  <a:cubicBezTo>
                    <a:pt x="48" y="117"/>
                    <a:pt x="48" y="117"/>
                    <a:pt x="48" y="117"/>
                  </a:cubicBezTo>
                  <a:cubicBezTo>
                    <a:pt x="48" y="117"/>
                    <a:pt x="48" y="117"/>
                    <a:pt x="48" y="117"/>
                  </a:cubicBezTo>
                  <a:cubicBezTo>
                    <a:pt x="48" y="117"/>
                    <a:pt x="48" y="117"/>
                    <a:pt x="48" y="117"/>
                  </a:cubicBezTo>
                  <a:cubicBezTo>
                    <a:pt x="48" y="117"/>
                    <a:pt x="48" y="117"/>
                    <a:pt x="48" y="117"/>
                  </a:cubicBezTo>
                  <a:cubicBezTo>
                    <a:pt x="48" y="117"/>
                    <a:pt x="47" y="117"/>
                    <a:pt x="47" y="117"/>
                  </a:cubicBezTo>
                  <a:cubicBezTo>
                    <a:pt x="47" y="117"/>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9"/>
                    <a:pt x="47" y="119"/>
                    <a:pt x="47" y="119"/>
                  </a:cubicBezTo>
                  <a:cubicBezTo>
                    <a:pt x="47" y="119"/>
                    <a:pt x="47" y="119"/>
                    <a:pt x="47" y="119"/>
                  </a:cubicBezTo>
                  <a:cubicBezTo>
                    <a:pt x="47" y="119"/>
                    <a:pt x="47" y="119"/>
                    <a:pt x="47"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7" y="120"/>
                    <a:pt x="47" y="120"/>
                  </a:cubicBezTo>
                  <a:cubicBezTo>
                    <a:pt x="47" y="120"/>
                    <a:pt x="47" y="120"/>
                    <a:pt x="47" y="120"/>
                  </a:cubicBezTo>
                  <a:cubicBezTo>
                    <a:pt x="47" y="120"/>
                    <a:pt x="47" y="120"/>
                    <a:pt x="47" y="120"/>
                  </a:cubicBezTo>
                  <a:cubicBezTo>
                    <a:pt x="47" y="120"/>
                    <a:pt x="47" y="120"/>
                    <a:pt x="47" y="120"/>
                  </a:cubicBezTo>
                  <a:cubicBezTo>
                    <a:pt x="47" y="120"/>
                    <a:pt x="46" y="120"/>
                    <a:pt x="46" y="120"/>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2"/>
                    <a:pt x="46" y="122"/>
                  </a:cubicBezTo>
                  <a:cubicBezTo>
                    <a:pt x="46" y="122"/>
                    <a:pt x="46" y="122"/>
                    <a:pt x="46" y="122"/>
                  </a:cubicBezTo>
                  <a:cubicBezTo>
                    <a:pt x="46" y="122"/>
                    <a:pt x="46" y="122"/>
                    <a:pt x="46" y="122"/>
                  </a:cubicBezTo>
                  <a:cubicBezTo>
                    <a:pt x="46" y="122"/>
                    <a:pt x="46" y="122"/>
                    <a:pt x="46" y="122"/>
                  </a:cubicBezTo>
                  <a:cubicBezTo>
                    <a:pt x="46" y="122"/>
                    <a:pt x="47" y="122"/>
                    <a:pt x="47" y="122"/>
                  </a:cubicBezTo>
                  <a:cubicBezTo>
                    <a:pt x="47" y="123"/>
                    <a:pt x="47" y="123"/>
                    <a:pt x="47" y="123"/>
                  </a:cubicBezTo>
                  <a:cubicBezTo>
                    <a:pt x="47" y="123"/>
                    <a:pt x="47" y="123"/>
                    <a:pt x="47" y="123"/>
                  </a:cubicBezTo>
                  <a:cubicBezTo>
                    <a:pt x="47" y="123"/>
                    <a:pt x="47" y="122"/>
                    <a:pt x="47" y="122"/>
                  </a:cubicBezTo>
                  <a:cubicBezTo>
                    <a:pt x="47" y="122"/>
                    <a:pt x="47" y="122"/>
                    <a:pt x="47" y="122"/>
                  </a:cubicBezTo>
                  <a:cubicBezTo>
                    <a:pt x="47" y="122"/>
                    <a:pt x="47" y="123"/>
                    <a:pt x="47" y="123"/>
                  </a:cubicBezTo>
                  <a:cubicBezTo>
                    <a:pt x="47" y="123"/>
                    <a:pt x="47" y="123"/>
                    <a:pt x="47" y="123"/>
                  </a:cubicBezTo>
                  <a:cubicBezTo>
                    <a:pt x="47" y="123"/>
                    <a:pt x="47" y="123"/>
                    <a:pt x="47" y="123"/>
                  </a:cubicBezTo>
                  <a:cubicBezTo>
                    <a:pt x="46" y="123"/>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5" y="121"/>
                    <a:pt x="45" y="121"/>
                    <a:pt x="45" y="121"/>
                  </a:cubicBezTo>
                  <a:cubicBezTo>
                    <a:pt x="45" y="121"/>
                    <a:pt x="45" y="121"/>
                    <a:pt x="45" y="121"/>
                  </a:cubicBezTo>
                  <a:cubicBezTo>
                    <a:pt x="45" y="121"/>
                    <a:pt x="45" y="121"/>
                    <a:pt x="45" y="121"/>
                  </a:cubicBezTo>
                  <a:cubicBezTo>
                    <a:pt x="45" y="121"/>
                    <a:pt x="45" y="122"/>
                    <a:pt x="45" y="122"/>
                  </a:cubicBezTo>
                  <a:cubicBezTo>
                    <a:pt x="45" y="122"/>
                    <a:pt x="45" y="122"/>
                    <a:pt x="45" y="122"/>
                  </a:cubicBezTo>
                  <a:cubicBezTo>
                    <a:pt x="45" y="122"/>
                    <a:pt x="45" y="123"/>
                    <a:pt x="45" y="123"/>
                  </a:cubicBezTo>
                  <a:cubicBezTo>
                    <a:pt x="45" y="123"/>
                    <a:pt x="45" y="124"/>
                    <a:pt x="45" y="124"/>
                  </a:cubicBezTo>
                  <a:cubicBezTo>
                    <a:pt x="45" y="124"/>
                    <a:pt x="45" y="124"/>
                    <a:pt x="45" y="124"/>
                  </a:cubicBezTo>
                  <a:cubicBezTo>
                    <a:pt x="45" y="124"/>
                    <a:pt x="45" y="125"/>
                    <a:pt x="45" y="125"/>
                  </a:cubicBezTo>
                  <a:cubicBezTo>
                    <a:pt x="45" y="125"/>
                    <a:pt x="45" y="125"/>
                    <a:pt x="45" y="125"/>
                  </a:cubicBezTo>
                  <a:cubicBezTo>
                    <a:pt x="45" y="125"/>
                    <a:pt x="45" y="125"/>
                    <a:pt x="45" y="125"/>
                  </a:cubicBezTo>
                  <a:cubicBezTo>
                    <a:pt x="45" y="125"/>
                    <a:pt x="45" y="125"/>
                    <a:pt x="46" y="125"/>
                  </a:cubicBezTo>
                  <a:cubicBezTo>
                    <a:pt x="46" y="126"/>
                    <a:pt x="46" y="126"/>
                    <a:pt x="46" y="126"/>
                  </a:cubicBezTo>
                  <a:cubicBezTo>
                    <a:pt x="46" y="126"/>
                    <a:pt x="46" y="126"/>
                    <a:pt x="46" y="126"/>
                  </a:cubicBezTo>
                  <a:cubicBezTo>
                    <a:pt x="46" y="126"/>
                    <a:pt x="46" y="126"/>
                    <a:pt x="46" y="126"/>
                  </a:cubicBezTo>
                  <a:cubicBezTo>
                    <a:pt x="46" y="126"/>
                    <a:pt x="47" y="126"/>
                    <a:pt x="47" y="126"/>
                  </a:cubicBezTo>
                  <a:cubicBezTo>
                    <a:pt x="47" y="126"/>
                    <a:pt x="47" y="126"/>
                    <a:pt x="47" y="126"/>
                  </a:cubicBezTo>
                  <a:cubicBezTo>
                    <a:pt x="47" y="126"/>
                    <a:pt x="47" y="126"/>
                    <a:pt x="47" y="126"/>
                  </a:cubicBezTo>
                  <a:cubicBezTo>
                    <a:pt x="47" y="126"/>
                    <a:pt x="48" y="126"/>
                    <a:pt x="48" y="126"/>
                  </a:cubicBezTo>
                  <a:cubicBezTo>
                    <a:pt x="48" y="126"/>
                    <a:pt x="48" y="126"/>
                    <a:pt x="48" y="126"/>
                  </a:cubicBezTo>
                  <a:cubicBezTo>
                    <a:pt x="48" y="125"/>
                    <a:pt x="48" y="125"/>
                    <a:pt x="48" y="125"/>
                  </a:cubicBezTo>
                  <a:cubicBezTo>
                    <a:pt x="48" y="125"/>
                    <a:pt x="48" y="125"/>
                    <a:pt x="48" y="125"/>
                  </a:cubicBezTo>
                  <a:cubicBezTo>
                    <a:pt x="48" y="125"/>
                    <a:pt x="48" y="126"/>
                    <a:pt x="48" y="126"/>
                  </a:cubicBezTo>
                  <a:cubicBezTo>
                    <a:pt x="48" y="126"/>
                    <a:pt x="48" y="126"/>
                    <a:pt x="48" y="126"/>
                  </a:cubicBezTo>
                  <a:cubicBezTo>
                    <a:pt x="48" y="126"/>
                    <a:pt x="48" y="126"/>
                    <a:pt x="48" y="126"/>
                  </a:cubicBezTo>
                  <a:cubicBezTo>
                    <a:pt x="48"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6" y="126"/>
                    <a:pt x="46"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7"/>
                    <a:pt x="47" y="127"/>
                  </a:cubicBezTo>
                  <a:cubicBezTo>
                    <a:pt x="47"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5" y="128"/>
                    <a:pt x="45" y="128"/>
                    <a:pt x="45" y="128"/>
                  </a:cubicBezTo>
                  <a:cubicBezTo>
                    <a:pt x="45" y="128"/>
                    <a:pt x="45" y="128"/>
                    <a:pt x="45" y="128"/>
                  </a:cubicBezTo>
                  <a:cubicBezTo>
                    <a:pt x="45" y="128"/>
                    <a:pt x="45" y="128"/>
                    <a:pt x="45" y="128"/>
                  </a:cubicBezTo>
                  <a:cubicBezTo>
                    <a:pt x="45" y="128"/>
                    <a:pt x="45" y="128"/>
                    <a:pt x="45" y="128"/>
                  </a:cubicBezTo>
                  <a:cubicBezTo>
                    <a:pt x="45" y="128"/>
                    <a:pt x="45" y="128"/>
                    <a:pt x="45" y="128"/>
                  </a:cubicBezTo>
                  <a:cubicBezTo>
                    <a:pt x="45" y="129"/>
                    <a:pt x="45" y="129"/>
                    <a:pt x="45" y="129"/>
                  </a:cubicBezTo>
                  <a:cubicBezTo>
                    <a:pt x="45" y="129"/>
                    <a:pt x="45" y="129"/>
                    <a:pt x="45" y="129"/>
                  </a:cubicBezTo>
                  <a:cubicBezTo>
                    <a:pt x="45" y="129"/>
                    <a:pt x="45" y="129"/>
                    <a:pt x="45" y="129"/>
                  </a:cubicBezTo>
                  <a:cubicBezTo>
                    <a:pt x="45" y="129"/>
                    <a:pt x="44" y="129"/>
                    <a:pt x="44" y="130"/>
                  </a:cubicBezTo>
                  <a:cubicBezTo>
                    <a:pt x="44" y="130"/>
                    <a:pt x="44" y="130"/>
                    <a:pt x="44" y="130"/>
                  </a:cubicBezTo>
                  <a:cubicBezTo>
                    <a:pt x="44" y="130"/>
                    <a:pt x="44" y="130"/>
                    <a:pt x="44" y="130"/>
                  </a:cubicBezTo>
                  <a:cubicBezTo>
                    <a:pt x="44" y="130"/>
                    <a:pt x="44" y="130"/>
                    <a:pt x="44" y="130"/>
                  </a:cubicBezTo>
                  <a:cubicBezTo>
                    <a:pt x="44" y="130"/>
                    <a:pt x="44" y="131"/>
                    <a:pt x="44" y="131"/>
                  </a:cubicBezTo>
                  <a:cubicBezTo>
                    <a:pt x="44" y="131"/>
                    <a:pt x="44" y="131"/>
                    <a:pt x="44" y="131"/>
                  </a:cubicBezTo>
                  <a:cubicBezTo>
                    <a:pt x="44" y="131"/>
                    <a:pt x="44" y="131"/>
                    <a:pt x="44"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6" y="133"/>
                    <a:pt x="46" y="133"/>
                    <a:pt x="46" y="133"/>
                  </a:cubicBezTo>
                  <a:cubicBezTo>
                    <a:pt x="46" y="133"/>
                    <a:pt x="46" y="133"/>
                    <a:pt x="46" y="133"/>
                  </a:cubicBezTo>
                  <a:cubicBezTo>
                    <a:pt x="46" y="133"/>
                    <a:pt x="46" y="133"/>
                    <a:pt x="46" y="133"/>
                  </a:cubicBezTo>
                  <a:cubicBezTo>
                    <a:pt x="46" y="133"/>
                    <a:pt x="46" y="133"/>
                    <a:pt x="46" y="133"/>
                  </a:cubicBezTo>
                  <a:cubicBezTo>
                    <a:pt x="46" y="133"/>
                    <a:pt x="46" y="133"/>
                    <a:pt x="46" y="133"/>
                  </a:cubicBezTo>
                  <a:cubicBezTo>
                    <a:pt x="46" y="133"/>
                    <a:pt x="46" y="134"/>
                    <a:pt x="46" y="134"/>
                  </a:cubicBezTo>
                  <a:cubicBezTo>
                    <a:pt x="46" y="134"/>
                    <a:pt x="46" y="134"/>
                    <a:pt x="46" y="134"/>
                  </a:cubicBezTo>
                  <a:cubicBezTo>
                    <a:pt x="46" y="134"/>
                    <a:pt x="46" y="134"/>
                    <a:pt x="46" y="134"/>
                  </a:cubicBezTo>
                  <a:cubicBezTo>
                    <a:pt x="46" y="134"/>
                    <a:pt x="46" y="134"/>
                    <a:pt x="46" y="135"/>
                  </a:cubicBezTo>
                  <a:cubicBezTo>
                    <a:pt x="46" y="135"/>
                    <a:pt x="46" y="135"/>
                    <a:pt x="46" y="135"/>
                  </a:cubicBezTo>
                  <a:cubicBezTo>
                    <a:pt x="46" y="135"/>
                    <a:pt x="46" y="135"/>
                    <a:pt x="46" y="135"/>
                  </a:cubicBezTo>
                  <a:cubicBezTo>
                    <a:pt x="46" y="135"/>
                    <a:pt x="46" y="135"/>
                    <a:pt x="46" y="135"/>
                  </a:cubicBezTo>
                  <a:cubicBezTo>
                    <a:pt x="46" y="135"/>
                    <a:pt x="47" y="135"/>
                    <a:pt x="47" y="135"/>
                  </a:cubicBezTo>
                  <a:cubicBezTo>
                    <a:pt x="47" y="135"/>
                    <a:pt x="47" y="135"/>
                    <a:pt x="47" y="135"/>
                  </a:cubicBezTo>
                  <a:cubicBezTo>
                    <a:pt x="47" y="135"/>
                    <a:pt x="47" y="135"/>
                    <a:pt x="47" y="135"/>
                  </a:cubicBezTo>
                  <a:cubicBezTo>
                    <a:pt x="47" y="135"/>
                    <a:pt x="47" y="135"/>
                    <a:pt x="47" y="135"/>
                  </a:cubicBezTo>
                  <a:cubicBezTo>
                    <a:pt x="47" y="135"/>
                    <a:pt x="47" y="136"/>
                    <a:pt x="47" y="136"/>
                  </a:cubicBezTo>
                  <a:cubicBezTo>
                    <a:pt x="47" y="136"/>
                    <a:pt x="47"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5"/>
                    <a:pt x="49" y="135"/>
                    <a:pt x="49" y="135"/>
                  </a:cubicBezTo>
                  <a:cubicBezTo>
                    <a:pt x="49" y="135"/>
                    <a:pt x="49" y="135"/>
                    <a:pt x="49" y="135"/>
                  </a:cubicBezTo>
                  <a:cubicBezTo>
                    <a:pt x="49" y="135"/>
                    <a:pt x="49" y="135"/>
                    <a:pt x="49" y="135"/>
                  </a:cubicBezTo>
                  <a:cubicBezTo>
                    <a:pt x="50" y="135"/>
                    <a:pt x="50" y="135"/>
                    <a:pt x="50" y="135"/>
                  </a:cubicBezTo>
                  <a:cubicBezTo>
                    <a:pt x="50" y="135"/>
                    <a:pt x="50" y="135"/>
                    <a:pt x="50" y="135"/>
                  </a:cubicBezTo>
                  <a:cubicBezTo>
                    <a:pt x="50" y="135"/>
                    <a:pt x="50" y="135"/>
                    <a:pt x="50" y="135"/>
                  </a:cubicBezTo>
                  <a:cubicBezTo>
                    <a:pt x="50" y="135"/>
                    <a:pt x="50" y="135"/>
                    <a:pt x="50" y="135"/>
                  </a:cubicBezTo>
                  <a:cubicBezTo>
                    <a:pt x="50"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0" y="135"/>
                    <a:pt x="50" y="135"/>
                  </a:cubicBezTo>
                  <a:cubicBezTo>
                    <a:pt x="50" y="135"/>
                    <a:pt x="50" y="135"/>
                    <a:pt x="50" y="135"/>
                  </a:cubicBezTo>
                  <a:cubicBezTo>
                    <a:pt x="50" y="135"/>
                    <a:pt x="50" y="135"/>
                    <a:pt x="50" y="135"/>
                  </a:cubicBezTo>
                  <a:cubicBezTo>
                    <a:pt x="50" y="135"/>
                    <a:pt x="50" y="136"/>
                    <a:pt x="50" y="136"/>
                  </a:cubicBezTo>
                  <a:cubicBezTo>
                    <a:pt x="50" y="136"/>
                    <a:pt x="50" y="136"/>
                    <a:pt x="50"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7"/>
                    <a:pt x="49" y="137"/>
                    <a:pt x="49" y="137"/>
                  </a:cubicBezTo>
                  <a:cubicBezTo>
                    <a:pt x="49" y="137"/>
                    <a:pt x="49" y="137"/>
                    <a:pt x="49" y="137"/>
                  </a:cubicBezTo>
                  <a:cubicBezTo>
                    <a:pt x="49" y="137"/>
                    <a:pt x="49" y="137"/>
                    <a:pt x="49" y="137"/>
                  </a:cubicBezTo>
                  <a:cubicBezTo>
                    <a:pt x="49" y="137"/>
                    <a:pt x="48" y="137"/>
                    <a:pt x="48" y="136"/>
                  </a:cubicBezTo>
                  <a:cubicBezTo>
                    <a:pt x="48" y="136"/>
                    <a:pt x="48" y="136"/>
                    <a:pt x="48" y="136"/>
                  </a:cubicBezTo>
                  <a:cubicBezTo>
                    <a:pt x="48" y="136"/>
                    <a:pt x="48" y="136"/>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7" y="137"/>
                    <a:pt x="47" y="137"/>
                    <a:pt x="47" y="137"/>
                  </a:cubicBezTo>
                  <a:cubicBezTo>
                    <a:pt x="47" y="137"/>
                    <a:pt x="47" y="137"/>
                    <a:pt x="47" y="137"/>
                  </a:cubicBezTo>
                  <a:cubicBezTo>
                    <a:pt x="47" y="137"/>
                    <a:pt x="47" y="137"/>
                    <a:pt x="47" y="137"/>
                  </a:cubicBezTo>
                  <a:cubicBezTo>
                    <a:pt x="47" y="137"/>
                    <a:pt x="47" y="137"/>
                    <a:pt x="47" y="137"/>
                  </a:cubicBezTo>
                  <a:cubicBezTo>
                    <a:pt x="47" y="137"/>
                    <a:pt x="47" y="136"/>
                    <a:pt x="47" y="136"/>
                  </a:cubicBezTo>
                  <a:cubicBezTo>
                    <a:pt x="47" y="136"/>
                    <a:pt x="47" y="136"/>
                    <a:pt x="47" y="136"/>
                  </a:cubicBezTo>
                  <a:cubicBezTo>
                    <a:pt x="47" y="136"/>
                    <a:pt x="47" y="136"/>
                    <a:pt x="47" y="136"/>
                  </a:cubicBezTo>
                  <a:cubicBezTo>
                    <a:pt x="47" y="136"/>
                    <a:pt x="47" y="136"/>
                    <a:pt x="47" y="136"/>
                  </a:cubicBezTo>
                  <a:cubicBezTo>
                    <a:pt x="47" y="136"/>
                    <a:pt x="47" y="136"/>
                    <a:pt x="47"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4"/>
                    <a:pt x="46" y="134"/>
                    <a:pt x="46" y="134"/>
                  </a:cubicBezTo>
                  <a:cubicBezTo>
                    <a:pt x="46" y="134"/>
                    <a:pt x="46" y="134"/>
                    <a:pt x="46"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4" y="133"/>
                    <a:pt x="44" y="133"/>
                    <a:pt x="44" y="133"/>
                  </a:cubicBezTo>
                  <a:cubicBezTo>
                    <a:pt x="44" y="133"/>
                    <a:pt x="44" y="133"/>
                    <a:pt x="44" y="133"/>
                  </a:cubicBezTo>
                  <a:cubicBezTo>
                    <a:pt x="44" y="134"/>
                    <a:pt x="44" y="134"/>
                    <a:pt x="44" y="134"/>
                  </a:cubicBezTo>
                  <a:cubicBezTo>
                    <a:pt x="44" y="134"/>
                    <a:pt x="44" y="134"/>
                    <a:pt x="44" y="134"/>
                  </a:cubicBezTo>
                  <a:cubicBezTo>
                    <a:pt x="44" y="134"/>
                    <a:pt x="44" y="134"/>
                    <a:pt x="44"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5"/>
                    <a:pt x="43" y="135"/>
                    <a:pt x="43" y="135"/>
                  </a:cubicBezTo>
                  <a:cubicBezTo>
                    <a:pt x="43" y="135"/>
                    <a:pt x="43" y="135"/>
                    <a:pt x="43" y="135"/>
                  </a:cubicBezTo>
                  <a:cubicBezTo>
                    <a:pt x="43" y="135"/>
                    <a:pt x="43" y="135"/>
                    <a:pt x="43" y="135"/>
                  </a:cubicBezTo>
                  <a:cubicBezTo>
                    <a:pt x="43" y="135"/>
                    <a:pt x="43" y="135"/>
                    <a:pt x="43" y="135"/>
                  </a:cubicBezTo>
                  <a:cubicBezTo>
                    <a:pt x="43" y="135"/>
                    <a:pt x="43" y="135"/>
                    <a:pt x="43" y="135"/>
                  </a:cubicBezTo>
                  <a:cubicBezTo>
                    <a:pt x="43" y="136"/>
                    <a:pt x="43" y="136"/>
                    <a:pt x="43" y="136"/>
                  </a:cubicBezTo>
                  <a:cubicBezTo>
                    <a:pt x="43" y="136"/>
                    <a:pt x="44" y="136"/>
                    <a:pt x="44" y="136"/>
                  </a:cubicBezTo>
                  <a:cubicBezTo>
                    <a:pt x="44" y="136"/>
                    <a:pt x="44" y="136"/>
                    <a:pt x="44" y="136"/>
                  </a:cubicBezTo>
                  <a:cubicBezTo>
                    <a:pt x="44" y="136"/>
                    <a:pt x="44" y="136"/>
                    <a:pt x="44" y="136"/>
                  </a:cubicBezTo>
                  <a:cubicBezTo>
                    <a:pt x="44" y="136"/>
                    <a:pt x="44" y="136"/>
                    <a:pt x="44" y="136"/>
                  </a:cubicBezTo>
                  <a:cubicBezTo>
                    <a:pt x="44" y="136"/>
                    <a:pt x="44" y="136"/>
                    <a:pt x="44" y="136"/>
                  </a:cubicBezTo>
                  <a:cubicBezTo>
                    <a:pt x="44" y="136"/>
                    <a:pt x="44" y="136"/>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5" y="137"/>
                    <a:pt x="45" y="137"/>
                  </a:cubicBezTo>
                  <a:cubicBezTo>
                    <a:pt x="45"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8"/>
                    <a:pt x="44" y="138"/>
                  </a:cubicBezTo>
                  <a:cubicBezTo>
                    <a:pt x="44" y="138"/>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5" y="138"/>
                    <a:pt x="45" y="138"/>
                  </a:cubicBezTo>
                  <a:cubicBezTo>
                    <a:pt x="45"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3" y="138"/>
                  </a:cubicBezTo>
                  <a:cubicBezTo>
                    <a:pt x="43" y="138"/>
                    <a:pt x="43" y="138"/>
                    <a:pt x="43" y="137"/>
                  </a:cubicBezTo>
                  <a:cubicBezTo>
                    <a:pt x="43" y="137"/>
                    <a:pt x="43" y="137"/>
                    <a:pt x="43" y="137"/>
                  </a:cubicBezTo>
                  <a:cubicBezTo>
                    <a:pt x="43" y="137"/>
                    <a:pt x="43" y="137"/>
                    <a:pt x="43" y="137"/>
                  </a:cubicBezTo>
                  <a:cubicBezTo>
                    <a:pt x="42" y="137"/>
                    <a:pt x="42" y="137"/>
                    <a:pt x="42" y="137"/>
                  </a:cubicBezTo>
                  <a:cubicBezTo>
                    <a:pt x="42" y="137"/>
                    <a:pt x="42" y="137"/>
                    <a:pt x="42" y="137"/>
                  </a:cubicBezTo>
                  <a:cubicBezTo>
                    <a:pt x="42" y="136"/>
                    <a:pt x="42" y="136"/>
                    <a:pt x="42" y="136"/>
                  </a:cubicBezTo>
                  <a:cubicBezTo>
                    <a:pt x="42" y="136"/>
                    <a:pt x="42" y="136"/>
                    <a:pt x="42" y="136"/>
                  </a:cubicBezTo>
                  <a:cubicBezTo>
                    <a:pt x="42" y="136"/>
                    <a:pt x="42" y="136"/>
                    <a:pt x="42" y="136"/>
                  </a:cubicBezTo>
                  <a:cubicBezTo>
                    <a:pt x="41" y="136"/>
                    <a:pt x="41" y="136"/>
                    <a:pt x="41" y="1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74" name="Freeform 1632"/>
            <p:cNvSpPr>
              <a:spLocks/>
            </p:cNvSpPr>
            <p:nvPr/>
          </p:nvSpPr>
          <p:spPr bwMode="auto">
            <a:xfrm>
              <a:off x="5045075" y="7788275"/>
              <a:ext cx="17462" cy="25400"/>
            </a:xfrm>
            <a:custGeom>
              <a:avLst/>
              <a:gdLst>
                <a:gd name="T0" fmla="*/ 15 w 15"/>
                <a:gd name="T1" fmla="*/ 0 h 21"/>
                <a:gd name="T2" fmla="*/ 15 w 15"/>
                <a:gd name="T3" fmla="*/ 1 h 21"/>
                <a:gd name="T4" fmla="*/ 14 w 15"/>
                <a:gd name="T5" fmla="*/ 1 h 21"/>
                <a:gd name="T6" fmla="*/ 14 w 15"/>
                <a:gd name="T7" fmla="*/ 2 h 21"/>
                <a:gd name="T8" fmla="*/ 14 w 15"/>
                <a:gd name="T9" fmla="*/ 2 h 21"/>
                <a:gd name="T10" fmla="*/ 13 w 15"/>
                <a:gd name="T11" fmla="*/ 3 h 21"/>
                <a:gd name="T12" fmla="*/ 13 w 15"/>
                <a:gd name="T13" fmla="*/ 3 h 21"/>
                <a:gd name="T14" fmla="*/ 12 w 15"/>
                <a:gd name="T15" fmla="*/ 4 h 21"/>
                <a:gd name="T16" fmla="*/ 12 w 15"/>
                <a:gd name="T17" fmla="*/ 4 h 21"/>
                <a:gd name="T18" fmla="*/ 12 w 15"/>
                <a:gd name="T19" fmla="*/ 4 h 21"/>
                <a:gd name="T20" fmla="*/ 11 w 15"/>
                <a:gd name="T21" fmla="*/ 4 h 21"/>
                <a:gd name="T22" fmla="*/ 11 w 15"/>
                <a:gd name="T23" fmla="*/ 5 h 21"/>
                <a:gd name="T24" fmla="*/ 11 w 15"/>
                <a:gd name="T25" fmla="*/ 5 h 21"/>
                <a:gd name="T26" fmla="*/ 12 w 15"/>
                <a:gd name="T27" fmla="*/ 5 h 21"/>
                <a:gd name="T28" fmla="*/ 12 w 15"/>
                <a:gd name="T29" fmla="*/ 6 h 21"/>
                <a:gd name="T30" fmla="*/ 12 w 15"/>
                <a:gd name="T31" fmla="*/ 7 h 21"/>
                <a:gd name="T32" fmla="*/ 13 w 15"/>
                <a:gd name="T33" fmla="*/ 7 h 21"/>
                <a:gd name="T34" fmla="*/ 13 w 15"/>
                <a:gd name="T35" fmla="*/ 8 h 21"/>
                <a:gd name="T36" fmla="*/ 13 w 15"/>
                <a:gd name="T37" fmla="*/ 9 h 21"/>
                <a:gd name="T38" fmla="*/ 13 w 15"/>
                <a:gd name="T39" fmla="*/ 9 h 21"/>
                <a:gd name="T40" fmla="*/ 12 w 15"/>
                <a:gd name="T41" fmla="*/ 10 h 21"/>
                <a:gd name="T42" fmla="*/ 12 w 15"/>
                <a:gd name="T43" fmla="*/ 10 h 21"/>
                <a:gd name="T44" fmla="*/ 11 w 15"/>
                <a:gd name="T45" fmla="*/ 10 h 21"/>
                <a:gd name="T46" fmla="*/ 11 w 15"/>
                <a:gd name="T47" fmla="*/ 10 h 21"/>
                <a:gd name="T48" fmla="*/ 11 w 15"/>
                <a:gd name="T49" fmla="*/ 11 h 21"/>
                <a:gd name="T50" fmla="*/ 11 w 15"/>
                <a:gd name="T51" fmla="*/ 11 h 21"/>
                <a:gd name="T52" fmla="*/ 10 w 15"/>
                <a:gd name="T53" fmla="*/ 12 h 21"/>
                <a:gd name="T54" fmla="*/ 10 w 15"/>
                <a:gd name="T55" fmla="*/ 12 h 21"/>
                <a:gd name="T56" fmla="*/ 9 w 15"/>
                <a:gd name="T57" fmla="*/ 12 h 21"/>
                <a:gd name="T58" fmla="*/ 8 w 15"/>
                <a:gd name="T59" fmla="*/ 12 h 21"/>
                <a:gd name="T60" fmla="*/ 8 w 15"/>
                <a:gd name="T61" fmla="*/ 12 h 21"/>
                <a:gd name="T62" fmla="*/ 8 w 15"/>
                <a:gd name="T63" fmla="*/ 13 h 21"/>
                <a:gd name="T64" fmla="*/ 7 w 15"/>
                <a:gd name="T65" fmla="*/ 13 h 21"/>
                <a:gd name="T66" fmla="*/ 7 w 15"/>
                <a:gd name="T67" fmla="*/ 14 h 21"/>
                <a:gd name="T68" fmla="*/ 7 w 15"/>
                <a:gd name="T69" fmla="*/ 14 h 21"/>
                <a:gd name="T70" fmla="*/ 7 w 15"/>
                <a:gd name="T71" fmla="*/ 14 h 21"/>
                <a:gd name="T72" fmla="*/ 7 w 15"/>
                <a:gd name="T73" fmla="*/ 15 h 21"/>
                <a:gd name="T74" fmla="*/ 6 w 15"/>
                <a:gd name="T75" fmla="*/ 15 h 21"/>
                <a:gd name="T76" fmla="*/ 6 w 15"/>
                <a:gd name="T77" fmla="*/ 16 h 21"/>
                <a:gd name="T78" fmla="*/ 5 w 15"/>
                <a:gd name="T79" fmla="*/ 16 h 21"/>
                <a:gd name="T80" fmla="*/ 4 w 15"/>
                <a:gd name="T81" fmla="*/ 17 h 21"/>
                <a:gd name="T82" fmla="*/ 4 w 15"/>
                <a:gd name="T83" fmla="*/ 17 h 21"/>
                <a:gd name="T84" fmla="*/ 4 w 15"/>
                <a:gd name="T85" fmla="*/ 17 h 21"/>
                <a:gd name="T86" fmla="*/ 3 w 15"/>
                <a:gd name="T87" fmla="*/ 18 h 21"/>
                <a:gd name="T88" fmla="*/ 3 w 15"/>
                <a:gd name="T89" fmla="*/ 18 h 21"/>
                <a:gd name="T90" fmla="*/ 3 w 15"/>
                <a:gd name="T91" fmla="*/ 18 h 21"/>
                <a:gd name="T92" fmla="*/ 3 w 15"/>
                <a:gd name="T93" fmla="*/ 19 h 21"/>
                <a:gd name="T94" fmla="*/ 2 w 15"/>
                <a:gd name="T95" fmla="*/ 19 h 21"/>
                <a:gd name="T96" fmla="*/ 2 w 15"/>
                <a:gd name="T97" fmla="*/ 19 h 21"/>
                <a:gd name="T98" fmla="*/ 2 w 15"/>
                <a:gd name="T99" fmla="*/ 19 h 21"/>
                <a:gd name="T100" fmla="*/ 1 w 15"/>
                <a:gd name="T101" fmla="*/ 19 h 21"/>
                <a:gd name="T102" fmla="*/ 1 w 15"/>
                <a:gd name="T103" fmla="*/ 19 h 21"/>
                <a:gd name="T104" fmla="*/ 1 w 15"/>
                <a:gd name="T105" fmla="*/ 20 h 21"/>
                <a:gd name="T106" fmla="*/ 1 w 15"/>
                <a:gd name="T10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 h="21">
                  <a:moveTo>
                    <a:pt x="15" y="0"/>
                  </a:move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4"/>
                    <a:pt x="13" y="4"/>
                  </a:cubicBezTo>
                  <a:cubicBezTo>
                    <a:pt x="13"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2" y="8"/>
                  </a:cubicBezTo>
                  <a:cubicBezTo>
                    <a:pt x="12"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1"/>
                  </a:cubicBezTo>
                  <a:cubicBezTo>
                    <a:pt x="10" y="11"/>
                    <a:pt x="10" y="12"/>
                    <a:pt x="10" y="12"/>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2"/>
                    <a:pt x="8" y="12"/>
                    <a:pt x="8" y="12"/>
                  </a:cubicBezTo>
                  <a:cubicBezTo>
                    <a:pt x="8" y="13"/>
                    <a:pt x="8" y="13"/>
                    <a:pt x="8" y="13"/>
                  </a:cubicBezTo>
                  <a:cubicBezTo>
                    <a:pt x="8" y="13"/>
                    <a:pt x="8" y="13"/>
                    <a:pt x="8" y="13"/>
                  </a:cubicBezTo>
                  <a:cubicBezTo>
                    <a:pt x="8" y="13"/>
                    <a:pt x="8" y="13"/>
                    <a:pt x="8"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8"/>
                    <a:pt x="4"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0" y="21"/>
                    <a:pt x="0" y="21"/>
                    <a:pt x="0" y="21"/>
                  </a:cubicBezTo>
                  <a:cubicBezTo>
                    <a:pt x="0" y="21"/>
                    <a:pt x="0" y="21"/>
                    <a:pt x="0"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grpSp>
      <p:grpSp>
        <p:nvGrpSpPr>
          <p:cNvPr id="175" name="Group 174"/>
          <p:cNvGrpSpPr/>
          <p:nvPr/>
        </p:nvGrpSpPr>
        <p:grpSpPr>
          <a:xfrm>
            <a:off x="4801443" y="3294532"/>
            <a:ext cx="288000" cy="288000"/>
            <a:chOff x="4826000" y="7637463"/>
            <a:chExt cx="406400" cy="406400"/>
          </a:xfrm>
          <a:solidFill>
            <a:schemeClr val="tx2"/>
          </a:solidFill>
        </p:grpSpPr>
        <p:sp>
          <p:nvSpPr>
            <p:cNvPr id="176" name="Freeform 705"/>
            <p:cNvSpPr>
              <a:spLocks/>
            </p:cNvSpPr>
            <p:nvPr/>
          </p:nvSpPr>
          <p:spPr bwMode="auto">
            <a:xfrm>
              <a:off x="4826000" y="7637463"/>
              <a:ext cx="184150" cy="406400"/>
            </a:xfrm>
            <a:custGeom>
              <a:avLst/>
              <a:gdLst>
                <a:gd name="T0" fmla="*/ 150 w 150"/>
                <a:gd name="T1" fmla="*/ 316 h 333"/>
                <a:gd name="T2" fmla="*/ 17 w 150"/>
                <a:gd name="T3" fmla="*/ 167 h 333"/>
                <a:gd name="T4" fmla="*/ 150 w 150"/>
                <a:gd name="T5" fmla="*/ 17 h 333"/>
                <a:gd name="T6" fmla="*/ 150 w 150"/>
                <a:gd name="T7" fmla="*/ 0 h 333"/>
                <a:gd name="T8" fmla="*/ 0 w 150"/>
                <a:gd name="T9" fmla="*/ 167 h 333"/>
                <a:gd name="T10" fmla="*/ 150 w 150"/>
                <a:gd name="T11" fmla="*/ 333 h 333"/>
                <a:gd name="T12" fmla="*/ 150 w 150"/>
                <a:gd name="T13" fmla="*/ 316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150" y="316"/>
                  </a:moveTo>
                  <a:cubicBezTo>
                    <a:pt x="75" y="308"/>
                    <a:pt x="17" y="244"/>
                    <a:pt x="17" y="167"/>
                  </a:cubicBezTo>
                  <a:cubicBezTo>
                    <a:pt x="17" y="89"/>
                    <a:pt x="75" y="25"/>
                    <a:pt x="150" y="17"/>
                  </a:cubicBezTo>
                  <a:cubicBezTo>
                    <a:pt x="150" y="0"/>
                    <a:pt x="150" y="0"/>
                    <a:pt x="150" y="0"/>
                  </a:cubicBezTo>
                  <a:cubicBezTo>
                    <a:pt x="66" y="9"/>
                    <a:pt x="0" y="80"/>
                    <a:pt x="0" y="167"/>
                  </a:cubicBezTo>
                  <a:cubicBezTo>
                    <a:pt x="0" y="253"/>
                    <a:pt x="66" y="325"/>
                    <a:pt x="150" y="333"/>
                  </a:cubicBezTo>
                  <a:lnTo>
                    <a:pt x="150"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77" name="Freeform 706"/>
            <p:cNvSpPr>
              <a:spLocks/>
            </p:cNvSpPr>
            <p:nvPr/>
          </p:nvSpPr>
          <p:spPr bwMode="auto">
            <a:xfrm>
              <a:off x="5049838" y="7637463"/>
              <a:ext cx="182562" cy="406400"/>
            </a:xfrm>
            <a:custGeom>
              <a:avLst/>
              <a:gdLst>
                <a:gd name="T0" fmla="*/ 0 w 150"/>
                <a:gd name="T1" fmla="*/ 0 h 333"/>
                <a:gd name="T2" fmla="*/ 0 w 150"/>
                <a:gd name="T3" fmla="*/ 17 h 333"/>
                <a:gd name="T4" fmla="*/ 133 w 150"/>
                <a:gd name="T5" fmla="*/ 167 h 333"/>
                <a:gd name="T6" fmla="*/ 0 w 150"/>
                <a:gd name="T7" fmla="*/ 316 h 333"/>
                <a:gd name="T8" fmla="*/ 0 w 150"/>
                <a:gd name="T9" fmla="*/ 333 h 333"/>
                <a:gd name="T10" fmla="*/ 150 w 150"/>
                <a:gd name="T11" fmla="*/ 167 h 333"/>
                <a:gd name="T12" fmla="*/ 0 w 150"/>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0" y="0"/>
                  </a:moveTo>
                  <a:cubicBezTo>
                    <a:pt x="0" y="17"/>
                    <a:pt x="0" y="17"/>
                    <a:pt x="0" y="17"/>
                  </a:cubicBezTo>
                  <a:cubicBezTo>
                    <a:pt x="75" y="25"/>
                    <a:pt x="133" y="89"/>
                    <a:pt x="133" y="167"/>
                  </a:cubicBezTo>
                  <a:cubicBezTo>
                    <a:pt x="133" y="244"/>
                    <a:pt x="75" y="308"/>
                    <a:pt x="0" y="316"/>
                  </a:cubicBezTo>
                  <a:cubicBezTo>
                    <a:pt x="0" y="333"/>
                    <a:pt x="0" y="333"/>
                    <a:pt x="0" y="333"/>
                  </a:cubicBezTo>
                  <a:cubicBezTo>
                    <a:pt x="84" y="325"/>
                    <a:pt x="150" y="253"/>
                    <a:pt x="150" y="167"/>
                  </a:cubicBezTo>
                  <a:cubicBezTo>
                    <a:pt x="150" y="80"/>
                    <a:pt x="84"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78" name="Freeform 1483"/>
            <p:cNvSpPr>
              <a:spLocks/>
            </p:cNvSpPr>
            <p:nvPr/>
          </p:nvSpPr>
          <p:spPr bwMode="auto">
            <a:xfrm>
              <a:off x="4978400" y="7967663"/>
              <a:ext cx="0" cy="1588"/>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1 h 1"/>
                <a:gd name="T12" fmla="*/ 1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0 h 1"/>
                <a:gd name="T30" fmla="*/ 0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0" y="0"/>
                  </a:moveTo>
                  <a:cubicBezTo>
                    <a:pt x="0" y="0"/>
                    <a:pt x="0" y="0"/>
                    <a:pt x="0"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79" name="Freeform 1484"/>
            <p:cNvSpPr>
              <a:spLocks/>
            </p:cNvSpPr>
            <p:nvPr/>
          </p:nvSpPr>
          <p:spPr bwMode="auto">
            <a:xfrm>
              <a:off x="4978400" y="796766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1 h 1"/>
                <a:gd name="T12" fmla="*/ 1 w 1"/>
                <a:gd name="T13" fmla="*/ 1 h 1"/>
                <a:gd name="T14" fmla="*/ 1 w 1"/>
                <a:gd name="T15" fmla="*/ 1 h 1"/>
                <a:gd name="T16" fmla="*/ 1 w 1"/>
                <a:gd name="T17" fmla="*/ 0 h 1"/>
                <a:gd name="T18" fmla="*/ 0 w 1"/>
                <a:gd name="T19" fmla="*/ 0 h 1"/>
                <a:gd name="T20" fmla="*/ 0 w 1"/>
                <a:gd name="T21" fmla="*/ 0 h 1"/>
                <a:gd name="T22" fmla="*/ 0 w 1"/>
                <a:gd name="T23" fmla="*/ 0 h 1"/>
                <a:gd name="T24" fmla="*/ 1 w 1"/>
                <a:gd name="T25" fmla="*/ 0 h 1"/>
                <a:gd name="T26" fmla="*/ 1 w 1"/>
                <a:gd name="T27" fmla="*/ 0 h 1"/>
                <a:gd name="T28" fmla="*/ 1 w 1"/>
                <a:gd name="T29" fmla="*/ 0 h 1"/>
                <a:gd name="T30" fmla="*/ 1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0"/>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1" y="0"/>
                    <a:pt x="1" y="0"/>
                    <a:pt x="1" y="0"/>
                  </a:cubicBezTo>
                  <a:cubicBezTo>
                    <a:pt x="1"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80" name="Freeform 1485"/>
            <p:cNvSpPr>
              <a:spLocks/>
            </p:cNvSpPr>
            <p:nvPr/>
          </p:nvSpPr>
          <p:spPr bwMode="auto">
            <a:xfrm>
              <a:off x="4978400" y="7967663"/>
              <a:ext cx="0" cy="0"/>
            </a:xfrm>
            <a:custGeom>
              <a:avLst/>
              <a:gdLst>
                <a:gd name="T0" fmla="*/ 1 h 1"/>
                <a:gd name="T1" fmla="*/ 0 h 1"/>
                <a:gd name="T2" fmla="*/ 0 h 1"/>
                <a:gd name="T3" fmla="*/ 0 h 1"/>
                <a:gd name="T4" fmla="*/ 0 h 1"/>
                <a:gd name="T5" fmla="*/ 1 h 1"/>
                <a:gd name="T6" fmla="*/ 1 h 1"/>
                <a:gd name="T7" fmla="*/ 1 h 1"/>
                <a:gd name="T8" fmla="*/ 1 h 1"/>
                <a:gd name="T9" fmla="*/ 1 h 1"/>
                <a:gd name="T10" fmla="*/ 1 h 1"/>
                <a:gd name="T11"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cubicBezTo>
                    <a:pt x="0" y="1"/>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81" name="Freeform 1486"/>
            <p:cNvSpPr>
              <a:spLocks/>
            </p:cNvSpPr>
            <p:nvPr/>
          </p:nvSpPr>
          <p:spPr bwMode="auto">
            <a:xfrm>
              <a:off x="4976812" y="7967663"/>
              <a:ext cx="1587" cy="0"/>
            </a:xfrm>
            <a:custGeom>
              <a:avLst/>
              <a:gdLst>
                <a:gd name="T0" fmla="*/ 0 w 1"/>
                <a:gd name="T1" fmla="*/ 1 h 1"/>
                <a:gd name="T2" fmla="*/ 1 w 1"/>
                <a:gd name="T3" fmla="*/ 1 h 1"/>
                <a:gd name="T4" fmla="*/ 1 w 1"/>
                <a:gd name="T5" fmla="*/ 1 h 1"/>
                <a:gd name="T6" fmla="*/ 1 w 1"/>
                <a:gd name="T7" fmla="*/ 1 h 1"/>
                <a:gd name="T8" fmla="*/ 1 w 1"/>
                <a:gd name="T9" fmla="*/ 0 h 1"/>
                <a:gd name="T10" fmla="*/ 1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0" y="0"/>
                    <a:pt x="0" y="0"/>
                    <a:pt x="0" y="0"/>
                  </a:cubicBezTo>
                  <a:cubicBezTo>
                    <a:pt x="0" y="0"/>
                    <a:pt x="0" y="0"/>
                    <a:pt x="0" y="0"/>
                  </a:cubicBezTo>
                  <a:cubicBezTo>
                    <a:pt x="0" y="0"/>
                    <a:pt x="0" y="0"/>
                    <a:pt x="0" y="0"/>
                  </a:cubicBezTo>
                  <a:cubicBezTo>
                    <a:pt x="0" y="0"/>
                    <a:pt x="0" y="1"/>
                    <a:pt x="0" y="1"/>
                  </a:cubicBezTo>
                  <a:cubicBezTo>
                    <a:pt x="0" y="1"/>
                    <a:pt x="0"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82" name="Freeform 1487"/>
            <p:cNvSpPr>
              <a:spLocks/>
            </p:cNvSpPr>
            <p:nvPr/>
          </p:nvSpPr>
          <p:spPr bwMode="auto">
            <a:xfrm>
              <a:off x="4976812" y="7967663"/>
              <a:ext cx="1587" cy="0"/>
            </a:xfrm>
            <a:custGeom>
              <a:avLst/>
              <a:gdLst>
                <a:gd name="T0" fmla="*/ 0 w 1"/>
                <a:gd name="T1" fmla="*/ 1 w 1"/>
                <a:gd name="T2" fmla="*/ 0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lnTo>
                    <a:pt x="1" y="0"/>
                  </a:lnTo>
                  <a:lnTo>
                    <a:pt x="0"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83" name="Freeform 1488"/>
            <p:cNvSpPr>
              <a:spLocks/>
            </p:cNvSpPr>
            <p:nvPr/>
          </p:nvSpPr>
          <p:spPr bwMode="auto">
            <a:xfrm>
              <a:off x="4978400" y="79676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84" name="Freeform 1489"/>
            <p:cNvSpPr>
              <a:spLocks/>
            </p:cNvSpPr>
            <p:nvPr/>
          </p:nvSpPr>
          <p:spPr bwMode="auto">
            <a:xfrm>
              <a:off x="4976812" y="7969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85" name="Freeform 1490"/>
            <p:cNvSpPr>
              <a:spLocks/>
            </p:cNvSpPr>
            <p:nvPr/>
          </p:nvSpPr>
          <p:spPr bwMode="auto">
            <a:xfrm>
              <a:off x="4976812" y="7969250"/>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1 w 1"/>
                <a:gd name="T12" fmla="*/ 0 w 1"/>
                <a:gd name="T13" fmla="*/ 0 w 1"/>
                <a:gd name="T14" fmla="*/ 0 w 1"/>
                <a:gd name="T15"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86" name="Freeform 1491"/>
            <p:cNvSpPr>
              <a:spLocks/>
            </p:cNvSpPr>
            <p:nvPr/>
          </p:nvSpPr>
          <p:spPr bwMode="auto">
            <a:xfrm>
              <a:off x="5011737" y="79311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87" name="Freeform 1492"/>
            <p:cNvSpPr>
              <a:spLocks/>
            </p:cNvSpPr>
            <p:nvPr/>
          </p:nvSpPr>
          <p:spPr bwMode="auto">
            <a:xfrm>
              <a:off x="5011737" y="7881938"/>
              <a:ext cx="0" cy="1588"/>
            </a:xfrm>
            <a:custGeom>
              <a:avLst/>
              <a:gdLst>
                <a:gd name="T0" fmla="*/ 0 h 1"/>
                <a:gd name="T1" fmla="*/ 0 h 1"/>
                <a:gd name="T2" fmla="*/ 1 h 1"/>
                <a:gd name="T3" fmla="*/ 1 h 1"/>
                <a:gd name="T4" fmla="*/ 1 h 1"/>
                <a:gd name="T5" fmla="*/ 1 h 1"/>
                <a:gd name="T6" fmla="*/ 1 h 1"/>
                <a:gd name="T7" fmla="*/ 1 h 1"/>
                <a:gd name="T8" fmla="*/ 1 h 1"/>
                <a:gd name="T9" fmla="*/ 1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88" name="Freeform 1493"/>
            <p:cNvSpPr>
              <a:spLocks/>
            </p:cNvSpPr>
            <p:nvPr/>
          </p:nvSpPr>
          <p:spPr bwMode="auto">
            <a:xfrm>
              <a:off x="5026025" y="7866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89" name="Freeform 1494"/>
            <p:cNvSpPr>
              <a:spLocks/>
            </p:cNvSpPr>
            <p:nvPr/>
          </p:nvSpPr>
          <p:spPr bwMode="auto">
            <a:xfrm>
              <a:off x="5014912" y="7861300"/>
              <a:ext cx="11112" cy="9525"/>
            </a:xfrm>
            <a:custGeom>
              <a:avLst/>
              <a:gdLst>
                <a:gd name="T0" fmla="*/ 7 w 9"/>
                <a:gd name="T1" fmla="*/ 3 h 7"/>
                <a:gd name="T2" fmla="*/ 7 w 9"/>
                <a:gd name="T3" fmla="*/ 3 h 7"/>
                <a:gd name="T4" fmla="*/ 6 w 9"/>
                <a:gd name="T5" fmla="*/ 3 h 7"/>
                <a:gd name="T6" fmla="*/ 6 w 9"/>
                <a:gd name="T7" fmla="*/ 2 h 7"/>
                <a:gd name="T8" fmla="*/ 6 w 9"/>
                <a:gd name="T9" fmla="*/ 2 h 7"/>
                <a:gd name="T10" fmla="*/ 5 w 9"/>
                <a:gd name="T11" fmla="*/ 1 h 7"/>
                <a:gd name="T12" fmla="*/ 5 w 9"/>
                <a:gd name="T13" fmla="*/ 1 h 7"/>
                <a:gd name="T14" fmla="*/ 5 w 9"/>
                <a:gd name="T15" fmla="*/ 1 h 7"/>
                <a:gd name="T16" fmla="*/ 5 w 9"/>
                <a:gd name="T17" fmla="*/ 0 h 7"/>
                <a:gd name="T18" fmla="*/ 5 w 9"/>
                <a:gd name="T19" fmla="*/ 0 h 7"/>
                <a:gd name="T20" fmla="*/ 5 w 9"/>
                <a:gd name="T21" fmla="*/ 0 h 7"/>
                <a:gd name="T22" fmla="*/ 4 w 9"/>
                <a:gd name="T23" fmla="*/ 0 h 7"/>
                <a:gd name="T24" fmla="*/ 4 w 9"/>
                <a:gd name="T25" fmla="*/ 0 h 7"/>
                <a:gd name="T26" fmla="*/ 3 w 9"/>
                <a:gd name="T27" fmla="*/ 0 h 7"/>
                <a:gd name="T28" fmla="*/ 3 w 9"/>
                <a:gd name="T29" fmla="*/ 0 h 7"/>
                <a:gd name="T30" fmla="*/ 3 w 9"/>
                <a:gd name="T31" fmla="*/ 0 h 7"/>
                <a:gd name="T32" fmla="*/ 2 w 9"/>
                <a:gd name="T33" fmla="*/ 0 h 7"/>
                <a:gd name="T34" fmla="*/ 2 w 9"/>
                <a:gd name="T35" fmla="*/ 0 h 7"/>
                <a:gd name="T36" fmla="*/ 2 w 9"/>
                <a:gd name="T37" fmla="*/ 0 h 7"/>
                <a:gd name="T38" fmla="*/ 2 w 9"/>
                <a:gd name="T39" fmla="*/ 0 h 7"/>
                <a:gd name="T40" fmla="*/ 2 w 9"/>
                <a:gd name="T41" fmla="*/ 0 h 7"/>
                <a:gd name="T42" fmla="*/ 1 w 9"/>
                <a:gd name="T43" fmla="*/ 0 h 7"/>
                <a:gd name="T44" fmla="*/ 1 w 9"/>
                <a:gd name="T45" fmla="*/ 0 h 7"/>
                <a:gd name="T46" fmla="*/ 1 w 9"/>
                <a:gd name="T47" fmla="*/ 1 h 7"/>
                <a:gd name="T48" fmla="*/ 1 w 9"/>
                <a:gd name="T49" fmla="*/ 2 h 7"/>
                <a:gd name="T50" fmla="*/ 1 w 9"/>
                <a:gd name="T51" fmla="*/ 2 h 7"/>
                <a:gd name="T52" fmla="*/ 1 w 9"/>
                <a:gd name="T53" fmla="*/ 2 h 7"/>
                <a:gd name="T54" fmla="*/ 1 w 9"/>
                <a:gd name="T55" fmla="*/ 3 h 7"/>
                <a:gd name="T56" fmla="*/ 1 w 9"/>
                <a:gd name="T57" fmla="*/ 3 h 7"/>
                <a:gd name="T58" fmla="*/ 1 w 9"/>
                <a:gd name="T59" fmla="*/ 3 h 7"/>
                <a:gd name="T60" fmla="*/ 1 w 9"/>
                <a:gd name="T61" fmla="*/ 3 h 7"/>
                <a:gd name="T62" fmla="*/ 1 w 9"/>
                <a:gd name="T63" fmla="*/ 3 h 7"/>
                <a:gd name="T64" fmla="*/ 1 w 9"/>
                <a:gd name="T65" fmla="*/ 4 h 7"/>
                <a:gd name="T66" fmla="*/ 1 w 9"/>
                <a:gd name="T67" fmla="*/ 4 h 7"/>
                <a:gd name="T68" fmla="*/ 1 w 9"/>
                <a:gd name="T69" fmla="*/ 4 h 7"/>
                <a:gd name="T70" fmla="*/ 1 w 9"/>
                <a:gd name="T71" fmla="*/ 4 h 7"/>
                <a:gd name="T72" fmla="*/ 1 w 9"/>
                <a:gd name="T73" fmla="*/ 5 h 7"/>
                <a:gd name="T74" fmla="*/ 1 w 9"/>
                <a:gd name="T75" fmla="*/ 5 h 7"/>
                <a:gd name="T76" fmla="*/ 2 w 9"/>
                <a:gd name="T77" fmla="*/ 5 h 7"/>
                <a:gd name="T78" fmla="*/ 2 w 9"/>
                <a:gd name="T79" fmla="*/ 6 h 7"/>
                <a:gd name="T80" fmla="*/ 2 w 9"/>
                <a:gd name="T81" fmla="*/ 6 h 7"/>
                <a:gd name="T82" fmla="*/ 2 w 9"/>
                <a:gd name="T83" fmla="*/ 7 h 7"/>
                <a:gd name="T84" fmla="*/ 3 w 9"/>
                <a:gd name="T85" fmla="*/ 6 h 7"/>
                <a:gd name="T86" fmla="*/ 3 w 9"/>
                <a:gd name="T87" fmla="*/ 6 h 7"/>
                <a:gd name="T88" fmla="*/ 3 w 9"/>
                <a:gd name="T89" fmla="*/ 7 h 7"/>
                <a:gd name="T90" fmla="*/ 3 w 9"/>
                <a:gd name="T91" fmla="*/ 7 h 7"/>
                <a:gd name="T92" fmla="*/ 4 w 9"/>
                <a:gd name="T93" fmla="*/ 7 h 7"/>
                <a:gd name="T94" fmla="*/ 4 w 9"/>
                <a:gd name="T95" fmla="*/ 7 h 7"/>
                <a:gd name="T96" fmla="*/ 5 w 9"/>
                <a:gd name="T97" fmla="*/ 7 h 7"/>
                <a:gd name="T98" fmla="*/ 5 w 9"/>
                <a:gd name="T99" fmla="*/ 6 h 7"/>
                <a:gd name="T100" fmla="*/ 6 w 9"/>
                <a:gd name="T101" fmla="*/ 6 h 7"/>
                <a:gd name="T102" fmla="*/ 7 w 9"/>
                <a:gd name="T103" fmla="*/ 5 h 7"/>
                <a:gd name="T104" fmla="*/ 7 w 9"/>
                <a:gd name="T105" fmla="*/ 5 h 7"/>
                <a:gd name="T106" fmla="*/ 8 w 9"/>
                <a:gd name="T107" fmla="*/ 4 h 7"/>
                <a:gd name="T108" fmla="*/ 8 w 9"/>
                <a:gd name="T109" fmla="*/ 3 h 7"/>
                <a:gd name="T110" fmla="*/ 9 w 9"/>
                <a:gd name="T111" fmla="*/ 3 h 7"/>
                <a:gd name="T112" fmla="*/ 9 w 9"/>
                <a:gd name="T11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7">
                  <a:moveTo>
                    <a:pt x="8" y="3"/>
                  </a:moveTo>
                  <a:cubicBezTo>
                    <a:pt x="8" y="3"/>
                    <a:pt x="8" y="3"/>
                    <a:pt x="8" y="3"/>
                  </a:cubicBezTo>
                  <a:cubicBezTo>
                    <a:pt x="8" y="3"/>
                    <a:pt x="8" y="3"/>
                    <a:pt x="8" y="3"/>
                  </a:cubicBezTo>
                  <a:cubicBezTo>
                    <a:pt x="8" y="3"/>
                    <a:pt x="8" y="3"/>
                    <a:pt x="8" y="3"/>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90" name="Freeform 1495"/>
            <p:cNvSpPr>
              <a:spLocks/>
            </p:cNvSpPr>
            <p:nvPr/>
          </p:nvSpPr>
          <p:spPr bwMode="auto">
            <a:xfrm>
              <a:off x="5014912" y="7864475"/>
              <a:ext cx="1587" cy="3175"/>
            </a:xfrm>
            <a:custGeom>
              <a:avLst/>
              <a:gdLst>
                <a:gd name="T0" fmla="*/ 0 w 1"/>
                <a:gd name="T1" fmla="*/ 2 h 2"/>
                <a:gd name="T2" fmla="*/ 0 w 1"/>
                <a:gd name="T3" fmla="*/ 2 h 2"/>
                <a:gd name="T4" fmla="*/ 1 w 1"/>
                <a:gd name="T5" fmla="*/ 2 h 2"/>
                <a:gd name="T6" fmla="*/ 1 w 1"/>
                <a:gd name="T7" fmla="*/ 2 h 2"/>
                <a:gd name="T8" fmla="*/ 1 w 1"/>
                <a:gd name="T9" fmla="*/ 2 h 2"/>
                <a:gd name="T10" fmla="*/ 1 w 1"/>
                <a:gd name="T11" fmla="*/ 2 h 2"/>
                <a:gd name="T12" fmla="*/ 1 w 1"/>
                <a:gd name="T13" fmla="*/ 2 h 2"/>
                <a:gd name="T14" fmla="*/ 1 w 1"/>
                <a:gd name="T15" fmla="*/ 2 h 2"/>
                <a:gd name="T16" fmla="*/ 1 w 1"/>
                <a:gd name="T17" fmla="*/ 2 h 2"/>
                <a:gd name="T18" fmla="*/ 0 w 1"/>
                <a:gd name="T19" fmla="*/ 2 h 2"/>
                <a:gd name="T20" fmla="*/ 0 w 1"/>
                <a:gd name="T21" fmla="*/ 2 h 2"/>
                <a:gd name="T22" fmla="*/ 0 w 1"/>
                <a:gd name="T23" fmla="*/ 2 h 2"/>
                <a:gd name="T24" fmla="*/ 0 w 1"/>
                <a:gd name="T25" fmla="*/ 1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0 h 2"/>
                <a:gd name="T50" fmla="*/ 0 w 1"/>
                <a:gd name="T51" fmla="*/ 0 h 2"/>
                <a:gd name="T52" fmla="*/ 0 w 1"/>
                <a:gd name="T53" fmla="*/ 0 h 2"/>
                <a:gd name="T54" fmla="*/ 0 w 1"/>
                <a:gd name="T55" fmla="*/ 0 h 2"/>
                <a:gd name="T56" fmla="*/ 0 w 1"/>
                <a:gd name="T57" fmla="*/ 0 h 2"/>
                <a:gd name="T58" fmla="*/ 0 w 1"/>
                <a:gd name="T59" fmla="*/ 0 h 2"/>
                <a:gd name="T60" fmla="*/ 0 w 1"/>
                <a:gd name="T61" fmla="*/ 1 h 2"/>
                <a:gd name="T62" fmla="*/ 0 w 1"/>
                <a:gd name="T63" fmla="*/ 1 h 2"/>
                <a:gd name="T64" fmla="*/ 0 w 1"/>
                <a:gd name="T65" fmla="*/ 1 h 2"/>
                <a:gd name="T66" fmla="*/ 0 w 1"/>
                <a:gd name="T67" fmla="*/ 1 h 2"/>
                <a:gd name="T68" fmla="*/ 0 w 1"/>
                <a:gd name="T69" fmla="*/ 1 h 2"/>
                <a:gd name="T70" fmla="*/ 0 w 1"/>
                <a:gd name="T71" fmla="*/ 1 h 2"/>
                <a:gd name="T72" fmla="*/ 0 w 1"/>
                <a:gd name="T73" fmla="*/ 1 h 2"/>
                <a:gd name="T74" fmla="*/ 0 w 1"/>
                <a:gd name="T75" fmla="*/ 1 h 2"/>
                <a:gd name="T76" fmla="*/ 0 w 1"/>
                <a:gd name="T77" fmla="*/ 1 h 2"/>
                <a:gd name="T78" fmla="*/ 0 w 1"/>
                <a:gd name="T79" fmla="*/ 1 h 2"/>
                <a:gd name="T80" fmla="*/ 0 w 1"/>
                <a:gd name="T81" fmla="*/ 1 h 2"/>
                <a:gd name="T82" fmla="*/ 0 w 1"/>
                <a:gd name="T83" fmla="*/ 2 h 2"/>
                <a:gd name="T84" fmla="*/ 0 w 1"/>
                <a:gd name="T85" fmla="*/ 2 h 2"/>
                <a:gd name="T86" fmla="*/ 0 w 1"/>
                <a:gd name="T87" fmla="*/ 2 h 2"/>
                <a:gd name="T88" fmla="*/ 0 w 1"/>
                <a:gd name="T89" fmla="*/ 2 h 2"/>
                <a:gd name="T90" fmla="*/ 0 w 1"/>
                <a:gd name="T91" fmla="*/ 2 h 2"/>
                <a:gd name="T92" fmla="*/ 0 w 1"/>
                <a:gd name="T9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 h="2">
                  <a:moveTo>
                    <a:pt x="0" y="2"/>
                  </a:moveTo>
                  <a:lnTo>
                    <a:pt x="0" y="2"/>
                  </a:lnTo>
                  <a:lnTo>
                    <a:pt x="0" y="2"/>
                  </a:lnTo>
                  <a:lnTo>
                    <a:pt x="0" y="2"/>
                  </a:lnTo>
                  <a:lnTo>
                    <a:pt x="0" y="2"/>
                  </a:lnTo>
                  <a:lnTo>
                    <a:pt x="0" y="2"/>
                  </a:lnTo>
                  <a:lnTo>
                    <a:pt x="0" y="2"/>
                  </a:lnTo>
                  <a:lnTo>
                    <a:pt x="0"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1" y="2"/>
                  </a:lnTo>
                  <a:lnTo>
                    <a:pt x="1"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91" name="Rectangle 1496"/>
            <p:cNvSpPr>
              <a:spLocks noChangeArrowheads="1"/>
            </p:cNvSpPr>
            <p:nvPr/>
          </p:nvSpPr>
          <p:spPr bwMode="auto">
            <a:xfrm>
              <a:off x="4987925" y="778351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92" name="Rectangle 1497"/>
            <p:cNvSpPr>
              <a:spLocks noChangeArrowheads="1"/>
            </p:cNvSpPr>
            <p:nvPr/>
          </p:nvSpPr>
          <p:spPr bwMode="auto">
            <a:xfrm>
              <a:off x="4984750" y="778986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93" name="Rectangle 1498"/>
            <p:cNvSpPr>
              <a:spLocks noChangeArrowheads="1"/>
            </p:cNvSpPr>
            <p:nvPr/>
          </p:nvSpPr>
          <p:spPr bwMode="auto">
            <a:xfrm>
              <a:off x="4989512" y="7780338"/>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94" name="Freeform 1499"/>
            <p:cNvSpPr>
              <a:spLocks/>
            </p:cNvSpPr>
            <p:nvPr/>
          </p:nvSpPr>
          <p:spPr bwMode="auto">
            <a:xfrm>
              <a:off x="5010150" y="7796213"/>
              <a:ext cx="0" cy="1588"/>
            </a:xfrm>
            <a:custGeom>
              <a:avLst/>
              <a:gdLst>
                <a:gd name="T0" fmla="*/ 0 h 1"/>
                <a:gd name="T1" fmla="*/ 0 h 1"/>
                <a:gd name="T2" fmla="*/ 0 h 1"/>
                <a:gd name="T3" fmla="*/ 1 h 1"/>
                <a:gd name="T4" fmla="*/ 0 h 1"/>
                <a:gd name="T5" fmla="*/ 0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0"/>
                  </a:lnTo>
                  <a:lnTo>
                    <a:pt x="0" y="0"/>
                  </a:lnTo>
                  <a:lnTo>
                    <a:pt x="0" y="1"/>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95" name="Freeform 1500"/>
            <p:cNvSpPr>
              <a:spLocks/>
            </p:cNvSpPr>
            <p:nvPr/>
          </p:nvSpPr>
          <p:spPr bwMode="auto">
            <a:xfrm>
              <a:off x="5011737" y="7789863"/>
              <a:ext cx="1587" cy="1588"/>
            </a:xfrm>
            <a:custGeom>
              <a:avLst/>
              <a:gdLst>
                <a:gd name="T0" fmla="*/ 0 w 1"/>
                <a:gd name="T1" fmla="*/ 0 h 1"/>
                <a:gd name="T2" fmla="*/ 0 w 1"/>
                <a:gd name="T3" fmla="*/ 0 h 1"/>
                <a:gd name="T4" fmla="*/ 0 w 1"/>
                <a:gd name="T5" fmla="*/ 1 h 1"/>
                <a:gd name="T6" fmla="*/ 1 w 1"/>
                <a:gd name="T7" fmla="*/ 1 h 1"/>
                <a:gd name="T8" fmla="*/ 1 w 1"/>
                <a:gd name="T9" fmla="*/ 0 h 1"/>
                <a:gd name="T10" fmla="*/ 1 w 1"/>
                <a:gd name="T11" fmla="*/ 0 h 1"/>
                <a:gd name="T12" fmla="*/ 1 w 1"/>
                <a:gd name="T13" fmla="*/ 0 h 1"/>
                <a:gd name="T14" fmla="*/ 1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lnTo>
                    <a:pt x="0" y="0"/>
                  </a:lnTo>
                  <a:lnTo>
                    <a:pt x="0" y="1"/>
                  </a:lnTo>
                  <a:lnTo>
                    <a:pt x="1" y="1"/>
                  </a:lnTo>
                  <a:lnTo>
                    <a:pt x="1" y="0"/>
                  </a:lnTo>
                  <a:lnTo>
                    <a:pt x="1" y="0"/>
                  </a:lnTo>
                  <a:lnTo>
                    <a:pt x="1" y="0"/>
                  </a:ln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96" name="Freeform 1501"/>
            <p:cNvSpPr>
              <a:spLocks/>
            </p:cNvSpPr>
            <p:nvPr/>
          </p:nvSpPr>
          <p:spPr bwMode="auto">
            <a:xfrm>
              <a:off x="5011737" y="7788275"/>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0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0 h 1"/>
                <a:gd name="T42" fmla="*/ 1 w 1"/>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0" y="1"/>
                  </a:lnTo>
                  <a:lnTo>
                    <a:pt x="1" y="1"/>
                  </a:lnTo>
                  <a:lnTo>
                    <a:pt x="1" y="1"/>
                  </a:lnTo>
                  <a:lnTo>
                    <a:pt x="1" y="1"/>
                  </a:lnTo>
                  <a:lnTo>
                    <a:pt x="1" y="1"/>
                  </a:lnTo>
                  <a:lnTo>
                    <a:pt x="1" y="1"/>
                  </a:lnTo>
                  <a:lnTo>
                    <a:pt x="1" y="1"/>
                  </a:lnTo>
                  <a:lnTo>
                    <a:pt x="1" y="1"/>
                  </a:lnTo>
                  <a:lnTo>
                    <a:pt x="1" y="1"/>
                  </a:lnTo>
                  <a:lnTo>
                    <a:pt x="1" y="1"/>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97" name="Freeform 1502"/>
            <p:cNvSpPr>
              <a:spLocks/>
            </p:cNvSpPr>
            <p:nvPr/>
          </p:nvSpPr>
          <p:spPr bwMode="auto">
            <a:xfrm>
              <a:off x="5008562" y="7786688"/>
              <a:ext cx="1587" cy="1588"/>
            </a:xfrm>
            <a:custGeom>
              <a:avLst/>
              <a:gdLst>
                <a:gd name="T0" fmla="*/ 0 w 1"/>
                <a:gd name="T1" fmla="*/ 0 h 1"/>
                <a:gd name="T2" fmla="*/ 1 w 1"/>
                <a:gd name="T3" fmla="*/ 0 h 1"/>
                <a:gd name="T4" fmla="*/ 1 w 1"/>
                <a:gd name="T5" fmla="*/ 0 h 1"/>
                <a:gd name="T6" fmla="*/ 1 w 1"/>
                <a:gd name="T7" fmla="*/ 0 h 1"/>
                <a:gd name="T8" fmla="*/ 1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lnTo>
                    <a:pt x="1" y="0"/>
                  </a:lnTo>
                  <a:lnTo>
                    <a:pt x="1" y="0"/>
                  </a:lnTo>
                  <a:lnTo>
                    <a:pt x="1" y="0"/>
                  </a:lnTo>
                  <a:lnTo>
                    <a:pt x="1" y="1"/>
                  </a:lnTo>
                  <a:lnTo>
                    <a:pt x="1" y="1"/>
                  </a:lnTo>
                  <a:lnTo>
                    <a:pt x="1" y="1"/>
                  </a:lnTo>
                  <a:lnTo>
                    <a:pt x="1"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98" name="Freeform 1503"/>
            <p:cNvSpPr>
              <a:spLocks/>
            </p:cNvSpPr>
            <p:nvPr/>
          </p:nvSpPr>
          <p:spPr bwMode="auto">
            <a:xfrm>
              <a:off x="4999037" y="7775575"/>
              <a:ext cx="1587" cy="1588"/>
            </a:xfrm>
            <a:custGeom>
              <a:avLst/>
              <a:gdLst>
                <a:gd name="T0" fmla="*/ 1 w 1"/>
                <a:gd name="T1" fmla="*/ 0 h 1"/>
                <a:gd name="T2" fmla="*/ 1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lnTo>
                    <a:pt x="1" y="0"/>
                  </a:lnTo>
                  <a:lnTo>
                    <a:pt x="1" y="0"/>
                  </a:lnTo>
                  <a:lnTo>
                    <a:pt x="1" y="0"/>
                  </a:lnTo>
                  <a:lnTo>
                    <a:pt x="1" y="1"/>
                  </a:lnTo>
                  <a:lnTo>
                    <a:pt x="1"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99" name="Freeform 1504"/>
            <p:cNvSpPr>
              <a:spLocks/>
            </p:cNvSpPr>
            <p:nvPr/>
          </p:nvSpPr>
          <p:spPr bwMode="auto">
            <a:xfrm>
              <a:off x="5002212" y="7773988"/>
              <a:ext cx="0" cy="1588"/>
            </a:xfrm>
            <a:custGeom>
              <a:avLst/>
              <a:gdLst>
                <a:gd name="T0" fmla="*/ 1 h 1"/>
                <a:gd name="T1" fmla="*/ 1 h 1"/>
                <a:gd name="T2" fmla="*/ 1 h 1"/>
                <a:gd name="T3" fmla="*/ 1 h 1"/>
                <a:gd name="T4" fmla="*/ 1 h 1"/>
                <a:gd name="T5" fmla="*/ 0 h 1"/>
                <a:gd name="T6" fmla="*/ 0 h 1"/>
                <a:gd name="T7" fmla="*/ 0 h 1"/>
                <a:gd name="T8" fmla="*/ 0 h 1"/>
                <a:gd name="T9" fmla="*/ 0 h 1"/>
                <a:gd name="T10"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1"/>
                  </a:moveTo>
                  <a:lnTo>
                    <a:pt x="0" y="1"/>
                  </a:lnTo>
                  <a:lnTo>
                    <a:pt x="0" y="1"/>
                  </a:lnTo>
                  <a:lnTo>
                    <a:pt x="0" y="1"/>
                  </a:lnTo>
                  <a:lnTo>
                    <a:pt x="0" y="1"/>
                  </a:lnTo>
                  <a:lnTo>
                    <a:pt x="0" y="0"/>
                  </a:lnTo>
                  <a:lnTo>
                    <a:pt x="0" y="0"/>
                  </a:lnTo>
                  <a:lnTo>
                    <a:pt x="0" y="0"/>
                  </a:lnTo>
                  <a:lnTo>
                    <a:pt x="0"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00" name="Freeform 1505"/>
            <p:cNvSpPr>
              <a:spLocks/>
            </p:cNvSpPr>
            <p:nvPr/>
          </p:nvSpPr>
          <p:spPr bwMode="auto">
            <a:xfrm>
              <a:off x="5000625" y="7772400"/>
              <a:ext cx="1587" cy="317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0 h 2"/>
                <a:gd name="T12" fmla="*/ 1 w 1"/>
                <a:gd name="T13" fmla="*/ 0 h 2"/>
                <a:gd name="T14" fmla="*/ 1 w 1"/>
                <a:gd name="T15" fmla="*/ 0 h 2"/>
                <a:gd name="T16" fmla="*/ 0 w 1"/>
                <a:gd name="T17" fmla="*/ 0 h 2"/>
                <a:gd name="T18" fmla="*/ 0 w 1"/>
                <a:gd name="T19" fmla="*/ 0 h 2"/>
                <a:gd name="T20" fmla="*/ 0 w 1"/>
                <a:gd name="T21" fmla="*/ 0 h 2"/>
                <a:gd name="T22" fmla="*/ 0 w 1"/>
                <a:gd name="T23" fmla="*/ 0 h 2"/>
                <a:gd name="T24" fmla="*/ 0 w 1"/>
                <a:gd name="T25" fmla="*/ 1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2 h 2"/>
                <a:gd name="T40" fmla="*/ 0 w 1"/>
                <a:gd name="T41" fmla="*/ 2 h 2"/>
                <a:gd name="T42" fmla="*/ 0 w 1"/>
                <a:gd name="T43" fmla="*/ 2 h 2"/>
                <a:gd name="T44" fmla="*/ 0 w 1"/>
                <a:gd name="T45" fmla="*/ 2 h 2"/>
                <a:gd name="T46" fmla="*/ 0 w 1"/>
                <a:gd name="T47" fmla="*/ 2 h 2"/>
                <a:gd name="T48" fmla="*/ 0 w 1"/>
                <a:gd name="T49" fmla="*/ 2 h 2"/>
                <a:gd name="T50" fmla="*/ 0 w 1"/>
                <a:gd name="T51" fmla="*/ 2 h 2"/>
                <a:gd name="T52" fmla="*/ 0 w 1"/>
                <a:gd name="T53" fmla="*/ 1 h 2"/>
                <a:gd name="T54" fmla="*/ 1 w 1"/>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2">
                  <a:moveTo>
                    <a:pt x="1" y="1"/>
                  </a:moveTo>
                  <a:lnTo>
                    <a:pt x="1" y="1"/>
                  </a:lnTo>
                  <a:lnTo>
                    <a:pt x="1" y="1"/>
                  </a:lnTo>
                  <a:lnTo>
                    <a:pt x="1" y="1"/>
                  </a:lnTo>
                  <a:lnTo>
                    <a:pt x="1" y="1"/>
                  </a:lnTo>
                  <a:lnTo>
                    <a:pt x="1" y="0"/>
                  </a:lnTo>
                  <a:lnTo>
                    <a:pt x="1" y="0"/>
                  </a:lnTo>
                  <a:lnTo>
                    <a:pt x="1" y="0"/>
                  </a:lnTo>
                  <a:lnTo>
                    <a:pt x="0" y="0"/>
                  </a:lnTo>
                  <a:lnTo>
                    <a:pt x="0" y="0"/>
                  </a:lnTo>
                  <a:lnTo>
                    <a:pt x="0" y="0"/>
                  </a:lnTo>
                  <a:lnTo>
                    <a:pt x="0" y="0"/>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lnTo>
                    <a:pt x="0"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01" name="Freeform 1506"/>
            <p:cNvSpPr>
              <a:spLocks/>
            </p:cNvSpPr>
            <p:nvPr/>
          </p:nvSpPr>
          <p:spPr bwMode="auto">
            <a:xfrm>
              <a:off x="4991100" y="77660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02" name="Freeform 1507"/>
            <p:cNvSpPr>
              <a:spLocks/>
            </p:cNvSpPr>
            <p:nvPr/>
          </p:nvSpPr>
          <p:spPr bwMode="auto">
            <a:xfrm>
              <a:off x="4999037" y="7789863"/>
              <a:ext cx="0" cy="3175"/>
            </a:xfrm>
            <a:custGeom>
              <a:avLst/>
              <a:gdLst>
                <a:gd name="T0" fmla="*/ 0 h 2"/>
                <a:gd name="T1" fmla="*/ 0 h 2"/>
                <a:gd name="T2" fmla="*/ 0 h 2"/>
                <a:gd name="T3" fmla="*/ 0 h 2"/>
                <a:gd name="T4" fmla="*/ 0 h 2"/>
                <a:gd name="T5" fmla="*/ 0 h 2"/>
                <a:gd name="T6" fmla="*/ 0 h 2"/>
                <a:gd name="T7" fmla="*/ 0 h 2"/>
                <a:gd name="T8" fmla="*/ 0 h 2"/>
                <a:gd name="T9" fmla="*/ 0 h 2"/>
                <a:gd name="T10" fmla="*/ 0 h 2"/>
                <a:gd name="T11" fmla="*/ 0 h 2"/>
                <a:gd name="T12" fmla="*/ 0 h 2"/>
                <a:gd name="T13" fmla="*/ 0 h 2"/>
                <a:gd name="T14" fmla="*/ 1 h 2"/>
                <a:gd name="T15" fmla="*/ 1 h 2"/>
                <a:gd name="T16" fmla="*/ 1 h 2"/>
                <a:gd name="T17" fmla="*/ 1 h 2"/>
                <a:gd name="T18" fmla="*/ 1 h 2"/>
                <a:gd name="T19" fmla="*/ 1 h 2"/>
                <a:gd name="T20" fmla="*/ 1 h 2"/>
                <a:gd name="T21" fmla="*/ 1 h 2"/>
                <a:gd name="T22" fmla="*/ 1 h 2"/>
                <a:gd name="T23" fmla="*/ 2 h 2"/>
                <a:gd name="T24" fmla="*/ 2 h 2"/>
                <a:gd name="T25" fmla="*/ 2 h 2"/>
                <a:gd name="T26" fmla="*/ 2 h 2"/>
                <a:gd name="T27" fmla="*/ 2 h 2"/>
                <a:gd name="T28" fmla="*/ 1 h 2"/>
                <a:gd name="T29" fmla="*/ 1 h 2"/>
                <a:gd name="T30" fmla="*/ 1 h 2"/>
                <a:gd name="T31" fmla="*/ 1 h 2"/>
                <a:gd name="T32" fmla="*/ 1 h 2"/>
                <a:gd name="T33" fmla="*/ 1 h 2"/>
                <a:gd name="T34" fmla="*/ 1 h 2"/>
                <a:gd name="T35" fmla="*/ 1 h 2"/>
                <a:gd name="T36" fmla="*/ 0 h 2"/>
                <a:gd name="T37" fmla="*/ 0 h 2"/>
                <a:gd name="T38" fmla="*/ 0 h 2"/>
                <a:gd name="T39" fmla="*/ 0 h 2"/>
                <a:gd name="T40" fmla="*/ 0 h 2"/>
                <a:gd name="T41" fmla="*/ 0 h 2"/>
                <a:gd name="T42"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Lst>
              <a:rect l="0" t="0" r="r" b="b"/>
              <a:pathLst>
                <a:path h="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03" name="Freeform 1508"/>
            <p:cNvSpPr>
              <a:spLocks/>
            </p:cNvSpPr>
            <p:nvPr/>
          </p:nvSpPr>
          <p:spPr bwMode="auto">
            <a:xfrm>
              <a:off x="4992687" y="7777163"/>
              <a:ext cx="6350" cy="9525"/>
            </a:xfrm>
            <a:custGeom>
              <a:avLst/>
              <a:gdLst>
                <a:gd name="T0" fmla="*/ 1 w 4"/>
                <a:gd name="T1" fmla="*/ 6 h 6"/>
                <a:gd name="T2" fmla="*/ 1 w 4"/>
                <a:gd name="T3" fmla="*/ 6 h 6"/>
                <a:gd name="T4" fmla="*/ 1 w 4"/>
                <a:gd name="T5" fmla="*/ 6 h 6"/>
                <a:gd name="T6" fmla="*/ 2 w 4"/>
                <a:gd name="T7" fmla="*/ 5 h 6"/>
                <a:gd name="T8" fmla="*/ 2 w 4"/>
                <a:gd name="T9" fmla="*/ 5 h 6"/>
                <a:gd name="T10" fmla="*/ 2 w 4"/>
                <a:gd name="T11" fmla="*/ 5 h 6"/>
                <a:gd name="T12" fmla="*/ 2 w 4"/>
                <a:gd name="T13" fmla="*/ 4 h 6"/>
                <a:gd name="T14" fmla="*/ 2 w 4"/>
                <a:gd name="T15" fmla="*/ 4 h 6"/>
                <a:gd name="T16" fmla="*/ 3 w 4"/>
                <a:gd name="T17" fmla="*/ 4 h 6"/>
                <a:gd name="T18" fmla="*/ 3 w 4"/>
                <a:gd name="T19" fmla="*/ 3 h 6"/>
                <a:gd name="T20" fmla="*/ 3 w 4"/>
                <a:gd name="T21" fmla="*/ 3 h 6"/>
                <a:gd name="T22" fmla="*/ 4 w 4"/>
                <a:gd name="T23" fmla="*/ 3 h 6"/>
                <a:gd name="T24" fmla="*/ 4 w 4"/>
                <a:gd name="T25" fmla="*/ 2 h 6"/>
                <a:gd name="T26" fmla="*/ 4 w 4"/>
                <a:gd name="T27" fmla="*/ 2 h 6"/>
                <a:gd name="T28" fmla="*/ 4 w 4"/>
                <a:gd name="T29" fmla="*/ 1 h 6"/>
                <a:gd name="T30" fmla="*/ 4 w 4"/>
                <a:gd name="T31" fmla="*/ 0 h 6"/>
                <a:gd name="T32" fmla="*/ 4 w 4"/>
                <a:gd name="T33" fmla="*/ 0 h 6"/>
                <a:gd name="T34" fmla="*/ 4 w 4"/>
                <a:gd name="T35" fmla="*/ 0 h 6"/>
                <a:gd name="T36" fmla="*/ 4 w 4"/>
                <a:gd name="T37" fmla="*/ 0 h 6"/>
                <a:gd name="T38" fmla="*/ 4 w 4"/>
                <a:gd name="T39" fmla="*/ 0 h 6"/>
                <a:gd name="T40" fmla="*/ 4 w 4"/>
                <a:gd name="T41" fmla="*/ 0 h 6"/>
                <a:gd name="T42" fmla="*/ 4 w 4"/>
                <a:gd name="T43" fmla="*/ 0 h 6"/>
                <a:gd name="T44" fmla="*/ 4 w 4"/>
                <a:gd name="T45" fmla="*/ 0 h 6"/>
                <a:gd name="T46" fmla="*/ 4 w 4"/>
                <a:gd name="T47" fmla="*/ 0 h 6"/>
                <a:gd name="T48" fmla="*/ 4 w 4"/>
                <a:gd name="T49" fmla="*/ 0 h 6"/>
                <a:gd name="T50" fmla="*/ 4 w 4"/>
                <a:gd name="T51" fmla="*/ 0 h 6"/>
                <a:gd name="T52" fmla="*/ 4 w 4"/>
                <a:gd name="T53" fmla="*/ 0 h 6"/>
                <a:gd name="T54" fmla="*/ 3 w 4"/>
                <a:gd name="T55" fmla="*/ 1 h 6"/>
                <a:gd name="T56" fmla="*/ 3 w 4"/>
                <a:gd name="T57" fmla="*/ 1 h 6"/>
                <a:gd name="T58" fmla="*/ 2 w 4"/>
                <a:gd name="T59" fmla="*/ 1 h 6"/>
                <a:gd name="T60" fmla="*/ 1 w 4"/>
                <a:gd name="T61" fmla="*/ 2 h 6"/>
                <a:gd name="T62" fmla="*/ 1 w 4"/>
                <a:gd name="T63" fmla="*/ 2 h 6"/>
                <a:gd name="T64" fmla="*/ 1 w 4"/>
                <a:gd name="T65" fmla="*/ 3 h 6"/>
                <a:gd name="T66" fmla="*/ 1 w 4"/>
                <a:gd name="T67" fmla="*/ 3 h 6"/>
                <a:gd name="T68" fmla="*/ 1 w 4"/>
                <a:gd name="T69" fmla="*/ 3 h 6"/>
                <a:gd name="T70" fmla="*/ 1 w 4"/>
                <a:gd name="T71" fmla="*/ 3 h 6"/>
                <a:gd name="T72" fmla="*/ 2 w 4"/>
                <a:gd name="T73" fmla="*/ 3 h 6"/>
                <a:gd name="T74" fmla="*/ 2 w 4"/>
                <a:gd name="T75" fmla="*/ 3 h 6"/>
                <a:gd name="T76" fmla="*/ 2 w 4"/>
                <a:gd name="T77" fmla="*/ 3 h 6"/>
                <a:gd name="T78" fmla="*/ 3 w 4"/>
                <a:gd name="T79" fmla="*/ 3 h 6"/>
                <a:gd name="T80" fmla="*/ 3 w 4"/>
                <a:gd name="T81" fmla="*/ 3 h 6"/>
                <a:gd name="T82" fmla="*/ 2 w 4"/>
                <a:gd name="T83" fmla="*/ 3 h 6"/>
                <a:gd name="T84" fmla="*/ 2 w 4"/>
                <a:gd name="T85" fmla="*/ 3 h 6"/>
                <a:gd name="T86" fmla="*/ 2 w 4"/>
                <a:gd name="T87" fmla="*/ 3 h 6"/>
                <a:gd name="T88" fmla="*/ 2 w 4"/>
                <a:gd name="T89" fmla="*/ 3 h 6"/>
                <a:gd name="T90" fmla="*/ 1 w 4"/>
                <a:gd name="T91" fmla="*/ 3 h 6"/>
                <a:gd name="T92" fmla="*/ 1 w 4"/>
                <a:gd name="T93" fmla="*/ 3 h 6"/>
                <a:gd name="T94" fmla="*/ 1 w 4"/>
                <a:gd name="T95" fmla="*/ 3 h 6"/>
                <a:gd name="T96" fmla="*/ 1 w 4"/>
                <a:gd name="T97" fmla="*/ 4 h 6"/>
                <a:gd name="T98" fmla="*/ 0 w 4"/>
                <a:gd name="T99" fmla="*/ 4 h 6"/>
                <a:gd name="T100" fmla="*/ 0 w 4"/>
                <a:gd name="T101" fmla="*/ 5 h 6"/>
                <a:gd name="T102" fmla="*/ 0 w 4"/>
                <a:gd name="T103" fmla="*/ 6 h 6"/>
                <a:gd name="T104" fmla="*/ 1 w 4"/>
                <a:gd name="T105" fmla="*/ 6 h 6"/>
                <a:gd name="T106" fmla="*/ 1 w 4"/>
                <a:gd name="T107" fmla="*/ 6 h 6"/>
                <a:gd name="T108" fmla="*/ 1 w 4"/>
                <a:gd name="T109" fmla="*/ 6 h 6"/>
                <a:gd name="T110" fmla="*/ 1 w 4"/>
                <a:gd name="T11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 h="6">
                  <a:moveTo>
                    <a:pt x="1" y="6"/>
                  </a:moveTo>
                  <a:lnTo>
                    <a:pt x="1" y="6"/>
                  </a:lnTo>
                  <a:lnTo>
                    <a:pt x="1" y="6"/>
                  </a:lnTo>
                  <a:lnTo>
                    <a:pt x="1" y="6"/>
                  </a:lnTo>
                  <a:lnTo>
                    <a:pt x="1" y="6"/>
                  </a:lnTo>
                  <a:lnTo>
                    <a:pt x="1" y="6"/>
                  </a:lnTo>
                  <a:lnTo>
                    <a:pt x="1" y="6"/>
                  </a:lnTo>
                  <a:lnTo>
                    <a:pt x="1" y="6"/>
                  </a:lnTo>
                  <a:lnTo>
                    <a:pt x="1" y="6"/>
                  </a:lnTo>
                  <a:lnTo>
                    <a:pt x="2" y="5"/>
                  </a:lnTo>
                  <a:lnTo>
                    <a:pt x="2" y="5"/>
                  </a:lnTo>
                  <a:lnTo>
                    <a:pt x="2" y="5"/>
                  </a:lnTo>
                  <a:lnTo>
                    <a:pt x="2" y="5"/>
                  </a:lnTo>
                  <a:lnTo>
                    <a:pt x="2" y="5"/>
                  </a:lnTo>
                  <a:lnTo>
                    <a:pt x="2" y="5"/>
                  </a:lnTo>
                  <a:lnTo>
                    <a:pt x="2" y="5"/>
                  </a:lnTo>
                  <a:lnTo>
                    <a:pt x="2" y="5"/>
                  </a:lnTo>
                  <a:lnTo>
                    <a:pt x="2" y="5"/>
                  </a:lnTo>
                  <a:lnTo>
                    <a:pt x="2" y="4"/>
                  </a:lnTo>
                  <a:lnTo>
                    <a:pt x="2" y="4"/>
                  </a:lnTo>
                  <a:lnTo>
                    <a:pt x="2" y="4"/>
                  </a:lnTo>
                  <a:lnTo>
                    <a:pt x="2" y="4"/>
                  </a:lnTo>
                  <a:lnTo>
                    <a:pt x="2" y="5"/>
                  </a:lnTo>
                  <a:lnTo>
                    <a:pt x="2" y="4"/>
                  </a:lnTo>
                  <a:lnTo>
                    <a:pt x="2" y="4"/>
                  </a:lnTo>
                  <a:lnTo>
                    <a:pt x="3" y="4"/>
                  </a:lnTo>
                  <a:lnTo>
                    <a:pt x="3" y="4"/>
                  </a:lnTo>
                  <a:lnTo>
                    <a:pt x="3" y="3"/>
                  </a:lnTo>
                  <a:lnTo>
                    <a:pt x="3" y="3"/>
                  </a:lnTo>
                  <a:lnTo>
                    <a:pt x="3" y="3"/>
                  </a:lnTo>
                  <a:lnTo>
                    <a:pt x="3" y="3"/>
                  </a:lnTo>
                  <a:lnTo>
                    <a:pt x="3" y="3"/>
                  </a:lnTo>
                  <a:lnTo>
                    <a:pt x="3" y="3"/>
                  </a:lnTo>
                  <a:lnTo>
                    <a:pt x="3" y="3"/>
                  </a:lnTo>
                  <a:lnTo>
                    <a:pt x="4" y="3"/>
                  </a:lnTo>
                  <a:lnTo>
                    <a:pt x="4" y="3"/>
                  </a:lnTo>
                  <a:lnTo>
                    <a:pt x="4" y="3"/>
                  </a:lnTo>
                  <a:lnTo>
                    <a:pt x="4" y="2"/>
                  </a:lnTo>
                  <a:lnTo>
                    <a:pt x="4" y="2"/>
                  </a:lnTo>
                  <a:lnTo>
                    <a:pt x="4" y="2"/>
                  </a:lnTo>
                  <a:lnTo>
                    <a:pt x="4" y="2"/>
                  </a:lnTo>
                  <a:lnTo>
                    <a:pt x="4" y="2"/>
                  </a:lnTo>
                  <a:lnTo>
                    <a:pt x="4" y="2"/>
                  </a:lnTo>
                  <a:lnTo>
                    <a:pt x="4" y="1"/>
                  </a:lnTo>
                  <a:lnTo>
                    <a:pt x="4" y="1"/>
                  </a:lnTo>
                  <a:lnTo>
                    <a:pt x="4" y="1"/>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3" y="0"/>
                  </a:lnTo>
                  <a:lnTo>
                    <a:pt x="3" y="1"/>
                  </a:lnTo>
                  <a:lnTo>
                    <a:pt x="3" y="1"/>
                  </a:lnTo>
                  <a:lnTo>
                    <a:pt x="3" y="1"/>
                  </a:lnTo>
                  <a:lnTo>
                    <a:pt x="3" y="1"/>
                  </a:lnTo>
                  <a:lnTo>
                    <a:pt x="3" y="1"/>
                  </a:lnTo>
                  <a:lnTo>
                    <a:pt x="2" y="1"/>
                  </a:lnTo>
                  <a:lnTo>
                    <a:pt x="2" y="1"/>
                  </a:lnTo>
                  <a:lnTo>
                    <a:pt x="2" y="1"/>
                  </a:lnTo>
                  <a:lnTo>
                    <a:pt x="2" y="1"/>
                  </a:lnTo>
                  <a:lnTo>
                    <a:pt x="2" y="2"/>
                  </a:lnTo>
                  <a:lnTo>
                    <a:pt x="1" y="2"/>
                  </a:lnTo>
                  <a:lnTo>
                    <a:pt x="1" y="2"/>
                  </a:lnTo>
                  <a:lnTo>
                    <a:pt x="1" y="2"/>
                  </a:lnTo>
                  <a:lnTo>
                    <a:pt x="1" y="2"/>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3"/>
                  </a:lnTo>
                  <a:lnTo>
                    <a:pt x="2" y="3"/>
                  </a:lnTo>
                  <a:lnTo>
                    <a:pt x="2" y="3"/>
                  </a:lnTo>
                  <a:lnTo>
                    <a:pt x="2" y="3"/>
                  </a:lnTo>
                  <a:lnTo>
                    <a:pt x="2" y="3"/>
                  </a:lnTo>
                  <a:lnTo>
                    <a:pt x="2" y="3"/>
                  </a:lnTo>
                  <a:lnTo>
                    <a:pt x="2" y="3"/>
                  </a:lnTo>
                  <a:lnTo>
                    <a:pt x="3" y="3"/>
                  </a:lnTo>
                  <a:lnTo>
                    <a:pt x="3" y="3"/>
                  </a:lnTo>
                  <a:lnTo>
                    <a:pt x="3" y="3"/>
                  </a:lnTo>
                  <a:lnTo>
                    <a:pt x="3" y="3"/>
                  </a:lnTo>
                  <a:lnTo>
                    <a:pt x="3" y="3"/>
                  </a:lnTo>
                  <a:lnTo>
                    <a:pt x="3" y="3"/>
                  </a:lnTo>
                  <a:lnTo>
                    <a:pt x="2" y="3"/>
                  </a:lnTo>
                  <a:lnTo>
                    <a:pt x="2" y="3"/>
                  </a:lnTo>
                  <a:lnTo>
                    <a:pt x="2" y="3"/>
                  </a:lnTo>
                  <a:lnTo>
                    <a:pt x="2" y="3"/>
                  </a:lnTo>
                  <a:lnTo>
                    <a:pt x="2" y="3"/>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0" y="4"/>
                  </a:lnTo>
                  <a:lnTo>
                    <a:pt x="0" y="4"/>
                  </a:lnTo>
                  <a:lnTo>
                    <a:pt x="0" y="4"/>
                  </a:lnTo>
                  <a:lnTo>
                    <a:pt x="0" y="5"/>
                  </a:lnTo>
                  <a:lnTo>
                    <a:pt x="0" y="5"/>
                  </a:lnTo>
                  <a:lnTo>
                    <a:pt x="0" y="5"/>
                  </a:lnTo>
                  <a:lnTo>
                    <a:pt x="0" y="5"/>
                  </a:lnTo>
                  <a:lnTo>
                    <a:pt x="0" y="6"/>
                  </a:lnTo>
                  <a:lnTo>
                    <a:pt x="0" y="6"/>
                  </a:lnTo>
                  <a:lnTo>
                    <a:pt x="0" y="6"/>
                  </a:lnTo>
                  <a:lnTo>
                    <a:pt x="1" y="6"/>
                  </a:lnTo>
                  <a:lnTo>
                    <a:pt x="1" y="6"/>
                  </a:lnTo>
                  <a:lnTo>
                    <a:pt x="1" y="6"/>
                  </a:lnTo>
                  <a:lnTo>
                    <a:pt x="1" y="6"/>
                  </a:lnTo>
                  <a:lnTo>
                    <a:pt x="1" y="6"/>
                  </a:lnTo>
                  <a:lnTo>
                    <a:pt x="1" y="6"/>
                  </a:lnTo>
                  <a:lnTo>
                    <a:pt x="1"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04" name="Freeform 1509"/>
            <p:cNvSpPr>
              <a:spLocks/>
            </p:cNvSpPr>
            <p:nvPr/>
          </p:nvSpPr>
          <p:spPr bwMode="auto">
            <a:xfrm>
              <a:off x="5008562" y="7783513"/>
              <a:ext cx="3175" cy="6350"/>
            </a:xfrm>
            <a:custGeom>
              <a:avLst/>
              <a:gdLst>
                <a:gd name="T0" fmla="*/ 0 w 3"/>
                <a:gd name="T1" fmla="*/ 1 h 5"/>
                <a:gd name="T2" fmla="*/ 0 w 3"/>
                <a:gd name="T3" fmla="*/ 1 h 5"/>
                <a:gd name="T4" fmla="*/ 0 w 3"/>
                <a:gd name="T5" fmla="*/ 1 h 5"/>
                <a:gd name="T6" fmla="*/ 0 w 3"/>
                <a:gd name="T7" fmla="*/ 2 h 5"/>
                <a:gd name="T8" fmla="*/ 0 w 3"/>
                <a:gd name="T9" fmla="*/ 2 h 5"/>
                <a:gd name="T10" fmla="*/ 1 w 3"/>
                <a:gd name="T11" fmla="*/ 2 h 5"/>
                <a:gd name="T12" fmla="*/ 1 w 3"/>
                <a:gd name="T13" fmla="*/ 2 h 5"/>
                <a:gd name="T14" fmla="*/ 1 w 3"/>
                <a:gd name="T15" fmla="*/ 2 h 5"/>
                <a:gd name="T16" fmla="*/ 1 w 3"/>
                <a:gd name="T17" fmla="*/ 3 h 5"/>
                <a:gd name="T18" fmla="*/ 1 w 3"/>
                <a:gd name="T19" fmla="*/ 3 h 5"/>
                <a:gd name="T20" fmla="*/ 1 w 3"/>
                <a:gd name="T21" fmla="*/ 3 h 5"/>
                <a:gd name="T22" fmla="*/ 1 w 3"/>
                <a:gd name="T23" fmla="*/ 3 h 5"/>
                <a:gd name="T24" fmla="*/ 1 w 3"/>
                <a:gd name="T25" fmla="*/ 4 h 5"/>
                <a:gd name="T26" fmla="*/ 1 w 3"/>
                <a:gd name="T27" fmla="*/ 4 h 5"/>
                <a:gd name="T28" fmla="*/ 1 w 3"/>
                <a:gd name="T29" fmla="*/ 4 h 5"/>
                <a:gd name="T30" fmla="*/ 2 w 3"/>
                <a:gd name="T31" fmla="*/ 4 h 5"/>
                <a:gd name="T32" fmla="*/ 2 w 3"/>
                <a:gd name="T33" fmla="*/ 4 h 5"/>
                <a:gd name="T34" fmla="*/ 2 w 3"/>
                <a:gd name="T35" fmla="*/ 5 h 5"/>
                <a:gd name="T36" fmla="*/ 2 w 3"/>
                <a:gd name="T37" fmla="*/ 5 h 5"/>
                <a:gd name="T38" fmla="*/ 3 w 3"/>
                <a:gd name="T39" fmla="*/ 5 h 5"/>
                <a:gd name="T40" fmla="*/ 3 w 3"/>
                <a:gd name="T41" fmla="*/ 5 h 5"/>
                <a:gd name="T42" fmla="*/ 2 w 3"/>
                <a:gd name="T43" fmla="*/ 5 h 5"/>
                <a:gd name="T44" fmla="*/ 3 w 3"/>
                <a:gd name="T45" fmla="*/ 4 h 5"/>
                <a:gd name="T46" fmla="*/ 3 w 3"/>
                <a:gd name="T47" fmla="*/ 4 h 5"/>
                <a:gd name="T48" fmla="*/ 3 w 3"/>
                <a:gd name="T49" fmla="*/ 4 h 5"/>
                <a:gd name="T50" fmla="*/ 3 w 3"/>
                <a:gd name="T51" fmla="*/ 3 h 5"/>
                <a:gd name="T52" fmla="*/ 3 w 3"/>
                <a:gd name="T53" fmla="*/ 2 h 5"/>
                <a:gd name="T54" fmla="*/ 2 w 3"/>
                <a:gd name="T55" fmla="*/ 2 h 5"/>
                <a:gd name="T56" fmla="*/ 2 w 3"/>
                <a:gd name="T57" fmla="*/ 2 h 5"/>
                <a:gd name="T58" fmla="*/ 2 w 3"/>
                <a:gd name="T59" fmla="*/ 2 h 5"/>
                <a:gd name="T60" fmla="*/ 2 w 3"/>
                <a:gd name="T61" fmla="*/ 2 h 5"/>
                <a:gd name="T62" fmla="*/ 2 w 3"/>
                <a:gd name="T63" fmla="*/ 1 h 5"/>
                <a:gd name="T64" fmla="*/ 2 w 3"/>
                <a:gd name="T65" fmla="*/ 1 h 5"/>
                <a:gd name="T66" fmla="*/ 2 w 3"/>
                <a:gd name="T67" fmla="*/ 1 h 5"/>
                <a:gd name="T68" fmla="*/ 1 w 3"/>
                <a:gd name="T69" fmla="*/ 1 h 5"/>
                <a:gd name="T70" fmla="*/ 1 w 3"/>
                <a:gd name="T71" fmla="*/ 0 h 5"/>
                <a:gd name="T72" fmla="*/ 0 w 3"/>
                <a:gd name="T7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5">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3" y="5"/>
                    <a:pt x="3" y="5"/>
                    <a:pt x="3" y="5"/>
                  </a:cubicBezTo>
                  <a:cubicBezTo>
                    <a:pt x="2" y="5"/>
                    <a:pt x="2" y="5"/>
                    <a:pt x="2" y="5"/>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05" name="Freeform 1510"/>
            <p:cNvSpPr>
              <a:spLocks/>
            </p:cNvSpPr>
            <p:nvPr/>
          </p:nvSpPr>
          <p:spPr bwMode="auto">
            <a:xfrm>
              <a:off x="4989512" y="7780338"/>
              <a:ext cx="1587" cy="0"/>
            </a:xfrm>
            <a:custGeom>
              <a:avLst/>
              <a:gdLst>
                <a:gd name="T0" fmla="*/ 0 w 1"/>
                <a:gd name="T1" fmla="*/ 0 w 1"/>
                <a:gd name="T2" fmla="*/ 1 w 1"/>
                <a:gd name="T3" fmla="*/ 1 w 1"/>
                <a:gd name="T4" fmla="*/ 1 w 1"/>
                <a:gd name="T5" fmla="*/ 1 w 1"/>
                <a:gd name="T6" fmla="*/ 1 w 1"/>
                <a:gd name="T7" fmla="*/ 1 w 1"/>
                <a:gd name="T8" fmla="*/ 0 w 1"/>
                <a:gd name="T9" fmla="*/ 0 w 1"/>
                <a:gd name="T10" fmla="*/ 0 w 1"/>
                <a:gd name="T11" fmla="*/ 0 w 1"/>
                <a:gd name="T12" fmla="*/ 0 w 1"/>
                <a:gd name="T13" fmla="*/ 0 w 1"/>
                <a:gd name="T14" fmla="*/ 0 w 1"/>
                <a:gd name="T15" fmla="*/ 0 w 1"/>
                <a:gd name="T16" fmla="*/ 0 w 1"/>
                <a:gd name="T17"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1">
                  <a:moveTo>
                    <a:pt x="0" y="0"/>
                  </a:moveTo>
                  <a:lnTo>
                    <a:pt x="0"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06" name="Freeform 1511"/>
            <p:cNvSpPr>
              <a:spLocks/>
            </p:cNvSpPr>
            <p:nvPr/>
          </p:nvSpPr>
          <p:spPr bwMode="auto">
            <a:xfrm>
              <a:off x="4989512" y="7777163"/>
              <a:ext cx="3175" cy="3175"/>
            </a:xfrm>
            <a:custGeom>
              <a:avLst/>
              <a:gdLst>
                <a:gd name="T0" fmla="*/ 0 w 2"/>
                <a:gd name="T1" fmla="*/ 1 h 2"/>
                <a:gd name="T2" fmla="*/ 0 w 2"/>
                <a:gd name="T3" fmla="*/ 1 h 2"/>
                <a:gd name="T4" fmla="*/ 0 w 2"/>
                <a:gd name="T5" fmla="*/ 1 h 2"/>
                <a:gd name="T6" fmla="*/ 1 w 2"/>
                <a:gd name="T7" fmla="*/ 2 h 2"/>
                <a:gd name="T8" fmla="*/ 1 w 2"/>
                <a:gd name="T9" fmla="*/ 1 h 2"/>
                <a:gd name="T10" fmla="*/ 1 w 2"/>
                <a:gd name="T11" fmla="*/ 1 h 2"/>
                <a:gd name="T12" fmla="*/ 1 w 2"/>
                <a:gd name="T13" fmla="*/ 2 h 2"/>
                <a:gd name="T14" fmla="*/ 1 w 2"/>
                <a:gd name="T15" fmla="*/ 2 h 2"/>
                <a:gd name="T16" fmla="*/ 1 w 2"/>
                <a:gd name="T17" fmla="*/ 2 h 2"/>
                <a:gd name="T18" fmla="*/ 1 w 2"/>
                <a:gd name="T19" fmla="*/ 1 h 2"/>
                <a:gd name="T20" fmla="*/ 1 w 2"/>
                <a:gd name="T21" fmla="*/ 1 h 2"/>
                <a:gd name="T22" fmla="*/ 1 w 2"/>
                <a:gd name="T23" fmla="*/ 1 h 2"/>
                <a:gd name="T24" fmla="*/ 1 w 2"/>
                <a:gd name="T25" fmla="*/ 1 h 2"/>
                <a:gd name="T26" fmla="*/ 1 w 2"/>
                <a:gd name="T27" fmla="*/ 1 h 2"/>
                <a:gd name="T28" fmla="*/ 1 w 2"/>
                <a:gd name="T29" fmla="*/ 1 h 2"/>
                <a:gd name="T30" fmla="*/ 1 w 2"/>
                <a:gd name="T31" fmla="*/ 1 h 2"/>
                <a:gd name="T32" fmla="*/ 2 w 2"/>
                <a:gd name="T33" fmla="*/ 0 h 2"/>
                <a:gd name="T34" fmla="*/ 2 w 2"/>
                <a:gd name="T35" fmla="*/ 0 h 2"/>
                <a:gd name="T36" fmla="*/ 2 w 2"/>
                <a:gd name="T37" fmla="*/ 0 h 2"/>
                <a:gd name="T38" fmla="*/ 2 w 2"/>
                <a:gd name="T39" fmla="*/ 0 h 2"/>
                <a:gd name="T40" fmla="*/ 2 w 2"/>
                <a:gd name="T41" fmla="*/ 0 h 2"/>
                <a:gd name="T42" fmla="*/ 2 w 2"/>
                <a:gd name="T43" fmla="*/ 0 h 2"/>
                <a:gd name="T44" fmla="*/ 2 w 2"/>
                <a:gd name="T45" fmla="*/ 0 h 2"/>
                <a:gd name="T46" fmla="*/ 2 w 2"/>
                <a:gd name="T47" fmla="*/ 0 h 2"/>
                <a:gd name="T48" fmla="*/ 2 w 2"/>
                <a:gd name="T49" fmla="*/ 0 h 2"/>
                <a:gd name="T50" fmla="*/ 2 w 2"/>
                <a:gd name="T51" fmla="*/ 0 h 2"/>
                <a:gd name="T52" fmla="*/ 2 w 2"/>
                <a:gd name="T53" fmla="*/ 0 h 2"/>
                <a:gd name="T54" fmla="*/ 2 w 2"/>
                <a:gd name="T55" fmla="*/ 0 h 2"/>
                <a:gd name="T56" fmla="*/ 2 w 2"/>
                <a:gd name="T57" fmla="*/ 0 h 2"/>
                <a:gd name="T58" fmla="*/ 1 w 2"/>
                <a:gd name="T59" fmla="*/ 0 h 2"/>
                <a:gd name="T60" fmla="*/ 1 w 2"/>
                <a:gd name="T61" fmla="*/ 0 h 2"/>
                <a:gd name="T62" fmla="*/ 1 w 2"/>
                <a:gd name="T63" fmla="*/ 0 h 2"/>
                <a:gd name="T64" fmla="*/ 1 w 2"/>
                <a:gd name="T65" fmla="*/ 0 h 2"/>
                <a:gd name="T66" fmla="*/ 1 w 2"/>
                <a:gd name="T67" fmla="*/ 0 h 2"/>
                <a:gd name="T68" fmla="*/ 1 w 2"/>
                <a:gd name="T69" fmla="*/ 0 h 2"/>
                <a:gd name="T70" fmla="*/ 1 w 2"/>
                <a:gd name="T71" fmla="*/ 0 h 2"/>
                <a:gd name="T72" fmla="*/ 1 w 2"/>
                <a:gd name="T73" fmla="*/ 0 h 2"/>
                <a:gd name="T74" fmla="*/ 0 w 2"/>
                <a:gd name="T75" fmla="*/ 0 h 2"/>
                <a:gd name="T76" fmla="*/ 0 w 2"/>
                <a:gd name="T77" fmla="*/ 0 h 2"/>
                <a:gd name="T78" fmla="*/ 0 w 2"/>
                <a:gd name="T79" fmla="*/ 1 h 2"/>
                <a:gd name="T80" fmla="*/ 0 w 2"/>
                <a:gd name="T81" fmla="*/ 1 h 2"/>
                <a:gd name="T82" fmla="*/ 0 w 2"/>
                <a:gd name="T83" fmla="*/ 1 h 2"/>
                <a:gd name="T84" fmla="*/ 0 w 2"/>
                <a:gd name="T85" fmla="*/ 1 h 2"/>
                <a:gd name="T86" fmla="*/ 0 w 2"/>
                <a:gd name="T87" fmla="*/ 1 h 2"/>
                <a:gd name="T88" fmla="*/ 0 w 2"/>
                <a:gd name="T89" fmla="*/ 1 h 2"/>
                <a:gd name="T90" fmla="*/ 0 w 2"/>
                <a:gd name="T91" fmla="*/ 1 h 2"/>
                <a:gd name="T92" fmla="*/ 0 w 2"/>
                <a:gd name="T93" fmla="*/ 1 h 2"/>
                <a:gd name="T94" fmla="*/ 0 w 2"/>
                <a:gd name="T95" fmla="*/ 1 h 2"/>
                <a:gd name="T96" fmla="*/ 0 w 2"/>
                <a:gd name="T97" fmla="*/ 1 h 2"/>
                <a:gd name="T98" fmla="*/ 0 w 2"/>
                <a:gd name="T99" fmla="*/ 1 h 2"/>
                <a:gd name="T100" fmla="*/ 0 w 2"/>
                <a:gd name="T101" fmla="*/ 1 h 2"/>
                <a:gd name="T102" fmla="*/ 0 w 2"/>
                <a:gd name="T103" fmla="*/ 1 h 2"/>
                <a:gd name="T104" fmla="*/ 0 w 2"/>
                <a:gd name="T10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 h="2">
                  <a:moveTo>
                    <a:pt x="0" y="1"/>
                  </a:moveTo>
                  <a:lnTo>
                    <a:pt x="0" y="1"/>
                  </a:lnTo>
                  <a:lnTo>
                    <a:pt x="0" y="1"/>
                  </a:lnTo>
                  <a:lnTo>
                    <a:pt x="1" y="2"/>
                  </a:lnTo>
                  <a:lnTo>
                    <a:pt x="1" y="1"/>
                  </a:lnTo>
                  <a:lnTo>
                    <a:pt x="1" y="1"/>
                  </a:lnTo>
                  <a:lnTo>
                    <a:pt x="1" y="2"/>
                  </a:lnTo>
                  <a:lnTo>
                    <a:pt x="1" y="2"/>
                  </a:lnTo>
                  <a:lnTo>
                    <a:pt x="1" y="2"/>
                  </a:lnTo>
                  <a:lnTo>
                    <a:pt x="1" y="1"/>
                  </a:lnTo>
                  <a:lnTo>
                    <a:pt x="1" y="1"/>
                  </a:lnTo>
                  <a:lnTo>
                    <a:pt x="1" y="1"/>
                  </a:lnTo>
                  <a:lnTo>
                    <a:pt x="1" y="1"/>
                  </a:lnTo>
                  <a:lnTo>
                    <a:pt x="1" y="1"/>
                  </a:lnTo>
                  <a:lnTo>
                    <a:pt x="1" y="1"/>
                  </a:lnTo>
                  <a:lnTo>
                    <a:pt x="1"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0"/>
                  </a:lnTo>
                  <a:lnTo>
                    <a:pt x="1" y="0"/>
                  </a:lnTo>
                  <a:lnTo>
                    <a:pt x="1"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07" name="Freeform 1512"/>
            <p:cNvSpPr>
              <a:spLocks/>
            </p:cNvSpPr>
            <p:nvPr/>
          </p:nvSpPr>
          <p:spPr bwMode="auto">
            <a:xfrm>
              <a:off x="4984750" y="7781925"/>
              <a:ext cx="9525" cy="11113"/>
            </a:xfrm>
            <a:custGeom>
              <a:avLst/>
              <a:gdLst>
                <a:gd name="T0" fmla="*/ 1 w 6"/>
                <a:gd name="T1" fmla="*/ 3 h 7"/>
                <a:gd name="T2" fmla="*/ 1 w 6"/>
                <a:gd name="T3" fmla="*/ 3 h 7"/>
                <a:gd name="T4" fmla="*/ 1 w 6"/>
                <a:gd name="T5" fmla="*/ 4 h 7"/>
                <a:gd name="T6" fmla="*/ 0 w 6"/>
                <a:gd name="T7" fmla="*/ 4 h 7"/>
                <a:gd name="T8" fmla="*/ 0 w 6"/>
                <a:gd name="T9" fmla="*/ 5 h 7"/>
                <a:gd name="T10" fmla="*/ 0 w 6"/>
                <a:gd name="T11" fmla="*/ 5 h 7"/>
                <a:gd name="T12" fmla="*/ 0 w 6"/>
                <a:gd name="T13" fmla="*/ 5 h 7"/>
                <a:gd name="T14" fmla="*/ 1 w 6"/>
                <a:gd name="T15" fmla="*/ 5 h 7"/>
                <a:gd name="T16" fmla="*/ 2 w 6"/>
                <a:gd name="T17" fmla="*/ 5 h 7"/>
                <a:gd name="T18" fmla="*/ 2 w 6"/>
                <a:gd name="T19" fmla="*/ 4 h 7"/>
                <a:gd name="T20" fmla="*/ 2 w 6"/>
                <a:gd name="T21" fmla="*/ 3 h 7"/>
                <a:gd name="T22" fmla="*/ 3 w 6"/>
                <a:gd name="T23" fmla="*/ 3 h 7"/>
                <a:gd name="T24" fmla="*/ 2 w 6"/>
                <a:gd name="T25" fmla="*/ 3 h 7"/>
                <a:gd name="T26" fmla="*/ 2 w 6"/>
                <a:gd name="T27" fmla="*/ 4 h 7"/>
                <a:gd name="T28" fmla="*/ 2 w 6"/>
                <a:gd name="T29" fmla="*/ 4 h 7"/>
                <a:gd name="T30" fmla="*/ 2 w 6"/>
                <a:gd name="T31" fmla="*/ 5 h 7"/>
                <a:gd name="T32" fmla="*/ 3 w 6"/>
                <a:gd name="T33" fmla="*/ 6 h 7"/>
                <a:gd name="T34" fmla="*/ 2 w 6"/>
                <a:gd name="T35" fmla="*/ 6 h 7"/>
                <a:gd name="T36" fmla="*/ 2 w 6"/>
                <a:gd name="T37" fmla="*/ 7 h 7"/>
                <a:gd name="T38" fmla="*/ 2 w 6"/>
                <a:gd name="T39" fmla="*/ 7 h 7"/>
                <a:gd name="T40" fmla="*/ 2 w 6"/>
                <a:gd name="T41" fmla="*/ 7 h 7"/>
                <a:gd name="T42" fmla="*/ 2 w 6"/>
                <a:gd name="T43" fmla="*/ 7 h 7"/>
                <a:gd name="T44" fmla="*/ 3 w 6"/>
                <a:gd name="T45" fmla="*/ 7 h 7"/>
                <a:gd name="T46" fmla="*/ 3 w 6"/>
                <a:gd name="T47" fmla="*/ 7 h 7"/>
                <a:gd name="T48" fmla="*/ 4 w 6"/>
                <a:gd name="T49" fmla="*/ 7 h 7"/>
                <a:gd name="T50" fmla="*/ 4 w 6"/>
                <a:gd name="T51" fmla="*/ 7 h 7"/>
                <a:gd name="T52" fmla="*/ 5 w 6"/>
                <a:gd name="T53" fmla="*/ 6 h 7"/>
                <a:gd name="T54" fmla="*/ 5 w 6"/>
                <a:gd name="T55" fmla="*/ 6 h 7"/>
                <a:gd name="T56" fmla="*/ 5 w 6"/>
                <a:gd name="T57" fmla="*/ 6 h 7"/>
                <a:gd name="T58" fmla="*/ 6 w 6"/>
                <a:gd name="T59" fmla="*/ 6 h 7"/>
                <a:gd name="T60" fmla="*/ 6 w 6"/>
                <a:gd name="T61" fmla="*/ 6 h 7"/>
                <a:gd name="T62" fmla="*/ 6 w 6"/>
                <a:gd name="T63" fmla="*/ 5 h 7"/>
                <a:gd name="T64" fmla="*/ 6 w 6"/>
                <a:gd name="T65" fmla="*/ 5 h 7"/>
                <a:gd name="T66" fmla="*/ 6 w 6"/>
                <a:gd name="T67" fmla="*/ 4 h 7"/>
                <a:gd name="T68" fmla="*/ 6 w 6"/>
                <a:gd name="T69" fmla="*/ 4 h 7"/>
                <a:gd name="T70" fmla="*/ 5 w 6"/>
                <a:gd name="T71" fmla="*/ 3 h 7"/>
                <a:gd name="T72" fmla="*/ 5 w 6"/>
                <a:gd name="T73" fmla="*/ 3 h 7"/>
                <a:gd name="T74" fmla="*/ 5 w 6"/>
                <a:gd name="T75" fmla="*/ 2 h 7"/>
                <a:gd name="T76" fmla="*/ 5 w 6"/>
                <a:gd name="T77" fmla="*/ 1 h 7"/>
                <a:gd name="T78" fmla="*/ 5 w 6"/>
                <a:gd name="T79" fmla="*/ 0 h 7"/>
                <a:gd name="T80" fmla="*/ 5 w 6"/>
                <a:gd name="T81" fmla="*/ 0 h 7"/>
                <a:gd name="T82" fmla="*/ 4 w 6"/>
                <a:gd name="T83" fmla="*/ 0 h 7"/>
                <a:gd name="T84" fmla="*/ 4 w 6"/>
                <a:gd name="T85" fmla="*/ 1 h 7"/>
                <a:gd name="T86" fmla="*/ 3 w 6"/>
                <a:gd name="T87" fmla="*/ 1 h 7"/>
                <a:gd name="T88" fmla="*/ 2 w 6"/>
                <a:gd name="T89" fmla="*/ 1 h 7"/>
                <a:gd name="T90" fmla="*/ 2 w 6"/>
                <a:gd name="T91" fmla="*/ 2 h 7"/>
                <a:gd name="T92" fmla="*/ 2 w 6"/>
                <a:gd name="T93" fmla="*/ 3 h 7"/>
                <a:gd name="T94" fmla="*/ 2 w 6"/>
                <a:gd name="T95" fmla="*/ 2 h 7"/>
                <a:gd name="T96" fmla="*/ 2 w 6"/>
                <a:gd name="T97" fmla="*/ 1 h 7"/>
                <a:gd name="T98" fmla="*/ 2 w 6"/>
                <a:gd name="T99" fmla="*/ 1 h 7"/>
                <a:gd name="T100" fmla="*/ 2 w 6"/>
                <a:gd name="T101" fmla="*/ 2 h 7"/>
                <a:gd name="T102" fmla="*/ 2 w 6"/>
                <a:gd name="T103" fmla="*/ 2 h 7"/>
                <a:gd name="T104" fmla="*/ 1 w 6"/>
                <a:gd name="T105" fmla="*/ 2 h 7"/>
                <a:gd name="T106" fmla="*/ 1 w 6"/>
                <a:gd name="T107" fmla="*/ 2 h 7"/>
                <a:gd name="T108" fmla="*/ 1 w 6"/>
                <a:gd name="T10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7">
                  <a:moveTo>
                    <a:pt x="1" y="3"/>
                  </a:moveTo>
                  <a:lnTo>
                    <a:pt x="1" y="3"/>
                  </a:lnTo>
                  <a:lnTo>
                    <a:pt x="1" y="3"/>
                  </a:lnTo>
                  <a:lnTo>
                    <a:pt x="1" y="3"/>
                  </a:lnTo>
                  <a:lnTo>
                    <a:pt x="1" y="3"/>
                  </a:lnTo>
                  <a:lnTo>
                    <a:pt x="1" y="3"/>
                  </a:lnTo>
                  <a:lnTo>
                    <a:pt x="1" y="3"/>
                  </a:lnTo>
                  <a:lnTo>
                    <a:pt x="1" y="3"/>
                  </a:lnTo>
                  <a:lnTo>
                    <a:pt x="1" y="3"/>
                  </a:lnTo>
                  <a:lnTo>
                    <a:pt x="1" y="3"/>
                  </a:lnTo>
                  <a:lnTo>
                    <a:pt x="1" y="3"/>
                  </a:lnTo>
                  <a:lnTo>
                    <a:pt x="1"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1" y="5"/>
                  </a:lnTo>
                  <a:lnTo>
                    <a:pt x="1" y="5"/>
                  </a:lnTo>
                  <a:lnTo>
                    <a:pt x="1" y="5"/>
                  </a:lnTo>
                  <a:lnTo>
                    <a:pt x="1" y="5"/>
                  </a:lnTo>
                  <a:lnTo>
                    <a:pt x="1" y="5"/>
                  </a:lnTo>
                  <a:lnTo>
                    <a:pt x="1" y="5"/>
                  </a:lnTo>
                  <a:lnTo>
                    <a:pt x="2" y="5"/>
                  </a:lnTo>
                  <a:lnTo>
                    <a:pt x="2" y="4"/>
                  </a:lnTo>
                  <a:lnTo>
                    <a:pt x="2" y="4"/>
                  </a:lnTo>
                  <a:lnTo>
                    <a:pt x="2" y="4"/>
                  </a:lnTo>
                  <a:lnTo>
                    <a:pt x="2" y="4"/>
                  </a:lnTo>
                  <a:lnTo>
                    <a:pt x="2" y="3"/>
                  </a:lnTo>
                  <a:lnTo>
                    <a:pt x="2" y="3"/>
                  </a:lnTo>
                  <a:lnTo>
                    <a:pt x="2" y="3"/>
                  </a:lnTo>
                  <a:lnTo>
                    <a:pt x="2" y="3"/>
                  </a:lnTo>
                  <a:lnTo>
                    <a:pt x="2" y="3"/>
                  </a:lnTo>
                  <a:lnTo>
                    <a:pt x="2" y="3"/>
                  </a:lnTo>
                  <a:lnTo>
                    <a:pt x="2" y="3"/>
                  </a:lnTo>
                  <a:lnTo>
                    <a:pt x="3" y="3"/>
                  </a:lnTo>
                  <a:lnTo>
                    <a:pt x="3" y="3"/>
                  </a:lnTo>
                  <a:lnTo>
                    <a:pt x="3" y="3"/>
                  </a:lnTo>
                  <a:lnTo>
                    <a:pt x="3" y="3"/>
                  </a:lnTo>
                  <a:lnTo>
                    <a:pt x="2" y="3"/>
                  </a:lnTo>
                  <a:lnTo>
                    <a:pt x="2" y="4"/>
                  </a:lnTo>
                  <a:lnTo>
                    <a:pt x="2" y="4"/>
                  </a:lnTo>
                  <a:lnTo>
                    <a:pt x="2" y="4"/>
                  </a:lnTo>
                  <a:lnTo>
                    <a:pt x="2" y="4"/>
                  </a:lnTo>
                  <a:lnTo>
                    <a:pt x="2" y="4"/>
                  </a:lnTo>
                  <a:lnTo>
                    <a:pt x="2" y="4"/>
                  </a:lnTo>
                  <a:lnTo>
                    <a:pt x="2" y="4"/>
                  </a:lnTo>
                  <a:lnTo>
                    <a:pt x="2" y="4"/>
                  </a:lnTo>
                  <a:lnTo>
                    <a:pt x="2" y="4"/>
                  </a:lnTo>
                  <a:lnTo>
                    <a:pt x="2" y="5"/>
                  </a:lnTo>
                  <a:lnTo>
                    <a:pt x="2" y="5"/>
                  </a:lnTo>
                  <a:lnTo>
                    <a:pt x="2" y="5"/>
                  </a:lnTo>
                  <a:lnTo>
                    <a:pt x="2" y="5"/>
                  </a:lnTo>
                  <a:lnTo>
                    <a:pt x="3" y="6"/>
                  </a:lnTo>
                  <a:lnTo>
                    <a:pt x="3" y="6"/>
                  </a:lnTo>
                  <a:lnTo>
                    <a:pt x="3" y="6"/>
                  </a:lnTo>
                  <a:lnTo>
                    <a:pt x="2" y="6"/>
                  </a:lnTo>
                  <a:lnTo>
                    <a:pt x="2" y="6"/>
                  </a:lnTo>
                  <a:lnTo>
                    <a:pt x="2" y="6"/>
                  </a:lnTo>
                  <a:lnTo>
                    <a:pt x="2" y="6"/>
                  </a:lnTo>
                  <a:lnTo>
                    <a:pt x="2" y="6"/>
                  </a:lnTo>
                  <a:lnTo>
                    <a:pt x="2" y="6"/>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3" y="7"/>
                  </a:lnTo>
                  <a:lnTo>
                    <a:pt x="3" y="7"/>
                  </a:lnTo>
                  <a:lnTo>
                    <a:pt x="3" y="7"/>
                  </a:lnTo>
                  <a:lnTo>
                    <a:pt x="3" y="7"/>
                  </a:lnTo>
                  <a:lnTo>
                    <a:pt x="3" y="7"/>
                  </a:lnTo>
                  <a:lnTo>
                    <a:pt x="3" y="7"/>
                  </a:lnTo>
                  <a:lnTo>
                    <a:pt x="3" y="7"/>
                  </a:lnTo>
                  <a:lnTo>
                    <a:pt x="3" y="7"/>
                  </a:lnTo>
                  <a:lnTo>
                    <a:pt x="3" y="7"/>
                  </a:lnTo>
                  <a:lnTo>
                    <a:pt x="3" y="7"/>
                  </a:lnTo>
                  <a:lnTo>
                    <a:pt x="4" y="7"/>
                  </a:lnTo>
                  <a:lnTo>
                    <a:pt x="4" y="7"/>
                  </a:lnTo>
                  <a:lnTo>
                    <a:pt x="4" y="7"/>
                  </a:lnTo>
                  <a:lnTo>
                    <a:pt x="4" y="7"/>
                  </a:lnTo>
                  <a:lnTo>
                    <a:pt x="4" y="7"/>
                  </a:lnTo>
                  <a:lnTo>
                    <a:pt x="4" y="7"/>
                  </a:lnTo>
                  <a:lnTo>
                    <a:pt x="5" y="7"/>
                  </a:lnTo>
                  <a:lnTo>
                    <a:pt x="5" y="7"/>
                  </a:lnTo>
                  <a:lnTo>
                    <a:pt x="5" y="7"/>
                  </a:lnTo>
                  <a:lnTo>
                    <a:pt x="5" y="6"/>
                  </a:lnTo>
                  <a:lnTo>
                    <a:pt x="5" y="7"/>
                  </a:lnTo>
                  <a:lnTo>
                    <a:pt x="5" y="7"/>
                  </a:lnTo>
                  <a:lnTo>
                    <a:pt x="5" y="6"/>
                  </a:lnTo>
                  <a:lnTo>
                    <a:pt x="5" y="6"/>
                  </a:lnTo>
                  <a:lnTo>
                    <a:pt x="5" y="6"/>
                  </a:lnTo>
                  <a:lnTo>
                    <a:pt x="5" y="6"/>
                  </a:lnTo>
                  <a:lnTo>
                    <a:pt x="5" y="6"/>
                  </a:lnTo>
                  <a:lnTo>
                    <a:pt x="5" y="6"/>
                  </a:lnTo>
                  <a:lnTo>
                    <a:pt x="6" y="6"/>
                  </a:lnTo>
                  <a:lnTo>
                    <a:pt x="6" y="6"/>
                  </a:lnTo>
                  <a:lnTo>
                    <a:pt x="6" y="6"/>
                  </a:lnTo>
                  <a:lnTo>
                    <a:pt x="6" y="6"/>
                  </a:lnTo>
                  <a:lnTo>
                    <a:pt x="6" y="6"/>
                  </a:lnTo>
                  <a:lnTo>
                    <a:pt x="6" y="6"/>
                  </a:lnTo>
                  <a:lnTo>
                    <a:pt x="6" y="6"/>
                  </a:lnTo>
                  <a:lnTo>
                    <a:pt x="6" y="6"/>
                  </a:lnTo>
                  <a:lnTo>
                    <a:pt x="6" y="5"/>
                  </a:lnTo>
                  <a:lnTo>
                    <a:pt x="6" y="5"/>
                  </a:lnTo>
                  <a:lnTo>
                    <a:pt x="6" y="5"/>
                  </a:lnTo>
                  <a:lnTo>
                    <a:pt x="6" y="5"/>
                  </a:lnTo>
                  <a:lnTo>
                    <a:pt x="6" y="5"/>
                  </a:lnTo>
                  <a:lnTo>
                    <a:pt x="6" y="5"/>
                  </a:lnTo>
                  <a:lnTo>
                    <a:pt x="6" y="5"/>
                  </a:lnTo>
                  <a:lnTo>
                    <a:pt x="6" y="5"/>
                  </a:lnTo>
                  <a:lnTo>
                    <a:pt x="6" y="5"/>
                  </a:lnTo>
                  <a:lnTo>
                    <a:pt x="6" y="5"/>
                  </a:lnTo>
                  <a:lnTo>
                    <a:pt x="6" y="5"/>
                  </a:lnTo>
                  <a:lnTo>
                    <a:pt x="6" y="4"/>
                  </a:lnTo>
                  <a:lnTo>
                    <a:pt x="6" y="4"/>
                  </a:lnTo>
                  <a:lnTo>
                    <a:pt x="6" y="4"/>
                  </a:lnTo>
                  <a:lnTo>
                    <a:pt x="6" y="4"/>
                  </a:lnTo>
                  <a:lnTo>
                    <a:pt x="6" y="4"/>
                  </a:lnTo>
                  <a:lnTo>
                    <a:pt x="6" y="3"/>
                  </a:lnTo>
                  <a:lnTo>
                    <a:pt x="5" y="3"/>
                  </a:lnTo>
                  <a:lnTo>
                    <a:pt x="5" y="3"/>
                  </a:lnTo>
                  <a:lnTo>
                    <a:pt x="5" y="3"/>
                  </a:lnTo>
                  <a:lnTo>
                    <a:pt x="5" y="3"/>
                  </a:lnTo>
                  <a:lnTo>
                    <a:pt x="5" y="3"/>
                  </a:lnTo>
                  <a:lnTo>
                    <a:pt x="5" y="3"/>
                  </a:lnTo>
                  <a:lnTo>
                    <a:pt x="5" y="3"/>
                  </a:lnTo>
                  <a:lnTo>
                    <a:pt x="5" y="3"/>
                  </a:lnTo>
                  <a:lnTo>
                    <a:pt x="5" y="2"/>
                  </a:lnTo>
                  <a:lnTo>
                    <a:pt x="5" y="2"/>
                  </a:lnTo>
                  <a:lnTo>
                    <a:pt x="5" y="2"/>
                  </a:lnTo>
                  <a:lnTo>
                    <a:pt x="5" y="2"/>
                  </a:lnTo>
                  <a:lnTo>
                    <a:pt x="5" y="1"/>
                  </a:lnTo>
                  <a:lnTo>
                    <a:pt x="5" y="1"/>
                  </a:lnTo>
                  <a:lnTo>
                    <a:pt x="5" y="1"/>
                  </a:lnTo>
                  <a:lnTo>
                    <a:pt x="5" y="1"/>
                  </a:lnTo>
                  <a:lnTo>
                    <a:pt x="5" y="1"/>
                  </a:lnTo>
                  <a:lnTo>
                    <a:pt x="5" y="1"/>
                  </a:lnTo>
                  <a:lnTo>
                    <a:pt x="5" y="0"/>
                  </a:lnTo>
                  <a:lnTo>
                    <a:pt x="5" y="0"/>
                  </a:lnTo>
                  <a:lnTo>
                    <a:pt x="5" y="0"/>
                  </a:lnTo>
                  <a:lnTo>
                    <a:pt x="5" y="0"/>
                  </a:lnTo>
                  <a:lnTo>
                    <a:pt x="5" y="0"/>
                  </a:lnTo>
                  <a:lnTo>
                    <a:pt x="5" y="0"/>
                  </a:lnTo>
                  <a:lnTo>
                    <a:pt x="5" y="0"/>
                  </a:lnTo>
                  <a:lnTo>
                    <a:pt x="4" y="0"/>
                  </a:lnTo>
                  <a:lnTo>
                    <a:pt x="4" y="0"/>
                  </a:lnTo>
                  <a:lnTo>
                    <a:pt x="4" y="0"/>
                  </a:lnTo>
                  <a:lnTo>
                    <a:pt x="4" y="0"/>
                  </a:lnTo>
                  <a:lnTo>
                    <a:pt x="4" y="0"/>
                  </a:lnTo>
                  <a:lnTo>
                    <a:pt x="4" y="1"/>
                  </a:lnTo>
                  <a:lnTo>
                    <a:pt x="3" y="1"/>
                  </a:lnTo>
                  <a:lnTo>
                    <a:pt x="3" y="1"/>
                  </a:lnTo>
                  <a:lnTo>
                    <a:pt x="3" y="1"/>
                  </a:lnTo>
                  <a:lnTo>
                    <a:pt x="3" y="1"/>
                  </a:lnTo>
                  <a:lnTo>
                    <a:pt x="3" y="1"/>
                  </a:lnTo>
                  <a:lnTo>
                    <a:pt x="3" y="1"/>
                  </a:lnTo>
                  <a:lnTo>
                    <a:pt x="3" y="1"/>
                  </a:lnTo>
                  <a:lnTo>
                    <a:pt x="2" y="1"/>
                  </a:lnTo>
                  <a:lnTo>
                    <a:pt x="2" y="2"/>
                  </a:lnTo>
                  <a:lnTo>
                    <a:pt x="2" y="2"/>
                  </a:lnTo>
                  <a:lnTo>
                    <a:pt x="2" y="2"/>
                  </a:lnTo>
                  <a:lnTo>
                    <a:pt x="2" y="2"/>
                  </a:lnTo>
                  <a:lnTo>
                    <a:pt x="2" y="2"/>
                  </a:lnTo>
                  <a:lnTo>
                    <a:pt x="2" y="3"/>
                  </a:lnTo>
                  <a:lnTo>
                    <a:pt x="2" y="3"/>
                  </a:lnTo>
                  <a:lnTo>
                    <a:pt x="2" y="3"/>
                  </a:lnTo>
                  <a:lnTo>
                    <a:pt x="2" y="3"/>
                  </a:lnTo>
                  <a:lnTo>
                    <a:pt x="2" y="2"/>
                  </a:lnTo>
                  <a:lnTo>
                    <a:pt x="2" y="2"/>
                  </a:lnTo>
                  <a:lnTo>
                    <a:pt x="2" y="2"/>
                  </a:lnTo>
                  <a:lnTo>
                    <a:pt x="2" y="2"/>
                  </a:lnTo>
                  <a:lnTo>
                    <a:pt x="2" y="1"/>
                  </a:lnTo>
                  <a:lnTo>
                    <a:pt x="2" y="1"/>
                  </a:lnTo>
                  <a:lnTo>
                    <a:pt x="2" y="1"/>
                  </a:lnTo>
                  <a:lnTo>
                    <a:pt x="2" y="1"/>
                  </a:lnTo>
                  <a:lnTo>
                    <a:pt x="2" y="1"/>
                  </a:lnTo>
                  <a:lnTo>
                    <a:pt x="2" y="1"/>
                  </a:lnTo>
                  <a:lnTo>
                    <a:pt x="2" y="1"/>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1" y="2"/>
                  </a:lnTo>
                  <a:lnTo>
                    <a:pt x="1" y="3"/>
                  </a:lnTo>
                  <a:lnTo>
                    <a:pt x="1" y="3"/>
                  </a:lnTo>
                  <a:lnTo>
                    <a:pt x="1" y="3"/>
                  </a:lnTo>
                  <a:lnTo>
                    <a:pt x="1" y="3"/>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08" name="Freeform 1513"/>
            <p:cNvSpPr>
              <a:spLocks/>
            </p:cNvSpPr>
            <p:nvPr/>
          </p:nvSpPr>
          <p:spPr bwMode="auto">
            <a:xfrm>
              <a:off x="4968875" y="7751763"/>
              <a:ext cx="1587" cy="0"/>
            </a:xfrm>
            <a:custGeom>
              <a:avLst/>
              <a:gdLst>
                <a:gd name="T0" fmla="*/ 0 w 1"/>
                <a:gd name="T1" fmla="*/ 1 w 1"/>
                <a:gd name="T2" fmla="*/ 1 w 1"/>
                <a:gd name="T3" fmla="*/ 1 w 1"/>
                <a:gd name="T4" fmla="*/ 0 w 1"/>
                <a:gd name="T5" fmla="*/ 0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lnTo>
                    <a:pt x="1" y="0"/>
                  </a:lnTo>
                  <a:lnTo>
                    <a:pt x="1" y="0"/>
                  </a:lnTo>
                  <a:lnTo>
                    <a:pt x="1"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09" name="Freeform 1514"/>
            <p:cNvSpPr>
              <a:spLocks/>
            </p:cNvSpPr>
            <p:nvPr/>
          </p:nvSpPr>
          <p:spPr bwMode="auto">
            <a:xfrm>
              <a:off x="4970462" y="7750175"/>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1 w 1"/>
                <a:gd name="T23" fmla="*/ 1 h 1"/>
                <a:gd name="T24" fmla="*/ 0 w 1"/>
                <a:gd name="T25" fmla="*/ 0 h 1"/>
                <a:gd name="T26" fmla="*/ 0 w 1"/>
                <a:gd name="T27" fmla="*/ 0 h 1"/>
                <a:gd name="T28" fmla="*/ 0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0"/>
                  </a:moveTo>
                  <a:lnTo>
                    <a:pt x="0" y="0"/>
                  </a:lnTo>
                  <a:lnTo>
                    <a:pt x="0" y="0"/>
                  </a:lnTo>
                  <a:lnTo>
                    <a:pt x="0" y="0"/>
                  </a:lnTo>
                  <a:lnTo>
                    <a:pt x="0" y="0"/>
                  </a:lnTo>
                  <a:lnTo>
                    <a:pt x="0" y="1"/>
                  </a:lnTo>
                  <a:lnTo>
                    <a:pt x="0" y="1"/>
                  </a:lnTo>
                  <a:lnTo>
                    <a:pt x="0" y="1"/>
                  </a:lnTo>
                  <a:lnTo>
                    <a:pt x="0" y="1"/>
                  </a:lnTo>
                  <a:lnTo>
                    <a:pt x="0" y="1"/>
                  </a:lnTo>
                  <a:lnTo>
                    <a:pt x="0" y="1"/>
                  </a:lnTo>
                  <a:lnTo>
                    <a:pt x="1" y="1"/>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10" name="Freeform 1515"/>
            <p:cNvSpPr>
              <a:spLocks/>
            </p:cNvSpPr>
            <p:nvPr/>
          </p:nvSpPr>
          <p:spPr bwMode="auto">
            <a:xfrm>
              <a:off x="4972050" y="7750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11" name="Oval 1516"/>
            <p:cNvSpPr>
              <a:spLocks noChangeArrowheads="1"/>
            </p:cNvSpPr>
            <p:nvPr/>
          </p:nvSpPr>
          <p:spPr bwMode="auto">
            <a:xfrm>
              <a:off x="4987925" y="7770813"/>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12" name="Freeform 1517"/>
            <p:cNvSpPr>
              <a:spLocks/>
            </p:cNvSpPr>
            <p:nvPr/>
          </p:nvSpPr>
          <p:spPr bwMode="auto">
            <a:xfrm>
              <a:off x="4987925" y="7769225"/>
              <a:ext cx="0" cy="1588"/>
            </a:xfrm>
            <a:custGeom>
              <a:avLst/>
              <a:gdLst>
                <a:gd name="T0" fmla="*/ 1 h 1"/>
                <a:gd name="T1" fmla="*/ 1 h 1"/>
                <a:gd name="T2" fmla="*/ 0 h 1"/>
                <a:gd name="T3" fmla="*/ 0 h 1"/>
                <a:gd name="T4" fmla="*/ 0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Lst>
              <a:rect l="0" t="0" r="r" b="b"/>
              <a:pathLst>
                <a:path h="1">
                  <a:moveTo>
                    <a:pt x="0" y="1"/>
                  </a:moveTo>
                  <a:lnTo>
                    <a:pt x="0" y="1"/>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13" name="Freeform 1518"/>
            <p:cNvSpPr>
              <a:spLocks/>
            </p:cNvSpPr>
            <p:nvPr/>
          </p:nvSpPr>
          <p:spPr bwMode="auto">
            <a:xfrm>
              <a:off x="4989512" y="7766050"/>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0 w 1"/>
                <a:gd name="T11" fmla="*/ 0 w 1"/>
                <a:gd name="T12" fmla="*/ 0 w 1"/>
                <a:gd name="T13" fmla="*/ 0 w 1"/>
                <a:gd name="T14" fmla="*/ 0 w 1"/>
                <a:gd name="T15" fmla="*/ 0 w 1"/>
                <a:gd name="T16" fmla="*/ 0 w 1"/>
                <a:gd name="T17" fmla="*/ 0 w 1"/>
                <a:gd name="T18" fmla="*/ 0 w 1"/>
                <a:gd name="T19" fmla="*/ 0 w 1"/>
                <a:gd name="T2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14" name="Freeform 1519"/>
            <p:cNvSpPr>
              <a:spLocks/>
            </p:cNvSpPr>
            <p:nvPr/>
          </p:nvSpPr>
          <p:spPr bwMode="auto">
            <a:xfrm>
              <a:off x="4987925" y="776605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15" name="Freeform 1520"/>
            <p:cNvSpPr>
              <a:spLocks/>
            </p:cNvSpPr>
            <p:nvPr/>
          </p:nvSpPr>
          <p:spPr bwMode="auto">
            <a:xfrm>
              <a:off x="4994275" y="77660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16" name="Freeform 1521"/>
            <p:cNvSpPr>
              <a:spLocks/>
            </p:cNvSpPr>
            <p:nvPr/>
          </p:nvSpPr>
          <p:spPr bwMode="auto">
            <a:xfrm>
              <a:off x="4999037" y="7754938"/>
              <a:ext cx="0" cy="1588"/>
            </a:xfrm>
            <a:custGeom>
              <a:avLst/>
              <a:gdLst>
                <a:gd name="T0" fmla="*/ 1 h 1"/>
                <a:gd name="T1" fmla="*/ 1 h 1"/>
                <a:gd name="T2" fmla="*/ 1 h 1"/>
                <a:gd name="T3" fmla="*/ 1 h 1"/>
                <a:gd name="T4" fmla="*/ 1 h 1"/>
                <a:gd name="T5" fmla="*/ 1 h 1"/>
                <a:gd name="T6" fmla="*/ 1 h 1"/>
                <a:gd name="T7" fmla="*/ 0 h 1"/>
                <a:gd name="T8" fmla="*/ 0 h 1"/>
                <a:gd name="T9" fmla="*/ 0 h 1"/>
                <a:gd name="T10" fmla="*/ 0 h 1"/>
                <a:gd name="T11" fmla="*/ 0 h 1"/>
                <a:gd name="T12" fmla="*/ 0 h 1"/>
                <a:gd name="T13"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1"/>
                  </a:move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17" name="Freeform 1522"/>
            <p:cNvSpPr>
              <a:spLocks/>
            </p:cNvSpPr>
            <p:nvPr/>
          </p:nvSpPr>
          <p:spPr bwMode="auto">
            <a:xfrm>
              <a:off x="4972050" y="774700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18" name="Freeform 1523"/>
            <p:cNvSpPr>
              <a:spLocks/>
            </p:cNvSpPr>
            <p:nvPr/>
          </p:nvSpPr>
          <p:spPr bwMode="auto">
            <a:xfrm>
              <a:off x="4972050" y="7748588"/>
              <a:ext cx="1587"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19" name="Freeform 1524"/>
            <p:cNvSpPr>
              <a:spLocks/>
            </p:cNvSpPr>
            <p:nvPr/>
          </p:nvSpPr>
          <p:spPr bwMode="auto">
            <a:xfrm>
              <a:off x="4973637" y="774858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20" name="Freeform 1525"/>
            <p:cNvSpPr>
              <a:spLocks/>
            </p:cNvSpPr>
            <p:nvPr/>
          </p:nvSpPr>
          <p:spPr bwMode="auto">
            <a:xfrm>
              <a:off x="4973637" y="7747000"/>
              <a:ext cx="0" cy="1588"/>
            </a:xfrm>
            <a:custGeom>
              <a:avLst/>
              <a:gdLst>
                <a:gd name="T0" fmla="*/ 0 h 1"/>
                <a:gd name="T1" fmla="*/ 0 h 1"/>
                <a:gd name="T2" fmla="*/ 1 h 1"/>
                <a:gd name="T3" fmla="*/ 1 h 1"/>
                <a:gd name="T4" fmla="*/ 0 h 1"/>
                <a:gd name="T5" fmla="*/ 0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lnTo>
                    <a:pt x="0" y="0"/>
                  </a:lnTo>
                  <a:lnTo>
                    <a:pt x="0" y="1"/>
                  </a:lnTo>
                  <a:lnTo>
                    <a:pt x="0" y="1"/>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21" name="Freeform 1526"/>
            <p:cNvSpPr>
              <a:spLocks/>
            </p:cNvSpPr>
            <p:nvPr/>
          </p:nvSpPr>
          <p:spPr bwMode="auto">
            <a:xfrm>
              <a:off x="4973637" y="7747000"/>
              <a:ext cx="0" cy="1588"/>
            </a:xfrm>
            <a:custGeom>
              <a:avLst/>
              <a:gdLst>
                <a:gd name="T0" fmla="*/ 0 h 1"/>
                <a:gd name="T1" fmla="*/ 0 h 1"/>
                <a:gd name="T2" fmla="*/ 1 h 1"/>
                <a:gd name="T3" fmla="*/ 1 h 1"/>
                <a:gd name="T4" fmla="*/ 1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lnTo>
                    <a:pt x="0" y="0"/>
                  </a:lnTo>
                  <a:lnTo>
                    <a:pt x="0" y="1"/>
                  </a:lnTo>
                  <a:lnTo>
                    <a:pt x="0" y="1"/>
                  </a:lnTo>
                  <a:lnTo>
                    <a:pt x="0" y="1"/>
                  </a:lnTo>
                  <a:lnTo>
                    <a:pt x="0" y="1"/>
                  </a:lnTo>
                  <a:lnTo>
                    <a:pt x="0" y="1"/>
                  </a:lnTo>
                  <a:lnTo>
                    <a:pt x="0"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22" name="Freeform 1527"/>
            <p:cNvSpPr>
              <a:spLocks/>
            </p:cNvSpPr>
            <p:nvPr/>
          </p:nvSpPr>
          <p:spPr bwMode="auto">
            <a:xfrm>
              <a:off x="4972050" y="7745413"/>
              <a:ext cx="1587" cy="1588"/>
            </a:xfrm>
            <a:custGeom>
              <a:avLst/>
              <a:gdLst>
                <a:gd name="T0" fmla="*/ 1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0 h 1"/>
                <a:gd name="T14" fmla="*/ 0 w 1"/>
                <a:gd name="T15" fmla="*/ 0 h 1"/>
                <a:gd name="T16" fmla="*/ 0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lnTo>
                    <a:pt x="0" y="1"/>
                  </a:lnTo>
                  <a:lnTo>
                    <a:pt x="0" y="1"/>
                  </a:lnTo>
                  <a:lnTo>
                    <a:pt x="0" y="1"/>
                  </a:lnTo>
                  <a:lnTo>
                    <a:pt x="0" y="1"/>
                  </a:lnTo>
                  <a:lnTo>
                    <a:pt x="0" y="1"/>
                  </a:lnTo>
                  <a:lnTo>
                    <a:pt x="0" y="0"/>
                  </a:lnTo>
                  <a:lnTo>
                    <a:pt x="0" y="0"/>
                  </a:lnTo>
                  <a:lnTo>
                    <a:pt x="0"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23" name="Freeform 1528"/>
            <p:cNvSpPr>
              <a:spLocks/>
            </p:cNvSpPr>
            <p:nvPr/>
          </p:nvSpPr>
          <p:spPr bwMode="auto">
            <a:xfrm>
              <a:off x="4973637" y="7745413"/>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1 h 1"/>
                <a:gd name="T20" fmla="*/ 0 w 1"/>
                <a:gd name="T21" fmla="*/ 0 h 1"/>
                <a:gd name="T22" fmla="*/ 0 w 1"/>
                <a:gd name="T23" fmla="*/ 0 h 1"/>
                <a:gd name="T24" fmla="*/ 0 w 1"/>
                <a:gd name="T25" fmla="*/ 0 h 1"/>
                <a:gd name="T26" fmla="*/ 0 w 1"/>
                <a:gd name="T27" fmla="*/ 0 h 1"/>
                <a:gd name="T28" fmla="*/ 0 w 1"/>
                <a:gd name="T29" fmla="*/ 0 h 1"/>
                <a:gd name="T30" fmla="*/ 1 w 1"/>
                <a:gd name="T31" fmla="*/ 0 h 1"/>
                <a:gd name="T32" fmla="*/ 1 w 1"/>
                <a:gd name="T33" fmla="*/ 0 h 1"/>
                <a:gd name="T34" fmla="*/ 1 w 1"/>
                <a:gd name="T35" fmla="*/ 0 h 1"/>
                <a:gd name="T36" fmla="*/ 1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1" y="0"/>
                  </a:moveTo>
                  <a:lnTo>
                    <a:pt x="1" y="0"/>
                  </a:lnTo>
                  <a:lnTo>
                    <a:pt x="1" y="0"/>
                  </a:lnTo>
                  <a:lnTo>
                    <a:pt x="1" y="0"/>
                  </a:lnTo>
                  <a:lnTo>
                    <a:pt x="1" y="0"/>
                  </a:lnTo>
                  <a:lnTo>
                    <a:pt x="1" y="0"/>
                  </a:lnTo>
                  <a:lnTo>
                    <a:pt x="1" y="0"/>
                  </a:lnTo>
                  <a:lnTo>
                    <a:pt x="1" y="0"/>
                  </a:lnTo>
                  <a:lnTo>
                    <a:pt x="1" y="0"/>
                  </a:lnTo>
                  <a:lnTo>
                    <a:pt x="1" y="1"/>
                  </a:lnTo>
                  <a:lnTo>
                    <a:pt x="0" y="0"/>
                  </a:lnTo>
                  <a:lnTo>
                    <a:pt x="0" y="0"/>
                  </a:lnTo>
                  <a:lnTo>
                    <a:pt x="0" y="0"/>
                  </a:lnTo>
                  <a:lnTo>
                    <a:pt x="0" y="0"/>
                  </a:lnTo>
                  <a:lnTo>
                    <a:pt x="0"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24" name="Freeform 1529"/>
            <p:cNvSpPr>
              <a:spLocks/>
            </p:cNvSpPr>
            <p:nvPr/>
          </p:nvSpPr>
          <p:spPr bwMode="auto">
            <a:xfrm>
              <a:off x="4976812" y="7732713"/>
              <a:ext cx="1587" cy="1588"/>
            </a:xfrm>
            <a:custGeom>
              <a:avLst/>
              <a:gdLst>
                <a:gd name="T0" fmla="*/ 0 w 1"/>
                <a:gd name="T1" fmla="*/ 1 h 1"/>
                <a:gd name="T2" fmla="*/ 0 w 1"/>
                <a:gd name="T3" fmla="*/ 1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1 h 1"/>
                <a:gd name="T38" fmla="*/ 1 w 1"/>
                <a:gd name="T39" fmla="*/ 1 h 1"/>
                <a:gd name="T40" fmla="*/ 1 w 1"/>
                <a:gd name="T41" fmla="*/ 1 h 1"/>
                <a:gd name="T42" fmla="*/ 1 w 1"/>
                <a:gd name="T43" fmla="*/ 1 h 1"/>
                <a:gd name="T44" fmla="*/ 0 w 1"/>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1">
                  <a:moveTo>
                    <a:pt x="0" y="1"/>
                  </a:moveTo>
                  <a:lnTo>
                    <a:pt x="0" y="1"/>
                  </a:lnTo>
                  <a:lnTo>
                    <a:pt x="1"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25" name="Freeform 1530"/>
            <p:cNvSpPr>
              <a:spLocks/>
            </p:cNvSpPr>
            <p:nvPr/>
          </p:nvSpPr>
          <p:spPr bwMode="auto">
            <a:xfrm>
              <a:off x="4976812" y="7735888"/>
              <a:ext cx="1587" cy="0"/>
            </a:xfrm>
            <a:custGeom>
              <a:avLst/>
              <a:gdLst>
                <a:gd name="T0" fmla="*/ 1 w 1"/>
                <a:gd name="T1" fmla="*/ 1 w 1"/>
                <a:gd name="T2" fmla="*/ 1 w 1"/>
                <a:gd name="T3" fmla="*/ 1 w 1"/>
                <a:gd name="T4" fmla="*/ 1 w 1"/>
                <a:gd name="T5" fmla="*/ 0 w 1"/>
                <a:gd name="T6" fmla="*/ 0 w 1"/>
                <a:gd name="T7" fmla="*/ 0 w 1"/>
                <a:gd name="T8" fmla="*/ 0 w 1"/>
                <a:gd name="T9" fmla="*/ 0 w 1"/>
                <a:gd name="T10" fmla="*/ 0 w 1"/>
                <a:gd name="T11" fmla="*/ 0 w 1"/>
                <a:gd name="T12" fmla="*/ 0 w 1"/>
                <a:gd name="T13" fmla="*/ 1 w 1"/>
                <a:gd name="T14"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1" y="0"/>
                  </a:moveTo>
                  <a:lnTo>
                    <a:pt x="1" y="0"/>
                  </a:lnTo>
                  <a:lnTo>
                    <a:pt x="1" y="0"/>
                  </a:lnTo>
                  <a:lnTo>
                    <a:pt x="1" y="0"/>
                  </a:lnTo>
                  <a:lnTo>
                    <a:pt x="1" y="0"/>
                  </a:lnTo>
                  <a:lnTo>
                    <a:pt x="0" y="0"/>
                  </a:lnTo>
                  <a:lnTo>
                    <a:pt x="0" y="0"/>
                  </a:lnTo>
                  <a:lnTo>
                    <a:pt x="0" y="0"/>
                  </a:lnTo>
                  <a:lnTo>
                    <a:pt x="0" y="0"/>
                  </a:lnTo>
                  <a:lnTo>
                    <a:pt x="0" y="0"/>
                  </a:lnTo>
                  <a:lnTo>
                    <a:pt x="0" y="0"/>
                  </a:lnTo>
                  <a:lnTo>
                    <a:pt x="0" y="0"/>
                  </a:ln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26" name="Freeform 1531"/>
            <p:cNvSpPr>
              <a:spLocks/>
            </p:cNvSpPr>
            <p:nvPr/>
          </p:nvSpPr>
          <p:spPr bwMode="auto">
            <a:xfrm>
              <a:off x="4968875" y="7731125"/>
              <a:ext cx="1587" cy="0"/>
            </a:xfrm>
            <a:custGeom>
              <a:avLst/>
              <a:gdLst>
                <a:gd name="T0" fmla="*/ 0 w 1"/>
                <a:gd name="T1" fmla="*/ 0 w 1"/>
                <a:gd name="T2" fmla="*/ 0 w 1"/>
                <a:gd name="T3" fmla="*/ 0 w 1"/>
                <a:gd name="T4" fmla="*/ 1 w 1"/>
                <a:gd name="T5" fmla="*/ 1 w 1"/>
                <a:gd name="T6" fmla="*/ 1 w 1"/>
                <a:gd name="T7" fmla="*/ 1 w 1"/>
                <a:gd name="T8" fmla="*/ 1 w 1"/>
                <a:gd name="T9" fmla="*/ 1 w 1"/>
                <a:gd name="T10" fmla="*/ 1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lnTo>
                    <a:pt x="0" y="0"/>
                  </a:lnTo>
                  <a:lnTo>
                    <a:pt x="0" y="0"/>
                  </a:lnTo>
                  <a:lnTo>
                    <a:pt x="0" y="0"/>
                  </a:lnTo>
                  <a:lnTo>
                    <a:pt x="1" y="0"/>
                  </a:lnTo>
                  <a:lnTo>
                    <a:pt x="1" y="0"/>
                  </a:lnTo>
                  <a:lnTo>
                    <a:pt x="1"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27" name="Freeform 1532"/>
            <p:cNvSpPr>
              <a:spLocks/>
            </p:cNvSpPr>
            <p:nvPr/>
          </p:nvSpPr>
          <p:spPr bwMode="auto">
            <a:xfrm>
              <a:off x="4970462" y="7731125"/>
              <a:ext cx="0" cy="1588"/>
            </a:xfrm>
            <a:custGeom>
              <a:avLst/>
              <a:gdLst>
                <a:gd name="T0" fmla="*/ 0 h 1"/>
                <a:gd name="T1" fmla="*/ 0 h 1"/>
                <a:gd name="T2" fmla="*/ 0 h 1"/>
                <a:gd name="T3" fmla="*/ 0 h 1"/>
                <a:gd name="T4" fmla="*/ 1 h 1"/>
                <a:gd name="T5" fmla="*/ 1 h 1"/>
                <a:gd name="T6" fmla="*/ 1 h 1"/>
                <a:gd name="T7" fmla="*/ 1 h 1"/>
                <a:gd name="T8" fmla="*/ 0 h 1"/>
                <a:gd name="T9" fmla="*/ 0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lnTo>
                    <a:pt x="0" y="0"/>
                  </a:lnTo>
                  <a:lnTo>
                    <a:pt x="0" y="0"/>
                  </a:lnTo>
                  <a:lnTo>
                    <a:pt x="0" y="0"/>
                  </a:lnTo>
                  <a:lnTo>
                    <a:pt x="0" y="1"/>
                  </a:lnTo>
                  <a:lnTo>
                    <a:pt x="0" y="1"/>
                  </a:lnTo>
                  <a:lnTo>
                    <a:pt x="0" y="1"/>
                  </a:lnTo>
                  <a:lnTo>
                    <a:pt x="0" y="1"/>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28" name="Freeform 1533"/>
            <p:cNvSpPr>
              <a:spLocks/>
            </p:cNvSpPr>
            <p:nvPr/>
          </p:nvSpPr>
          <p:spPr bwMode="auto">
            <a:xfrm>
              <a:off x="4973637" y="7731125"/>
              <a:ext cx="1587" cy="1588"/>
            </a:xfrm>
            <a:custGeom>
              <a:avLst/>
              <a:gdLst>
                <a:gd name="T0" fmla="*/ 1 w 1"/>
                <a:gd name="T1" fmla="*/ 0 h 1"/>
                <a:gd name="T2" fmla="*/ 1 w 1"/>
                <a:gd name="T3" fmla="*/ 0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1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29" name="Freeform 1534"/>
            <p:cNvSpPr>
              <a:spLocks/>
            </p:cNvSpPr>
            <p:nvPr/>
          </p:nvSpPr>
          <p:spPr bwMode="auto">
            <a:xfrm>
              <a:off x="4973637" y="77311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30" name="Freeform 1535"/>
            <p:cNvSpPr>
              <a:spLocks/>
            </p:cNvSpPr>
            <p:nvPr/>
          </p:nvSpPr>
          <p:spPr bwMode="auto">
            <a:xfrm>
              <a:off x="4973637" y="7727950"/>
              <a:ext cx="1587" cy="0"/>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0 w 1"/>
                <a:gd name="T12" fmla="*/ 0 w 1"/>
                <a:gd name="T13" fmla="*/ 0 w 1"/>
                <a:gd name="T14" fmla="*/ 0 w 1"/>
                <a:gd name="T15"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1">
                  <a:moveTo>
                    <a:pt x="1" y="0"/>
                  </a:move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31" name="Freeform 1536"/>
            <p:cNvSpPr>
              <a:spLocks/>
            </p:cNvSpPr>
            <p:nvPr/>
          </p:nvSpPr>
          <p:spPr bwMode="auto">
            <a:xfrm>
              <a:off x="4976812" y="77263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32" name="Freeform 1537"/>
            <p:cNvSpPr>
              <a:spLocks/>
            </p:cNvSpPr>
            <p:nvPr/>
          </p:nvSpPr>
          <p:spPr bwMode="auto">
            <a:xfrm>
              <a:off x="4976812" y="7723188"/>
              <a:ext cx="1587" cy="1588"/>
            </a:xfrm>
            <a:custGeom>
              <a:avLst/>
              <a:gdLst>
                <a:gd name="T0" fmla="*/ 1 w 1"/>
                <a:gd name="T1" fmla="*/ 1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1 w 1"/>
                <a:gd name="T15" fmla="*/ 0 h 1"/>
                <a:gd name="T16" fmla="*/ 0 w 1"/>
                <a:gd name="T17" fmla="*/ 0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lnTo>
                    <a:pt x="1" y="1"/>
                  </a:lnTo>
                  <a:lnTo>
                    <a:pt x="1" y="1"/>
                  </a:lnTo>
                  <a:lnTo>
                    <a:pt x="1" y="1"/>
                  </a:lnTo>
                  <a:lnTo>
                    <a:pt x="1" y="0"/>
                  </a:lnTo>
                  <a:lnTo>
                    <a:pt x="1" y="0"/>
                  </a:lnTo>
                  <a:lnTo>
                    <a:pt x="1" y="0"/>
                  </a:lnTo>
                  <a:lnTo>
                    <a:pt x="1"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33" name="Freeform 1538"/>
            <p:cNvSpPr>
              <a:spLocks/>
            </p:cNvSpPr>
            <p:nvPr/>
          </p:nvSpPr>
          <p:spPr bwMode="auto">
            <a:xfrm>
              <a:off x="4979987" y="7724775"/>
              <a:ext cx="0" cy="1588"/>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34" name="Freeform 1539"/>
            <p:cNvSpPr>
              <a:spLocks/>
            </p:cNvSpPr>
            <p:nvPr/>
          </p:nvSpPr>
          <p:spPr bwMode="auto">
            <a:xfrm>
              <a:off x="4978400" y="7724775"/>
              <a:ext cx="1587" cy="0"/>
            </a:xfrm>
            <a:custGeom>
              <a:avLst/>
              <a:gdLst>
                <a:gd name="T0" fmla="*/ 1 w 1"/>
                <a:gd name="T1" fmla="*/ 1 w 1"/>
                <a:gd name="T2" fmla="*/ 1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35" name="Freeform 1540"/>
            <p:cNvSpPr>
              <a:spLocks/>
            </p:cNvSpPr>
            <p:nvPr/>
          </p:nvSpPr>
          <p:spPr bwMode="auto">
            <a:xfrm>
              <a:off x="4986337" y="7747000"/>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0 w 1"/>
                <a:gd name="T25" fmla="*/ 0 h 1"/>
                <a:gd name="T26" fmla="*/ 0 w 1"/>
                <a:gd name="T27" fmla="*/ 0 h 1"/>
                <a:gd name="T28" fmla="*/ 0 w 1"/>
                <a:gd name="T29" fmla="*/ 0 h 1"/>
                <a:gd name="T30" fmla="*/ 0 w 1"/>
                <a:gd name="T31" fmla="*/ 0 h 1"/>
                <a:gd name="T32" fmla="*/ 0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1"/>
                  </a:lnTo>
                  <a:lnTo>
                    <a:pt x="1" y="1"/>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36" name="Freeform 1541"/>
            <p:cNvSpPr>
              <a:spLocks/>
            </p:cNvSpPr>
            <p:nvPr/>
          </p:nvSpPr>
          <p:spPr bwMode="auto">
            <a:xfrm>
              <a:off x="4992687" y="7745413"/>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1 w 1"/>
                <a:gd name="T12" fmla="*/ 1 w 1"/>
                <a:gd name="T13" fmla="*/ 1 w 1"/>
                <a:gd name="T14" fmla="*/ 1 w 1"/>
                <a:gd name="T15" fmla="*/ 1 w 1"/>
                <a:gd name="T16" fmla="*/ 0 w 1"/>
                <a:gd name="T17" fmla="*/ 0 w 1"/>
                <a:gd name="T18" fmla="*/ 0 w 1"/>
                <a:gd name="T19" fmla="*/ 0 w 1"/>
                <a:gd name="T2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37" name="Freeform 1542"/>
            <p:cNvSpPr>
              <a:spLocks/>
            </p:cNvSpPr>
            <p:nvPr/>
          </p:nvSpPr>
          <p:spPr bwMode="auto">
            <a:xfrm>
              <a:off x="4987925" y="773906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38" name="Freeform 1543"/>
            <p:cNvSpPr>
              <a:spLocks/>
            </p:cNvSpPr>
            <p:nvPr/>
          </p:nvSpPr>
          <p:spPr bwMode="auto">
            <a:xfrm>
              <a:off x="4997450" y="7739063"/>
              <a:ext cx="1587" cy="1588"/>
            </a:xfrm>
            <a:custGeom>
              <a:avLst/>
              <a:gdLst>
                <a:gd name="T0" fmla="*/ 1 w 1"/>
                <a:gd name="T1" fmla="*/ 1 h 1"/>
                <a:gd name="T2" fmla="*/ 1 w 1"/>
                <a:gd name="T3" fmla="*/ 1 h 1"/>
                <a:gd name="T4" fmla="*/ 1 w 1"/>
                <a:gd name="T5" fmla="*/ 1 h 1"/>
                <a:gd name="T6" fmla="*/ 1 w 1"/>
                <a:gd name="T7" fmla="*/ 1 h 1"/>
                <a:gd name="T8" fmla="*/ 1 w 1"/>
                <a:gd name="T9" fmla="*/ 1 h 1"/>
                <a:gd name="T10" fmla="*/ 0 w 1"/>
                <a:gd name="T11" fmla="*/ 1 h 1"/>
                <a:gd name="T12" fmla="*/ 0 w 1"/>
                <a:gd name="T13" fmla="*/ 1 h 1"/>
                <a:gd name="T14" fmla="*/ 0 w 1"/>
                <a:gd name="T15" fmla="*/ 1 h 1"/>
                <a:gd name="T16" fmla="*/ 0 w 1"/>
                <a:gd name="T17" fmla="*/ 1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1 w 1"/>
                <a:gd name="T39" fmla="*/ 0 h 1"/>
                <a:gd name="T40" fmla="*/ 1 w 1"/>
                <a:gd name="T41" fmla="*/ 0 h 1"/>
                <a:gd name="T42" fmla="*/ 1 w 1"/>
                <a:gd name="T43" fmla="*/ 0 h 1"/>
                <a:gd name="T44" fmla="*/ 1 w 1"/>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1">
                  <a:moveTo>
                    <a:pt x="1" y="1"/>
                  </a:moveTo>
                  <a:lnTo>
                    <a:pt x="1" y="1"/>
                  </a:lnTo>
                  <a:lnTo>
                    <a:pt x="1" y="1"/>
                  </a:lnTo>
                  <a:lnTo>
                    <a:pt x="1" y="1"/>
                  </a:lnTo>
                  <a:lnTo>
                    <a:pt x="1"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39" name="Freeform 1544"/>
            <p:cNvSpPr>
              <a:spLocks/>
            </p:cNvSpPr>
            <p:nvPr/>
          </p:nvSpPr>
          <p:spPr bwMode="auto">
            <a:xfrm>
              <a:off x="4999037" y="7740650"/>
              <a:ext cx="0" cy="1588"/>
            </a:xfrm>
            <a:custGeom>
              <a:avLst/>
              <a:gdLst>
                <a:gd name="T0" fmla="*/ 0 h 1"/>
                <a:gd name="T1" fmla="*/ 0 h 1"/>
                <a:gd name="T2" fmla="*/ 0 h 1"/>
                <a:gd name="T3" fmla="*/ 0 h 1"/>
                <a:gd name="T4" fmla="*/ 1 h 1"/>
                <a:gd name="T5" fmla="*/ 0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0"/>
                  </a:lnTo>
                  <a:lnTo>
                    <a:pt x="0" y="0"/>
                  </a:lnTo>
                  <a:lnTo>
                    <a:pt x="0" y="0"/>
                  </a:lnTo>
                  <a:lnTo>
                    <a:pt x="0" y="1"/>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40" name="Freeform 1545"/>
            <p:cNvSpPr>
              <a:spLocks/>
            </p:cNvSpPr>
            <p:nvPr/>
          </p:nvSpPr>
          <p:spPr bwMode="auto">
            <a:xfrm>
              <a:off x="4978400" y="7716838"/>
              <a:ext cx="1587" cy="1588"/>
            </a:xfrm>
            <a:custGeom>
              <a:avLst/>
              <a:gdLst>
                <a:gd name="T0" fmla="*/ 0 w 1"/>
                <a:gd name="T1" fmla="*/ 0 h 1"/>
                <a:gd name="T2" fmla="*/ 0 w 1"/>
                <a:gd name="T3" fmla="*/ 0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0" y="0"/>
                  </a:moveTo>
                  <a:lnTo>
                    <a:pt x="0" y="0"/>
                  </a:lnTo>
                  <a:lnTo>
                    <a:pt x="0" y="1"/>
                  </a:lnTo>
                  <a:lnTo>
                    <a:pt x="1" y="1"/>
                  </a:lnTo>
                  <a:lnTo>
                    <a:pt x="1" y="1"/>
                  </a:lnTo>
                  <a:lnTo>
                    <a:pt x="1" y="1"/>
                  </a:lnTo>
                  <a:lnTo>
                    <a:pt x="1" y="1"/>
                  </a:lnTo>
                  <a:lnTo>
                    <a:pt x="1" y="0"/>
                  </a:lnTo>
                  <a:lnTo>
                    <a:pt x="1" y="0"/>
                  </a:lnTo>
                  <a:lnTo>
                    <a:pt x="1" y="0"/>
                  </a:lnTo>
                  <a:lnTo>
                    <a:pt x="1" y="0"/>
                  </a:lnTo>
                  <a:lnTo>
                    <a:pt x="1" y="0"/>
                  </a:lnTo>
                  <a:lnTo>
                    <a:pt x="1"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41" name="Freeform 1546"/>
            <p:cNvSpPr>
              <a:spLocks/>
            </p:cNvSpPr>
            <p:nvPr/>
          </p:nvSpPr>
          <p:spPr bwMode="auto">
            <a:xfrm>
              <a:off x="4979987" y="77152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42" name="Freeform 1547"/>
            <p:cNvSpPr>
              <a:spLocks/>
            </p:cNvSpPr>
            <p:nvPr/>
          </p:nvSpPr>
          <p:spPr bwMode="auto">
            <a:xfrm>
              <a:off x="4978400" y="7762875"/>
              <a:ext cx="4762" cy="3175"/>
            </a:xfrm>
            <a:custGeom>
              <a:avLst/>
              <a:gdLst>
                <a:gd name="T0" fmla="*/ 0 w 3"/>
                <a:gd name="T1" fmla="*/ 2 h 2"/>
                <a:gd name="T2" fmla="*/ 1 w 3"/>
                <a:gd name="T3" fmla="*/ 2 h 2"/>
                <a:gd name="T4" fmla="*/ 1 w 3"/>
                <a:gd name="T5" fmla="*/ 2 h 2"/>
                <a:gd name="T6" fmla="*/ 1 w 3"/>
                <a:gd name="T7" fmla="*/ 2 h 2"/>
                <a:gd name="T8" fmla="*/ 1 w 3"/>
                <a:gd name="T9" fmla="*/ 2 h 2"/>
                <a:gd name="T10" fmla="*/ 2 w 3"/>
                <a:gd name="T11" fmla="*/ 1 h 2"/>
                <a:gd name="T12" fmla="*/ 2 w 3"/>
                <a:gd name="T13" fmla="*/ 1 h 2"/>
                <a:gd name="T14" fmla="*/ 2 w 3"/>
                <a:gd name="T15" fmla="*/ 1 h 2"/>
                <a:gd name="T16" fmla="*/ 2 w 3"/>
                <a:gd name="T17" fmla="*/ 1 h 2"/>
                <a:gd name="T18" fmla="*/ 2 w 3"/>
                <a:gd name="T19" fmla="*/ 1 h 2"/>
                <a:gd name="T20" fmla="*/ 2 w 3"/>
                <a:gd name="T21" fmla="*/ 1 h 2"/>
                <a:gd name="T22" fmla="*/ 3 w 3"/>
                <a:gd name="T23" fmla="*/ 1 h 2"/>
                <a:gd name="T24" fmla="*/ 3 w 3"/>
                <a:gd name="T25" fmla="*/ 1 h 2"/>
                <a:gd name="T26" fmla="*/ 3 w 3"/>
                <a:gd name="T27" fmla="*/ 1 h 2"/>
                <a:gd name="T28" fmla="*/ 3 w 3"/>
                <a:gd name="T29" fmla="*/ 0 h 2"/>
                <a:gd name="T30" fmla="*/ 3 w 3"/>
                <a:gd name="T31" fmla="*/ 0 h 2"/>
                <a:gd name="T32" fmla="*/ 3 w 3"/>
                <a:gd name="T33" fmla="*/ 0 h 2"/>
                <a:gd name="T34" fmla="*/ 3 w 3"/>
                <a:gd name="T35" fmla="*/ 0 h 2"/>
                <a:gd name="T36" fmla="*/ 3 w 3"/>
                <a:gd name="T37" fmla="*/ 0 h 2"/>
                <a:gd name="T38" fmla="*/ 3 w 3"/>
                <a:gd name="T39" fmla="*/ 0 h 2"/>
                <a:gd name="T40" fmla="*/ 2 w 3"/>
                <a:gd name="T41" fmla="*/ 0 h 2"/>
                <a:gd name="T42" fmla="*/ 2 w 3"/>
                <a:gd name="T43" fmla="*/ 0 h 2"/>
                <a:gd name="T44" fmla="*/ 2 w 3"/>
                <a:gd name="T45" fmla="*/ 0 h 2"/>
                <a:gd name="T46" fmla="*/ 2 w 3"/>
                <a:gd name="T47" fmla="*/ 1 h 2"/>
                <a:gd name="T48" fmla="*/ 1 w 3"/>
                <a:gd name="T49" fmla="*/ 1 h 2"/>
                <a:gd name="T50" fmla="*/ 1 w 3"/>
                <a:gd name="T51" fmla="*/ 0 h 2"/>
                <a:gd name="T52" fmla="*/ 1 w 3"/>
                <a:gd name="T53" fmla="*/ 0 h 2"/>
                <a:gd name="T54" fmla="*/ 1 w 3"/>
                <a:gd name="T55" fmla="*/ 0 h 2"/>
                <a:gd name="T56" fmla="*/ 1 w 3"/>
                <a:gd name="T57" fmla="*/ 0 h 2"/>
                <a:gd name="T58" fmla="*/ 0 w 3"/>
                <a:gd name="T59" fmla="*/ 0 h 2"/>
                <a:gd name="T60" fmla="*/ 0 w 3"/>
                <a:gd name="T61" fmla="*/ 1 h 2"/>
                <a:gd name="T62" fmla="*/ 0 w 3"/>
                <a:gd name="T63" fmla="*/ 1 h 2"/>
                <a:gd name="T64" fmla="*/ 0 w 3"/>
                <a:gd name="T65" fmla="*/ 1 h 2"/>
                <a:gd name="T66" fmla="*/ 0 w 3"/>
                <a:gd name="T67" fmla="*/ 1 h 2"/>
                <a:gd name="T68" fmla="*/ 0 w 3"/>
                <a:gd name="T69" fmla="*/ 2 h 2"/>
                <a:gd name="T70" fmla="*/ 0 w 3"/>
                <a:gd name="T71" fmla="*/ 2 h 2"/>
                <a:gd name="T72" fmla="*/ 0 w 3"/>
                <a:gd name="T73" fmla="*/ 2 h 2"/>
                <a:gd name="T74" fmla="*/ 0 w 3"/>
                <a:gd name="T7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2">
                  <a:moveTo>
                    <a:pt x="0" y="2"/>
                  </a:moveTo>
                  <a:lnTo>
                    <a:pt x="0" y="2"/>
                  </a:lnTo>
                  <a:lnTo>
                    <a:pt x="0" y="2"/>
                  </a:lnTo>
                  <a:lnTo>
                    <a:pt x="1" y="2"/>
                  </a:lnTo>
                  <a:lnTo>
                    <a:pt x="1" y="2"/>
                  </a:lnTo>
                  <a:lnTo>
                    <a:pt x="1" y="2"/>
                  </a:lnTo>
                  <a:lnTo>
                    <a:pt x="1" y="2"/>
                  </a:lnTo>
                  <a:lnTo>
                    <a:pt x="1" y="2"/>
                  </a:lnTo>
                  <a:lnTo>
                    <a:pt x="1" y="2"/>
                  </a:lnTo>
                  <a:lnTo>
                    <a:pt x="1" y="2"/>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2" y="0"/>
                  </a:lnTo>
                  <a:lnTo>
                    <a:pt x="2" y="0"/>
                  </a:lnTo>
                  <a:lnTo>
                    <a:pt x="2" y="0"/>
                  </a:lnTo>
                  <a:lnTo>
                    <a:pt x="2" y="0"/>
                  </a:lnTo>
                  <a:lnTo>
                    <a:pt x="2" y="0"/>
                  </a:lnTo>
                  <a:lnTo>
                    <a:pt x="2" y="0"/>
                  </a:lnTo>
                  <a:lnTo>
                    <a:pt x="2" y="1"/>
                  </a:lnTo>
                  <a:lnTo>
                    <a:pt x="1" y="1"/>
                  </a:lnTo>
                  <a:lnTo>
                    <a:pt x="1" y="1"/>
                  </a:lnTo>
                  <a:lnTo>
                    <a:pt x="1" y="0"/>
                  </a:lnTo>
                  <a:lnTo>
                    <a:pt x="1" y="0"/>
                  </a:lnTo>
                  <a:lnTo>
                    <a:pt x="1" y="1"/>
                  </a:lnTo>
                  <a:lnTo>
                    <a:pt x="1" y="0"/>
                  </a:lnTo>
                  <a:lnTo>
                    <a:pt x="1" y="0"/>
                  </a:lnTo>
                  <a:lnTo>
                    <a:pt x="1" y="0"/>
                  </a:lnTo>
                  <a:lnTo>
                    <a:pt x="1" y="0"/>
                  </a:lnTo>
                  <a:lnTo>
                    <a:pt x="1" y="0"/>
                  </a:lnTo>
                  <a:lnTo>
                    <a:pt x="0" y="0"/>
                  </a:lnTo>
                  <a:lnTo>
                    <a:pt x="0" y="0"/>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43" name="Freeform 1548"/>
            <p:cNvSpPr>
              <a:spLocks/>
            </p:cNvSpPr>
            <p:nvPr/>
          </p:nvSpPr>
          <p:spPr bwMode="auto">
            <a:xfrm>
              <a:off x="4967287" y="7754938"/>
              <a:ext cx="1587" cy="0"/>
            </a:xfrm>
            <a:custGeom>
              <a:avLst/>
              <a:gdLst>
                <a:gd name="T0" fmla="*/ 0 w 1"/>
                <a:gd name="T1" fmla="*/ 0 w 1"/>
                <a:gd name="T2" fmla="*/ 0 w 1"/>
                <a:gd name="T3" fmla="*/ 1 w 1"/>
                <a:gd name="T4" fmla="*/ 0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lnTo>
                    <a:pt x="0" y="0"/>
                  </a:lnTo>
                  <a:lnTo>
                    <a:pt x="0" y="0"/>
                  </a:lnTo>
                  <a:lnTo>
                    <a:pt x="1"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44" name="Freeform 1549"/>
            <p:cNvSpPr>
              <a:spLocks/>
            </p:cNvSpPr>
            <p:nvPr/>
          </p:nvSpPr>
          <p:spPr bwMode="auto">
            <a:xfrm>
              <a:off x="4967287" y="7753350"/>
              <a:ext cx="1587" cy="1588"/>
            </a:xfrm>
            <a:custGeom>
              <a:avLst/>
              <a:gdLst>
                <a:gd name="T0" fmla="*/ 0 w 1"/>
                <a:gd name="T1" fmla="*/ 1 h 1"/>
                <a:gd name="T2" fmla="*/ 0 w 1"/>
                <a:gd name="T3" fmla="*/ 1 h 1"/>
                <a:gd name="T4" fmla="*/ 1 w 1"/>
                <a:gd name="T5" fmla="*/ 1 h 1"/>
                <a:gd name="T6" fmla="*/ 1 w 1"/>
                <a:gd name="T7" fmla="*/ 1 h 1"/>
                <a:gd name="T8" fmla="*/ 1 w 1"/>
                <a:gd name="T9" fmla="*/ 0 h 1"/>
                <a:gd name="T10" fmla="*/ 0 w 1"/>
                <a:gd name="T11" fmla="*/ 0 h 1"/>
                <a:gd name="T12" fmla="*/ 1 w 1"/>
                <a:gd name="T13" fmla="*/ 0 h 1"/>
                <a:gd name="T14" fmla="*/ 1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1 h 1"/>
                <a:gd name="T32" fmla="*/ 0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0" y="1"/>
                  </a:moveTo>
                  <a:lnTo>
                    <a:pt x="0" y="1"/>
                  </a:lnTo>
                  <a:lnTo>
                    <a:pt x="1" y="1"/>
                  </a:lnTo>
                  <a:lnTo>
                    <a:pt x="1" y="1"/>
                  </a:lnTo>
                  <a:lnTo>
                    <a:pt x="1" y="0"/>
                  </a:lnTo>
                  <a:lnTo>
                    <a:pt x="0" y="0"/>
                  </a:lnTo>
                  <a:lnTo>
                    <a:pt x="1" y="0"/>
                  </a:lnTo>
                  <a:lnTo>
                    <a:pt x="1" y="0"/>
                  </a:lnTo>
                  <a:lnTo>
                    <a:pt x="0" y="0"/>
                  </a:lnTo>
                  <a:lnTo>
                    <a:pt x="0" y="0"/>
                  </a:lnTo>
                  <a:lnTo>
                    <a:pt x="0" y="0"/>
                  </a:lnTo>
                  <a:lnTo>
                    <a:pt x="0" y="0"/>
                  </a:lnTo>
                  <a:lnTo>
                    <a:pt x="0" y="0"/>
                  </a:lnTo>
                  <a:lnTo>
                    <a:pt x="0" y="0"/>
                  </a:ln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45" name="Freeform 1550"/>
            <p:cNvSpPr>
              <a:spLocks/>
            </p:cNvSpPr>
            <p:nvPr/>
          </p:nvSpPr>
          <p:spPr bwMode="auto">
            <a:xfrm>
              <a:off x="4970462" y="7750175"/>
              <a:ext cx="1587"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0 w 1"/>
                <a:gd name="T14" fmla="*/ 0 w 1"/>
                <a:gd name="T15" fmla="*/ 0 w 1"/>
                <a:gd name="T16" fmla="*/ 0 w 1"/>
                <a:gd name="T17" fmla="*/ 0 w 1"/>
                <a:gd name="T18" fmla="*/ 0 w 1"/>
                <a:gd name="T19" fmla="*/ 0 w 1"/>
                <a:gd name="T20" fmla="*/ 0 w 1"/>
                <a:gd name="T21" fmla="*/ 1 w 1"/>
                <a:gd name="T22" fmla="*/ 1 w 1"/>
                <a:gd name="T23" fmla="*/ 1 w 1"/>
                <a:gd name="T24" fmla="*/ 1 w 1"/>
                <a:gd name="T25" fmla="*/ 1 w 1"/>
                <a:gd name="T26" fmla="*/ 0 w 1"/>
                <a:gd name="T27" fmla="*/ 0 w 1"/>
                <a:gd name="T28" fmla="*/ 0 w 1"/>
                <a:gd name="T29" fmla="*/ 0 w 1"/>
                <a:gd name="T30" fmla="*/ 0 w 1"/>
                <a:gd name="T31" fmla="*/ 0 w 1"/>
                <a:gd name="T32" fmla="*/ 0 w 1"/>
                <a:gd name="T33" fmla="*/ 0 w 1"/>
                <a:gd name="T34" fmla="*/ 0 w 1"/>
                <a:gd name="T35" fmla="*/ 0 w 1"/>
                <a:gd name="T3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Lst>
              <a:rect l="0" t="0" r="r" b="b"/>
              <a:pathLst>
                <a:path w="1">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46" name="Freeform 1551"/>
            <p:cNvSpPr>
              <a:spLocks/>
            </p:cNvSpPr>
            <p:nvPr/>
          </p:nvSpPr>
          <p:spPr bwMode="auto">
            <a:xfrm>
              <a:off x="4970462" y="7745413"/>
              <a:ext cx="1587" cy="4763"/>
            </a:xfrm>
            <a:custGeom>
              <a:avLst/>
              <a:gdLst>
                <a:gd name="T0" fmla="*/ 0 w 1"/>
                <a:gd name="T1" fmla="*/ 3 h 3"/>
                <a:gd name="T2" fmla="*/ 0 w 1"/>
                <a:gd name="T3" fmla="*/ 3 h 3"/>
                <a:gd name="T4" fmla="*/ 0 w 1"/>
                <a:gd name="T5" fmla="*/ 3 h 3"/>
                <a:gd name="T6" fmla="*/ 0 w 1"/>
                <a:gd name="T7" fmla="*/ 3 h 3"/>
                <a:gd name="T8" fmla="*/ 1 w 1"/>
                <a:gd name="T9" fmla="*/ 3 h 3"/>
                <a:gd name="T10" fmla="*/ 1 w 1"/>
                <a:gd name="T11" fmla="*/ 3 h 3"/>
                <a:gd name="T12" fmla="*/ 1 w 1"/>
                <a:gd name="T13" fmla="*/ 3 h 3"/>
                <a:gd name="T14" fmla="*/ 1 w 1"/>
                <a:gd name="T15" fmla="*/ 3 h 3"/>
                <a:gd name="T16" fmla="*/ 1 w 1"/>
                <a:gd name="T17" fmla="*/ 3 h 3"/>
                <a:gd name="T18" fmla="*/ 1 w 1"/>
                <a:gd name="T19" fmla="*/ 3 h 3"/>
                <a:gd name="T20" fmla="*/ 1 w 1"/>
                <a:gd name="T21" fmla="*/ 2 h 3"/>
                <a:gd name="T22" fmla="*/ 1 w 1"/>
                <a:gd name="T23" fmla="*/ 2 h 3"/>
                <a:gd name="T24" fmla="*/ 1 w 1"/>
                <a:gd name="T25" fmla="*/ 2 h 3"/>
                <a:gd name="T26" fmla="*/ 1 w 1"/>
                <a:gd name="T27" fmla="*/ 2 h 3"/>
                <a:gd name="T28" fmla="*/ 1 w 1"/>
                <a:gd name="T29" fmla="*/ 2 h 3"/>
                <a:gd name="T30" fmla="*/ 1 w 1"/>
                <a:gd name="T31" fmla="*/ 2 h 3"/>
                <a:gd name="T32" fmla="*/ 1 w 1"/>
                <a:gd name="T33" fmla="*/ 2 h 3"/>
                <a:gd name="T34" fmla="*/ 1 w 1"/>
                <a:gd name="T35" fmla="*/ 2 h 3"/>
                <a:gd name="T36" fmla="*/ 1 w 1"/>
                <a:gd name="T37" fmla="*/ 2 h 3"/>
                <a:gd name="T38" fmla="*/ 1 w 1"/>
                <a:gd name="T39" fmla="*/ 2 h 3"/>
                <a:gd name="T40" fmla="*/ 1 w 1"/>
                <a:gd name="T41" fmla="*/ 1 h 3"/>
                <a:gd name="T42" fmla="*/ 1 w 1"/>
                <a:gd name="T43" fmla="*/ 1 h 3"/>
                <a:gd name="T44" fmla="*/ 1 w 1"/>
                <a:gd name="T45" fmla="*/ 1 h 3"/>
                <a:gd name="T46" fmla="*/ 1 w 1"/>
                <a:gd name="T47" fmla="*/ 1 h 3"/>
                <a:gd name="T48" fmla="*/ 1 w 1"/>
                <a:gd name="T49" fmla="*/ 1 h 3"/>
                <a:gd name="T50" fmla="*/ 1 w 1"/>
                <a:gd name="T51" fmla="*/ 0 h 3"/>
                <a:gd name="T52" fmla="*/ 1 w 1"/>
                <a:gd name="T53" fmla="*/ 0 h 3"/>
                <a:gd name="T54" fmla="*/ 1 w 1"/>
                <a:gd name="T55" fmla="*/ 1 h 3"/>
                <a:gd name="T56" fmla="*/ 1 w 1"/>
                <a:gd name="T57" fmla="*/ 1 h 3"/>
                <a:gd name="T58" fmla="*/ 1 w 1"/>
                <a:gd name="T59" fmla="*/ 1 h 3"/>
                <a:gd name="T60" fmla="*/ 1 w 1"/>
                <a:gd name="T61" fmla="*/ 1 h 3"/>
                <a:gd name="T62" fmla="*/ 0 w 1"/>
                <a:gd name="T63" fmla="*/ 1 h 3"/>
                <a:gd name="T64" fmla="*/ 1 w 1"/>
                <a:gd name="T65" fmla="*/ 2 h 3"/>
                <a:gd name="T66" fmla="*/ 0 w 1"/>
                <a:gd name="T67" fmla="*/ 2 h 3"/>
                <a:gd name="T68" fmla="*/ 0 w 1"/>
                <a:gd name="T69" fmla="*/ 2 h 3"/>
                <a:gd name="T70" fmla="*/ 0 w 1"/>
                <a:gd name="T71" fmla="*/ 2 h 3"/>
                <a:gd name="T72" fmla="*/ 0 w 1"/>
                <a:gd name="T73" fmla="*/ 2 h 3"/>
                <a:gd name="T74" fmla="*/ 0 w 1"/>
                <a:gd name="T7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 h="3">
                  <a:moveTo>
                    <a:pt x="0" y="3"/>
                  </a:moveTo>
                  <a:lnTo>
                    <a:pt x="0" y="3"/>
                  </a:lnTo>
                  <a:lnTo>
                    <a:pt x="0" y="3"/>
                  </a:lnTo>
                  <a:lnTo>
                    <a:pt x="0" y="3"/>
                  </a:lnTo>
                  <a:lnTo>
                    <a:pt x="0" y="3"/>
                  </a:lnTo>
                  <a:lnTo>
                    <a:pt x="0" y="3"/>
                  </a:lnTo>
                  <a:lnTo>
                    <a:pt x="1" y="3"/>
                  </a:lnTo>
                  <a:lnTo>
                    <a:pt x="0"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0" y="1"/>
                  </a:lnTo>
                  <a:lnTo>
                    <a:pt x="0" y="1"/>
                  </a:lnTo>
                  <a:lnTo>
                    <a:pt x="0" y="1"/>
                  </a:lnTo>
                  <a:lnTo>
                    <a:pt x="1" y="2"/>
                  </a:lnTo>
                  <a:lnTo>
                    <a:pt x="1" y="2"/>
                  </a:lnTo>
                  <a:lnTo>
                    <a:pt x="0" y="2"/>
                  </a:lnTo>
                  <a:lnTo>
                    <a:pt x="1" y="2"/>
                  </a:lnTo>
                  <a:lnTo>
                    <a:pt x="0" y="2"/>
                  </a:lnTo>
                  <a:lnTo>
                    <a:pt x="0" y="2"/>
                  </a:lnTo>
                  <a:lnTo>
                    <a:pt x="0" y="2"/>
                  </a:lnTo>
                  <a:lnTo>
                    <a:pt x="0" y="2"/>
                  </a:lnTo>
                  <a:lnTo>
                    <a:pt x="0" y="2"/>
                  </a:lnTo>
                  <a:lnTo>
                    <a:pt x="0" y="2"/>
                  </a:lnTo>
                  <a:lnTo>
                    <a:pt x="0" y="2"/>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47" name="Freeform 1552"/>
            <p:cNvSpPr>
              <a:spLocks/>
            </p:cNvSpPr>
            <p:nvPr/>
          </p:nvSpPr>
          <p:spPr bwMode="auto">
            <a:xfrm>
              <a:off x="4987925" y="7761288"/>
              <a:ext cx="14287" cy="11113"/>
            </a:xfrm>
            <a:custGeom>
              <a:avLst/>
              <a:gdLst>
                <a:gd name="T0" fmla="*/ 1 w 9"/>
                <a:gd name="T1" fmla="*/ 6 h 7"/>
                <a:gd name="T2" fmla="*/ 2 w 9"/>
                <a:gd name="T3" fmla="*/ 6 h 7"/>
                <a:gd name="T4" fmla="*/ 3 w 9"/>
                <a:gd name="T5" fmla="*/ 6 h 7"/>
                <a:gd name="T6" fmla="*/ 3 w 9"/>
                <a:gd name="T7" fmla="*/ 6 h 7"/>
                <a:gd name="T8" fmla="*/ 4 w 9"/>
                <a:gd name="T9" fmla="*/ 6 h 7"/>
                <a:gd name="T10" fmla="*/ 4 w 9"/>
                <a:gd name="T11" fmla="*/ 6 h 7"/>
                <a:gd name="T12" fmla="*/ 5 w 9"/>
                <a:gd name="T13" fmla="*/ 6 h 7"/>
                <a:gd name="T14" fmla="*/ 6 w 9"/>
                <a:gd name="T15" fmla="*/ 6 h 7"/>
                <a:gd name="T16" fmla="*/ 6 w 9"/>
                <a:gd name="T17" fmla="*/ 6 h 7"/>
                <a:gd name="T18" fmla="*/ 7 w 9"/>
                <a:gd name="T19" fmla="*/ 6 h 7"/>
                <a:gd name="T20" fmla="*/ 8 w 9"/>
                <a:gd name="T21" fmla="*/ 6 h 7"/>
                <a:gd name="T22" fmla="*/ 7 w 9"/>
                <a:gd name="T23" fmla="*/ 5 h 7"/>
                <a:gd name="T24" fmla="*/ 7 w 9"/>
                <a:gd name="T25" fmla="*/ 5 h 7"/>
                <a:gd name="T26" fmla="*/ 7 w 9"/>
                <a:gd name="T27" fmla="*/ 4 h 7"/>
                <a:gd name="T28" fmla="*/ 8 w 9"/>
                <a:gd name="T29" fmla="*/ 5 h 7"/>
                <a:gd name="T30" fmla="*/ 8 w 9"/>
                <a:gd name="T31" fmla="*/ 4 h 7"/>
                <a:gd name="T32" fmla="*/ 8 w 9"/>
                <a:gd name="T33" fmla="*/ 4 h 7"/>
                <a:gd name="T34" fmla="*/ 9 w 9"/>
                <a:gd name="T35" fmla="*/ 3 h 7"/>
                <a:gd name="T36" fmla="*/ 8 w 9"/>
                <a:gd name="T37" fmla="*/ 3 h 7"/>
                <a:gd name="T38" fmla="*/ 7 w 9"/>
                <a:gd name="T39" fmla="*/ 3 h 7"/>
                <a:gd name="T40" fmla="*/ 7 w 9"/>
                <a:gd name="T41" fmla="*/ 3 h 7"/>
                <a:gd name="T42" fmla="*/ 6 w 9"/>
                <a:gd name="T43" fmla="*/ 2 h 7"/>
                <a:gd name="T44" fmla="*/ 5 w 9"/>
                <a:gd name="T45" fmla="*/ 2 h 7"/>
                <a:gd name="T46" fmla="*/ 5 w 9"/>
                <a:gd name="T47" fmla="*/ 1 h 7"/>
                <a:gd name="T48" fmla="*/ 4 w 9"/>
                <a:gd name="T49" fmla="*/ 0 h 7"/>
                <a:gd name="T50" fmla="*/ 4 w 9"/>
                <a:gd name="T51" fmla="*/ 0 h 7"/>
                <a:gd name="T52" fmla="*/ 4 w 9"/>
                <a:gd name="T53" fmla="*/ 0 h 7"/>
                <a:gd name="T54" fmla="*/ 3 w 9"/>
                <a:gd name="T55" fmla="*/ 0 h 7"/>
                <a:gd name="T56" fmla="*/ 3 w 9"/>
                <a:gd name="T57" fmla="*/ 0 h 7"/>
                <a:gd name="T58" fmla="*/ 3 w 9"/>
                <a:gd name="T59" fmla="*/ 0 h 7"/>
                <a:gd name="T60" fmla="*/ 2 w 9"/>
                <a:gd name="T61" fmla="*/ 0 h 7"/>
                <a:gd name="T62" fmla="*/ 1 w 9"/>
                <a:gd name="T63" fmla="*/ 0 h 7"/>
                <a:gd name="T64" fmla="*/ 2 w 9"/>
                <a:gd name="T65" fmla="*/ 1 h 7"/>
                <a:gd name="T66" fmla="*/ 1 w 9"/>
                <a:gd name="T67" fmla="*/ 2 h 7"/>
                <a:gd name="T68" fmla="*/ 2 w 9"/>
                <a:gd name="T69" fmla="*/ 2 h 7"/>
                <a:gd name="T70" fmla="*/ 3 w 9"/>
                <a:gd name="T71" fmla="*/ 3 h 7"/>
                <a:gd name="T72" fmla="*/ 4 w 9"/>
                <a:gd name="T73" fmla="*/ 3 h 7"/>
                <a:gd name="T74" fmla="*/ 4 w 9"/>
                <a:gd name="T75" fmla="*/ 3 h 7"/>
                <a:gd name="T76" fmla="*/ 4 w 9"/>
                <a:gd name="T77" fmla="*/ 3 h 7"/>
                <a:gd name="T78" fmla="*/ 4 w 9"/>
                <a:gd name="T79" fmla="*/ 3 h 7"/>
                <a:gd name="T80" fmla="*/ 3 w 9"/>
                <a:gd name="T81" fmla="*/ 4 h 7"/>
                <a:gd name="T82" fmla="*/ 3 w 9"/>
                <a:gd name="T83" fmla="*/ 5 h 7"/>
                <a:gd name="T84" fmla="*/ 3 w 9"/>
                <a:gd name="T85" fmla="*/ 5 h 7"/>
                <a:gd name="T86" fmla="*/ 4 w 9"/>
                <a:gd name="T87" fmla="*/ 5 h 7"/>
                <a:gd name="T88" fmla="*/ 4 w 9"/>
                <a:gd name="T89" fmla="*/ 5 h 7"/>
                <a:gd name="T90" fmla="*/ 4 w 9"/>
                <a:gd name="T91" fmla="*/ 5 h 7"/>
                <a:gd name="T92" fmla="*/ 4 w 9"/>
                <a:gd name="T93" fmla="*/ 6 h 7"/>
                <a:gd name="T94" fmla="*/ 3 w 9"/>
                <a:gd name="T95" fmla="*/ 6 h 7"/>
                <a:gd name="T96" fmla="*/ 2 w 9"/>
                <a:gd name="T97" fmla="*/ 6 h 7"/>
                <a:gd name="T98" fmla="*/ 2 w 9"/>
                <a:gd name="T99" fmla="*/ 6 h 7"/>
                <a:gd name="T100" fmla="*/ 2 w 9"/>
                <a:gd name="T101" fmla="*/ 6 h 7"/>
                <a:gd name="T102" fmla="*/ 1 w 9"/>
                <a:gd name="T103" fmla="*/ 6 h 7"/>
                <a:gd name="T104" fmla="*/ 0 w 9"/>
                <a:gd name="T105" fmla="*/ 6 h 7"/>
                <a:gd name="T106" fmla="*/ 0 w 9"/>
                <a:gd name="T107" fmla="*/ 6 h 7"/>
                <a:gd name="T108" fmla="*/ 0 w 9"/>
                <a:gd name="T10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 h="7">
                  <a:moveTo>
                    <a:pt x="1" y="6"/>
                  </a:moveTo>
                  <a:lnTo>
                    <a:pt x="1" y="6"/>
                  </a:lnTo>
                  <a:lnTo>
                    <a:pt x="1" y="6"/>
                  </a:lnTo>
                  <a:lnTo>
                    <a:pt x="1" y="6"/>
                  </a:lnTo>
                  <a:lnTo>
                    <a:pt x="1" y="7"/>
                  </a:lnTo>
                  <a:lnTo>
                    <a:pt x="1" y="7"/>
                  </a:lnTo>
                  <a:lnTo>
                    <a:pt x="1" y="6"/>
                  </a:lnTo>
                  <a:lnTo>
                    <a:pt x="1" y="6"/>
                  </a:lnTo>
                  <a:lnTo>
                    <a:pt x="1" y="6"/>
                  </a:lnTo>
                  <a:lnTo>
                    <a:pt x="1" y="6"/>
                  </a:lnTo>
                  <a:lnTo>
                    <a:pt x="1" y="7"/>
                  </a:lnTo>
                  <a:lnTo>
                    <a:pt x="1" y="7"/>
                  </a:lnTo>
                  <a:lnTo>
                    <a:pt x="1" y="7"/>
                  </a:lnTo>
                  <a:lnTo>
                    <a:pt x="2" y="6"/>
                  </a:lnTo>
                  <a:lnTo>
                    <a:pt x="2" y="6"/>
                  </a:lnTo>
                  <a:lnTo>
                    <a:pt x="2" y="6"/>
                  </a:lnTo>
                  <a:lnTo>
                    <a:pt x="2" y="6"/>
                  </a:lnTo>
                  <a:lnTo>
                    <a:pt x="2" y="6"/>
                  </a:lnTo>
                  <a:lnTo>
                    <a:pt x="2" y="6"/>
                  </a:lnTo>
                  <a:lnTo>
                    <a:pt x="2"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4" y="6"/>
                  </a:lnTo>
                  <a:lnTo>
                    <a:pt x="4" y="6"/>
                  </a:lnTo>
                  <a:lnTo>
                    <a:pt x="4" y="6"/>
                  </a:lnTo>
                  <a:lnTo>
                    <a:pt x="4" y="6"/>
                  </a:lnTo>
                  <a:lnTo>
                    <a:pt x="4" y="6"/>
                  </a:lnTo>
                  <a:lnTo>
                    <a:pt x="4" y="6"/>
                  </a:lnTo>
                  <a:lnTo>
                    <a:pt x="4" y="6"/>
                  </a:lnTo>
                  <a:lnTo>
                    <a:pt x="4" y="6"/>
                  </a:lnTo>
                  <a:lnTo>
                    <a:pt x="4" y="6"/>
                  </a:lnTo>
                  <a:lnTo>
                    <a:pt x="4" y="6"/>
                  </a:lnTo>
                  <a:lnTo>
                    <a:pt x="5" y="6"/>
                  </a:lnTo>
                  <a:lnTo>
                    <a:pt x="5" y="6"/>
                  </a:lnTo>
                  <a:lnTo>
                    <a:pt x="5" y="6"/>
                  </a:lnTo>
                  <a:lnTo>
                    <a:pt x="5" y="6"/>
                  </a:lnTo>
                  <a:lnTo>
                    <a:pt x="5" y="6"/>
                  </a:lnTo>
                  <a:lnTo>
                    <a:pt x="5" y="6"/>
                  </a:lnTo>
                  <a:lnTo>
                    <a:pt x="5" y="6"/>
                  </a:lnTo>
                  <a:lnTo>
                    <a:pt x="6" y="6"/>
                  </a:lnTo>
                  <a:lnTo>
                    <a:pt x="6" y="6"/>
                  </a:lnTo>
                  <a:lnTo>
                    <a:pt x="6" y="6"/>
                  </a:lnTo>
                  <a:lnTo>
                    <a:pt x="6" y="6"/>
                  </a:lnTo>
                  <a:lnTo>
                    <a:pt x="6" y="6"/>
                  </a:lnTo>
                  <a:lnTo>
                    <a:pt x="6" y="6"/>
                  </a:lnTo>
                  <a:lnTo>
                    <a:pt x="6" y="6"/>
                  </a:lnTo>
                  <a:lnTo>
                    <a:pt x="7" y="6"/>
                  </a:lnTo>
                  <a:lnTo>
                    <a:pt x="7" y="6"/>
                  </a:lnTo>
                  <a:lnTo>
                    <a:pt x="7" y="6"/>
                  </a:lnTo>
                  <a:lnTo>
                    <a:pt x="6" y="6"/>
                  </a:lnTo>
                  <a:lnTo>
                    <a:pt x="6" y="6"/>
                  </a:lnTo>
                  <a:lnTo>
                    <a:pt x="6" y="6"/>
                  </a:lnTo>
                  <a:lnTo>
                    <a:pt x="6" y="6"/>
                  </a:lnTo>
                  <a:lnTo>
                    <a:pt x="6" y="6"/>
                  </a:lnTo>
                  <a:lnTo>
                    <a:pt x="6" y="6"/>
                  </a:lnTo>
                  <a:lnTo>
                    <a:pt x="6" y="6"/>
                  </a:lnTo>
                  <a:lnTo>
                    <a:pt x="7" y="6"/>
                  </a:lnTo>
                  <a:lnTo>
                    <a:pt x="7" y="6"/>
                  </a:lnTo>
                  <a:lnTo>
                    <a:pt x="7" y="6"/>
                  </a:lnTo>
                  <a:lnTo>
                    <a:pt x="7" y="6"/>
                  </a:lnTo>
                  <a:lnTo>
                    <a:pt x="7" y="6"/>
                  </a:lnTo>
                  <a:lnTo>
                    <a:pt x="7" y="6"/>
                  </a:lnTo>
                  <a:lnTo>
                    <a:pt x="7" y="6"/>
                  </a:lnTo>
                  <a:lnTo>
                    <a:pt x="7" y="6"/>
                  </a:lnTo>
                  <a:lnTo>
                    <a:pt x="7" y="6"/>
                  </a:lnTo>
                  <a:lnTo>
                    <a:pt x="8" y="6"/>
                  </a:lnTo>
                  <a:lnTo>
                    <a:pt x="8" y="6"/>
                  </a:lnTo>
                  <a:lnTo>
                    <a:pt x="8" y="5"/>
                  </a:lnTo>
                  <a:lnTo>
                    <a:pt x="8" y="5"/>
                  </a:lnTo>
                  <a:lnTo>
                    <a:pt x="8" y="5"/>
                  </a:lnTo>
                  <a:lnTo>
                    <a:pt x="8"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4"/>
                  </a:lnTo>
                  <a:lnTo>
                    <a:pt x="7" y="4"/>
                  </a:lnTo>
                  <a:lnTo>
                    <a:pt x="7" y="4"/>
                  </a:lnTo>
                  <a:lnTo>
                    <a:pt x="7" y="4"/>
                  </a:lnTo>
                  <a:lnTo>
                    <a:pt x="8" y="4"/>
                  </a:lnTo>
                  <a:lnTo>
                    <a:pt x="7" y="5"/>
                  </a:lnTo>
                  <a:lnTo>
                    <a:pt x="7" y="5"/>
                  </a:lnTo>
                  <a:lnTo>
                    <a:pt x="8" y="5"/>
                  </a:lnTo>
                  <a:lnTo>
                    <a:pt x="8" y="5"/>
                  </a:lnTo>
                  <a:lnTo>
                    <a:pt x="8" y="5"/>
                  </a:lnTo>
                  <a:lnTo>
                    <a:pt x="8" y="5"/>
                  </a:lnTo>
                  <a:lnTo>
                    <a:pt x="8" y="5"/>
                  </a:lnTo>
                  <a:lnTo>
                    <a:pt x="8" y="5"/>
                  </a:lnTo>
                  <a:lnTo>
                    <a:pt x="8" y="5"/>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9" y="4"/>
                  </a:lnTo>
                  <a:lnTo>
                    <a:pt x="9" y="3"/>
                  </a:lnTo>
                  <a:lnTo>
                    <a:pt x="8" y="3"/>
                  </a:lnTo>
                  <a:lnTo>
                    <a:pt x="8" y="3"/>
                  </a:lnTo>
                  <a:lnTo>
                    <a:pt x="8" y="3"/>
                  </a:lnTo>
                  <a:lnTo>
                    <a:pt x="8" y="3"/>
                  </a:lnTo>
                  <a:lnTo>
                    <a:pt x="8" y="3"/>
                  </a:lnTo>
                  <a:lnTo>
                    <a:pt x="8" y="3"/>
                  </a:lnTo>
                  <a:lnTo>
                    <a:pt x="8" y="3"/>
                  </a:lnTo>
                  <a:lnTo>
                    <a:pt x="8" y="3"/>
                  </a:lnTo>
                  <a:lnTo>
                    <a:pt x="8" y="3"/>
                  </a:lnTo>
                  <a:lnTo>
                    <a:pt x="8" y="3"/>
                  </a:lnTo>
                  <a:lnTo>
                    <a:pt x="8"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2"/>
                  </a:lnTo>
                  <a:lnTo>
                    <a:pt x="6" y="2"/>
                  </a:lnTo>
                  <a:lnTo>
                    <a:pt x="6" y="2"/>
                  </a:lnTo>
                  <a:lnTo>
                    <a:pt x="6" y="2"/>
                  </a:lnTo>
                  <a:lnTo>
                    <a:pt x="6" y="3"/>
                  </a:lnTo>
                  <a:lnTo>
                    <a:pt x="6" y="2"/>
                  </a:lnTo>
                  <a:lnTo>
                    <a:pt x="6" y="2"/>
                  </a:lnTo>
                  <a:lnTo>
                    <a:pt x="6" y="2"/>
                  </a:lnTo>
                  <a:lnTo>
                    <a:pt x="5" y="2"/>
                  </a:lnTo>
                  <a:lnTo>
                    <a:pt x="5" y="2"/>
                  </a:lnTo>
                  <a:lnTo>
                    <a:pt x="5" y="2"/>
                  </a:lnTo>
                  <a:lnTo>
                    <a:pt x="5" y="2"/>
                  </a:lnTo>
                  <a:lnTo>
                    <a:pt x="5" y="2"/>
                  </a:lnTo>
                  <a:lnTo>
                    <a:pt x="5" y="2"/>
                  </a:lnTo>
                  <a:lnTo>
                    <a:pt x="5" y="1"/>
                  </a:lnTo>
                  <a:lnTo>
                    <a:pt x="5" y="1"/>
                  </a:lnTo>
                  <a:lnTo>
                    <a:pt x="5" y="1"/>
                  </a:lnTo>
                  <a:lnTo>
                    <a:pt x="5" y="1"/>
                  </a:lnTo>
                  <a:lnTo>
                    <a:pt x="5" y="1"/>
                  </a:lnTo>
                  <a:lnTo>
                    <a:pt x="5"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1"/>
                  </a:lnTo>
                  <a:lnTo>
                    <a:pt x="3" y="1"/>
                  </a:lnTo>
                  <a:lnTo>
                    <a:pt x="3" y="0"/>
                  </a:lnTo>
                  <a:lnTo>
                    <a:pt x="3" y="0"/>
                  </a:lnTo>
                  <a:lnTo>
                    <a:pt x="3"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1"/>
                  </a:lnTo>
                  <a:lnTo>
                    <a:pt x="1" y="1"/>
                  </a:lnTo>
                  <a:lnTo>
                    <a:pt x="2" y="1"/>
                  </a:lnTo>
                  <a:lnTo>
                    <a:pt x="2" y="1"/>
                  </a:lnTo>
                  <a:lnTo>
                    <a:pt x="1" y="1"/>
                  </a:lnTo>
                  <a:lnTo>
                    <a:pt x="1" y="1"/>
                  </a:lnTo>
                  <a:lnTo>
                    <a:pt x="1" y="1"/>
                  </a:lnTo>
                  <a:lnTo>
                    <a:pt x="1" y="1"/>
                  </a:lnTo>
                  <a:lnTo>
                    <a:pt x="1" y="2"/>
                  </a:lnTo>
                  <a:lnTo>
                    <a:pt x="1" y="2"/>
                  </a:lnTo>
                  <a:lnTo>
                    <a:pt x="1" y="2"/>
                  </a:lnTo>
                  <a:lnTo>
                    <a:pt x="1" y="2"/>
                  </a:lnTo>
                  <a:lnTo>
                    <a:pt x="1" y="2"/>
                  </a:lnTo>
                  <a:lnTo>
                    <a:pt x="1" y="2"/>
                  </a:lnTo>
                  <a:lnTo>
                    <a:pt x="2" y="2"/>
                  </a:lnTo>
                  <a:lnTo>
                    <a:pt x="2" y="2"/>
                  </a:lnTo>
                  <a:lnTo>
                    <a:pt x="2" y="2"/>
                  </a:lnTo>
                  <a:lnTo>
                    <a:pt x="2" y="2"/>
                  </a:lnTo>
                  <a:lnTo>
                    <a:pt x="2" y="2"/>
                  </a:lnTo>
                  <a:lnTo>
                    <a:pt x="3" y="2"/>
                  </a:lnTo>
                  <a:lnTo>
                    <a:pt x="3" y="2"/>
                  </a:lnTo>
                  <a:lnTo>
                    <a:pt x="3" y="3"/>
                  </a:lnTo>
                  <a:lnTo>
                    <a:pt x="3" y="2"/>
                  </a:lnTo>
                  <a:lnTo>
                    <a:pt x="3" y="3"/>
                  </a:lnTo>
                  <a:lnTo>
                    <a:pt x="3" y="3"/>
                  </a:lnTo>
                  <a:lnTo>
                    <a:pt x="3" y="3"/>
                  </a:lnTo>
                  <a:lnTo>
                    <a:pt x="4" y="3"/>
                  </a:lnTo>
                  <a:lnTo>
                    <a:pt x="4" y="3"/>
                  </a:lnTo>
                  <a:lnTo>
                    <a:pt x="4" y="3"/>
                  </a:lnTo>
                  <a:lnTo>
                    <a:pt x="3" y="3"/>
                  </a:lnTo>
                  <a:lnTo>
                    <a:pt x="3" y="3"/>
                  </a:lnTo>
                  <a:lnTo>
                    <a:pt x="4" y="3"/>
                  </a:lnTo>
                  <a:lnTo>
                    <a:pt x="4" y="3"/>
                  </a:lnTo>
                  <a:lnTo>
                    <a:pt x="4" y="3"/>
                  </a:lnTo>
                  <a:lnTo>
                    <a:pt x="4" y="3"/>
                  </a:lnTo>
                  <a:lnTo>
                    <a:pt x="4" y="3"/>
                  </a:lnTo>
                  <a:lnTo>
                    <a:pt x="4" y="3"/>
                  </a:lnTo>
                  <a:lnTo>
                    <a:pt x="4" y="3"/>
                  </a:lnTo>
                  <a:lnTo>
                    <a:pt x="4" y="3"/>
                  </a:lnTo>
                  <a:lnTo>
                    <a:pt x="4" y="3"/>
                  </a:lnTo>
                  <a:lnTo>
                    <a:pt x="4" y="3"/>
                  </a:lnTo>
                  <a:lnTo>
                    <a:pt x="4" y="3"/>
                  </a:lnTo>
                  <a:lnTo>
                    <a:pt x="5" y="3"/>
                  </a:lnTo>
                  <a:lnTo>
                    <a:pt x="5" y="3"/>
                  </a:lnTo>
                  <a:lnTo>
                    <a:pt x="5"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4"/>
                  </a:lnTo>
                  <a:lnTo>
                    <a:pt x="4" y="4"/>
                  </a:lnTo>
                  <a:lnTo>
                    <a:pt x="3" y="4"/>
                  </a:lnTo>
                  <a:lnTo>
                    <a:pt x="3" y="4"/>
                  </a:lnTo>
                  <a:lnTo>
                    <a:pt x="3" y="4"/>
                  </a:lnTo>
                  <a:lnTo>
                    <a:pt x="3" y="4"/>
                  </a:lnTo>
                  <a:lnTo>
                    <a:pt x="3" y="4"/>
                  </a:lnTo>
                  <a:lnTo>
                    <a:pt x="3" y="4"/>
                  </a:lnTo>
                  <a:lnTo>
                    <a:pt x="3" y="4"/>
                  </a:lnTo>
                  <a:lnTo>
                    <a:pt x="3" y="5"/>
                  </a:lnTo>
                  <a:lnTo>
                    <a:pt x="3" y="5"/>
                  </a:lnTo>
                  <a:lnTo>
                    <a:pt x="3" y="5"/>
                  </a:lnTo>
                  <a:lnTo>
                    <a:pt x="2" y="5"/>
                  </a:lnTo>
                  <a:lnTo>
                    <a:pt x="3" y="5"/>
                  </a:lnTo>
                  <a:lnTo>
                    <a:pt x="3" y="5"/>
                  </a:lnTo>
                  <a:lnTo>
                    <a:pt x="3" y="5"/>
                  </a:lnTo>
                  <a:lnTo>
                    <a:pt x="3" y="5"/>
                  </a:lnTo>
                  <a:lnTo>
                    <a:pt x="3" y="5"/>
                  </a:lnTo>
                  <a:lnTo>
                    <a:pt x="3"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5" y="5"/>
                  </a:lnTo>
                  <a:lnTo>
                    <a:pt x="5" y="5"/>
                  </a:lnTo>
                  <a:lnTo>
                    <a:pt x="5" y="5"/>
                  </a:lnTo>
                  <a:lnTo>
                    <a:pt x="4" y="5"/>
                  </a:lnTo>
                  <a:lnTo>
                    <a:pt x="4" y="5"/>
                  </a:lnTo>
                  <a:lnTo>
                    <a:pt x="4" y="5"/>
                  </a:lnTo>
                  <a:lnTo>
                    <a:pt x="4" y="5"/>
                  </a:lnTo>
                  <a:lnTo>
                    <a:pt x="4" y="5"/>
                  </a:lnTo>
                  <a:lnTo>
                    <a:pt x="4" y="5"/>
                  </a:lnTo>
                  <a:lnTo>
                    <a:pt x="4" y="5"/>
                  </a:lnTo>
                  <a:lnTo>
                    <a:pt x="4" y="5"/>
                  </a:lnTo>
                  <a:lnTo>
                    <a:pt x="4" y="6"/>
                  </a:lnTo>
                  <a:lnTo>
                    <a:pt x="4" y="6"/>
                  </a:lnTo>
                  <a:lnTo>
                    <a:pt x="4" y="6"/>
                  </a:lnTo>
                  <a:lnTo>
                    <a:pt x="4" y="6"/>
                  </a:lnTo>
                  <a:lnTo>
                    <a:pt x="4" y="6"/>
                  </a:lnTo>
                  <a:lnTo>
                    <a:pt x="4" y="6"/>
                  </a:lnTo>
                  <a:lnTo>
                    <a:pt x="4" y="6"/>
                  </a:lnTo>
                  <a:lnTo>
                    <a:pt x="4" y="6"/>
                  </a:lnTo>
                  <a:lnTo>
                    <a:pt x="3" y="6"/>
                  </a:lnTo>
                  <a:lnTo>
                    <a:pt x="3" y="6"/>
                  </a:lnTo>
                  <a:lnTo>
                    <a:pt x="3" y="6"/>
                  </a:lnTo>
                  <a:lnTo>
                    <a:pt x="3" y="6"/>
                  </a:lnTo>
                  <a:lnTo>
                    <a:pt x="3" y="6"/>
                  </a:lnTo>
                  <a:lnTo>
                    <a:pt x="3"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1" y="6"/>
                  </a:lnTo>
                  <a:lnTo>
                    <a:pt x="1" y="6"/>
                  </a:lnTo>
                  <a:lnTo>
                    <a:pt x="1" y="6"/>
                  </a:lnTo>
                  <a:lnTo>
                    <a:pt x="1" y="6"/>
                  </a:lnTo>
                  <a:lnTo>
                    <a:pt x="2" y="6"/>
                  </a:lnTo>
                  <a:lnTo>
                    <a:pt x="2" y="6"/>
                  </a:lnTo>
                  <a:lnTo>
                    <a:pt x="2" y="6"/>
                  </a:lnTo>
                  <a:lnTo>
                    <a:pt x="1" y="6"/>
                  </a:lnTo>
                  <a:lnTo>
                    <a:pt x="1" y="6"/>
                  </a:lnTo>
                  <a:lnTo>
                    <a:pt x="1" y="6"/>
                  </a:lnTo>
                  <a:lnTo>
                    <a:pt x="1" y="6"/>
                  </a:lnTo>
                  <a:lnTo>
                    <a:pt x="1" y="6"/>
                  </a:lnTo>
                  <a:lnTo>
                    <a:pt x="1" y="6"/>
                  </a:lnTo>
                  <a:lnTo>
                    <a:pt x="1" y="6"/>
                  </a:lnTo>
                  <a:lnTo>
                    <a:pt x="1" y="6"/>
                  </a:lnTo>
                  <a:lnTo>
                    <a:pt x="1" y="6"/>
                  </a:lnTo>
                  <a:lnTo>
                    <a:pt x="1"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48" name="Freeform 1553"/>
            <p:cNvSpPr>
              <a:spLocks/>
            </p:cNvSpPr>
            <p:nvPr/>
          </p:nvSpPr>
          <p:spPr bwMode="auto">
            <a:xfrm>
              <a:off x="5000625" y="7770813"/>
              <a:ext cx="1587" cy="1588"/>
            </a:xfrm>
            <a:custGeom>
              <a:avLst/>
              <a:gdLst>
                <a:gd name="T0" fmla="*/ 0 w 1"/>
                <a:gd name="T1" fmla="*/ 0 h 1"/>
                <a:gd name="T2" fmla="*/ 0 w 1"/>
                <a:gd name="T3" fmla="*/ 0 h 1"/>
                <a:gd name="T4" fmla="*/ 0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0 w 1"/>
                <a:gd name="T57" fmla="*/ 1 h 1"/>
                <a:gd name="T58" fmla="*/ 1 w 1"/>
                <a:gd name="T59" fmla="*/ 1 h 1"/>
                <a:gd name="T60" fmla="*/ 0 w 1"/>
                <a:gd name="T61" fmla="*/ 1 h 1"/>
                <a:gd name="T62" fmla="*/ 0 w 1"/>
                <a:gd name="T6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 h="1">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1" y="1"/>
                  </a:lnTo>
                  <a:lnTo>
                    <a:pt x="1" y="1"/>
                  </a:lnTo>
                  <a:lnTo>
                    <a:pt x="1" y="1"/>
                  </a:lnTo>
                  <a:lnTo>
                    <a:pt x="0" y="1"/>
                  </a:ln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49" name="Freeform 1554"/>
            <p:cNvSpPr>
              <a:spLocks/>
            </p:cNvSpPr>
            <p:nvPr/>
          </p:nvSpPr>
          <p:spPr bwMode="auto">
            <a:xfrm>
              <a:off x="5002212" y="7767638"/>
              <a:ext cx="3175" cy="3175"/>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2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1 h 2"/>
                <a:gd name="T26" fmla="*/ 1 w 2"/>
                <a:gd name="T27" fmla="*/ 1 h 2"/>
                <a:gd name="T28" fmla="*/ 2 w 2"/>
                <a:gd name="T29" fmla="*/ 0 h 2"/>
                <a:gd name="T30" fmla="*/ 2 w 2"/>
                <a:gd name="T31" fmla="*/ 0 h 2"/>
                <a:gd name="T32" fmla="*/ 1 w 2"/>
                <a:gd name="T33" fmla="*/ 0 h 2"/>
                <a:gd name="T34" fmla="*/ 1 w 2"/>
                <a:gd name="T35" fmla="*/ 0 h 2"/>
                <a:gd name="T36" fmla="*/ 1 w 2"/>
                <a:gd name="T37" fmla="*/ 0 h 2"/>
                <a:gd name="T38" fmla="*/ 1 w 2"/>
                <a:gd name="T39" fmla="*/ 0 h 2"/>
                <a:gd name="T40" fmla="*/ 1 w 2"/>
                <a:gd name="T41" fmla="*/ 1 h 2"/>
                <a:gd name="T42" fmla="*/ 1 w 2"/>
                <a:gd name="T43" fmla="*/ 0 h 2"/>
                <a:gd name="T44" fmla="*/ 1 w 2"/>
                <a:gd name="T45" fmla="*/ 1 h 2"/>
                <a:gd name="T46" fmla="*/ 1 w 2"/>
                <a:gd name="T47" fmla="*/ 1 h 2"/>
                <a:gd name="T48" fmla="*/ 1 w 2"/>
                <a:gd name="T49" fmla="*/ 1 h 2"/>
                <a:gd name="T50" fmla="*/ 0 w 2"/>
                <a:gd name="T51" fmla="*/ 1 h 2"/>
                <a:gd name="T52" fmla="*/ 0 w 2"/>
                <a:gd name="T53" fmla="*/ 1 h 2"/>
                <a:gd name="T54" fmla="*/ 0 w 2"/>
                <a:gd name="T55" fmla="*/ 1 h 2"/>
                <a:gd name="T56" fmla="*/ 1 w 2"/>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2">
                  <a:moveTo>
                    <a:pt x="1" y="1"/>
                  </a:moveTo>
                  <a:lnTo>
                    <a:pt x="1" y="1"/>
                  </a:lnTo>
                  <a:lnTo>
                    <a:pt x="1" y="1"/>
                  </a:lnTo>
                  <a:lnTo>
                    <a:pt x="1" y="1"/>
                  </a:lnTo>
                  <a:lnTo>
                    <a:pt x="1" y="1"/>
                  </a:lnTo>
                  <a:lnTo>
                    <a:pt x="1" y="2"/>
                  </a:lnTo>
                  <a:lnTo>
                    <a:pt x="1" y="1"/>
                  </a:lnTo>
                  <a:lnTo>
                    <a:pt x="1" y="1"/>
                  </a:lnTo>
                  <a:lnTo>
                    <a:pt x="1" y="1"/>
                  </a:lnTo>
                  <a:lnTo>
                    <a:pt x="1" y="1"/>
                  </a:lnTo>
                  <a:lnTo>
                    <a:pt x="1" y="1"/>
                  </a:lnTo>
                  <a:lnTo>
                    <a:pt x="1" y="1"/>
                  </a:lnTo>
                  <a:lnTo>
                    <a:pt x="1" y="1"/>
                  </a:lnTo>
                  <a:lnTo>
                    <a:pt x="1" y="1"/>
                  </a:lnTo>
                  <a:lnTo>
                    <a:pt x="2" y="0"/>
                  </a:lnTo>
                  <a:lnTo>
                    <a:pt x="2" y="0"/>
                  </a:lnTo>
                  <a:lnTo>
                    <a:pt x="1" y="0"/>
                  </a:lnTo>
                  <a:lnTo>
                    <a:pt x="1" y="0"/>
                  </a:lnTo>
                  <a:lnTo>
                    <a:pt x="1" y="0"/>
                  </a:lnTo>
                  <a:lnTo>
                    <a:pt x="1" y="0"/>
                  </a:lnTo>
                  <a:lnTo>
                    <a:pt x="1" y="1"/>
                  </a:lnTo>
                  <a:lnTo>
                    <a:pt x="1" y="0"/>
                  </a:lnTo>
                  <a:lnTo>
                    <a:pt x="1" y="1"/>
                  </a:lnTo>
                  <a:lnTo>
                    <a:pt x="1" y="1"/>
                  </a:lnTo>
                  <a:lnTo>
                    <a:pt x="1" y="1"/>
                  </a:lnTo>
                  <a:lnTo>
                    <a:pt x="0" y="1"/>
                  </a:lnTo>
                  <a:lnTo>
                    <a:pt x="0" y="1"/>
                  </a:lnTo>
                  <a:lnTo>
                    <a:pt x="0"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50" name="Freeform 1555"/>
            <p:cNvSpPr>
              <a:spLocks/>
            </p:cNvSpPr>
            <p:nvPr/>
          </p:nvSpPr>
          <p:spPr bwMode="auto">
            <a:xfrm>
              <a:off x="4991100" y="7766050"/>
              <a:ext cx="3175" cy="0"/>
            </a:xfrm>
            <a:custGeom>
              <a:avLst/>
              <a:gdLst>
                <a:gd name="T0" fmla="*/ 0 w 2"/>
                <a:gd name="T1" fmla="*/ 0 w 2"/>
                <a:gd name="T2" fmla="*/ 0 w 2"/>
                <a:gd name="T3" fmla="*/ 0 w 2"/>
                <a:gd name="T4" fmla="*/ 0 w 2"/>
                <a:gd name="T5" fmla="*/ 0 w 2"/>
                <a:gd name="T6" fmla="*/ 0 w 2"/>
                <a:gd name="T7" fmla="*/ 0 w 2"/>
                <a:gd name="T8" fmla="*/ 0 w 2"/>
                <a:gd name="T9" fmla="*/ 0 w 2"/>
                <a:gd name="T10" fmla="*/ 0 w 2"/>
                <a:gd name="T11" fmla="*/ 0 w 2"/>
                <a:gd name="T12" fmla="*/ 0 w 2"/>
                <a:gd name="T13" fmla="*/ 0 w 2"/>
                <a:gd name="T14" fmla="*/ 0 w 2"/>
                <a:gd name="T15" fmla="*/ 0 w 2"/>
                <a:gd name="T16" fmla="*/ 1 w 2"/>
                <a:gd name="T17" fmla="*/ 1 w 2"/>
                <a:gd name="T18" fmla="*/ 1 w 2"/>
                <a:gd name="T19" fmla="*/ 1 w 2"/>
                <a:gd name="T20" fmla="*/ 1 w 2"/>
                <a:gd name="T21" fmla="*/ 1 w 2"/>
                <a:gd name="T22" fmla="*/ 1 w 2"/>
                <a:gd name="T23" fmla="*/ 1 w 2"/>
                <a:gd name="T24" fmla="*/ 1 w 2"/>
                <a:gd name="T25" fmla="*/ 1 w 2"/>
                <a:gd name="T26" fmla="*/ 2 w 2"/>
                <a:gd name="T27" fmla="*/ 2 w 2"/>
                <a:gd name="T28" fmla="*/ 1 w 2"/>
                <a:gd name="T29" fmla="*/ 1 w 2"/>
                <a:gd name="T30" fmla="*/ 1 w 2"/>
                <a:gd name="T31" fmla="*/ 1 w 2"/>
                <a:gd name="T32" fmla="*/ 1 w 2"/>
                <a:gd name="T33" fmla="*/ 1 w 2"/>
                <a:gd name="T34" fmla="*/ 1 w 2"/>
                <a:gd name="T35" fmla="*/ 1 w 2"/>
                <a:gd name="T36" fmla="*/ 1 w 2"/>
                <a:gd name="T37" fmla="*/ 1 w 2"/>
                <a:gd name="T38" fmla="*/ 1 w 2"/>
                <a:gd name="T39" fmla="*/ 1 w 2"/>
                <a:gd name="T4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Lst>
              <a:rect l="0" t="0" r="r" b="b"/>
              <a:pathLst>
                <a:path w="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51" name="Freeform 1556"/>
            <p:cNvSpPr>
              <a:spLocks/>
            </p:cNvSpPr>
            <p:nvPr/>
          </p:nvSpPr>
          <p:spPr bwMode="auto">
            <a:xfrm>
              <a:off x="5002212" y="7764463"/>
              <a:ext cx="3175" cy="1588"/>
            </a:xfrm>
            <a:custGeom>
              <a:avLst/>
              <a:gdLst>
                <a:gd name="T0" fmla="*/ 1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0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2 w 2"/>
                <a:gd name="T29" fmla="*/ 1 h 1"/>
                <a:gd name="T30" fmla="*/ 2 w 2"/>
                <a:gd name="T31" fmla="*/ 1 h 1"/>
                <a:gd name="T32" fmla="*/ 2 w 2"/>
                <a:gd name="T33" fmla="*/ 1 h 1"/>
                <a:gd name="T34" fmla="*/ 2 w 2"/>
                <a:gd name="T35" fmla="*/ 0 h 1"/>
                <a:gd name="T36" fmla="*/ 2 w 2"/>
                <a:gd name="T37" fmla="*/ 0 h 1"/>
                <a:gd name="T38" fmla="*/ 2 w 2"/>
                <a:gd name="T39" fmla="*/ 0 h 1"/>
                <a:gd name="T40" fmla="*/ 2 w 2"/>
                <a:gd name="T41" fmla="*/ 0 h 1"/>
                <a:gd name="T42" fmla="*/ 2 w 2"/>
                <a:gd name="T43" fmla="*/ 0 h 1"/>
                <a:gd name="T44" fmla="*/ 2 w 2"/>
                <a:gd name="T45" fmla="*/ 0 h 1"/>
                <a:gd name="T46" fmla="*/ 2 w 2"/>
                <a:gd name="T47" fmla="*/ 0 h 1"/>
                <a:gd name="T48" fmla="*/ 2 w 2"/>
                <a:gd name="T49" fmla="*/ 0 h 1"/>
                <a:gd name="T50" fmla="*/ 2 w 2"/>
                <a:gd name="T51" fmla="*/ 0 h 1"/>
                <a:gd name="T52" fmla="*/ 2 w 2"/>
                <a:gd name="T53" fmla="*/ 0 h 1"/>
                <a:gd name="T54" fmla="*/ 2 w 2"/>
                <a:gd name="T55" fmla="*/ 0 h 1"/>
                <a:gd name="T56" fmla="*/ 2 w 2"/>
                <a:gd name="T57" fmla="*/ 0 h 1"/>
                <a:gd name="T58" fmla="*/ 2 w 2"/>
                <a:gd name="T59" fmla="*/ 0 h 1"/>
                <a:gd name="T60" fmla="*/ 2 w 2"/>
                <a:gd name="T61" fmla="*/ 0 h 1"/>
                <a:gd name="T62" fmla="*/ 2 w 2"/>
                <a:gd name="T63" fmla="*/ 0 h 1"/>
                <a:gd name="T64" fmla="*/ 2 w 2"/>
                <a:gd name="T65" fmla="*/ 0 h 1"/>
                <a:gd name="T66" fmla="*/ 2 w 2"/>
                <a:gd name="T67" fmla="*/ 1 h 1"/>
                <a:gd name="T68" fmla="*/ 1 w 2"/>
                <a:gd name="T69" fmla="*/ 1 h 1"/>
                <a:gd name="T70" fmla="*/ 1 w 2"/>
                <a:gd name="T7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 h="1">
                  <a:moveTo>
                    <a:pt x="1" y="1"/>
                  </a:moveTo>
                  <a:lnTo>
                    <a:pt x="1" y="1"/>
                  </a:lnTo>
                  <a:lnTo>
                    <a:pt x="1" y="1"/>
                  </a:lnTo>
                  <a:lnTo>
                    <a:pt x="1" y="1"/>
                  </a:lnTo>
                  <a:lnTo>
                    <a:pt x="1" y="1"/>
                  </a:lnTo>
                  <a:lnTo>
                    <a:pt x="1" y="1"/>
                  </a:lnTo>
                  <a:lnTo>
                    <a:pt x="1" y="1"/>
                  </a:lnTo>
                  <a:lnTo>
                    <a:pt x="0" y="1"/>
                  </a:lnTo>
                  <a:lnTo>
                    <a:pt x="1" y="1"/>
                  </a:lnTo>
                  <a:lnTo>
                    <a:pt x="1" y="1"/>
                  </a:lnTo>
                  <a:lnTo>
                    <a:pt x="1" y="1"/>
                  </a:lnTo>
                  <a:lnTo>
                    <a:pt x="1" y="1"/>
                  </a:lnTo>
                  <a:lnTo>
                    <a:pt x="1" y="1"/>
                  </a:lnTo>
                  <a:lnTo>
                    <a:pt x="1" y="1"/>
                  </a:lnTo>
                  <a:lnTo>
                    <a:pt x="2" y="1"/>
                  </a:lnTo>
                  <a:lnTo>
                    <a:pt x="2" y="1"/>
                  </a:lnTo>
                  <a:lnTo>
                    <a:pt x="2"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1"/>
                  </a:lnTo>
                  <a:lnTo>
                    <a:pt x="1"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52" name="Freeform 1557"/>
            <p:cNvSpPr>
              <a:spLocks/>
            </p:cNvSpPr>
            <p:nvPr/>
          </p:nvSpPr>
          <p:spPr bwMode="auto">
            <a:xfrm>
              <a:off x="4983162" y="7759700"/>
              <a:ext cx="4762" cy="3175"/>
            </a:xfrm>
            <a:custGeom>
              <a:avLst/>
              <a:gdLst>
                <a:gd name="T0" fmla="*/ 0 w 3"/>
                <a:gd name="T1" fmla="*/ 1 h 2"/>
                <a:gd name="T2" fmla="*/ 1 w 3"/>
                <a:gd name="T3" fmla="*/ 1 h 2"/>
                <a:gd name="T4" fmla="*/ 1 w 3"/>
                <a:gd name="T5" fmla="*/ 1 h 2"/>
                <a:gd name="T6" fmla="*/ 1 w 3"/>
                <a:gd name="T7" fmla="*/ 1 h 2"/>
                <a:gd name="T8" fmla="*/ 1 w 3"/>
                <a:gd name="T9" fmla="*/ 1 h 2"/>
                <a:gd name="T10" fmla="*/ 1 w 3"/>
                <a:gd name="T11" fmla="*/ 1 h 2"/>
                <a:gd name="T12" fmla="*/ 1 w 3"/>
                <a:gd name="T13" fmla="*/ 1 h 2"/>
                <a:gd name="T14" fmla="*/ 1 w 3"/>
                <a:gd name="T15" fmla="*/ 1 h 2"/>
                <a:gd name="T16" fmla="*/ 1 w 3"/>
                <a:gd name="T17" fmla="*/ 1 h 2"/>
                <a:gd name="T18" fmla="*/ 2 w 3"/>
                <a:gd name="T19" fmla="*/ 1 h 2"/>
                <a:gd name="T20" fmla="*/ 2 w 3"/>
                <a:gd name="T21" fmla="*/ 1 h 2"/>
                <a:gd name="T22" fmla="*/ 2 w 3"/>
                <a:gd name="T23" fmla="*/ 1 h 2"/>
                <a:gd name="T24" fmla="*/ 2 w 3"/>
                <a:gd name="T25" fmla="*/ 1 h 2"/>
                <a:gd name="T26" fmla="*/ 2 w 3"/>
                <a:gd name="T27" fmla="*/ 1 h 2"/>
                <a:gd name="T28" fmla="*/ 2 w 3"/>
                <a:gd name="T29" fmla="*/ 1 h 2"/>
                <a:gd name="T30" fmla="*/ 3 w 3"/>
                <a:gd name="T31" fmla="*/ 1 h 2"/>
                <a:gd name="T32" fmla="*/ 3 w 3"/>
                <a:gd name="T33" fmla="*/ 1 h 2"/>
                <a:gd name="T34" fmla="*/ 3 w 3"/>
                <a:gd name="T35" fmla="*/ 1 h 2"/>
                <a:gd name="T36" fmla="*/ 3 w 3"/>
                <a:gd name="T37" fmla="*/ 0 h 2"/>
                <a:gd name="T38" fmla="*/ 3 w 3"/>
                <a:gd name="T39" fmla="*/ 0 h 2"/>
                <a:gd name="T40" fmla="*/ 3 w 3"/>
                <a:gd name="T41" fmla="*/ 0 h 2"/>
                <a:gd name="T42" fmla="*/ 3 w 3"/>
                <a:gd name="T43" fmla="*/ 0 h 2"/>
                <a:gd name="T44" fmla="*/ 2 w 3"/>
                <a:gd name="T45" fmla="*/ 0 h 2"/>
                <a:gd name="T46" fmla="*/ 2 w 3"/>
                <a:gd name="T47" fmla="*/ 0 h 2"/>
                <a:gd name="T48" fmla="*/ 2 w 3"/>
                <a:gd name="T49" fmla="*/ 1 h 2"/>
                <a:gd name="T50" fmla="*/ 2 w 3"/>
                <a:gd name="T51" fmla="*/ 1 h 2"/>
                <a:gd name="T52" fmla="*/ 1 w 3"/>
                <a:gd name="T53" fmla="*/ 1 h 2"/>
                <a:gd name="T54" fmla="*/ 1 w 3"/>
                <a:gd name="T55" fmla="*/ 1 h 2"/>
                <a:gd name="T56" fmla="*/ 1 w 3"/>
                <a:gd name="T57" fmla="*/ 1 h 2"/>
                <a:gd name="T58" fmla="*/ 1 w 3"/>
                <a:gd name="T59" fmla="*/ 1 h 2"/>
                <a:gd name="T60" fmla="*/ 1 w 3"/>
                <a:gd name="T61" fmla="*/ 1 h 2"/>
                <a:gd name="T62" fmla="*/ 0 w 3"/>
                <a:gd name="T63" fmla="*/ 1 h 2"/>
                <a:gd name="T64" fmla="*/ 0 w 3"/>
                <a:gd name="T65" fmla="*/ 1 h 2"/>
                <a:gd name="T66" fmla="*/ 0 w 3"/>
                <a:gd name="T67" fmla="*/ 1 h 2"/>
                <a:gd name="T68" fmla="*/ 0 w 3"/>
                <a:gd name="T69" fmla="*/ 2 h 2"/>
                <a:gd name="T70" fmla="*/ 0 w 3"/>
                <a:gd name="T7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
                  <a:moveTo>
                    <a:pt x="0" y="1"/>
                  </a:move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1"/>
                  </a:lnTo>
                  <a:lnTo>
                    <a:pt x="3" y="0"/>
                  </a:lnTo>
                  <a:lnTo>
                    <a:pt x="3" y="0"/>
                  </a:lnTo>
                  <a:lnTo>
                    <a:pt x="3" y="0"/>
                  </a:lnTo>
                  <a:lnTo>
                    <a:pt x="3" y="0"/>
                  </a:lnTo>
                  <a:lnTo>
                    <a:pt x="3" y="0"/>
                  </a:lnTo>
                  <a:lnTo>
                    <a:pt x="3" y="0"/>
                  </a:lnTo>
                  <a:lnTo>
                    <a:pt x="3" y="0"/>
                  </a:lnTo>
                  <a:lnTo>
                    <a:pt x="2" y="0"/>
                  </a:lnTo>
                  <a:lnTo>
                    <a:pt x="2" y="0"/>
                  </a:lnTo>
                  <a:lnTo>
                    <a:pt x="2" y="0"/>
                  </a:lnTo>
                  <a:lnTo>
                    <a:pt x="2" y="0"/>
                  </a:lnTo>
                  <a:lnTo>
                    <a:pt x="2" y="0"/>
                  </a:lnTo>
                  <a:lnTo>
                    <a:pt x="2" y="1"/>
                  </a:lnTo>
                  <a:lnTo>
                    <a:pt x="2" y="1"/>
                  </a:lnTo>
                  <a:lnTo>
                    <a:pt x="2"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2"/>
                  </a:lnTo>
                  <a:lnTo>
                    <a:pt x="0" y="2"/>
                  </a:lnTo>
                  <a:lnTo>
                    <a:pt x="0" y="2"/>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53" name="Freeform 1558"/>
            <p:cNvSpPr>
              <a:spLocks/>
            </p:cNvSpPr>
            <p:nvPr/>
          </p:nvSpPr>
          <p:spPr bwMode="auto">
            <a:xfrm>
              <a:off x="4991100" y="7754938"/>
              <a:ext cx="1587" cy="0"/>
            </a:xfrm>
            <a:custGeom>
              <a:avLst/>
              <a:gdLst>
                <a:gd name="T0" fmla="*/ 1 w 1"/>
                <a:gd name="T1" fmla="*/ 1 w 1"/>
                <a:gd name="T2" fmla="*/ 1 w 1"/>
                <a:gd name="T3" fmla="*/ 1 w 1"/>
                <a:gd name="T4" fmla="*/ 1 w 1"/>
                <a:gd name="T5" fmla="*/ 1 w 1"/>
                <a:gd name="T6" fmla="*/ 0 w 1"/>
                <a:gd name="T7" fmla="*/ 0 w 1"/>
                <a:gd name="T8" fmla="*/ 0 w 1"/>
                <a:gd name="T9" fmla="*/ 1 w 1"/>
                <a:gd name="T10" fmla="*/ 1 w 1"/>
                <a:gd name="T11" fmla="*/ 1 w 1"/>
                <a:gd name="T12" fmla="*/ 1 w 1"/>
                <a:gd name="T13" fmla="*/ 1 w 1"/>
                <a:gd name="T14"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1" y="0"/>
                  </a:moveTo>
                  <a:lnTo>
                    <a:pt x="1" y="0"/>
                  </a:lnTo>
                  <a:lnTo>
                    <a:pt x="1" y="0"/>
                  </a:lnTo>
                  <a:lnTo>
                    <a:pt x="1" y="0"/>
                  </a:lnTo>
                  <a:lnTo>
                    <a:pt x="1" y="0"/>
                  </a:lnTo>
                  <a:lnTo>
                    <a:pt x="1" y="0"/>
                  </a:lnTo>
                  <a:lnTo>
                    <a:pt x="0" y="0"/>
                  </a:lnTo>
                  <a:lnTo>
                    <a:pt x="0" y="0"/>
                  </a:lnTo>
                  <a:lnTo>
                    <a:pt x="0" y="0"/>
                  </a:lnTo>
                  <a:lnTo>
                    <a:pt x="1" y="0"/>
                  </a:lnTo>
                  <a:lnTo>
                    <a:pt x="1"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54" name="Freeform 1559"/>
            <p:cNvSpPr>
              <a:spLocks/>
            </p:cNvSpPr>
            <p:nvPr/>
          </p:nvSpPr>
          <p:spPr bwMode="auto">
            <a:xfrm>
              <a:off x="4992687" y="7751763"/>
              <a:ext cx="1587" cy="1588"/>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1 h 1"/>
                <a:gd name="T14" fmla="*/ 0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0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1 w 1"/>
                <a:gd name="T55" fmla="*/ 0 h 1"/>
                <a:gd name="T56" fmla="*/ 1 w 1"/>
                <a:gd name="T57" fmla="*/ 0 h 1"/>
                <a:gd name="T58" fmla="*/ 1 w 1"/>
                <a:gd name="T59" fmla="*/ 0 h 1"/>
                <a:gd name="T60" fmla="*/ 1 w 1"/>
                <a:gd name="T6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 h="1">
                  <a:moveTo>
                    <a:pt x="1" y="0"/>
                  </a:moveTo>
                  <a:lnTo>
                    <a:pt x="1" y="0"/>
                  </a:lnTo>
                  <a:lnTo>
                    <a:pt x="1" y="0"/>
                  </a:lnTo>
                  <a:lnTo>
                    <a:pt x="1" y="0"/>
                  </a:lnTo>
                  <a:lnTo>
                    <a:pt x="0" y="0"/>
                  </a:lnTo>
                  <a:lnTo>
                    <a:pt x="0" y="0"/>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55" name="Freeform 1560"/>
            <p:cNvSpPr>
              <a:spLocks/>
            </p:cNvSpPr>
            <p:nvPr/>
          </p:nvSpPr>
          <p:spPr bwMode="auto">
            <a:xfrm>
              <a:off x="4987925" y="7747000"/>
              <a:ext cx="4762" cy="4763"/>
            </a:xfrm>
            <a:custGeom>
              <a:avLst/>
              <a:gdLst>
                <a:gd name="T0" fmla="*/ 1 w 3"/>
                <a:gd name="T1" fmla="*/ 2 h 3"/>
                <a:gd name="T2" fmla="*/ 1 w 3"/>
                <a:gd name="T3" fmla="*/ 2 h 3"/>
                <a:gd name="T4" fmla="*/ 1 w 3"/>
                <a:gd name="T5" fmla="*/ 2 h 3"/>
                <a:gd name="T6" fmla="*/ 1 w 3"/>
                <a:gd name="T7" fmla="*/ 2 h 3"/>
                <a:gd name="T8" fmla="*/ 1 w 3"/>
                <a:gd name="T9" fmla="*/ 2 h 3"/>
                <a:gd name="T10" fmla="*/ 2 w 3"/>
                <a:gd name="T11" fmla="*/ 2 h 3"/>
                <a:gd name="T12" fmla="*/ 2 w 3"/>
                <a:gd name="T13" fmla="*/ 3 h 3"/>
                <a:gd name="T14" fmla="*/ 2 w 3"/>
                <a:gd name="T15" fmla="*/ 3 h 3"/>
                <a:gd name="T16" fmla="*/ 2 w 3"/>
                <a:gd name="T17" fmla="*/ 3 h 3"/>
                <a:gd name="T18" fmla="*/ 2 w 3"/>
                <a:gd name="T19" fmla="*/ 2 h 3"/>
                <a:gd name="T20" fmla="*/ 2 w 3"/>
                <a:gd name="T21" fmla="*/ 2 h 3"/>
                <a:gd name="T22" fmla="*/ 3 w 3"/>
                <a:gd name="T23" fmla="*/ 2 h 3"/>
                <a:gd name="T24" fmla="*/ 3 w 3"/>
                <a:gd name="T25" fmla="*/ 2 h 3"/>
                <a:gd name="T26" fmla="*/ 3 w 3"/>
                <a:gd name="T27" fmla="*/ 2 h 3"/>
                <a:gd name="T28" fmla="*/ 3 w 3"/>
                <a:gd name="T29" fmla="*/ 2 h 3"/>
                <a:gd name="T30" fmla="*/ 3 w 3"/>
                <a:gd name="T31" fmla="*/ 2 h 3"/>
                <a:gd name="T32" fmla="*/ 3 w 3"/>
                <a:gd name="T33" fmla="*/ 2 h 3"/>
                <a:gd name="T34" fmla="*/ 3 w 3"/>
                <a:gd name="T35" fmla="*/ 2 h 3"/>
                <a:gd name="T36" fmla="*/ 3 w 3"/>
                <a:gd name="T37" fmla="*/ 2 h 3"/>
                <a:gd name="T38" fmla="*/ 3 w 3"/>
                <a:gd name="T39" fmla="*/ 2 h 3"/>
                <a:gd name="T40" fmla="*/ 3 w 3"/>
                <a:gd name="T41" fmla="*/ 2 h 3"/>
                <a:gd name="T42" fmla="*/ 3 w 3"/>
                <a:gd name="T43" fmla="*/ 2 h 3"/>
                <a:gd name="T44" fmla="*/ 3 w 3"/>
                <a:gd name="T45" fmla="*/ 1 h 3"/>
                <a:gd name="T46" fmla="*/ 3 w 3"/>
                <a:gd name="T47" fmla="*/ 1 h 3"/>
                <a:gd name="T48" fmla="*/ 3 w 3"/>
                <a:gd name="T49" fmla="*/ 1 h 3"/>
                <a:gd name="T50" fmla="*/ 3 w 3"/>
                <a:gd name="T51" fmla="*/ 1 h 3"/>
                <a:gd name="T52" fmla="*/ 2 w 3"/>
                <a:gd name="T53" fmla="*/ 1 h 3"/>
                <a:gd name="T54" fmla="*/ 2 w 3"/>
                <a:gd name="T55" fmla="*/ 1 h 3"/>
                <a:gd name="T56" fmla="*/ 2 w 3"/>
                <a:gd name="T57" fmla="*/ 1 h 3"/>
                <a:gd name="T58" fmla="*/ 2 w 3"/>
                <a:gd name="T59" fmla="*/ 1 h 3"/>
                <a:gd name="T60" fmla="*/ 2 w 3"/>
                <a:gd name="T61" fmla="*/ 1 h 3"/>
                <a:gd name="T62" fmla="*/ 2 w 3"/>
                <a:gd name="T63" fmla="*/ 0 h 3"/>
                <a:gd name="T64" fmla="*/ 2 w 3"/>
                <a:gd name="T65" fmla="*/ 0 h 3"/>
                <a:gd name="T66" fmla="*/ 2 w 3"/>
                <a:gd name="T67" fmla="*/ 1 h 3"/>
                <a:gd name="T68" fmla="*/ 2 w 3"/>
                <a:gd name="T69" fmla="*/ 1 h 3"/>
                <a:gd name="T70" fmla="*/ 1 w 3"/>
                <a:gd name="T71" fmla="*/ 1 h 3"/>
                <a:gd name="T72" fmla="*/ 1 w 3"/>
                <a:gd name="T73" fmla="*/ 1 h 3"/>
                <a:gd name="T74" fmla="*/ 1 w 3"/>
                <a:gd name="T75" fmla="*/ 1 h 3"/>
                <a:gd name="T76" fmla="*/ 1 w 3"/>
                <a:gd name="T77" fmla="*/ 1 h 3"/>
                <a:gd name="T78" fmla="*/ 1 w 3"/>
                <a:gd name="T79" fmla="*/ 1 h 3"/>
                <a:gd name="T80" fmla="*/ 0 w 3"/>
                <a:gd name="T81" fmla="*/ 1 h 3"/>
                <a:gd name="T82" fmla="*/ 0 w 3"/>
                <a:gd name="T83" fmla="*/ 2 h 3"/>
                <a:gd name="T84" fmla="*/ 0 w 3"/>
                <a:gd name="T85" fmla="*/ 2 h 3"/>
                <a:gd name="T86" fmla="*/ 0 w 3"/>
                <a:gd name="T87" fmla="*/ 2 h 3"/>
                <a:gd name="T88" fmla="*/ 0 w 3"/>
                <a:gd name="T89" fmla="*/ 2 h 3"/>
                <a:gd name="T90" fmla="*/ 0 w 3"/>
                <a:gd name="T91" fmla="*/ 2 h 3"/>
                <a:gd name="T92" fmla="*/ 0 w 3"/>
                <a:gd name="T93" fmla="*/ 2 h 3"/>
                <a:gd name="T94" fmla="*/ 1 w 3"/>
                <a:gd name="T95" fmla="*/ 2 h 3"/>
                <a:gd name="T96" fmla="*/ 1 w 3"/>
                <a:gd name="T97" fmla="*/ 2 h 3"/>
                <a:gd name="T98" fmla="*/ 1 w 3"/>
                <a:gd name="T9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 h="3">
                  <a:moveTo>
                    <a:pt x="1" y="2"/>
                  </a:moveTo>
                  <a:lnTo>
                    <a:pt x="1" y="2"/>
                  </a:lnTo>
                  <a:lnTo>
                    <a:pt x="1" y="2"/>
                  </a:lnTo>
                  <a:lnTo>
                    <a:pt x="1" y="2"/>
                  </a:lnTo>
                  <a:lnTo>
                    <a:pt x="1" y="2"/>
                  </a:lnTo>
                  <a:lnTo>
                    <a:pt x="2" y="2"/>
                  </a:lnTo>
                  <a:lnTo>
                    <a:pt x="2" y="3"/>
                  </a:lnTo>
                  <a:lnTo>
                    <a:pt x="2" y="3"/>
                  </a:lnTo>
                  <a:lnTo>
                    <a:pt x="2" y="3"/>
                  </a:lnTo>
                  <a:lnTo>
                    <a:pt x="2" y="2"/>
                  </a:lnTo>
                  <a:lnTo>
                    <a:pt x="2" y="2"/>
                  </a:lnTo>
                  <a:lnTo>
                    <a:pt x="3" y="2"/>
                  </a:lnTo>
                  <a:lnTo>
                    <a:pt x="3" y="2"/>
                  </a:lnTo>
                  <a:lnTo>
                    <a:pt x="3" y="2"/>
                  </a:lnTo>
                  <a:lnTo>
                    <a:pt x="3" y="2"/>
                  </a:lnTo>
                  <a:lnTo>
                    <a:pt x="3" y="2"/>
                  </a:lnTo>
                  <a:lnTo>
                    <a:pt x="3" y="2"/>
                  </a:lnTo>
                  <a:lnTo>
                    <a:pt x="3" y="2"/>
                  </a:lnTo>
                  <a:lnTo>
                    <a:pt x="3" y="2"/>
                  </a:lnTo>
                  <a:lnTo>
                    <a:pt x="3" y="2"/>
                  </a:lnTo>
                  <a:lnTo>
                    <a:pt x="3" y="2"/>
                  </a:lnTo>
                  <a:lnTo>
                    <a:pt x="3" y="2"/>
                  </a:lnTo>
                  <a:lnTo>
                    <a:pt x="3" y="1"/>
                  </a:lnTo>
                  <a:lnTo>
                    <a:pt x="3" y="1"/>
                  </a:lnTo>
                  <a:lnTo>
                    <a:pt x="3" y="1"/>
                  </a:lnTo>
                  <a:lnTo>
                    <a:pt x="3" y="1"/>
                  </a:lnTo>
                  <a:lnTo>
                    <a:pt x="2" y="1"/>
                  </a:lnTo>
                  <a:lnTo>
                    <a:pt x="2" y="1"/>
                  </a:lnTo>
                  <a:lnTo>
                    <a:pt x="2" y="1"/>
                  </a:lnTo>
                  <a:lnTo>
                    <a:pt x="2" y="1"/>
                  </a:lnTo>
                  <a:lnTo>
                    <a:pt x="2" y="1"/>
                  </a:lnTo>
                  <a:lnTo>
                    <a:pt x="2" y="0"/>
                  </a:lnTo>
                  <a:lnTo>
                    <a:pt x="2" y="0"/>
                  </a:lnTo>
                  <a:lnTo>
                    <a:pt x="2" y="1"/>
                  </a:lnTo>
                  <a:lnTo>
                    <a:pt x="2" y="1"/>
                  </a:lnTo>
                  <a:lnTo>
                    <a:pt x="1" y="1"/>
                  </a:lnTo>
                  <a:lnTo>
                    <a:pt x="1" y="1"/>
                  </a:lnTo>
                  <a:lnTo>
                    <a:pt x="1" y="1"/>
                  </a:lnTo>
                  <a:lnTo>
                    <a:pt x="1" y="1"/>
                  </a:lnTo>
                  <a:lnTo>
                    <a:pt x="1" y="1"/>
                  </a:lnTo>
                  <a:lnTo>
                    <a:pt x="0" y="1"/>
                  </a:lnTo>
                  <a:lnTo>
                    <a:pt x="0" y="2"/>
                  </a:lnTo>
                  <a:lnTo>
                    <a:pt x="0" y="2"/>
                  </a:lnTo>
                  <a:lnTo>
                    <a:pt x="0" y="2"/>
                  </a:lnTo>
                  <a:lnTo>
                    <a:pt x="0" y="2"/>
                  </a:lnTo>
                  <a:lnTo>
                    <a:pt x="0" y="2"/>
                  </a:lnTo>
                  <a:lnTo>
                    <a:pt x="0" y="2"/>
                  </a:lnTo>
                  <a:lnTo>
                    <a:pt x="1" y="2"/>
                  </a:lnTo>
                  <a:lnTo>
                    <a:pt x="1"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56" name="Freeform 1561"/>
            <p:cNvSpPr>
              <a:spLocks/>
            </p:cNvSpPr>
            <p:nvPr/>
          </p:nvSpPr>
          <p:spPr bwMode="auto">
            <a:xfrm>
              <a:off x="4972050" y="7735888"/>
              <a:ext cx="4762" cy="9525"/>
            </a:xfrm>
            <a:custGeom>
              <a:avLst/>
              <a:gdLst>
                <a:gd name="T0" fmla="*/ 2 w 3"/>
                <a:gd name="T1" fmla="*/ 6 h 6"/>
                <a:gd name="T2" fmla="*/ 2 w 3"/>
                <a:gd name="T3" fmla="*/ 6 h 6"/>
                <a:gd name="T4" fmla="*/ 3 w 3"/>
                <a:gd name="T5" fmla="*/ 6 h 6"/>
                <a:gd name="T6" fmla="*/ 3 w 3"/>
                <a:gd name="T7" fmla="*/ 6 h 6"/>
                <a:gd name="T8" fmla="*/ 2 w 3"/>
                <a:gd name="T9" fmla="*/ 6 h 6"/>
                <a:gd name="T10" fmla="*/ 2 w 3"/>
                <a:gd name="T11" fmla="*/ 6 h 6"/>
                <a:gd name="T12" fmla="*/ 2 w 3"/>
                <a:gd name="T13" fmla="*/ 5 h 6"/>
                <a:gd name="T14" fmla="*/ 1 w 3"/>
                <a:gd name="T15" fmla="*/ 5 h 6"/>
                <a:gd name="T16" fmla="*/ 1 w 3"/>
                <a:gd name="T17" fmla="*/ 5 h 6"/>
                <a:gd name="T18" fmla="*/ 1 w 3"/>
                <a:gd name="T19" fmla="*/ 5 h 6"/>
                <a:gd name="T20" fmla="*/ 1 w 3"/>
                <a:gd name="T21" fmla="*/ 5 h 6"/>
                <a:gd name="T22" fmla="*/ 2 w 3"/>
                <a:gd name="T23" fmla="*/ 5 h 6"/>
                <a:gd name="T24" fmla="*/ 2 w 3"/>
                <a:gd name="T25" fmla="*/ 5 h 6"/>
                <a:gd name="T26" fmla="*/ 2 w 3"/>
                <a:gd name="T27" fmla="*/ 5 h 6"/>
                <a:gd name="T28" fmla="*/ 2 w 3"/>
                <a:gd name="T29" fmla="*/ 4 h 6"/>
                <a:gd name="T30" fmla="*/ 2 w 3"/>
                <a:gd name="T31" fmla="*/ 4 h 6"/>
                <a:gd name="T32" fmla="*/ 2 w 3"/>
                <a:gd name="T33" fmla="*/ 3 h 6"/>
                <a:gd name="T34" fmla="*/ 1 w 3"/>
                <a:gd name="T35" fmla="*/ 3 h 6"/>
                <a:gd name="T36" fmla="*/ 1 w 3"/>
                <a:gd name="T37" fmla="*/ 3 h 6"/>
                <a:gd name="T38" fmla="*/ 2 w 3"/>
                <a:gd name="T39" fmla="*/ 3 h 6"/>
                <a:gd name="T40" fmla="*/ 2 w 3"/>
                <a:gd name="T41" fmla="*/ 3 h 6"/>
                <a:gd name="T42" fmla="*/ 2 w 3"/>
                <a:gd name="T43" fmla="*/ 3 h 6"/>
                <a:gd name="T44" fmla="*/ 2 w 3"/>
                <a:gd name="T45" fmla="*/ 3 h 6"/>
                <a:gd name="T46" fmla="*/ 3 w 3"/>
                <a:gd name="T47" fmla="*/ 3 h 6"/>
                <a:gd name="T48" fmla="*/ 3 w 3"/>
                <a:gd name="T49" fmla="*/ 2 h 6"/>
                <a:gd name="T50" fmla="*/ 3 w 3"/>
                <a:gd name="T51" fmla="*/ 2 h 6"/>
                <a:gd name="T52" fmla="*/ 3 w 3"/>
                <a:gd name="T53" fmla="*/ 2 h 6"/>
                <a:gd name="T54" fmla="*/ 3 w 3"/>
                <a:gd name="T55" fmla="*/ 2 h 6"/>
                <a:gd name="T56" fmla="*/ 3 w 3"/>
                <a:gd name="T57" fmla="*/ 2 h 6"/>
                <a:gd name="T58" fmla="*/ 2 w 3"/>
                <a:gd name="T59" fmla="*/ 2 h 6"/>
                <a:gd name="T60" fmla="*/ 2 w 3"/>
                <a:gd name="T61" fmla="*/ 2 h 6"/>
                <a:gd name="T62" fmla="*/ 3 w 3"/>
                <a:gd name="T63" fmla="*/ 2 h 6"/>
                <a:gd name="T64" fmla="*/ 3 w 3"/>
                <a:gd name="T65" fmla="*/ 1 h 6"/>
                <a:gd name="T66" fmla="*/ 3 w 3"/>
                <a:gd name="T67" fmla="*/ 1 h 6"/>
                <a:gd name="T68" fmla="*/ 2 w 3"/>
                <a:gd name="T69" fmla="*/ 1 h 6"/>
                <a:gd name="T70" fmla="*/ 3 w 3"/>
                <a:gd name="T71" fmla="*/ 1 h 6"/>
                <a:gd name="T72" fmla="*/ 3 w 3"/>
                <a:gd name="T73" fmla="*/ 1 h 6"/>
                <a:gd name="T74" fmla="*/ 2 w 3"/>
                <a:gd name="T75" fmla="*/ 0 h 6"/>
                <a:gd name="T76" fmla="*/ 2 w 3"/>
                <a:gd name="T77" fmla="*/ 1 h 6"/>
                <a:gd name="T78" fmla="*/ 2 w 3"/>
                <a:gd name="T79" fmla="*/ 0 h 6"/>
                <a:gd name="T80" fmla="*/ 2 w 3"/>
                <a:gd name="T81" fmla="*/ 0 h 6"/>
                <a:gd name="T82" fmla="*/ 2 w 3"/>
                <a:gd name="T83" fmla="*/ 0 h 6"/>
                <a:gd name="T84" fmla="*/ 1 w 3"/>
                <a:gd name="T85" fmla="*/ 0 h 6"/>
                <a:gd name="T86" fmla="*/ 1 w 3"/>
                <a:gd name="T87" fmla="*/ 0 h 6"/>
                <a:gd name="T88" fmla="*/ 1 w 3"/>
                <a:gd name="T89" fmla="*/ 1 h 6"/>
                <a:gd name="T90" fmla="*/ 1 w 3"/>
                <a:gd name="T91" fmla="*/ 2 h 6"/>
                <a:gd name="T92" fmla="*/ 0 w 3"/>
                <a:gd name="T93" fmla="*/ 2 h 6"/>
                <a:gd name="T94" fmla="*/ 0 w 3"/>
                <a:gd name="T95" fmla="*/ 2 h 6"/>
                <a:gd name="T96" fmla="*/ 0 w 3"/>
                <a:gd name="T97" fmla="*/ 3 h 6"/>
                <a:gd name="T98" fmla="*/ 0 w 3"/>
                <a:gd name="T99" fmla="*/ 3 h 6"/>
                <a:gd name="T100" fmla="*/ 0 w 3"/>
                <a:gd name="T101" fmla="*/ 4 h 6"/>
                <a:gd name="T102" fmla="*/ 0 w 3"/>
                <a:gd name="T103" fmla="*/ 5 h 6"/>
                <a:gd name="T104" fmla="*/ 0 w 3"/>
                <a:gd name="T105" fmla="*/ 6 h 6"/>
                <a:gd name="T106" fmla="*/ 1 w 3"/>
                <a:gd name="T10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 h="6">
                  <a:moveTo>
                    <a:pt x="1" y="6"/>
                  </a:moveTo>
                  <a:lnTo>
                    <a:pt x="2" y="6"/>
                  </a:lnTo>
                  <a:lnTo>
                    <a:pt x="2" y="6"/>
                  </a:lnTo>
                  <a:lnTo>
                    <a:pt x="2" y="6"/>
                  </a:lnTo>
                  <a:lnTo>
                    <a:pt x="2" y="6"/>
                  </a:lnTo>
                  <a:lnTo>
                    <a:pt x="2" y="6"/>
                  </a:lnTo>
                  <a:lnTo>
                    <a:pt x="2" y="6"/>
                  </a:lnTo>
                  <a:lnTo>
                    <a:pt x="2" y="6"/>
                  </a:lnTo>
                  <a:lnTo>
                    <a:pt x="2" y="6"/>
                  </a:lnTo>
                  <a:lnTo>
                    <a:pt x="3" y="6"/>
                  </a:lnTo>
                  <a:lnTo>
                    <a:pt x="3" y="6"/>
                  </a:lnTo>
                  <a:lnTo>
                    <a:pt x="3" y="6"/>
                  </a:lnTo>
                  <a:lnTo>
                    <a:pt x="3" y="6"/>
                  </a:lnTo>
                  <a:lnTo>
                    <a:pt x="3" y="6"/>
                  </a:lnTo>
                  <a:lnTo>
                    <a:pt x="3" y="6"/>
                  </a:lnTo>
                  <a:lnTo>
                    <a:pt x="3" y="6"/>
                  </a:lnTo>
                  <a:lnTo>
                    <a:pt x="3" y="6"/>
                  </a:lnTo>
                  <a:lnTo>
                    <a:pt x="3" y="6"/>
                  </a:lnTo>
                  <a:lnTo>
                    <a:pt x="3" y="6"/>
                  </a:lnTo>
                  <a:lnTo>
                    <a:pt x="2" y="6"/>
                  </a:lnTo>
                  <a:lnTo>
                    <a:pt x="2" y="6"/>
                  </a:lnTo>
                  <a:lnTo>
                    <a:pt x="2" y="6"/>
                  </a:lnTo>
                  <a:lnTo>
                    <a:pt x="2" y="6"/>
                  </a:lnTo>
                  <a:lnTo>
                    <a:pt x="2" y="6"/>
                  </a:lnTo>
                  <a:lnTo>
                    <a:pt x="2" y="6"/>
                  </a:lnTo>
                  <a:lnTo>
                    <a:pt x="2" y="5"/>
                  </a:lnTo>
                  <a:lnTo>
                    <a:pt x="2" y="5"/>
                  </a:lnTo>
                  <a:lnTo>
                    <a:pt x="2" y="5"/>
                  </a:lnTo>
                  <a:lnTo>
                    <a:pt x="2"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4"/>
                  </a:lnTo>
                  <a:lnTo>
                    <a:pt x="2" y="4"/>
                  </a:lnTo>
                  <a:lnTo>
                    <a:pt x="2" y="4"/>
                  </a:lnTo>
                  <a:lnTo>
                    <a:pt x="2" y="4"/>
                  </a:lnTo>
                  <a:lnTo>
                    <a:pt x="2" y="4"/>
                  </a:lnTo>
                  <a:lnTo>
                    <a:pt x="2" y="4"/>
                  </a:lnTo>
                  <a:lnTo>
                    <a:pt x="2" y="4"/>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3" y="3"/>
                  </a:lnTo>
                  <a:lnTo>
                    <a:pt x="3" y="3"/>
                  </a:lnTo>
                  <a:lnTo>
                    <a:pt x="3" y="3"/>
                  </a:lnTo>
                  <a:lnTo>
                    <a:pt x="3" y="3"/>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2" y="2"/>
                  </a:lnTo>
                  <a:lnTo>
                    <a:pt x="2" y="2"/>
                  </a:lnTo>
                  <a:lnTo>
                    <a:pt x="2" y="2"/>
                  </a:lnTo>
                  <a:lnTo>
                    <a:pt x="2" y="2"/>
                  </a:lnTo>
                  <a:lnTo>
                    <a:pt x="2" y="2"/>
                  </a:lnTo>
                  <a:lnTo>
                    <a:pt x="3" y="2"/>
                  </a:lnTo>
                  <a:lnTo>
                    <a:pt x="3" y="2"/>
                  </a:lnTo>
                  <a:lnTo>
                    <a:pt x="3" y="2"/>
                  </a:lnTo>
                  <a:lnTo>
                    <a:pt x="3" y="2"/>
                  </a:lnTo>
                  <a:lnTo>
                    <a:pt x="3" y="2"/>
                  </a:lnTo>
                  <a:lnTo>
                    <a:pt x="3" y="1"/>
                  </a:lnTo>
                  <a:lnTo>
                    <a:pt x="3" y="1"/>
                  </a:lnTo>
                  <a:lnTo>
                    <a:pt x="3" y="1"/>
                  </a:lnTo>
                  <a:lnTo>
                    <a:pt x="3" y="1"/>
                  </a:lnTo>
                  <a:lnTo>
                    <a:pt x="3" y="1"/>
                  </a:lnTo>
                  <a:lnTo>
                    <a:pt x="3" y="1"/>
                  </a:lnTo>
                  <a:lnTo>
                    <a:pt x="3" y="1"/>
                  </a:lnTo>
                  <a:lnTo>
                    <a:pt x="3" y="1"/>
                  </a:lnTo>
                  <a:lnTo>
                    <a:pt x="3" y="1"/>
                  </a:lnTo>
                  <a:lnTo>
                    <a:pt x="3" y="1"/>
                  </a:lnTo>
                  <a:lnTo>
                    <a:pt x="2" y="1"/>
                  </a:lnTo>
                  <a:lnTo>
                    <a:pt x="2" y="1"/>
                  </a:lnTo>
                  <a:lnTo>
                    <a:pt x="2" y="1"/>
                  </a:lnTo>
                  <a:lnTo>
                    <a:pt x="3" y="1"/>
                  </a:lnTo>
                  <a:lnTo>
                    <a:pt x="3" y="1"/>
                  </a:lnTo>
                  <a:lnTo>
                    <a:pt x="3" y="1"/>
                  </a:lnTo>
                  <a:lnTo>
                    <a:pt x="3" y="1"/>
                  </a:lnTo>
                  <a:lnTo>
                    <a:pt x="3" y="1"/>
                  </a:lnTo>
                  <a:lnTo>
                    <a:pt x="3" y="1"/>
                  </a:lnTo>
                  <a:lnTo>
                    <a:pt x="2" y="1"/>
                  </a:lnTo>
                  <a:lnTo>
                    <a:pt x="2" y="1"/>
                  </a:lnTo>
                  <a:lnTo>
                    <a:pt x="2" y="1"/>
                  </a:lnTo>
                  <a:lnTo>
                    <a:pt x="2" y="0"/>
                  </a:lnTo>
                  <a:lnTo>
                    <a:pt x="2" y="1"/>
                  </a:lnTo>
                  <a:lnTo>
                    <a:pt x="2" y="0"/>
                  </a:lnTo>
                  <a:lnTo>
                    <a:pt x="2" y="1"/>
                  </a:lnTo>
                  <a:lnTo>
                    <a:pt x="2" y="1"/>
                  </a:lnTo>
                  <a:lnTo>
                    <a:pt x="3"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0"/>
                  </a:lnTo>
                  <a:lnTo>
                    <a:pt x="1" y="0"/>
                  </a:lnTo>
                  <a:lnTo>
                    <a:pt x="0" y="0"/>
                  </a:lnTo>
                  <a:lnTo>
                    <a:pt x="0" y="0"/>
                  </a:lnTo>
                  <a:lnTo>
                    <a:pt x="0" y="0"/>
                  </a:lnTo>
                  <a:lnTo>
                    <a:pt x="1" y="1"/>
                  </a:lnTo>
                  <a:lnTo>
                    <a:pt x="1" y="1"/>
                  </a:lnTo>
                  <a:lnTo>
                    <a:pt x="1" y="1"/>
                  </a:lnTo>
                  <a:lnTo>
                    <a:pt x="1" y="2"/>
                  </a:lnTo>
                  <a:lnTo>
                    <a:pt x="1" y="2"/>
                  </a:lnTo>
                  <a:lnTo>
                    <a:pt x="1"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5"/>
                  </a:lnTo>
                  <a:lnTo>
                    <a:pt x="0" y="5"/>
                  </a:lnTo>
                  <a:lnTo>
                    <a:pt x="0" y="5"/>
                  </a:lnTo>
                  <a:lnTo>
                    <a:pt x="0" y="5"/>
                  </a:lnTo>
                  <a:lnTo>
                    <a:pt x="0" y="5"/>
                  </a:lnTo>
                  <a:lnTo>
                    <a:pt x="0" y="6"/>
                  </a:lnTo>
                  <a:lnTo>
                    <a:pt x="0" y="6"/>
                  </a:lnTo>
                  <a:lnTo>
                    <a:pt x="0" y="6"/>
                  </a:lnTo>
                  <a:lnTo>
                    <a:pt x="0" y="6"/>
                  </a:lnTo>
                  <a:lnTo>
                    <a:pt x="1"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57" name="Freeform 1562"/>
            <p:cNvSpPr>
              <a:spLocks/>
            </p:cNvSpPr>
            <p:nvPr/>
          </p:nvSpPr>
          <p:spPr bwMode="auto">
            <a:xfrm>
              <a:off x="4973637" y="7732713"/>
              <a:ext cx="4762" cy="3175"/>
            </a:xfrm>
            <a:custGeom>
              <a:avLst/>
              <a:gdLst>
                <a:gd name="T0" fmla="*/ 0 w 3"/>
                <a:gd name="T1" fmla="*/ 1 h 2"/>
                <a:gd name="T2" fmla="*/ 1 w 3"/>
                <a:gd name="T3" fmla="*/ 1 h 2"/>
                <a:gd name="T4" fmla="*/ 1 w 3"/>
                <a:gd name="T5" fmla="*/ 2 h 2"/>
                <a:gd name="T6" fmla="*/ 1 w 3"/>
                <a:gd name="T7" fmla="*/ 2 h 2"/>
                <a:gd name="T8" fmla="*/ 1 w 3"/>
                <a:gd name="T9" fmla="*/ 2 h 2"/>
                <a:gd name="T10" fmla="*/ 2 w 3"/>
                <a:gd name="T11" fmla="*/ 2 h 2"/>
                <a:gd name="T12" fmla="*/ 2 w 3"/>
                <a:gd name="T13" fmla="*/ 2 h 2"/>
                <a:gd name="T14" fmla="*/ 2 w 3"/>
                <a:gd name="T15" fmla="*/ 2 h 2"/>
                <a:gd name="T16" fmla="*/ 1 w 3"/>
                <a:gd name="T17" fmla="*/ 1 h 2"/>
                <a:gd name="T18" fmla="*/ 1 w 3"/>
                <a:gd name="T19" fmla="*/ 1 h 2"/>
                <a:gd name="T20" fmla="*/ 2 w 3"/>
                <a:gd name="T21" fmla="*/ 2 h 2"/>
                <a:gd name="T22" fmla="*/ 2 w 3"/>
                <a:gd name="T23" fmla="*/ 2 h 2"/>
                <a:gd name="T24" fmla="*/ 2 w 3"/>
                <a:gd name="T25" fmla="*/ 2 h 2"/>
                <a:gd name="T26" fmla="*/ 2 w 3"/>
                <a:gd name="T27" fmla="*/ 2 h 2"/>
                <a:gd name="T28" fmla="*/ 2 w 3"/>
                <a:gd name="T29" fmla="*/ 1 h 2"/>
                <a:gd name="T30" fmla="*/ 3 w 3"/>
                <a:gd name="T31" fmla="*/ 1 h 2"/>
                <a:gd name="T32" fmla="*/ 2 w 3"/>
                <a:gd name="T33" fmla="*/ 1 h 2"/>
                <a:gd name="T34" fmla="*/ 2 w 3"/>
                <a:gd name="T35" fmla="*/ 1 h 2"/>
                <a:gd name="T36" fmla="*/ 2 w 3"/>
                <a:gd name="T37" fmla="*/ 1 h 2"/>
                <a:gd name="T38" fmla="*/ 2 w 3"/>
                <a:gd name="T39" fmla="*/ 1 h 2"/>
                <a:gd name="T40" fmla="*/ 2 w 3"/>
                <a:gd name="T41" fmla="*/ 1 h 2"/>
                <a:gd name="T42" fmla="*/ 2 w 3"/>
                <a:gd name="T43" fmla="*/ 1 h 2"/>
                <a:gd name="T44" fmla="*/ 2 w 3"/>
                <a:gd name="T45" fmla="*/ 1 h 2"/>
                <a:gd name="T46" fmla="*/ 2 w 3"/>
                <a:gd name="T47" fmla="*/ 1 h 2"/>
                <a:gd name="T48" fmla="*/ 2 w 3"/>
                <a:gd name="T49" fmla="*/ 1 h 2"/>
                <a:gd name="T50" fmla="*/ 2 w 3"/>
                <a:gd name="T51" fmla="*/ 1 h 2"/>
                <a:gd name="T52" fmla="*/ 2 w 3"/>
                <a:gd name="T53" fmla="*/ 1 h 2"/>
                <a:gd name="T54" fmla="*/ 2 w 3"/>
                <a:gd name="T55" fmla="*/ 1 h 2"/>
                <a:gd name="T56" fmla="*/ 2 w 3"/>
                <a:gd name="T57" fmla="*/ 1 h 2"/>
                <a:gd name="T58" fmla="*/ 2 w 3"/>
                <a:gd name="T59" fmla="*/ 1 h 2"/>
                <a:gd name="T60" fmla="*/ 2 w 3"/>
                <a:gd name="T61" fmla="*/ 1 h 2"/>
                <a:gd name="T62" fmla="*/ 2 w 3"/>
                <a:gd name="T63" fmla="*/ 1 h 2"/>
                <a:gd name="T64" fmla="*/ 2 w 3"/>
                <a:gd name="T65" fmla="*/ 1 h 2"/>
                <a:gd name="T66" fmla="*/ 2 w 3"/>
                <a:gd name="T67" fmla="*/ 1 h 2"/>
                <a:gd name="T68" fmla="*/ 2 w 3"/>
                <a:gd name="T69" fmla="*/ 1 h 2"/>
                <a:gd name="T70" fmla="*/ 2 w 3"/>
                <a:gd name="T71" fmla="*/ 1 h 2"/>
                <a:gd name="T72" fmla="*/ 2 w 3"/>
                <a:gd name="T73" fmla="*/ 1 h 2"/>
                <a:gd name="T74" fmla="*/ 2 w 3"/>
                <a:gd name="T75" fmla="*/ 1 h 2"/>
                <a:gd name="T76" fmla="*/ 2 w 3"/>
                <a:gd name="T77" fmla="*/ 1 h 2"/>
                <a:gd name="T78" fmla="*/ 2 w 3"/>
                <a:gd name="T79" fmla="*/ 1 h 2"/>
                <a:gd name="T80" fmla="*/ 2 w 3"/>
                <a:gd name="T81" fmla="*/ 1 h 2"/>
                <a:gd name="T82" fmla="*/ 2 w 3"/>
                <a:gd name="T83" fmla="*/ 1 h 2"/>
                <a:gd name="T84" fmla="*/ 1 w 3"/>
                <a:gd name="T85" fmla="*/ 1 h 2"/>
                <a:gd name="T86" fmla="*/ 1 w 3"/>
                <a:gd name="T87" fmla="*/ 1 h 2"/>
                <a:gd name="T88" fmla="*/ 1 w 3"/>
                <a:gd name="T89" fmla="*/ 1 h 2"/>
                <a:gd name="T90" fmla="*/ 1 w 3"/>
                <a:gd name="T91" fmla="*/ 1 h 2"/>
                <a:gd name="T92" fmla="*/ 1 w 3"/>
                <a:gd name="T93" fmla="*/ 0 h 2"/>
                <a:gd name="T94" fmla="*/ 0 w 3"/>
                <a:gd name="T95" fmla="*/ 1 h 2"/>
                <a:gd name="T96" fmla="*/ 0 w 3"/>
                <a:gd name="T97" fmla="*/ 1 h 2"/>
                <a:gd name="T98" fmla="*/ 0 w 3"/>
                <a:gd name="T99" fmla="*/ 1 h 2"/>
                <a:gd name="T100" fmla="*/ 0 w 3"/>
                <a:gd name="T101" fmla="*/ 1 h 2"/>
                <a:gd name="T102" fmla="*/ 0 w 3"/>
                <a:gd name="T103" fmla="*/ 1 h 2"/>
                <a:gd name="T104" fmla="*/ 0 w 3"/>
                <a:gd name="T105" fmla="*/ 1 h 2"/>
                <a:gd name="T106" fmla="*/ 0 w 3"/>
                <a:gd name="T107" fmla="*/ 1 h 2"/>
                <a:gd name="T108" fmla="*/ 0 w 3"/>
                <a:gd name="T10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 h="2">
                  <a:moveTo>
                    <a:pt x="0" y="1"/>
                  </a:moveTo>
                  <a:lnTo>
                    <a:pt x="0" y="1"/>
                  </a:lnTo>
                  <a:lnTo>
                    <a:pt x="1" y="1"/>
                  </a:lnTo>
                  <a:lnTo>
                    <a:pt x="1" y="1"/>
                  </a:lnTo>
                  <a:lnTo>
                    <a:pt x="1" y="2"/>
                  </a:lnTo>
                  <a:lnTo>
                    <a:pt x="1" y="2"/>
                  </a:lnTo>
                  <a:lnTo>
                    <a:pt x="1" y="2"/>
                  </a:lnTo>
                  <a:lnTo>
                    <a:pt x="1" y="2"/>
                  </a:lnTo>
                  <a:lnTo>
                    <a:pt x="1" y="2"/>
                  </a:lnTo>
                  <a:lnTo>
                    <a:pt x="1" y="2"/>
                  </a:lnTo>
                  <a:lnTo>
                    <a:pt x="2" y="2"/>
                  </a:lnTo>
                  <a:lnTo>
                    <a:pt x="2" y="2"/>
                  </a:lnTo>
                  <a:lnTo>
                    <a:pt x="2" y="2"/>
                  </a:lnTo>
                  <a:lnTo>
                    <a:pt x="2" y="2"/>
                  </a:lnTo>
                  <a:lnTo>
                    <a:pt x="2" y="2"/>
                  </a:lnTo>
                  <a:lnTo>
                    <a:pt x="2" y="2"/>
                  </a:lnTo>
                  <a:lnTo>
                    <a:pt x="1" y="2"/>
                  </a:lnTo>
                  <a:lnTo>
                    <a:pt x="1" y="1"/>
                  </a:lnTo>
                  <a:lnTo>
                    <a:pt x="1" y="1"/>
                  </a:lnTo>
                  <a:lnTo>
                    <a:pt x="1" y="1"/>
                  </a:lnTo>
                  <a:lnTo>
                    <a:pt x="1" y="2"/>
                  </a:lnTo>
                  <a:lnTo>
                    <a:pt x="2" y="2"/>
                  </a:lnTo>
                  <a:lnTo>
                    <a:pt x="2" y="2"/>
                  </a:lnTo>
                  <a:lnTo>
                    <a:pt x="2" y="2"/>
                  </a:lnTo>
                  <a:lnTo>
                    <a:pt x="2" y="2"/>
                  </a:lnTo>
                  <a:lnTo>
                    <a:pt x="2" y="2"/>
                  </a:lnTo>
                  <a:lnTo>
                    <a:pt x="2" y="2"/>
                  </a:lnTo>
                  <a:lnTo>
                    <a:pt x="2" y="2"/>
                  </a:lnTo>
                  <a:lnTo>
                    <a:pt x="3" y="2"/>
                  </a:lnTo>
                  <a:lnTo>
                    <a:pt x="2" y="1"/>
                  </a:lnTo>
                  <a:lnTo>
                    <a:pt x="3" y="1"/>
                  </a:lnTo>
                  <a:lnTo>
                    <a:pt x="3"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1" y="1"/>
                  </a:lnTo>
                  <a:lnTo>
                    <a:pt x="1" y="1"/>
                  </a:lnTo>
                  <a:lnTo>
                    <a:pt x="1" y="1"/>
                  </a:lnTo>
                  <a:lnTo>
                    <a:pt x="1" y="1"/>
                  </a:lnTo>
                  <a:lnTo>
                    <a:pt x="1" y="1"/>
                  </a:lnTo>
                  <a:lnTo>
                    <a:pt x="1" y="1"/>
                  </a:lnTo>
                  <a:lnTo>
                    <a:pt x="1" y="1"/>
                  </a:lnTo>
                  <a:lnTo>
                    <a:pt x="1" y="1"/>
                  </a:lnTo>
                  <a:lnTo>
                    <a:pt x="1" y="0"/>
                  </a:lnTo>
                  <a:lnTo>
                    <a:pt x="1" y="0"/>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58" name="Freeform 1563"/>
            <p:cNvSpPr>
              <a:spLocks/>
            </p:cNvSpPr>
            <p:nvPr/>
          </p:nvSpPr>
          <p:spPr bwMode="auto">
            <a:xfrm>
              <a:off x="4978400" y="7732713"/>
              <a:ext cx="0" cy="1588"/>
            </a:xfrm>
            <a:custGeom>
              <a:avLst/>
              <a:gdLst>
                <a:gd name="T0" fmla="*/ 0 h 1"/>
                <a:gd name="T1" fmla="*/ 0 h 1"/>
                <a:gd name="T2" fmla="*/ 0 h 1"/>
                <a:gd name="T3" fmla="*/ 1 h 1"/>
                <a:gd name="T4" fmla="*/ 1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 name="T21" fmla="*/ 1 h 1"/>
                <a:gd name="T22" fmla="*/ 1 h 1"/>
                <a:gd name="T23" fmla="*/ 1 h 1"/>
                <a:gd name="T2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Lst>
              <a:rect l="0" t="0" r="r" b="b"/>
              <a:pathLst>
                <a:path h="1">
                  <a:moveTo>
                    <a:pt x="0" y="0"/>
                  </a:move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59" name="Freeform 1564"/>
            <p:cNvSpPr>
              <a:spLocks/>
            </p:cNvSpPr>
            <p:nvPr/>
          </p:nvSpPr>
          <p:spPr bwMode="auto">
            <a:xfrm>
              <a:off x="4978400" y="7724775"/>
              <a:ext cx="0" cy="1588"/>
            </a:xfrm>
            <a:custGeom>
              <a:avLst/>
              <a:gdLst>
                <a:gd name="T0" fmla="*/ 1 h 1"/>
                <a:gd name="T1" fmla="*/ 1 h 1"/>
                <a:gd name="T2" fmla="*/ 1 h 1"/>
                <a:gd name="T3" fmla="*/ 1 h 1"/>
                <a:gd name="T4" fmla="*/ 1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 name="T21" fmla="*/ 0 h 1"/>
                <a:gd name="T22" fmla="*/ 0 h 1"/>
                <a:gd name="T23" fmla="*/ 0 h 1"/>
                <a:gd name="T24" fmla="*/ 0 h 1"/>
                <a:gd name="T25" fmla="*/ 1 h 1"/>
                <a:gd name="T26"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Lst>
              <a:rect l="0" t="0" r="r" b="b"/>
              <a:pathLst>
                <a:path h="1">
                  <a:moveTo>
                    <a:pt x="0" y="1"/>
                  </a:move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60" name="Freeform 1565"/>
            <p:cNvSpPr>
              <a:spLocks/>
            </p:cNvSpPr>
            <p:nvPr/>
          </p:nvSpPr>
          <p:spPr bwMode="auto">
            <a:xfrm>
              <a:off x="4979987" y="7720013"/>
              <a:ext cx="1587" cy="1588"/>
            </a:xfrm>
            <a:custGeom>
              <a:avLst/>
              <a:gdLst>
                <a:gd name="T0" fmla="*/ 0 w 1"/>
                <a:gd name="T1" fmla="*/ 1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0 h 1"/>
                <a:gd name="T38" fmla="*/ 1 w 1"/>
                <a:gd name="T39" fmla="*/ 0 h 1"/>
                <a:gd name="T40" fmla="*/ 1 w 1"/>
                <a:gd name="T41" fmla="*/ 0 h 1"/>
                <a:gd name="T42" fmla="*/ 1 w 1"/>
                <a:gd name="T43" fmla="*/ 0 h 1"/>
                <a:gd name="T44" fmla="*/ 0 w 1"/>
                <a:gd name="T45" fmla="*/ 0 h 1"/>
                <a:gd name="T46" fmla="*/ 0 w 1"/>
                <a:gd name="T47" fmla="*/ 0 h 1"/>
                <a:gd name="T48" fmla="*/ 0 w 1"/>
                <a:gd name="T49" fmla="*/ 1 h 1"/>
                <a:gd name="T50" fmla="*/ 0 w 1"/>
                <a:gd name="T51" fmla="*/ 1 h 1"/>
                <a:gd name="T52" fmla="*/ 0 w 1"/>
                <a:gd name="T5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1">
                  <a:moveTo>
                    <a:pt x="0" y="1"/>
                  </a:moveTo>
                  <a:lnTo>
                    <a:pt x="0" y="1"/>
                  </a:lnTo>
                  <a:lnTo>
                    <a:pt x="0"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61" name="Rectangle 1566"/>
            <p:cNvSpPr>
              <a:spLocks noChangeArrowheads="1"/>
            </p:cNvSpPr>
            <p:nvPr/>
          </p:nvSpPr>
          <p:spPr bwMode="auto">
            <a:xfrm>
              <a:off x="4999037" y="773906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62" name="Freeform 1567"/>
            <p:cNvSpPr>
              <a:spLocks/>
            </p:cNvSpPr>
            <p:nvPr/>
          </p:nvSpPr>
          <p:spPr bwMode="auto">
            <a:xfrm>
              <a:off x="4986337" y="7721600"/>
              <a:ext cx="1587" cy="1588"/>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0 h 1"/>
                <a:gd name="T52" fmla="*/ 0 w 1"/>
                <a:gd name="T53" fmla="*/ 0 h 1"/>
                <a:gd name="T54" fmla="*/ 0 w 1"/>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1">
                  <a:moveTo>
                    <a:pt x="0" y="0"/>
                  </a:move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63" name="Freeform 1568"/>
            <p:cNvSpPr>
              <a:spLocks/>
            </p:cNvSpPr>
            <p:nvPr/>
          </p:nvSpPr>
          <p:spPr bwMode="auto">
            <a:xfrm>
              <a:off x="4983162" y="7708900"/>
              <a:ext cx="3175" cy="3175"/>
            </a:xfrm>
            <a:custGeom>
              <a:avLst/>
              <a:gdLst>
                <a:gd name="T0" fmla="*/ 1 w 2"/>
                <a:gd name="T1" fmla="*/ 2 h 2"/>
                <a:gd name="T2" fmla="*/ 0 w 2"/>
                <a:gd name="T3" fmla="*/ 2 h 2"/>
                <a:gd name="T4" fmla="*/ 0 w 2"/>
                <a:gd name="T5" fmla="*/ 2 h 2"/>
                <a:gd name="T6" fmla="*/ 1 w 2"/>
                <a:gd name="T7" fmla="*/ 2 h 2"/>
                <a:gd name="T8" fmla="*/ 1 w 2"/>
                <a:gd name="T9" fmla="*/ 2 h 2"/>
                <a:gd name="T10" fmla="*/ 1 w 2"/>
                <a:gd name="T11" fmla="*/ 1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1 h 2"/>
                <a:gd name="T26" fmla="*/ 1 w 2"/>
                <a:gd name="T27" fmla="*/ 1 h 2"/>
                <a:gd name="T28" fmla="*/ 1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0 h 2"/>
                <a:gd name="T46" fmla="*/ 0 w 2"/>
                <a:gd name="T47" fmla="*/ 1 h 2"/>
                <a:gd name="T48" fmla="*/ 1 w 2"/>
                <a:gd name="T49" fmla="*/ 0 h 2"/>
                <a:gd name="T50" fmla="*/ 1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1 w 2"/>
                <a:gd name="T65" fmla="*/ 1 h 2"/>
                <a:gd name="T66" fmla="*/ 1 w 2"/>
                <a:gd name="T67" fmla="*/ 1 h 2"/>
                <a:gd name="T68" fmla="*/ 1 w 2"/>
                <a:gd name="T69" fmla="*/ 1 h 2"/>
                <a:gd name="T70" fmla="*/ 1 w 2"/>
                <a:gd name="T71" fmla="*/ 1 h 2"/>
                <a:gd name="T72" fmla="*/ 1 w 2"/>
                <a:gd name="T73" fmla="*/ 1 h 2"/>
                <a:gd name="T74" fmla="*/ 1 w 2"/>
                <a:gd name="T75" fmla="*/ 1 h 2"/>
                <a:gd name="T76" fmla="*/ 1 w 2"/>
                <a:gd name="T77" fmla="*/ 1 h 2"/>
                <a:gd name="T78" fmla="*/ 1 w 2"/>
                <a:gd name="T79" fmla="*/ 1 h 2"/>
                <a:gd name="T80" fmla="*/ 1 w 2"/>
                <a:gd name="T81" fmla="*/ 1 h 2"/>
                <a:gd name="T82" fmla="*/ 2 w 2"/>
                <a:gd name="T83" fmla="*/ 1 h 2"/>
                <a:gd name="T84" fmla="*/ 2 w 2"/>
                <a:gd name="T85" fmla="*/ 2 h 2"/>
                <a:gd name="T86" fmla="*/ 2 w 2"/>
                <a:gd name="T87" fmla="*/ 2 h 2"/>
                <a:gd name="T88" fmla="*/ 2 w 2"/>
                <a:gd name="T89" fmla="*/ 2 h 2"/>
                <a:gd name="T90" fmla="*/ 2 w 2"/>
                <a:gd name="T91" fmla="*/ 2 h 2"/>
                <a:gd name="T92" fmla="*/ 2 w 2"/>
                <a:gd name="T93" fmla="*/ 2 h 2"/>
                <a:gd name="T94" fmla="*/ 2 w 2"/>
                <a:gd name="T95" fmla="*/ 2 h 2"/>
                <a:gd name="T96" fmla="*/ 2 w 2"/>
                <a:gd name="T97" fmla="*/ 2 h 2"/>
                <a:gd name="T98" fmla="*/ 2 w 2"/>
                <a:gd name="T99" fmla="*/ 2 h 2"/>
                <a:gd name="T100" fmla="*/ 1 w 2"/>
                <a:gd name="T101" fmla="*/ 2 h 2"/>
                <a:gd name="T102" fmla="*/ 1 w 2"/>
                <a:gd name="T103" fmla="*/ 2 h 2"/>
                <a:gd name="T104" fmla="*/ 1 w 2"/>
                <a:gd name="T105" fmla="*/ 2 h 2"/>
                <a:gd name="T106" fmla="*/ 1 w 2"/>
                <a:gd name="T107" fmla="*/ 2 h 2"/>
                <a:gd name="T108" fmla="*/ 1 w 2"/>
                <a:gd name="T109" fmla="*/ 2 h 2"/>
                <a:gd name="T110" fmla="*/ 1 w 2"/>
                <a:gd name="T111" fmla="*/ 2 h 2"/>
                <a:gd name="T112" fmla="*/ 1 w 2"/>
                <a:gd name="T113" fmla="*/ 2 h 2"/>
                <a:gd name="T114" fmla="*/ 1 w 2"/>
                <a:gd name="T11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 h="2">
                  <a:moveTo>
                    <a:pt x="1" y="2"/>
                  </a:moveTo>
                  <a:lnTo>
                    <a:pt x="0" y="2"/>
                  </a:lnTo>
                  <a:lnTo>
                    <a:pt x="0" y="2"/>
                  </a:lnTo>
                  <a:lnTo>
                    <a:pt x="1" y="2"/>
                  </a:lnTo>
                  <a:lnTo>
                    <a:pt x="1" y="2"/>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0"/>
                  </a:lnTo>
                  <a:lnTo>
                    <a:pt x="0" y="1"/>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64" name="Freeform 1569"/>
            <p:cNvSpPr>
              <a:spLocks/>
            </p:cNvSpPr>
            <p:nvPr/>
          </p:nvSpPr>
          <p:spPr bwMode="auto">
            <a:xfrm>
              <a:off x="4972050" y="7726363"/>
              <a:ext cx="7937" cy="6350"/>
            </a:xfrm>
            <a:custGeom>
              <a:avLst/>
              <a:gdLst>
                <a:gd name="T0" fmla="*/ 2 w 7"/>
                <a:gd name="T1" fmla="*/ 3 h 5"/>
                <a:gd name="T2" fmla="*/ 2 w 7"/>
                <a:gd name="T3" fmla="*/ 4 h 5"/>
                <a:gd name="T4" fmla="*/ 3 w 7"/>
                <a:gd name="T5" fmla="*/ 4 h 5"/>
                <a:gd name="T6" fmla="*/ 3 w 7"/>
                <a:gd name="T7" fmla="*/ 5 h 5"/>
                <a:gd name="T8" fmla="*/ 4 w 7"/>
                <a:gd name="T9" fmla="*/ 5 h 5"/>
                <a:gd name="T10" fmla="*/ 4 w 7"/>
                <a:gd name="T11" fmla="*/ 5 h 5"/>
                <a:gd name="T12" fmla="*/ 5 w 7"/>
                <a:gd name="T13" fmla="*/ 5 h 5"/>
                <a:gd name="T14" fmla="*/ 5 w 7"/>
                <a:gd name="T15" fmla="*/ 5 h 5"/>
                <a:gd name="T16" fmla="*/ 6 w 7"/>
                <a:gd name="T17" fmla="*/ 5 h 5"/>
                <a:gd name="T18" fmla="*/ 5 w 7"/>
                <a:gd name="T19" fmla="*/ 4 h 5"/>
                <a:gd name="T20" fmla="*/ 5 w 7"/>
                <a:gd name="T21" fmla="*/ 5 h 5"/>
                <a:gd name="T22" fmla="*/ 5 w 7"/>
                <a:gd name="T23" fmla="*/ 5 h 5"/>
                <a:gd name="T24" fmla="*/ 5 w 7"/>
                <a:gd name="T25" fmla="*/ 4 h 5"/>
                <a:gd name="T26" fmla="*/ 4 w 7"/>
                <a:gd name="T27" fmla="*/ 4 h 5"/>
                <a:gd name="T28" fmla="*/ 4 w 7"/>
                <a:gd name="T29" fmla="*/ 4 h 5"/>
                <a:gd name="T30" fmla="*/ 4 w 7"/>
                <a:gd name="T31" fmla="*/ 5 h 5"/>
                <a:gd name="T32" fmla="*/ 4 w 7"/>
                <a:gd name="T33" fmla="*/ 4 h 5"/>
                <a:gd name="T34" fmla="*/ 3 w 7"/>
                <a:gd name="T35" fmla="*/ 4 h 5"/>
                <a:gd name="T36" fmla="*/ 4 w 7"/>
                <a:gd name="T37" fmla="*/ 4 h 5"/>
                <a:gd name="T38" fmla="*/ 4 w 7"/>
                <a:gd name="T39" fmla="*/ 4 h 5"/>
                <a:gd name="T40" fmla="*/ 4 w 7"/>
                <a:gd name="T41" fmla="*/ 4 h 5"/>
                <a:gd name="T42" fmla="*/ 5 w 7"/>
                <a:gd name="T43" fmla="*/ 4 h 5"/>
                <a:gd name="T44" fmla="*/ 6 w 7"/>
                <a:gd name="T45" fmla="*/ 4 h 5"/>
                <a:gd name="T46" fmla="*/ 6 w 7"/>
                <a:gd name="T47" fmla="*/ 3 h 5"/>
                <a:gd name="T48" fmla="*/ 6 w 7"/>
                <a:gd name="T49" fmla="*/ 3 h 5"/>
                <a:gd name="T50" fmla="*/ 5 w 7"/>
                <a:gd name="T51" fmla="*/ 3 h 5"/>
                <a:gd name="T52" fmla="*/ 5 w 7"/>
                <a:gd name="T53" fmla="*/ 3 h 5"/>
                <a:gd name="T54" fmla="*/ 6 w 7"/>
                <a:gd name="T55" fmla="*/ 3 h 5"/>
                <a:gd name="T56" fmla="*/ 5 w 7"/>
                <a:gd name="T57" fmla="*/ 2 h 5"/>
                <a:gd name="T58" fmla="*/ 5 w 7"/>
                <a:gd name="T59" fmla="*/ 2 h 5"/>
                <a:gd name="T60" fmla="*/ 5 w 7"/>
                <a:gd name="T61" fmla="*/ 2 h 5"/>
                <a:gd name="T62" fmla="*/ 6 w 7"/>
                <a:gd name="T63" fmla="*/ 2 h 5"/>
                <a:gd name="T64" fmla="*/ 6 w 7"/>
                <a:gd name="T65" fmla="*/ 3 h 5"/>
                <a:gd name="T66" fmla="*/ 7 w 7"/>
                <a:gd name="T67" fmla="*/ 2 h 5"/>
                <a:gd name="T68" fmla="*/ 6 w 7"/>
                <a:gd name="T69" fmla="*/ 2 h 5"/>
                <a:gd name="T70" fmla="*/ 6 w 7"/>
                <a:gd name="T71" fmla="*/ 2 h 5"/>
                <a:gd name="T72" fmla="*/ 5 w 7"/>
                <a:gd name="T73" fmla="*/ 2 h 5"/>
                <a:gd name="T74" fmla="*/ 6 w 7"/>
                <a:gd name="T75" fmla="*/ 1 h 5"/>
                <a:gd name="T76" fmla="*/ 6 w 7"/>
                <a:gd name="T77" fmla="*/ 1 h 5"/>
                <a:gd name="T78" fmla="*/ 5 w 7"/>
                <a:gd name="T79" fmla="*/ 1 h 5"/>
                <a:gd name="T80" fmla="*/ 4 w 7"/>
                <a:gd name="T81" fmla="*/ 1 h 5"/>
                <a:gd name="T82" fmla="*/ 4 w 7"/>
                <a:gd name="T83" fmla="*/ 1 h 5"/>
                <a:gd name="T84" fmla="*/ 4 w 7"/>
                <a:gd name="T85" fmla="*/ 2 h 5"/>
                <a:gd name="T86" fmla="*/ 4 w 7"/>
                <a:gd name="T87" fmla="*/ 1 h 5"/>
                <a:gd name="T88" fmla="*/ 3 w 7"/>
                <a:gd name="T89" fmla="*/ 1 h 5"/>
                <a:gd name="T90" fmla="*/ 3 w 7"/>
                <a:gd name="T91" fmla="*/ 1 h 5"/>
                <a:gd name="T92" fmla="*/ 3 w 7"/>
                <a:gd name="T93" fmla="*/ 1 h 5"/>
                <a:gd name="T94" fmla="*/ 3 w 7"/>
                <a:gd name="T95" fmla="*/ 1 h 5"/>
                <a:gd name="T96" fmla="*/ 2 w 7"/>
                <a:gd name="T97" fmla="*/ 2 h 5"/>
                <a:gd name="T98" fmla="*/ 2 w 7"/>
                <a:gd name="T99" fmla="*/ 1 h 5"/>
                <a:gd name="T100" fmla="*/ 1 w 7"/>
                <a:gd name="T101" fmla="*/ 1 h 5"/>
                <a:gd name="T102" fmla="*/ 1 w 7"/>
                <a:gd name="T103" fmla="*/ 2 h 5"/>
                <a:gd name="T104" fmla="*/ 0 w 7"/>
                <a:gd name="T105" fmla="*/ 2 h 5"/>
                <a:gd name="T106" fmla="*/ 1 w 7"/>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 h="5">
                  <a:moveTo>
                    <a:pt x="1" y="3"/>
                  </a:moveTo>
                  <a:cubicBezTo>
                    <a:pt x="1" y="3"/>
                    <a:pt x="1" y="3"/>
                    <a:pt x="1" y="3"/>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3" y="1"/>
                    <a:pt x="3" y="1"/>
                    <a:pt x="3" y="1"/>
                  </a:cubicBezTo>
                  <a:cubicBezTo>
                    <a:pt x="3" y="1"/>
                    <a:pt x="3" y="1"/>
                    <a:pt x="3" y="1"/>
                  </a:cubicBezTo>
                  <a:cubicBezTo>
                    <a:pt x="4" y="1"/>
                    <a:pt x="4" y="1"/>
                    <a:pt x="4" y="1"/>
                  </a:cubicBezTo>
                  <a:cubicBezTo>
                    <a:pt x="4" y="0"/>
                    <a:pt x="4" y="0"/>
                    <a:pt x="4"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65" name="Freeform 1570"/>
            <p:cNvSpPr>
              <a:spLocks/>
            </p:cNvSpPr>
            <p:nvPr/>
          </p:nvSpPr>
          <p:spPr bwMode="auto">
            <a:xfrm>
              <a:off x="4978400" y="7702550"/>
              <a:ext cx="17462" cy="23813"/>
            </a:xfrm>
            <a:custGeom>
              <a:avLst/>
              <a:gdLst>
                <a:gd name="T0" fmla="*/ 2 w 14"/>
                <a:gd name="T1" fmla="*/ 8 h 20"/>
                <a:gd name="T2" fmla="*/ 2 w 14"/>
                <a:gd name="T3" fmla="*/ 8 h 20"/>
                <a:gd name="T4" fmla="*/ 1 w 14"/>
                <a:gd name="T5" fmla="*/ 9 h 20"/>
                <a:gd name="T6" fmla="*/ 1 w 14"/>
                <a:gd name="T7" fmla="*/ 11 h 20"/>
                <a:gd name="T8" fmla="*/ 2 w 14"/>
                <a:gd name="T9" fmla="*/ 12 h 20"/>
                <a:gd name="T10" fmla="*/ 3 w 14"/>
                <a:gd name="T11" fmla="*/ 12 h 20"/>
                <a:gd name="T12" fmla="*/ 1 w 14"/>
                <a:gd name="T13" fmla="*/ 13 h 20"/>
                <a:gd name="T14" fmla="*/ 1 w 14"/>
                <a:gd name="T15" fmla="*/ 14 h 20"/>
                <a:gd name="T16" fmla="*/ 3 w 14"/>
                <a:gd name="T17" fmla="*/ 14 h 20"/>
                <a:gd name="T18" fmla="*/ 4 w 14"/>
                <a:gd name="T19" fmla="*/ 15 h 20"/>
                <a:gd name="T20" fmla="*/ 3 w 14"/>
                <a:gd name="T21" fmla="*/ 15 h 20"/>
                <a:gd name="T22" fmla="*/ 3 w 14"/>
                <a:gd name="T23" fmla="*/ 16 h 20"/>
                <a:gd name="T24" fmla="*/ 1 w 14"/>
                <a:gd name="T25" fmla="*/ 17 h 20"/>
                <a:gd name="T26" fmla="*/ 2 w 14"/>
                <a:gd name="T27" fmla="*/ 19 h 20"/>
                <a:gd name="T28" fmla="*/ 3 w 14"/>
                <a:gd name="T29" fmla="*/ 19 h 20"/>
                <a:gd name="T30" fmla="*/ 4 w 14"/>
                <a:gd name="T31" fmla="*/ 18 h 20"/>
                <a:gd name="T32" fmla="*/ 4 w 14"/>
                <a:gd name="T33" fmla="*/ 18 h 20"/>
                <a:gd name="T34" fmla="*/ 5 w 14"/>
                <a:gd name="T35" fmla="*/ 17 h 20"/>
                <a:gd name="T36" fmla="*/ 5 w 14"/>
                <a:gd name="T37" fmla="*/ 17 h 20"/>
                <a:gd name="T38" fmla="*/ 5 w 14"/>
                <a:gd name="T39" fmla="*/ 16 h 20"/>
                <a:gd name="T40" fmla="*/ 6 w 14"/>
                <a:gd name="T41" fmla="*/ 15 h 20"/>
                <a:gd name="T42" fmla="*/ 6 w 14"/>
                <a:gd name="T43" fmla="*/ 14 h 20"/>
                <a:gd name="T44" fmla="*/ 7 w 14"/>
                <a:gd name="T45" fmla="*/ 12 h 20"/>
                <a:gd name="T46" fmla="*/ 7 w 14"/>
                <a:gd name="T47" fmla="*/ 12 h 20"/>
                <a:gd name="T48" fmla="*/ 7 w 14"/>
                <a:gd name="T49" fmla="*/ 15 h 20"/>
                <a:gd name="T50" fmla="*/ 7 w 14"/>
                <a:gd name="T51" fmla="*/ 14 h 20"/>
                <a:gd name="T52" fmla="*/ 8 w 14"/>
                <a:gd name="T53" fmla="*/ 15 h 20"/>
                <a:gd name="T54" fmla="*/ 9 w 14"/>
                <a:gd name="T55" fmla="*/ 15 h 20"/>
                <a:gd name="T56" fmla="*/ 9 w 14"/>
                <a:gd name="T57" fmla="*/ 13 h 20"/>
                <a:gd name="T58" fmla="*/ 9 w 14"/>
                <a:gd name="T59" fmla="*/ 13 h 20"/>
                <a:gd name="T60" fmla="*/ 11 w 14"/>
                <a:gd name="T61" fmla="*/ 13 h 20"/>
                <a:gd name="T62" fmla="*/ 11 w 14"/>
                <a:gd name="T63" fmla="*/ 12 h 20"/>
                <a:gd name="T64" fmla="*/ 11 w 14"/>
                <a:gd name="T65" fmla="*/ 11 h 20"/>
                <a:gd name="T66" fmla="*/ 10 w 14"/>
                <a:gd name="T67" fmla="*/ 11 h 20"/>
                <a:gd name="T68" fmla="*/ 7 w 14"/>
                <a:gd name="T69" fmla="*/ 11 h 20"/>
                <a:gd name="T70" fmla="*/ 10 w 14"/>
                <a:gd name="T71" fmla="*/ 10 h 20"/>
                <a:gd name="T72" fmla="*/ 11 w 14"/>
                <a:gd name="T73" fmla="*/ 10 h 20"/>
                <a:gd name="T74" fmla="*/ 10 w 14"/>
                <a:gd name="T75" fmla="*/ 10 h 20"/>
                <a:gd name="T76" fmla="*/ 11 w 14"/>
                <a:gd name="T77" fmla="*/ 9 h 20"/>
                <a:gd name="T78" fmla="*/ 12 w 14"/>
                <a:gd name="T79" fmla="*/ 9 h 20"/>
                <a:gd name="T80" fmla="*/ 13 w 14"/>
                <a:gd name="T81" fmla="*/ 9 h 20"/>
                <a:gd name="T82" fmla="*/ 14 w 14"/>
                <a:gd name="T83" fmla="*/ 8 h 20"/>
                <a:gd name="T84" fmla="*/ 13 w 14"/>
                <a:gd name="T85" fmla="*/ 8 h 20"/>
                <a:gd name="T86" fmla="*/ 12 w 14"/>
                <a:gd name="T87" fmla="*/ 8 h 20"/>
                <a:gd name="T88" fmla="*/ 13 w 14"/>
                <a:gd name="T89" fmla="*/ 6 h 20"/>
                <a:gd name="T90" fmla="*/ 14 w 14"/>
                <a:gd name="T91" fmla="*/ 5 h 20"/>
                <a:gd name="T92" fmla="*/ 14 w 14"/>
                <a:gd name="T93" fmla="*/ 3 h 20"/>
                <a:gd name="T94" fmla="*/ 14 w 14"/>
                <a:gd name="T95" fmla="*/ 1 h 20"/>
                <a:gd name="T96" fmla="*/ 13 w 14"/>
                <a:gd name="T97" fmla="*/ 1 h 20"/>
                <a:gd name="T98" fmla="*/ 11 w 14"/>
                <a:gd name="T99" fmla="*/ 2 h 20"/>
                <a:gd name="T100" fmla="*/ 8 w 14"/>
                <a:gd name="T101" fmla="*/ 4 h 20"/>
                <a:gd name="T102" fmla="*/ 7 w 14"/>
                <a:gd name="T103" fmla="*/ 5 h 20"/>
                <a:gd name="T104" fmla="*/ 6 w 14"/>
                <a:gd name="T105" fmla="*/ 5 h 20"/>
                <a:gd name="T106" fmla="*/ 5 w 14"/>
                <a:gd name="T107" fmla="*/ 6 h 20"/>
                <a:gd name="T108" fmla="*/ 6 w 14"/>
                <a:gd name="T109" fmla="*/ 8 h 20"/>
                <a:gd name="T110" fmla="*/ 6 w 14"/>
                <a:gd name="T111" fmla="*/ 9 h 20"/>
                <a:gd name="T112" fmla="*/ 5 w 14"/>
                <a:gd name="T113" fmla="*/ 8 h 20"/>
                <a:gd name="T114" fmla="*/ 4 w 14"/>
                <a:gd name="T115" fmla="*/ 9 h 20"/>
                <a:gd name="T116" fmla="*/ 4 w 14"/>
                <a:gd name="T117" fmla="*/ 8 h 20"/>
                <a:gd name="T118" fmla="*/ 3 w 14"/>
                <a:gd name="T119"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20">
                  <a:moveTo>
                    <a:pt x="3" y="7"/>
                  </a:move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3" y="14"/>
                    <a:pt x="3" y="14"/>
                    <a:pt x="3" y="14"/>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6"/>
                    <a:pt x="5" y="16"/>
                    <a:pt x="5" y="16"/>
                  </a:cubicBezTo>
                  <a:cubicBezTo>
                    <a:pt x="4" y="15"/>
                    <a:pt x="4" y="15"/>
                    <a:pt x="4" y="15"/>
                  </a:cubicBezTo>
                  <a:cubicBezTo>
                    <a:pt x="4" y="16"/>
                    <a:pt x="4" y="16"/>
                    <a:pt x="4" y="16"/>
                  </a:cubicBezTo>
                  <a:cubicBezTo>
                    <a:pt x="4" y="16"/>
                    <a:pt x="4" y="16"/>
                    <a:pt x="4" y="16"/>
                  </a:cubicBezTo>
                  <a:cubicBezTo>
                    <a:pt x="4" y="16"/>
                    <a:pt x="4" y="16"/>
                    <a:pt x="4" y="16"/>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8"/>
                    <a:pt x="1" y="18"/>
                    <a:pt x="1" y="18"/>
                  </a:cubicBezTo>
                  <a:cubicBezTo>
                    <a:pt x="1" y="18"/>
                    <a:pt x="1" y="18"/>
                    <a:pt x="1" y="18"/>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19"/>
                    <a:pt x="2" y="19"/>
                    <a:pt x="2" y="19"/>
                  </a:cubicBezTo>
                  <a:cubicBezTo>
                    <a:pt x="2" y="20"/>
                    <a:pt x="2" y="20"/>
                    <a:pt x="2" y="20"/>
                  </a:cubicBezTo>
                  <a:cubicBezTo>
                    <a:pt x="2" y="20"/>
                    <a:pt x="2" y="20"/>
                    <a:pt x="2" y="20"/>
                  </a:cubicBezTo>
                  <a:cubicBezTo>
                    <a:pt x="3" y="20"/>
                    <a:pt x="3" y="20"/>
                    <a:pt x="3" y="20"/>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7"/>
                    <a:pt x="4" y="17"/>
                    <a:pt x="4" y="17"/>
                  </a:cubicBezTo>
                  <a:cubicBezTo>
                    <a:pt x="4" y="17"/>
                    <a:pt x="4" y="17"/>
                    <a:pt x="4" y="17"/>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7"/>
                    <a:pt x="5" y="17"/>
                    <a:pt x="5" y="17"/>
                  </a:cubicBezTo>
                  <a:cubicBezTo>
                    <a:pt x="5" y="17"/>
                    <a:pt x="5" y="17"/>
                    <a:pt x="5" y="17"/>
                  </a:cubicBezTo>
                  <a:cubicBezTo>
                    <a:pt x="5" y="18"/>
                    <a:pt x="5" y="18"/>
                    <a:pt x="5" y="18"/>
                  </a:cubicBezTo>
                  <a:cubicBezTo>
                    <a:pt x="5" y="17"/>
                    <a:pt x="5" y="17"/>
                    <a:pt x="5" y="17"/>
                  </a:cubicBezTo>
                  <a:cubicBezTo>
                    <a:pt x="5" y="18"/>
                    <a:pt x="5" y="18"/>
                    <a:pt x="5" y="18"/>
                  </a:cubicBezTo>
                  <a:cubicBezTo>
                    <a:pt x="5" y="18"/>
                    <a:pt x="5" y="18"/>
                    <a:pt x="5" y="18"/>
                  </a:cubicBezTo>
                  <a:cubicBezTo>
                    <a:pt x="5" y="17"/>
                    <a:pt x="5" y="17"/>
                    <a:pt x="5" y="17"/>
                  </a:cubicBezTo>
                  <a:cubicBezTo>
                    <a:pt x="5" y="18"/>
                    <a:pt x="5" y="18"/>
                    <a:pt x="5" y="18"/>
                  </a:cubicBezTo>
                  <a:cubicBezTo>
                    <a:pt x="6" y="18"/>
                    <a:pt x="6" y="18"/>
                    <a:pt x="6" y="18"/>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8" y="15"/>
                    <a:pt x="8" y="15"/>
                    <a:pt x="8"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4"/>
                    <a:pt x="9" y="14"/>
                    <a:pt x="9"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4"/>
                    <a:pt x="13" y="4"/>
                    <a:pt x="13"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5"/>
                    <a:pt x="8" y="5"/>
                    <a:pt x="8" y="5"/>
                  </a:cubicBezTo>
                  <a:cubicBezTo>
                    <a:pt x="8" y="4"/>
                    <a:pt x="8" y="4"/>
                    <a:pt x="8" y="4"/>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9"/>
                    <a:pt x="4" y="9"/>
                    <a:pt x="4" y="9"/>
                  </a:cubicBezTo>
                  <a:cubicBezTo>
                    <a:pt x="4" y="9"/>
                    <a:pt x="4" y="9"/>
                    <a:pt x="4"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8"/>
                    <a:pt x="4" y="8"/>
                    <a:pt x="4" y="8"/>
                  </a:cubicBezTo>
                  <a:cubicBezTo>
                    <a:pt x="4" y="8"/>
                    <a:pt x="4" y="8"/>
                    <a:pt x="4" y="8"/>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66" name="Freeform 1571"/>
            <p:cNvSpPr>
              <a:spLocks/>
            </p:cNvSpPr>
            <p:nvPr/>
          </p:nvSpPr>
          <p:spPr bwMode="auto">
            <a:xfrm>
              <a:off x="4991100" y="7718425"/>
              <a:ext cx="0" cy="0"/>
            </a:xfrm>
            <a:custGeom>
              <a:avLst/>
              <a:gdLst>
                <a:gd name="T0" fmla="*/ 0 h 1"/>
                <a:gd name="T1" fmla="*/ 0 h 1"/>
                <a:gd name="T2" fmla="*/ 0 h 1"/>
                <a:gd name="T3" fmla="*/ 1 h 1"/>
                <a:gd name="T4" fmla="*/ 0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0"/>
                  </a:cubicBezTo>
                  <a:cubicBezTo>
                    <a:pt x="0" y="0"/>
                    <a:pt x="0" y="0"/>
                    <a:pt x="0" y="0"/>
                  </a:cubicBezTo>
                  <a:cubicBezTo>
                    <a:pt x="0" y="0"/>
                    <a:pt x="0" y="1"/>
                    <a:pt x="0" y="1"/>
                  </a:cubicBezTo>
                  <a:cubicBezTo>
                    <a:pt x="0" y="1"/>
                    <a:pt x="0" y="1"/>
                    <a:pt x="0" y="0"/>
                  </a:cubicBez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67" name="Freeform 1572"/>
            <p:cNvSpPr>
              <a:spLocks/>
            </p:cNvSpPr>
            <p:nvPr/>
          </p:nvSpPr>
          <p:spPr bwMode="auto">
            <a:xfrm>
              <a:off x="4986337" y="7718425"/>
              <a:ext cx="0" cy="0"/>
            </a:xfrm>
            <a:custGeom>
              <a:avLst/>
              <a:gdLst>
                <a:gd name="T0" fmla="*/ 0 h 1"/>
                <a:gd name="T1" fmla="*/ 0 h 1"/>
                <a:gd name="T2" fmla="*/ 0 h 1"/>
                <a:gd name="T3" fmla="*/ 0 h 1"/>
                <a:gd name="T4" fmla="*/ 0 h 1"/>
                <a:gd name="T5" fmla="*/ 1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68" name="Freeform 1573"/>
            <p:cNvSpPr>
              <a:spLocks/>
            </p:cNvSpPr>
            <p:nvPr/>
          </p:nvSpPr>
          <p:spPr bwMode="auto">
            <a:xfrm>
              <a:off x="5000625" y="78025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69" name="Freeform 1574"/>
            <p:cNvSpPr>
              <a:spLocks/>
            </p:cNvSpPr>
            <p:nvPr/>
          </p:nvSpPr>
          <p:spPr bwMode="auto">
            <a:xfrm>
              <a:off x="5008562" y="7804150"/>
              <a:ext cx="1587" cy="0"/>
            </a:xfrm>
            <a:custGeom>
              <a:avLst/>
              <a:gdLst>
                <a:gd name="T0" fmla="*/ 1 w 1"/>
                <a:gd name="T1" fmla="*/ 0 w 1"/>
                <a:gd name="T2" fmla="*/ 1 w 1"/>
                <a:gd name="T3" fmla="*/ 1 w 1"/>
                <a:gd name="T4" fmla="*/ 1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70" name="Freeform 1575"/>
            <p:cNvSpPr>
              <a:spLocks/>
            </p:cNvSpPr>
            <p:nvPr/>
          </p:nvSpPr>
          <p:spPr bwMode="auto">
            <a:xfrm>
              <a:off x="5000625" y="7797800"/>
              <a:ext cx="1587" cy="1588"/>
            </a:xfrm>
            <a:custGeom>
              <a:avLst/>
              <a:gdLst>
                <a:gd name="T0" fmla="*/ 1 w 1"/>
                <a:gd name="T1" fmla="*/ 1 h 1"/>
                <a:gd name="T2" fmla="*/ 0 w 1"/>
                <a:gd name="T3" fmla="*/ 0 h 1"/>
                <a:gd name="T4" fmla="*/ 1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0" y="1"/>
                    <a:pt x="0" y="0"/>
                  </a:cubicBezTo>
                  <a:cubicBezTo>
                    <a:pt x="1" y="0"/>
                    <a:pt x="1" y="0"/>
                    <a:pt x="1" y="0"/>
                  </a:cubicBezTo>
                  <a:cubicBezTo>
                    <a:pt x="1" y="0"/>
                    <a:pt x="1"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71" name="Freeform 1576"/>
            <p:cNvSpPr>
              <a:spLocks/>
            </p:cNvSpPr>
            <p:nvPr/>
          </p:nvSpPr>
          <p:spPr bwMode="auto">
            <a:xfrm>
              <a:off x="5005387" y="77628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72" name="Freeform 1577"/>
            <p:cNvSpPr>
              <a:spLocks/>
            </p:cNvSpPr>
            <p:nvPr/>
          </p:nvSpPr>
          <p:spPr bwMode="auto">
            <a:xfrm>
              <a:off x="5005387" y="7764463"/>
              <a:ext cx="0" cy="1588"/>
            </a:xfrm>
            <a:custGeom>
              <a:avLst/>
              <a:gdLst>
                <a:gd name="T0" fmla="*/ 1 h 1"/>
                <a:gd name="T1" fmla="*/ 0 h 1"/>
                <a:gd name="T2" fmla="*/ 0 h 1"/>
                <a:gd name="T3" fmla="*/ 0 h 1"/>
                <a:gd name="T4" fmla="*/ 1 h 1"/>
                <a:gd name="T5" fmla="*/ 1 h 1"/>
                <a:gd name="T6" fmla="*/ 1 h 1"/>
                <a:gd name="T7" fmla="*/ 1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1"/>
                  </a:moveTo>
                  <a:cubicBezTo>
                    <a:pt x="0" y="1"/>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73" name="Oval 1578"/>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74" name="Freeform 1579"/>
            <p:cNvSpPr>
              <a:spLocks/>
            </p:cNvSpPr>
            <p:nvPr/>
          </p:nvSpPr>
          <p:spPr bwMode="auto">
            <a:xfrm>
              <a:off x="4999037" y="77739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75" name="Freeform 1580"/>
            <p:cNvSpPr>
              <a:spLocks/>
            </p:cNvSpPr>
            <p:nvPr/>
          </p:nvSpPr>
          <p:spPr bwMode="auto">
            <a:xfrm>
              <a:off x="4999037" y="7772400"/>
              <a:ext cx="0" cy="1588"/>
            </a:xfrm>
            <a:custGeom>
              <a:avLst/>
              <a:gdLst>
                <a:gd name="T0" fmla="*/ 0 w 1"/>
                <a:gd name="T1" fmla="*/ 1 h 1"/>
                <a:gd name="T2" fmla="*/ 0 w 1"/>
                <a:gd name="T3" fmla="*/ 1 h 1"/>
                <a:gd name="T4" fmla="*/ 1 w 1"/>
                <a:gd name="T5" fmla="*/ 0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1" y="0"/>
                    <a:pt x="1" y="0"/>
                    <a:pt x="1" y="0"/>
                  </a:cubicBezTo>
                  <a:cubicBezTo>
                    <a:pt x="1" y="0"/>
                    <a:pt x="1" y="1"/>
                    <a:pt x="1" y="1"/>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76" name="Oval 1581"/>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77" name="Oval 1582"/>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78" name="Freeform 1583"/>
            <p:cNvSpPr>
              <a:spLocks/>
            </p:cNvSpPr>
            <p:nvPr/>
          </p:nvSpPr>
          <p:spPr bwMode="auto">
            <a:xfrm>
              <a:off x="4999037" y="7773988"/>
              <a:ext cx="1587" cy="1588"/>
            </a:xfrm>
            <a:custGeom>
              <a:avLst/>
              <a:gdLst>
                <a:gd name="T0" fmla="*/ 0 w 1"/>
                <a:gd name="T1" fmla="*/ 0 h 1"/>
                <a:gd name="T2" fmla="*/ 0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1" y="0"/>
                  </a:cubicBezTo>
                  <a:cubicBezTo>
                    <a:pt x="1" y="0"/>
                    <a:pt x="1" y="0"/>
                    <a:pt x="1" y="0"/>
                  </a:cubicBezTo>
                  <a:cubicBezTo>
                    <a:pt x="1" y="0"/>
                    <a:pt x="1" y="0"/>
                    <a:pt x="1" y="1"/>
                  </a:cubicBezTo>
                  <a:cubicBezTo>
                    <a:pt x="1" y="1"/>
                    <a:pt x="1" y="1"/>
                    <a:pt x="1" y="1"/>
                  </a:cubicBezTo>
                  <a:cubicBezTo>
                    <a:pt x="0" y="1"/>
                    <a:pt x="0" y="1"/>
                    <a:pt x="0" y="1"/>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79" name="Oval 1584"/>
            <p:cNvSpPr>
              <a:spLocks noChangeArrowheads="1"/>
            </p:cNvSpPr>
            <p:nvPr/>
          </p:nvSpPr>
          <p:spPr bwMode="auto">
            <a:xfrm>
              <a:off x="5002212" y="7766050"/>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80" name="Freeform 1585"/>
            <p:cNvSpPr>
              <a:spLocks/>
            </p:cNvSpPr>
            <p:nvPr/>
          </p:nvSpPr>
          <p:spPr bwMode="auto">
            <a:xfrm>
              <a:off x="5041900" y="7840663"/>
              <a:ext cx="0" cy="3175"/>
            </a:xfrm>
            <a:custGeom>
              <a:avLst/>
              <a:gdLst>
                <a:gd name="T0" fmla="*/ 1 w 1"/>
                <a:gd name="T1" fmla="*/ 3 h 3"/>
                <a:gd name="T2" fmla="*/ 1 w 1"/>
                <a:gd name="T3" fmla="*/ 3 h 3"/>
                <a:gd name="T4" fmla="*/ 1 w 1"/>
                <a:gd name="T5" fmla="*/ 3 h 3"/>
                <a:gd name="T6" fmla="*/ 1 w 1"/>
                <a:gd name="T7" fmla="*/ 2 h 3"/>
                <a:gd name="T8" fmla="*/ 1 w 1"/>
                <a:gd name="T9" fmla="*/ 3 h 3"/>
                <a:gd name="T10" fmla="*/ 1 w 1"/>
                <a:gd name="T11" fmla="*/ 2 h 3"/>
                <a:gd name="T12" fmla="*/ 1 w 1"/>
                <a:gd name="T13" fmla="*/ 3 h 3"/>
                <a:gd name="T14" fmla="*/ 1 w 1"/>
                <a:gd name="T15" fmla="*/ 3 h 3"/>
                <a:gd name="T16" fmla="*/ 1 w 1"/>
                <a:gd name="T17" fmla="*/ 2 h 3"/>
                <a:gd name="T18" fmla="*/ 1 w 1"/>
                <a:gd name="T19" fmla="*/ 2 h 3"/>
                <a:gd name="T20" fmla="*/ 1 w 1"/>
                <a:gd name="T21" fmla="*/ 2 h 3"/>
                <a:gd name="T22" fmla="*/ 1 w 1"/>
                <a:gd name="T23" fmla="*/ 2 h 3"/>
                <a:gd name="T24" fmla="*/ 1 w 1"/>
                <a:gd name="T25" fmla="*/ 2 h 3"/>
                <a:gd name="T26" fmla="*/ 1 w 1"/>
                <a:gd name="T27" fmla="*/ 2 h 3"/>
                <a:gd name="T28" fmla="*/ 0 w 1"/>
                <a:gd name="T29" fmla="*/ 2 h 3"/>
                <a:gd name="T30" fmla="*/ 0 w 1"/>
                <a:gd name="T31" fmla="*/ 2 h 3"/>
                <a:gd name="T32" fmla="*/ 0 w 1"/>
                <a:gd name="T33" fmla="*/ 2 h 3"/>
                <a:gd name="T34" fmla="*/ 0 w 1"/>
                <a:gd name="T35" fmla="*/ 2 h 3"/>
                <a:gd name="T36" fmla="*/ 0 w 1"/>
                <a:gd name="T37" fmla="*/ 1 h 3"/>
                <a:gd name="T38" fmla="*/ 0 w 1"/>
                <a:gd name="T39" fmla="*/ 1 h 3"/>
                <a:gd name="T40" fmla="*/ 0 w 1"/>
                <a:gd name="T41" fmla="*/ 1 h 3"/>
                <a:gd name="T42" fmla="*/ 0 w 1"/>
                <a:gd name="T43" fmla="*/ 1 h 3"/>
                <a:gd name="T44" fmla="*/ 0 w 1"/>
                <a:gd name="T45" fmla="*/ 1 h 3"/>
                <a:gd name="T46" fmla="*/ 0 w 1"/>
                <a:gd name="T47" fmla="*/ 0 h 3"/>
                <a:gd name="T48" fmla="*/ 0 w 1"/>
                <a:gd name="T49" fmla="*/ 0 h 3"/>
                <a:gd name="T50" fmla="*/ 0 w 1"/>
                <a:gd name="T51" fmla="*/ 0 h 3"/>
                <a:gd name="T52" fmla="*/ 0 w 1"/>
                <a:gd name="T53" fmla="*/ 0 h 3"/>
                <a:gd name="T54" fmla="*/ 0 w 1"/>
                <a:gd name="T55" fmla="*/ 0 h 3"/>
                <a:gd name="T56" fmla="*/ 0 w 1"/>
                <a:gd name="T57" fmla="*/ 0 h 3"/>
                <a:gd name="T58" fmla="*/ 0 w 1"/>
                <a:gd name="T59" fmla="*/ 0 h 3"/>
                <a:gd name="T60" fmla="*/ 0 w 1"/>
                <a:gd name="T61" fmla="*/ 0 h 3"/>
                <a:gd name="T62" fmla="*/ 0 w 1"/>
                <a:gd name="T63" fmla="*/ 0 h 3"/>
                <a:gd name="T64" fmla="*/ 0 w 1"/>
                <a:gd name="T65" fmla="*/ 0 h 3"/>
                <a:gd name="T66" fmla="*/ 0 w 1"/>
                <a:gd name="T67" fmla="*/ 1 h 3"/>
                <a:gd name="T68" fmla="*/ 0 w 1"/>
                <a:gd name="T69" fmla="*/ 1 h 3"/>
                <a:gd name="T70" fmla="*/ 0 w 1"/>
                <a:gd name="T71" fmla="*/ 1 h 3"/>
                <a:gd name="T72" fmla="*/ 0 w 1"/>
                <a:gd name="T73" fmla="*/ 1 h 3"/>
                <a:gd name="T74" fmla="*/ 0 w 1"/>
                <a:gd name="T75" fmla="*/ 1 h 3"/>
                <a:gd name="T76" fmla="*/ 0 w 1"/>
                <a:gd name="T77" fmla="*/ 2 h 3"/>
                <a:gd name="T78" fmla="*/ 0 w 1"/>
                <a:gd name="T79" fmla="*/ 2 h 3"/>
                <a:gd name="T80" fmla="*/ 0 w 1"/>
                <a:gd name="T81" fmla="*/ 2 h 3"/>
                <a:gd name="T82" fmla="*/ 0 w 1"/>
                <a:gd name="T83" fmla="*/ 2 h 3"/>
                <a:gd name="T84" fmla="*/ 1 w 1"/>
                <a:gd name="T85" fmla="*/ 2 h 3"/>
                <a:gd name="T86" fmla="*/ 1 w 1"/>
                <a:gd name="T87" fmla="*/ 2 h 3"/>
                <a:gd name="T88" fmla="*/ 1 w 1"/>
                <a:gd name="T8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 h="3">
                  <a:moveTo>
                    <a:pt x="1" y="3"/>
                  </a:moveTo>
                  <a:cubicBezTo>
                    <a:pt x="1" y="3"/>
                    <a:pt x="1" y="3"/>
                    <a:pt x="1" y="3"/>
                  </a:cubicBezTo>
                  <a:cubicBezTo>
                    <a:pt x="1" y="3"/>
                    <a:pt x="1" y="3"/>
                    <a:pt x="1" y="3"/>
                  </a:cubicBezTo>
                  <a:cubicBezTo>
                    <a:pt x="1" y="3"/>
                    <a:pt x="1" y="2"/>
                    <a:pt x="1" y="2"/>
                  </a:cubicBezTo>
                  <a:cubicBezTo>
                    <a:pt x="1" y="2"/>
                    <a:pt x="1" y="3"/>
                    <a:pt x="1" y="3"/>
                  </a:cubicBezTo>
                  <a:cubicBezTo>
                    <a:pt x="1" y="3"/>
                    <a:pt x="1" y="2"/>
                    <a:pt x="1" y="2"/>
                  </a:cubicBezTo>
                  <a:cubicBezTo>
                    <a:pt x="1" y="2"/>
                    <a:pt x="1" y="2"/>
                    <a:pt x="1" y="3"/>
                  </a:cubicBezTo>
                  <a:cubicBezTo>
                    <a:pt x="1" y="3"/>
                    <a:pt x="1" y="3"/>
                    <a:pt x="1" y="3"/>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81" name="Freeform 1586"/>
            <p:cNvSpPr>
              <a:spLocks/>
            </p:cNvSpPr>
            <p:nvPr/>
          </p:nvSpPr>
          <p:spPr bwMode="auto">
            <a:xfrm>
              <a:off x="5067300" y="7793038"/>
              <a:ext cx="1587" cy="0"/>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1 h 1"/>
                <a:gd name="T16" fmla="*/ 1 w 1"/>
                <a:gd name="T17" fmla="*/ 1 h 1"/>
                <a:gd name="T18" fmla="*/ 1 w 1"/>
                <a:gd name="T19" fmla="*/ 1 h 1"/>
                <a:gd name="T20" fmla="*/ 1 w 1"/>
                <a:gd name="T21" fmla="*/ 0 h 1"/>
                <a:gd name="T22" fmla="*/ 0 w 1"/>
                <a:gd name="T23" fmla="*/ 0 h 1"/>
                <a:gd name="T24" fmla="*/ 0 w 1"/>
                <a:gd name="T25" fmla="*/ 0 h 1"/>
                <a:gd name="T26" fmla="*/ 0 w 1"/>
                <a:gd name="T27" fmla="*/ 0 h 1"/>
                <a:gd name="T28" fmla="*/ 0 w 1"/>
                <a:gd name="T29" fmla="*/ 0 h 1"/>
                <a:gd name="T30" fmla="*/ 0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82" name="Freeform 1587"/>
            <p:cNvSpPr>
              <a:spLocks/>
            </p:cNvSpPr>
            <p:nvPr/>
          </p:nvSpPr>
          <p:spPr bwMode="auto">
            <a:xfrm>
              <a:off x="5068887" y="77930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83" name="Freeform 1588"/>
            <p:cNvSpPr>
              <a:spLocks/>
            </p:cNvSpPr>
            <p:nvPr/>
          </p:nvSpPr>
          <p:spPr bwMode="auto">
            <a:xfrm>
              <a:off x="5114925" y="7875588"/>
              <a:ext cx="1587"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84" name="Freeform 1589"/>
            <p:cNvSpPr>
              <a:spLocks/>
            </p:cNvSpPr>
            <p:nvPr/>
          </p:nvSpPr>
          <p:spPr bwMode="auto">
            <a:xfrm>
              <a:off x="4978400" y="79676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85" name="Freeform 1590"/>
            <p:cNvSpPr>
              <a:spLocks/>
            </p:cNvSpPr>
            <p:nvPr/>
          </p:nvSpPr>
          <p:spPr bwMode="auto">
            <a:xfrm>
              <a:off x="4978400" y="79676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86" name="Freeform 1591"/>
            <p:cNvSpPr>
              <a:spLocks/>
            </p:cNvSpPr>
            <p:nvPr/>
          </p:nvSpPr>
          <p:spPr bwMode="auto">
            <a:xfrm>
              <a:off x="5046662" y="76993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87" name="Freeform 1592"/>
            <p:cNvSpPr>
              <a:spLocks/>
            </p:cNvSpPr>
            <p:nvPr/>
          </p:nvSpPr>
          <p:spPr bwMode="auto">
            <a:xfrm>
              <a:off x="5126037" y="7908925"/>
              <a:ext cx="0" cy="0"/>
            </a:xfrm>
            <a:custGeom>
              <a:avLst/>
              <a:gdLst>
                <a:gd name="T0" fmla="*/ 0 w 1"/>
                <a:gd name="T1" fmla="*/ 1 w 1"/>
                <a:gd name="T2" fmla="*/ 1 w 1"/>
                <a:gd name="T3" fmla="*/ 1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88" name="Freeform 1593"/>
            <p:cNvSpPr>
              <a:spLocks/>
            </p:cNvSpPr>
            <p:nvPr/>
          </p:nvSpPr>
          <p:spPr bwMode="auto">
            <a:xfrm>
              <a:off x="5126037" y="7908925"/>
              <a:ext cx="0" cy="0"/>
            </a:xfrm>
            <a:custGeom>
              <a:avLst/>
              <a:gdLst>
                <a:gd name="T0" fmla="*/ 1 w 1"/>
                <a:gd name="T1" fmla="*/ 0 h 1"/>
                <a:gd name="T2" fmla="*/ 1 w 1"/>
                <a:gd name="T3" fmla="*/ 0 h 1"/>
                <a:gd name="T4" fmla="*/ 1 w 1"/>
                <a:gd name="T5" fmla="*/ 1 h 1"/>
                <a:gd name="T6" fmla="*/ 0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1"/>
                  </a:cubicBezTo>
                  <a:cubicBezTo>
                    <a:pt x="1" y="1"/>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89" name="Freeform 1594"/>
            <p:cNvSpPr>
              <a:spLocks/>
            </p:cNvSpPr>
            <p:nvPr/>
          </p:nvSpPr>
          <p:spPr bwMode="auto">
            <a:xfrm>
              <a:off x="5089525" y="7854950"/>
              <a:ext cx="1587" cy="0"/>
            </a:xfrm>
            <a:custGeom>
              <a:avLst/>
              <a:gdLst>
                <a:gd name="T0" fmla="*/ 1 w 1"/>
                <a:gd name="T1" fmla="*/ 1 w 1"/>
                <a:gd name="T2" fmla="*/ 1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90" name="Freeform 1595"/>
            <p:cNvSpPr>
              <a:spLocks/>
            </p:cNvSpPr>
            <p:nvPr/>
          </p:nvSpPr>
          <p:spPr bwMode="auto">
            <a:xfrm>
              <a:off x="4999037" y="79089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91" name="Freeform 1596"/>
            <p:cNvSpPr>
              <a:spLocks/>
            </p:cNvSpPr>
            <p:nvPr/>
          </p:nvSpPr>
          <p:spPr bwMode="auto">
            <a:xfrm>
              <a:off x="5000625" y="791368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92" name="Freeform 1597"/>
            <p:cNvSpPr>
              <a:spLocks/>
            </p:cNvSpPr>
            <p:nvPr/>
          </p:nvSpPr>
          <p:spPr bwMode="auto">
            <a:xfrm>
              <a:off x="5000625" y="79152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93" name="Freeform 1598"/>
            <p:cNvSpPr>
              <a:spLocks/>
            </p:cNvSpPr>
            <p:nvPr/>
          </p:nvSpPr>
          <p:spPr bwMode="auto">
            <a:xfrm>
              <a:off x="5011737" y="7916863"/>
              <a:ext cx="1587" cy="0"/>
            </a:xfrm>
            <a:custGeom>
              <a:avLst/>
              <a:gdLst>
                <a:gd name="T0" fmla="*/ 0 w 1"/>
                <a:gd name="T1" fmla="*/ 0 w 1"/>
                <a:gd name="T2" fmla="*/ 0 w 1"/>
                <a:gd name="T3" fmla="*/ 0 w 1"/>
                <a:gd name="T4" fmla="*/ 0 w 1"/>
                <a:gd name="T5" fmla="*/ 1 w 1"/>
                <a:gd name="T6" fmla="*/ 1 w 1"/>
                <a:gd name="T7" fmla="*/ 0 w 1"/>
                <a:gd name="T8" fmla="*/ 0 w 1"/>
                <a:gd name="T9" fmla="*/ 0 w 1"/>
                <a:gd name="T10" fmla="*/ 0 w 1"/>
                <a:gd name="T11" fmla="*/ 0 w 1"/>
                <a:gd name="T12" fmla="*/ 0 w 1"/>
                <a:gd name="T13" fmla="*/ 0 w 1"/>
                <a:gd name="T14" fmla="*/ 0 w 1"/>
                <a:gd name="T15" fmla="*/ 0 w 1"/>
                <a:gd name="T16" fmla="*/ 0 w 1"/>
                <a:gd name="T17"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1">
                  <a:moveTo>
                    <a:pt x="0" y="0"/>
                  </a:moveTo>
                  <a:cubicBezTo>
                    <a:pt x="0" y="0"/>
                    <a:pt x="0" y="0"/>
                    <a:pt x="0" y="0"/>
                  </a:cubicBezTo>
                  <a:cubicBezTo>
                    <a:pt x="0" y="0"/>
                    <a:pt x="0" y="0"/>
                    <a:pt x="0" y="0"/>
                  </a:cubicBezTo>
                  <a:cubicBezTo>
                    <a:pt x="0" y="0"/>
                    <a:pt x="0" y="0"/>
                    <a:pt x="0" y="0"/>
                  </a:cubicBezTo>
                  <a:cubicBezTo>
                    <a:pt x="1" y="0"/>
                    <a:pt x="0" y="0"/>
                    <a:pt x="0" y="0"/>
                  </a:cubicBezTo>
                  <a:cubicBezTo>
                    <a:pt x="0"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94" name="Freeform 1599"/>
            <p:cNvSpPr>
              <a:spLocks/>
            </p:cNvSpPr>
            <p:nvPr/>
          </p:nvSpPr>
          <p:spPr bwMode="auto">
            <a:xfrm>
              <a:off x="5083175" y="7942263"/>
              <a:ext cx="1587" cy="3175"/>
            </a:xfrm>
            <a:custGeom>
              <a:avLst/>
              <a:gdLst>
                <a:gd name="T0" fmla="*/ 1 w 2"/>
                <a:gd name="T1" fmla="*/ 1 h 2"/>
                <a:gd name="T2" fmla="*/ 1 w 2"/>
                <a:gd name="T3" fmla="*/ 1 h 2"/>
                <a:gd name="T4" fmla="*/ 2 w 2"/>
                <a:gd name="T5" fmla="*/ 2 h 2"/>
                <a:gd name="T6" fmla="*/ 2 w 2"/>
                <a:gd name="T7" fmla="*/ 2 h 2"/>
                <a:gd name="T8" fmla="*/ 2 w 2"/>
                <a:gd name="T9" fmla="*/ 1 h 2"/>
                <a:gd name="T10" fmla="*/ 2 w 2"/>
                <a:gd name="T11" fmla="*/ 1 h 2"/>
                <a:gd name="T12" fmla="*/ 2 w 2"/>
                <a:gd name="T13" fmla="*/ 1 h 2"/>
                <a:gd name="T14" fmla="*/ 2 w 2"/>
                <a:gd name="T15" fmla="*/ 1 h 2"/>
                <a:gd name="T16" fmla="*/ 2 w 2"/>
                <a:gd name="T17" fmla="*/ 1 h 2"/>
                <a:gd name="T18" fmla="*/ 2 w 2"/>
                <a:gd name="T19" fmla="*/ 1 h 2"/>
                <a:gd name="T20" fmla="*/ 1 w 2"/>
                <a:gd name="T21" fmla="*/ 1 h 2"/>
                <a:gd name="T22" fmla="*/ 1 w 2"/>
                <a:gd name="T23" fmla="*/ 1 h 2"/>
                <a:gd name="T24" fmla="*/ 2 w 2"/>
                <a:gd name="T25" fmla="*/ 1 h 2"/>
                <a:gd name="T26" fmla="*/ 2 w 2"/>
                <a:gd name="T27" fmla="*/ 1 h 2"/>
                <a:gd name="T28" fmla="*/ 2 w 2"/>
                <a:gd name="T29" fmla="*/ 0 h 2"/>
                <a:gd name="T30" fmla="*/ 2 w 2"/>
                <a:gd name="T31" fmla="*/ 0 h 2"/>
                <a:gd name="T32" fmla="*/ 1 w 2"/>
                <a:gd name="T33" fmla="*/ 0 h 2"/>
                <a:gd name="T34" fmla="*/ 1 w 2"/>
                <a:gd name="T35" fmla="*/ 0 h 2"/>
                <a:gd name="T36" fmla="*/ 1 w 2"/>
                <a:gd name="T37" fmla="*/ 0 h 2"/>
                <a:gd name="T38" fmla="*/ 1 w 2"/>
                <a:gd name="T39" fmla="*/ 0 h 2"/>
                <a:gd name="T40" fmla="*/ 1 w 2"/>
                <a:gd name="T41" fmla="*/ 0 h 2"/>
                <a:gd name="T42" fmla="*/ 1 w 2"/>
                <a:gd name="T43" fmla="*/ 1 h 2"/>
                <a:gd name="T44" fmla="*/ 1 w 2"/>
                <a:gd name="T45" fmla="*/ 1 h 2"/>
                <a:gd name="T46" fmla="*/ 1 w 2"/>
                <a:gd name="T47" fmla="*/ 1 h 2"/>
                <a:gd name="T48" fmla="*/ 1 w 2"/>
                <a:gd name="T49" fmla="*/ 1 h 2"/>
                <a:gd name="T50" fmla="*/ 1 w 2"/>
                <a:gd name="T51" fmla="*/ 1 h 2"/>
                <a:gd name="T52" fmla="*/ 1 w 2"/>
                <a:gd name="T53" fmla="*/ 1 h 2"/>
                <a:gd name="T54" fmla="*/ 1 w 2"/>
                <a:gd name="T55" fmla="*/ 1 h 2"/>
                <a:gd name="T56" fmla="*/ 1 w 2"/>
                <a:gd name="T57" fmla="*/ 1 h 2"/>
                <a:gd name="T58" fmla="*/ 1 w 2"/>
                <a:gd name="T5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 h="2">
                  <a:moveTo>
                    <a:pt x="1" y="1"/>
                  </a:moveTo>
                  <a:cubicBezTo>
                    <a:pt x="1" y="1"/>
                    <a:pt x="1" y="1"/>
                    <a:pt x="1" y="1"/>
                  </a:cubicBezTo>
                  <a:cubicBezTo>
                    <a:pt x="1" y="2"/>
                    <a:pt x="2" y="2"/>
                    <a:pt x="2" y="2"/>
                  </a:cubicBezTo>
                  <a:cubicBezTo>
                    <a:pt x="2" y="2"/>
                    <a:pt x="2" y="2"/>
                    <a:pt x="2" y="2"/>
                  </a:cubicBezTo>
                  <a:cubicBezTo>
                    <a:pt x="2" y="2"/>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95" name="Freeform 1600"/>
            <p:cNvSpPr>
              <a:spLocks/>
            </p:cNvSpPr>
            <p:nvPr/>
          </p:nvSpPr>
          <p:spPr bwMode="auto">
            <a:xfrm>
              <a:off x="5072062" y="7945438"/>
              <a:ext cx="11112" cy="6350"/>
            </a:xfrm>
            <a:custGeom>
              <a:avLst/>
              <a:gdLst>
                <a:gd name="T0" fmla="*/ 8 w 9"/>
                <a:gd name="T1" fmla="*/ 2 h 5"/>
                <a:gd name="T2" fmla="*/ 8 w 9"/>
                <a:gd name="T3" fmla="*/ 1 h 5"/>
                <a:gd name="T4" fmla="*/ 8 w 9"/>
                <a:gd name="T5" fmla="*/ 1 h 5"/>
                <a:gd name="T6" fmla="*/ 8 w 9"/>
                <a:gd name="T7" fmla="*/ 1 h 5"/>
                <a:gd name="T8" fmla="*/ 7 w 9"/>
                <a:gd name="T9" fmla="*/ 1 h 5"/>
                <a:gd name="T10" fmla="*/ 7 w 9"/>
                <a:gd name="T11" fmla="*/ 1 h 5"/>
                <a:gd name="T12" fmla="*/ 6 w 9"/>
                <a:gd name="T13" fmla="*/ 1 h 5"/>
                <a:gd name="T14" fmla="*/ 6 w 9"/>
                <a:gd name="T15" fmla="*/ 1 h 5"/>
                <a:gd name="T16" fmla="*/ 6 w 9"/>
                <a:gd name="T17" fmla="*/ 0 h 5"/>
                <a:gd name="T18" fmla="*/ 5 w 9"/>
                <a:gd name="T19" fmla="*/ 0 h 5"/>
                <a:gd name="T20" fmla="*/ 5 w 9"/>
                <a:gd name="T21" fmla="*/ 1 h 5"/>
                <a:gd name="T22" fmla="*/ 5 w 9"/>
                <a:gd name="T23" fmla="*/ 1 h 5"/>
                <a:gd name="T24" fmla="*/ 5 w 9"/>
                <a:gd name="T25" fmla="*/ 1 h 5"/>
                <a:gd name="T26" fmla="*/ 5 w 9"/>
                <a:gd name="T27" fmla="*/ 1 h 5"/>
                <a:gd name="T28" fmla="*/ 5 w 9"/>
                <a:gd name="T29" fmla="*/ 0 h 5"/>
                <a:gd name="T30" fmla="*/ 5 w 9"/>
                <a:gd name="T31" fmla="*/ 0 h 5"/>
                <a:gd name="T32" fmla="*/ 5 w 9"/>
                <a:gd name="T33" fmla="*/ 0 h 5"/>
                <a:gd name="T34" fmla="*/ 4 w 9"/>
                <a:gd name="T35" fmla="*/ 1 h 5"/>
                <a:gd name="T36" fmla="*/ 4 w 9"/>
                <a:gd name="T37" fmla="*/ 1 h 5"/>
                <a:gd name="T38" fmla="*/ 3 w 9"/>
                <a:gd name="T39" fmla="*/ 1 h 5"/>
                <a:gd name="T40" fmla="*/ 3 w 9"/>
                <a:gd name="T41" fmla="*/ 1 h 5"/>
                <a:gd name="T42" fmla="*/ 4 w 9"/>
                <a:gd name="T43" fmla="*/ 1 h 5"/>
                <a:gd name="T44" fmla="*/ 4 w 9"/>
                <a:gd name="T45" fmla="*/ 1 h 5"/>
                <a:gd name="T46" fmla="*/ 4 w 9"/>
                <a:gd name="T47" fmla="*/ 1 h 5"/>
                <a:gd name="T48" fmla="*/ 3 w 9"/>
                <a:gd name="T49" fmla="*/ 1 h 5"/>
                <a:gd name="T50" fmla="*/ 3 w 9"/>
                <a:gd name="T51" fmla="*/ 1 h 5"/>
                <a:gd name="T52" fmla="*/ 3 w 9"/>
                <a:gd name="T53" fmla="*/ 1 h 5"/>
                <a:gd name="T54" fmla="*/ 3 w 9"/>
                <a:gd name="T55" fmla="*/ 1 h 5"/>
                <a:gd name="T56" fmla="*/ 3 w 9"/>
                <a:gd name="T57" fmla="*/ 1 h 5"/>
                <a:gd name="T58" fmla="*/ 2 w 9"/>
                <a:gd name="T59" fmla="*/ 1 h 5"/>
                <a:gd name="T60" fmla="*/ 2 w 9"/>
                <a:gd name="T61" fmla="*/ 2 h 5"/>
                <a:gd name="T62" fmla="*/ 2 w 9"/>
                <a:gd name="T63" fmla="*/ 1 h 5"/>
                <a:gd name="T64" fmla="*/ 1 w 9"/>
                <a:gd name="T65" fmla="*/ 2 h 5"/>
                <a:gd name="T66" fmla="*/ 1 w 9"/>
                <a:gd name="T67" fmla="*/ 2 h 5"/>
                <a:gd name="T68" fmla="*/ 1 w 9"/>
                <a:gd name="T69" fmla="*/ 2 h 5"/>
                <a:gd name="T70" fmla="*/ 0 w 9"/>
                <a:gd name="T71" fmla="*/ 3 h 5"/>
                <a:gd name="T72" fmla="*/ 1 w 9"/>
                <a:gd name="T73" fmla="*/ 3 h 5"/>
                <a:gd name="T74" fmla="*/ 1 w 9"/>
                <a:gd name="T75" fmla="*/ 3 h 5"/>
                <a:gd name="T76" fmla="*/ 2 w 9"/>
                <a:gd name="T77" fmla="*/ 2 h 5"/>
                <a:gd name="T78" fmla="*/ 2 w 9"/>
                <a:gd name="T79" fmla="*/ 3 h 5"/>
                <a:gd name="T80" fmla="*/ 3 w 9"/>
                <a:gd name="T81" fmla="*/ 3 h 5"/>
                <a:gd name="T82" fmla="*/ 3 w 9"/>
                <a:gd name="T83" fmla="*/ 3 h 5"/>
                <a:gd name="T84" fmla="*/ 4 w 9"/>
                <a:gd name="T85" fmla="*/ 4 h 5"/>
                <a:gd name="T86" fmla="*/ 5 w 9"/>
                <a:gd name="T87" fmla="*/ 4 h 5"/>
                <a:gd name="T88" fmla="*/ 5 w 9"/>
                <a:gd name="T89" fmla="*/ 5 h 5"/>
                <a:gd name="T90" fmla="*/ 5 w 9"/>
                <a:gd name="T91" fmla="*/ 5 h 5"/>
                <a:gd name="T92" fmla="*/ 5 w 9"/>
                <a:gd name="T93" fmla="*/ 5 h 5"/>
                <a:gd name="T94" fmla="*/ 6 w 9"/>
                <a:gd name="T95" fmla="*/ 5 h 5"/>
                <a:gd name="T96" fmla="*/ 6 w 9"/>
                <a:gd name="T97" fmla="*/ 5 h 5"/>
                <a:gd name="T98" fmla="*/ 6 w 9"/>
                <a:gd name="T99" fmla="*/ 4 h 5"/>
                <a:gd name="T100" fmla="*/ 7 w 9"/>
                <a:gd name="T101" fmla="*/ 4 h 5"/>
                <a:gd name="T102" fmla="*/ 7 w 9"/>
                <a:gd name="T103" fmla="*/ 4 h 5"/>
                <a:gd name="T104" fmla="*/ 7 w 9"/>
                <a:gd name="T105" fmla="*/ 4 h 5"/>
                <a:gd name="T106" fmla="*/ 7 w 9"/>
                <a:gd name="T107" fmla="*/ 4 h 5"/>
                <a:gd name="T108" fmla="*/ 7 w 9"/>
                <a:gd name="T109" fmla="*/ 3 h 5"/>
                <a:gd name="T110" fmla="*/ 8 w 9"/>
                <a:gd name="T111" fmla="*/ 3 h 5"/>
                <a:gd name="T112" fmla="*/ 8 w 9"/>
                <a:gd name="T113" fmla="*/ 2 h 5"/>
                <a:gd name="T114" fmla="*/ 9 w 9"/>
                <a:gd name="T115" fmla="*/ 2 h 5"/>
                <a:gd name="T116" fmla="*/ 8 w 9"/>
                <a:gd name="T117" fmla="*/ 2 h 5"/>
                <a:gd name="T118" fmla="*/ 8 w 9"/>
                <a:gd name="T119" fmla="*/ 2 h 5"/>
                <a:gd name="T120" fmla="*/ 8 w 9"/>
                <a:gd name="T121" fmla="*/ 2 h 5"/>
                <a:gd name="T122" fmla="*/ 8 w 9"/>
                <a:gd name="T1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 h="5">
                  <a:moveTo>
                    <a:pt x="8" y="2"/>
                  </a:move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7" y="1"/>
                    <a:pt x="7" y="1"/>
                  </a:cubicBezTo>
                  <a:cubicBezTo>
                    <a:pt x="7" y="1"/>
                    <a:pt x="7" y="1"/>
                    <a:pt x="7" y="1"/>
                  </a:cubicBezTo>
                  <a:cubicBezTo>
                    <a:pt x="7" y="1"/>
                    <a:pt x="7" y="1"/>
                    <a:pt x="7" y="1"/>
                  </a:cubicBezTo>
                  <a:cubicBezTo>
                    <a:pt x="7" y="1"/>
                    <a:pt x="7" y="1"/>
                    <a:pt x="7" y="1"/>
                  </a:cubicBezTo>
                  <a:cubicBezTo>
                    <a:pt x="7"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5" y="0"/>
                  </a:cubicBezTo>
                  <a:cubicBezTo>
                    <a:pt x="5" y="0"/>
                    <a:pt x="5" y="0"/>
                    <a:pt x="5" y="0"/>
                  </a:cubicBezTo>
                  <a:cubicBezTo>
                    <a:pt x="5" y="0"/>
                    <a:pt x="5" y="0"/>
                    <a:pt x="5" y="0"/>
                  </a:cubicBezTo>
                  <a:cubicBezTo>
                    <a:pt x="5" y="0"/>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0"/>
                    <a:pt x="5" y="0"/>
                  </a:cubicBezTo>
                  <a:cubicBezTo>
                    <a:pt x="5" y="0"/>
                    <a:pt x="5" y="0"/>
                    <a:pt x="5" y="0"/>
                  </a:cubicBezTo>
                  <a:cubicBezTo>
                    <a:pt x="5" y="0"/>
                    <a:pt x="5" y="0"/>
                    <a:pt x="5" y="0"/>
                  </a:cubicBezTo>
                  <a:cubicBezTo>
                    <a:pt x="5" y="0"/>
                    <a:pt x="5" y="0"/>
                    <a:pt x="5" y="0"/>
                  </a:cubicBezTo>
                  <a:cubicBezTo>
                    <a:pt x="5" y="0"/>
                    <a:pt x="5" y="0"/>
                    <a:pt x="5" y="0"/>
                  </a:cubicBezTo>
                  <a:cubicBezTo>
                    <a:pt x="5" y="0"/>
                    <a:pt x="4" y="0"/>
                    <a:pt x="4" y="0"/>
                  </a:cubicBezTo>
                  <a:cubicBezTo>
                    <a:pt x="4" y="0"/>
                    <a:pt x="4" y="1"/>
                    <a:pt x="4"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2"/>
                    <a:pt x="2" y="2"/>
                  </a:cubicBezTo>
                  <a:cubicBezTo>
                    <a:pt x="2" y="2"/>
                    <a:pt x="2" y="2"/>
                    <a:pt x="2" y="2"/>
                  </a:cubicBezTo>
                  <a:cubicBezTo>
                    <a:pt x="2" y="2"/>
                    <a:pt x="2" y="2"/>
                    <a:pt x="2" y="1"/>
                  </a:cubicBezTo>
                  <a:cubicBezTo>
                    <a:pt x="2"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3"/>
                  </a:cubicBezTo>
                  <a:cubicBezTo>
                    <a:pt x="1" y="3"/>
                    <a:pt x="0" y="3"/>
                    <a:pt x="0" y="3"/>
                  </a:cubicBezTo>
                  <a:cubicBezTo>
                    <a:pt x="0" y="3"/>
                    <a:pt x="1" y="3"/>
                    <a:pt x="1" y="3"/>
                  </a:cubicBezTo>
                  <a:cubicBezTo>
                    <a:pt x="1" y="3"/>
                    <a:pt x="1" y="3"/>
                    <a:pt x="1" y="3"/>
                  </a:cubicBezTo>
                  <a:cubicBezTo>
                    <a:pt x="1" y="3"/>
                    <a:pt x="1" y="3"/>
                    <a:pt x="1" y="3"/>
                  </a:cubicBezTo>
                  <a:cubicBezTo>
                    <a:pt x="1" y="3"/>
                    <a:pt x="1" y="3"/>
                    <a:pt x="1" y="3"/>
                  </a:cubicBezTo>
                  <a:cubicBezTo>
                    <a:pt x="1" y="3"/>
                    <a:pt x="2" y="2"/>
                    <a:pt x="2" y="2"/>
                  </a:cubicBezTo>
                  <a:cubicBezTo>
                    <a:pt x="2" y="2"/>
                    <a:pt x="2" y="2"/>
                    <a:pt x="2" y="2"/>
                  </a:cubicBezTo>
                  <a:cubicBezTo>
                    <a:pt x="2" y="2"/>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4" y="4"/>
                  </a:cubicBezTo>
                  <a:cubicBezTo>
                    <a:pt x="4" y="4"/>
                    <a:pt x="4" y="4"/>
                    <a:pt x="4" y="4"/>
                  </a:cubicBezTo>
                  <a:cubicBezTo>
                    <a:pt x="4" y="4"/>
                    <a:pt x="4" y="4"/>
                    <a:pt x="4" y="4"/>
                  </a:cubicBezTo>
                  <a:cubicBezTo>
                    <a:pt x="4"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8" y="3"/>
                    <a:pt x="8" y="3"/>
                  </a:cubicBezTo>
                  <a:cubicBezTo>
                    <a:pt x="8" y="2"/>
                    <a:pt x="8" y="2"/>
                    <a:pt x="8" y="3"/>
                  </a:cubicBezTo>
                  <a:cubicBezTo>
                    <a:pt x="8" y="3"/>
                    <a:pt x="8" y="2"/>
                    <a:pt x="8" y="2"/>
                  </a:cubicBezTo>
                  <a:cubicBezTo>
                    <a:pt x="8" y="2"/>
                    <a:pt x="8" y="2"/>
                    <a:pt x="9" y="2"/>
                  </a:cubicBezTo>
                  <a:cubicBezTo>
                    <a:pt x="9" y="2"/>
                    <a:pt x="9" y="2"/>
                    <a:pt x="9" y="2"/>
                  </a:cubicBezTo>
                  <a:cubicBezTo>
                    <a:pt x="9" y="2"/>
                    <a:pt x="9" y="2"/>
                    <a:pt x="9" y="2"/>
                  </a:cubicBezTo>
                  <a:cubicBezTo>
                    <a:pt x="9"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96" name="Freeform 1601"/>
            <p:cNvSpPr>
              <a:spLocks/>
            </p:cNvSpPr>
            <p:nvPr/>
          </p:nvSpPr>
          <p:spPr bwMode="auto">
            <a:xfrm>
              <a:off x="5064125" y="79470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97" name="Freeform 1602"/>
            <p:cNvSpPr>
              <a:spLocks/>
            </p:cNvSpPr>
            <p:nvPr/>
          </p:nvSpPr>
          <p:spPr bwMode="auto">
            <a:xfrm>
              <a:off x="5005387" y="7789863"/>
              <a:ext cx="4762" cy="7938"/>
            </a:xfrm>
            <a:custGeom>
              <a:avLst/>
              <a:gdLst>
                <a:gd name="T0" fmla="*/ 0 w 4"/>
                <a:gd name="T1" fmla="*/ 5 h 7"/>
                <a:gd name="T2" fmla="*/ 0 w 4"/>
                <a:gd name="T3" fmla="*/ 5 h 7"/>
                <a:gd name="T4" fmla="*/ 1 w 4"/>
                <a:gd name="T5" fmla="*/ 6 h 7"/>
                <a:gd name="T6" fmla="*/ 1 w 4"/>
                <a:gd name="T7" fmla="*/ 6 h 7"/>
                <a:gd name="T8" fmla="*/ 1 w 4"/>
                <a:gd name="T9" fmla="*/ 7 h 7"/>
                <a:gd name="T10" fmla="*/ 1 w 4"/>
                <a:gd name="T11" fmla="*/ 7 h 7"/>
                <a:gd name="T12" fmla="*/ 2 w 4"/>
                <a:gd name="T13" fmla="*/ 7 h 7"/>
                <a:gd name="T14" fmla="*/ 2 w 4"/>
                <a:gd name="T15" fmla="*/ 7 h 7"/>
                <a:gd name="T16" fmla="*/ 2 w 4"/>
                <a:gd name="T17" fmla="*/ 7 h 7"/>
                <a:gd name="T18" fmla="*/ 3 w 4"/>
                <a:gd name="T19" fmla="*/ 7 h 7"/>
                <a:gd name="T20" fmla="*/ 3 w 4"/>
                <a:gd name="T21" fmla="*/ 7 h 7"/>
                <a:gd name="T22" fmla="*/ 4 w 4"/>
                <a:gd name="T23" fmla="*/ 7 h 7"/>
                <a:gd name="T24" fmla="*/ 4 w 4"/>
                <a:gd name="T25" fmla="*/ 7 h 7"/>
                <a:gd name="T26" fmla="*/ 4 w 4"/>
                <a:gd name="T27" fmla="*/ 7 h 7"/>
                <a:gd name="T28" fmla="*/ 4 w 4"/>
                <a:gd name="T29" fmla="*/ 6 h 7"/>
                <a:gd name="T30" fmla="*/ 4 w 4"/>
                <a:gd name="T31" fmla="*/ 6 h 7"/>
                <a:gd name="T32" fmla="*/ 4 w 4"/>
                <a:gd name="T33" fmla="*/ 6 h 7"/>
                <a:gd name="T34" fmla="*/ 4 w 4"/>
                <a:gd name="T35" fmla="*/ 5 h 7"/>
                <a:gd name="T36" fmla="*/ 4 w 4"/>
                <a:gd name="T37" fmla="*/ 5 h 7"/>
                <a:gd name="T38" fmla="*/ 4 w 4"/>
                <a:gd name="T39" fmla="*/ 5 h 7"/>
                <a:gd name="T40" fmla="*/ 4 w 4"/>
                <a:gd name="T41" fmla="*/ 4 h 7"/>
                <a:gd name="T42" fmla="*/ 4 w 4"/>
                <a:gd name="T43" fmla="*/ 4 h 7"/>
                <a:gd name="T44" fmla="*/ 3 w 4"/>
                <a:gd name="T45" fmla="*/ 4 h 7"/>
                <a:gd name="T46" fmla="*/ 4 w 4"/>
                <a:gd name="T47" fmla="*/ 3 h 7"/>
                <a:gd name="T48" fmla="*/ 4 w 4"/>
                <a:gd name="T49" fmla="*/ 3 h 7"/>
                <a:gd name="T50" fmla="*/ 4 w 4"/>
                <a:gd name="T51" fmla="*/ 2 h 7"/>
                <a:gd name="T52" fmla="*/ 4 w 4"/>
                <a:gd name="T53" fmla="*/ 2 h 7"/>
                <a:gd name="T54" fmla="*/ 4 w 4"/>
                <a:gd name="T55" fmla="*/ 1 h 7"/>
                <a:gd name="T56" fmla="*/ 3 w 4"/>
                <a:gd name="T57" fmla="*/ 1 h 7"/>
                <a:gd name="T58" fmla="*/ 3 w 4"/>
                <a:gd name="T59" fmla="*/ 0 h 7"/>
                <a:gd name="T60" fmla="*/ 2 w 4"/>
                <a:gd name="T61" fmla="*/ 0 h 7"/>
                <a:gd name="T62" fmla="*/ 2 w 4"/>
                <a:gd name="T63" fmla="*/ 0 h 7"/>
                <a:gd name="T64" fmla="*/ 2 w 4"/>
                <a:gd name="T65" fmla="*/ 0 h 7"/>
                <a:gd name="T66" fmla="*/ 1 w 4"/>
                <a:gd name="T67" fmla="*/ 1 h 7"/>
                <a:gd name="T68" fmla="*/ 1 w 4"/>
                <a:gd name="T69" fmla="*/ 1 h 7"/>
                <a:gd name="T70" fmla="*/ 0 w 4"/>
                <a:gd name="T71" fmla="*/ 1 h 7"/>
                <a:gd name="T72" fmla="*/ 0 w 4"/>
                <a:gd name="T73" fmla="*/ 2 h 7"/>
                <a:gd name="T74" fmla="*/ 0 w 4"/>
                <a:gd name="T75" fmla="*/ 3 h 7"/>
                <a:gd name="T76" fmla="*/ 0 w 4"/>
                <a:gd name="T77" fmla="*/ 3 h 7"/>
                <a:gd name="T78" fmla="*/ 1 w 4"/>
                <a:gd name="T79" fmla="*/ 4 h 7"/>
                <a:gd name="T80" fmla="*/ 1 w 4"/>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7">
                  <a:moveTo>
                    <a:pt x="1" y="5"/>
                  </a:moveTo>
                  <a:cubicBezTo>
                    <a:pt x="0" y="5"/>
                    <a:pt x="0" y="5"/>
                    <a:pt x="0" y="5"/>
                  </a:cubicBezTo>
                  <a:cubicBezTo>
                    <a:pt x="0" y="5"/>
                    <a:pt x="0" y="5"/>
                    <a:pt x="0" y="5"/>
                  </a:cubicBezTo>
                  <a:cubicBezTo>
                    <a:pt x="0" y="5"/>
                    <a:pt x="0" y="5"/>
                    <a:pt x="0" y="5"/>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4" y="4"/>
                  </a:cubicBezTo>
                  <a:cubicBezTo>
                    <a:pt x="4" y="4"/>
                    <a:pt x="4" y="4"/>
                    <a:pt x="4" y="3"/>
                  </a:cubicBezTo>
                  <a:cubicBezTo>
                    <a:pt x="4" y="3"/>
                    <a:pt x="4" y="3"/>
                    <a:pt x="4" y="3"/>
                  </a:cubicBezTo>
                  <a:cubicBezTo>
                    <a:pt x="4" y="3"/>
                    <a:pt x="4" y="3"/>
                    <a:pt x="4" y="3"/>
                  </a:cubicBezTo>
                  <a:cubicBezTo>
                    <a:pt x="4" y="3"/>
                    <a:pt x="4" y="3"/>
                    <a:pt x="4" y="3"/>
                  </a:cubicBezTo>
                  <a:cubicBezTo>
                    <a:pt x="4" y="3"/>
                    <a:pt x="4" y="2"/>
                    <a:pt x="4" y="2"/>
                  </a:cubicBezTo>
                  <a:cubicBezTo>
                    <a:pt x="4" y="2"/>
                    <a:pt x="4" y="2"/>
                    <a:pt x="4" y="2"/>
                  </a:cubicBezTo>
                  <a:cubicBezTo>
                    <a:pt x="4" y="2"/>
                    <a:pt x="4" y="2"/>
                    <a:pt x="4" y="2"/>
                  </a:cubicBezTo>
                  <a:cubicBezTo>
                    <a:pt x="4" y="2"/>
                    <a:pt x="4" y="2"/>
                    <a:pt x="4" y="2"/>
                  </a:cubicBezTo>
                  <a:cubicBezTo>
                    <a:pt x="4" y="2"/>
                    <a:pt x="4" y="2"/>
                    <a:pt x="4" y="1"/>
                  </a:cubicBezTo>
                  <a:cubicBezTo>
                    <a:pt x="4" y="1"/>
                    <a:pt x="3" y="1"/>
                    <a:pt x="3" y="1"/>
                  </a:cubicBezTo>
                  <a:cubicBezTo>
                    <a:pt x="3" y="1"/>
                    <a:pt x="3" y="1"/>
                    <a:pt x="3" y="1"/>
                  </a:cubicBezTo>
                  <a:cubicBezTo>
                    <a:pt x="3" y="1"/>
                    <a:pt x="3" y="1"/>
                    <a:pt x="3" y="1"/>
                  </a:cubicBezTo>
                  <a:cubicBezTo>
                    <a:pt x="3" y="1"/>
                    <a:pt x="3" y="0"/>
                    <a:pt x="3" y="0"/>
                  </a:cubicBezTo>
                  <a:cubicBezTo>
                    <a:pt x="2" y="0"/>
                    <a:pt x="2" y="0"/>
                    <a:pt x="2" y="0"/>
                  </a:cubicBezTo>
                  <a:cubicBezTo>
                    <a:pt x="2" y="0"/>
                    <a:pt x="2" y="0"/>
                    <a:pt x="2" y="0"/>
                  </a:cubicBezTo>
                  <a:cubicBezTo>
                    <a:pt x="2" y="0"/>
                    <a:pt x="2" y="0"/>
                    <a:pt x="2" y="0"/>
                  </a:cubicBezTo>
                  <a:cubicBezTo>
                    <a:pt x="2" y="0"/>
                    <a:pt x="2" y="0"/>
                    <a:pt x="2" y="0"/>
                  </a:cubicBezTo>
                  <a:cubicBezTo>
                    <a:pt x="2" y="0"/>
                    <a:pt x="2" y="1"/>
                    <a:pt x="2" y="1"/>
                  </a:cubicBezTo>
                  <a:cubicBezTo>
                    <a:pt x="2" y="1"/>
                    <a:pt x="2" y="1"/>
                    <a:pt x="2" y="0"/>
                  </a:cubicBezTo>
                  <a:cubicBezTo>
                    <a:pt x="1" y="0"/>
                    <a:pt x="1" y="0"/>
                    <a:pt x="1" y="0"/>
                  </a:cubicBezTo>
                  <a:cubicBezTo>
                    <a:pt x="1" y="0"/>
                    <a:pt x="1" y="1"/>
                    <a:pt x="1" y="1"/>
                  </a:cubicBezTo>
                  <a:cubicBezTo>
                    <a:pt x="1" y="1"/>
                    <a:pt x="1" y="1"/>
                    <a:pt x="1" y="1"/>
                  </a:cubicBezTo>
                  <a:cubicBezTo>
                    <a:pt x="1" y="1"/>
                    <a:pt x="1" y="1"/>
                    <a:pt x="1" y="1"/>
                  </a:cubicBezTo>
                  <a:cubicBezTo>
                    <a:pt x="1" y="1"/>
                    <a:pt x="1" y="1"/>
                    <a:pt x="0" y="1"/>
                  </a:cubicBezTo>
                  <a:cubicBezTo>
                    <a:pt x="0"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3"/>
                    <a:pt x="0" y="3"/>
                  </a:cubicBezTo>
                  <a:cubicBezTo>
                    <a:pt x="0" y="3"/>
                    <a:pt x="0" y="3"/>
                    <a:pt x="0" y="3"/>
                  </a:cubicBezTo>
                  <a:cubicBezTo>
                    <a:pt x="0" y="4"/>
                    <a:pt x="0" y="4"/>
                    <a:pt x="0" y="4"/>
                  </a:cubicBezTo>
                  <a:cubicBezTo>
                    <a:pt x="0" y="4"/>
                    <a:pt x="1" y="4"/>
                    <a:pt x="1" y="4"/>
                  </a:cubicBezTo>
                  <a:cubicBezTo>
                    <a:pt x="1" y="4"/>
                    <a:pt x="1" y="4"/>
                    <a:pt x="1" y="4"/>
                  </a:cubicBez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98" name="Freeform 1603"/>
            <p:cNvSpPr>
              <a:spLocks/>
            </p:cNvSpPr>
            <p:nvPr/>
          </p:nvSpPr>
          <p:spPr bwMode="auto">
            <a:xfrm>
              <a:off x="5116512" y="7923213"/>
              <a:ext cx="4762" cy="1588"/>
            </a:xfrm>
            <a:custGeom>
              <a:avLst/>
              <a:gdLst>
                <a:gd name="T0" fmla="*/ 1 w 4"/>
                <a:gd name="T1" fmla="*/ 2 h 2"/>
                <a:gd name="T2" fmla="*/ 1 w 4"/>
                <a:gd name="T3" fmla="*/ 2 h 2"/>
                <a:gd name="T4" fmla="*/ 1 w 4"/>
                <a:gd name="T5" fmla="*/ 2 h 2"/>
                <a:gd name="T6" fmla="*/ 1 w 4"/>
                <a:gd name="T7" fmla="*/ 2 h 2"/>
                <a:gd name="T8" fmla="*/ 1 w 4"/>
                <a:gd name="T9" fmla="*/ 2 h 2"/>
                <a:gd name="T10" fmla="*/ 1 w 4"/>
                <a:gd name="T11" fmla="*/ 2 h 2"/>
                <a:gd name="T12" fmla="*/ 1 w 4"/>
                <a:gd name="T13" fmla="*/ 2 h 2"/>
                <a:gd name="T14" fmla="*/ 2 w 4"/>
                <a:gd name="T15" fmla="*/ 2 h 2"/>
                <a:gd name="T16" fmla="*/ 2 w 4"/>
                <a:gd name="T17" fmla="*/ 2 h 2"/>
                <a:gd name="T18" fmla="*/ 2 w 4"/>
                <a:gd name="T19" fmla="*/ 2 h 2"/>
                <a:gd name="T20" fmla="*/ 2 w 4"/>
                <a:gd name="T21" fmla="*/ 2 h 2"/>
                <a:gd name="T22" fmla="*/ 2 w 4"/>
                <a:gd name="T23" fmla="*/ 2 h 2"/>
                <a:gd name="T24" fmla="*/ 2 w 4"/>
                <a:gd name="T25" fmla="*/ 2 h 2"/>
                <a:gd name="T26" fmla="*/ 2 w 4"/>
                <a:gd name="T27" fmla="*/ 2 h 2"/>
                <a:gd name="T28" fmla="*/ 2 w 4"/>
                <a:gd name="T29" fmla="*/ 2 h 2"/>
                <a:gd name="T30" fmla="*/ 2 w 4"/>
                <a:gd name="T31" fmla="*/ 2 h 2"/>
                <a:gd name="T32" fmla="*/ 3 w 4"/>
                <a:gd name="T33" fmla="*/ 2 h 2"/>
                <a:gd name="T34" fmla="*/ 3 w 4"/>
                <a:gd name="T35" fmla="*/ 2 h 2"/>
                <a:gd name="T36" fmla="*/ 3 w 4"/>
                <a:gd name="T37" fmla="*/ 2 h 2"/>
                <a:gd name="T38" fmla="*/ 3 w 4"/>
                <a:gd name="T39" fmla="*/ 2 h 2"/>
                <a:gd name="T40" fmla="*/ 3 w 4"/>
                <a:gd name="T41" fmla="*/ 2 h 2"/>
                <a:gd name="T42" fmla="*/ 3 w 4"/>
                <a:gd name="T43" fmla="*/ 2 h 2"/>
                <a:gd name="T44" fmla="*/ 3 w 4"/>
                <a:gd name="T45" fmla="*/ 2 h 2"/>
                <a:gd name="T46" fmla="*/ 3 w 4"/>
                <a:gd name="T47" fmla="*/ 2 h 2"/>
                <a:gd name="T48" fmla="*/ 3 w 4"/>
                <a:gd name="T49" fmla="*/ 2 h 2"/>
                <a:gd name="T50" fmla="*/ 3 w 4"/>
                <a:gd name="T51" fmla="*/ 2 h 2"/>
                <a:gd name="T52" fmla="*/ 4 w 4"/>
                <a:gd name="T53" fmla="*/ 2 h 2"/>
                <a:gd name="T54" fmla="*/ 4 w 4"/>
                <a:gd name="T55" fmla="*/ 2 h 2"/>
                <a:gd name="T56" fmla="*/ 4 w 4"/>
                <a:gd name="T57" fmla="*/ 2 h 2"/>
                <a:gd name="T58" fmla="*/ 4 w 4"/>
                <a:gd name="T59" fmla="*/ 1 h 2"/>
                <a:gd name="T60" fmla="*/ 3 w 4"/>
                <a:gd name="T61" fmla="*/ 1 h 2"/>
                <a:gd name="T62" fmla="*/ 3 w 4"/>
                <a:gd name="T63" fmla="*/ 1 h 2"/>
                <a:gd name="T64" fmla="*/ 3 w 4"/>
                <a:gd name="T65" fmla="*/ 1 h 2"/>
                <a:gd name="T66" fmla="*/ 3 w 4"/>
                <a:gd name="T67" fmla="*/ 1 h 2"/>
                <a:gd name="T68" fmla="*/ 2 w 4"/>
                <a:gd name="T69" fmla="*/ 0 h 2"/>
                <a:gd name="T70" fmla="*/ 2 w 4"/>
                <a:gd name="T71" fmla="*/ 0 h 2"/>
                <a:gd name="T72" fmla="*/ 2 w 4"/>
                <a:gd name="T73" fmla="*/ 0 h 2"/>
                <a:gd name="T74" fmla="*/ 1 w 4"/>
                <a:gd name="T75" fmla="*/ 0 h 2"/>
                <a:gd name="T76" fmla="*/ 1 w 4"/>
                <a:gd name="T77" fmla="*/ 0 h 2"/>
                <a:gd name="T78" fmla="*/ 1 w 4"/>
                <a:gd name="T79" fmla="*/ 0 h 2"/>
                <a:gd name="T80" fmla="*/ 0 w 4"/>
                <a:gd name="T81" fmla="*/ 0 h 2"/>
                <a:gd name="T82" fmla="*/ 0 w 4"/>
                <a:gd name="T83" fmla="*/ 0 h 2"/>
                <a:gd name="T84" fmla="*/ 0 w 4"/>
                <a:gd name="T85" fmla="*/ 0 h 2"/>
                <a:gd name="T86" fmla="*/ 0 w 4"/>
                <a:gd name="T87" fmla="*/ 0 h 2"/>
                <a:gd name="T88" fmla="*/ 0 w 4"/>
                <a:gd name="T89" fmla="*/ 1 h 2"/>
                <a:gd name="T90" fmla="*/ 0 w 4"/>
                <a:gd name="T91" fmla="*/ 1 h 2"/>
                <a:gd name="T92" fmla="*/ 0 w 4"/>
                <a:gd name="T93" fmla="*/ 1 h 2"/>
                <a:gd name="T94" fmla="*/ 0 w 4"/>
                <a:gd name="T95" fmla="*/ 1 h 2"/>
                <a:gd name="T96" fmla="*/ 1 w 4"/>
                <a:gd name="T97" fmla="*/ 2 h 2"/>
                <a:gd name="T98" fmla="*/ 1 w 4"/>
                <a:gd name="T9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 h="2">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2"/>
                    <a:pt x="1" y="2"/>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299" name="Freeform 1604"/>
            <p:cNvSpPr>
              <a:spLocks/>
            </p:cNvSpPr>
            <p:nvPr/>
          </p:nvSpPr>
          <p:spPr bwMode="auto">
            <a:xfrm>
              <a:off x="5113337" y="7920038"/>
              <a:ext cx="3175" cy="1588"/>
            </a:xfrm>
            <a:custGeom>
              <a:avLst/>
              <a:gdLst>
                <a:gd name="T0" fmla="*/ 0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2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0 w 2"/>
                <a:gd name="T43" fmla="*/ 1 h 1"/>
                <a:gd name="T44" fmla="*/ 0 w 2"/>
                <a:gd name="T45" fmla="*/ 0 h 1"/>
                <a:gd name="T46" fmla="*/ 0 w 2"/>
                <a:gd name="T47" fmla="*/ 0 h 1"/>
                <a:gd name="T48" fmla="*/ 0 w 2"/>
                <a:gd name="T49" fmla="*/ 0 h 1"/>
                <a:gd name="T50" fmla="*/ 0 w 2"/>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1"/>
                    <a:pt x="0" y="1"/>
                  </a:cubicBezTo>
                  <a:cubicBezTo>
                    <a:pt x="0" y="1"/>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00" name="Freeform 1605"/>
            <p:cNvSpPr>
              <a:spLocks/>
            </p:cNvSpPr>
            <p:nvPr/>
          </p:nvSpPr>
          <p:spPr bwMode="auto">
            <a:xfrm>
              <a:off x="5116512" y="7915275"/>
              <a:ext cx="1587" cy="0"/>
            </a:xfrm>
            <a:custGeom>
              <a:avLst/>
              <a:gdLst>
                <a:gd name="T0" fmla="*/ 0 w 1"/>
                <a:gd name="T1" fmla="*/ 0 w 1"/>
                <a:gd name="T2" fmla="*/ 0 w 1"/>
                <a:gd name="T3" fmla="*/ 0 w 1"/>
                <a:gd name="T4" fmla="*/ 0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01" name="Freeform 1606"/>
            <p:cNvSpPr>
              <a:spLocks/>
            </p:cNvSpPr>
            <p:nvPr/>
          </p:nvSpPr>
          <p:spPr bwMode="auto">
            <a:xfrm>
              <a:off x="5116512" y="7915275"/>
              <a:ext cx="0" cy="0"/>
            </a:xfrm>
            <a:custGeom>
              <a:avLst/>
              <a:gdLst>
                <a:gd name="T0" fmla="*/ 1 w 1"/>
                <a:gd name="T1" fmla="*/ 1 w 1"/>
                <a:gd name="T2" fmla="*/ 1 w 1"/>
                <a:gd name="T3" fmla="*/ 1 w 1"/>
                <a:gd name="T4" fmla="*/ 1 w 1"/>
                <a:gd name="T5" fmla="*/ 1 w 1"/>
                <a:gd name="T6" fmla="*/ 1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02" name="Freeform 1607"/>
            <p:cNvSpPr>
              <a:spLocks/>
            </p:cNvSpPr>
            <p:nvPr/>
          </p:nvSpPr>
          <p:spPr bwMode="auto">
            <a:xfrm>
              <a:off x="5119687" y="7916863"/>
              <a:ext cx="1587" cy="3175"/>
            </a:xfrm>
            <a:custGeom>
              <a:avLst/>
              <a:gdLst>
                <a:gd name="T0" fmla="*/ 0 w 1"/>
                <a:gd name="T1" fmla="*/ 1 h 2"/>
                <a:gd name="T2" fmla="*/ 0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0 h 2"/>
                <a:gd name="T16" fmla="*/ 1 w 1"/>
                <a:gd name="T17" fmla="*/ 0 h 2"/>
                <a:gd name="T18" fmla="*/ 1 w 1"/>
                <a:gd name="T19" fmla="*/ 1 h 2"/>
                <a:gd name="T20" fmla="*/ 1 w 1"/>
                <a:gd name="T21" fmla="*/ 1 h 2"/>
                <a:gd name="T22" fmla="*/ 1 w 1"/>
                <a:gd name="T23" fmla="*/ 1 h 2"/>
                <a:gd name="T24" fmla="*/ 1 w 1"/>
                <a:gd name="T25" fmla="*/ 1 h 2"/>
                <a:gd name="T26" fmla="*/ 1 w 1"/>
                <a:gd name="T27" fmla="*/ 1 h 2"/>
                <a:gd name="T28" fmla="*/ 1 w 1"/>
                <a:gd name="T29" fmla="*/ 2 h 2"/>
                <a:gd name="T30" fmla="*/ 1 w 1"/>
                <a:gd name="T31" fmla="*/ 2 h 2"/>
                <a:gd name="T32" fmla="*/ 0 w 1"/>
                <a:gd name="T33" fmla="*/ 2 h 2"/>
                <a:gd name="T34" fmla="*/ 0 w 1"/>
                <a:gd name="T35" fmla="*/ 2 h 2"/>
                <a:gd name="T36" fmla="*/ 0 w 1"/>
                <a:gd name="T37" fmla="*/ 2 h 2"/>
                <a:gd name="T38" fmla="*/ 0 w 1"/>
                <a:gd name="T39" fmla="*/ 2 h 2"/>
                <a:gd name="T40" fmla="*/ 0 w 1"/>
                <a:gd name="T41" fmla="*/ 2 h 2"/>
                <a:gd name="T42" fmla="*/ 0 w 1"/>
                <a:gd name="T43" fmla="*/ 2 h 2"/>
                <a:gd name="T44" fmla="*/ 0 w 1"/>
                <a:gd name="T45" fmla="*/ 2 h 2"/>
                <a:gd name="T46" fmla="*/ 0 w 1"/>
                <a:gd name="T47" fmla="*/ 2 h 2"/>
                <a:gd name="T48" fmla="*/ 0 w 1"/>
                <a:gd name="T49" fmla="*/ 1 h 2"/>
                <a:gd name="T50" fmla="*/ 0 w 1"/>
                <a:gd name="T51" fmla="*/ 1 h 2"/>
                <a:gd name="T52" fmla="*/ 0 w 1"/>
                <a:gd name="T53" fmla="*/ 1 h 2"/>
                <a:gd name="T54" fmla="*/ 0 w 1"/>
                <a:gd name="T55" fmla="*/ 1 h 2"/>
                <a:gd name="T56" fmla="*/ 0 w 1"/>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 h="2">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03" name="Freeform 1608"/>
            <p:cNvSpPr>
              <a:spLocks/>
            </p:cNvSpPr>
            <p:nvPr/>
          </p:nvSpPr>
          <p:spPr bwMode="auto">
            <a:xfrm>
              <a:off x="5118100" y="7918450"/>
              <a:ext cx="1587" cy="1588"/>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04" name="Freeform 1609"/>
            <p:cNvSpPr>
              <a:spLocks/>
            </p:cNvSpPr>
            <p:nvPr/>
          </p:nvSpPr>
          <p:spPr bwMode="auto">
            <a:xfrm>
              <a:off x="5119687" y="7912100"/>
              <a:ext cx="1587" cy="1588"/>
            </a:xfrm>
            <a:custGeom>
              <a:avLst/>
              <a:gdLst>
                <a:gd name="T0" fmla="*/ 1 w 2"/>
                <a:gd name="T1" fmla="*/ 0 h 1"/>
                <a:gd name="T2" fmla="*/ 1 w 2"/>
                <a:gd name="T3" fmla="*/ 1 h 1"/>
                <a:gd name="T4" fmla="*/ 1 w 2"/>
                <a:gd name="T5" fmla="*/ 1 h 1"/>
                <a:gd name="T6" fmla="*/ 1 w 2"/>
                <a:gd name="T7" fmla="*/ 1 h 1"/>
                <a:gd name="T8" fmla="*/ 1 w 2"/>
                <a:gd name="T9" fmla="*/ 1 h 1"/>
                <a:gd name="T10" fmla="*/ 0 w 2"/>
                <a:gd name="T11" fmla="*/ 1 h 1"/>
                <a:gd name="T12" fmla="*/ 0 w 2"/>
                <a:gd name="T13" fmla="*/ 0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2 w 2"/>
                <a:gd name="T27" fmla="*/ 0 h 1"/>
                <a:gd name="T28" fmla="*/ 2 w 2"/>
                <a:gd name="T29" fmla="*/ 0 h 1"/>
                <a:gd name="T30" fmla="*/ 2 w 2"/>
                <a:gd name="T31" fmla="*/ 0 h 1"/>
                <a:gd name="T32" fmla="*/ 2 w 2"/>
                <a:gd name="T33" fmla="*/ 0 h 1"/>
                <a:gd name="T34" fmla="*/ 2 w 2"/>
                <a:gd name="T35" fmla="*/ 0 h 1"/>
                <a:gd name="T36" fmla="*/ 2 w 2"/>
                <a:gd name="T37" fmla="*/ 0 h 1"/>
                <a:gd name="T38" fmla="*/ 2 w 2"/>
                <a:gd name="T39" fmla="*/ 0 h 1"/>
                <a:gd name="T40" fmla="*/ 1 w 2"/>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1">
                  <a:moveTo>
                    <a:pt x="1" y="0"/>
                  </a:move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05" name="Freeform 1610"/>
            <p:cNvSpPr>
              <a:spLocks/>
            </p:cNvSpPr>
            <p:nvPr/>
          </p:nvSpPr>
          <p:spPr bwMode="auto">
            <a:xfrm>
              <a:off x="5006975" y="7718425"/>
              <a:ext cx="1587"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06" name="Freeform 1611"/>
            <p:cNvSpPr>
              <a:spLocks/>
            </p:cNvSpPr>
            <p:nvPr/>
          </p:nvSpPr>
          <p:spPr bwMode="auto">
            <a:xfrm>
              <a:off x="5010150" y="77120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07" name="Freeform 1612"/>
            <p:cNvSpPr>
              <a:spLocks/>
            </p:cNvSpPr>
            <p:nvPr/>
          </p:nvSpPr>
          <p:spPr bwMode="auto">
            <a:xfrm>
              <a:off x="5011737" y="7707313"/>
              <a:ext cx="1587" cy="0"/>
            </a:xfrm>
            <a:custGeom>
              <a:avLst/>
              <a:gdLst>
                <a:gd name="T0" fmla="*/ 0 w 1"/>
                <a:gd name="T1" fmla="*/ 0 w 1"/>
                <a:gd name="T2" fmla="*/ 0 w 1"/>
                <a:gd name="T3" fmla="*/ 0 w 1"/>
                <a:gd name="T4" fmla="*/ 0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08" name="Freeform 1614"/>
            <p:cNvSpPr>
              <a:spLocks/>
            </p:cNvSpPr>
            <p:nvPr/>
          </p:nvSpPr>
          <p:spPr bwMode="auto">
            <a:xfrm>
              <a:off x="5026025" y="77025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09" name="Freeform 1615"/>
            <p:cNvSpPr>
              <a:spLocks/>
            </p:cNvSpPr>
            <p:nvPr/>
          </p:nvSpPr>
          <p:spPr bwMode="auto">
            <a:xfrm>
              <a:off x="4997450" y="7731125"/>
              <a:ext cx="1587" cy="317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0 w 1"/>
                <a:gd name="T33" fmla="*/ 2 h 2"/>
                <a:gd name="T34" fmla="*/ 0 w 1"/>
                <a:gd name="T35" fmla="*/ 2 h 2"/>
                <a:gd name="T36" fmla="*/ 0 w 1"/>
                <a:gd name="T37" fmla="*/ 2 h 2"/>
                <a:gd name="T38" fmla="*/ 0 w 1"/>
                <a:gd name="T39" fmla="*/ 2 h 2"/>
                <a:gd name="T40" fmla="*/ 0 w 1"/>
                <a:gd name="T41" fmla="*/ 2 h 2"/>
                <a:gd name="T42" fmla="*/ 0 w 1"/>
                <a:gd name="T43" fmla="*/ 2 h 2"/>
                <a:gd name="T44" fmla="*/ 0 w 1"/>
                <a:gd name="T45" fmla="*/ 2 h 2"/>
                <a:gd name="T46" fmla="*/ 0 w 1"/>
                <a:gd name="T47" fmla="*/ 2 h 2"/>
                <a:gd name="T48" fmla="*/ 0 w 1"/>
                <a:gd name="T49" fmla="*/ 2 h 2"/>
                <a:gd name="T50" fmla="*/ 1 w 1"/>
                <a:gd name="T51" fmla="*/ 2 h 2"/>
                <a:gd name="T52" fmla="*/ 1 w 1"/>
                <a:gd name="T53" fmla="*/ 2 h 2"/>
                <a:gd name="T54" fmla="*/ 1 w 1"/>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2">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1"/>
                    <a:pt x="1" y="1"/>
                  </a:cubicBezTo>
                  <a:cubicBezTo>
                    <a:pt x="1" y="1"/>
                    <a:pt x="1" y="1"/>
                    <a:pt x="1" y="1"/>
                  </a:cubicBezTo>
                  <a:cubicBezTo>
                    <a:pt x="1" y="1"/>
                    <a:pt x="1"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0" y="2"/>
                    <a:pt x="1" y="2"/>
                  </a:cubicBezTo>
                  <a:cubicBezTo>
                    <a:pt x="1" y="2"/>
                    <a:pt x="1" y="2"/>
                    <a:pt x="1"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10" name="Freeform 1616"/>
            <p:cNvSpPr>
              <a:spLocks/>
            </p:cNvSpPr>
            <p:nvPr/>
          </p:nvSpPr>
          <p:spPr bwMode="auto">
            <a:xfrm>
              <a:off x="4997450" y="77343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11" name="Freeform 1617"/>
            <p:cNvSpPr>
              <a:spLocks/>
            </p:cNvSpPr>
            <p:nvPr/>
          </p:nvSpPr>
          <p:spPr bwMode="auto">
            <a:xfrm>
              <a:off x="4997450" y="77343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12" name="Freeform 1618"/>
            <p:cNvSpPr>
              <a:spLocks/>
            </p:cNvSpPr>
            <p:nvPr/>
          </p:nvSpPr>
          <p:spPr bwMode="auto">
            <a:xfrm>
              <a:off x="5000625" y="772795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13" name="Freeform 1619"/>
            <p:cNvSpPr>
              <a:spLocks/>
            </p:cNvSpPr>
            <p:nvPr/>
          </p:nvSpPr>
          <p:spPr bwMode="auto">
            <a:xfrm>
              <a:off x="5003800" y="7723188"/>
              <a:ext cx="1587" cy="1588"/>
            </a:xfrm>
            <a:custGeom>
              <a:avLst/>
              <a:gdLst>
                <a:gd name="T0" fmla="*/ 1 w 1"/>
                <a:gd name="T1" fmla="*/ 1 h 1"/>
                <a:gd name="T2" fmla="*/ 1 w 1"/>
                <a:gd name="T3" fmla="*/ 1 h 1"/>
                <a:gd name="T4" fmla="*/ 1 w 1"/>
                <a:gd name="T5" fmla="*/ 0 h 1"/>
                <a:gd name="T6" fmla="*/ 1 w 1"/>
                <a:gd name="T7" fmla="*/ 0 h 1"/>
                <a:gd name="T8" fmla="*/ 1 w 1"/>
                <a:gd name="T9" fmla="*/ 0 h 1"/>
                <a:gd name="T10" fmla="*/ 1 w 1"/>
                <a:gd name="T11" fmla="*/ 0 h 1"/>
                <a:gd name="T12" fmla="*/ 0 w 1"/>
                <a:gd name="T13" fmla="*/ 0 h 1"/>
                <a:gd name="T14" fmla="*/ 0 w 1"/>
                <a:gd name="T15" fmla="*/ 0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14" name="Freeform 1620"/>
            <p:cNvSpPr>
              <a:spLocks/>
            </p:cNvSpPr>
            <p:nvPr/>
          </p:nvSpPr>
          <p:spPr bwMode="auto">
            <a:xfrm>
              <a:off x="4983163" y="7727950"/>
              <a:ext cx="20637" cy="22225"/>
            </a:xfrm>
            <a:custGeom>
              <a:avLst/>
              <a:gdLst>
                <a:gd name="T0" fmla="*/ 6 w 16"/>
                <a:gd name="T1" fmla="*/ 3 h 18"/>
                <a:gd name="T2" fmla="*/ 6 w 16"/>
                <a:gd name="T3" fmla="*/ 4 h 18"/>
                <a:gd name="T4" fmla="*/ 6 w 16"/>
                <a:gd name="T5" fmla="*/ 5 h 18"/>
                <a:gd name="T6" fmla="*/ 7 w 16"/>
                <a:gd name="T7" fmla="*/ 6 h 18"/>
                <a:gd name="T8" fmla="*/ 6 w 16"/>
                <a:gd name="T9" fmla="*/ 5 h 18"/>
                <a:gd name="T10" fmla="*/ 5 w 16"/>
                <a:gd name="T11" fmla="*/ 5 h 18"/>
                <a:gd name="T12" fmla="*/ 5 w 16"/>
                <a:gd name="T13" fmla="*/ 5 h 18"/>
                <a:gd name="T14" fmla="*/ 4 w 16"/>
                <a:gd name="T15" fmla="*/ 4 h 18"/>
                <a:gd name="T16" fmla="*/ 3 w 16"/>
                <a:gd name="T17" fmla="*/ 3 h 18"/>
                <a:gd name="T18" fmla="*/ 2 w 16"/>
                <a:gd name="T19" fmla="*/ 4 h 18"/>
                <a:gd name="T20" fmla="*/ 3 w 16"/>
                <a:gd name="T21" fmla="*/ 5 h 18"/>
                <a:gd name="T22" fmla="*/ 2 w 16"/>
                <a:gd name="T23" fmla="*/ 5 h 18"/>
                <a:gd name="T24" fmla="*/ 3 w 16"/>
                <a:gd name="T25" fmla="*/ 6 h 18"/>
                <a:gd name="T26" fmla="*/ 3 w 16"/>
                <a:gd name="T27" fmla="*/ 7 h 18"/>
                <a:gd name="T28" fmla="*/ 2 w 16"/>
                <a:gd name="T29" fmla="*/ 5 h 18"/>
                <a:gd name="T30" fmla="*/ 1 w 16"/>
                <a:gd name="T31" fmla="*/ 6 h 18"/>
                <a:gd name="T32" fmla="*/ 0 w 16"/>
                <a:gd name="T33" fmla="*/ 7 h 18"/>
                <a:gd name="T34" fmla="*/ 1 w 16"/>
                <a:gd name="T35" fmla="*/ 8 h 18"/>
                <a:gd name="T36" fmla="*/ 3 w 16"/>
                <a:gd name="T37" fmla="*/ 9 h 18"/>
                <a:gd name="T38" fmla="*/ 3 w 16"/>
                <a:gd name="T39" fmla="*/ 8 h 18"/>
                <a:gd name="T40" fmla="*/ 4 w 16"/>
                <a:gd name="T41" fmla="*/ 8 h 18"/>
                <a:gd name="T42" fmla="*/ 4 w 16"/>
                <a:gd name="T43" fmla="*/ 8 h 18"/>
                <a:gd name="T44" fmla="*/ 5 w 16"/>
                <a:gd name="T45" fmla="*/ 9 h 18"/>
                <a:gd name="T46" fmla="*/ 5 w 16"/>
                <a:gd name="T47" fmla="*/ 9 h 18"/>
                <a:gd name="T48" fmla="*/ 6 w 16"/>
                <a:gd name="T49" fmla="*/ 10 h 18"/>
                <a:gd name="T50" fmla="*/ 5 w 16"/>
                <a:gd name="T51" fmla="*/ 9 h 18"/>
                <a:gd name="T52" fmla="*/ 4 w 16"/>
                <a:gd name="T53" fmla="*/ 10 h 18"/>
                <a:gd name="T54" fmla="*/ 5 w 16"/>
                <a:gd name="T55" fmla="*/ 12 h 18"/>
                <a:gd name="T56" fmla="*/ 6 w 16"/>
                <a:gd name="T57" fmla="*/ 12 h 18"/>
                <a:gd name="T58" fmla="*/ 7 w 16"/>
                <a:gd name="T59" fmla="*/ 13 h 18"/>
                <a:gd name="T60" fmla="*/ 8 w 16"/>
                <a:gd name="T61" fmla="*/ 14 h 18"/>
                <a:gd name="T62" fmla="*/ 9 w 16"/>
                <a:gd name="T63" fmla="*/ 13 h 18"/>
                <a:gd name="T64" fmla="*/ 9 w 16"/>
                <a:gd name="T65" fmla="*/ 15 h 18"/>
                <a:gd name="T66" fmla="*/ 10 w 16"/>
                <a:gd name="T67" fmla="*/ 13 h 18"/>
                <a:gd name="T68" fmla="*/ 12 w 16"/>
                <a:gd name="T69" fmla="*/ 14 h 18"/>
                <a:gd name="T70" fmla="*/ 12 w 16"/>
                <a:gd name="T71" fmla="*/ 14 h 18"/>
                <a:gd name="T72" fmla="*/ 11 w 16"/>
                <a:gd name="T73" fmla="*/ 15 h 18"/>
                <a:gd name="T74" fmla="*/ 10 w 16"/>
                <a:gd name="T75" fmla="*/ 17 h 18"/>
                <a:gd name="T76" fmla="*/ 10 w 16"/>
                <a:gd name="T77" fmla="*/ 18 h 18"/>
                <a:gd name="T78" fmla="*/ 12 w 16"/>
                <a:gd name="T79" fmla="*/ 17 h 18"/>
                <a:gd name="T80" fmla="*/ 13 w 16"/>
                <a:gd name="T81" fmla="*/ 15 h 18"/>
                <a:gd name="T82" fmla="*/ 13 w 16"/>
                <a:gd name="T83" fmla="*/ 14 h 18"/>
                <a:gd name="T84" fmla="*/ 15 w 16"/>
                <a:gd name="T85" fmla="*/ 13 h 18"/>
                <a:gd name="T86" fmla="*/ 15 w 16"/>
                <a:gd name="T87" fmla="*/ 12 h 18"/>
                <a:gd name="T88" fmla="*/ 13 w 16"/>
                <a:gd name="T89" fmla="*/ 12 h 18"/>
                <a:gd name="T90" fmla="*/ 13 w 16"/>
                <a:gd name="T91" fmla="*/ 12 h 18"/>
                <a:gd name="T92" fmla="*/ 12 w 16"/>
                <a:gd name="T93" fmla="*/ 12 h 18"/>
                <a:gd name="T94" fmla="*/ 10 w 16"/>
                <a:gd name="T95" fmla="*/ 11 h 18"/>
                <a:gd name="T96" fmla="*/ 10 w 16"/>
                <a:gd name="T97" fmla="*/ 10 h 18"/>
                <a:gd name="T98" fmla="*/ 9 w 16"/>
                <a:gd name="T99" fmla="*/ 10 h 18"/>
                <a:gd name="T100" fmla="*/ 9 w 16"/>
                <a:gd name="T101" fmla="*/ 9 h 18"/>
                <a:gd name="T102" fmla="*/ 8 w 16"/>
                <a:gd name="T103" fmla="*/ 8 h 18"/>
                <a:gd name="T104" fmla="*/ 9 w 16"/>
                <a:gd name="T105" fmla="*/ 7 h 18"/>
                <a:gd name="T106" fmla="*/ 9 w 16"/>
                <a:gd name="T107" fmla="*/ 4 h 18"/>
                <a:gd name="T108" fmla="*/ 9 w 16"/>
                <a:gd name="T109" fmla="*/ 2 h 18"/>
                <a:gd name="T110" fmla="*/ 8 w 16"/>
                <a:gd name="T111" fmla="*/ 1 h 18"/>
                <a:gd name="T112" fmla="*/ 7 w 16"/>
                <a:gd name="T11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 h="18">
                  <a:moveTo>
                    <a:pt x="6" y="1"/>
                  </a:move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6" y="5"/>
                    <a:pt x="6" y="5"/>
                    <a:pt x="6" y="5"/>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1"/>
                    <a:pt x="5" y="11"/>
                    <a:pt x="5" y="11"/>
                  </a:cubicBezTo>
                  <a:cubicBezTo>
                    <a:pt x="4" y="11"/>
                    <a:pt x="4" y="11"/>
                    <a:pt x="4"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1" y="14"/>
                    <a:pt x="11" y="14"/>
                    <a:pt x="11" y="14"/>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6"/>
                    <a:pt x="11" y="16"/>
                    <a:pt x="11"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5"/>
                    <a:pt x="13" y="15"/>
                    <a:pt x="13" y="15"/>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4"/>
                    <a:pt x="14" y="14"/>
                    <a:pt x="14"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5" y="12"/>
                    <a:pt x="15" y="12"/>
                    <a:pt x="15" y="12"/>
                  </a:cubicBezTo>
                  <a:cubicBezTo>
                    <a:pt x="15" y="12"/>
                    <a:pt x="15" y="12"/>
                    <a:pt x="15"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4" y="11"/>
                    <a:pt x="14" y="11"/>
                    <a:pt x="14" y="11"/>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9" y="8"/>
                  </a:cubicBezTo>
                  <a:cubicBezTo>
                    <a:pt x="9" y="8"/>
                    <a:pt x="9" y="8"/>
                    <a:pt x="9" y="7"/>
                  </a:cubicBezTo>
                  <a:cubicBezTo>
                    <a:pt x="9" y="7"/>
                    <a:pt x="9" y="7"/>
                    <a:pt x="9" y="7"/>
                  </a:cubicBezTo>
                  <a:cubicBezTo>
                    <a:pt x="9" y="7"/>
                    <a:pt x="9" y="7"/>
                    <a:pt x="9" y="7"/>
                  </a:cubicBezTo>
                  <a:cubicBezTo>
                    <a:pt x="9" y="7"/>
                    <a:pt x="9" y="7"/>
                    <a:pt x="9" y="7"/>
                  </a:cubicBezTo>
                  <a:cubicBezTo>
                    <a:pt x="9" y="7"/>
                    <a:pt x="9" y="6"/>
                    <a:pt x="9" y="6"/>
                  </a:cubicBezTo>
                  <a:cubicBezTo>
                    <a:pt x="9" y="6"/>
                    <a:pt x="9" y="6"/>
                    <a:pt x="9" y="6"/>
                  </a:cubicBezTo>
                  <a:cubicBezTo>
                    <a:pt x="9" y="6"/>
                    <a:pt x="9" y="6"/>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1"/>
                  </a:cubicBezTo>
                  <a:cubicBezTo>
                    <a:pt x="8" y="1"/>
                    <a:pt x="8" y="1"/>
                    <a:pt x="8" y="1"/>
                  </a:cubicBezTo>
                  <a:cubicBezTo>
                    <a:pt x="8" y="1"/>
                    <a:pt x="8" y="1"/>
                    <a:pt x="8" y="1"/>
                  </a:cubicBezTo>
                  <a:cubicBezTo>
                    <a:pt x="8" y="1"/>
                    <a:pt x="8" y="1"/>
                    <a:pt x="8" y="1"/>
                  </a:cubicBezTo>
                  <a:cubicBezTo>
                    <a:pt x="8" y="1"/>
                    <a:pt x="8" y="1"/>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1"/>
                    <a:pt x="7" y="1"/>
                  </a:cubicBezTo>
                  <a:cubicBezTo>
                    <a:pt x="7" y="1"/>
                    <a:pt x="7" y="1"/>
                    <a:pt x="7" y="1"/>
                  </a:cubicBezTo>
                  <a:cubicBezTo>
                    <a:pt x="7" y="1"/>
                    <a:pt x="7" y="1"/>
                    <a:pt x="7" y="1"/>
                  </a:cubicBezTo>
                  <a:cubicBezTo>
                    <a:pt x="7" y="1"/>
                    <a:pt x="7" y="1"/>
                    <a:pt x="7" y="1"/>
                  </a:cubicBezTo>
                  <a:cubicBezTo>
                    <a:pt x="7" y="1"/>
                    <a:pt x="6" y="1"/>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15" name="Freeform 1621"/>
            <p:cNvSpPr>
              <a:spLocks/>
            </p:cNvSpPr>
            <p:nvPr/>
          </p:nvSpPr>
          <p:spPr bwMode="auto">
            <a:xfrm>
              <a:off x="4995863" y="7734300"/>
              <a:ext cx="1587" cy="4763"/>
            </a:xfrm>
            <a:custGeom>
              <a:avLst/>
              <a:gdLst>
                <a:gd name="T0" fmla="*/ 0 w 1"/>
                <a:gd name="T1" fmla="*/ 3 h 5"/>
                <a:gd name="T2" fmla="*/ 0 w 1"/>
                <a:gd name="T3" fmla="*/ 4 h 5"/>
                <a:gd name="T4" fmla="*/ 0 w 1"/>
                <a:gd name="T5" fmla="*/ 4 h 5"/>
                <a:gd name="T6" fmla="*/ 0 w 1"/>
                <a:gd name="T7" fmla="*/ 4 h 5"/>
                <a:gd name="T8" fmla="*/ 0 w 1"/>
                <a:gd name="T9" fmla="*/ 5 h 5"/>
                <a:gd name="T10" fmla="*/ 0 w 1"/>
                <a:gd name="T11" fmla="*/ 5 h 5"/>
                <a:gd name="T12" fmla="*/ 0 w 1"/>
                <a:gd name="T13" fmla="*/ 5 h 5"/>
                <a:gd name="T14" fmla="*/ 0 w 1"/>
                <a:gd name="T15" fmla="*/ 5 h 5"/>
                <a:gd name="T16" fmla="*/ 0 w 1"/>
                <a:gd name="T17" fmla="*/ 5 h 5"/>
                <a:gd name="T18" fmla="*/ 0 w 1"/>
                <a:gd name="T19" fmla="*/ 5 h 5"/>
                <a:gd name="T20" fmla="*/ 1 w 1"/>
                <a:gd name="T21" fmla="*/ 4 h 5"/>
                <a:gd name="T22" fmla="*/ 1 w 1"/>
                <a:gd name="T23" fmla="*/ 4 h 5"/>
                <a:gd name="T24" fmla="*/ 1 w 1"/>
                <a:gd name="T25" fmla="*/ 4 h 5"/>
                <a:gd name="T26" fmla="*/ 1 w 1"/>
                <a:gd name="T27" fmla="*/ 4 h 5"/>
                <a:gd name="T28" fmla="*/ 1 w 1"/>
                <a:gd name="T29" fmla="*/ 4 h 5"/>
                <a:gd name="T30" fmla="*/ 1 w 1"/>
                <a:gd name="T31" fmla="*/ 4 h 5"/>
                <a:gd name="T32" fmla="*/ 1 w 1"/>
                <a:gd name="T33" fmla="*/ 4 h 5"/>
                <a:gd name="T34" fmla="*/ 1 w 1"/>
                <a:gd name="T35" fmla="*/ 3 h 5"/>
                <a:gd name="T36" fmla="*/ 1 w 1"/>
                <a:gd name="T37" fmla="*/ 3 h 5"/>
                <a:gd name="T38" fmla="*/ 1 w 1"/>
                <a:gd name="T39" fmla="*/ 3 h 5"/>
                <a:gd name="T40" fmla="*/ 1 w 1"/>
                <a:gd name="T41" fmla="*/ 2 h 5"/>
                <a:gd name="T42" fmla="*/ 1 w 1"/>
                <a:gd name="T43" fmla="*/ 2 h 5"/>
                <a:gd name="T44" fmla="*/ 1 w 1"/>
                <a:gd name="T45" fmla="*/ 2 h 5"/>
                <a:gd name="T46" fmla="*/ 1 w 1"/>
                <a:gd name="T47" fmla="*/ 2 h 5"/>
                <a:gd name="T48" fmla="*/ 1 w 1"/>
                <a:gd name="T49" fmla="*/ 2 h 5"/>
                <a:gd name="T50" fmla="*/ 1 w 1"/>
                <a:gd name="T51" fmla="*/ 2 h 5"/>
                <a:gd name="T52" fmla="*/ 1 w 1"/>
                <a:gd name="T53" fmla="*/ 1 h 5"/>
                <a:gd name="T54" fmla="*/ 1 w 1"/>
                <a:gd name="T55" fmla="*/ 1 h 5"/>
                <a:gd name="T56" fmla="*/ 1 w 1"/>
                <a:gd name="T57" fmla="*/ 1 h 5"/>
                <a:gd name="T58" fmla="*/ 1 w 1"/>
                <a:gd name="T59" fmla="*/ 1 h 5"/>
                <a:gd name="T60" fmla="*/ 1 w 1"/>
                <a:gd name="T61" fmla="*/ 0 h 5"/>
                <a:gd name="T62" fmla="*/ 1 w 1"/>
                <a:gd name="T63" fmla="*/ 0 h 5"/>
                <a:gd name="T64" fmla="*/ 1 w 1"/>
                <a:gd name="T65" fmla="*/ 0 h 5"/>
                <a:gd name="T66" fmla="*/ 1 w 1"/>
                <a:gd name="T67" fmla="*/ 1 h 5"/>
                <a:gd name="T68" fmla="*/ 1 w 1"/>
                <a:gd name="T69" fmla="*/ 1 h 5"/>
                <a:gd name="T70" fmla="*/ 1 w 1"/>
                <a:gd name="T71" fmla="*/ 1 h 5"/>
                <a:gd name="T72" fmla="*/ 1 w 1"/>
                <a:gd name="T73" fmla="*/ 1 h 5"/>
                <a:gd name="T74" fmla="*/ 1 w 1"/>
                <a:gd name="T75" fmla="*/ 1 h 5"/>
                <a:gd name="T76" fmla="*/ 1 w 1"/>
                <a:gd name="T77" fmla="*/ 1 h 5"/>
                <a:gd name="T78" fmla="*/ 1 w 1"/>
                <a:gd name="T79" fmla="*/ 1 h 5"/>
                <a:gd name="T80" fmla="*/ 1 w 1"/>
                <a:gd name="T81" fmla="*/ 1 h 5"/>
                <a:gd name="T82" fmla="*/ 1 w 1"/>
                <a:gd name="T83" fmla="*/ 1 h 5"/>
                <a:gd name="T84" fmla="*/ 1 w 1"/>
                <a:gd name="T85" fmla="*/ 2 h 5"/>
                <a:gd name="T86" fmla="*/ 1 w 1"/>
                <a:gd name="T87" fmla="*/ 2 h 5"/>
                <a:gd name="T88" fmla="*/ 0 w 1"/>
                <a:gd name="T89" fmla="*/ 2 h 5"/>
                <a:gd name="T90" fmla="*/ 0 w 1"/>
                <a:gd name="T91" fmla="*/ 1 h 5"/>
                <a:gd name="T92" fmla="*/ 0 w 1"/>
                <a:gd name="T93" fmla="*/ 2 h 5"/>
                <a:gd name="T94" fmla="*/ 0 w 1"/>
                <a:gd name="T95" fmla="*/ 2 h 5"/>
                <a:gd name="T96" fmla="*/ 0 w 1"/>
                <a:gd name="T97" fmla="*/ 2 h 5"/>
                <a:gd name="T98" fmla="*/ 0 w 1"/>
                <a:gd name="T99" fmla="*/ 2 h 5"/>
                <a:gd name="T100" fmla="*/ 0 w 1"/>
                <a:gd name="T101" fmla="*/ 3 h 5"/>
                <a:gd name="T102" fmla="*/ 0 w 1"/>
                <a:gd name="T103" fmla="*/ 3 h 5"/>
                <a:gd name="T104" fmla="*/ 0 w 1"/>
                <a:gd name="T105" fmla="*/ 3 h 5"/>
                <a:gd name="T106" fmla="*/ 0 w 1"/>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 h="5">
                  <a:moveTo>
                    <a:pt x="0" y="3"/>
                  </a:move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1"/>
                    <a:pt x="0" y="2"/>
                    <a:pt x="0" y="2"/>
                  </a:cubicBezTo>
                  <a:cubicBezTo>
                    <a:pt x="0" y="2"/>
                    <a:pt x="0" y="1"/>
                    <a:pt x="0" y="1"/>
                  </a:cubicBezTo>
                  <a:cubicBezTo>
                    <a:pt x="0" y="1"/>
                    <a:pt x="0" y="2"/>
                    <a:pt x="0" y="2"/>
                  </a:cubicBezTo>
                  <a:cubicBezTo>
                    <a:pt x="0" y="2"/>
                    <a:pt x="0" y="2"/>
                    <a:pt x="0" y="2"/>
                  </a:cubicBezTo>
                  <a:cubicBezTo>
                    <a:pt x="0" y="2"/>
                    <a:pt x="0" y="2"/>
                    <a:pt x="0" y="2"/>
                  </a:cubicBezTo>
                  <a:cubicBezTo>
                    <a:pt x="0" y="2"/>
                    <a:pt x="0" y="2"/>
                    <a:pt x="0" y="2"/>
                  </a:cubicBezTo>
                  <a:cubicBezTo>
                    <a:pt x="0" y="2"/>
                    <a:pt x="0" y="3"/>
                    <a:pt x="0" y="3"/>
                  </a:cubicBezTo>
                  <a:cubicBezTo>
                    <a:pt x="0" y="3"/>
                    <a:pt x="0" y="3"/>
                    <a:pt x="0" y="3"/>
                  </a:cubicBezTo>
                  <a:cubicBezTo>
                    <a:pt x="0" y="3"/>
                    <a:pt x="0"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16" name="Freeform 1622"/>
            <p:cNvSpPr>
              <a:spLocks/>
            </p:cNvSpPr>
            <p:nvPr/>
          </p:nvSpPr>
          <p:spPr bwMode="auto">
            <a:xfrm>
              <a:off x="5006975" y="7723188"/>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17" name="Freeform 1623"/>
            <p:cNvSpPr>
              <a:spLocks/>
            </p:cNvSpPr>
            <p:nvPr/>
          </p:nvSpPr>
          <p:spPr bwMode="auto">
            <a:xfrm>
              <a:off x="5010150" y="7721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18" name="Freeform 1624"/>
            <p:cNvSpPr>
              <a:spLocks/>
            </p:cNvSpPr>
            <p:nvPr/>
          </p:nvSpPr>
          <p:spPr bwMode="auto">
            <a:xfrm>
              <a:off x="5010150" y="7718425"/>
              <a:ext cx="0" cy="1588"/>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19" name="Freeform 1625"/>
            <p:cNvSpPr>
              <a:spLocks/>
            </p:cNvSpPr>
            <p:nvPr/>
          </p:nvSpPr>
          <p:spPr bwMode="auto">
            <a:xfrm>
              <a:off x="5005388" y="7720013"/>
              <a:ext cx="1587" cy="0"/>
            </a:xfrm>
            <a:custGeom>
              <a:avLst/>
              <a:gdLst>
                <a:gd name="T0" fmla="*/ 0 w 1"/>
                <a:gd name="T1" fmla="*/ 0 w 1"/>
                <a:gd name="T2" fmla="*/ 0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0"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20" name="Freeform 1626"/>
            <p:cNvSpPr>
              <a:spLocks/>
            </p:cNvSpPr>
            <p:nvPr/>
          </p:nvSpPr>
          <p:spPr bwMode="auto">
            <a:xfrm>
              <a:off x="5008563" y="77184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21" name="Freeform 1627"/>
            <p:cNvSpPr>
              <a:spLocks/>
            </p:cNvSpPr>
            <p:nvPr/>
          </p:nvSpPr>
          <p:spPr bwMode="auto">
            <a:xfrm>
              <a:off x="5006975" y="7718425"/>
              <a:ext cx="1587" cy="0"/>
            </a:xfrm>
            <a:custGeom>
              <a:avLst/>
              <a:gdLst>
                <a:gd name="T0" fmla="*/ 0 w 1"/>
                <a:gd name="T1" fmla="*/ 0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22" name="Freeform 1628"/>
            <p:cNvSpPr>
              <a:spLocks/>
            </p:cNvSpPr>
            <p:nvPr/>
          </p:nvSpPr>
          <p:spPr bwMode="auto">
            <a:xfrm>
              <a:off x="5013325" y="7831138"/>
              <a:ext cx="9525" cy="11113"/>
            </a:xfrm>
            <a:custGeom>
              <a:avLst/>
              <a:gdLst>
                <a:gd name="T0" fmla="*/ 3 w 8"/>
                <a:gd name="T1" fmla="*/ 9 h 9"/>
                <a:gd name="T2" fmla="*/ 2 w 8"/>
                <a:gd name="T3" fmla="*/ 8 h 9"/>
                <a:gd name="T4" fmla="*/ 2 w 8"/>
                <a:gd name="T5" fmla="*/ 9 h 9"/>
                <a:gd name="T6" fmla="*/ 1 w 8"/>
                <a:gd name="T7" fmla="*/ 8 h 9"/>
                <a:gd name="T8" fmla="*/ 1 w 8"/>
                <a:gd name="T9" fmla="*/ 8 h 9"/>
                <a:gd name="T10" fmla="*/ 1 w 8"/>
                <a:gd name="T11" fmla="*/ 8 h 9"/>
                <a:gd name="T12" fmla="*/ 0 w 8"/>
                <a:gd name="T13" fmla="*/ 9 h 9"/>
                <a:gd name="T14" fmla="*/ 0 w 8"/>
                <a:gd name="T15" fmla="*/ 9 h 9"/>
                <a:gd name="T16" fmla="*/ 0 w 8"/>
                <a:gd name="T17" fmla="*/ 8 h 9"/>
                <a:gd name="T18" fmla="*/ 1 w 8"/>
                <a:gd name="T19" fmla="*/ 8 h 9"/>
                <a:gd name="T20" fmla="*/ 1 w 8"/>
                <a:gd name="T21" fmla="*/ 7 h 9"/>
                <a:gd name="T22" fmla="*/ 1 w 8"/>
                <a:gd name="T23" fmla="*/ 7 h 9"/>
                <a:gd name="T24" fmla="*/ 1 w 8"/>
                <a:gd name="T25" fmla="*/ 7 h 9"/>
                <a:gd name="T26" fmla="*/ 1 w 8"/>
                <a:gd name="T27" fmla="*/ 6 h 9"/>
                <a:gd name="T28" fmla="*/ 1 w 8"/>
                <a:gd name="T29" fmla="*/ 6 h 9"/>
                <a:gd name="T30" fmla="*/ 1 w 8"/>
                <a:gd name="T31" fmla="*/ 5 h 9"/>
                <a:gd name="T32" fmla="*/ 1 w 8"/>
                <a:gd name="T33" fmla="*/ 5 h 9"/>
                <a:gd name="T34" fmla="*/ 2 w 8"/>
                <a:gd name="T35" fmla="*/ 4 h 9"/>
                <a:gd name="T36" fmla="*/ 2 w 8"/>
                <a:gd name="T37" fmla="*/ 4 h 9"/>
                <a:gd name="T38" fmla="*/ 3 w 8"/>
                <a:gd name="T39" fmla="*/ 4 h 9"/>
                <a:gd name="T40" fmla="*/ 3 w 8"/>
                <a:gd name="T41" fmla="*/ 3 h 9"/>
                <a:gd name="T42" fmla="*/ 4 w 8"/>
                <a:gd name="T43" fmla="*/ 2 h 9"/>
                <a:gd name="T44" fmla="*/ 4 w 8"/>
                <a:gd name="T45" fmla="*/ 1 h 9"/>
                <a:gd name="T46" fmla="*/ 5 w 8"/>
                <a:gd name="T47" fmla="*/ 0 h 9"/>
                <a:gd name="T48" fmla="*/ 6 w 8"/>
                <a:gd name="T49" fmla="*/ 0 h 9"/>
                <a:gd name="T50" fmla="*/ 7 w 8"/>
                <a:gd name="T51" fmla="*/ 0 h 9"/>
                <a:gd name="T52" fmla="*/ 7 w 8"/>
                <a:gd name="T53" fmla="*/ 1 h 9"/>
                <a:gd name="T54" fmla="*/ 7 w 8"/>
                <a:gd name="T55" fmla="*/ 2 h 9"/>
                <a:gd name="T56" fmla="*/ 7 w 8"/>
                <a:gd name="T57" fmla="*/ 3 h 9"/>
                <a:gd name="T58" fmla="*/ 7 w 8"/>
                <a:gd name="T59" fmla="*/ 3 h 9"/>
                <a:gd name="T60" fmla="*/ 7 w 8"/>
                <a:gd name="T61" fmla="*/ 3 h 9"/>
                <a:gd name="T62" fmla="*/ 7 w 8"/>
                <a:gd name="T63" fmla="*/ 3 h 9"/>
                <a:gd name="T64" fmla="*/ 7 w 8"/>
                <a:gd name="T65" fmla="*/ 4 h 9"/>
                <a:gd name="T66" fmla="*/ 7 w 8"/>
                <a:gd name="T67" fmla="*/ 4 h 9"/>
                <a:gd name="T68" fmla="*/ 7 w 8"/>
                <a:gd name="T69" fmla="*/ 4 h 9"/>
                <a:gd name="T70" fmla="*/ 7 w 8"/>
                <a:gd name="T71" fmla="*/ 4 h 9"/>
                <a:gd name="T72" fmla="*/ 6 w 8"/>
                <a:gd name="T73" fmla="*/ 5 h 9"/>
                <a:gd name="T74" fmla="*/ 6 w 8"/>
                <a:gd name="T75" fmla="*/ 5 h 9"/>
                <a:gd name="T76" fmla="*/ 6 w 8"/>
                <a:gd name="T77" fmla="*/ 6 h 9"/>
                <a:gd name="T78" fmla="*/ 6 w 8"/>
                <a:gd name="T79" fmla="*/ 6 h 9"/>
                <a:gd name="T80" fmla="*/ 5 w 8"/>
                <a:gd name="T81" fmla="*/ 6 h 9"/>
                <a:gd name="T82" fmla="*/ 5 w 8"/>
                <a:gd name="T83" fmla="*/ 6 h 9"/>
                <a:gd name="T84" fmla="*/ 5 w 8"/>
                <a:gd name="T85" fmla="*/ 7 h 9"/>
                <a:gd name="T86" fmla="*/ 5 w 8"/>
                <a:gd name="T87" fmla="*/ 7 h 9"/>
                <a:gd name="T88" fmla="*/ 5 w 8"/>
                <a:gd name="T89" fmla="*/ 7 h 9"/>
                <a:gd name="T90" fmla="*/ 4 w 8"/>
                <a:gd name="T91" fmla="*/ 7 h 9"/>
                <a:gd name="T92" fmla="*/ 4 w 8"/>
                <a:gd name="T93" fmla="*/ 7 h 9"/>
                <a:gd name="T94" fmla="*/ 4 w 8"/>
                <a:gd name="T95" fmla="*/ 8 h 9"/>
                <a:gd name="T96" fmla="*/ 3 w 8"/>
                <a:gd name="T97" fmla="*/ 8 h 9"/>
                <a:gd name="T98" fmla="*/ 3 w 8"/>
                <a:gd name="T99" fmla="*/ 8 h 9"/>
                <a:gd name="T100" fmla="*/ 3 w 8"/>
                <a:gd name="T10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9">
                  <a:moveTo>
                    <a:pt x="3" y="8"/>
                  </a:moveTo>
                  <a:cubicBezTo>
                    <a:pt x="3" y="9"/>
                    <a:pt x="3" y="9"/>
                    <a:pt x="3" y="9"/>
                  </a:cubicBezTo>
                  <a:cubicBezTo>
                    <a:pt x="3" y="9"/>
                    <a:pt x="3" y="9"/>
                    <a:pt x="3" y="9"/>
                  </a:cubicBezTo>
                  <a:cubicBezTo>
                    <a:pt x="3" y="8"/>
                    <a:pt x="3" y="8"/>
                    <a:pt x="3" y="8"/>
                  </a:cubicBezTo>
                  <a:cubicBezTo>
                    <a:pt x="3" y="8"/>
                    <a:pt x="3" y="8"/>
                    <a:pt x="2" y="8"/>
                  </a:cubicBezTo>
                  <a:cubicBezTo>
                    <a:pt x="2" y="8"/>
                    <a:pt x="2" y="8"/>
                    <a:pt x="2" y="8"/>
                  </a:cubicBezTo>
                  <a:cubicBezTo>
                    <a:pt x="2" y="8"/>
                    <a:pt x="2" y="8"/>
                    <a:pt x="2" y="8"/>
                  </a:cubicBezTo>
                  <a:cubicBezTo>
                    <a:pt x="2" y="8"/>
                    <a:pt x="2" y="9"/>
                    <a:pt x="2" y="9"/>
                  </a:cubicBezTo>
                  <a:cubicBezTo>
                    <a:pt x="2" y="9"/>
                    <a:pt x="2" y="9"/>
                    <a:pt x="2" y="9"/>
                  </a:cubicBezTo>
                  <a:cubicBezTo>
                    <a:pt x="2" y="9"/>
                    <a:pt x="2" y="8"/>
                    <a:pt x="2" y="8"/>
                  </a:cubicBezTo>
                  <a:cubicBezTo>
                    <a:pt x="2" y="8"/>
                    <a:pt x="2" y="8"/>
                    <a:pt x="2" y="8"/>
                  </a:cubicBezTo>
                  <a:cubicBezTo>
                    <a:pt x="2"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9"/>
                    <a:pt x="1" y="9"/>
                  </a:cubicBezTo>
                  <a:cubicBezTo>
                    <a:pt x="1"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8"/>
                    <a:pt x="1" y="8"/>
                    <a:pt x="0" y="8"/>
                  </a:cubicBezTo>
                  <a:cubicBezTo>
                    <a:pt x="0" y="8"/>
                    <a:pt x="0" y="8"/>
                    <a:pt x="0" y="8"/>
                  </a:cubicBezTo>
                  <a:cubicBezTo>
                    <a:pt x="0" y="8"/>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5"/>
                    <a:pt x="2" y="4"/>
                    <a:pt x="2" y="4"/>
                  </a:cubicBezTo>
                  <a:cubicBezTo>
                    <a:pt x="2" y="4"/>
                    <a:pt x="2" y="4"/>
                    <a:pt x="2" y="4"/>
                  </a:cubicBezTo>
                  <a:cubicBezTo>
                    <a:pt x="2" y="5"/>
                    <a:pt x="2" y="4"/>
                    <a:pt x="2" y="4"/>
                  </a:cubicBezTo>
                  <a:cubicBezTo>
                    <a:pt x="2" y="4"/>
                    <a:pt x="2" y="4"/>
                    <a:pt x="2" y="4"/>
                  </a:cubicBezTo>
                  <a:cubicBezTo>
                    <a:pt x="2" y="4"/>
                    <a:pt x="2" y="4"/>
                    <a:pt x="2" y="4"/>
                  </a:cubicBezTo>
                  <a:cubicBezTo>
                    <a:pt x="2" y="4"/>
                    <a:pt x="2" y="4"/>
                    <a:pt x="2" y="4"/>
                  </a:cubicBezTo>
                  <a:cubicBezTo>
                    <a:pt x="2" y="4"/>
                    <a:pt x="2" y="4"/>
                    <a:pt x="2" y="4"/>
                  </a:cubicBezTo>
                  <a:cubicBezTo>
                    <a:pt x="2" y="4"/>
                    <a:pt x="3" y="4"/>
                    <a:pt x="3" y="4"/>
                  </a:cubicBezTo>
                  <a:cubicBezTo>
                    <a:pt x="3" y="4"/>
                    <a:pt x="3" y="4"/>
                    <a:pt x="3" y="4"/>
                  </a:cubicBezTo>
                  <a:cubicBezTo>
                    <a:pt x="3" y="4"/>
                    <a:pt x="3" y="4"/>
                    <a:pt x="3" y="4"/>
                  </a:cubicBezTo>
                  <a:cubicBezTo>
                    <a:pt x="3" y="4"/>
                    <a:pt x="3" y="3"/>
                    <a:pt x="3" y="3"/>
                  </a:cubicBezTo>
                  <a:cubicBezTo>
                    <a:pt x="3" y="3"/>
                    <a:pt x="3" y="3"/>
                    <a:pt x="3" y="3"/>
                  </a:cubicBezTo>
                  <a:cubicBezTo>
                    <a:pt x="3" y="3"/>
                    <a:pt x="3" y="3"/>
                    <a:pt x="3" y="3"/>
                  </a:cubicBezTo>
                  <a:cubicBezTo>
                    <a:pt x="3" y="2"/>
                    <a:pt x="4" y="2"/>
                    <a:pt x="4" y="2"/>
                  </a:cubicBezTo>
                  <a:cubicBezTo>
                    <a:pt x="4" y="2"/>
                    <a:pt x="4" y="2"/>
                    <a:pt x="4" y="2"/>
                  </a:cubicBezTo>
                  <a:cubicBezTo>
                    <a:pt x="4" y="2"/>
                    <a:pt x="4" y="2"/>
                    <a:pt x="4" y="2"/>
                  </a:cubicBezTo>
                  <a:cubicBezTo>
                    <a:pt x="4" y="1"/>
                    <a:pt x="4" y="1"/>
                    <a:pt x="4" y="1"/>
                  </a:cubicBezTo>
                  <a:cubicBezTo>
                    <a:pt x="4" y="1"/>
                    <a:pt x="4" y="1"/>
                    <a:pt x="4" y="1"/>
                  </a:cubicBezTo>
                  <a:cubicBezTo>
                    <a:pt x="5" y="1"/>
                    <a:pt x="5" y="1"/>
                    <a:pt x="5" y="1"/>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7" y="0"/>
                    <a:pt x="7" y="0"/>
                    <a:pt x="7" y="0"/>
                  </a:cubicBezTo>
                  <a:cubicBezTo>
                    <a:pt x="7" y="0"/>
                    <a:pt x="7" y="0"/>
                    <a:pt x="7" y="0"/>
                  </a:cubicBezTo>
                  <a:cubicBezTo>
                    <a:pt x="7" y="0"/>
                    <a:pt x="7" y="0"/>
                    <a:pt x="7" y="1"/>
                  </a:cubicBezTo>
                  <a:cubicBezTo>
                    <a:pt x="7" y="1"/>
                    <a:pt x="7" y="1"/>
                    <a:pt x="7" y="1"/>
                  </a:cubicBezTo>
                  <a:cubicBezTo>
                    <a:pt x="7" y="1"/>
                    <a:pt x="6" y="2"/>
                    <a:pt x="6" y="2"/>
                  </a:cubicBezTo>
                  <a:cubicBezTo>
                    <a:pt x="6" y="2"/>
                    <a:pt x="7" y="2"/>
                    <a:pt x="7" y="2"/>
                  </a:cubicBezTo>
                  <a:cubicBezTo>
                    <a:pt x="7" y="2"/>
                    <a:pt x="7" y="2"/>
                    <a:pt x="7" y="2"/>
                  </a:cubicBezTo>
                  <a:cubicBezTo>
                    <a:pt x="7" y="3"/>
                    <a:pt x="7" y="3"/>
                    <a:pt x="7" y="3"/>
                  </a:cubicBezTo>
                  <a:cubicBezTo>
                    <a:pt x="7" y="3"/>
                    <a:pt x="7" y="2"/>
                    <a:pt x="7" y="3"/>
                  </a:cubicBezTo>
                  <a:cubicBezTo>
                    <a:pt x="7" y="3"/>
                    <a:pt x="7" y="3"/>
                    <a:pt x="7" y="3"/>
                  </a:cubicBezTo>
                  <a:cubicBezTo>
                    <a:pt x="7" y="3"/>
                    <a:pt x="7" y="3"/>
                    <a:pt x="7" y="3"/>
                  </a:cubicBezTo>
                  <a:cubicBezTo>
                    <a:pt x="7" y="3"/>
                    <a:pt x="7" y="3"/>
                    <a:pt x="7" y="3"/>
                  </a:cubicBezTo>
                  <a:cubicBezTo>
                    <a:pt x="8" y="3"/>
                    <a:pt x="8" y="3"/>
                    <a:pt x="8" y="3"/>
                  </a:cubicBezTo>
                  <a:cubicBezTo>
                    <a:pt x="8"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8"/>
                    <a:pt x="4" y="8"/>
                  </a:cubicBezTo>
                  <a:cubicBezTo>
                    <a:pt x="4" y="8"/>
                    <a:pt x="4" y="8"/>
                    <a:pt x="4" y="8"/>
                  </a:cubicBezTo>
                  <a:cubicBezTo>
                    <a:pt x="4"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23" name="Freeform 1629"/>
            <p:cNvSpPr>
              <a:spLocks/>
            </p:cNvSpPr>
            <p:nvPr/>
          </p:nvSpPr>
          <p:spPr bwMode="auto">
            <a:xfrm>
              <a:off x="5013325" y="78422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24" name="Freeform 1630"/>
            <p:cNvSpPr>
              <a:spLocks/>
            </p:cNvSpPr>
            <p:nvPr/>
          </p:nvSpPr>
          <p:spPr bwMode="auto">
            <a:xfrm>
              <a:off x="5041900" y="7867650"/>
              <a:ext cx="11112" cy="52388"/>
            </a:xfrm>
            <a:custGeom>
              <a:avLst/>
              <a:gdLst>
                <a:gd name="T0" fmla="*/ 3 w 9"/>
                <a:gd name="T1" fmla="*/ 1 h 43"/>
                <a:gd name="T2" fmla="*/ 5 w 9"/>
                <a:gd name="T3" fmla="*/ 3 h 43"/>
                <a:gd name="T4" fmla="*/ 4 w 9"/>
                <a:gd name="T5" fmla="*/ 3 h 43"/>
                <a:gd name="T6" fmla="*/ 4 w 9"/>
                <a:gd name="T7" fmla="*/ 4 h 43"/>
                <a:gd name="T8" fmla="*/ 5 w 9"/>
                <a:gd name="T9" fmla="*/ 4 h 43"/>
                <a:gd name="T10" fmla="*/ 5 w 9"/>
                <a:gd name="T11" fmla="*/ 5 h 43"/>
                <a:gd name="T12" fmla="*/ 6 w 9"/>
                <a:gd name="T13" fmla="*/ 6 h 43"/>
                <a:gd name="T14" fmla="*/ 6 w 9"/>
                <a:gd name="T15" fmla="*/ 7 h 43"/>
                <a:gd name="T16" fmla="*/ 7 w 9"/>
                <a:gd name="T17" fmla="*/ 7 h 43"/>
                <a:gd name="T18" fmla="*/ 8 w 9"/>
                <a:gd name="T19" fmla="*/ 8 h 43"/>
                <a:gd name="T20" fmla="*/ 8 w 9"/>
                <a:gd name="T21" fmla="*/ 9 h 43"/>
                <a:gd name="T22" fmla="*/ 7 w 9"/>
                <a:gd name="T23" fmla="*/ 10 h 43"/>
                <a:gd name="T24" fmla="*/ 6 w 9"/>
                <a:gd name="T25" fmla="*/ 9 h 43"/>
                <a:gd name="T26" fmla="*/ 5 w 9"/>
                <a:gd name="T27" fmla="*/ 9 h 43"/>
                <a:gd name="T28" fmla="*/ 4 w 9"/>
                <a:gd name="T29" fmla="*/ 8 h 43"/>
                <a:gd name="T30" fmla="*/ 3 w 9"/>
                <a:gd name="T31" fmla="*/ 9 h 43"/>
                <a:gd name="T32" fmla="*/ 2 w 9"/>
                <a:gd name="T33" fmla="*/ 9 h 43"/>
                <a:gd name="T34" fmla="*/ 1 w 9"/>
                <a:gd name="T35" fmla="*/ 10 h 43"/>
                <a:gd name="T36" fmla="*/ 1 w 9"/>
                <a:gd name="T37" fmla="*/ 11 h 43"/>
                <a:gd name="T38" fmla="*/ 1 w 9"/>
                <a:gd name="T39" fmla="*/ 12 h 43"/>
                <a:gd name="T40" fmla="*/ 1 w 9"/>
                <a:gd name="T41" fmla="*/ 12 h 43"/>
                <a:gd name="T42" fmla="*/ 2 w 9"/>
                <a:gd name="T43" fmla="*/ 13 h 43"/>
                <a:gd name="T44" fmla="*/ 3 w 9"/>
                <a:gd name="T45" fmla="*/ 13 h 43"/>
                <a:gd name="T46" fmla="*/ 3 w 9"/>
                <a:gd name="T47" fmla="*/ 14 h 43"/>
                <a:gd name="T48" fmla="*/ 4 w 9"/>
                <a:gd name="T49" fmla="*/ 14 h 43"/>
                <a:gd name="T50" fmla="*/ 4 w 9"/>
                <a:gd name="T51" fmla="*/ 14 h 43"/>
                <a:gd name="T52" fmla="*/ 3 w 9"/>
                <a:gd name="T53" fmla="*/ 14 h 43"/>
                <a:gd name="T54" fmla="*/ 3 w 9"/>
                <a:gd name="T55" fmla="*/ 15 h 43"/>
                <a:gd name="T56" fmla="*/ 2 w 9"/>
                <a:gd name="T57" fmla="*/ 17 h 43"/>
                <a:gd name="T58" fmla="*/ 2 w 9"/>
                <a:gd name="T59" fmla="*/ 18 h 43"/>
                <a:gd name="T60" fmla="*/ 1 w 9"/>
                <a:gd name="T61" fmla="*/ 19 h 43"/>
                <a:gd name="T62" fmla="*/ 2 w 9"/>
                <a:gd name="T63" fmla="*/ 18 h 43"/>
                <a:gd name="T64" fmla="*/ 3 w 9"/>
                <a:gd name="T65" fmla="*/ 19 h 43"/>
                <a:gd name="T66" fmla="*/ 3 w 9"/>
                <a:gd name="T67" fmla="*/ 19 h 43"/>
                <a:gd name="T68" fmla="*/ 2 w 9"/>
                <a:gd name="T69" fmla="*/ 20 h 43"/>
                <a:gd name="T70" fmla="*/ 0 w 9"/>
                <a:gd name="T71" fmla="*/ 21 h 43"/>
                <a:gd name="T72" fmla="*/ 0 w 9"/>
                <a:gd name="T73" fmla="*/ 21 h 43"/>
                <a:gd name="T74" fmla="*/ 1 w 9"/>
                <a:gd name="T75" fmla="*/ 22 h 43"/>
                <a:gd name="T76" fmla="*/ 2 w 9"/>
                <a:gd name="T77" fmla="*/ 24 h 43"/>
                <a:gd name="T78" fmla="*/ 3 w 9"/>
                <a:gd name="T79" fmla="*/ 24 h 43"/>
                <a:gd name="T80" fmla="*/ 3 w 9"/>
                <a:gd name="T81" fmla="*/ 24 h 43"/>
                <a:gd name="T82" fmla="*/ 3 w 9"/>
                <a:gd name="T83" fmla="*/ 26 h 43"/>
                <a:gd name="T84" fmla="*/ 4 w 9"/>
                <a:gd name="T85" fmla="*/ 26 h 43"/>
                <a:gd name="T86" fmla="*/ 3 w 9"/>
                <a:gd name="T87" fmla="*/ 27 h 43"/>
                <a:gd name="T88" fmla="*/ 2 w 9"/>
                <a:gd name="T89" fmla="*/ 27 h 43"/>
                <a:gd name="T90" fmla="*/ 1 w 9"/>
                <a:gd name="T91" fmla="*/ 28 h 43"/>
                <a:gd name="T92" fmla="*/ 2 w 9"/>
                <a:gd name="T93" fmla="*/ 29 h 43"/>
                <a:gd name="T94" fmla="*/ 1 w 9"/>
                <a:gd name="T95" fmla="*/ 29 h 43"/>
                <a:gd name="T96" fmla="*/ 1 w 9"/>
                <a:gd name="T97" fmla="*/ 31 h 43"/>
                <a:gd name="T98" fmla="*/ 2 w 9"/>
                <a:gd name="T99" fmla="*/ 32 h 43"/>
                <a:gd name="T100" fmla="*/ 2 w 9"/>
                <a:gd name="T101" fmla="*/ 33 h 43"/>
                <a:gd name="T102" fmla="*/ 4 w 9"/>
                <a:gd name="T103" fmla="*/ 35 h 43"/>
                <a:gd name="T104" fmla="*/ 5 w 9"/>
                <a:gd name="T105" fmla="*/ 35 h 43"/>
                <a:gd name="T106" fmla="*/ 6 w 9"/>
                <a:gd name="T107" fmla="*/ 35 h 43"/>
                <a:gd name="T108" fmla="*/ 7 w 9"/>
                <a:gd name="T109" fmla="*/ 37 h 43"/>
                <a:gd name="T110" fmla="*/ 8 w 9"/>
                <a:gd name="T111" fmla="*/ 37 h 43"/>
                <a:gd name="T112" fmla="*/ 8 w 9"/>
                <a:gd name="T113" fmla="*/ 37 h 43"/>
                <a:gd name="T114" fmla="*/ 8 w 9"/>
                <a:gd name="T115" fmla="*/ 38 h 43"/>
                <a:gd name="T116" fmla="*/ 8 w 9"/>
                <a:gd name="T117" fmla="*/ 39 h 43"/>
                <a:gd name="T118" fmla="*/ 8 w 9"/>
                <a:gd name="T119" fmla="*/ 40 h 43"/>
                <a:gd name="T120" fmla="*/ 8 w 9"/>
                <a:gd name="T121"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 h="43">
                  <a:moveTo>
                    <a:pt x="2" y="0"/>
                  </a:moveTo>
                  <a:cubicBezTo>
                    <a:pt x="2" y="0"/>
                    <a:pt x="2" y="0"/>
                    <a:pt x="2" y="0"/>
                  </a:cubicBezTo>
                  <a:cubicBezTo>
                    <a:pt x="2" y="1"/>
                    <a:pt x="2" y="1"/>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4" y="1"/>
                    <a:pt x="4" y="1"/>
                    <a:pt x="4" y="1"/>
                  </a:cubicBezTo>
                  <a:cubicBezTo>
                    <a:pt x="4" y="2"/>
                    <a:pt x="4" y="2"/>
                    <a:pt x="4" y="2"/>
                  </a:cubicBezTo>
                  <a:cubicBezTo>
                    <a:pt x="4" y="2"/>
                    <a:pt x="4" y="2"/>
                    <a:pt x="4" y="2"/>
                  </a:cubicBezTo>
                  <a:cubicBezTo>
                    <a:pt x="5" y="2"/>
                    <a:pt x="5" y="2"/>
                    <a:pt x="5" y="2"/>
                  </a:cubicBezTo>
                  <a:cubicBezTo>
                    <a:pt x="5" y="2"/>
                    <a:pt x="5" y="2"/>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5"/>
                    <a:pt x="5" y="5"/>
                    <a:pt x="5"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8"/>
                    <a:pt x="7" y="8"/>
                    <a:pt x="7" y="8"/>
                  </a:cubicBezTo>
                  <a:cubicBezTo>
                    <a:pt x="7" y="8"/>
                    <a:pt x="7" y="8"/>
                    <a:pt x="7" y="8"/>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8"/>
                    <a:pt x="5" y="9"/>
                  </a:cubicBezTo>
                  <a:cubicBezTo>
                    <a:pt x="5" y="9"/>
                    <a:pt x="5" y="9"/>
                    <a:pt x="5" y="9"/>
                  </a:cubicBezTo>
                  <a:cubicBezTo>
                    <a:pt x="5" y="9"/>
                    <a:pt x="5" y="9"/>
                    <a:pt x="5" y="9"/>
                  </a:cubicBezTo>
                  <a:cubicBezTo>
                    <a:pt x="5" y="9"/>
                    <a:pt x="5" y="9"/>
                    <a:pt x="5"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2" y="13"/>
                    <a:pt x="2" y="13"/>
                    <a:pt x="2" y="13"/>
                  </a:cubicBezTo>
                  <a:cubicBezTo>
                    <a:pt x="2" y="12"/>
                    <a:pt x="2" y="12"/>
                    <a:pt x="2" y="12"/>
                  </a:cubicBezTo>
                  <a:cubicBezTo>
                    <a:pt x="2" y="13"/>
                    <a:pt x="2" y="13"/>
                    <a:pt x="2" y="13"/>
                  </a:cubicBezTo>
                  <a:cubicBezTo>
                    <a:pt x="2" y="13"/>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3" y="14"/>
                    <a:pt x="3" y="14"/>
                    <a:pt x="3" y="14"/>
                  </a:cubicBezTo>
                  <a:cubicBezTo>
                    <a:pt x="3"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4"/>
                    <a:pt x="4" y="14"/>
                    <a:pt x="4" y="14"/>
                  </a:cubicBezTo>
                  <a:cubicBezTo>
                    <a:pt x="4" y="14"/>
                    <a:pt x="4" y="14"/>
                    <a:pt x="4" y="14"/>
                  </a:cubicBezTo>
                  <a:cubicBezTo>
                    <a:pt x="4" y="14"/>
                    <a:pt x="4" y="14"/>
                    <a:pt x="4" y="14"/>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2" y="19"/>
                    <a:pt x="2" y="19"/>
                    <a:pt x="2" y="19"/>
                  </a:cubicBezTo>
                  <a:cubicBezTo>
                    <a:pt x="1"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8"/>
                    <a:pt x="2" y="18"/>
                    <a:pt x="2" y="18"/>
                  </a:cubicBezTo>
                  <a:cubicBezTo>
                    <a:pt x="2" y="19"/>
                    <a:pt x="2" y="19"/>
                    <a:pt x="2" y="19"/>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2" y="20"/>
                    <a:pt x="1" y="20"/>
                    <a:pt x="1" y="20"/>
                  </a:cubicBezTo>
                  <a:cubicBezTo>
                    <a:pt x="1" y="20"/>
                    <a:pt x="1" y="20"/>
                    <a:pt x="1" y="20"/>
                  </a:cubicBezTo>
                  <a:cubicBezTo>
                    <a:pt x="1" y="20"/>
                    <a:pt x="1" y="20"/>
                    <a:pt x="1" y="20"/>
                  </a:cubicBezTo>
                  <a:cubicBezTo>
                    <a:pt x="0" y="21"/>
                    <a:pt x="0" y="21"/>
                    <a:pt x="0" y="21"/>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3" y="26"/>
                    <a:pt x="3" y="26"/>
                    <a:pt x="3" y="26"/>
                  </a:cubicBezTo>
                  <a:cubicBezTo>
                    <a:pt x="3" y="26"/>
                    <a:pt x="3" y="26"/>
                    <a:pt x="3" y="26"/>
                  </a:cubicBezTo>
                  <a:cubicBezTo>
                    <a:pt x="3" y="26"/>
                    <a:pt x="3" y="26"/>
                    <a:pt x="3" y="26"/>
                  </a:cubicBezTo>
                  <a:cubicBezTo>
                    <a:pt x="3" y="26"/>
                    <a:pt x="3" y="26"/>
                    <a:pt x="3" y="26"/>
                  </a:cubicBezTo>
                  <a:cubicBezTo>
                    <a:pt x="2" y="26"/>
                    <a:pt x="2" y="26"/>
                    <a:pt x="2" y="26"/>
                  </a:cubicBezTo>
                  <a:cubicBezTo>
                    <a:pt x="3" y="26"/>
                    <a:pt x="3" y="26"/>
                    <a:pt x="3" y="26"/>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1" y="28"/>
                    <a:pt x="1" y="28"/>
                    <a:pt x="1" y="28"/>
                  </a:cubicBezTo>
                  <a:cubicBezTo>
                    <a:pt x="1" y="28"/>
                    <a:pt x="1" y="28"/>
                    <a:pt x="1" y="28"/>
                  </a:cubicBezTo>
                  <a:cubicBezTo>
                    <a:pt x="1" y="28"/>
                    <a:pt x="1" y="28"/>
                    <a:pt x="1" y="28"/>
                  </a:cubicBezTo>
                  <a:cubicBezTo>
                    <a:pt x="1" y="28"/>
                    <a:pt x="1" y="28"/>
                    <a:pt x="1" y="28"/>
                  </a:cubicBezTo>
                  <a:cubicBezTo>
                    <a:pt x="2" y="29"/>
                    <a:pt x="2" y="29"/>
                    <a:pt x="2" y="29"/>
                  </a:cubicBezTo>
                  <a:cubicBezTo>
                    <a:pt x="2" y="28"/>
                    <a:pt x="2" y="28"/>
                    <a:pt x="2" y="28"/>
                  </a:cubicBezTo>
                  <a:cubicBezTo>
                    <a:pt x="2" y="29"/>
                    <a:pt x="2" y="29"/>
                    <a:pt x="2" y="29"/>
                  </a:cubicBezTo>
                  <a:cubicBezTo>
                    <a:pt x="2" y="29"/>
                    <a:pt x="2" y="29"/>
                    <a:pt x="2" y="29"/>
                  </a:cubicBezTo>
                  <a:cubicBezTo>
                    <a:pt x="2" y="29"/>
                    <a:pt x="2" y="29"/>
                    <a:pt x="2" y="29"/>
                  </a:cubicBezTo>
                  <a:cubicBezTo>
                    <a:pt x="2"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2" y="30"/>
                    <a:pt x="2" y="30"/>
                    <a:pt x="2" y="30"/>
                  </a:cubicBezTo>
                  <a:cubicBezTo>
                    <a:pt x="1" y="30"/>
                    <a:pt x="1" y="30"/>
                    <a:pt x="1" y="30"/>
                  </a:cubicBezTo>
                  <a:cubicBezTo>
                    <a:pt x="2" y="30"/>
                    <a:pt x="2" y="30"/>
                    <a:pt x="2"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3" y="34"/>
                    <a:pt x="3" y="34"/>
                    <a:pt x="3" y="34"/>
                  </a:cubicBezTo>
                  <a:cubicBezTo>
                    <a:pt x="3" y="34"/>
                    <a:pt x="3" y="34"/>
                    <a:pt x="3" y="34"/>
                  </a:cubicBezTo>
                  <a:cubicBezTo>
                    <a:pt x="3" y="34"/>
                    <a:pt x="3" y="34"/>
                    <a:pt x="3" y="34"/>
                  </a:cubicBezTo>
                  <a:cubicBezTo>
                    <a:pt x="3" y="34"/>
                    <a:pt x="3" y="35"/>
                    <a:pt x="3" y="35"/>
                  </a:cubicBezTo>
                  <a:cubicBezTo>
                    <a:pt x="3" y="35"/>
                    <a:pt x="3" y="34"/>
                    <a:pt x="3" y="34"/>
                  </a:cubicBezTo>
                  <a:cubicBezTo>
                    <a:pt x="4" y="35"/>
                    <a:pt x="4" y="35"/>
                    <a:pt x="4" y="35"/>
                  </a:cubicBezTo>
                  <a:cubicBezTo>
                    <a:pt x="4" y="35"/>
                    <a:pt x="4" y="35"/>
                    <a:pt x="4" y="35"/>
                  </a:cubicBezTo>
                  <a:cubicBezTo>
                    <a:pt x="4" y="35"/>
                    <a:pt x="4" y="35"/>
                    <a:pt x="4" y="35"/>
                  </a:cubicBezTo>
                  <a:cubicBezTo>
                    <a:pt x="5" y="35"/>
                    <a:pt x="5" y="35"/>
                    <a:pt x="5" y="35"/>
                  </a:cubicBezTo>
                  <a:cubicBezTo>
                    <a:pt x="5" y="34"/>
                    <a:pt x="5" y="34"/>
                    <a:pt x="5" y="34"/>
                  </a:cubicBezTo>
                  <a:cubicBezTo>
                    <a:pt x="5" y="34"/>
                    <a:pt x="5" y="34"/>
                    <a:pt x="5" y="34"/>
                  </a:cubicBezTo>
                  <a:cubicBezTo>
                    <a:pt x="5" y="34"/>
                    <a:pt x="5" y="34"/>
                    <a:pt x="5" y="34"/>
                  </a:cubicBezTo>
                  <a:cubicBezTo>
                    <a:pt x="5" y="35"/>
                    <a:pt x="5" y="35"/>
                    <a:pt x="5" y="35"/>
                  </a:cubicBezTo>
                  <a:cubicBezTo>
                    <a:pt x="5" y="34"/>
                    <a:pt x="5" y="34"/>
                    <a:pt x="5" y="34"/>
                  </a:cubicBezTo>
                  <a:cubicBezTo>
                    <a:pt x="6" y="35"/>
                    <a:pt x="6" y="35"/>
                    <a:pt x="6" y="35"/>
                  </a:cubicBezTo>
                  <a:cubicBezTo>
                    <a:pt x="5" y="35"/>
                    <a:pt x="5" y="35"/>
                    <a:pt x="5" y="35"/>
                  </a:cubicBezTo>
                  <a:cubicBezTo>
                    <a:pt x="5" y="35"/>
                    <a:pt x="5" y="35"/>
                    <a:pt x="5" y="35"/>
                  </a:cubicBezTo>
                  <a:cubicBezTo>
                    <a:pt x="5"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6"/>
                    <a:pt x="6" y="36"/>
                    <a:pt x="6" y="36"/>
                  </a:cubicBezTo>
                  <a:cubicBezTo>
                    <a:pt x="7" y="36"/>
                    <a:pt x="7" y="36"/>
                    <a:pt x="7" y="36"/>
                  </a:cubicBezTo>
                  <a:cubicBezTo>
                    <a:pt x="7" y="36"/>
                    <a:pt x="7" y="36"/>
                    <a:pt x="7" y="36"/>
                  </a:cubicBezTo>
                  <a:cubicBezTo>
                    <a:pt x="7" y="36"/>
                    <a:pt x="7" y="36"/>
                    <a:pt x="7" y="36"/>
                  </a:cubicBezTo>
                  <a:cubicBezTo>
                    <a:pt x="7" y="36"/>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9" y="37"/>
                    <a:pt x="9" y="37"/>
                    <a:pt x="9" y="37"/>
                  </a:cubicBezTo>
                  <a:cubicBezTo>
                    <a:pt x="8" y="37"/>
                    <a:pt x="8" y="37"/>
                    <a:pt x="8" y="37"/>
                  </a:cubicBezTo>
                  <a:cubicBezTo>
                    <a:pt x="8" y="37"/>
                    <a:pt x="8" y="37"/>
                    <a:pt x="8" y="37"/>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8" y="39"/>
                  </a:cubicBezTo>
                  <a:cubicBezTo>
                    <a:pt x="8" y="39"/>
                    <a:pt x="8" y="39"/>
                    <a:pt x="8" y="39"/>
                  </a:cubicBezTo>
                  <a:cubicBezTo>
                    <a:pt x="8" y="39"/>
                    <a:pt x="8" y="39"/>
                    <a:pt x="8" y="39"/>
                  </a:cubicBezTo>
                  <a:cubicBezTo>
                    <a:pt x="8" y="39"/>
                    <a:pt x="8" y="39"/>
                    <a:pt x="8" y="39"/>
                  </a:cubicBezTo>
                  <a:cubicBezTo>
                    <a:pt x="8" y="39"/>
                    <a:pt x="8" y="39"/>
                    <a:pt x="8" y="39"/>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3"/>
                    <a:pt x="8"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25" name="Freeform 1631"/>
            <p:cNvSpPr>
              <a:spLocks/>
            </p:cNvSpPr>
            <p:nvPr/>
          </p:nvSpPr>
          <p:spPr bwMode="auto">
            <a:xfrm>
              <a:off x="4989513" y="7699375"/>
              <a:ext cx="146050" cy="268288"/>
            </a:xfrm>
            <a:custGeom>
              <a:avLst/>
              <a:gdLst>
                <a:gd name="T0" fmla="*/ 23 w 119"/>
                <a:gd name="T1" fmla="*/ 144 h 220"/>
                <a:gd name="T2" fmla="*/ 24 w 119"/>
                <a:gd name="T3" fmla="*/ 147 h 220"/>
                <a:gd name="T4" fmla="*/ 29 w 119"/>
                <a:gd name="T5" fmla="*/ 157 h 220"/>
                <a:gd name="T6" fmla="*/ 15 w 119"/>
                <a:gd name="T7" fmla="*/ 169 h 220"/>
                <a:gd name="T8" fmla="*/ 11 w 119"/>
                <a:gd name="T9" fmla="*/ 176 h 220"/>
                <a:gd name="T10" fmla="*/ 12 w 119"/>
                <a:gd name="T11" fmla="*/ 178 h 220"/>
                <a:gd name="T12" fmla="*/ 25 w 119"/>
                <a:gd name="T13" fmla="*/ 178 h 220"/>
                <a:gd name="T14" fmla="*/ 32 w 119"/>
                <a:gd name="T15" fmla="*/ 179 h 220"/>
                <a:gd name="T16" fmla="*/ 46 w 119"/>
                <a:gd name="T17" fmla="*/ 181 h 220"/>
                <a:gd name="T18" fmla="*/ 47 w 119"/>
                <a:gd name="T19" fmla="*/ 185 h 220"/>
                <a:gd name="T20" fmla="*/ 36 w 119"/>
                <a:gd name="T21" fmla="*/ 189 h 220"/>
                <a:gd name="T22" fmla="*/ 25 w 119"/>
                <a:gd name="T23" fmla="*/ 193 h 220"/>
                <a:gd name="T24" fmla="*/ 17 w 119"/>
                <a:gd name="T25" fmla="*/ 203 h 220"/>
                <a:gd name="T26" fmla="*/ 7 w 119"/>
                <a:gd name="T27" fmla="*/ 213 h 220"/>
                <a:gd name="T28" fmla="*/ 11 w 119"/>
                <a:gd name="T29" fmla="*/ 218 h 220"/>
                <a:gd name="T30" fmla="*/ 17 w 119"/>
                <a:gd name="T31" fmla="*/ 212 h 220"/>
                <a:gd name="T32" fmla="*/ 26 w 119"/>
                <a:gd name="T33" fmla="*/ 208 h 220"/>
                <a:gd name="T34" fmla="*/ 32 w 119"/>
                <a:gd name="T35" fmla="*/ 214 h 220"/>
                <a:gd name="T36" fmla="*/ 37 w 119"/>
                <a:gd name="T37" fmla="*/ 206 h 220"/>
                <a:gd name="T38" fmla="*/ 53 w 119"/>
                <a:gd name="T39" fmla="*/ 206 h 220"/>
                <a:gd name="T40" fmla="*/ 61 w 119"/>
                <a:gd name="T41" fmla="*/ 202 h 220"/>
                <a:gd name="T42" fmla="*/ 75 w 119"/>
                <a:gd name="T43" fmla="*/ 200 h 220"/>
                <a:gd name="T44" fmla="*/ 83 w 119"/>
                <a:gd name="T45" fmla="*/ 200 h 220"/>
                <a:gd name="T46" fmla="*/ 115 w 119"/>
                <a:gd name="T47" fmla="*/ 187 h 220"/>
                <a:gd name="T48" fmla="*/ 101 w 119"/>
                <a:gd name="T49" fmla="*/ 184 h 220"/>
                <a:gd name="T50" fmla="*/ 98 w 119"/>
                <a:gd name="T51" fmla="*/ 183 h 220"/>
                <a:gd name="T52" fmla="*/ 105 w 119"/>
                <a:gd name="T53" fmla="*/ 177 h 220"/>
                <a:gd name="T54" fmla="*/ 112 w 119"/>
                <a:gd name="T55" fmla="*/ 172 h 220"/>
                <a:gd name="T56" fmla="*/ 118 w 119"/>
                <a:gd name="T57" fmla="*/ 160 h 220"/>
                <a:gd name="T58" fmla="*/ 94 w 119"/>
                <a:gd name="T59" fmla="*/ 147 h 220"/>
                <a:gd name="T60" fmla="*/ 91 w 119"/>
                <a:gd name="T61" fmla="*/ 131 h 220"/>
                <a:gd name="T62" fmla="*/ 87 w 119"/>
                <a:gd name="T63" fmla="*/ 115 h 220"/>
                <a:gd name="T64" fmla="*/ 70 w 119"/>
                <a:gd name="T65" fmla="*/ 94 h 220"/>
                <a:gd name="T66" fmla="*/ 60 w 119"/>
                <a:gd name="T67" fmla="*/ 72 h 220"/>
                <a:gd name="T68" fmla="*/ 37 w 119"/>
                <a:gd name="T69" fmla="*/ 68 h 220"/>
                <a:gd name="T70" fmla="*/ 51 w 119"/>
                <a:gd name="T71" fmla="*/ 60 h 220"/>
                <a:gd name="T72" fmla="*/ 58 w 119"/>
                <a:gd name="T73" fmla="*/ 45 h 220"/>
                <a:gd name="T74" fmla="*/ 51 w 119"/>
                <a:gd name="T75" fmla="*/ 25 h 220"/>
                <a:gd name="T76" fmla="*/ 33 w 119"/>
                <a:gd name="T77" fmla="*/ 25 h 220"/>
                <a:gd name="T78" fmla="*/ 35 w 119"/>
                <a:gd name="T79" fmla="*/ 18 h 220"/>
                <a:gd name="T80" fmla="*/ 34 w 119"/>
                <a:gd name="T81" fmla="*/ 2 h 220"/>
                <a:gd name="T82" fmla="*/ 24 w 119"/>
                <a:gd name="T83" fmla="*/ 5 h 220"/>
                <a:gd name="T84" fmla="*/ 20 w 119"/>
                <a:gd name="T85" fmla="*/ 6 h 220"/>
                <a:gd name="T86" fmla="*/ 16 w 119"/>
                <a:gd name="T87" fmla="*/ 11 h 220"/>
                <a:gd name="T88" fmla="*/ 16 w 119"/>
                <a:gd name="T89" fmla="*/ 16 h 220"/>
                <a:gd name="T90" fmla="*/ 12 w 119"/>
                <a:gd name="T91" fmla="*/ 21 h 220"/>
                <a:gd name="T92" fmla="*/ 11 w 119"/>
                <a:gd name="T93" fmla="*/ 28 h 220"/>
                <a:gd name="T94" fmla="*/ 10 w 119"/>
                <a:gd name="T95" fmla="*/ 34 h 220"/>
                <a:gd name="T96" fmla="*/ 7 w 119"/>
                <a:gd name="T97" fmla="*/ 44 h 220"/>
                <a:gd name="T98" fmla="*/ 4 w 119"/>
                <a:gd name="T99" fmla="*/ 49 h 220"/>
                <a:gd name="T100" fmla="*/ 13 w 119"/>
                <a:gd name="T101" fmla="*/ 51 h 220"/>
                <a:gd name="T102" fmla="*/ 17 w 119"/>
                <a:gd name="T103" fmla="*/ 54 h 220"/>
                <a:gd name="T104" fmla="*/ 9 w 119"/>
                <a:gd name="T105" fmla="*/ 66 h 220"/>
                <a:gd name="T106" fmla="*/ 6 w 119"/>
                <a:gd name="T107" fmla="*/ 82 h 220"/>
                <a:gd name="T108" fmla="*/ 18 w 119"/>
                <a:gd name="T109" fmla="*/ 62 h 220"/>
                <a:gd name="T110" fmla="*/ 20 w 119"/>
                <a:gd name="T111" fmla="*/ 67 h 220"/>
                <a:gd name="T112" fmla="*/ 21 w 119"/>
                <a:gd name="T113" fmla="*/ 82 h 220"/>
                <a:gd name="T114" fmla="*/ 18 w 119"/>
                <a:gd name="T115" fmla="*/ 101 h 220"/>
                <a:gd name="T116" fmla="*/ 34 w 119"/>
                <a:gd name="T117" fmla="*/ 98 h 220"/>
                <a:gd name="T118" fmla="*/ 38 w 119"/>
                <a:gd name="T119" fmla="*/ 102 h 220"/>
                <a:gd name="T120" fmla="*/ 46 w 119"/>
                <a:gd name="T121" fmla="*/ 115 h 220"/>
                <a:gd name="T122" fmla="*/ 45 w 119"/>
                <a:gd name="T123" fmla="*/ 125 h 220"/>
                <a:gd name="T124" fmla="*/ 46 w 119"/>
                <a:gd name="T125" fmla="*/ 1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 h="220">
                  <a:moveTo>
                    <a:pt x="41" y="136"/>
                  </a:moveTo>
                  <a:cubicBezTo>
                    <a:pt x="41" y="136"/>
                    <a:pt x="41" y="136"/>
                    <a:pt x="41" y="136"/>
                  </a:cubicBezTo>
                  <a:cubicBezTo>
                    <a:pt x="41" y="136"/>
                    <a:pt x="41" y="136"/>
                    <a:pt x="41" y="136"/>
                  </a:cubicBezTo>
                  <a:cubicBezTo>
                    <a:pt x="41" y="136"/>
                    <a:pt x="41" y="135"/>
                    <a:pt x="41" y="135"/>
                  </a:cubicBezTo>
                  <a:cubicBezTo>
                    <a:pt x="41" y="135"/>
                    <a:pt x="41" y="135"/>
                    <a:pt x="41" y="135"/>
                  </a:cubicBezTo>
                  <a:cubicBezTo>
                    <a:pt x="41" y="135"/>
                    <a:pt x="41" y="135"/>
                    <a:pt x="41" y="135"/>
                  </a:cubicBezTo>
                  <a:cubicBezTo>
                    <a:pt x="41" y="135"/>
                    <a:pt x="41" y="135"/>
                    <a:pt x="41" y="135"/>
                  </a:cubicBezTo>
                  <a:cubicBezTo>
                    <a:pt x="40" y="135"/>
                    <a:pt x="40" y="135"/>
                    <a:pt x="40" y="135"/>
                  </a:cubicBezTo>
                  <a:cubicBezTo>
                    <a:pt x="40" y="135"/>
                    <a:pt x="40" y="135"/>
                    <a:pt x="40" y="135"/>
                  </a:cubicBezTo>
                  <a:cubicBezTo>
                    <a:pt x="40" y="135"/>
                    <a:pt x="40" y="135"/>
                    <a:pt x="40" y="135"/>
                  </a:cubicBezTo>
                  <a:cubicBezTo>
                    <a:pt x="40" y="135"/>
                    <a:pt x="40" y="135"/>
                    <a:pt x="40" y="135"/>
                  </a:cubicBezTo>
                  <a:cubicBezTo>
                    <a:pt x="40" y="135"/>
                    <a:pt x="39" y="135"/>
                    <a:pt x="39" y="135"/>
                  </a:cubicBezTo>
                  <a:cubicBezTo>
                    <a:pt x="39" y="135"/>
                    <a:pt x="39" y="135"/>
                    <a:pt x="39" y="135"/>
                  </a:cubicBezTo>
                  <a:cubicBezTo>
                    <a:pt x="39" y="135"/>
                    <a:pt x="39" y="136"/>
                    <a:pt x="39" y="136"/>
                  </a:cubicBezTo>
                  <a:cubicBezTo>
                    <a:pt x="39" y="136"/>
                    <a:pt x="39" y="136"/>
                    <a:pt x="38" y="136"/>
                  </a:cubicBezTo>
                  <a:cubicBezTo>
                    <a:pt x="38" y="136"/>
                    <a:pt x="38" y="136"/>
                    <a:pt x="38" y="136"/>
                  </a:cubicBezTo>
                  <a:cubicBezTo>
                    <a:pt x="38" y="136"/>
                    <a:pt x="38" y="136"/>
                    <a:pt x="38" y="136"/>
                  </a:cubicBezTo>
                  <a:cubicBezTo>
                    <a:pt x="38" y="136"/>
                    <a:pt x="38" y="136"/>
                    <a:pt x="38" y="136"/>
                  </a:cubicBezTo>
                  <a:cubicBezTo>
                    <a:pt x="38" y="136"/>
                    <a:pt x="38" y="136"/>
                    <a:pt x="38" y="136"/>
                  </a:cubicBezTo>
                  <a:cubicBezTo>
                    <a:pt x="38" y="136"/>
                    <a:pt x="38" y="136"/>
                    <a:pt x="38" y="136"/>
                  </a:cubicBezTo>
                  <a:cubicBezTo>
                    <a:pt x="38" y="136"/>
                    <a:pt x="37" y="136"/>
                    <a:pt x="37" y="136"/>
                  </a:cubicBezTo>
                  <a:cubicBezTo>
                    <a:pt x="37" y="136"/>
                    <a:pt x="37" y="136"/>
                    <a:pt x="37" y="136"/>
                  </a:cubicBezTo>
                  <a:cubicBezTo>
                    <a:pt x="37" y="136"/>
                    <a:pt x="37" y="137"/>
                    <a:pt x="36" y="137"/>
                  </a:cubicBezTo>
                  <a:cubicBezTo>
                    <a:pt x="36" y="137"/>
                    <a:pt x="36" y="137"/>
                    <a:pt x="36" y="137"/>
                  </a:cubicBezTo>
                  <a:cubicBezTo>
                    <a:pt x="36" y="136"/>
                    <a:pt x="36" y="137"/>
                    <a:pt x="36" y="137"/>
                  </a:cubicBezTo>
                  <a:cubicBezTo>
                    <a:pt x="36" y="137"/>
                    <a:pt x="36" y="137"/>
                    <a:pt x="35" y="137"/>
                  </a:cubicBezTo>
                  <a:cubicBezTo>
                    <a:pt x="35" y="137"/>
                    <a:pt x="35" y="136"/>
                    <a:pt x="35" y="136"/>
                  </a:cubicBezTo>
                  <a:cubicBezTo>
                    <a:pt x="35" y="136"/>
                    <a:pt x="35" y="137"/>
                    <a:pt x="35" y="137"/>
                  </a:cubicBezTo>
                  <a:cubicBezTo>
                    <a:pt x="35" y="136"/>
                    <a:pt x="35" y="136"/>
                    <a:pt x="35"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3" y="136"/>
                    <a:pt x="33" y="136"/>
                  </a:cubicBezTo>
                  <a:cubicBezTo>
                    <a:pt x="33" y="136"/>
                    <a:pt x="33" y="136"/>
                    <a:pt x="33" y="136"/>
                  </a:cubicBezTo>
                  <a:cubicBezTo>
                    <a:pt x="33" y="136"/>
                    <a:pt x="33" y="136"/>
                    <a:pt x="33" y="136"/>
                  </a:cubicBezTo>
                  <a:cubicBezTo>
                    <a:pt x="33" y="136"/>
                    <a:pt x="33" y="136"/>
                    <a:pt x="33" y="135"/>
                  </a:cubicBezTo>
                  <a:cubicBezTo>
                    <a:pt x="33" y="135"/>
                    <a:pt x="33" y="135"/>
                    <a:pt x="33" y="135"/>
                  </a:cubicBezTo>
                  <a:cubicBezTo>
                    <a:pt x="33" y="135"/>
                    <a:pt x="33" y="135"/>
                    <a:pt x="33" y="135"/>
                  </a:cubicBezTo>
                  <a:cubicBezTo>
                    <a:pt x="33" y="135"/>
                    <a:pt x="33" y="135"/>
                    <a:pt x="33" y="135"/>
                  </a:cubicBezTo>
                  <a:cubicBezTo>
                    <a:pt x="33" y="135"/>
                    <a:pt x="32" y="135"/>
                    <a:pt x="32" y="135"/>
                  </a:cubicBezTo>
                  <a:cubicBezTo>
                    <a:pt x="32" y="135"/>
                    <a:pt x="32" y="135"/>
                    <a:pt x="32" y="135"/>
                  </a:cubicBezTo>
                  <a:cubicBezTo>
                    <a:pt x="32" y="135"/>
                    <a:pt x="32" y="135"/>
                    <a:pt x="32" y="135"/>
                  </a:cubicBezTo>
                  <a:cubicBezTo>
                    <a:pt x="32" y="135"/>
                    <a:pt x="32" y="136"/>
                    <a:pt x="32" y="136"/>
                  </a:cubicBezTo>
                  <a:cubicBezTo>
                    <a:pt x="32" y="136"/>
                    <a:pt x="33" y="136"/>
                    <a:pt x="33" y="136"/>
                  </a:cubicBezTo>
                  <a:cubicBezTo>
                    <a:pt x="33" y="136"/>
                    <a:pt x="33" y="136"/>
                    <a:pt x="33" y="136"/>
                  </a:cubicBezTo>
                  <a:cubicBezTo>
                    <a:pt x="33" y="136"/>
                    <a:pt x="33" y="136"/>
                    <a:pt x="33" y="136"/>
                  </a:cubicBezTo>
                  <a:cubicBezTo>
                    <a:pt x="33" y="136"/>
                    <a:pt x="33" y="136"/>
                    <a:pt x="33" y="136"/>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6"/>
                    <a:pt x="33" y="136"/>
                    <a:pt x="33" y="136"/>
                  </a:cubicBezTo>
                  <a:cubicBezTo>
                    <a:pt x="33" y="136"/>
                    <a:pt x="33" y="136"/>
                    <a:pt x="32" y="137"/>
                  </a:cubicBezTo>
                  <a:cubicBezTo>
                    <a:pt x="32" y="137"/>
                    <a:pt x="32" y="137"/>
                    <a:pt x="32" y="137"/>
                  </a:cubicBezTo>
                  <a:cubicBezTo>
                    <a:pt x="32" y="137"/>
                    <a:pt x="32" y="137"/>
                    <a:pt x="32" y="137"/>
                  </a:cubicBezTo>
                  <a:cubicBezTo>
                    <a:pt x="32" y="137"/>
                    <a:pt x="32" y="137"/>
                    <a:pt x="32" y="137"/>
                  </a:cubicBezTo>
                  <a:cubicBezTo>
                    <a:pt x="32" y="137"/>
                    <a:pt x="32" y="137"/>
                    <a:pt x="32" y="137"/>
                  </a:cubicBezTo>
                  <a:cubicBezTo>
                    <a:pt x="32" y="137"/>
                    <a:pt x="32" y="137"/>
                    <a:pt x="32" y="137"/>
                  </a:cubicBezTo>
                  <a:cubicBezTo>
                    <a:pt x="32" y="137"/>
                    <a:pt x="31" y="137"/>
                    <a:pt x="31" y="137"/>
                  </a:cubicBezTo>
                  <a:cubicBezTo>
                    <a:pt x="31" y="137"/>
                    <a:pt x="31" y="137"/>
                    <a:pt x="31" y="137"/>
                  </a:cubicBezTo>
                  <a:cubicBezTo>
                    <a:pt x="31" y="137"/>
                    <a:pt x="31" y="137"/>
                    <a:pt x="31" y="137"/>
                  </a:cubicBezTo>
                  <a:cubicBezTo>
                    <a:pt x="30" y="137"/>
                    <a:pt x="30" y="137"/>
                    <a:pt x="30" y="137"/>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7" y="138"/>
                    <a:pt x="27" y="138"/>
                    <a:pt x="27" y="138"/>
                  </a:cubicBezTo>
                  <a:cubicBezTo>
                    <a:pt x="27" y="138"/>
                    <a:pt x="27" y="138"/>
                    <a:pt x="27" y="138"/>
                  </a:cubicBezTo>
                  <a:cubicBezTo>
                    <a:pt x="27" y="139"/>
                    <a:pt x="27" y="139"/>
                    <a:pt x="27" y="139"/>
                  </a:cubicBezTo>
                  <a:cubicBezTo>
                    <a:pt x="27" y="139"/>
                    <a:pt x="27" y="139"/>
                    <a:pt x="27" y="139"/>
                  </a:cubicBezTo>
                  <a:cubicBezTo>
                    <a:pt x="27" y="139"/>
                    <a:pt x="27" y="139"/>
                    <a:pt x="27" y="139"/>
                  </a:cubicBezTo>
                  <a:cubicBezTo>
                    <a:pt x="27" y="139"/>
                    <a:pt x="27" y="139"/>
                    <a:pt x="27" y="139"/>
                  </a:cubicBezTo>
                  <a:cubicBezTo>
                    <a:pt x="27" y="139"/>
                    <a:pt x="27" y="139"/>
                    <a:pt x="27" y="139"/>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2"/>
                    <a:pt x="25" y="142"/>
                    <a:pt x="25" y="142"/>
                  </a:cubicBezTo>
                  <a:cubicBezTo>
                    <a:pt x="25" y="142"/>
                    <a:pt x="25" y="142"/>
                    <a:pt x="25" y="142"/>
                  </a:cubicBezTo>
                  <a:cubicBezTo>
                    <a:pt x="25" y="142"/>
                    <a:pt x="25" y="142"/>
                    <a:pt x="25" y="142"/>
                  </a:cubicBezTo>
                  <a:cubicBezTo>
                    <a:pt x="25" y="142"/>
                    <a:pt x="25" y="142"/>
                    <a:pt x="25" y="142"/>
                  </a:cubicBezTo>
                  <a:cubicBezTo>
                    <a:pt x="25" y="143"/>
                    <a:pt x="25" y="143"/>
                    <a:pt x="25" y="143"/>
                  </a:cubicBezTo>
                  <a:cubicBezTo>
                    <a:pt x="25" y="143"/>
                    <a:pt x="25" y="143"/>
                    <a:pt x="25" y="143"/>
                  </a:cubicBezTo>
                  <a:cubicBezTo>
                    <a:pt x="25" y="143"/>
                    <a:pt x="25" y="143"/>
                    <a:pt x="25" y="143"/>
                  </a:cubicBezTo>
                  <a:cubicBezTo>
                    <a:pt x="25" y="143"/>
                    <a:pt x="25" y="143"/>
                    <a:pt x="25" y="143"/>
                  </a:cubicBezTo>
                  <a:cubicBezTo>
                    <a:pt x="25" y="143"/>
                    <a:pt x="25" y="143"/>
                    <a:pt x="25" y="143"/>
                  </a:cubicBezTo>
                  <a:cubicBezTo>
                    <a:pt x="24" y="143"/>
                    <a:pt x="24" y="143"/>
                    <a:pt x="24" y="143"/>
                  </a:cubicBezTo>
                  <a:cubicBezTo>
                    <a:pt x="24" y="143"/>
                    <a:pt x="24" y="143"/>
                    <a:pt x="24" y="143"/>
                  </a:cubicBezTo>
                  <a:cubicBezTo>
                    <a:pt x="24" y="143"/>
                    <a:pt x="24" y="143"/>
                    <a:pt x="24" y="143"/>
                  </a:cubicBezTo>
                  <a:cubicBezTo>
                    <a:pt x="24" y="144"/>
                    <a:pt x="24" y="144"/>
                    <a:pt x="24" y="144"/>
                  </a:cubicBezTo>
                  <a:cubicBezTo>
                    <a:pt x="24" y="144"/>
                    <a:pt x="24" y="144"/>
                    <a:pt x="24" y="144"/>
                  </a:cubicBezTo>
                  <a:cubicBezTo>
                    <a:pt x="24" y="144"/>
                    <a:pt x="24" y="144"/>
                    <a:pt x="24" y="144"/>
                  </a:cubicBezTo>
                  <a:cubicBezTo>
                    <a:pt x="24" y="144"/>
                    <a:pt x="24"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5"/>
                    <a:pt x="23" y="145"/>
                    <a:pt x="23" y="145"/>
                  </a:cubicBezTo>
                  <a:cubicBezTo>
                    <a:pt x="23" y="145"/>
                    <a:pt x="23" y="145"/>
                    <a:pt x="23" y="145"/>
                  </a:cubicBezTo>
                  <a:cubicBezTo>
                    <a:pt x="23" y="145"/>
                    <a:pt x="23" y="145"/>
                    <a:pt x="23" y="145"/>
                  </a:cubicBezTo>
                  <a:cubicBezTo>
                    <a:pt x="23" y="145"/>
                    <a:pt x="23" y="145"/>
                    <a:pt x="23"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1" y="145"/>
                    <a:pt x="21" y="145"/>
                    <a:pt x="21" y="145"/>
                  </a:cubicBezTo>
                  <a:cubicBezTo>
                    <a:pt x="21" y="145"/>
                    <a:pt x="22"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6"/>
                    <a:pt x="21" y="146"/>
                    <a:pt x="21" y="146"/>
                  </a:cubicBezTo>
                  <a:cubicBezTo>
                    <a:pt x="21" y="146"/>
                    <a:pt x="21" y="146"/>
                    <a:pt x="21" y="146"/>
                  </a:cubicBezTo>
                  <a:cubicBezTo>
                    <a:pt x="21" y="146"/>
                    <a:pt x="21" y="146"/>
                    <a:pt x="21" y="146"/>
                  </a:cubicBezTo>
                  <a:cubicBezTo>
                    <a:pt x="21" y="146"/>
                    <a:pt x="21" y="146"/>
                    <a:pt x="21"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8" y="148"/>
                    <a:pt x="18" y="148"/>
                    <a:pt x="18" y="148"/>
                  </a:cubicBezTo>
                  <a:cubicBezTo>
                    <a:pt x="18" y="148"/>
                    <a:pt x="18" y="148"/>
                    <a:pt x="18" y="148"/>
                  </a:cubicBezTo>
                  <a:cubicBezTo>
                    <a:pt x="19" y="148"/>
                    <a:pt x="19" y="148"/>
                    <a:pt x="19" y="148"/>
                  </a:cubicBezTo>
                  <a:cubicBezTo>
                    <a:pt x="18" y="148"/>
                    <a:pt x="18" y="148"/>
                    <a:pt x="18" y="148"/>
                  </a:cubicBezTo>
                  <a:cubicBezTo>
                    <a:pt x="18" y="148"/>
                    <a:pt x="18" y="149"/>
                    <a:pt x="18" y="149"/>
                  </a:cubicBezTo>
                  <a:cubicBezTo>
                    <a:pt x="18" y="149"/>
                    <a:pt x="18" y="149"/>
                    <a:pt x="18" y="149"/>
                  </a:cubicBezTo>
                  <a:cubicBezTo>
                    <a:pt x="18" y="149"/>
                    <a:pt x="18" y="149"/>
                    <a:pt x="18"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8"/>
                    <a:pt x="20" y="148"/>
                    <a:pt x="20"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3" y="149"/>
                    <a:pt x="23" y="149"/>
                    <a:pt x="23" y="149"/>
                  </a:cubicBezTo>
                  <a:cubicBezTo>
                    <a:pt x="23" y="149"/>
                    <a:pt x="23" y="149"/>
                    <a:pt x="23" y="149"/>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3" y="148"/>
                    <a:pt x="23" y="148"/>
                    <a:pt x="23" y="148"/>
                  </a:cubicBezTo>
                  <a:cubicBezTo>
                    <a:pt x="23" y="148"/>
                    <a:pt x="23" y="148"/>
                    <a:pt x="23" y="148"/>
                  </a:cubicBezTo>
                  <a:cubicBezTo>
                    <a:pt x="23" y="148"/>
                    <a:pt x="23" y="148"/>
                    <a:pt x="23" y="148"/>
                  </a:cubicBezTo>
                  <a:cubicBezTo>
                    <a:pt x="23" y="148"/>
                    <a:pt x="23" y="148"/>
                    <a:pt x="23" y="148"/>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6"/>
                    <a:pt x="24" y="146"/>
                    <a:pt x="24" y="146"/>
                  </a:cubicBezTo>
                  <a:cubicBezTo>
                    <a:pt x="24" y="146"/>
                    <a:pt x="24" y="146"/>
                    <a:pt x="24" y="146"/>
                  </a:cubicBezTo>
                  <a:cubicBezTo>
                    <a:pt x="24" y="146"/>
                    <a:pt x="24" y="146"/>
                    <a:pt x="24" y="146"/>
                  </a:cubicBezTo>
                  <a:cubicBezTo>
                    <a:pt x="24" y="146"/>
                    <a:pt x="24" y="146"/>
                    <a:pt x="24" y="146"/>
                  </a:cubicBezTo>
                  <a:cubicBezTo>
                    <a:pt x="24" y="146"/>
                    <a:pt x="24" y="146"/>
                    <a:pt x="24"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7" y="146"/>
                    <a:pt x="27" y="146"/>
                    <a:pt x="27" y="146"/>
                  </a:cubicBezTo>
                  <a:cubicBezTo>
                    <a:pt x="27" y="146"/>
                    <a:pt x="27" y="146"/>
                    <a:pt x="27" y="146"/>
                  </a:cubicBezTo>
                  <a:cubicBezTo>
                    <a:pt x="27" y="146"/>
                    <a:pt x="27" y="146"/>
                    <a:pt x="27"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7"/>
                    <a:pt x="28" y="147"/>
                    <a:pt x="28" y="147"/>
                  </a:cubicBezTo>
                  <a:cubicBezTo>
                    <a:pt x="28" y="147"/>
                    <a:pt x="28" y="147"/>
                    <a:pt x="28" y="147"/>
                  </a:cubicBezTo>
                  <a:cubicBezTo>
                    <a:pt x="28" y="147"/>
                    <a:pt x="28" y="147"/>
                    <a:pt x="28" y="147"/>
                  </a:cubicBezTo>
                  <a:cubicBezTo>
                    <a:pt x="28" y="147"/>
                    <a:pt x="28" y="147"/>
                    <a:pt x="28" y="147"/>
                  </a:cubicBezTo>
                  <a:cubicBezTo>
                    <a:pt x="28" y="147"/>
                    <a:pt x="28" y="147"/>
                    <a:pt x="28" y="147"/>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9"/>
                    <a:pt x="28" y="149"/>
                    <a:pt x="28" y="149"/>
                  </a:cubicBezTo>
                  <a:cubicBezTo>
                    <a:pt x="28" y="149"/>
                    <a:pt x="28" y="149"/>
                    <a:pt x="28" y="149"/>
                  </a:cubicBezTo>
                  <a:cubicBezTo>
                    <a:pt x="28" y="149"/>
                    <a:pt x="28" y="149"/>
                    <a:pt x="28" y="149"/>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9" y="150"/>
                    <a:pt x="29" y="150"/>
                    <a:pt x="29" y="150"/>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0"/>
                    <a:pt x="31" y="150"/>
                  </a:cubicBezTo>
                  <a:cubicBezTo>
                    <a:pt x="31" y="150"/>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8" y="152"/>
                    <a:pt x="28" y="152"/>
                    <a:pt x="28" y="152"/>
                  </a:cubicBezTo>
                  <a:cubicBezTo>
                    <a:pt x="28" y="152"/>
                    <a:pt x="28" y="152"/>
                    <a:pt x="28" y="152"/>
                  </a:cubicBezTo>
                  <a:cubicBezTo>
                    <a:pt x="28" y="153"/>
                    <a:pt x="28" y="153"/>
                    <a:pt x="28" y="153"/>
                  </a:cubicBezTo>
                  <a:cubicBezTo>
                    <a:pt x="28" y="153"/>
                    <a:pt x="28" y="153"/>
                    <a:pt x="28" y="153"/>
                  </a:cubicBezTo>
                  <a:cubicBezTo>
                    <a:pt x="28" y="153"/>
                    <a:pt x="28" y="153"/>
                    <a:pt x="28" y="153"/>
                  </a:cubicBezTo>
                  <a:cubicBezTo>
                    <a:pt x="28" y="153"/>
                    <a:pt x="28" y="153"/>
                    <a:pt x="28" y="153"/>
                  </a:cubicBezTo>
                  <a:cubicBezTo>
                    <a:pt x="28" y="153"/>
                    <a:pt x="28" y="153"/>
                    <a:pt x="28" y="153"/>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9" y="155"/>
                    <a:pt x="29" y="155"/>
                    <a:pt x="29" y="155"/>
                  </a:cubicBezTo>
                  <a:cubicBezTo>
                    <a:pt x="29" y="155"/>
                    <a:pt x="29" y="155"/>
                    <a:pt x="29" y="155"/>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30" y="155"/>
                    <a:pt x="30" y="155"/>
                    <a:pt x="30" y="155"/>
                  </a:cubicBezTo>
                  <a:cubicBezTo>
                    <a:pt x="30" y="155"/>
                    <a:pt x="30" y="155"/>
                    <a:pt x="30" y="155"/>
                  </a:cubicBezTo>
                  <a:cubicBezTo>
                    <a:pt x="30" y="155"/>
                    <a:pt x="30" y="155"/>
                    <a:pt x="30" y="155"/>
                  </a:cubicBezTo>
                  <a:cubicBezTo>
                    <a:pt x="31" y="155"/>
                    <a:pt x="31" y="155"/>
                    <a:pt x="31" y="155"/>
                  </a:cubicBezTo>
                  <a:cubicBezTo>
                    <a:pt x="31" y="155"/>
                    <a:pt x="31" y="155"/>
                    <a:pt x="31" y="155"/>
                  </a:cubicBezTo>
                  <a:cubicBezTo>
                    <a:pt x="31" y="155"/>
                    <a:pt x="30" y="155"/>
                    <a:pt x="30" y="156"/>
                  </a:cubicBezTo>
                  <a:cubicBezTo>
                    <a:pt x="30" y="156"/>
                    <a:pt x="30"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8"/>
                  </a:cubicBezTo>
                  <a:cubicBezTo>
                    <a:pt x="29" y="158"/>
                    <a:pt x="29" y="158"/>
                    <a:pt x="29" y="158"/>
                  </a:cubicBezTo>
                  <a:cubicBezTo>
                    <a:pt x="29" y="158"/>
                    <a:pt x="29" y="158"/>
                    <a:pt x="28" y="158"/>
                  </a:cubicBezTo>
                  <a:cubicBezTo>
                    <a:pt x="28" y="158"/>
                    <a:pt x="29" y="158"/>
                    <a:pt x="29" y="158"/>
                  </a:cubicBezTo>
                  <a:cubicBezTo>
                    <a:pt x="28" y="158"/>
                    <a:pt x="28" y="158"/>
                    <a:pt x="28" y="158"/>
                  </a:cubicBezTo>
                  <a:cubicBezTo>
                    <a:pt x="28" y="158"/>
                    <a:pt x="28" y="158"/>
                    <a:pt x="28" y="158"/>
                  </a:cubicBezTo>
                  <a:cubicBezTo>
                    <a:pt x="28" y="158"/>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60"/>
                    <a:pt x="28" y="160"/>
                  </a:cubicBezTo>
                  <a:cubicBezTo>
                    <a:pt x="28" y="160"/>
                    <a:pt x="28" y="160"/>
                    <a:pt x="28" y="160"/>
                  </a:cubicBezTo>
                  <a:cubicBezTo>
                    <a:pt x="28" y="160"/>
                    <a:pt x="28" y="160"/>
                    <a:pt x="28" y="160"/>
                  </a:cubicBezTo>
                  <a:cubicBezTo>
                    <a:pt x="28" y="160"/>
                    <a:pt x="28" y="160"/>
                    <a:pt x="28" y="160"/>
                  </a:cubicBezTo>
                  <a:cubicBezTo>
                    <a:pt x="28" y="160"/>
                    <a:pt x="28" y="160"/>
                    <a:pt x="28" y="160"/>
                  </a:cubicBezTo>
                  <a:cubicBezTo>
                    <a:pt x="28" y="160"/>
                    <a:pt x="28" y="160"/>
                    <a:pt x="28" y="160"/>
                  </a:cubicBezTo>
                  <a:cubicBezTo>
                    <a:pt x="28" y="160"/>
                    <a:pt x="28" y="160"/>
                    <a:pt x="28" y="161"/>
                  </a:cubicBezTo>
                  <a:cubicBezTo>
                    <a:pt x="28" y="161"/>
                    <a:pt x="28" y="161"/>
                    <a:pt x="28" y="161"/>
                  </a:cubicBezTo>
                  <a:cubicBezTo>
                    <a:pt x="28" y="161"/>
                    <a:pt x="28" y="161"/>
                    <a:pt x="28" y="161"/>
                  </a:cubicBezTo>
                  <a:cubicBezTo>
                    <a:pt x="28" y="161"/>
                    <a:pt x="27" y="161"/>
                    <a:pt x="27" y="161"/>
                  </a:cubicBezTo>
                  <a:cubicBezTo>
                    <a:pt x="27" y="161"/>
                    <a:pt x="27" y="161"/>
                    <a:pt x="27" y="161"/>
                  </a:cubicBezTo>
                  <a:cubicBezTo>
                    <a:pt x="27" y="161"/>
                    <a:pt x="27" y="161"/>
                    <a:pt x="27" y="161"/>
                  </a:cubicBezTo>
                  <a:cubicBezTo>
                    <a:pt x="27" y="161"/>
                    <a:pt x="27" y="161"/>
                    <a:pt x="27" y="161"/>
                  </a:cubicBezTo>
                  <a:cubicBezTo>
                    <a:pt x="27" y="161"/>
                    <a:pt x="27" y="162"/>
                    <a:pt x="27" y="162"/>
                  </a:cubicBezTo>
                  <a:cubicBezTo>
                    <a:pt x="27" y="162"/>
                    <a:pt x="27" y="162"/>
                    <a:pt x="27" y="162"/>
                  </a:cubicBezTo>
                  <a:cubicBezTo>
                    <a:pt x="27" y="162"/>
                    <a:pt x="27" y="162"/>
                    <a:pt x="27" y="162"/>
                  </a:cubicBezTo>
                  <a:cubicBezTo>
                    <a:pt x="27" y="162"/>
                    <a:pt x="27" y="162"/>
                    <a:pt x="27" y="162"/>
                  </a:cubicBezTo>
                  <a:cubicBezTo>
                    <a:pt x="27" y="162"/>
                    <a:pt x="27" y="162"/>
                    <a:pt x="27" y="162"/>
                  </a:cubicBezTo>
                  <a:cubicBezTo>
                    <a:pt x="27" y="162"/>
                    <a:pt x="27" y="162"/>
                    <a:pt x="27" y="162"/>
                  </a:cubicBezTo>
                  <a:cubicBezTo>
                    <a:pt x="27" y="162"/>
                    <a:pt x="26" y="162"/>
                    <a:pt x="26" y="162"/>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4"/>
                    <a:pt x="25" y="164"/>
                  </a:cubicBezTo>
                  <a:cubicBezTo>
                    <a:pt x="25" y="164"/>
                    <a:pt x="25"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5"/>
                    <a:pt x="23" y="165"/>
                  </a:cubicBezTo>
                  <a:cubicBezTo>
                    <a:pt x="23" y="165"/>
                    <a:pt x="23" y="165"/>
                    <a:pt x="23" y="165"/>
                  </a:cubicBezTo>
                  <a:cubicBezTo>
                    <a:pt x="23" y="165"/>
                    <a:pt x="23" y="165"/>
                    <a:pt x="23"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6"/>
                    <a:pt x="22" y="166"/>
                  </a:cubicBezTo>
                  <a:cubicBezTo>
                    <a:pt x="21" y="166"/>
                    <a:pt x="21" y="166"/>
                    <a:pt x="21" y="166"/>
                  </a:cubicBezTo>
                  <a:cubicBezTo>
                    <a:pt x="21" y="166"/>
                    <a:pt x="21" y="166"/>
                    <a:pt x="21" y="166"/>
                  </a:cubicBezTo>
                  <a:cubicBezTo>
                    <a:pt x="21" y="166"/>
                    <a:pt x="21" y="166"/>
                    <a:pt x="21" y="166"/>
                  </a:cubicBezTo>
                  <a:cubicBezTo>
                    <a:pt x="21" y="166"/>
                    <a:pt x="21" y="166"/>
                    <a:pt x="21" y="166"/>
                  </a:cubicBezTo>
                  <a:cubicBezTo>
                    <a:pt x="21" y="166"/>
                    <a:pt x="21" y="166"/>
                    <a:pt x="21" y="166"/>
                  </a:cubicBezTo>
                  <a:cubicBezTo>
                    <a:pt x="21" y="166"/>
                    <a:pt x="21" y="165"/>
                    <a:pt x="21" y="165"/>
                  </a:cubicBezTo>
                  <a:cubicBezTo>
                    <a:pt x="21" y="165"/>
                    <a:pt x="21" y="165"/>
                    <a:pt x="21" y="165"/>
                  </a:cubicBezTo>
                  <a:cubicBezTo>
                    <a:pt x="21" y="165"/>
                    <a:pt x="21" y="165"/>
                    <a:pt x="21" y="165"/>
                  </a:cubicBezTo>
                  <a:cubicBezTo>
                    <a:pt x="21" y="165"/>
                    <a:pt x="20" y="166"/>
                    <a:pt x="20" y="166"/>
                  </a:cubicBezTo>
                  <a:cubicBezTo>
                    <a:pt x="20" y="165"/>
                    <a:pt x="20" y="165"/>
                    <a:pt x="20" y="165"/>
                  </a:cubicBezTo>
                  <a:cubicBezTo>
                    <a:pt x="20" y="165"/>
                    <a:pt x="20" y="165"/>
                    <a:pt x="20" y="165"/>
                  </a:cubicBezTo>
                  <a:cubicBezTo>
                    <a:pt x="20" y="165"/>
                    <a:pt x="20" y="165"/>
                    <a:pt x="20" y="166"/>
                  </a:cubicBezTo>
                  <a:cubicBezTo>
                    <a:pt x="20" y="166"/>
                    <a:pt x="20"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7"/>
                    <a:pt x="19" y="167"/>
                    <a:pt x="19" y="167"/>
                  </a:cubicBezTo>
                  <a:cubicBezTo>
                    <a:pt x="19" y="167"/>
                    <a:pt x="19" y="167"/>
                    <a:pt x="19" y="167"/>
                  </a:cubicBezTo>
                  <a:cubicBezTo>
                    <a:pt x="19" y="167"/>
                    <a:pt x="19" y="167"/>
                    <a:pt x="19" y="167"/>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7"/>
                    <a:pt x="18" y="167"/>
                  </a:cubicBezTo>
                  <a:cubicBezTo>
                    <a:pt x="18" y="167"/>
                    <a:pt x="18" y="167"/>
                    <a:pt x="18" y="167"/>
                  </a:cubicBezTo>
                  <a:cubicBezTo>
                    <a:pt x="18" y="167"/>
                    <a:pt x="18" y="167"/>
                    <a:pt x="18" y="167"/>
                  </a:cubicBezTo>
                  <a:cubicBezTo>
                    <a:pt x="18" y="167"/>
                    <a:pt x="18" y="167"/>
                    <a:pt x="18" y="167"/>
                  </a:cubicBezTo>
                  <a:cubicBezTo>
                    <a:pt x="18" y="167"/>
                    <a:pt x="18" y="167"/>
                    <a:pt x="18" y="167"/>
                  </a:cubicBezTo>
                  <a:cubicBezTo>
                    <a:pt x="17" y="167"/>
                    <a:pt x="17" y="167"/>
                    <a:pt x="17" y="167"/>
                  </a:cubicBezTo>
                  <a:cubicBezTo>
                    <a:pt x="17" y="167"/>
                    <a:pt x="17" y="167"/>
                    <a:pt x="17" y="167"/>
                  </a:cubicBezTo>
                  <a:cubicBezTo>
                    <a:pt x="17" y="167"/>
                    <a:pt x="17" y="167"/>
                    <a:pt x="17" y="167"/>
                  </a:cubicBezTo>
                  <a:cubicBezTo>
                    <a:pt x="17" y="167"/>
                    <a:pt x="17" y="167"/>
                    <a:pt x="17" y="167"/>
                  </a:cubicBezTo>
                  <a:cubicBezTo>
                    <a:pt x="17" y="167"/>
                    <a:pt x="17" y="167"/>
                    <a:pt x="17" y="167"/>
                  </a:cubicBezTo>
                  <a:cubicBezTo>
                    <a:pt x="17" y="167"/>
                    <a:pt x="17" y="167"/>
                    <a:pt x="17" y="168"/>
                  </a:cubicBezTo>
                  <a:cubicBezTo>
                    <a:pt x="17" y="168"/>
                    <a:pt x="17"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5" y="168"/>
                    <a:pt x="16" y="168"/>
                  </a:cubicBezTo>
                  <a:cubicBezTo>
                    <a:pt x="16"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9"/>
                    <a:pt x="15" y="169"/>
                    <a:pt x="15" y="169"/>
                  </a:cubicBezTo>
                  <a:cubicBezTo>
                    <a:pt x="15" y="169"/>
                    <a:pt x="15" y="169"/>
                    <a:pt x="15" y="169"/>
                  </a:cubicBezTo>
                  <a:cubicBezTo>
                    <a:pt x="15" y="169"/>
                    <a:pt x="15" y="169"/>
                    <a:pt x="15" y="169"/>
                  </a:cubicBezTo>
                  <a:cubicBezTo>
                    <a:pt x="15" y="169"/>
                    <a:pt x="15" y="169"/>
                    <a:pt x="15" y="169"/>
                  </a:cubicBezTo>
                  <a:cubicBezTo>
                    <a:pt x="15" y="169"/>
                    <a:pt x="15" y="169"/>
                    <a:pt x="15" y="169"/>
                  </a:cubicBezTo>
                  <a:cubicBezTo>
                    <a:pt x="15"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2" y="168"/>
                    <a:pt x="12" y="168"/>
                  </a:cubicBezTo>
                  <a:cubicBezTo>
                    <a:pt x="12" y="168"/>
                    <a:pt x="12" y="168"/>
                    <a:pt x="12" y="168"/>
                  </a:cubicBezTo>
                  <a:cubicBezTo>
                    <a:pt x="12" y="168"/>
                    <a:pt x="13" y="168"/>
                    <a:pt x="13" y="168"/>
                  </a:cubicBezTo>
                  <a:cubicBezTo>
                    <a:pt x="13" y="168"/>
                    <a:pt x="13" y="168"/>
                    <a:pt x="13" y="168"/>
                  </a:cubicBezTo>
                  <a:cubicBezTo>
                    <a:pt x="13" y="168"/>
                    <a:pt x="13" y="168"/>
                    <a:pt x="13" y="169"/>
                  </a:cubicBezTo>
                  <a:cubicBezTo>
                    <a:pt x="13" y="169"/>
                    <a:pt x="13" y="169"/>
                    <a:pt x="13" y="169"/>
                  </a:cubicBezTo>
                  <a:cubicBezTo>
                    <a:pt x="13" y="169"/>
                    <a:pt x="13" y="169"/>
                    <a:pt x="12" y="169"/>
                  </a:cubicBezTo>
                  <a:cubicBezTo>
                    <a:pt x="12" y="169"/>
                    <a:pt x="12" y="169"/>
                    <a:pt x="12" y="169"/>
                  </a:cubicBezTo>
                  <a:cubicBezTo>
                    <a:pt x="12" y="169"/>
                    <a:pt x="12" y="169"/>
                    <a:pt x="12" y="169"/>
                  </a:cubicBezTo>
                  <a:cubicBezTo>
                    <a:pt x="12" y="169"/>
                    <a:pt x="12" y="169"/>
                    <a:pt x="12" y="169"/>
                  </a:cubicBezTo>
                  <a:cubicBezTo>
                    <a:pt x="12" y="169"/>
                    <a:pt x="12" y="169"/>
                    <a:pt x="13" y="169"/>
                  </a:cubicBezTo>
                  <a:cubicBezTo>
                    <a:pt x="13" y="169"/>
                    <a:pt x="12" y="169"/>
                    <a:pt x="12" y="169"/>
                  </a:cubicBezTo>
                  <a:cubicBezTo>
                    <a:pt x="12" y="169"/>
                    <a:pt x="12" y="169"/>
                    <a:pt x="12" y="169"/>
                  </a:cubicBezTo>
                  <a:cubicBezTo>
                    <a:pt x="12" y="169"/>
                    <a:pt x="12" y="170"/>
                    <a:pt x="12" y="170"/>
                  </a:cubicBezTo>
                  <a:cubicBezTo>
                    <a:pt x="12" y="170"/>
                    <a:pt x="12" y="169"/>
                    <a:pt x="12" y="169"/>
                  </a:cubicBezTo>
                  <a:cubicBezTo>
                    <a:pt x="12" y="169"/>
                    <a:pt x="12" y="169"/>
                    <a:pt x="12" y="170"/>
                  </a:cubicBezTo>
                  <a:cubicBezTo>
                    <a:pt x="12" y="170"/>
                    <a:pt x="12" y="170"/>
                    <a:pt x="12" y="170"/>
                  </a:cubicBezTo>
                  <a:cubicBezTo>
                    <a:pt x="12" y="170"/>
                    <a:pt x="12" y="170"/>
                    <a:pt x="12" y="170"/>
                  </a:cubicBezTo>
                  <a:cubicBezTo>
                    <a:pt x="12" y="170"/>
                    <a:pt x="12" y="170"/>
                    <a:pt x="12" y="170"/>
                  </a:cubicBezTo>
                  <a:cubicBezTo>
                    <a:pt x="12" y="170"/>
                    <a:pt x="12" y="170"/>
                    <a:pt x="12" y="170"/>
                  </a:cubicBezTo>
                  <a:cubicBezTo>
                    <a:pt x="12" y="170"/>
                    <a:pt x="12" y="170"/>
                    <a:pt x="12" y="170"/>
                  </a:cubicBezTo>
                  <a:cubicBezTo>
                    <a:pt x="12" y="170"/>
                    <a:pt x="11" y="170"/>
                    <a:pt x="11" y="170"/>
                  </a:cubicBezTo>
                  <a:cubicBezTo>
                    <a:pt x="11" y="170"/>
                    <a:pt x="12"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1"/>
                  </a:cubicBezTo>
                  <a:cubicBezTo>
                    <a:pt x="10" y="171"/>
                    <a:pt x="10" y="171"/>
                    <a:pt x="10" y="171"/>
                  </a:cubicBezTo>
                  <a:cubicBezTo>
                    <a:pt x="10" y="171"/>
                    <a:pt x="10" y="171"/>
                    <a:pt x="10" y="171"/>
                  </a:cubicBezTo>
                  <a:cubicBezTo>
                    <a:pt x="10"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10" y="172"/>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1" y="172"/>
                    <a:pt x="11" y="172"/>
                    <a:pt x="11" y="172"/>
                  </a:cubicBezTo>
                  <a:cubicBezTo>
                    <a:pt x="10" y="172"/>
                    <a:pt x="10" y="172"/>
                    <a:pt x="10"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2" y="172"/>
                    <a:pt x="12" y="172"/>
                  </a:cubicBezTo>
                  <a:cubicBezTo>
                    <a:pt x="12" y="172"/>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5"/>
                    <a:pt x="12" y="175"/>
                  </a:cubicBezTo>
                  <a:cubicBezTo>
                    <a:pt x="12" y="175"/>
                    <a:pt x="12" y="175"/>
                    <a:pt x="12" y="175"/>
                  </a:cubicBezTo>
                  <a:cubicBezTo>
                    <a:pt x="11" y="174"/>
                    <a:pt x="11" y="174"/>
                    <a:pt x="11" y="174"/>
                  </a:cubicBezTo>
                  <a:cubicBezTo>
                    <a:pt x="11" y="174"/>
                    <a:pt x="11" y="174"/>
                    <a:pt x="11" y="174"/>
                  </a:cubicBezTo>
                  <a:cubicBezTo>
                    <a:pt x="11" y="174"/>
                    <a:pt x="11" y="174"/>
                    <a:pt x="11" y="174"/>
                  </a:cubicBezTo>
                  <a:cubicBezTo>
                    <a:pt x="11" y="174"/>
                    <a:pt x="11" y="174"/>
                    <a:pt x="11" y="174"/>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9"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1" y="176"/>
                    <a:pt x="11" y="176"/>
                  </a:cubicBezTo>
                  <a:cubicBezTo>
                    <a:pt x="11" y="176"/>
                    <a:pt x="11" y="176"/>
                    <a:pt x="11" y="176"/>
                  </a:cubicBezTo>
                  <a:cubicBezTo>
                    <a:pt x="10" y="176"/>
                    <a:pt x="10" y="176"/>
                    <a:pt x="10" y="176"/>
                  </a:cubicBezTo>
                  <a:cubicBezTo>
                    <a:pt x="11" y="176"/>
                    <a:pt x="11" y="176"/>
                    <a:pt x="11" y="176"/>
                  </a:cubicBezTo>
                  <a:cubicBezTo>
                    <a:pt x="11" y="176"/>
                    <a:pt x="11" y="176"/>
                    <a:pt x="11" y="176"/>
                  </a:cubicBezTo>
                  <a:cubicBezTo>
                    <a:pt x="11" y="176"/>
                    <a:pt x="11" y="176"/>
                    <a:pt x="11" y="176"/>
                  </a:cubicBezTo>
                  <a:cubicBezTo>
                    <a:pt x="11" y="176"/>
                    <a:pt x="10" y="177"/>
                    <a:pt x="11" y="177"/>
                  </a:cubicBezTo>
                  <a:cubicBezTo>
                    <a:pt x="11" y="177"/>
                    <a:pt x="11" y="177"/>
                    <a:pt x="11" y="177"/>
                  </a:cubicBezTo>
                  <a:cubicBezTo>
                    <a:pt x="11" y="177"/>
                    <a:pt x="11" y="177"/>
                    <a:pt x="11" y="177"/>
                  </a:cubicBezTo>
                  <a:cubicBezTo>
                    <a:pt x="11" y="177"/>
                    <a:pt x="11" y="177"/>
                    <a:pt x="11" y="177"/>
                  </a:cubicBezTo>
                  <a:cubicBezTo>
                    <a:pt x="11" y="177"/>
                    <a:pt x="11" y="177"/>
                    <a:pt x="11" y="177"/>
                  </a:cubicBezTo>
                  <a:cubicBezTo>
                    <a:pt x="11" y="177"/>
                    <a:pt x="11" y="177"/>
                    <a:pt x="11" y="177"/>
                  </a:cubicBezTo>
                  <a:cubicBezTo>
                    <a:pt x="11" y="177"/>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3" y="176"/>
                    <a:pt x="13" y="176"/>
                  </a:cubicBezTo>
                  <a:cubicBezTo>
                    <a:pt x="13" y="176"/>
                    <a:pt x="13" y="176"/>
                    <a:pt x="13" y="176"/>
                  </a:cubicBezTo>
                  <a:cubicBezTo>
                    <a:pt x="13" y="176"/>
                    <a:pt x="13" y="176"/>
                    <a:pt x="13" y="176"/>
                  </a:cubicBezTo>
                  <a:cubicBezTo>
                    <a:pt x="13" y="176"/>
                    <a:pt x="13" y="176"/>
                    <a:pt x="13" y="176"/>
                  </a:cubicBezTo>
                  <a:cubicBezTo>
                    <a:pt x="13" y="176"/>
                    <a:pt x="13" y="176"/>
                    <a:pt x="13" y="176"/>
                  </a:cubicBezTo>
                  <a:cubicBezTo>
                    <a:pt x="13" y="176"/>
                    <a:pt x="13" y="176"/>
                    <a:pt x="13" y="176"/>
                  </a:cubicBezTo>
                  <a:cubicBezTo>
                    <a:pt x="14" y="176"/>
                    <a:pt x="14" y="176"/>
                    <a:pt x="14" y="176"/>
                  </a:cubicBezTo>
                  <a:cubicBezTo>
                    <a:pt x="14" y="176"/>
                    <a:pt x="14" y="176"/>
                    <a:pt x="14" y="176"/>
                  </a:cubicBezTo>
                  <a:cubicBezTo>
                    <a:pt x="14" y="176"/>
                    <a:pt x="14" y="176"/>
                    <a:pt x="14" y="176"/>
                  </a:cubicBezTo>
                  <a:cubicBezTo>
                    <a:pt x="14" y="176"/>
                    <a:pt x="14" y="176"/>
                    <a:pt x="14" y="176"/>
                  </a:cubicBezTo>
                  <a:cubicBezTo>
                    <a:pt x="14" y="176"/>
                    <a:pt x="14" y="176"/>
                    <a:pt x="14"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4" y="175"/>
                    <a:pt x="15" y="175"/>
                    <a:pt x="15" y="175"/>
                  </a:cubicBezTo>
                  <a:cubicBezTo>
                    <a:pt x="15" y="175"/>
                    <a:pt x="15" y="175"/>
                    <a:pt x="15" y="175"/>
                  </a:cubicBezTo>
                  <a:cubicBezTo>
                    <a:pt x="15" y="175"/>
                    <a:pt x="15" y="175"/>
                    <a:pt x="15" y="175"/>
                  </a:cubicBezTo>
                  <a:cubicBezTo>
                    <a:pt x="15" y="175"/>
                    <a:pt x="15" y="175"/>
                    <a:pt x="15" y="175"/>
                  </a:cubicBezTo>
                  <a:cubicBezTo>
                    <a:pt x="15" y="175"/>
                    <a:pt x="15" y="174"/>
                    <a:pt x="15" y="174"/>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6" y="175"/>
                    <a:pt x="16" y="175"/>
                  </a:cubicBezTo>
                  <a:cubicBezTo>
                    <a:pt x="16" y="174"/>
                    <a:pt x="16" y="174"/>
                    <a:pt x="16" y="174"/>
                  </a:cubicBezTo>
                  <a:cubicBezTo>
                    <a:pt x="16" y="174"/>
                    <a:pt x="16" y="174"/>
                    <a:pt x="16" y="174"/>
                  </a:cubicBezTo>
                  <a:cubicBezTo>
                    <a:pt x="16" y="175"/>
                    <a:pt x="16" y="175"/>
                    <a:pt x="16"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6"/>
                    <a:pt x="15" y="176"/>
                  </a:cubicBezTo>
                  <a:cubicBezTo>
                    <a:pt x="15" y="176"/>
                    <a:pt x="15" y="176"/>
                    <a:pt x="15" y="176"/>
                  </a:cubicBezTo>
                  <a:cubicBezTo>
                    <a:pt x="15" y="176"/>
                    <a:pt x="16" y="176"/>
                    <a:pt x="16" y="176"/>
                  </a:cubicBezTo>
                  <a:cubicBezTo>
                    <a:pt x="16" y="176"/>
                    <a:pt x="15" y="176"/>
                    <a:pt x="15" y="176"/>
                  </a:cubicBezTo>
                  <a:cubicBezTo>
                    <a:pt x="15" y="176"/>
                    <a:pt x="15" y="176"/>
                    <a:pt x="15" y="176"/>
                  </a:cubicBezTo>
                  <a:cubicBezTo>
                    <a:pt x="15" y="176"/>
                    <a:pt x="15" y="176"/>
                    <a:pt x="15" y="176"/>
                  </a:cubicBezTo>
                  <a:cubicBezTo>
                    <a:pt x="15"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4" y="177"/>
                    <a:pt x="14" y="177"/>
                  </a:cubicBezTo>
                  <a:cubicBezTo>
                    <a:pt x="14" y="177"/>
                    <a:pt x="14" y="176"/>
                    <a:pt x="14" y="176"/>
                  </a:cubicBezTo>
                  <a:cubicBezTo>
                    <a:pt x="14" y="176"/>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5" y="177"/>
                    <a:pt x="15" y="177"/>
                  </a:cubicBezTo>
                  <a:cubicBezTo>
                    <a:pt x="15"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3" y="177"/>
                    <a:pt x="13" y="177"/>
                    <a:pt x="13" y="177"/>
                  </a:cubicBezTo>
                  <a:cubicBezTo>
                    <a:pt x="13" y="177"/>
                    <a:pt x="13" y="177"/>
                    <a:pt x="13" y="177"/>
                  </a:cubicBezTo>
                  <a:cubicBezTo>
                    <a:pt x="13" y="177"/>
                    <a:pt x="13" y="177"/>
                    <a:pt x="13" y="177"/>
                  </a:cubicBezTo>
                  <a:cubicBezTo>
                    <a:pt x="13" y="177"/>
                    <a:pt x="13" y="177"/>
                    <a:pt x="13" y="177"/>
                  </a:cubicBezTo>
                  <a:cubicBezTo>
                    <a:pt x="13" y="177"/>
                    <a:pt x="13" y="176"/>
                    <a:pt x="13" y="176"/>
                  </a:cubicBezTo>
                  <a:cubicBezTo>
                    <a:pt x="13" y="176"/>
                    <a:pt x="13" y="177"/>
                    <a:pt x="13" y="177"/>
                  </a:cubicBezTo>
                  <a:cubicBezTo>
                    <a:pt x="13" y="177"/>
                    <a:pt x="13" y="177"/>
                    <a:pt x="13" y="177"/>
                  </a:cubicBezTo>
                  <a:cubicBezTo>
                    <a:pt x="13" y="177"/>
                    <a:pt x="13" y="177"/>
                    <a:pt x="13" y="177"/>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6"/>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3" y="178"/>
                    <a:pt x="13" y="178"/>
                  </a:cubicBezTo>
                  <a:cubicBezTo>
                    <a:pt x="13" y="178"/>
                    <a:pt x="13" y="178"/>
                    <a:pt x="13" y="178"/>
                  </a:cubicBezTo>
                  <a:cubicBezTo>
                    <a:pt x="13" y="178"/>
                    <a:pt x="13" y="178"/>
                    <a:pt x="13" y="178"/>
                  </a:cubicBezTo>
                  <a:cubicBezTo>
                    <a:pt x="13" y="178"/>
                    <a:pt x="13" y="178"/>
                    <a:pt x="13" y="178"/>
                  </a:cubicBezTo>
                  <a:cubicBezTo>
                    <a:pt x="13" y="178"/>
                    <a:pt x="13" y="178"/>
                    <a:pt x="12" y="178"/>
                  </a:cubicBezTo>
                  <a:cubicBezTo>
                    <a:pt x="12" y="178"/>
                    <a:pt x="12" y="178"/>
                    <a:pt x="12" y="178"/>
                  </a:cubicBezTo>
                  <a:cubicBezTo>
                    <a:pt x="12" y="178"/>
                    <a:pt x="13" y="178"/>
                    <a:pt x="13" y="178"/>
                  </a:cubicBezTo>
                  <a:cubicBezTo>
                    <a:pt x="13" y="178"/>
                    <a:pt x="13" y="178"/>
                    <a:pt x="13" y="178"/>
                  </a:cubicBezTo>
                  <a:cubicBezTo>
                    <a:pt x="13" y="178"/>
                    <a:pt x="13" y="178"/>
                    <a:pt x="13" y="178"/>
                  </a:cubicBezTo>
                  <a:cubicBezTo>
                    <a:pt x="13" y="178"/>
                    <a:pt x="13" y="179"/>
                    <a:pt x="13" y="179"/>
                  </a:cubicBezTo>
                  <a:cubicBezTo>
                    <a:pt x="13" y="179"/>
                    <a:pt x="13" y="179"/>
                    <a:pt x="13" y="179"/>
                  </a:cubicBezTo>
                  <a:cubicBezTo>
                    <a:pt x="13" y="179"/>
                    <a:pt x="13" y="179"/>
                    <a:pt x="13" y="179"/>
                  </a:cubicBezTo>
                  <a:cubicBezTo>
                    <a:pt x="13"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8"/>
                    <a:pt x="15" y="178"/>
                  </a:cubicBezTo>
                  <a:cubicBezTo>
                    <a:pt x="15" y="178"/>
                    <a:pt x="15" y="178"/>
                    <a:pt x="15" y="178"/>
                  </a:cubicBezTo>
                  <a:cubicBezTo>
                    <a:pt x="15" y="178"/>
                    <a:pt x="15" y="178"/>
                    <a:pt x="15" y="178"/>
                  </a:cubicBezTo>
                  <a:cubicBezTo>
                    <a:pt x="15" y="178"/>
                    <a:pt x="15" y="178"/>
                    <a:pt x="15" y="178"/>
                  </a:cubicBezTo>
                  <a:cubicBezTo>
                    <a:pt x="15" y="178"/>
                    <a:pt x="15" y="178"/>
                    <a:pt x="15"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7" y="178"/>
                    <a:pt x="17" y="178"/>
                  </a:cubicBezTo>
                  <a:cubicBezTo>
                    <a:pt x="16"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9" y="177"/>
                  </a:cubicBezTo>
                  <a:cubicBezTo>
                    <a:pt x="19" y="177"/>
                    <a:pt x="18" y="177"/>
                    <a:pt x="18" y="177"/>
                  </a:cubicBezTo>
                  <a:cubicBezTo>
                    <a:pt x="18" y="176"/>
                    <a:pt x="18" y="176"/>
                    <a:pt x="18" y="176"/>
                  </a:cubicBezTo>
                  <a:cubicBezTo>
                    <a:pt x="18" y="176"/>
                    <a:pt x="18" y="176"/>
                    <a:pt x="18" y="176"/>
                  </a:cubicBezTo>
                  <a:cubicBezTo>
                    <a:pt x="18" y="176"/>
                    <a:pt x="18" y="176"/>
                    <a:pt x="18" y="176"/>
                  </a:cubicBezTo>
                  <a:cubicBezTo>
                    <a:pt x="18" y="176"/>
                    <a:pt x="18" y="176"/>
                    <a:pt x="18" y="176"/>
                  </a:cubicBezTo>
                  <a:cubicBezTo>
                    <a:pt x="18" y="176"/>
                    <a:pt x="19" y="176"/>
                    <a:pt x="19" y="176"/>
                  </a:cubicBezTo>
                  <a:cubicBezTo>
                    <a:pt x="19" y="176"/>
                    <a:pt x="19" y="176"/>
                    <a:pt x="19" y="176"/>
                  </a:cubicBezTo>
                  <a:cubicBezTo>
                    <a:pt x="19" y="176"/>
                    <a:pt x="19" y="176"/>
                    <a:pt x="19" y="176"/>
                  </a:cubicBezTo>
                  <a:cubicBezTo>
                    <a:pt x="19" y="176"/>
                    <a:pt x="19" y="176"/>
                    <a:pt x="19" y="176"/>
                  </a:cubicBezTo>
                  <a:cubicBezTo>
                    <a:pt x="19" y="176"/>
                    <a:pt x="19" y="176"/>
                    <a:pt x="19" y="176"/>
                  </a:cubicBezTo>
                  <a:cubicBezTo>
                    <a:pt x="19" y="176"/>
                    <a:pt x="20" y="176"/>
                    <a:pt x="20" y="176"/>
                  </a:cubicBezTo>
                  <a:cubicBezTo>
                    <a:pt x="20" y="176"/>
                    <a:pt x="20" y="176"/>
                    <a:pt x="20" y="176"/>
                  </a:cubicBezTo>
                  <a:cubicBezTo>
                    <a:pt x="20" y="176"/>
                    <a:pt x="20" y="176"/>
                    <a:pt x="20" y="176"/>
                  </a:cubicBezTo>
                  <a:cubicBezTo>
                    <a:pt x="20" y="176"/>
                    <a:pt x="20" y="176"/>
                    <a:pt x="20" y="176"/>
                  </a:cubicBezTo>
                  <a:cubicBezTo>
                    <a:pt x="20" y="176"/>
                    <a:pt x="20" y="176"/>
                    <a:pt x="20" y="176"/>
                  </a:cubicBezTo>
                  <a:cubicBezTo>
                    <a:pt x="20" y="176"/>
                    <a:pt x="20" y="176"/>
                    <a:pt x="20" y="176"/>
                  </a:cubicBezTo>
                  <a:cubicBezTo>
                    <a:pt x="20" y="176"/>
                    <a:pt x="20" y="176"/>
                    <a:pt x="21" y="176"/>
                  </a:cubicBezTo>
                  <a:cubicBezTo>
                    <a:pt x="21" y="176"/>
                    <a:pt x="21" y="176"/>
                    <a:pt x="21" y="176"/>
                  </a:cubicBezTo>
                  <a:cubicBezTo>
                    <a:pt x="21" y="176"/>
                    <a:pt x="21" y="176"/>
                    <a:pt x="21" y="176"/>
                  </a:cubicBezTo>
                  <a:cubicBezTo>
                    <a:pt x="21" y="176"/>
                    <a:pt x="22" y="176"/>
                    <a:pt x="22" y="176"/>
                  </a:cubicBezTo>
                  <a:cubicBezTo>
                    <a:pt x="22" y="176"/>
                    <a:pt x="22" y="176"/>
                    <a:pt x="22" y="176"/>
                  </a:cubicBezTo>
                  <a:cubicBezTo>
                    <a:pt x="22" y="176"/>
                    <a:pt x="22" y="176"/>
                    <a:pt x="22" y="176"/>
                  </a:cubicBezTo>
                  <a:cubicBezTo>
                    <a:pt x="22" y="176"/>
                    <a:pt x="22" y="176"/>
                    <a:pt x="22" y="176"/>
                  </a:cubicBezTo>
                  <a:cubicBezTo>
                    <a:pt x="23" y="176"/>
                    <a:pt x="23" y="176"/>
                    <a:pt x="23" y="176"/>
                  </a:cubicBezTo>
                  <a:cubicBezTo>
                    <a:pt x="23" y="176"/>
                    <a:pt x="23" y="176"/>
                    <a:pt x="23" y="176"/>
                  </a:cubicBezTo>
                  <a:cubicBezTo>
                    <a:pt x="23" y="176"/>
                    <a:pt x="23" y="175"/>
                    <a:pt x="23" y="175"/>
                  </a:cubicBezTo>
                  <a:cubicBezTo>
                    <a:pt x="23" y="175"/>
                    <a:pt x="23"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4"/>
                    <a:pt x="22" y="174"/>
                    <a:pt x="22" y="174"/>
                  </a:cubicBezTo>
                  <a:cubicBezTo>
                    <a:pt x="22" y="174"/>
                    <a:pt x="22" y="174"/>
                    <a:pt x="22" y="174"/>
                  </a:cubicBezTo>
                  <a:cubicBezTo>
                    <a:pt x="22" y="174"/>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5"/>
                    <a:pt x="24" y="175"/>
                  </a:cubicBezTo>
                  <a:cubicBezTo>
                    <a:pt x="24" y="175"/>
                    <a:pt x="24" y="175"/>
                    <a:pt x="24" y="175"/>
                  </a:cubicBezTo>
                  <a:cubicBezTo>
                    <a:pt x="24" y="175"/>
                    <a:pt x="24" y="175"/>
                    <a:pt x="24" y="175"/>
                  </a:cubicBezTo>
                  <a:cubicBezTo>
                    <a:pt x="24" y="175"/>
                    <a:pt x="24" y="175"/>
                    <a:pt x="23" y="175"/>
                  </a:cubicBezTo>
                  <a:cubicBezTo>
                    <a:pt x="23" y="175"/>
                    <a:pt x="23" y="175"/>
                    <a:pt x="23" y="175"/>
                  </a:cubicBezTo>
                  <a:cubicBezTo>
                    <a:pt x="23" y="175"/>
                    <a:pt x="23" y="176"/>
                    <a:pt x="23" y="176"/>
                  </a:cubicBezTo>
                  <a:cubicBezTo>
                    <a:pt x="23"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3" y="176"/>
                    <a:pt x="23" y="176"/>
                    <a:pt x="23" y="176"/>
                  </a:cubicBezTo>
                  <a:cubicBezTo>
                    <a:pt x="23" y="176"/>
                    <a:pt x="23" y="176"/>
                    <a:pt x="23" y="176"/>
                  </a:cubicBezTo>
                  <a:cubicBezTo>
                    <a:pt x="23" y="176"/>
                    <a:pt x="23" y="176"/>
                    <a:pt x="23" y="176"/>
                  </a:cubicBezTo>
                  <a:cubicBezTo>
                    <a:pt x="23" y="176"/>
                    <a:pt x="24" y="177"/>
                    <a:pt x="24" y="177"/>
                  </a:cubicBezTo>
                  <a:cubicBezTo>
                    <a:pt x="24" y="177"/>
                    <a:pt x="24" y="177"/>
                    <a:pt x="24" y="177"/>
                  </a:cubicBezTo>
                  <a:cubicBezTo>
                    <a:pt x="24" y="177"/>
                    <a:pt x="24" y="177"/>
                    <a:pt x="24" y="177"/>
                  </a:cubicBezTo>
                  <a:cubicBezTo>
                    <a:pt x="24" y="177"/>
                    <a:pt x="25" y="178"/>
                    <a:pt x="25" y="178"/>
                  </a:cubicBezTo>
                  <a:cubicBezTo>
                    <a:pt x="25" y="178"/>
                    <a:pt x="25" y="178"/>
                    <a:pt x="25" y="178"/>
                  </a:cubicBezTo>
                  <a:cubicBezTo>
                    <a:pt x="25" y="177"/>
                    <a:pt x="25" y="177"/>
                    <a:pt x="25" y="177"/>
                  </a:cubicBezTo>
                  <a:cubicBezTo>
                    <a:pt x="25" y="177"/>
                    <a:pt x="25" y="177"/>
                    <a:pt x="25" y="177"/>
                  </a:cubicBezTo>
                  <a:cubicBezTo>
                    <a:pt x="25" y="177"/>
                    <a:pt x="25" y="177"/>
                    <a:pt x="25" y="177"/>
                  </a:cubicBezTo>
                  <a:cubicBezTo>
                    <a:pt x="25" y="177"/>
                    <a:pt x="25" y="177"/>
                    <a:pt x="25" y="177"/>
                  </a:cubicBezTo>
                  <a:cubicBezTo>
                    <a:pt x="25" y="177"/>
                    <a:pt x="25" y="177"/>
                    <a:pt x="25" y="177"/>
                  </a:cubicBezTo>
                  <a:cubicBezTo>
                    <a:pt x="25" y="177"/>
                    <a:pt x="26" y="177"/>
                    <a:pt x="26" y="177"/>
                  </a:cubicBezTo>
                  <a:cubicBezTo>
                    <a:pt x="26" y="177"/>
                    <a:pt x="26" y="177"/>
                    <a:pt x="26" y="177"/>
                  </a:cubicBezTo>
                  <a:cubicBezTo>
                    <a:pt x="26" y="177"/>
                    <a:pt x="26" y="177"/>
                    <a:pt x="26" y="177"/>
                  </a:cubicBezTo>
                  <a:cubicBezTo>
                    <a:pt x="26" y="177"/>
                    <a:pt x="26" y="177"/>
                    <a:pt x="26" y="177"/>
                  </a:cubicBezTo>
                  <a:cubicBezTo>
                    <a:pt x="26" y="177"/>
                    <a:pt x="26"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8" y="178"/>
                    <a:pt x="28" y="178"/>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9"/>
                  </a:cubicBezTo>
                  <a:cubicBezTo>
                    <a:pt x="27" y="179"/>
                    <a:pt x="27" y="179"/>
                    <a:pt x="27" y="179"/>
                  </a:cubicBezTo>
                  <a:cubicBezTo>
                    <a:pt x="27" y="179"/>
                    <a:pt x="27" y="179"/>
                    <a:pt x="27" y="179"/>
                  </a:cubicBezTo>
                  <a:cubicBezTo>
                    <a:pt x="27" y="179"/>
                    <a:pt x="27" y="179"/>
                    <a:pt x="27"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8"/>
                    <a:pt x="26" y="178"/>
                    <a:pt x="26" y="178"/>
                  </a:cubicBezTo>
                  <a:cubicBezTo>
                    <a:pt x="26" y="178"/>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5" y="179"/>
                    <a:pt x="25" y="179"/>
                    <a:pt x="25" y="179"/>
                  </a:cubicBezTo>
                  <a:cubicBezTo>
                    <a:pt x="25" y="179"/>
                    <a:pt x="26" y="178"/>
                    <a:pt x="26" y="178"/>
                  </a:cubicBezTo>
                  <a:cubicBezTo>
                    <a:pt x="26" y="178"/>
                    <a:pt x="26" y="178"/>
                    <a:pt x="26" y="178"/>
                  </a:cubicBezTo>
                  <a:cubicBezTo>
                    <a:pt x="26" y="178"/>
                    <a:pt x="26" y="178"/>
                    <a:pt x="26" y="178"/>
                  </a:cubicBezTo>
                  <a:cubicBezTo>
                    <a:pt x="25" y="178"/>
                    <a:pt x="25" y="178"/>
                    <a:pt x="25" y="178"/>
                  </a:cubicBezTo>
                  <a:cubicBezTo>
                    <a:pt x="25" y="178"/>
                    <a:pt x="25" y="178"/>
                    <a:pt x="25" y="178"/>
                  </a:cubicBezTo>
                  <a:cubicBezTo>
                    <a:pt x="25" y="178"/>
                    <a:pt x="25" y="178"/>
                    <a:pt x="25" y="178"/>
                  </a:cubicBezTo>
                  <a:cubicBezTo>
                    <a:pt x="25" y="178"/>
                    <a:pt x="25" y="178"/>
                    <a:pt x="25" y="179"/>
                  </a:cubicBezTo>
                  <a:cubicBezTo>
                    <a:pt x="25" y="179"/>
                    <a:pt x="25" y="179"/>
                    <a:pt x="25" y="179"/>
                  </a:cubicBezTo>
                  <a:cubicBezTo>
                    <a:pt x="25" y="179"/>
                    <a:pt x="25" y="179"/>
                    <a:pt x="25" y="179"/>
                  </a:cubicBezTo>
                  <a:cubicBezTo>
                    <a:pt x="25" y="179"/>
                    <a:pt x="25" y="179"/>
                    <a:pt x="25" y="179"/>
                  </a:cubicBezTo>
                  <a:cubicBezTo>
                    <a:pt x="25" y="179"/>
                    <a:pt x="25" y="179"/>
                    <a:pt x="25" y="179"/>
                  </a:cubicBezTo>
                  <a:cubicBezTo>
                    <a:pt x="25" y="179"/>
                    <a:pt x="25" y="179"/>
                    <a:pt x="25" y="179"/>
                  </a:cubicBezTo>
                  <a:cubicBezTo>
                    <a:pt x="24" y="179"/>
                    <a:pt x="24" y="179"/>
                    <a:pt x="24" y="179"/>
                  </a:cubicBezTo>
                  <a:cubicBezTo>
                    <a:pt x="24" y="179"/>
                    <a:pt x="24" y="179"/>
                    <a:pt x="24" y="179"/>
                  </a:cubicBezTo>
                  <a:cubicBezTo>
                    <a:pt x="24" y="179"/>
                    <a:pt x="24" y="179"/>
                    <a:pt x="25" y="179"/>
                  </a:cubicBezTo>
                  <a:cubicBezTo>
                    <a:pt x="25" y="179"/>
                    <a:pt x="25" y="180"/>
                    <a:pt x="25" y="180"/>
                  </a:cubicBezTo>
                  <a:cubicBezTo>
                    <a:pt x="25" y="180"/>
                    <a:pt x="25" y="180"/>
                    <a:pt x="25" y="180"/>
                  </a:cubicBezTo>
                  <a:cubicBezTo>
                    <a:pt x="25" y="180"/>
                    <a:pt x="24" y="180"/>
                    <a:pt x="24" y="180"/>
                  </a:cubicBezTo>
                  <a:cubicBezTo>
                    <a:pt x="24" y="180"/>
                    <a:pt x="24" y="180"/>
                    <a:pt x="24" y="180"/>
                  </a:cubicBezTo>
                  <a:cubicBezTo>
                    <a:pt x="24" y="180"/>
                    <a:pt x="24" y="180"/>
                    <a:pt x="24"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7" y="181"/>
                    <a:pt x="27" y="181"/>
                    <a:pt x="27" y="181"/>
                  </a:cubicBezTo>
                  <a:cubicBezTo>
                    <a:pt x="27" y="181"/>
                    <a:pt x="27" y="181"/>
                    <a:pt x="27" y="181"/>
                  </a:cubicBezTo>
                  <a:cubicBezTo>
                    <a:pt x="27" y="181"/>
                    <a:pt x="27" y="181"/>
                    <a:pt x="27" y="181"/>
                  </a:cubicBezTo>
                  <a:cubicBezTo>
                    <a:pt x="27" y="181"/>
                    <a:pt x="27" y="181"/>
                    <a:pt x="27" y="181"/>
                  </a:cubicBezTo>
                  <a:cubicBezTo>
                    <a:pt x="27" y="181"/>
                    <a:pt x="27" y="180"/>
                    <a:pt x="27" y="180"/>
                  </a:cubicBezTo>
                  <a:cubicBezTo>
                    <a:pt x="27" y="180"/>
                    <a:pt x="27" y="180"/>
                    <a:pt x="27" y="180"/>
                  </a:cubicBezTo>
                  <a:cubicBezTo>
                    <a:pt x="27" y="180"/>
                    <a:pt x="27" y="180"/>
                    <a:pt x="27" y="180"/>
                  </a:cubicBezTo>
                  <a:cubicBezTo>
                    <a:pt x="27" y="180"/>
                    <a:pt x="27" y="180"/>
                    <a:pt x="27" y="180"/>
                  </a:cubicBezTo>
                  <a:cubicBezTo>
                    <a:pt x="27" y="180"/>
                    <a:pt x="27" y="180"/>
                    <a:pt x="27" y="180"/>
                  </a:cubicBezTo>
                  <a:cubicBezTo>
                    <a:pt x="27" y="180"/>
                    <a:pt x="27" y="180"/>
                    <a:pt x="27" y="180"/>
                  </a:cubicBezTo>
                  <a:cubicBezTo>
                    <a:pt x="27" y="180"/>
                    <a:pt x="28" y="180"/>
                    <a:pt x="28" y="180"/>
                  </a:cubicBezTo>
                  <a:cubicBezTo>
                    <a:pt x="28" y="180"/>
                    <a:pt x="28" y="180"/>
                    <a:pt x="28" y="180"/>
                  </a:cubicBezTo>
                  <a:cubicBezTo>
                    <a:pt x="28" y="180"/>
                    <a:pt x="28" y="180"/>
                    <a:pt x="28" y="180"/>
                  </a:cubicBezTo>
                  <a:cubicBezTo>
                    <a:pt x="28" y="180"/>
                    <a:pt x="28" y="180"/>
                    <a:pt x="28" y="180"/>
                  </a:cubicBezTo>
                  <a:cubicBezTo>
                    <a:pt x="28" y="180"/>
                    <a:pt x="28" y="180"/>
                    <a:pt x="28" y="180"/>
                  </a:cubicBezTo>
                  <a:cubicBezTo>
                    <a:pt x="28" y="180"/>
                    <a:pt x="28" y="180"/>
                    <a:pt x="28" y="180"/>
                  </a:cubicBezTo>
                  <a:cubicBezTo>
                    <a:pt x="28" y="180"/>
                    <a:pt x="28" y="181"/>
                    <a:pt x="28" y="180"/>
                  </a:cubicBezTo>
                  <a:cubicBezTo>
                    <a:pt x="28" y="180"/>
                    <a:pt x="28" y="180"/>
                    <a:pt x="28" y="180"/>
                  </a:cubicBezTo>
                  <a:cubicBezTo>
                    <a:pt x="28" y="180"/>
                    <a:pt x="28" y="180"/>
                    <a:pt x="28" y="180"/>
                  </a:cubicBezTo>
                  <a:cubicBezTo>
                    <a:pt x="28" y="180"/>
                    <a:pt x="28" y="180"/>
                    <a:pt x="28" y="180"/>
                  </a:cubicBezTo>
                  <a:cubicBezTo>
                    <a:pt x="28" y="180"/>
                    <a:pt x="29" y="180"/>
                    <a:pt x="29"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30" y="180"/>
                    <a:pt x="30" y="180"/>
                    <a:pt x="30"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29" y="179"/>
                    <a:pt x="29" y="179"/>
                    <a:pt x="29"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1" y="179"/>
                    <a:pt x="31" y="179"/>
                    <a:pt x="31" y="179"/>
                  </a:cubicBezTo>
                  <a:cubicBezTo>
                    <a:pt x="31" y="179"/>
                    <a:pt x="31" y="179"/>
                    <a:pt x="31" y="179"/>
                  </a:cubicBezTo>
                  <a:cubicBezTo>
                    <a:pt x="31" y="179"/>
                    <a:pt x="31" y="179"/>
                    <a:pt x="31" y="179"/>
                  </a:cubicBezTo>
                  <a:cubicBezTo>
                    <a:pt x="31" y="179"/>
                    <a:pt x="31" y="179"/>
                    <a:pt x="31" y="179"/>
                  </a:cubicBezTo>
                  <a:cubicBezTo>
                    <a:pt x="31" y="179"/>
                    <a:pt x="31" y="179"/>
                    <a:pt x="31" y="179"/>
                  </a:cubicBezTo>
                  <a:cubicBezTo>
                    <a:pt x="31" y="179"/>
                    <a:pt x="31"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3" y="180"/>
                    <a:pt x="33" y="180"/>
                  </a:cubicBezTo>
                  <a:cubicBezTo>
                    <a:pt x="33" y="180"/>
                    <a:pt x="33" y="181"/>
                    <a:pt x="33" y="181"/>
                  </a:cubicBezTo>
                  <a:cubicBezTo>
                    <a:pt x="33" y="181"/>
                    <a:pt x="33" y="181"/>
                    <a:pt x="33" y="181"/>
                  </a:cubicBezTo>
                  <a:cubicBezTo>
                    <a:pt x="33" y="181"/>
                    <a:pt x="33" y="181"/>
                    <a:pt x="33" y="181"/>
                  </a:cubicBezTo>
                  <a:cubicBezTo>
                    <a:pt x="33" y="181"/>
                    <a:pt x="33" y="181"/>
                    <a:pt x="33" y="181"/>
                  </a:cubicBezTo>
                  <a:cubicBezTo>
                    <a:pt x="33" y="181"/>
                    <a:pt x="33" y="181"/>
                    <a:pt x="33" y="181"/>
                  </a:cubicBezTo>
                  <a:cubicBezTo>
                    <a:pt x="33" y="181"/>
                    <a:pt x="33" y="181"/>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4"/>
                    <a:pt x="35" y="184"/>
                  </a:cubicBezTo>
                  <a:cubicBezTo>
                    <a:pt x="35" y="184"/>
                    <a:pt x="35" y="184"/>
                    <a:pt x="35" y="184"/>
                  </a:cubicBezTo>
                  <a:cubicBezTo>
                    <a:pt x="35" y="184"/>
                    <a:pt x="35" y="184"/>
                    <a:pt x="35" y="184"/>
                  </a:cubicBezTo>
                  <a:cubicBezTo>
                    <a:pt x="35"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5"/>
                    <a:pt x="36" y="185"/>
                    <a:pt x="36" y="185"/>
                  </a:cubicBezTo>
                  <a:cubicBezTo>
                    <a:pt x="36" y="185"/>
                    <a:pt x="36" y="185"/>
                    <a:pt x="36" y="185"/>
                  </a:cubicBezTo>
                  <a:cubicBezTo>
                    <a:pt x="36" y="185"/>
                    <a:pt x="36" y="185"/>
                    <a:pt x="36" y="185"/>
                  </a:cubicBezTo>
                  <a:cubicBezTo>
                    <a:pt x="36" y="185"/>
                    <a:pt x="36" y="185"/>
                    <a:pt x="36" y="185"/>
                  </a:cubicBezTo>
                  <a:cubicBezTo>
                    <a:pt x="36" y="185"/>
                    <a:pt x="36" y="185"/>
                    <a:pt x="37" y="185"/>
                  </a:cubicBezTo>
                  <a:cubicBezTo>
                    <a:pt x="37" y="185"/>
                    <a:pt x="37" y="185"/>
                    <a:pt x="37" y="185"/>
                  </a:cubicBezTo>
                  <a:cubicBezTo>
                    <a:pt x="37" y="185"/>
                    <a:pt x="37" y="185"/>
                    <a:pt x="37" y="185"/>
                  </a:cubicBezTo>
                  <a:cubicBezTo>
                    <a:pt x="37" y="185"/>
                    <a:pt x="37" y="185"/>
                    <a:pt x="37" y="185"/>
                  </a:cubicBezTo>
                  <a:cubicBezTo>
                    <a:pt x="37" y="185"/>
                    <a:pt x="37" y="185"/>
                    <a:pt x="37" y="185"/>
                  </a:cubicBezTo>
                  <a:cubicBezTo>
                    <a:pt x="37" y="185"/>
                    <a:pt x="37" y="185"/>
                    <a:pt x="37" y="185"/>
                  </a:cubicBezTo>
                  <a:cubicBezTo>
                    <a:pt x="37" y="185"/>
                    <a:pt x="38" y="185"/>
                    <a:pt x="38" y="185"/>
                  </a:cubicBezTo>
                  <a:cubicBezTo>
                    <a:pt x="38" y="185"/>
                    <a:pt x="38" y="185"/>
                    <a:pt x="38" y="185"/>
                  </a:cubicBezTo>
                  <a:cubicBezTo>
                    <a:pt x="38" y="185"/>
                    <a:pt x="38" y="185"/>
                    <a:pt x="38" y="185"/>
                  </a:cubicBezTo>
                  <a:cubicBezTo>
                    <a:pt x="38" y="185"/>
                    <a:pt x="38" y="185"/>
                    <a:pt x="38" y="185"/>
                  </a:cubicBezTo>
                  <a:cubicBezTo>
                    <a:pt x="38" y="185"/>
                    <a:pt x="38" y="185"/>
                    <a:pt x="38" y="185"/>
                  </a:cubicBezTo>
                  <a:cubicBezTo>
                    <a:pt x="38" y="185"/>
                    <a:pt x="38" y="185"/>
                    <a:pt x="38" y="185"/>
                  </a:cubicBezTo>
                  <a:cubicBezTo>
                    <a:pt x="38"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4"/>
                    <a:pt x="42" y="184"/>
                    <a:pt x="42" y="184"/>
                  </a:cubicBezTo>
                  <a:cubicBezTo>
                    <a:pt x="42" y="184"/>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2"/>
                    <a:pt x="43" y="182"/>
                    <a:pt x="43" y="182"/>
                  </a:cubicBezTo>
                  <a:cubicBezTo>
                    <a:pt x="43" y="183"/>
                    <a:pt x="43" y="183"/>
                    <a:pt x="43" y="183"/>
                  </a:cubicBezTo>
                  <a:cubicBezTo>
                    <a:pt x="43" y="182"/>
                    <a:pt x="43" y="182"/>
                    <a:pt x="43" y="182"/>
                  </a:cubicBezTo>
                  <a:cubicBezTo>
                    <a:pt x="43" y="182"/>
                    <a:pt x="43" y="182"/>
                    <a:pt x="43" y="182"/>
                  </a:cubicBezTo>
                  <a:cubicBezTo>
                    <a:pt x="43" y="182"/>
                    <a:pt x="43"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5" y="182"/>
                    <a:pt x="45" y="182"/>
                  </a:cubicBezTo>
                  <a:cubicBezTo>
                    <a:pt x="45" y="182"/>
                    <a:pt x="45" y="182"/>
                    <a:pt x="45" y="182"/>
                  </a:cubicBezTo>
                  <a:cubicBezTo>
                    <a:pt x="45" y="182"/>
                    <a:pt x="45" y="182"/>
                    <a:pt x="45" y="182"/>
                  </a:cubicBezTo>
                  <a:cubicBezTo>
                    <a:pt x="45" y="182"/>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6" y="181"/>
                    <a:pt x="46" y="181"/>
                    <a:pt x="46" y="181"/>
                  </a:cubicBezTo>
                  <a:cubicBezTo>
                    <a:pt x="46" y="181"/>
                    <a:pt x="45" y="181"/>
                    <a:pt x="45" y="181"/>
                  </a:cubicBezTo>
                  <a:cubicBezTo>
                    <a:pt x="45" y="181"/>
                    <a:pt x="45" y="181"/>
                    <a:pt x="45" y="181"/>
                  </a:cubicBezTo>
                  <a:cubicBezTo>
                    <a:pt x="45" y="181"/>
                    <a:pt x="45" y="181"/>
                    <a:pt x="45" y="181"/>
                  </a:cubicBezTo>
                  <a:cubicBezTo>
                    <a:pt x="45" y="181"/>
                    <a:pt x="45" y="181"/>
                    <a:pt x="46" y="181"/>
                  </a:cubicBezTo>
                  <a:cubicBezTo>
                    <a:pt x="46" y="181"/>
                    <a:pt x="46" y="181"/>
                    <a:pt x="46" y="181"/>
                  </a:cubicBezTo>
                  <a:cubicBezTo>
                    <a:pt x="46" y="181"/>
                    <a:pt x="46" y="181"/>
                    <a:pt x="46" y="181"/>
                  </a:cubicBezTo>
                  <a:cubicBezTo>
                    <a:pt x="46" y="181"/>
                    <a:pt x="46" y="181"/>
                    <a:pt x="46" y="181"/>
                  </a:cubicBezTo>
                  <a:cubicBezTo>
                    <a:pt x="46" y="181"/>
                    <a:pt x="46" y="181"/>
                    <a:pt x="46" y="181"/>
                  </a:cubicBezTo>
                  <a:cubicBezTo>
                    <a:pt x="46" y="181"/>
                    <a:pt x="46" y="181"/>
                    <a:pt x="46" y="181"/>
                  </a:cubicBezTo>
                  <a:cubicBezTo>
                    <a:pt x="46" y="181"/>
                    <a:pt x="46" y="182"/>
                    <a:pt x="46" y="181"/>
                  </a:cubicBezTo>
                  <a:cubicBezTo>
                    <a:pt x="47" y="181"/>
                    <a:pt x="47" y="181"/>
                    <a:pt x="47" y="181"/>
                  </a:cubicBezTo>
                  <a:cubicBezTo>
                    <a:pt x="47" y="181"/>
                    <a:pt x="47" y="181"/>
                    <a:pt x="47" y="181"/>
                  </a:cubicBezTo>
                  <a:cubicBezTo>
                    <a:pt x="47" y="181"/>
                    <a:pt x="47" y="181"/>
                    <a:pt x="47" y="181"/>
                  </a:cubicBezTo>
                  <a:cubicBezTo>
                    <a:pt x="47" y="181"/>
                    <a:pt x="47" y="181"/>
                    <a:pt x="47" y="181"/>
                  </a:cubicBezTo>
                  <a:cubicBezTo>
                    <a:pt x="47" y="181"/>
                    <a:pt x="47" y="181"/>
                    <a:pt x="47" y="181"/>
                  </a:cubicBezTo>
                  <a:cubicBezTo>
                    <a:pt x="47" y="181"/>
                    <a:pt x="48" y="181"/>
                    <a:pt x="48" y="181"/>
                  </a:cubicBezTo>
                  <a:cubicBezTo>
                    <a:pt x="48" y="181"/>
                    <a:pt x="48" y="181"/>
                    <a:pt x="48" y="181"/>
                  </a:cubicBezTo>
                  <a:cubicBezTo>
                    <a:pt x="48" y="181"/>
                    <a:pt x="48" y="181"/>
                    <a:pt x="48" y="181"/>
                  </a:cubicBezTo>
                  <a:cubicBezTo>
                    <a:pt x="48" y="181"/>
                    <a:pt x="48" y="181"/>
                    <a:pt x="48" y="181"/>
                  </a:cubicBezTo>
                  <a:cubicBezTo>
                    <a:pt x="48" y="181"/>
                    <a:pt x="48" y="181"/>
                    <a:pt x="48" y="181"/>
                  </a:cubicBezTo>
                  <a:cubicBezTo>
                    <a:pt x="48" y="181"/>
                    <a:pt x="48" y="181"/>
                    <a:pt x="48" y="181"/>
                  </a:cubicBezTo>
                  <a:cubicBezTo>
                    <a:pt x="49" y="180"/>
                    <a:pt x="49" y="180"/>
                    <a:pt x="49" y="180"/>
                  </a:cubicBezTo>
                  <a:cubicBezTo>
                    <a:pt x="49" y="180"/>
                    <a:pt x="49" y="180"/>
                    <a:pt x="49" y="180"/>
                  </a:cubicBezTo>
                  <a:cubicBezTo>
                    <a:pt x="49" y="180"/>
                    <a:pt x="49" y="180"/>
                    <a:pt x="49" y="180"/>
                  </a:cubicBezTo>
                  <a:cubicBezTo>
                    <a:pt x="49" y="180"/>
                    <a:pt x="49" y="180"/>
                    <a:pt x="49" y="180"/>
                  </a:cubicBezTo>
                  <a:cubicBezTo>
                    <a:pt x="50" y="180"/>
                    <a:pt x="50" y="180"/>
                    <a:pt x="50" y="180"/>
                  </a:cubicBezTo>
                  <a:cubicBezTo>
                    <a:pt x="50" y="180"/>
                    <a:pt x="50" y="180"/>
                    <a:pt x="50" y="180"/>
                  </a:cubicBezTo>
                  <a:cubicBezTo>
                    <a:pt x="50" y="180"/>
                    <a:pt x="50" y="180"/>
                    <a:pt x="50" y="180"/>
                  </a:cubicBezTo>
                  <a:cubicBezTo>
                    <a:pt x="50" y="180"/>
                    <a:pt x="50" y="179"/>
                    <a:pt x="50" y="179"/>
                  </a:cubicBezTo>
                  <a:cubicBezTo>
                    <a:pt x="50" y="179"/>
                    <a:pt x="50" y="179"/>
                    <a:pt x="50" y="179"/>
                  </a:cubicBezTo>
                  <a:cubicBezTo>
                    <a:pt x="50" y="179"/>
                    <a:pt x="50" y="179"/>
                    <a:pt x="50" y="179"/>
                  </a:cubicBezTo>
                  <a:cubicBezTo>
                    <a:pt x="50" y="179"/>
                    <a:pt x="50" y="179"/>
                    <a:pt x="50" y="179"/>
                  </a:cubicBezTo>
                  <a:cubicBezTo>
                    <a:pt x="50" y="179"/>
                    <a:pt x="50" y="179"/>
                    <a:pt x="50" y="180"/>
                  </a:cubicBezTo>
                  <a:cubicBezTo>
                    <a:pt x="50" y="180"/>
                    <a:pt x="50" y="180"/>
                    <a:pt x="51" y="180"/>
                  </a:cubicBezTo>
                  <a:cubicBezTo>
                    <a:pt x="51" y="180"/>
                    <a:pt x="51" y="179"/>
                    <a:pt x="51" y="179"/>
                  </a:cubicBezTo>
                  <a:cubicBezTo>
                    <a:pt x="51" y="179"/>
                    <a:pt x="51" y="179"/>
                    <a:pt x="51" y="179"/>
                  </a:cubicBezTo>
                  <a:cubicBezTo>
                    <a:pt x="51" y="179"/>
                    <a:pt x="51" y="179"/>
                    <a:pt x="51" y="179"/>
                  </a:cubicBezTo>
                  <a:cubicBezTo>
                    <a:pt x="51" y="179"/>
                    <a:pt x="51" y="179"/>
                    <a:pt x="51" y="179"/>
                  </a:cubicBezTo>
                  <a:cubicBezTo>
                    <a:pt x="51" y="179"/>
                    <a:pt x="51" y="179"/>
                    <a:pt x="51" y="179"/>
                  </a:cubicBezTo>
                  <a:cubicBezTo>
                    <a:pt x="51" y="179"/>
                    <a:pt x="51" y="178"/>
                    <a:pt x="51" y="178"/>
                  </a:cubicBezTo>
                  <a:cubicBezTo>
                    <a:pt x="51" y="178"/>
                    <a:pt x="51" y="178"/>
                    <a:pt x="51" y="178"/>
                  </a:cubicBezTo>
                  <a:cubicBezTo>
                    <a:pt x="51" y="178"/>
                    <a:pt x="51" y="178"/>
                    <a:pt x="51" y="178"/>
                  </a:cubicBezTo>
                  <a:cubicBezTo>
                    <a:pt x="51" y="178"/>
                    <a:pt x="51" y="178"/>
                    <a:pt x="51" y="178"/>
                  </a:cubicBezTo>
                  <a:cubicBezTo>
                    <a:pt x="51" y="178"/>
                    <a:pt x="51" y="178"/>
                    <a:pt x="52" y="178"/>
                  </a:cubicBezTo>
                  <a:cubicBezTo>
                    <a:pt x="52" y="178"/>
                    <a:pt x="52" y="178"/>
                    <a:pt x="52" y="178"/>
                  </a:cubicBezTo>
                  <a:cubicBezTo>
                    <a:pt x="52" y="178"/>
                    <a:pt x="52" y="178"/>
                    <a:pt x="52" y="178"/>
                  </a:cubicBezTo>
                  <a:cubicBezTo>
                    <a:pt x="52" y="178"/>
                    <a:pt x="52" y="177"/>
                    <a:pt x="52" y="177"/>
                  </a:cubicBezTo>
                  <a:cubicBezTo>
                    <a:pt x="52" y="177"/>
                    <a:pt x="52" y="177"/>
                    <a:pt x="52" y="177"/>
                  </a:cubicBezTo>
                  <a:cubicBezTo>
                    <a:pt x="52" y="177"/>
                    <a:pt x="52" y="177"/>
                    <a:pt x="53" y="177"/>
                  </a:cubicBezTo>
                  <a:cubicBezTo>
                    <a:pt x="53" y="177"/>
                    <a:pt x="53" y="177"/>
                    <a:pt x="53" y="177"/>
                  </a:cubicBezTo>
                  <a:cubicBezTo>
                    <a:pt x="53" y="177"/>
                    <a:pt x="53" y="177"/>
                    <a:pt x="53" y="177"/>
                  </a:cubicBezTo>
                  <a:cubicBezTo>
                    <a:pt x="53" y="177"/>
                    <a:pt x="53" y="177"/>
                    <a:pt x="53" y="176"/>
                  </a:cubicBezTo>
                  <a:cubicBezTo>
                    <a:pt x="53" y="176"/>
                    <a:pt x="53" y="176"/>
                    <a:pt x="53" y="176"/>
                  </a:cubicBezTo>
                  <a:cubicBezTo>
                    <a:pt x="53"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4"/>
                    <a:pt x="54" y="174"/>
                  </a:cubicBezTo>
                  <a:cubicBezTo>
                    <a:pt x="54" y="174"/>
                    <a:pt x="54" y="174"/>
                    <a:pt x="54" y="174"/>
                  </a:cubicBezTo>
                  <a:cubicBezTo>
                    <a:pt x="54" y="174"/>
                    <a:pt x="54" y="174"/>
                    <a:pt x="54" y="174"/>
                  </a:cubicBezTo>
                  <a:cubicBezTo>
                    <a:pt x="54" y="174"/>
                    <a:pt x="54" y="175"/>
                    <a:pt x="54" y="175"/>
                  </a:cubicBezTo>
                  <a:cubicBezTo>
                    <a:pt x="54" y="175"/>
                    <a:pt x="54" y="175"/>
                    <a:pt x="54"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4"/>
                    <a:pt x="55" y="174"/>
                  </a:cubicBezTo>
                  <a:cubicBezTo>
                    <a:pt x="55" y="174"/>
                    <a:pt x="55" y="174"/>
                    <a:pt x="55" y="174"/>
                  </a:cubicBezTo>
                  <a:cubicBezTo>
                    <a:pt x="55" y="174"/>
                    <a:pt x="55" y="174"/>
                    <a:pt x="55" y="174"/>
                  </a:cubicBezTo>
                  <a:cubicBezTo>
                    <a:pt x="55" y="174"/>
                    <a:pt x="55" y="174"/>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4" y="175"/>
                    <a:pt x="54" y="175"/>
                  </a:cubicBezTo>
                  <a:cubicBezTo>
                    <a:pt x="54" y="175"/>
                    <a:pt x="54" y="175"/>
                    <a:pt x="54" y="175"/>
                  </a:cubicBezTo>
                  <a:cubicBezTo>
                    <a:pt x="54" y="175"/>
                    <a:pt x="54" y="174"/>
                    <a:pt x="54" y="174"/>
                  </a:cubicBezTo>
                  <a:cubicBezTo>
                    <a:pt x="54" y="174"/>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5" y="175"/>
                    <a:pt x="55" y="175"/>
                    <a:pt x="55" y="175"/>
                  </a:cubicBezTo>
                  <a:cubicBezTo>
                    <a:pt x="55" y="175"/>
                    <a:pt x="55" y="175"/>
                    <a:pt x="55" y="175"/>
                  </a:cubicBezTo>
                  <a:cubicBezTo>
                    <a:pt x="55" y="175"/>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3" y="177"/>
                    <a:pt x="53" y="177"/>
                    <a:pt x="53" y="177"/>
                  </a:cubicBezTo>
                  <a:cubicBezTo>
                    <a:pt x="53" y="177"/>
                    <a:pt x="53" y="177"/>
                    <a:pt x="53" y="177"/>
                  </a:cubicBezTo>
                  <a:cubicBezTo>
                    <a:pt x="53" y="177"/>
                    <a:pt x="53" y="177"/>
                    <a:pt x="53" y="177"/>
                  </a:cubicBezTo>
                  <a:cubicBezTo>
                    <a:pt x="53" y="177"/>
                    <a:pt x="53" y="177"/>
                    <a:pt x="53" y="177"/>
                  </a:cubicBezTo>
                  <a:cubicBezTo>
                    <a:pt x="53" y="177"/>
                    <a:pt x="53" y="177"/>
                    <a:pt x="53" y="178"/>
                  </a:cubicBezTo>
                  <a:cubicBezTo>
                    <a:pt x="53" y="178"/>
                    <a:pt x="53" y="178"/>
                    <a:pt x="53" y="178"/>
                  </a:cubicBezTo>
                  <a:cubicBezTo>
                    <a:pt x="53" y="178"/>
                    <a:pt x="52" y="178"/>
                    <a:pt x="52" y="178"/>
                  </a:cubicBezTo>
                  <a:cubicBezTo>
                    <a:pt x="52" y="178"/>
                    <a:pt x="52" y="178"/>
                    <a:pt x="52" y="178"/>
                  </a:cubicBezTo>
                  <a:cubicBezTo>
                    <a:pt x="52" y="178"/>
                    <a:pt x="52" y="178"/>
                    <a:pt x="52" y="178"/>
                  </a:cubicBezTo>
                  <a:cubicBezTo>
                    <a:pt x="52" y="178"/>
                    <a:pt x="52" y="178"/>
                    <a:pt x="52" y="178"/>
                  </a:cubicBezTo>
                  <a:cubicBezTo>
                    <a:pt x="52" y="178"/>
                    <a:pt x="52" y="178"/>
                    <a:pt x="52" y="178"/>
                  </a:cubicBezTo>
                  <a:cubicBezTo>
                    <a:pt x="52" y="178"/>
                    <a:pt x="52" y="178"/>
                    <a:pt x="52" y="179"/>
                  </a:cubicBezTo>
                  <a:cubicBezTo>
                    <a:pt x="52" y="179"/>
                    <a:pt x="52" y="179"/>
                    <a:pt x="52" y="179"/>
                  </a:cubicBezTo>
                  <a:cubicBezTo>
                    <a:pt x="52" y="179"/>
                    <a:pt x="52" y="179"/>
                    <a:pt x="52" y="179"/>
                  </a:cubicBezTo>
                  <a:cubicBezTo>
                    <a:pt x="52" y="179"/>
                    <a:pt x="51" y="179"/>
                    <a:pt x="51" y="179"/>
                  </a:cubicBezTo>
                  <a:cubicBezTo>
                    <a:pt x="51" y="180"/>
                    <a:pt x="51" y="180"/>
                    <a:pt x="51" y="180"/>
                  </a:cubicBezTo>
                  <a:cubicBezTo>
                    <a:pt x="51" y="180"/>
                    <a:pt x="51" y="180"/>
                    <a:pt x="51" y="180"/>
                  </a:cubicBezTo>
                  <a:cubicBezTo>
                    <a:pt x="51" y="180"/>
                    <a:pt x="51" y="180"/>
                    <a:pt x="51" y="180"/>
                  </a:cubicBezTo>
                  <a:cubicBezTo>
                    <a:pt x="51" y="180"/>
                    <a:pt x="51" y="180"/>
                    <a:pt x="51" y="180"/>
                  </a:cubicBezTo>
                  <a:cubicBezTo>
                    <a:pt x="51" y="180"/>
                    <a:pt x="50" y="180"/>
                    <a:pt x="50" y="180"/>
                  </a:cubicBezTo>
                  <a:cubicBezTo>
                    <a:pt x="50" y="181"/>
                    <a:pt x="50" y="181"/>
                    <a:pt x="50" y="181"/>
                  </a:cubicBezTo>
                  <a:cubicBezTo>
                    <a:pt x="50" y="181"/>
                    <a:pt x="50" y="181"/>
                    <a:pt x="50" y="181"/>
                  </a:cubicBezTo>
                  <a:cubicBezTo>
                    <a:pt x="50" y="181"/>
                    <a:pt x="50" y="181"/>
                    <a:pt x="50" y="181"/>
                  </a:cubicBezTo>
                  <a:cubicBezTo>
                    <a:pt x="50" y="181"/>
                    <a:pt x="50" y="181"/>
                    <a:pt x="50" y="181"/>
                  </a:cubicBezTo>
                  <a:cubicBezTo>
                    <a:pt x="50" y="182"/>
                    <a:pt x="50" y="182"/>
                    <a:pt x="50" y="182"/>
                  </a:cubicBezTo>
                  <a:cubicBezTo>
                    <a:pt x="50" y="182"/>
                    <a:pt x="50" y="182"/>
                    <a:pt x="50" y="182"/>
                  </a:cubicBezTo>
                  <a:cubicBezTo>
                    <a:pt x="50" y="182"/>
                    <a:pt x="50" y="182"/>
                    <a:pt x="50" y="182"/>
                  </a:cubicBezTo>
                  <a:cubicBezTo>
                    <a:pt x="50" y="182"/>
                    <a:pt x="49" y="182"/>
                    <a:pt x="49" y="182"/>
                  </a:cubicBezTo>
                  <a:cubicBezTo>
                    <a:pt x="50" y="182"/>
                    <a:pt x="50" y="182"/>
                    <a:pt x="50" y="182"/>
                  </a:cubicBezTo>
                  <a:cubicBezTo>
                    <a:pt x="50" y="182"/>
                    <a:pt x="50" y="182"/>
                    <a:pt x="50" y="182"/>
                  </a:cubicBezTo>
                  <a:cubicBezTo>
                    <a:pt x="50" y="182"/>
                    <a:pt x="49" y="182"/>
                    <a:pt x="49" y="182"/>
                  </a:cubicBezTo>
                  <a:cubicBezTo>
                    <a:pt x="49" y="182"/>
                    <a:pt x="49" y="182"/>
                    <a:pt x="49" y="182"/>
                  </a:cubicBezTo>
                  <a:cubicBezTo>
                    <a:pt x="49" y="182"/>
                    <a:pt x="49" y="182"/>
                    <a:pt x="49" y="182"/>
                  </a:cubicBezTo>
                  <a:cubicBezTo>
                    <a:pt x="49" y="183"/>
                    <a:pt x="49" y="183"/>
                    <a:pt x="49" y="183"/>
                  </a:cubicBezTo>
                  <a:cubicBezTo>
                    <a:pt x="49" y="182"/>
                    <a:pt x="49" y="182"/>
                    <a:pt x="49" y="182"/>
                  </a:cubicBezTo>
                  <a:cubicBezTo>
                    <a:pt x="49" y="183"/>
                    <a:pt x="49" y="183"/>
                    <a:pt x="49" y="183"/>
                  </a:cubicBezTo>
                  <a:cubicBezTo>
                    <a:pt x="49" y="183"/>
                    <a:pt x="49" y="183"/>
                    <a:pt x="49" y="183"/>
                  </a:cubicBezTo>
                  <a:cubicBezTo>
                    <a:pt x="49" y="183"/>
                    <a:pt x="49" y="183"/>
                    <a:pt x="49" y="183"/>
                  </a:cubicBezTo>
                  <a:cubicBezTo>
                    <a:pt x="49" y="182"/>
                    <a:pt x="49" y="182"/>
                    <a:pt x="49" y="182"/>
                  </a:cubicBezTo>
                  <a:cubicBezTo>
                    <a:pt x="49" y="182"/>
                    <a:pt x="49" y="182"/>
                    <a:pt x="49" y="182"/>
                  </a:cubicBezTo>
                  <a:cubicBezTo>
                    <a:pt x="49" y="182"/>
                    <a:pt x="49" y="182"/>
                    <a:pt x="49" y="182"/>
                  </a:cubicBezTo>
                  <a:cubicBezTo>
                    <a:pt x="49" y="182"/>
                    <a:pt x="49" y="182"/>
                    <a:pt x="49" y="183"/>
                  </a:cubicBezTo>
                  <a:cubicBezTo>
                    <a:pt x="49" y="183"/>
                    <a:pt x="48" y="183"/>
                    <a:pt x="48" y="183"/>
                  </a:cubicBezTo>
                  <a:cubicBezTo>
                    <a:pt x="48" y="183"/>
                    <a:pt x="48" y="183"/>
                    <a:pt x="48" y="183"/>
                  </a:cubicBezTo>
                  <a:cubicBezTo>
                    <a:pt x="48" y="183"/>
                    <a:pt x="48" y="183"/>
                    <a:pt x="48" y="183"/>
                  </a:cubicBezTo>
                  <a:cubicBezTo>
                    <a:pt x="48" y="183"/>
                    <a:pt x="48" y="183"/>
                    <a:pt x="48" y="183"/>
                  </a:cubicBezTo>
                  <a:cubicBezTo>
                    <a:pt x="48" y="183"/>
                    <a:pt x="48" y="183"/>
                    <a:pt x="48" y="183"/>
                  </a:cubicBezTo>
                  <a:cubicBezTo>
                    <a:pt x="47" y="183"/>
                    <a:pt x="47" y="183"/>
                    <a:pt x="47" y="183"/>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5"/>
                    <a:pt x="47" y="185"/>
                  </a:cubicBezTo>
                  <a:cubicBezTo>
                    <a:pt x="47" y="185"/>
                    <a:pt x="47" y="185"/>
                    <a:pt x="47" y="185"/>
                  </a:cubicBezTo>
                  <a:cubicBezTo>
                    <a:pt x="47"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5" y="185"/>
                    <a:pt x="45" y="185"/>
                  </a:cubicBezTo>
                  <a:cubicBezTo>
                    <a:pt x="45" y="185"/>
                    <a:pt x="45" y="185"/>
                    <a:pt x="45" y="185"/>
                  </a:cubicBezTo>
                  <a:cubicBezTo>
                    <a:pt x="45" y="185"/>
                    <a:pt x="45" y="185"/>
                    <a:pt x="45" y="185"/>
                  </a:cubicBezTo>
                  <a:cubicBezTo>
                    <a:pt x="45" y="185"/>
                    <a:pt x="45" y="185"/>
                    <a:pt x="45" y="185"/>
                  </a:cubicBezTo>
                  <a:cubicBezTo>
                    <a:pt x="46" y="185"/>
                    <a:pt x="46"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4" y="187"/>
                    <a:pt x="44" y="187"/>
                    <a:pt x="44" y="187"/>
                  </a:cubicBezTo>
                  <a:cubicBezTo>
                    <a:pt x="44" y="187"/>
                    <a:pt x="44" y="187"/>
                    <a:pt x="44" y="187"/>
                  </a:cubicBezTo>
                  <a:cubicBezTo>
                    <a:pt x="44" y="187"/>
                    <a:pt x="44" y="187"/>
                    <a:pt x="45" y="187"/>
                  </a:cubicBezTo>
                  <a:cubicBezTo>
                    <a:pt x="45" y="187"/>
                    <a:pt x="45" y="187"/>
                    <a:pt x="45" y="187"/>
                  </a:cubicBezTo>
                  <a:cubicBezTo>
                    <a:pt x="45" y="187"/>
                    <a:pt x="45" y="187"/>
                    <a:pt x="45" y="187"/>
                  </a:cubicBezTo>
                  <a:cubicBezTo>
                    <a:pt x="45" y="187"/>
                    <a:pt x="45" y="187"/>
                    <a:pt x="45" y="187"/>
                  </a:cubicBezTo>
                  <a:cubicBezTo>
                    <a:pt x="45" y="188"/>
                    <a:pt x="45" y="188"/>
                    <a:pt x="45" y="188"/>
                  </a:cubicBezTo>
                  <a:cubicBezTo>
                    <a:pt x="45" y="188"/>
                    <a:pt x="45" y="188"/>
                    <a:pt x="45" y="188"/>
                  </a:cubicBezTo>
                  <a:cubicBezTo>
                    <a:pt x="45" y="188"/>
                    <a:pt x="44" y="188"/>
                    <a:pt x="45" y="188"/>
                  </a:cubicBezTo>
                  <a:cubicBezTo>
                    <a:pt x="45" y="188"/>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5" y="190"/>
                    <a:pt x="45" y="190"/>
                    <a:pt x="45" y="190"/>
                  </a:cubicBezTo>
                  <a:cubicBezTo>
                    <a:pt x="44" y="189"/>
                    <a:pt x="44" y="189"/>
                    <a:pt x="44" y="189"/>
                  </a:cubicBezTo>
                  <a:cubicBezTo>
                    <a:pt x="44" y="189"/>
                    <a:pt x="44" y="189"/>
                    <a:pt x="44" y="189"/>
                  </a:cubicBezTo>
                  <a:cubicBezTo>
                    <a:pt x="44" y="189"/>
                    <a:pt x="44" y="189"/>
                    <a:pt x="44" y="189"/>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8" y="190"/>
                  </a:cubicBezTo>
                  <a:cubicBezTo>
                    <a:pt x="38" y="190"/>
                    <a:pt x="38" y="190"/>
                    <a:pt x="38" y="190"/>
                  </a:cubicBezTo>
                  <a:cubicBezTo>
                    <a:pt x="38" y="190"/>
                    <a:pt x="38" y="190"/>
                    <a:pt x="38" y="190"/>
                  </a:cubicBezTo>
                  <a:cubicBezTo>
                    <a:pt x="38" y="190"/>
                    <a:pt x="38" y="190"/>
                    <a:pt x="38" y="190"/>
                  </a:cubicBezTo>
                  <a:cubicBezTo>
                    <a:pt x="38" y="190"/>
                    <a:pt x="38" y="190"/>
                    <a:pt x="38" y="190"/>
                  </a:cubicBezTo>
                  <a:cubicBezTo>
                    <a:pt x="38" y="190"/>
                    <a:pt x="38" y="190"/>
                    <a:pt x="38" y="190"/>
                  </a:cubicBezTo>
                  <a:cubicBezTo>
                    <a:pt x="38" y="190"/>
                    <a:pt x="38" y="190"/>
                    <a:pt x="37" y="190"/>
                  </a:cubicBezTo>
                  <a:cubicBezTo>
                    <a:pt x="37" y="190"/>
                    <a:pt x="37" y="189"/>
                    <a:pt x="37" y="189"/>
                  </a:cubicBezTo>
                  <a:cubicBezTo>
                    <a:pt x="37" y="189"/>
                    <a:pt x="37" y="189"/>
                    <a:pt x="37" y="189"/>
                  </a:cubicBezTo>
                  <a:cubicBezTo>
                    <a:pt x="37" y="189"/>
                    <a:pt x="37" y="189"/>
                    <a:pt x="37" y="189"/>
                  </a:cubicBezTo>
                  <a:cubicBezTo>
                    <a:pt x="37" y="189"/>
                    <a:pt x="37" y="189"/>
                    <a:pt x="37" y="189"/>
                  </a:cubicBezTo>
                  <a:cubicBezTo>
                    <a:pt x="37" y="189"/>
                    <a:pt x="37" y="189"/>
                    <a:pt x="37" y="189"/>
                  </a:cubicBezTo>
                  <a:cubicBezTo>
                    <a:pt x="37" y="189"/>
                    <a:pt x="37" y="189"/>
                    <a:pt x="37" y="189"/>
                  </a:cubicBezTo>
                  <a:cubicBezTo>
                    <a:pt x="37"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4" y="189"/>
                    <a:pt x="34" y="189"/>
                    <a:pt x="34" y="189"/>
                  </a:cubicBezTo>
                  <a:cubicBezTo>
                    <a:pt x="34" y="189"/>
                    <a:pt x="34" y="189"/>
                    <a:pt x="34" y="189"/>
                  </a:cubicBezTo>
                  <a:cubicBezTo>
                    <a:pt x="34" y="189"/>
                    <a:pt x="34" y="189"/>
                    <a:pt x="34" y="189"/>
                  </a:cubicBezTo>
                  <a:cubicBezTo>
                    <a:pt x="34" y="189"/>
                    <a:pt x="34" y="189"/>
                    <a:pt x="34" y="189"/>
                  </a:cubicBezTo>
                  <a:cubicBezTo>
                    <a:pt x="34" y="189"/>
                    <a:pt x="34" y="189"/>
                    <a:pt x="34"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2" y="189"/>
                  </a:cubicBezTo>
                  <a:cubicBezTo>
                    <a:pt x="32" y="189"/>
                    <a:pt x="32" y="188"/>
                    <a:pt x="32" y="188"/>
                  </a:cubicBezTo>
                  <a:cubicBezTo>
                    <a:pt x="32" y="188"/>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7" y="189"/>
                    <a:pt x="28" y="189"/>
                    <a:pt x="28" y="189"/>
                  </a:cubicBezTo>
                  <a:cubicBezTo>
                    <a:pt x="28"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6" y="189"/>
                  </a:cubicBezTo>
                  <a:cubicBezTo>
                    <a:pt x="26" y="189"/>
                    <a:pt x="26" y="189"/>
                    <a:pt x="26" y="189"/>
                  </a:cubicBezTo>
                  <a:cubicBezTo>
                    <a:pt x="26" y="189"/>
                    <a:pt x="26" y="189"/>
                    <a:pt x="26" y="189"/>
                  </a:cubicBezTo>
                  <a:cubicBezTo>
                    <a:pt x="26" y="190"/>
                    <a:pt x="26" y="190"/>
                    <a:pt x="26" y="190"/>
                  </a:cubicBezTo>
                  <a:cubicBezTo>
                    <a:pt x="26" y="190"/>
                    <a:pt x="26" y="190"/>
                    <a:pt x="26" y="190"/>
                  </a:cubicBezTo>
                  <a:cubicBezTo>
                    <a:pt x="26" y="189"/>
                    <a:pt x="26" y="189"/>
                    <a:pt x="26" y="189"/>
                  </a:cubicBezTo>
                  <a:cubicBezTo>
                    <a:pt x="26" y="189"/>
                    <a:pt x="26" y="190"/>
                    <a:pt x="26" y="189"/>
                  </a:cubicBezTo>
                  <a:cubicBezTo>
                    <a:pt x="26" y="189"/>
                    <a:pt x="26" y="190"/>
                    <a:pt x="26" y="190"/>
                  </a:cubicBezTo>
                  <a:cubicBezTo>
                    <a:pt x="26" y="190"/>
                    <a:pt x="26" y="190"/>
                    <a:pt x="26" y="190"/>
                  </a:cubicBezTo>
                  <a:cubicBezTo>
                    <a:pt x="26" y="190"/>
                    <a:pt x="26" y="190"/>
                    <a:pt x="26" y="190"/>
                  </a:cubicBezTo>
                  <a:cubicBezTo>
                    <a:pt x="26" y="190"/>
                    <a:pt x="26" y="190"/>
                    <a:pt x="26"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6" y="190"/>
                    <a:pt x="26" y="190"/>
                    <a:pt x="26" y="190"/>
                  </a:cubicBezTo>
                  <a:cubicBezTo>
                    <a:pt x="26" y="190"/>
                    <a:pt x="26" y="190"/>
                    <a:pt x="25" y="190"/>
                  </a:cubicBezTo>
                  <a:cubicBezTo>
                    <a:pt x="25" y="190"/>
                    <a:pt x="26" y="190"/>
                    <a:pt x="26" y="190"/>
                  </a:cubicBezTo>
                  <a:cubicBezTo>
                    <a:pt x="26" y="190"/>
                    <a:pt x="26" y="190"/>
                    <a:pt x="26" y="190"/>
                  </a:cubicBezTo>
                  <a:cubicBezTo>
                    <a:pt x="26" y="190"/>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2"/>
                    <a:pt x="25" y="192"/>
                    <a:pt x="25" y="192"/>
                  </a:cubicBezTo>
                  <a:cubicBezTo>
                    <a:pt x="25" y="192"/>
                    <a:pt x="25" y="192"/>
                    <a:pt x="25" y="192"/>
                  </a:cubicBezTo>
                  <a:cubicBezTo>
                    <a:pt x="25" y="192"/>
                    <a:pt x="25" y="192"/>
                    <a:pt x="25" y="192"/>
                  </a:cubicBezTo>
                  <a:cubicBezTo>
                    <a:pt x="25" y="192"/>
                    <a:pt x="25" y="192"/>
                    <a:pt x="25" y="192"/>
                  </a:cubicBezTo>
                  <a:cubicBezTo>
                    <a:pt x="25" y="192"/>
                    <a:pt x="25" y="192"/>
                    <a:pt x="25" y="192"/>
                  </a:cubicBezTo>
                  <a:cubicBezTo>
                    <a:pt x="25" y="193"/>
                    <a:pt x="25" y="193"/>
                    <a:pt x="25" y="193"/>
                  </a:cubicBezTo>
                  <a:cubicBezTo>
                    <a:pt x="25"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2"/>
                    <a:pt x="26" y="192"/>
                    <a:pt x="26" y="192"/>
                  </a:cubicBezTo>
                  <a:cubicBezTo>
                    <a:pt x="26" y="192"/>
                    <a:pt x="26" y="192"/>
                    <a:pt x="26" y="192"/>
                  </a:cubicBezTo>
                  <a:cubicBezTo>
                    <a:pt x="26" y="192"/>
                    <a:pt x="26" y="192"/>
                    <a:pt x="26" y="192"/>
                  </a:cubicBezTo>
                  <a:cubicBezTo>
                    <a:pt x="26" y="192"/>
                    <a:pt x="26" y="192"/>
                    <a:pt x="26" y="192"/>
                  </a:cubicBezTo>
                  <a:cubicBezTo>
                    <a:pt x="27" y="192"/>
                    <a:pt x="27" y="192"/>
                    <a:pt x="27" y="192"/>
                  </a:cubicBezTo>
                  <a:cubicBezTo>
                    <a:pt x="27" y="192"/>
                    <a:pt x="27" y="192"/>
                    <a:pt x="27" y="192"/>
                  </a:cubicBezTo>
                  <a:cubicBezTo>
                    <a:pt x="27" y="192"/>
                    <a:pt x="27" y="192"/>
                    <a:pt x="27" y="192"/>
                  </a:cubicBezTo>
                  <a:cubicBezTo>
                    <a:pt x="27" y="192"/>
                    <a:pt x="27" y="192"/>
                    <a:pt x="27" y="192"/>
                  </a:cubicBezTo>
                  <a:cubicBezTo>
                    <a:pt x="28" y="193"/>
                    <a:pt x="28" y="193"/>
                    <a:pt x="28" y="193"/>
                  </a:cubicBezTo>
                  <a:cubicBezTo>
                    <a:pt x="28" y="193"/>
                    <a:pt x="28" y="193"/>
                    <a:pt x="28" y="193"/>
                  </a:cubicBezTo>
                  <a:cubicBezTo>
                    <a:pt x="28" y="193"/>
                    <a:pt x="28" y="193"/>
                    <a:pt x="28" y="193"/>
                  </a:cubicBezTo>
                  <a:cubicBezTo>
                    <a:pt x="28" y="193"/>
                    <a:pt x="28" y="193"/>
                    <a:pt x="28" y="193"/>
                  </a:cubicBezTo>
                  <a:cubicBezTo>
                    <a:pt x="28" y="193"/>
                    <a:pt x="27" y="193"/>
                    <a:pt x="27" y="193"/>
                  </a:cubicBezTo>
                  <a:cubicBezTo>
                    <a:pt x="27" y="193"/>
                    <a:pt x="27" y="193"/>
                    <a:pt x="27" y="193"/>
                  </a:cubicBezTo>
                  <a:cubicBezTo>
                    <a:pt x="27" y="193"/>
                    <a:pt x="27" y="192"/>
                    <a:pt x="27" y="192"/>
                  </a:cubicBezTo>
                  <a:cubicBezTo>
                    <a:pt x="27" y="192"/>
                    <a:pt x="27" y="192"/>
                    <a:pt x="27" y="192"/>
                  </a:cubicBezTo>
                  <a:cubicBezTo>
                    <a:pt x="27" y="192"/>
                    <a:pt x="27" y="192"/>
                    <a:pt x="27" y="193"/>
                  </a:cubicBezTo>
                  <a:cubicBezTo>
                    <a:pt x="27" y="193"/>
                    <a:pt x="27" y="193"/>
                    <a:pt x="27" y="193"/>
                  </a:cubicBezTo>
                  <a:cubicBezTo>
                    <a:pt x="27" y="193"/>
                    <a:pt x="27" y="193"/>
                    <a:pt x="27" y="193"/>
                  </a:cubicBezTo>
                  <a:cubicBezTo>
                    <a:pt x="27" y="193"/>
                    <a:pt x="27" y="193"/>
                    <a:pt x="27" y="193"/>
                  </a:cubicBezTo>
                  <a:cubicBezTo>
                    <a:pt x="27"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4"/>
                    <a:pt x="25" y="194"/>
                    <a:pt x="25" y="194"/>
                  </a:cubicBezTo>
                  <a:cubicBezTo>
                    <a:pt x="25" y="194"/>
                    <a:pt x="25" y="194"/>
                    <a:pt x="25" y="194"/>
                  </a:cubicBezTo>
                  <a:cubicBezTo>
                    <a:pt x="25" y="194"/>
                    <a:pt x="25" y="194"/>
                    <a:pt x="25" y="194"/>
                  </a:cubicBezTo>
                  <a:cubicBezTo>
                    <a:pt x="25" y="194"/>
                    <a:pt x="25" y="194"/>
                    <a:pt x="25" y="194"/>
                  </a:cubicBezTo>
                  <a:cubicBezTo>
                    <a:pt x="24" y="194"/>
                    <a:pt x="24" y="194"/>
                    <a:pt x="24" y="194"/>
                  </a:cubicBezTo>
                  <a:cubicBezTo>
                    <a:pt x="24" y="194"/>
                    <a:pt x="24" y="194"/>
                    <a:pt x="24" y="194"/>
                  </a:cubicBezTo>
                  <a:cubicBezTo>
                    <a:pt x="24" y="194"/>
                    <a:pt x="24" y="194"/>
                    <a:pt x="24" y="194"/>
                  </a:cubicBezTo>
                  <a:cubicBezTo>
                    <a:pt x="24" y="194"/>
                    <a:pt x="24" y="194"/>
                    <a:pt x="24" y="194"/>
                  </a:cubicBezTo>
                  <a:cubicBezTo>
                    <a:pt x="24" y="194"/>
                    <a:pt x="24" y="195"/>
                    <a:pt x="24" y="195"/>
                  </a:cubicBezTo>
                  <a:cubicBezTo>
                    <a:pt x="24" y="195"/>
                    <a:pt x="24" y="195"/>
                    <a:pt x="24" y="195"/>
                  </a:cubicBezTo>
                  <a:cubicBezTo>
                    <a:pt x="24" y="195"/>
                    <a:pt x="24" y="195"/>
                    <a:pt x="24" y="195"/>
                  </a:cubicBezTo>
                  <a:cubicBezTo>
                    <a:pt x="24" y="195"/>
                    <a:pt x="24" y="195"/>
                    <a:pt x="24" y="195"/>
                  </a:cubicBezTo>
                  <a:cubicBezTo>
                    <a:pt x="24" y="195"/>
                    <a:pt x="23" y="195"/>
                    <a:pt x="23" y="195"/>
                  </a:cubicBezTo>
                  <a:cubicBezTo>
                    <a:pt x="23" y="195"/>
                    <a:pt x="23" y="195"/>
                    <a:pt x="23" y="195"/>
                  </a:cubicBezTo>
                  <a:cubicBezTo>
                    <a:pt x="23" y="195"/>
                    <a:pt x="23" y="195"/>
                    <a:pt x="23" y="195"/>
                  </a:cubicBezTo>
                  <a:cubicBezTo>
                    <a:pt x="23" y="195"/>
                    <a:pt x="23" y="195"/>
                    <a:pt x="23" y="195"/>
                  </a:cubicBezTo>
                  <a:cubicBezTo>
                    <a:pt x="23" y="195"/>
                    <a:pt x="23" y="195"/>
                    <a:pt x="23" y="195"/>
                  </a:cubicBezTo>
                  <a:cubicBezTo>
                    <a:pt x="23" y="195"/>
                    <a:pt x="23" y="195"/>
                    <a:pt x="23" y="195"/>
                  </a:cubicBezTo>
                  <a:cubicBezTo>
                    <a:pt x="23" y="195"/>
                    <a:pt x="22" y="195"/>
                    <a:pt x="22" y="195"/>
                  </a:cubicBezTo>
                  <a:cubicBezTo>
                    <a:pt x="22" y="195"/>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8"/>
                    <a:pt x="20" y="198"/>
                    <a:pt x="20" y="198"/>
                  </a:cubicBezTo>
                  <a:cubicBezTo>
                    <a:pt x="20" y="198"/>
                    <a:pt x="20" y="198"/>
                    <a:pt x="20" y="198"/>
                  </a:cubicBezTo>
                  <a:cubicBezTo>
                    <a:pt x="20" y="198"/>
                    <a:pt x="20" y="198"/>
                    <a:pt x="20" y="198"/>
                  </a:cubicBezTo>
                  <a:cubicBezTo>
                    <a:pt x="20" y="198"/>
                    <a:pt x="20" y="198"/>
                    <a:pt x="20" y="198"/>
                  </a:cubicBezTo>
                  <a:cubicBezTo>
                    <a:pt x="20" y="198"/>
                    <a:pt x="20" y="198"/>
                    <a:pt x="20" y="198"/>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200"/>
                    <a:pt x="20" y="200"/>
                    <a:pt x="20" y="200"/>
                  </a:cubicBezTo>
                  <a:cubicBezTo>
                    <a:pt x="20" y="200"/>
                    <a:pt x="20" y="200"/>
                    <a:pt x="20" y="200"/>
                  </a:cubicBezTo>
                  <a:cubicBezTo>
                    <a:pt x="20" y="200"/>
                    <a:pt x="20" y="200"/>
                    <a:pt x="20" y="200"/>
                  </a:cubicBezTo>
                  <a:cubicBezTo>
                    <a:pt x="20" y="200"/>
                    <a:pt x="20" y="200"/>
                    <a:pt x="20" y="200"/>
                  </a:cubicBezTo>
                  <a:cubicBezTo>
                    <a:pt x="20" y="200"/>
                    <a:pt x="20" y="200"/>
                    <a:pt x="20"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1"/>
                    <a:pt x="19" y="201"/>
                    <a:pt x="19" y="201"/>
                  </a:cubicBezTo>
                  <a:cubicBezTo>
                    <a:pt x="19" y="201"/>
                    <a:pt x="19" y="201"/>
                    <a:pt x="19"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5" y="204"/>
                    <a:pt x="15" y="204"/>
                  </a:cubicBezTo>
                  <a:cubicBezTo>
                    <a:pt x="15" y="204"/>
                    <a:pt x="15" y="204"/>
                    <a:pt x="15" y="204"/>
                  </a:cubicBezTo>
                  <a:cubicBezTo>
                    <a:pt x="15" y="204"/>
                    <a:pt x="15" y="204"/>
                    <a:pt x="15" y="204"/>
                  </a:cubicBezTo>
                  <a:cubicBezTo>
                    <a:pt x="15" y="205"/>
                    <a:pt x="15" y="205"/>
                    <a:pt x="15" y="205"/>
                  </a:cubicBezTo>
                  <a:cubicBezTo>
                    <a:pt x="15" y="204"/>
                    <a:pt x="15" y="204"/>
                    <a:pt x="15" y="204"/>
                  </a:cubicBezTo>
                  <a:cubicBezTo>
                    <a:pt x="15" y="204"/>
                    <a:pt x="15" y="204"/>
                    <a:pt x="15" y="204"/>
                  </a:cubicBezTo>
                  <a:cubicBezTo>
                    <a:pt x="15" y="204"/>
                    <a:pt x="15" y="204"/>
                    <a:pt x="15" y="204"/>
                  </a:cubicBezTo>
                  <a:cubicBezTo>
                    <a:pt x="15" y="205"/>
                    <a:pt x="15" y="205"/>
                    <a:pt x="15" y="205"/>
                  </a:cubicBezTo>
                  <a:cubicBezTo>
                    <a:pt x="15" y="205"/>
                    <a:pt x="15" y="205"/>
                    <a:pt x="15" y="205"/>
                  </a:cubicBezTo>
                  <a:cubicBezTo>
                    <a:pt x="15" y="205"/>
                    <a:pt x="14" y="204"/>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4"/>
                    <a:pt x="14" y="204"/>
                    <a:pt x="14" y="204"/>
                  </a:cubicBezTo>
                  <a:cubicBezTo>
                    <a:pt x="14" y="204"/>
                    <a:pt x="14" y="204"/>
                    <a:pt x="14" y="204"/>
                  </a:cubicBezTo>
                  <a:cubicBezTo>
                    <a:pt x="14" y="205"/>
                    <a:pt x="14" y="205"/>
                    <a:pt x="14" y="205"/>
                  </a:cubicBezTo>
                  <a:cubicBezTo>
                    <a:pt x="13" y="205"/>
                    <a:pt x="13" y="205"/>
                    <a:pt x="13" y="205"/>
                  </a:cubicBezTo>
                  <a:cubicBezTo>
                    <a:pt x="13" y="205"/>
                    <a:pt x="13" y="205"/>
                    <a:pt x="13" y="205"/>
                  </a:cubicBezTo>
                  <a:cubicBezTo>
                    <a:pt x="13" y="205"/>
                    <a:pt x="14" y="205"/>
                    <a:pt x="14" y="205"/>
                  </a:cubicBezTo>
                  <a:cubicBezTo>
                    <a:pt x="14" y="205"/>
                    <a:pt x="14" y="205"/>
                    <a:pt x="14" y="205"/>
                  </a:cubicBezTo>
                  <a:cubicBezTo>
                    <a:pt x="14" y="205"/>
                    <a:pt x="14" y="205"/>
                    <a:pt x="14" y="205"/>
                  </a:cubicBezTo>
                  <a:cubicBezTo>
                    <a:pt x="13" y="205"/>
                    <a:pt x="13" y="205"/>
                    <a:pt x="13" y="205"/>
                  </a:cubicBezTo>
                  <a:cubicBezTo>
                    <a:pt x="13" y="205"/>
                    <a:pt x="13" y="205"/>
                    <a:pt x="13" y="205"/>
                  </a:cubicBezTo>
                  <a:cubicBezTo>
                    <a:pt x="13" y="205"/>
                    <a:pt x="13" y="205"/>
                    <a:pt x="13" y="205"/>
                  </a:cubicBezTo>
                  <a:cubicBezTo>
                    <a:pt x="13" y="206"/>
                    <a:pt x="13" y="206"/>
                    <a:pt x="13" y="206"/>
                  </a:cubicBezTo>
                  <a:cubicBezTo>
                    <a:pt x="13" y="206"/>
                    <a:pt x="13"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5" y="206"/>
                    <a:pt x="15" y="206"/>
                    <a:pt x="15" y="206"/>
                  </a:cubicBezTo>
                  <a:cubicBezTo>
                    <a:pt x="15" y="206"/>
                    <a:pt x="15" y="206"/>
                    <a:pt x="15" y="206"/>
                  </a:cubicBezTo>
                  <a:cubicBezTo>
                    <a:pt x="15" y="206"/>
                    <a:pt x="15" y="206"/>
                    <a:pt x="15" y="206"/>
                  </a:cubicBezTo>
                  <a:cubicBezTo>
                    <a:pt x="15" y="206"/>
                    <a:pt x="15" y="206"/>
                    <a:pt x="15" y="206"/>
                  </a:cubicBezTo>
                  <a:cubicBezTo>
                    <a:pt x="15" y="206"/>
                    <a:pt x="15" y="206"/>
                    <a:pt x="15"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3" y="206"/>
                    <a:pt x="13" y="206"/>
                    <a:pt x="13" y="206"/>
                  </a:cubicBezTo>
                  <a:cubicBezTo>
                    <a:pt x="13" y="206"/>
                    <a:pt x="13" y="206"/>
                    <a:pt x="13" y="206"/>
                  </a:cubicBezTo>
                  <a:cubicBezTo>
                    <a:pt x="13" y="206"/>
                    <a:pt x="13" y="206"/>
                    <a:pt x="13" y="206"/>
                  </a:cubicBezTo>
                  <a:cubicBezTo>
                    <a:pt x="13" y="206"/>
                    <a:pt x="13" y="206"/>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6"/>
                    <a:pt x="13" y="206"/>
                    <a:pt x="13" y="206"/>
                  </a:cubicBezTo>
                  <a:cubicBezTo>
                    <a:pt x="13" y="206"/>
                    <a:pt x="13" y="206"/>
                    <a:pt x="13"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5"/>
                    <a:pt x="12" y="205"/>
                    <a:pt x="12" y="205"/>
                  </a:cubicBezTo>
                  <a:cubicBezTo>
                    <a:pt x="12" y="205"/>
                    <a:pt x="12" y="206"/>
                    <a:pt x="12"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1" y="208"/>
                    <a:pt x="11" y="208"/>
                    <a:pt x="11" y="208"/>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1" y="209"/>
                    <a:pt x="11" y="209"/>
                    <a:pt x="11" y="209"/>
                  </a:cubicBezTo>
                  <a:cubicBezTo>
                    <a:pt x="11" y="209"/>
                    <a:pt x="11" y="209"/>
                    <a:pt x="11" y="209"/>
                  </a:cubicBezTo>
                  <a:cubicBezTo>
                    <a:pt x="11" y="209"/>
                    <a:pt x="11" y="209"/>
                    <a:pt x="11" y="209"/>
                  </a:cubicBezTo>
                  <a:cubicBezTo>
                    <a:pt x="11"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10"/>
                    <a:pt x="10" y="210"/>
                    <a:pt x="10" y="210"/>
                  </a:cubicBezTo>
                  <a:cubicBezTo>
                    <a:pt x="10" y="210"/>
                    <a:pt x="10" y="210"/>
                    <a:pt x="10" y="210"/>
                  </a:cubicBezTo>
                  <a:cubicBezTo>
                    <a:pt x="10" y="210"/>
                    <a:pt x="10" y="210"/>
                    <a:pt x="10" y="210"/>
                  </a:cubicBezTo>
                  <a:cubicBezTo>
                    <a:pt x="10" y="210"/>
                    <a:pt x="10" y="210"/>
                    <a:pt x="10" y="210"/>
                  </a:cubicBezTo>
                  <a:cubicBezTo>
                    <a:pt x="10" y="210"/>
                    <a:pt x="10" y="210"/>
                    <a:pt x="10" y="210"/>
                  </a:cubicBezTo>
                  <a:cubicBezTo>
                    <a:pt x="10" y="210"/>
                    <a:pt x="10"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8" y="211"/>
                    <a:pt x="8" y="211"/>
                  </a:cubicBezTo>
                  <a:cubicBezTo>
                    <a:pt x="8" y="211"/>
                    <a:pt x="8" y="211"/>
                    <a:pt x="8" y="211"/>
                  </a:cubicBezTo>
                  <a:cubicBezTo>
                    <a:pt x="8" y="211"/>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7" y="212"/>
                    <a:pt x="7" y="212"/>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4"/>
                  </a:cubicBezTo>
                  <a:cubicBezTo>
                    <a:pt x="5" y="214"/>
                    <a:pt x="5" y="214"/>
                    <a:pt x="5" y="214"/>
                  </a:cubicBezTo>
                  <a:cubicBezTo>
                    <a:pt x="5" y="214"/>
                    <a:pt x="5" y="214"/>
                    <a:pt x="5" y="214"/>
                  </a:cubicBezTo>
                  <a:cubicBezTo>
                    <a:pt x="5" y="214"/>
                    <a:pt x="5" y="214"/>
                    <a:pt x="5" y="214"/>
                  </a:cubicBezTo>
                  <a:cubicBezTo>
                    <a:pt x="5" y="214"/>
                    <a:pt x="5" y="214"/>
                    <a:pt x="5" y="214"/>
                  </a:cubicBezTo>
                  <a:cubicBezTo>
                    <a:pt x="5" y="215"/>
                    <a:pt x="5" y="215"/>
                    <a:pt x="5" y="215"/>
                  </a:cubicBezTo>
                  <a:cubicBezTo>
                    <a:pt x="5" y="215"/>
                    <a:pt x="5" y="215"/>
                    <a:pt x="5" y="215"/>
                  </a:cubicBezTo>
                  <a:cubicBezTo>
                    <a:pt x="5" y="214"/>
                    <a:pt x="5" y="214"/>
                    <a:pt x="5" y="214"/>
                  </a:cubicBezTo>
                  <a:cubicBezTo>
                    <a:pt x="5" y="214"/>
                    <a:pt x="5" y="214"/>
                    <a:pt x="5" y="214"/>
                  </a:cubicBezTo>
                  <a:cubicBezTo>
                    <a:pt x="5" y="214"/>
                    <a:pt x="5" y="214"/>
                    <a:pt x="5" y="214"/>
                  </a:cubicBezTo>
                  <a:cubicBezTo>
                    <a:pt x="5"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5"/>
                    <a:pt x="2" y="215"/>
                    <a:pt x="2" y="215"/>
                  </a:cubicBezTo>
                  <a:cubicBezTo>
                    <a:pt x="2" y="215"/>
                    <a:pt x="2" y="215"/>
                    <a:pt x="2" y="215"/>
                  </a:cubicBezTo>
                  <a:cubicBezTo>
                    <a:pt x="2" y="215"/>
                    <a:pt x="2" y="215"/>
                    <a:pt x="2" y="215"/>
                  </a:cubicBezTo>
                  <a:cubicBezTo>
                    <a:pt x="2"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0" y="215"/>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1" y="216"/>
                    <a:pt x="1" y="216"/>
                    <a:pt x="1" y="216"/>
                  </a:cubicBezTo>
                  <a:cubicBezTo>
                    <a:pt x="1" y="216"/>
                    <a:pt x="0" y="217"/>
                    <a:pt x="1" y="217"/>
                  </a:cubicBezTo>
                  <a:cubicBezTo>
                    <a:pt x="1" y="217"/>
                    <a:pt x="1" y="217"/>
                    <a:pt x="1" y="217"/>
                  </a:cubicBezTo>
                  <a:cubicBezTo>
                    <a:pt x="1" y="217"/>
                    <a:pt x="1"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8"/>
                    <a:pt x="0" y="218"/>
                    <a:pt x="0" y="218"/>
                  </a:cubicBezTo>
                  <a:cubicBezTo>
                    <a:pt x="0" y="218"/>
                    <a:pt x="0" y="218"/>
                    <a:pt x="0" y="218"/>
                  </a:cubicBezTo>
                  <a:cubicBezTo>
                    <a:pt x="1" y="218"/>
                    <a:pt x="1" y="218"/>
                    <a:pt x="1" y="218"/>
                  </a:cubicBezTo>
                  <a:cubicBezTo>
                    <a:pt x="1" y="218"/>
                    <a:pt x="0" y="218"/>
                    <a:pt x="0" y="218"/>
                  </a:cubicBezTo>
                  <a:cubicBezTo>
                    <a:pt x="0"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2" y="218"/>
                    <a:pt x="2" y="218"/>
                  </a:cubicBezTo>
                  <a:cubicBezTo>
                    <a:pt x="2" y="218"/>
                    <a:pt x="2" y="218"/>
                    <a:pt x="2" y="218"/>
                  </a:cubicBezTo>
                  <a:cubicBezTo>
                    <a:pt x="2" y="218"/>
                    <a:pt x="2" y="218"/>
                    <a:pt x="2" y="218"/>
                  </a:cubicBezTo>
                  <a:cubicBezTo>
                    <a:pt x="2" y="218"/>
                    <a:pt x="2" y="218"/>
                    <a:pt x="2" y="218"/>
                  </a:cubicBezTo>
                  <a:cubicBezTo>
                    <a:pt x="2" y="218"/>
                    <a:pt x="2" y="218"/>
                    <a:pt x="2" y="218"/>
                  </a:cubicBezTo>
                  <a:cubicBezTo>
                    <a:pt x="2" y="218"/>
                    <a:pt x="2" y="218"/>
                    <a:pt x="3" y="218"/>
                  </a:cubicBezTo>
                  <a:cubicBezTo>
                    <a:pt x="3" y="218"/>
                    <a:pt x="3" y="218"/>
                    <a:pt x="3" y="218"/>
                  </a:cubicBezTo>
                  <a:cubicBezTo>
                    <a:pt x="3" y="217"/>
                    <a:pt x="3" y="217"/>
                    <a:pt x="3" y="217"/>
                  </a:cubicBezTo>
                  <a:cubicBezTo>
                    <a:pt x="3" y="218"/>
                    <a:pt x="3" y="218"/>
                    <a:pt x="3" y="218"/>
                  </a:cubicBezTo>
                  <a:cubicBezTo>
                    <a:pt x="3" y="217"/>
                    <a:pt x="3" y="217"/>
                    <a:pt x="3" y="217"/>
                  </a:cubicBezTo>
                  <a:cubicBezTo>
                    <a:pt x="3" y="217"/>
                    <a:pt x="3" y="217"/>
                    <a:pt x="3" y="217"/>
                  </a:cubicBezTo>
                  <a:cubicBezTo>
                    <a:pt x="3" y="217"/>
                    <a:pt x="3" y="217"/>
                    <a:pt x="3" y="217"/>
                  </a:cubicBezTo>
                  <a:cubicBezTo>
                    <a:pt x="3" y="217"/>
                    <a:pt x="3" y="217"/>
                    <a:pt x="3" y="217"/>
                  </a:cubicBezTo>
                  <a:cubicBezTo>
                    <a:pt x="3" y="217"/>
                    <a:pt x="3" y="217"/>
                    <a:pt x="3" y="217"/>
                  </a:cubicBezTo>
                  <a:cubicBezTo>
                    <a:pt x="3" y="216"/>
                    <a:pt x="3" y="216"/>
                    <a:pt x="3" y="216"/>
                  </a:cubicBezTo>
                  <a:cubicBezTo>
                    <a:pt x="3" y="216"/>
                    <a:pt x="3" y="216"/>
                    <a:pt x="3" y="216"/>
                  </a:cubicBezTo>
                  <a:cubicBezTo>
                    <a:pt x="3" y="216"/>
                    <a:pt x="3" y="216"/>
                    <a:pt x="3" y="216"/>
                  </a:cubicBezTo>
                  <a:cubicBezTo>
                    <a:pt x="3" y="216"/>
                    <a:pt x="3" y="216"/>
                    <a:pt x="3" y="216"/>
                  </a:cubicBezTo>
                  <a:cubicBezTo>
                    <a:pt x="4" y="216"/>
                    <a:pt x="4" y="216"/>
                    <a:pt x="4" y="216"/>
                  </a:cubicBezTo>
                  <a:cubicBezTo>
                    <a:pt x="4" y="216"/>
                    <a:pt x="4" y="216"/>
                    <a:pt x="4" y="216"/>
                  </a:cubicBezTo>
                  <a:cubicBezTo>
                    <a:pt x="4" y="216"/>
                    <a:pt x="4" y="216"/>
                    <a:pt x="4" y="216"/>
                  </a:cubicBezTo>
                  <a:cubicBezTo>
                    <a:pt x="4" y="216"/>
                    <a:pt x="4" y="216"/>
                    <a:pt x="4" y="216"/>
                  </a:cubicBezTo>
                  <a:cubicBezTo>
                    <a:pt x="4" y="216"/>
                    <a:pt x="4" y="216"/>
                    <a:pt x="5" y="216"/>
                  </a:cubicBezTo>
                  <a:cubicBezTo>
                    <a:pt x="5" y="216"/>
                    <a:pt x="5" y="216"/>
                    <a:pt x="5" y="216"/>
                  </a:cubicBezTo>
                  <a:cubicBezTo>
                    <a:pt x="5" y="216"/>
                    <a:pt x="5" y="216"/>
                    <a:pt x="5" y="216"/>
                  </a:cubicBezTo>
                  <a:cubicBezTo>
                    <a:pt x="5" y="217"/>
                    <a:pt x="5" y="217"/>
                    <a:pt x="5" y="217"/>
                  </a:cubicBezTo>
                  <a:cubicBezTo>
                    <a:pt x="5" y="217"/>
                    <a:pt x="5" y="217"/>
                    <a:pt x="5" y="217"/>
                  </a:cubicBezTo>
                  <a:cubicBezTo>
                    <a:pt x="5" y="217"/>
                    <a:pt x="5" y="217"/>
                    <a:pt x="5" y="217"/>
                  </a:cubicBezTo>
                  <a:cubicBezTo>
                    <a:pt x="5" y="217"/>
                    <a:pt x="5" y="216"/>
                    <a:pt x="5" y="217"/>
                  </a:cubicBezTo>
                  <a:cubicBezTo>
                    <a:pt x="5" y="217"/>
                    <a:pt x="5" y="217"/>
                    <a:pt x="5" y="217"/>
                  </a:cubicBezTo>
                  <a:cubicBezTo>
                    <a:pt x="5" y="217"/>
                    <a:pt x="5" y="217"/>
                    <a:pt x="6" y="217"/>
                  </a:cubicBezTo>
                  <a:cubicBezTo>
                    <a:pt x="6" y="217"/>
                    <a:pt x="6" y="217"/>
                    <a:pt x="6" y="217"/>
                  </a:cubicBezTo>
                  <a:cubicBezTo>
                    <a:pt x="6" y="217"/>
                    <a:pt x="6" y="217"/>
                    <a:pt x="6" y="217"/>
                  </a:cubicBezTo>
                  <a:cubicBezTo>
                    <a:pt x="6" y="217"/>
                    <a:pt x="6" y="217"/>
                    <a:pt x="6" y="217"/>
                  </a:cubicBezTo>
                  <a:cubicBezTo>
                    <a:pt x="6" y="217"/>
                    <a:pt x="6" y="217"/>
                    <a:pt x="6" y="217"/>
                  </a:cubicBezTo>
                  <a:cubicBezTo>
                    <a:pt x="6" y="217"/>
                    <a:pt x="6" y="217"/>
                    <a:pt x="6" y="217"/>
                  </a:cubicBezTo>
                  <a:cubicBezTo>
                    <a:pt x="6" y="217"/>
                    <a:pt x="7" y="217"/>
                    <a:pt x="7" y="217"/>
                  </a:cubicBezTo>
                  <a:cubicBezTo>
                    <a:pt x="7" y="217"/>
                    <a:pt x="7" y="217"/>
                    <a:pt x="7" y="217"/>
                  </a:cubicBezTo>
                  <a:cubicBezTo>
                    <a:pt x="7" y="217"/>
                    <a:pt x="7" y="218"/>
                    <a:pt x="7" y="218"/>
                  </a:cubicBezTo>
                  <a:cubicBezTo>
                    <a:pt x="7" y="218"/>
                    <a:pt x="7" y="218"/>
                    <a:pt x="7" y="218"/>
                  </a:cubicBezTo>
                  <a:cubicBezTo>
                    <a:pt x="7" y="218"/>
                    <a:pt x="7" y="218"/>
                    <a:pt x="7" y="218"/>
                  </a:cubicBezTo>
                  <a:cubicBezTo>
                    <a:pt x="7" y="218"/>
                    <a:pt x="7" y="218"/>
                    <a:pt x="7" y="218"/>
                  </a:cubicBezTo>
                  <a:cubicBezTo>
                    <a:pt x="7" y="218"/>
                    <a:pt x="7" y="218"/>
                    <a:pt x="7" y="219"/>
                  </a:cubicBezTo>
                  <a:cubicBezTo>
                    <a:pt x="7" y="219"/>
                    <a:pt x="8" y="219"/>
                    <a:pt x="8" y="219"/>
                  </a:cubicBezTo>
                  <a:cubicBezTo>
                    <a:pt x="8" y="219"/>
                    <a:pt x="8" y="219"/>
                    <a:pt x="8" y="219"/>
                  </a:cubicBezTo>
                  <a:cubicBezTo>
                    <a:pt x="8" y="219"/>
                    <a:pt x="7" y="219"/>
                    <a:pt x="7" y="219"/>
                  </a:cubicBezTo>
                  <a:cubicBezTo>
                    <a:pt x="7" y="219"/>
                    <a:pt x="7" y="219"/>
                    <a:pt x="7" y="219"/>
                  </a:cubicBezTo>
                  <a:cubicBezTo>
                    <a:pt x="8" y="219"/>
                    <a:pt x="8" y="219"/>
                    <a:pt x="8" y="219"/>
                  </a:cubicBezTo>
                  <a:cubicBezTo>
                    <a:pt x="8" y="219"/>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9" y="220"/>
                  </a:cubicBezTo>
                  <a:cubicBezTo>
                    <a:pt x="9" y="220"/>
                    <a:pt x="9" y="220"/>
                    <a:pt x="9" y="220"/>
                  </a:cubicBezTo>
                  <a:cubicBezTo>
                    <a:pt x="9" y="220"/>
                    <a:pt x="9" y="220"/>
                    <a:pt x="9" y="220"/>
                  </a:cubicBezTo>
                  <a:cubicBezTo>
                    <a:pt x="9" y="220"/>
                    <a:pt x="9" y="220"/>
                    <a:pt x="9" y="220"/>
                  </a:cubicBezTo>
                  <a:cubicBezTo>
                    <a:pt x="9" y="220"/>
                    <a:pt x="9" y="220"/>
                    <a:pt x="9" y="220"/>
                  </a:cubicBezTo>
                  <a:cubicBezTo>
                    <a:pt x="9" y="219"/>
                    <a:pt x="9" y="219"/>
                    <a:pt x="9" y="219"/>
                  </a:cubicBezTo>
                  <a:cubicBezTo>
                    <a:pt x="9" y="219"/>
                    <a:pt x="9" y="219"/>
                    <a:pt x="9" y="219"/>
                  </a:cubicBezTo>
                  <a:cubicBezTo>
                    <a:pt x="9"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1" y="219"/>
                    <a:pt x="11" y="219"/>
                    <a:pt x="11" y="219"/>
                  </a:cubicBezTo>
                  <a:cubicBezTo>
                    <a:pt x="11" y="219"/>
                    <a:pt x="11" y="219"/>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7"/>
                    <a:pt x="11" y="217"/>
                  </a:cubicBezTo>
                  <a:cubicBezTo>
                    <a:pt x="11" y="217"/>
                    <a:pt x="11" y="217"/>
                    <a:pt x="11"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1" y="217"/>
                    <a:pt x="11" y="217"/>
                  </a:cubicBezTo>
                  <a:cubicBezTo>
                    <a:pt x="11" y="217"/>
                    <a:pt x="10" y="217"/>
                    <a:pt x="10" y="217"/>
                  </a:cubicBezTo>
                  <a:cubicBezTo>
                    <a:pt x="10" y="216"/>
                    <a:pt x="10" y="216"/>
                    <a:pt x="10" y="216"/>
                  </a:cubicBezTo>
                  <a:cubicBezTo>
                    <a:pt x="10"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5"/>
                    <a:pt x="11" y="215"/>
                  </a:cubicBezTo>
                  <a:cubicBezTo>
                    <a:pt x="11" y="215"/>
                    <a:pt x="11" y="215"/>
                    <a:pt x="11" y="215"/>
                  </a:cubicBezTo>
                  <a:cubicBezTo>
                    <a:pt x="10" y="215"/>
                    <a:pt x="10" y="215"/>
                    <a:pt x="10"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2" y="214"/>
                    <a:pt x="12" y="214"/>
                  </a:cubicBezTo>
                  <a:cubicBezTo>
                    <a:pt x="12" y="214"/>
                    <a:pt x="12" y="214"/>
                    <a:pt x="12" y="214"/>
                  </a:cubicBezTo>
                  <a:cubicBezTo>
                    <a:pt x="12" y="214"/>
                    <a:pt x="12" y="214"/>
                    <a:pt x="12" y="213"/>
                  </a:cubicBezTo>
                  <a:cubicBezTo>
                    <a:pt x="12" y="213"/>
                    <a:pt x="12" y="213"/>
                    <a:pt x="12"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1" y="214"/>
                  </a:cubicBezTo>
                  <a:cubicBezTo>
                    <a:pt x="11" y="214"/>
                    <a:pt x="11" y="214"/>
                    <a:pt x="11" y="214"/>
                  </a:cubicBezTo>
                  <a:cubicBezTo>
                    <a:pt x="11" y="214"/>
                    <a:pt x="11" y="215"/>
                    <a:pt x="11" y="215"/>
                  </a:cubicBezTo>
                  <a:cubicBezTo>
                    <a:pt x="11" y="215"/>
                    <a:pt x="12" y="215"/>
                    <a:pt x="12" y="215"/>
                  </a:cubicBezTo>
                  <a:cubicBezTo>
                    <a:pt x="12" y="215"/>
                    <a:pt x="12" y="215"/>
                    <a:pt x="12" y="215"/>
                  </a:cubicBezTo>
                  <a:cubicBezTo>
                    <a:pt x="12" y="215"/>
                    <a:pt x="12" y="215"/>
                    <a:pt x="12" y="215"/>
                  </a:cubicBezTo>
                  <a:cubicBezTo>
                    <a:pt x="11" y="215"/>
                    <a:pt x="11" y="215"/>
                    <a:pt x="11" y="215"/>
                  </a:cubicBezTo>
                  <a:cubicBezTo>
                    <a:pt x="12" y="216"/>
                    <a:pt x="12" y="216"/>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3" y="215"/>
                  </a:cubicBezTo>
                  <a:cubicBezTo>
                    <a:pt x="13" y="214"/>
                    <a:pt x="13" y="214"/>
                    <a:pt x="13" y="214"/>
                  </a:cubicBezTo>
                  <a:cubicBezTo>
                    <a:pt x="13" y="214"/>
                    <a:pt x="13" y="214"/>
                    <a:pt x="13" y="214"/>
                  </a:cubicBezTo>
                  <a:cubicBezTo>
                    <a:pt x="13" y="214"/>
                    <a:pt x="13" y="215"/>
                    <a:pt x="13" y="215"/>
                  </a:cubicBezTo>
                  <a:cubicBezTo>
                    <a:pt x="13" y="215"/>
                    <a:pt x="13" y="215"/>
                    <a:pt x="13" y="215"/>
                  </a:cubicBezTo>
                  <a:cubicBezTo>
                    <a:pt x="13" y="215"/>
                    <a:pt x="13" y="214"/>
                    <a:pt x="13" y="214"/>
                  </a:cubicBezTo>
                  <a:cubicBezTo>
                    <a:pt x="13"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6" y="214"/>
                    <a:pt x="16" y="214"/>
                  </a:cubicBezTo>
                  <a:cubicBezTo>
                    <a:pt x="15" y="214"/>
                    <a:pt x="15" y="214"/>
                    <a:pt x="15" y="214"/>
                  </a:cubicBezTo>
                  <a:cubicBezTo>
                    <a:pt x="15" y="214"/>
                    <a:pt x="15" y="214"/>
                    <a:pt x="15" y="213"/>
                  </a:cubicBezTo>
                  <a:cubicBezTo>
                    <a:pt x="15" y="213"/>
                    <a:pt x="16" y="213"/>
                    <a:pt x="16" y="213"/>
                  </a:cubicBezTo>
                  <a:cubicBezTo>
                    <a:pt x="16" y="213"/>
                    <a:pt x="16" y="213"/>
                    <a:pt x="16" y="213"/>
                  </a:cubicBezTo>
                  <a:cubicBezTo>
                    <a:pt x="16" y="213"/>
                    <a:pt x="16" y="213"/>
                    <a:pt x="16" y="213"/>
                  </a:cubicBezTo>
                  <a:cubicBezTo>
                    <a:pt x="15" y="213"/>
                    <a:pt x="16" y="213"/>
                    <a:pt x="16" y="213"/>
                  </a:cubicBezTo>
                  <a:cubicBezTo>
                    <a:pt x="16" y="213"/>
                    <a:pt x="16" y="213"/>
                    <a:pt x="16" y="213"/>
                  </a:cubicBezTo>
                  <a:cubicBezTo>
                    <a:pt x="16" y="213"/>
                    <a:pt x="16" y="213"/>
                    <a:pt x="16" y="213"/>
                  </a:cubicBezTo>
                  <a:cubicBezTo>
                    <a:pt x="16" y="213"/>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1"/>
                    <a:pt x="16" y="211"/>
                    <a:pt x="16" y="211"/>
                  </a:cubicBezTo>
                  <a:cubicBezTo>
                    <a:pt x="16" y="211"/>
                    <a:pt x="16" y="211"/>
                    <a:pt x="16" y="211"/>
                  </a:cubicBezTo>
                  <a:cubicBezTo>
                    <a:pt x="16" y="211"/>
                    <a:pt x="16" y="211"/>
                    <a:pt x="16" y="211"/>
                  </a:cubicBezTo>
                  <a:cubicBezTo>
                    <a:pt x="16" y="211"/>
                    <a:pt x="17" y="211"/>
                    <a:pt x="17" y="211"/>
                  </a:cubicBezTo>
                  <a:cubicBezTo>
                    <a:pt x="17" y="211"/>
                    <a:pt x="17" y="211"/>
                    <a:pt x="17" y="211"/>
                  </a:cubicBezTo>
                  <a:cubicBezTo>
                    <a:pt x="17" y="211"/>
                    <a:pt x="17" y="211"/>
                    <a:pt x="17" y="211"/>
                  </a:cubicBezTo>
                  <a:cubicBezTo>
                    <a:pt x="17" y="211"/>
                    <a:pt x="17" y="211"/>
                    <a:pt x="17" y="211"/>
                  </a:cubicBezTo>
                  <a:cubicBezTo>
                    <a:pt x="17" y="211"/>
                    <a:pt x="17" y="211"/>
                    <a:pt x="17" y="211"/>
                  </a:cubicBezTo>
                  <a:cubicBezTo>
                    <a:pt x="17" y="211"/>
                    <a:pt x="17" y="211"/>
                    <a:pt x="17" y="211"/>
                  </a:cubicBezTo>
                  <a:cubicBezTo>
                    <a:pt x="17" y="211"/>
                    <a:pt x="17" y="212"/>
                    <a:pt x="17" y="212"/>
                  </a:cubicBezTo>
                  <a:cubicBezTo>
                    <a:pt x="17" y="212"/>
                    <a:pt x="17" y="212"/>
                    <a:pt x="17" y="212"/>
                  </a:cubicBezTo>
                  <a:cubicBezTo>
                    <a:pt x="17" y="212"/>
                    <a:pt x="17" y="212"/>
                    <a:pt x="17" y="212"/>
                  </a:cubicBezTo>
                  <a:cubicBezTo>
                    <a:pt x="17" y="212"/>
                    <a:pt x="17" y="212"/>
                    <a:pt x="17" y="212"/>
                  </a:cubicBezTo>
                  <a:cubicBezTo>
                    <a:pt x="17" y="211"/>
                    <a:pt x="18" y="212"/>
                    <a:pt x="18" y="212"/>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0"/>
                    <a:pt x="18" y="210"/>
                  </a:cubicBezTo>
                  <a:cubicBezTo>
                    <a:pt x="18" y="210"/>
                    <a:pt x="18" y="210"/>
                    <a:pt x="18" y="210"/>
                  </a:cubicBezTo>
                  <a:cubicBezTo>
                    <a:pt x="18" y="210"/>
                    <a:pt x="18" y="210"/>
                    <a:pt x="18" y="210"/>
                  </a:cubicBezTo>
                  <a:cubicBezTo>
                    <a:pt x="18" y="210"/>
                    <a:pt x="18" y="210"/>
                    <a:pt x="18" y="210"/>
                  </a:cubicBezTo>
                  <a:cubicBezTo>
                    <a:pt x="18" y="210"/>
                    <a:pt x="18" y="210"/>
                    <a:pt x="18" y="210"/>
                  </a:cubicBezTo>
                  <a:cubicBezTo>
                    <a:pt x="18" y="210"/>
                    <a:pt x="18" y="210"/>
                    <a:pt x="18" y="210"/>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9" y="211"/>
                    <a:pt x="19" y="211"/>
                    <a:pt x="19" y="211"/>
                  </a:cubicBezTo>
                  <a:cubicBezTo>
                    <a:pt x="19" y="212"/>
                    <a:pt x="19" y="212"/>
                    <a:pt x="19" y="212"/>
                  </a:cubicBezTo>
                  <a:cubicBezTo>
                    <a:pt x="19" y="212"/>
                    <a:pt x="19" y="211"/>
                    <a:pt x="19" y="211"/>
                  </a:cubicBezTo>
                  <a:cubicBezTo>
                    <a:pt x="19" y="211"/>
                    <a:pt x="19" y="211"/>
                    <a:pt x="19" y="211"/>
                  </a:cubicBezTo>
                  <a:cubicBezTo>
                    <a:pt x="19" y="211"/>
                    <a:pt x="19" y="211"/>
                    <a:pt x="19" y="211"/>
                  </a:cubicBezTo>
                  <a:cubicBezTo>
                    <a:pt x="19" y="211"/>
                    <a:pt x="19" y="212"/>
                    <a:pt x="19" y="212"/>
                  </a:cubicBezTo>
                  <a:cubicBezTo>
                    <a:pt x="19" y="212"/>
                    <a:pt x="19" y="212"/>
                    <a:pt x="20" y="212"/>
                  </a:cubicBezTo>
                  <a:cubicBezTo>
                    <a:pt x="20" y="212"/>
                    <a:pt x="20" y="211"/>
                    <a:pt x="20" y="211"/>
                  </a:cubicBezTo>
                  <a:cubicBezTo>
                    <a:pt x="20" y="211"/>
                    <a:pt x="20" y="211"/>
                    <a:pt x="20" y="211"/>
                  </a:cubicBezTo>
                  <a:cubicBezTo>
                    <a:pt x="20" y="211"/>
                    <a:pt x="20" y="211"/>
                    <a:pt x="20" y="211"/>
                  </a:cubicBezTo>
                  <a:cubicBezTo>
                    <a:pt x="20" y="211"/>
                    <a:pt x="20" y="211"/>
                    <a:pt x="20" y="211"/>
                  </a:cubicBezTo>
                  <a:cubicBezTo>
                    <a:pt x="20" y="211"/>
                    <a:pt x="20" y="211"/>
                    <a:pt x="20"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2" y="211"/>
                    <a:pt x="22" y="211"/>
                    <a:pt x="22" y="211"/>
                  </a:cubicBezTo>
                  <a:cubicBezTo>
                    <a:pt x="22" y="211"/>
                    <a:pt x="22" y="211"/>
                    <a:pt x="22" y="211"/>
                  </a:cubicBezTo>
                  <a:cubicBezTo>
                    <a:pt x="22" y="211"/>
                    <a:pt x="22" y="211"/>
                    <a:pt x="22" y="211"/>
                  </a:cubicBezTo>
                  <a:cubicBezTo>
                    <a:pt x="22" y="211"/>
                    <a:pt x="22" y="211"/>
                    <a:pt x="22" y="211"/>
                  </a:cubicBezTo>
                  <a:cubicBezTo>
                    <a:pt x="22" y="211"/>
                    <a:pt x="22" y="211"/>
                    <a:pt x="22"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4" y="211"/>
                    <a:pt x="24" y="211"/>
                  </a:cubicBezTo>
                  <a:cubicBezTo>
                    <a:pt x="24" y="211"/>
                    <a:pt x="24" y="211"/>
                    <a:pt x="24" y="211"/>
                  </a:cubicBezTo>
                  <a:cubicBezTo>
                    <a:pt x="24" y="211"/>
                    <a:pt x="24" y="211"/>
                    <a:pt x="24" y="211"/>
                  </a:cubicBezTo>
                  <a:cubicBezTo>
                    <a:pt x="24" y="211"/>
                    <a:pt x="25" y="211"/>
                    <a:pt x="25" y="211"/>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1"/>
                  </a:cubicBezTo>
                  <a:cubicBezTo>
                    <a:pt x="25" y="211"/>
                    <a:pt x="25" y="211"/>
                    <a:pt x="25" y="211"/>
                  </a:cubicBezTo>
                  <a:cubicBezTo>
                    <a:pt x="25" y="211"/>
                    <a:pt x="25"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9"/>
                    <a:pt x="25" y="209"/>
                    <a:pt x="25" y="209"/>
                  </a:cubicBezTo>
                  <a:cubicBezTo>
                    <a:pt x="25" y="209"/>
                    <a:pt x="25" y="209"/>
                    <a:pt x="25" y="209"/>
                  </a:cubicBezTo>
                  <a:cubicBezTo>
                    <a:pt x="25" y="209"/>
                    <a:pt x="25" y="209"/>
                    <a:pt x="25" y="209"/>
                  </a:cubicBezTo>
                  <a:cubicBezTo>
                    <a:pt x="25" y="209"/>
                    <a:pt x="25" y="209"/>
                    <a:pt x="26" y="209"/>
                  </a:cubicBezTo>
                  <a:cubicBezTo>
                    <a:pt x="26" y="209"/>
                    <a:pt x="26" y="209"/>
                    <a:pt x="26" y="209"/>
                  </a:cubicBezTo>
                  <a:cubicBezTo>
                    <a:pt x="26" y="209"/>
                    <a:pt x="26" y="208"/>
                    <a:pt x="26" y="208"/>
                  </a:cubicBezTo>
                  <a:cubicBezTo>
                    <a:pt x="26" y="208"/>
                    <a:pt x="26" y="208"/>
                    <a:pt x="26" y="208"/>
                  </a:cubicBezTo>
                  <a:cubicBezTo>
                    <a:pt x="26" y="208"/>
                    <a:pt x="26" y="208"/>
                    <a:pt x="26" y="208"/>
                  </a:cubicBezTo>
                  <a:cubicBezTo>
                    <a:pt x="26" y="208"/>
                    <a:pt x="26" y="208"/>
                    <a:pt x="26" y="208"/>
                  </a:cubicBezTo>
                  <a:cubicBezTo>
                    <a:pt x="26" y="208"/>
                    <a:pt x="26" y="209"/>
                    <a:pt x="26" y="209"/>
                  </a:cubicBezTo>
                  <a:cubicBezTo>
                    <a:pt x="26" y="209"/>
                    <a:pt x="26" y="209"/>
                    <a:pt x="26" y="209"/>
                  </a:cubicBezTo>
                  <a:cubicBezTo>
                    <a:pt x="26" y="209"/>
                    <a:pt x="26" y="209"/>
                    <a:pt x="26" y="209"/>
                  </a:cubicBezTo>
                  <a:cubicBezTo>
                    <a:pt x="26" y="209"/>
                    <a:pt x="26" y="209"/>
                    <a:pt x="26" y="209"/>
                  </a:cubicBezTo>
                  <a:cubicBezTo>
                    <a:pt x="25" y="209"/>
                    <a:pt x="25" y="209"/>
                    <a:pt x="25" y="209"/>
                  </a:cubicBezTo>
                  <a:cubicBezTo>
                    <a:pt x="25" y="209"/>
                    <a:pt x="25" y="209"/>
                    <a:pt x="25" y="209"/>
                  </a:cubicBezTo>
                  <a:cubicBezTo>
                    <a:pt x="25" y="209"/>
                    <a:pt x="26" y="209"/>
                    <a:pt x="26" y="209"/>
                  </a:cubicBezTo>
                  <a:cubicBezTo>
                    <a:pt x="25" y="209"/>
                    <a:pt x="25" y="209"/>
                    <a:pt x="25" y="209"/>
                  </a:cubicBezTo>
                  <a:cubicBezTo>
                    <a:pt x="25" y="209"/>
                    <a:pt x="25" y="209"/>
                    <a:pt x="25" y="209"/>
                  </a:cubicBezTo>
                  <a:cubicBezTo>
                    <a:pt x="25" y="209"/>
                    <a:pt x="25" y="209"/>
                    <a:pt x="25" y="209"/>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1"/>
                  </a:cubicBezTo>
                  <a:cubicBezTo>
                    <a:pt x="25" y="211"/>
                    <a:pt x="25" y="211"/>
                    <a:pt x="25"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7" y="211"/>
                    <a:pt x="27" y="211"/>
                  </a:cubicBezTo>
                  <a:cubicBezTo>
                    <a:pt x="27" y="211"/>
                    <a:pt x="27" y="211"/>
                    <a:pt x="27"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2"/>
                    <a:pt x="26" y="212"/>
                  </a:cubicBezTo>
                  <a:cubicBezTo>
                    <a:pt x="26" y="212"/>
                    <a:pt x="26" y="212"/>
                    <a:pt x="26" y="212"/>
                  </a:cubicBezTo>
                  <a:cubicBezTo>
                    <a:pt x="26" y="212"/>
                    <a:pt x="26" y="212"/>
                    <a:pt x="26" y="212"/>
                  </a:cubicBezTo>
                  <a:cubicBezTo>
                    <a:pt x="26" y="212"/>
                    <a:pt x="26" y="212"/>
                    <a:pt x="26" y="212"/>
                  </a:cubicBezTo>
                  <a:cubicBezTo>
                    <a:pt x="26" y="212"/>
                    <a:pt x="26"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8" y="212"/>
                    <a:pt x="27" y="212"/>
                    <a:pt x="28" y="212"/>
                  </a:cubicBezTo>
                  <a:cubicBezTo>
                    <a:pt x="28"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3"/>
                    <a:pt x="28" y="213"/>
                    <a:pt x="28" y="213"/>
                  </a:cubicBezTo>
                  <a:cubicBezTo>
                    <a:pt x="28" y="213"/>
                    <a:pt x="28" y="213"/>
                    <a:pt x="28" y="213"/>
                  </a:cubicBezTo>
                  <a:cubicBezTo>
                    <a:pt x="28" y="213"/>
                    <a:pt x="28" y="212"/>
                    <a:pt x="28" y="213"/>
                  </a:cubicBezTo>
                  <a:cubicBezTo>
                    <a:pt x="28" y="213"/>
                    <a:pt x="28" y="213"/>
                    <a:pt x="28" y="213"/>
                  </a:cubicBezTo>
                  <a:cubicBezTo>
                    <a:pt x="28" y="212"/>
                    <a:pt x="28" y="212"/>
                    <a:pt x="28" y="212"/>
                  </a:cubicBezTo>
                  <a:cubicBezTo>
                    <a:pt x="28" y="212"/>
                    <a:pt x="28" y="212"/>
                    <a:pt x="28" y="212"/>
                  </a:cubicBezTo>
                  <a:cubicBezTo>
                    <a:pt x="28" y="212"/>
                    <a:pt x="28" y="212"/>
                    <a:pt x="28" y="212"/>
                  </a:cubicBezTo>
                  <a:cubicBezTo>
                    <a:pt x="28" y="212"/>
                    <a:pt x="28" y="212"/>
                    <a:pt x="28" y="212"/>
                  </a:cubicBezTo>
                  <a:cubicBezTo>
                    <a:pt x="28"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3"/>
                  </a:cubicBezTo>
                  <a:cubicBezTo>
                    <a:pt x="29" y="213"/>
                    <a:pt x="29" y="213"/>
                    <a:pt x="29" y="213"/>
                  </a:cubicBezTo>
                  <a:cubicBezTo>
                    <a:pt x="29" y="213"/>
                    <a:pt x="29" y="213"/>
                    <a:pt x="29" y="213"/>
                  </a:cubicBezTo>
                  <a:cubicBezTo>
                    <a:pt x="29" y="213"/>
                    <a:pt x="29" y="213"/>
                    <a:pt x="29"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1" y="213"/>
                    <a:pt x="31" y="213"/>
                  </a:cubicBezTo>
                  <a:cubicBezTo>
                    <a:pt x="31" y="213"/>
                    <a:pt x="31" y="213"/>
                    <a:pt x="31" y="213"/>
                  </a:cubicBezTo>
                  <a:cubicBezTo>
                    <a:pt x="31" y="213"/>
                    <a:pt x="31" y="213"/>
                    <a:pt x="31"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1" y="213"/>
                    <a:pt x="31" y="213"/>
                  </a:cubicBezTo>
                  <a:cubicBezTo>
                    <a:pt x="31" y="213"/>
                    <a:pt x="31" y="213"/>
                    <a:pt x="31" y="214"/>
                  </a:cubicBezTo>
                  <a:cubicBezTo>
                    <a:pt x="31" y="214"/>
                    <a:pt x="31" y="214"/>
                    <a:pt x="31" y="214"/>
                  </a:cubicBezTo>
                  <a:cubicBezTo>
                    <a:pt x="31" y="214"/>
                    <a:pt x="31" y="214"/>
                    <a:pt x="31" y="214"/>
                  </a:cubicBezTo>
                  <a:cubicBezTo>
                    <a:pt x="31" y="214"/>
                    <a:pt x="31" y="214"/>
                    <a:pt x="31" y="214"/>
                  </a:cubicBezTo>
                  <a:cubicBezTo>
                    <a:pt x="31" y="214"/>
                    <a:pt x="30" y="214"/>
                    <a:pt x="30" y="214"/>
                  </a:cubicBezTo>
                  <a:cubicBezTo>
                    <a:pt x="30" y="214"/>
                    <a:pt x="30" y="214"/>
                    <a:pt x="30"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1" y="215"/>
                    <a:pt x="31" y="215"/>
                    <a:pt x="31" y="215"/>
                  </a:cubicBezTo>
                  <a:cubicBezTo>
                    <a:pt x="31" y="215"/>
                    <a:pt x="31" y="215"/>
                    <a:pt x="31" y="215"/>
                  </a:cubicBezTo>
                  <a:cubicBezTo>
                    <a:pt x="31" y="215"/>
                    <a:pt x="31" y="215"/>
                    <a:pt x="31" y="215"/>
                  </a:cubicBezTo>
                  <a:cubicBezTo>
                    <a:pt x="31" y="215"/>
                    <a:pt x="32" y="215"/>
                    <a:pt x="32" y="215"/>
                  </a:cubicBezTo>
                  <a:cubicBezTo>
                    <a:pt x="32" y="215"/>
                    <a:pt x="32" y="215"/>
                    <a:pt x="32" y="215"/>
                  </a:cubicBezTo>
                  <a:cubicBezTo>
                    <a:pt x="32" y="215"/>
                    <a:pt x="32" y="215"/>
                    <a:pt x="32" y="215"/>
                  </a:cubicBezTo>
                  <a:cubicBezTo>
                    <a:pt x="32" y="215"/>
                    <a:pt x="32" y="215"/>
                    <a:pt x="32" y="215"/>
                  </a:cubicBezTo>
                  <a:cubicBezTo>
                    <a:pt x="32" y="215"/>
                    <a:pt x="32" y="215"/>
                    <a:pt x="32" y="215"/>
                  </a:cubicBezTo>
                  <a:cubicBezTo>
                    <a:pt x="32" y="215"/>
                    <a:pt x="32" y="215"/>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3"/>
                    <a:pt x="32" y="214"/>
                    <a:pt x="32" y="214"/>
                  </a:cubicBezTo>
                  <a:cubicBezTo>
                    <a:pt x="32" y="214"/>
                    <a:pt x="32" y="214"/>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3" y="214"/>
                    <a:pt x="33" y="214"/>
                  </a:cubicBezTo>
                  <a:cubicBezTo>
                    <a:pt x="33"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5"/>
                    <a:pt x="32" y="215"/>
                  </a:cubicBezTo>
                  <a:cubicBezTo>
                    <a:pt x="32" y="215"/>
                    <a:pt x="32" y="215"/>
                    <a:pt x="32" y="215"/>
                  </a:cubicBezTo>
                  <a:cubicBezTo>
                    <a:pt x="32" y="215"/>
                    <a:pt x="32" y="215"/>
                    <a:pt x="32" y="215"/>
                  </a:cubicBezTo>
                  <a:cubicBezTo>
                    <a:pt x="32"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4" y="215"/>
                    <a:pt x="34" y="215"/>
                  </a:cubicBezTo>
                  <a:cubicBezTo>
                    <a:pt x="34" y="215"/>
                    <a:pt x="34" y="215"/>
                    <a:pt x="34" y="215"/>
                  </a:cubicBezTo>
                  <a:cubicBezTo>
                    <a:pt x="34" y="215"/>
                    <a:pt x="34" y="215"/>
                    <a:pt x="34" y="215"/>
                  </a:cubicBezTo>
                  <a:cubicBezTo>
                    <a:pt x="34" y="215"/>
                    <a:pt x="34" y="215"/>
                    <a:pt x="34" y="215"/>
                  </a:cubicBezTo>
                  <a:cubicBezTo>
                    <a:pt x="34" y="215"/>
                    <a:pt x="34" y="214"/>
                    <a:pt x="34" y="214"/>
                  </a:cubicBezTo>
                  <a:cubicBezTo>
                    <a:pt x="34" y="214"/>
                    <a:pt x="34" y="214"/>
                    <a:pt x="34" y="214"/>
                  </a:cubicBezTo>
                  <a:cubicBezTo>
                    <a:pt x="34" y="214"/>
                    <a:pt x="34" y="214"/>
                    <a:pt x="34" y="214"/>
                  </a:cubicBezTo>
                  <a:cubicBezTo>
                    <a:pt x="34" y="214"/>
                    <a:pt x="34" y="213"/>
                    <a:pt x="34" y="213"/>
                  </a:cubicBezTo>
                  <a:cubicBezTo>
                    <a:pt x="34" y="213"/>
                    <a:pt x="34" y="213"/>
                    <a:pt x="34" y="213"/>
                  </a:cubicBezTo>
                  <a:cubicBezTo>
                    <a:pt x="34" y="213"/>
                    <a:pt x="34" y="213"/>
                    <a:pt x="34" y="213"/>
                  </a:cubicBezTo>
                  <a:cubicBezTo>
                    <a:pt x="34" y="212"/>
                    <a:pt x="34" y="212"/>
                    <a:pt x="34" y="212"/>
                  </a:cubicBezTo>
                  <a:cubicBezTo>
                    <a:pt x="34"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6" y="212"/>
                    <a:pt x="36" y="212"/>
                  </a:cubicBezTo>
                  <a:cubicBezTo>
                    <a:pt x="36" y="212"/>
                    <a:pt x="36" y="212"/>
                    <a:pt x="36" y="212"/>
                  </a:cubicBezTo>
                  <a:cubicBezTo>
                    <a:pt x="36" y="212"/>
                    <a:pt x="36" y="212"/>
                    <a:pt x="36" y="212"/>
                  </a:cubicBezTo>
                  <a:cubicBezTo>
                    <a:pt x="36" y="212"/>
                    <a:pt x="36" y="212"/>
                    <a:pt x="36" y="212"/>
                  </a:cubicBezTo>
                  <a:cubicBezTo>
                    <a:pt x="36" y="212"/>
                    <a:pt x="36" y="212"/>
                    <a:pt x="36" y="212"/>
                  </a:cubicBezTo>
                  <a:cubicBezTo>
                    <a:pt x="36" y="211"/>
                    <a:pt x="36" y="211"/>
                    <a:pt x="36" y="211"/>
                  </a:cubicBezTo>
                  <a:cubicBezTo>
                    <a:pt x="36" y="211"/>
                    <a:pt x="36" y="212"/>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7" y="211"/>
                    <a:pt x="37" y="211"/>
                  </a:cubicBezTo>
                  <a:cubicBezTo>
                    <a:pt x="37" y="210"/>
                    <a:pt x="36" y="210"/>
                    <a:pt x="36" y="210"/>
                  </a:cubicBezTo>
                  <a:cubicBezTo>
                    <a:pt x="36" y="210"/>
                    <a:pt x="36" y="210"/>
                    <a:pt x="36" y="210"/>
                  </a:cubicBezTo>
                  <a:cubicBezTo>
                    <a:pt x="37" y="210"/>
                    <a:pt x="37" y="210"/>
                    <a:pt x="37" y="210"/>
                  </a:cubicBezTo>
                  <a:cubicBezTo>
                    <a:pt x="37" y="210"/>
                    <a:pt x="37" y="210"/>
                    <a:pt x="37" y="210"/>
                  </a:cubicBezTo>
                  <a:cubicBezTo>
                    <a:pt x="37" y="210"/>
                    <a:pt x="37" y="210"/>
                    <a:pt x="37" y="210"/>
                  </a:cubicBezTo>
                  <a:cubicBezTo>
                    <a:pt x="37" y="210"/>
                    <a:pt x="37" y="210"/>
                    <a:pt x="37" y="210"/>
                  </a:cubicBezTo>
                  <a:cubicBezTo>
                    <a:pt x="37" y="210"/>
                    <a:pt x="37" y="210"/>
                    <a:pt x="37"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8"/>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7" y="209"/>
                    <a:pt x="37" y="209"/>
                    <a:pt x="37" y="209"/>
                  </a:cubicBezTo>
                  <a:cubicBezTo>
                    <a:pt x="37" y="209"/>
                    <a:pt x="37" y="209"/>
                    <a:pt x="37" y="209"/>
                  </a:cubicBezTo>
                  <a:cubicBezTo>
                    <a:pt x="37" y="209"/>
                    <a:pt x="37" y="209"/>
                    <a:pt x="37" y="209"/>
                  </a:cubicBezTo>
                  <a:cubicBezTo>
                    <a:pt x="37" y="208"/>
                    <a:pt x="37" y="208"/>
                    <a:pt x="37" y="208"/>
                  </a:cubicBezTo>
                  <a:cubicBezTo>
                    <a:pt x="37" y="208"/>
                    <a:pt x="37" y="208"/>
                    <a:pt x="37" y="208"/>
                  </a:cubicBezTo>
                  <a:cubicBezTo>
                    <a:pt x="37" y="208"/>
                    <a:pt x="37" y="208"/>
                    <a:pt x="37" y="208"/>
                  </a:cubicBezTo>
                  <a:cubicBezTo>
                    <a:pt x="37" y="208"/>
                    <a:pt x="37" y="208"/>
                    <a:pt x="37" y="208"/>
                  </a:cubicBezTo>
                  <a:cubicBezTo>
                    <a:pt x="36" y="208"/>
                    <a:pt x="37" y="208"/>
                    <a:pt x="37" y="208"/>
                  </a:cubicBezTo>
                  <a:cubicBezTo>
                    <a:pt x="37" y="208"/>
                    <a:pt x="37" y="208"/>
                    <a:pt x="36" y="208"/>
                  </a:cubicBezTo>
                  <a:cubicBezTo>
                    <a:pt x="36" y="208"/>
                    <a:pt x="36" y="208"/>
                    <a:pt x="36" y="208"/>
                  </a:cubicBezTo>
                  <a:cubicBezTo>
                    <a:pt x="36" y="208"/>
                    <a:pt x="36" y="208"/>
                    <a:pt x="36" y="208"/>
                  </a:cubicBezTo>
                  <a:cubicBezTo>
                    <a:pt x="36" y="208"/>
                    <a:pt x="36" y="208"/>
                    <a:pt x="36" y="208"/>
                  </a:cubicBezTo>
                  <a:cubicBezTo>
                    <a:pt x="36" y="208"/>
                    <a:pt x="36" y="208"/>
                    <a:pt x="36" y="208"/>
                  </a:cubicBezTo>
                  <a:cubicBezTo>
                    <a:pt x="36" y="207"/>
                    <a:pt x="36" y="207"/>
                    <a:pt x="36" y="207"/>
                  </a:cubicBezTo>
                  <a:cubicBezTo>
                    <a:pt x="36" y="207"/>
                    <a:pt x="36" y="207"/>
                    <a:pt x="36" y="207"/>
                  </a:cubicBezTo>
                  <a:cubicBezTo>
                    <a:pt x="36" y="207"/>
                    <a:pt x="36" y="207"/>
                    <a:pt x="36" y="207"/>
                  </a:cubicBezTo>
                  <a:cubicBezTo>
                    <a:pt x="36" y="207"/>
                    <a:pt x="37" y="207"/>
                    <a:pt x="37" y="207"/>
                  </a:cubicBezTo>
                  <a:cubicBezTo>
                    <a:pt x="37" y="207"/>
                    <a:pt x="37" y="207"/>
                    <a:pt x="37" y="207"/>
                  </a:cubicBezTo>
                  <a:cubicBezTo>
                    <a:pt x="37" y="207"/>
                    <a:pt x="37" y="206"/>
                    <a:pt x="36" y="206"/>
                  </a:cubicBezTo>
                  <a:cubicBezTo>
                    <a:pt x="36" y="206"/>
                    <a:pt x="36" y="206"/>
                    <a:pt x="36" y="206"/>
                  </a:cubicBezTo>
                  <a:cubicBezTo>
                    <a:pt x="36" y="206"/>
                    <a:pt x="36" y="206"/>
                    <a:pt x="36" y="206"/>
                  </a:cubicBezTo>
                  <a:cubicBezTo>
                    <a:pt x="36" y="206"/>
                    <a:pt x="36" y="206"/>
                    <a:pt x="36" y="206"/>
                  </a:cubicBezTo>
                  <a:cubicBezTo>
                    <a:pt x="36" y="206"/>
                    <a:pt x="36" y="207"/>
                    <a:pt x="36" y="207"/>
                  </a:cubicBezTo>
                  <a:cubicBezTo>
                    <a:pt x="36" y="207"/>
                    <a:pt x="36" y="207"/>
                    <a:pt x="36" y="206"/>
                  </a:cubicBezTo>
                  <a:cubicBezTo>
                    <a:pt x="36" y="206"/>
                    <a:pt x="36" y="206"/>
                    <a:pt x="36" y="206"/>
                  </a:cubicBezTo>
                  <a:cubicBezTo>
                    <a:pt x="36" y="206"/>
                    <a:pt x="36" y="207"/>
                    <a:pt x="36" y="207"/>
                  </a:cubicBezTo>
                  <a:cubicBezTo>
                    <a:pt x="36" y="206"/>
                    <a:pt x="35" y="207"/>
                    <a:pt x="35" y="207"/>
                  </a:cubicBezTo>
                  <a:cubicBezTo>
                    <a:pt x="35" y="207"/>
                    <a:pt x="35" y="207"/>
                    <a:pt x="35" y="207"/>
                  </a:cubicBezTo>
                  <a:cubicBezTo>
                    <a:pt x="35" y="207"/>
                    <a:pt x="35" y="206"/>
                    <a:pt x="35" y="206"/>
                  </a:cubicBezTo>
                  <a:cubicBezTo>
                    <a:pt x="35" y="206"/>
                    <a:pt x="35" y="206"/>
                    <a:pt x="35" y="206"/>
                  </a:cubicBezTo>
                  <a:cubicBezTo>
                    <a:pt x="36" y="206"/>
                    <a:pt x="36" y="206"/>
                    <a:pt x="36" y="206"/>
                  </a:cubicBezTo>
                  <a:cubicBezTo>
                    <a:pt x="36" y="206"/>
                    <a:pt x="36" y="206"/>
                    <a:pt x="36" y="206"/>
                  </a:cubicBezTo>
                  <a:cubicBezTo>
                    <a:pt x="36" y="206"/>
                    <a:pt x="36" y="206"/>
                    <a:pt x="36" y="206"/>
                  </a:cubicBezTo>
                  <a:cubicBezTo>
                    <a:pt x="36"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5"/>
                    <a:pt x="37"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7" y="205"/>
                  </a:cubicBezTo>
                  <a:cubicBezTo>
                    <a:pt x="37" y="205"/>
                    <a:pt x="37" y="204"/>
                    <a:pt x="37" y="204"/>
                  </a:cubicBezTo>
                  <a:cubicBezTo>
                    <a:pt x="37" y="204"/>
                    <a:pt x="37" y="204"/>
                    <a:pt x="37" y="204"/>
                  </a:cubicBezTo>
                  <a:cubicBezTo>
                    <a:pt x="37" y="204"/>
                    <a:pt x="37" y="204"/>
                    <a:pt x="37" y="204"/>
                  </a:cubicBezTo>
                  <a:cubicBezTo>
                    <a:pt x="37" y="204"/>
                    <a:pt x="37" y="204"/>
                    <a:pt x="37" y="204"/>
                  </a:cubicBezTo>
                  <a:cubicBezTo>
                    <a:pt x="37" y="204"/>
                    <a:pt x="37" y="204"/>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8" y="203"/>
                    <a:pt x="38" y="203"/>
                  </a:cubicBezTo>
                  <a:cubicBezTo>
                    <a:pt x="38" y="203"/>
                    <a:pt x="38" y="203"/>
                    <a:pt x="38" y="203"/>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9" y="205"/>
                    <a:pt x="39" y="205"/>
                  </a:cubicBezTo>
                  <a:cubicBezTo>
                    <a:pt x="39" y="205"/>
                    <a:pt x="39" y="205"/>
                    <a:pt x="39" y="205"/>
                  </a:cubicBezTo>
                  <a:cubicBezTo>
                    <a:pt x="39" y="205"/>
                    <a:pt x="39" y="205"/>
                    <a:pt x="39" y="205"/>
                  </a:cubicBezTo>
                  <a:cubicBezTo>
                    <a:pt x="39" y="205"/>
                    <a:pt x="39" y="205"/>
                    <a:pt x="39" y="205"/>
                  </a:cubicBezTo>
                  <a:cubicBezTo>
                    <a:pt x="39" y="205"/>
                    <a:pt x="39" y="205"/>
                    <a:pt x="39" y="205"/>
                  </a:cubicBezTo>
                  <a:cubicBezTo>
                    <a:pt x="39" y="205"/>
                    <a:pt x="39" y="204"/>
                    <a:pt x="39" y="204"/>
                  </a:cubicBezTo>
                  <a:cubicBezTo>
                    <a:pt x="39" y="204"/>
                    <a:pt x="39" y="204"/>
                    <a:pt x="39"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3"/>
                    <a:pt x="40" y="203"/>
                  </a:cubicBezTo>
                  <a:cubicBezTo>
                    <a:pt x="40" y="203"/>
                    <a:pt x="40" y="203"/>
                    <a:pt x="40" y="203"/>
                  </a:cubicBezTo>
                  <a:cubicBezTo>
                    <a:pt x="40" y="203"/>
                    <a:pt x="41" y="203"/>
                    <a:pt x="41" y="203"/>
                  </a:cubicBezTo>
                  <a:cubicBezTo>
                    <a:pt x="41" y="203"/>
                    <a:pt x="41" y="203"/>
                    <a:pt x="41" y="203"/>
                  </a:cubicBezTo>
                  <a:cubicBezTo>
                    <a:pt x="41" y="203"/>
                    <a:pt x="41" y="203"/>
                    <a:pt x="41" y="203"/>
                  </a:cubicBezTo>
                  <a:cubicBezTo>
                    <a:pt x="41" y="203"/>
                    <a:pt x="41" y="203"/>
                    <a:pt x="41" y="203"/>
                  </a:cubicBezTo>
                  <a:cubicBezTo>
                    <a:pt x="41" y="203"/>
                    <a:pt x="41" y="203"/>
                    <a:pt x="42" y="203"/>
                  </a:cubicBezTo>
                  <a:cubicBezTo>
                    <a:pt x="42" y="203"/>
                    <a:pt x="42" y="203"/>
                    <a:pt x="42" y="203"/>
                  </a:cubicBezTo>
                  <a:cubicBezTo>
                    <a:pt x="42" y="203"/>
                    <a:pt x="42" y="203"/>
                    <a:pt x="42" y="203"/>
                  </a:cubicBezTo>
                  <a:cubicBezTo>
                    <a:pt x="42" y="203"/>
                    <a:pt x="42" y="203"/>
                    <a:pt x="42" y="203"/>
                  </a:cubicBezTo>
                  <a:cubicBezTo>
                    <a:pt x="42" y="203"/>
                    <a:pt x="42" y="203"/>
                    <a:pt x="42" y="203"/>
                  </a:cubicBezTo>
                  <a:cubicBezTo>
                    <a:pt x="42" y="203"/>
                    <a:pt x="42" y="203"/>
                    <a:pt x="42"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4" y="203"/>
                  </a:cubicBezTo>
                  <a:cubicBezTo>
                    <a:pt x="44" y="203"/>
                    <a:pt x="44" y="203"/>
                    <a:pt x="44" y="203"/>
                  </a:cubicBezTo>
                  <a:cubicBezTo>
                    <a:pt x="44" y="203"/>
                    <a:pt x="44" y="203"/>
                    <a:pt x="44" y="203"/>
                  </a:cubicBezTo>
                  <a:cubicBezTo>
                    <a:pt x="44" y="203"/>
                    <a:pt x="44" y="203"/>
                    <a:pt x="44" y="203"/>
                  </a:cubicBezTo>
                  <a:cubicBezTo>
                    <a:pt x="44" y="203"/>
                    <a:pt x="44" y="203"/>
                    <a:pt x="44" y="203"/>
                  </a:cubicBezTo>
                  <a:cubicBezTo>
                    <a:pt x="44" y="203"/>
                    <a:pt x="45" y="203"/>
                    <a:pt x="45" y="203"/>
                  </a:cubicBezTo>
                  <a:cubicBezTo>
                    <a:pt x="45" y="203"/>
                    <a:pt x="45" y="202"/>
                    <a:pt x="45" y="202"/>
                  </a:cubicBezTo>
                  <a:cubicBezTo>
                    <a:pt x="45" y="203"/>
                    <a:pt x="45" y="203"/>
                    <a:pt x="45" y="203"/>
                  </a:cubicBezTo>
                  <a:cubicBezTo>
                    <a:pt x="45" y="202"/>
                    <a:pt x="45" y="202"/>
                    <a:pt x="45" y="202"/>
                  </a:cubicBezTo>
                  <a:cubicBezTo>
                    <a:pt x="45" y="202"/>
                    <a:pt x="45" y="202"/>
                    <a:pt x="45" y="202"/>
                  </a:cubicBezTo>
                  <a:cubicBezTo>
                    <a:pt x="45" y="202"/>
                    <a:pt x="45" y="202"/>
                    <a:pt x="45" y="202"/>
                  </a:cubicBezTo>
                  <a:cubicBezTo>
                    <a:pt x="45" y="202"/>
                    <a:pt x="45" y="202"/>
                    <a:pt x="45" y="202"/>
                  </a:cubicBezTo>
                  <a:cubicBezTo>
                    <a:pt x="45" y="202"/>
                    <a:pt x="45" y="202"/>
                    <a:pt x="45"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9" y="202"/>
                    <a:pt x="49" y="202"/>
                    <a:pt x="49" y="202"/>
                  </a:cubicBezTo>
                  <a:cubicBezTo>
                    <a:pt x="49" y="203"/>
                    <a:pt x="49" y="203"/>
                    <a:pt x="49" y="203"/>
                  </a:cubicBezTo>
                  <a:cubicBezTo>
                    <a:pt x="49" y="203"/>
                    <a:pt x="49" y="203"/>
                    <a:pt x="49" y="203"/>
                  </a:cubicBezTo>
                  <a:cubicBezTo>
                    <a:pt x="49" y="203"/>
                    <a:pt x="49" y="203"/>
                    <a:pt x="49" y="203"/>
                  </a:cubicBezTo>
                  <a:cubicBezTo>
                    <a:pt x="50" y="203"/>
                    <a:pt x="50" y="203"/>
                    <a:pt x="50" y="203"/>
                  </a:cubicBezTo>
                  <a:cubicBezTo>
                    <a:pt x="50" y="203"/>
                    <a:pt x="50" y="203"/>
                    <a:pt x="50" y="203"/>
                  </a:cubicBezTo>
                  <a:cubicBezTo>
                    <a:pt x="50" y="203"/>
                    <a:pt x="50" y="203"/>
                    <a:pt x="50" y="203"/>
                  </a:cubicBezTo>
                  <a:cubicBezTo>
                    <a:pt x="51" y="204"/>
                    <a:pt x="51" y="204"/>
                    <a:pt x="51" y="204"/>
                  </a:cubicBezTo>
                  <a:cubicBezTo>
                    <a:pt x="51" y="204"/>
                    <a:pt x="51" y="204"/>
                    <a:pt x="51" y="204"/>
                  </a:cubicBezTo>
                  <a:cubicBezTo>
                    <a:pt x="51" y="204"/>
                    <a:pt x="51" y="204"/>
                    <a:pt x="51" y="204"/>
                  </a:cubicBezTo>
                  <a:cubicBezTo>
                    <a:pt x="51" y="204"/>
                    <a:pt x="51" y="204"/>
                    <a:pt x="51" y="204"/>
                  </a:cubicBezTo>
                  <a:cubicBezTo>
                    <a:pt x="52" y="205"/>
                    <a:pt x="52" y="205"/>
                    <a:pt x="52" y="205"/>
                  </a:cubicBezTo>
                  <a:cubicBezTo>
                    <a:pt x="52" y="205"/>
                    <a:pt x="52" y="205"/>
                    <a:pt x="52" y="205"/>
                  </a:cubicBezTo>
                  <a:cubicBezTo>
                    <a:pt x="52" y="205"/>
                    <a:pt x="52" y="205"/>
                    <a:pt x="52" y="205"/>
                  </a:cubicBezTo>
                  <a:cubicBezTo>
                    <a:pt x="52" y="205"/>
                    <a:pt x="52" y="205"/>
                    <a:pt x="52" y="205"/>
                  </a:cubicBezTo>
                  <a:cubicBezTo>
                    <a:pt x="52" y="205"/>
                    <a:pt x="52" y="205"/>
                    <a:pt x="52" y="205"/>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4" y="207"/>
                    <a:pt x="54" y="207"/>
                    <a:pt x="54" y="207"/>
                  </a:cubicBezTo>
                  <a:cubicBezTo>
                    <a:pt x="54" y="207"/>
                    <a:pt x="54" y="207"/>
                    <a:pt x="54" y="207"/>
                  </a:cubicBezTo>
                  <a:cubicBezTo>
                    <a:pt x="54" y="207"/>
                    <a:pt x="54" y="207"/>
                    <a:pt x="54" y="207"/>
                  </a:cubicBezTo>
                  <a:cubicBezTo>
                    <a:pt x="54" y="207"/>
                    <a:pt x="54" y="207"/>
                    <a:pt x="54" y="207"/>
                  </a:cubicBezTo>
                  <a:cubicBezTo>
                    <a:pt x="54" y="207"/>
                    <a:pt x="54" y="207"/>
                    <a:pt x="54" y="207"/>
                  </a:cubicBezTo>
                  <a:cubicBezTo>
                    <a:pt x="54" y="206"/>
                    <a:pt x="54" y="206"/>
                    <a:pt x="54" y="206"/>
                  </a:cubicBezTo>
                  <a:cubicBezTo>
                    <a:pt x="54" y="206"/>
                    <a:pt x="54" y="206"/>
                    <a:pt x="54" y="206"/>
                  </a:cubicBezTo>
                  <a:cubicBezTo>
                    <a:pt x="54" y="206"/>
                    <a:pt x="54" y="206"/>
                    <a:pt x="54" y="206"/>
                  </a:cubicBezTo>
                  <a:cubicBezTo>
                    <a:pt x="54" y="206"/>
                    <a:pt x="54" y="206"/>
                    <a:pt x="54" y="206"/>
                  </a:cubicBezTo>
                  <a:cubicBezTo>
                    <a:pt x="54" y="206"/>
                    <a:pt x="54" y="206"/>
                    <a:pt x="54"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5"/>
                    <a:pt x="53" y="205"/>
                    <a:pt x="53" y="205"/>
                  </a:cubicBezTo>
                  <a:cubicBezTo>
                    <a:pt x="53" y="205"/>
                    <a:pt x="53" y="205"/>
                    <a:pt x="53" y="205"/>
                  </a:cubicBezTo>
                  <a:cubicBezTo>
                    <a:pt x="53" y="205"/>
                    <a:pt x="53" y="205"/>
                    <a:pt x="53" y="205"/>
                  </a:cubicBezTo>
                  <a:cubicBezTo>
                    <a:pt x="54" y="205"/>
                    <a:pt x="54" y="205"/>
                    <a:pt x="54" y="205"/>
                  </a:cubicBezTo>
                  <a:cubicBezTo>
                    <a:pt x="54" y="205"/>
                    <a:pt x="54" y="205"/>
                    <a:pt x="54" y="205"/>
                  </a:cubicBezTo>
                  <a:cubicBezTo>
                    <a:pt x="53" y="205"/>
                    <a:pt x="53" y="205"/>
                    <a:pt x="53" y="205"/>
                  </a:cubicBezTo>
                  <a:cubicBezTo>
                    <a:pt x="53" y="205"/>
                    <a:pt x="53" y="205"/>
                    <a:pt x="53" y="205"/>
                  </a:cubicBezTo>
                  <a:cubicBezTo>
                    <a:pt x="53" y="205"/>
                    <a:pt x="53" y="205"/>
                    <a:pt x="53" y="205"/>
                  </a:cubicBezTo>
                  <a:cubicBezTo>
                    <a:pt x="54" y="205"/>
                    <a:pt x="54" y="205"/>
                    <a:pt x="54" y="205"/>
                  </a:cubicBezTo>
                  <a:cubicBezTo>
                    <a:pt x="54" y="205"/>
                    <a:pt x="54" y="205"/>
                    <a:pt x="54" y="205"/>
                  </a:cubicBezTo>
                  <a:cubicBezTo>
                    <a:pt x="54" y="205"/>
                    <a:pt x="54" y="205"/>
                    <a:pt x="54" y="205"/>
                  </a:cubicBezTo>
                  <a:cubicBezTo>
                    <a:pt x="54" y="204"/>
                    <a:pt x="54" y="204"/>
                    <a:pt x="54" y="204"/>
                  </a:cubicBezTo>
                  <a:cubicBezTo>
                    <a:pt x="54" y="204"/>
                    <a:pt x="54" y="204"/>
                    <a:pt x="54" y="204"/>
                  </a:cubicBezTo>
                  <a:cubicBezTo>
                    <a:pt x="54" y="204"/>
                    <a:pt x="54" y="204"/>
                    <a:pt x="54" y="204"/>
                  </a:cubicBezTo>
                  <a:cubicBezTo>
                    <a:pt x="54" y="204"/>
                    <a:pt x="54" y="204"/>
                    <a:pt x="54" y="204"/>
                  </a:cubicBezTo>
                  <a:cubicBezTo>
                    <a:pt x="54" y="204"/>
                    <a:pt x="54" y="204"/>
                    <a:pt x="54" y="204"/>
                  </a:cubicBezTo>
                  <a:cubicBezTo>
                    <a:pt x="55" y="204"/>
                    <a:pt x="55" y="204"/>
                    <a:pt x="55" y="204"/>
                  </a:cubicBezTo>
                  <a:cubicBezTo>
                    <a:pt x="55" y="204"/>
                    <a:pt x="55" y="204"/>
                    <a:pt x="55" y="204"/>
                  </a:cubicBezTo>
                  <a:cubicBezTo>
                    <a:pt x="55" y="204"/>
                    <a:pt x="55" y="204"/>
                    <a:pt x="55" y="204"/>
                  </a:cubicBezTo>
                  <a:cubicBezTo>
                    <a:pt x="55" y="204"/>
                    <a:pt x="55" y="204"/>
                    <a:pt x="55" y="204"/>
                  </a:cubicBezTo>
                  <a:cubicBezTo>
                    <a:pt x="55"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60" y="205"/>
                    <a:pt x="60" y="205"/>
                    <a:pt x="60" y="205"/>
                  </a:cubicBezTo>
                  <a:cubicBezTo>
                    <a:pt x="60" y="205"/>
                    <a:pt x="60" y="205"/>
                    <a:pt x="60" y="205"/>
                  </a:cubicBezTo>
                  <a:cubicBezTo>
                    <a:pt x="60" y="205"/>
                    <a:pt x="60" y="205"/>
                    <a:pt x="60" y="205"/>
                  </a:cubicBezTo>
                  <a:cubicBezTo>
                    <a:pt x="60" y="205"/>
                    <a:pt x="60" y="205"/>
                    <a:pt x="60" y="205"/>
                  </a:cubicBezTo>
                  <a:cubicBezTo>
                    <a:pt x="60" y="205"/>
                    <a:pt x="60" y="205"/>
                    <a:pt x="60" y="205"/>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5"/>
                    <a:pt x="60" y="205"/>
                    <a:pt x="60"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2" y="205"/>
                    <a:pt x="62" y="205"/>
                    <a:pt x="62" y="205"/>
                  </a:cubicBezTo>
                  <a:cubicBezTo>
                    <a:pt x="62" y="205"/>
                    <a:pt x="62" y="205"/>
                    <a:pt x="62" y="205"/>
                  </a:cubicBezTo>
                  <a:cubicBezTo>
                    <a:pt x="62" y="205"/>
                    <a:pt x="62" y="205"/>
                    <a:pt x="62" y="205"/>
                  </a:cubicBezTo>
                  <a:cubicBezTo>
                    <a:pt x="62" y="205"/>
                    <a:pt x="62" y="205"/>
                    <a:pt x="62" y="205"/>
                  </a:cubicBezTo>
                  <a:cubicBezTo>
                    <a:pt x="62" y="205"/>
                    <a:pt x="62" y="205"/>
                    <a:pt x="62" y="205"/>
                  </a:cubicBezTo>
                  <a:cubicBezTo>
                    <a:pt x="62" y="205"/>
                    <a:pt x="61" y="205"/>
                    <a:pt x="62" y="205"/>
                  </a:cubicBezTo>
                  <a:cubicBezTo>
                    <a:pt x="62" y="205"/>
                    <a:pt x="61" y="205"/>
                    <a:pt x="62" y="205"/>
                  </a:cubicBezTo>
                  <a:cubicBezTo>
                    <a:pt x="62" y="205"/>
                    <a:pt x="62" y="205"/>
                    <a:pt x="62" y="205"/>
                  </a:cubicBezTo>
                  <a:cubicBezTo>
                    <a:pt x="62" y="205"/>
                    <a:pt x="62" y="205"/>
                    <a:pt x="62" y="204"/>
                  </a:cubicBezTo>
                  <a:cubicBezTo>
                    <a:pt x="62" y="204"/>
                    <a:pt x="62" y="204"/>
                    <a:pt x="62" y="204"/>
                  </a:cubicBezTo>
                  <a:cubicBezTo>
                    <a:pt x="62" y="204"/>
                    <a:pt x="62" y="204"/>
                    <a:pt x="62" y="204"/>
                  </a:cubicBezTo>
                  <a:cubicBezTo>
                    <a:pt x="62" y="204"/>
                    <a:pt x="62" y="204"/>
                    <a:pt x="62" y="204"/>
                  </a:cubicBezTo>
                  <a:cubicBezTo>
                    <a:pt x="62" y="204"/>
                    <a:pt x="62" y="204"/>
                    <a:pt x="62" y="204"/>
                  </a:cubicBezTo>
                  <a:cubicBezTo>
                    <a:pt x="62" y="204"/>
                    <a:pt x="62" y="204"/>
                    <a:pt x="62" y="204"/>
                  </a:cubicBezTo>
                  <a:cubicBezTo>
                    <a:pt x="62" y="204"/>
                    <a:pt x="62" y="203"/>
                    <a:pt x="62" y="203"/>
                  </a:cubicBezTo>
                  <a:cubicBezTo>
                    <a:pt x="62" y="203"/>
                    <a:pt x="62" y="203"/>
                    <a:pt x="62" y="203"/>
                  </a:cubicBezTo>
                  <a:cubicBezTo>
                    <a:pt x="62" y="203"/>
                    <a:pt x="62" y="203"/>
                    <a:pt x="62" y="203"/>
                  </a:cubicBezTo>
                  <a:cubicBezTo>
                    <a:pt x="62" y="203"/>
                    <a:pt x="62" y="203"/>
                    <a:pt x="62" y="203"/>
                  </a:cubicBezTo>
                  <a:cubicBezTo>
                    <a:pt x="62" y="203"/>
                    <a:pt x="62" y="203"/>
                    <a:pt x="61" y="203"/>
                  </a:cubicBezTo>
                  <a:cubicBezTo>
                    <a:pt x="61" y="203"/>
                    <a:pt x="61" y="203"/>
                    <a:pt x="61" y="203"/>
                  </a:cubicBezTo>
                  <a:cubicBezTo>
                    <a:pt x="61" y="203"/>
                    <a:pt x="61" y="203"/>
                    <a:pt x="61" y="203"/>
                  </a:cubicBezTo>
                  <a:cubicBezTo>
                    <a:pt x="61" y="203"/>
                    <a:pt x="61" y="203"/>
                    <a:pt x="61" y="204"/>
                  </a:cubicBezTo>
                  <a:cubicBezTo>
                    <a:pt x="61" y="204"/>
                    <a:pt x="61" y="204"/>
                    <a:pt x="61" y="204"/>
                  </a:cubicBezTo>
                  <a:cubicBezTo>
                    <a:pt x="61" y="204"/>
                    <a:pt x="61" y="204"/>
                    <a:pt x="61" y="204"/>
                  </a:cubicBezTo>
                  <a:cubicBezTo>
                    <a:pt x="61" y="204"/>
                    <a:pt x="61" y="203"/>
                    <a:pt x="61" y="203"/>
                  </a:cubicBezTo>
                  <a:cubicBezTo>
                    <a:pt x="61" y="203"/>
                    <a:pt x="61" y="203"/>
                    <a:pt x="61" y="203"/>
                  </a:cubicBezTo>
                  <a:cubicBezTo>
                    <a:pt x="61" y="203"/>
                    <a:pt x="61" y="203"/>
                    <a:pt x="61" y="203"/>
                  </a:cubicBezTo>
                  <a:cubicBezTo>
                    <a:pt x="61" y="203"/>
                    <a:pt x="61" y="204"/>
                    <a:pt x="61" y="204"/>
                  </a:cubicBezTo>
                  <a:cubicBezTo>
                    <a:pt x="61" y="204"/>
                    <a:pt x="61" y="203"/>
                    <a:pt x="61" y="203"/>
                  </a:cubicBezTo>
                  <a:cubicBezTo>
                    <a:pt x="61" y="203"/>
                    <a:pt x="61" y="203"/>
                    <a:pt x="61" y="203"/>
                  </a:cubicBezTo>
                  <a:cubicBezTo>
                    <a:pt x="61" y="203"/>
                    <a:pt x="61" y="203"/>
                    <a:pt x="61" y="203"/>
                  </a:cubicBezTo>
                  <a:cubicBezTo>
                    <a:pt x="61" y="203"/>
                    <a:pt x="61" y="203"/>
                    <a:pt x="61" y="203"/>
                  </a:cubicBezTo>
                  <a:cubicBezTo>
                    <a:pt x="61" y="203"/>
                    <a:pt x="61" y="203"/>
                    <a:pt x="61" y="203"/>
                  </a:cubicBezTo>
                  <a:cubicBezTo>
                    <a:pt x="61" y="203"/>
                    <a:pt x="61" y="203"/>
                    <a:pt x="61"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1"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59" y="203"/>
                    <a:pt x="59" y="203"/>
                  </a:cubicBezTo>
                  <a:cubicBezTo>
                    <a:pt x="59" y="203"/>
                    <a:pt x="60" y="203"/>
                    <a:pt x="60" y="203"/>
                  </a:cubicBezTo>
                  <a:cubicBezTo>
                    <a:pt x="60" y="203"/>
                    <a:pt x="59" y="203"/>
                    <a:pt x="59" y="203"/>
                  </a:cubicBezTo>
                  <a:cubicBezTo>
                    <a:pt x="59"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1" y="202"/>
                    <a:pt x="61" y="202"/>
                  </a:cubicBezTo>
                  <a:cubicBezTo>
                    <a:pt x="61" y="202"/>
                    <a:pt x="61" y="203"/>
                    <a:pt x="61" y="203"/>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2"/>
                    <a:pt x="63" y="202"/>
                    <a:pt x="63" y="202"/>
                  </a:cubicBezTo>
                  <a:cubicBezTo>
                    <a:pt x="63" y="202"/>
                    <a:pt x="63" y="202"/>
                    <a:pt x="63" y="202"/>
                  </a:cubicBezTo>
                  <a:cubicBezTo>
                    <a:pt x="63" y="202"/>
                    <a:pt x="63" y="202"/>
                    <a:pt x="63" y="202"/>
                  </a:cubicBezTo>
                  <a:cubicBezTo>
                    <a:pt x="63" y="202"/>
                    <a:pt x="64" y="202"/>
                    <a:pt x="64" y="202"/>
                  </a:cubicBezTo>
                  <a:cubicBezTo>
                    <a:pt x="64" y="202"/>
                    <a:pt x="64" y="202"/>
                    <a:pt x="64" y="202"/>
                  </a:cubicBezTo>
                  <a:cubicBezTo>
                    <a:pt x="64"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4" y="202"/>
                  </a:cubicBezTo>
                  <a:cubicBezTo>
                    <a:pt x="64" y="202"/>
                    <a:pt x="64" y="202"/>
                    <a:pt x="64" y="202"/>
                  </a:cubicBezTo>
                  <a:cubicBezTo>
                    <a:pt x="64" y="202"/>
                    <a:pt x="64" y="202"/>
                    <a:pt x="64"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6" y="202"/>
                    <a:pt x="66" y="202"/>
                  </a:cubicBezTo>
                  <a:cubicBezTo>
                    <a:pt x="66" y="202"/>
                    <a:pt x="66" y="202"/>
                    <a:pt x="66" y="202"/>
                  </a:cubicBezTo>
                  <a:cubicBezTo>
                    <a:pt x="66" y="202"/>
                    <a:pt x="66" y="202"/>
                    <a:pt x="66" y="202"/>
                  </a:cubicBezTo>
                  <a:cubicBezTo>
                    <a:pt x="66" y="202"/>
                    <a:pt x="67" y="202"/>
                    <a:pt x="67" y="202"/>
                  </a:cubicBezTo>
                  <a:cubicBezTo>
                    <a:pt x="67" y="202"/>
                    <a:pt x="67" y="202"/>
                    <a:pt x="67" y="202"/>
                  </a:cubicBezTo>
                  <a:cubicBezTo>
                    <a:pt x="67" y="202"/>
                    <a:pt x="67" y="202"/>
                    <a:pt x="67" y="202"/>
                  </a:cubicBezTo>
                  <a:cubicBezTo>
                    <a:pt x="67" y="202"/>
                    <a:pt x="68" y="202"/>
                    <a:pt x="68" y="202"/>
                  </a:cubicBezTo>
                  <a:cubicBezTo>
                    <a:pt x="68" y="202"/>
                    <a:pt x="68" y="202"/>
                    <a:pt x="68" y="202"/>
                  </a:cubicBezTo>
                  <a:cubicBezTo>
                    <a:pt x="68" y="203"/>
                    <a:pt x="68" y="203"/>
                    <a:pt x="68" y="203"/>
                  </a:cubicBezTo>
                  <a:cubicBezTo>
                    <a:pt x="68" y="202"/>
                    <a:pt x="68" y="202"/>
                    <a:pt x="68" y="202"/>
                  </a:cubicBezTo>
                  <a:cubicBezTo>
                    <a:pt x="68" y="202"/>
                    <a:pt x="68" y="203"/>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1"/>
                    <a:pt x="68" y="201"/>
                  </a:cubicBezTo>
                  <a:cubicBezTo>
                    <a:pt x="68" y="201"/>
                    <a:pt x="68" y="201"/>
                    <a:pt x="68" y="201"/>
                  </a:cubicBezTo>
                  <a:cubicBezTo>
                    <a:pt x="68" y="201"/>
                    <a:pt x="68" y="201"/>
                    <a:pt x="68" y="201"/>
                  </a:cubicBezTo>
                  <a:cubicBezTo>
                    <a:pt x="68" y="201"/>
                    <a:pt x="69" y="201"/>
                    <a:pt x="69" y="201"/>
                  </a:cubicBezTo>
                  <a:cubicBezTo>
                    <a:pt x="69" y="201"/>
                    <a:pt x="69" y="201"/>
                    <a:pt x="69" y="201"/>
                  </a:cubicBezTo>
                  <a:cubicBezTo>
                    <a:pt x="69" y="201"/>
                    <a:pt x="70" y="201"/>
                    <a:pt x="70" y="201"/>
                  </a:cubicBezTo>
                  <a:cubicBezTo>
                    <a:pt x="70" y="201"/>
                    <a:pt x="70" y="201"/>
                    <a:pt x="70" y="201"/>
                  </a:cubicBezTo>
                  <a:cubicBezTo>
                    <a:pt x="70" y="201"/>
                    <a:pt x="70" y="201"/>
                    <a:pt x="70" y="201"/>
                  </a:cubicBezTo>
                  <a:cubicBezTo>
                    <a:pt x="70" y="201"/>
                    <a:pt x="70" y="201"/>
                    <a:pt x="70" y="201"/>
                  </a:cubicBezTo>
                  <a:cubicBezTo>
                    <a:pt x="70" y="201"/>
                    <a:pt x="70" y="201"/>
                    <a:pt x="70" y="201"/>
                  </a:cubicBezTo>
                  <a:cubicBezTo>
                    <a:pt x="70" y="201"/>
                    <a:pt x="71" y="201"/>
                    <a:pt x="71" y="201"/>
                  </a:cubicBezTo>
                  <a:cubicBezTo>
                    <a:pt x="71" y="201"/>
                    <a:pt x="71" y="201"/>
                    <a:pt x="71" y="201"/>
                  </a:cubicBezTo>
                  <a:cubicBezTo>
                    <a:pt x="70" y="201"/>
                    <a:pt x="70" y="201"/>
                    <a:pt x="70" y="201"/>
                  </a:cubicBezTo>
                  <a:cubicBezTo>
                    <a:pt x="70" y="201"/>
                    <a:pt x="70" y="201"/>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1"/>
                    <a:pt x="71" y="201"/>
                  </a:cubicBezTo>
                  <a:cubicBezTo>
                    <a:pt x="71" y="201"/>
                    <a:pt x="71" y="200"/>
                    <a:pt x="71" y="201"/>
                  </a:cubicBezTo>
                  <a:cubicBezTo>
                    <a:pt x="71" y="201"/>
                    <a:pt x="71" y="201"/>
                    <a:pt x="71" y="201"/>
                  </a:cubicBezTo>
                  <a:cubicBezTo>
                    <a:pt x="71" y="201"/>
                    <a:pt x="71" y="201"/>
                    <a:pt x="71" y="201"/>
                  </a:cubicBezTo>
                  <a:cubicBezTo>
                    <a:pt x="71" y="201"/>
                    <a:pt x="71" y="201"/>
                    <a:pt x="71" y="201"/>
                  </a:cubicBezTo>
                  <a:cubicBezTo>
                    <a:pt x="71" y="201"/>
                    <a:pt x="71" y="201"/>
                    <a:pt x="71" y="200"/>
                  </a:cubicBezTo>
                  <a:cubicBezTo>
                    <a:pt x="71" y="200"/>
                    <a:pt x="71"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1" y="199"/>
                    <a:pt x="71" y="199"/>
                  </a:cubicBezTo>
                  <a:cubicBezTo>
                    <a:pt x="71" y="199"/>
                    <a:pt x="71" y="199"/>
                    <a:pt x="71" y="199"/>
                  </a:cubicBezTo>
                  <a:cubicBezTo>
                    <a:pt x="71" y="199"/>
                    <a:pt x="71" y="199"/>
                    <a:pt x="71" y="199"/>
                  </a:cubicBezTo>
                  <a:cubicBezTo>
                    <a:pt x="71" y="199"/>
                    <a:pt x="71" y="199"/>
                    <a:pt x="71" y="199"/>
                  </a:cubicBezTo>
                  <a:cubicBezTo>
                    <a:pt x="71" y="199"/>
                    <a:pt x="71" y="199"/>
                    <a:pt x="71" y="199"/>
                  </a:cubicBezTo>
                  <a:cubicBezTo>
                    <a:pt x="71" y="199"/>
                    <a:pt x="71" y="199"/>
                    <a:pt x="71" y="199"/>
                  </a:cubicBezTo>
                  <a:cubicBezTo>
                    <a:pt x="71" y="198"/>
                    <a:pt x="71" y="198"/>
                    <a:pt x="71" y="198"/>
                  </a:cubicBezTo>
                  <a:cubicBezTo>
                    <a:pt x="70" y="198"/>
                    <a:pt x="70" y="198"/>
                    <a:pt x="70" y="198"/>
                  </a:cubicBezTo>
                  <a:cubicBezTo>
                    <a:pt x="71" y="198"/>
                    <a:pt x="71" y="198"/>
                    <a:pt x="71" y="198"/>
                  </a:cubicBezTo>
                  <a:cubicBezTo>
                    <a:pt x="71" y="198"/>
                    <a:pt x="70" y="198"/>
                    <a:pt x="70" y="198"/>
                  </a:cubicBezTo>
                  <a:cubicBezTo>
                    <a:pt x="70" y="198"/>
                    <a:pt x="70" y="198"/>
                    <a:pt x="70" y="198"/>
                  </a:cubicBezTo>
                  <a:cubicBezTo>
                    <a:pt x="70" y="198"/>
                    <a:pt x="70" y="198"/>
                    <a:pt x="70" y="198"/>
                  </a:cubicBezTo>
                  <a:cubicBezTo>
                    <a:pt x="70" y="198"/>
                    <a:pt x="70" y="198"/>
                    <a:pt x="70" y="198"/>
                  </a:cubicBezTo>
                  <a:cubicBezTo>
                    <a:pt x="69" y="198"/>
                    <a:pt x="69" y="197"/>
                    <a:pt x="69" y="197"/>
                  </a:cubicBezTo>
                  <a:cubicBezTo>
                    <a:pt x="69" y="197"/>
                    <a:pt x="69" y="197"/>
                    <a:pt x="69" y="197"/>
                  </a:cubicBezTo>
                  <a:cubicBezTo>
                    <a:pt x="69" y="197"/>
                    <a:pt x="69" y="197"/>
                    <a:pt x="69" y="197"/>
                  </a:cubicBezTo>
                  <a:cubicBezTo>
                    <a:pt x="69" y="197"/>
                    <a:pt x="70" y="197"/>
                    <a:pt x="70" y="197"/>
                  </a:cubicBezTo>
                  <a:cubicBezTo>
                    <a:pt x="70" y="197"/>
                    <a:pt x="70" y="197"/>
                    <a:pt x="70" y="197"/>
                  </a:cubicBezTo>
                  <a:cubicBezTo>
                    <a:pt x="70" y="197"/>
                    <a:pt x="70" y="198"/>
                    <a:pt x="70" y="198"/>
                  </a:cubicBezTo>
                  <a:cubicBezTo>
                    <a:pt x="70" y="198"/>
                    <a:pt x="70" y="198"/>
                    <a:pt x="70" y="198"/>
                  </a:cubicBezTo>
                  <a:cubicBezTo>
                    <a:pt x="70" y="198"/>
                    <a:pt x="70" y="198"/>
                    <a:pt x="70" y="198"/>
                  </a:cubicBezTo>
                  <a:cubicBezTo>
                    <a:pt x="70" y="198"/>
                    <a:pt x="70" y="198"/>
                    <a:pt x="70" y="198"/>
                  </a:cubicBezTo>
                  <a:cubicBezTo>
                    <a:pt x="70" y="198"/>
                    <a:pt x="70" y="198"/>
                    <a:pt x="70" y="198"/>
                  </a:cubicBezTo>
                  <a:cubicBezTo>
                    <a:pt x="70" y="198"/>
                    <a:pt x="70" y="198"/>
                    <a:pt x="70"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9"/>
                    <a:pt x="71" y="199"/>
                    <a:pt x="71"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199"/>
                    <a:pt x="72" y="198"/>
                    <a:pt x="72" y="198"/>
                  </a:cubicBezTo>
                  <a:cubicBezTo>
                    <a:pt x="72" y="198"/>
                    <a:pt x="72" y="198"/>
                    <a:pt x="72" y="198"/>
                  </a:cubicBezTo>
                  <a:cubicBezTo>
                    <a:pt x="72" y="198"/>
                    <a:pt x="72" y="198"/>
                    <a:pt x="72" y="198"/>
                  </a:cubicBezTo>
                  <a:cubicBezTo>
                    <a:pt x="72" y="198"/>
                    <a:pt x="72" y="199"/>
                    <a:pt x="72" y="199"/>
                  </a:cubicBezTo>
                  <a:cubicBezTo>
                    <a:pt x="72" y="199"/>
                    <a:pt x="72" y="199"/>
                    <a:pt x="72" y="199"/>
                  </a:cubicBezTo>
                  <a:cubicBezTo>
                    <a:pt x="72" y="199"/>
                    <a:pt x="72" y="199"/>
                    <a:pt x="72" y="199"/>
                  </a:cubicBezTo>
                  <a:cubicBezTo>
                    <a:pt x="72" y="199"/>
                    <a:pt x="72" y="199"/>
                    <a:pt x="72" y="199"/>
                  </a:cubicBezTo>
                  <a:cubicBezTo>
                    <a:pt x="72" y="199"/>
                    <a:pt x="73" y="199"/>
                    <a:pt x="73" y="199"/>
                  </a:cubicBezTo>
                  <a:cubicBezTo>
                    <a:pt x="73" y="200"/>
                    <a:pt x="73" y="200"/>
                    <a:pt x="73" y="200"/>
                  </a:cubicBezTo>
                  <a:cubicBezTo>
                    <a:pt x="73" y="200"/>
                    <a:pt x="73" y="200"/>
                    <a:pt x="73" y="200"/>
                  </a:cubicBezTo>
                  <a:cubicBezTo>
                    <a:pt x="73" y="200"/>
                    <a:pt x="73" y="200"/>
                    <a:pt x="74" y="200"/>
                  </a:cubicBezTo>
                  <a:cubicBezTo>
                    <a:pt x="74" y="200"/>
                    <a:pt x="74" y="200"/>
                    <a:pt x="74" y="200"/>
                  </a:cubicBezTo>
                  <a:cubicBezTo>
                    <a:pt x="74" y="200"/>
                    <a:pt x="74" y="200"/>
                    <a:pt x="74" y="200"/>
                  </a:cubicBezTo>
                  <a:cubicBezTo>
                    <a:pt x="74" y="200"/>
                    <a:pt x="74" y="200"/>
                    <a:pt x="74" y="201"/>
                  </a:cubicBezTo>
                  <a:cubicBezTo>
                    <a:pt x="74" y="201"/>
                    <a:pt x="75" y="201"/>
                    <a:pt x="75" y="201"/>
                  </a:cubicBezTo>
                  <a:cubicBezTo>
                    <a:pt x="75" y="201"/>
                    <a:pt x="75" y="201"/>
                    <a:pt x="75" y="201"/>
                  </a:cubicBezTo>
                  <a:cubicBezTo>
                    <a:pt x="75" y="201"/>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1"/>
                    <a:pt x="75" y="201"/>
                  </a:cubicBezTo>
                  <a:cubicBezTo>
                    <a:pt x="75" y="201"/>
                    <a:pt x="75" y="201"/>
                    <a:pt x="76" y="201"/>
                  </a:cubicBezTo>
                  <a:cubicBezTo>
                    <a:pt x="76" y="201"/>
                    <a:pt x="76" y="201"/>
                    <a:pt x="76" y="201"/>
                  </a:cubicBezTo>
                  <a:cubicBezTo>
                    <a:pt x="76" y="201"/>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199"/>
                    <a:pt x="76" y="199"/>
                  </a:cubicBezTo>
                  <a:cubicBezTo>
                    <a:pt x="76" y="199"/>
                    <a:pt x="76" y="199"/>
                    <a:pt x="76" y="199"/>
                  </a:cubicBezTo>
                  <a:cubicBezTo>
                    <a:pt x="76" y="199"/>
                    <a:pt x="76" y="199"/>
                    <a:pt x="76"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199"/>
                  </a:cubicBezTo>
                  <a:cubicBezTo>
                    <a:pt x="78" y="199"/>
                    <a:pt x="78" y="199"/>
                    <a:pt x="78" y="199"/>
                  </a:cubicBezTo>
                  <a:cubicBezTo>
                    <a:pt x="78" y="199"/>
                    <a:pt x="78" y="199"/>
                    <a:pt x="78" y="199"/>
                  </a:cubicBezTo>
                  <a:cubicBezTo>
                    <a:pt x="78" y="199"/>
                    <a:pt x="78" y="199"/>
                    <a:pt x="78" y="199"/>
                  </a:cubicBezTo>
                  <a:cubicBezTo>
                    <a:pt x="79" y="199"/>
                    <a:pt x="79" y="199"/>
                    <a:pt x="79" y="199"/>
                  </a:cubicBezTo>
                  <a:cubicBezTo>
                    <a:pt x="79" y="199"/>
                    <a:pt x="79" y="199"/>
                    <a:pt x="79" y="199"/>
                  </a:cubicBezTo>
                  <a:cubicBezTo>
                    <a:pt x="79" y="199"/>
                    <a:pt x="79" y="200"/>
                    <a:pt x="79" y="200"/>
                  </a:cubicBezTo>
                  <a:cubicBezTo>
                    <a:pt x="79" y="200"/>
                    <a:pt x="79" y="200"/>
                    <a:pt x="79" y="200"/>
                  </a:cubicBezTo>
                  <a:cubicBezTo>
                    <a:pt x="79" y="200"/>
                    <a:pt x="79" y="200"/>
                    <a:pt x="79" y="200"/>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200"/>
                    <a:pt x="79" y="200"/>
                  </a:cubicBezTo>
                  <a:cubicBezTo>
                    <a:pt x="79" y="200"/>
                    <a:pt x="79" y="200"/>
                    <a:pt x="79" y="200"/>
                  </a:cubicBezTo>
                  <a:cubicBezTo>
                    <a:pt x="79" y="200"/>
                    <a:pt x="79" y="200"/>
                    <a:pt x="79" y="200"/>
                  </a:cubicBezTo>
                  <a:cubicBezTo>
                    <a:pt x="79" y="200"/>
                    <a:pt x="79" y="200"/>
                    <a:pt x="79" y="200"/>
                  </a:cubicBezTo>
                  <a:cubicBezTo>
                    <a:pt x="79" y="200"/>
                    <a:pt x="79" y="200"/>
                    <a:pt x="80" y="200"/>
                  </a:cubicBezTo>
                  <a:cubicBezTo>
                    <a:pt x="80" y="200"/>
                    <a:pt x="80" y="200"/>
                    <a:pt x="80" y="200"/>
                  </a:cubicBezTo>
                  <a:cubicBezTo>
                    <a:pt x="80" y="200"/>
                    <a:pt x="80" y="200"/>
                    <a:pt x="80" y="200"/>
                  </a:cubicBezTo>
                  <a:cubicBezTo>
                    <a:pt x="80" y="200"/>
                    <a:pt x="80" y="199"/>
                    <a:pt x="80" y="199"/>
                  </a:cubicBezTo>
                  <a:cubicBezTo>
                    <a:pt x="80" y="199"/>
                    <a:pt x="80" y="199"/>
                    <a:pt x="80" y="199"/>
                  </a:cubicBezTo>
                  <a:cubicBezTo>
                    <a:pt x="80" y="199"/>
                    <a:pt x="80" y="199"/>
                    <a:pt x="80" y="199"/>
                  </a:cubicBezTo>
                  <a:cubicBezTo>
                    <a:pt x="80" y="199"/>
                    <a:pt x="80" y="199"/>
                    <a:pt x="80" y="199"/>
                  </a:cubicBezTo>
                  <a:cubicBezTo>
                    <a:pt x="80" y="199"/>
                    <a:pt x="80" y="200"/>
                    <a:pt x="80" y="200"/>
                  </a:cubicBezTo>
                  <a:cubicBezTo>
                    <a:pt x="80" y="200"/>
                    <a:pt x="80" y="200"/>
                    <a:pt x="80" y="200"/>
                  </a:cubicBezTo>
                  <a:cubicBezTo>
                    <a:pt x="80" y="200"/>
                    <a:pt x="80" y="200"/>
                    <a:pt x="80" y="200"/>
                  </a:cubicBezTo>
                  <a:cubicBezTo>
                    <a:pt x="80" y="200"/>
                    <a:pt x="80" y="200"/>
                    <a:pt x="80" y="200"/>
                  </a:cubicBezTo>
                  <a:cubicBezTo>
                    <a:pt x="80" y="200"/>
                    <a:pt x="80" y="200"/>
                    <a:pt x="80" y="200"/>
                  </a:cubicBezTo>
                  <a:cubicBezTo>
                    <a:pt x="80"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8" y="200"/>
                    <a:pt x="78" y="200"/>
                    <a:pt x="78" y="200"/>
                  </a:cubicBezTo>
                  <a:cubicBezTo>
                    <a:pt x="78" y="200"/>
                    <a:pt x="78" y="200"/>
                    <a:pt x="78" y="200"/>
                  </a:cubicBezTo>
                  <a:cubicBezTo>
                    <a:pt x="78" y="201"/>
                    <a:pt x="78" y="201"/>
                    <a:pt x="78" y="201"/>
                  </a:cubicBezTo>
                  <a:cubicBezTo>
                    <a:pt x="78" y="201"/>
                    <a:pt x="78" y="201"/>
                    <a:pt x="78" y="201"/>
                  </a:cubicBezTo>
                  <a:cubicBezTo>
                    <a:pt x="78" y="201"/>
                    <a:pt x="78" y="201"/>
                    <a:pt x="78" y="201"/>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1"/>
                    <a:pt x="78" y="201"/>
                    <a:pt x="78" y="201"/>
                  </a:cubicBezTo>
                  <a:cubicBezTo>
                    <a:pt x="78" y="201"/>
                    <a:pt x="78" y="201"/>
                    <a:pt x="78" y="201"/>
                  </a:cubicBezTo>
                  <a:cubicBezTo>
                    <a:pt x="78" y="201"/>
                    <a:pt x="78" y="201"/>
                    <a:pt x="78" y="201"/>
                  </a:cubicBezTo>
                  <a:cubicBezTo>
                    <a:pt x="79" y="201"/>
                    <a:pt x="79" y="201"/>
                    <a:pt x="79" y="201"/>
                  </a:cubicBezTo>
                  <a:cubicBezTo>
                    <a:pt x="79" y="201"/>
                    <a:pt x="79" y="201"/>
                    <a:pt x="79" y="201"/>
                  </a:cubicBezTo>
                  <a:cubicBezTo>
                    <a:pt x="79" y="201"/>
                    <a:pt x="79" y="201"/>
                    <a:pt x="79" y="201"/>
                  </a:cubicBezTo>
                  <a:cubicBezTo>
                    <a:pt x="80" y="201"/>
                    <a:pt x="80" y="201"/>
                    <a:pt x="80" y="201"/>
                  </a:cubicBezTo>
                  <a:cubicBezTo>
                    <a:pt x="80" y="201"/>
                    <a:pt x="80" y="201"/>
                    <a:pt x="80" y="202"/>
                  </a:cubicBezTo>
                  <a:cubicBezTo>
                    <a:pt x="80" y="202"/>
                    <a:pt x="80" y="202"/>
                    <a:pt x="80" y="202"/>
                  </a:cubicBezTo>
                  <a:cubicBezTo>
                    <a:pt x="80" y="202"/>
                    <a:pt x="80" y="202"/>
                    <a:pt x="80" y="202"/>
                  </a:cubicBezTo>
                  <a:cubicBezTo>
                    <a:pt x="80" y="202"/>
                    <a:pt x="80" y="202"/>
                    <a:pt x="80" y="202"/>
                  </a:cubicBezTo>
                  <a:cubicBezTo>
                    <a:pt x="80" y="202"/>
                    <a:pt x="80" y="202"/>
                    <a:pt x="80" y="202"/>
                  </a:cubicBezTo>
                  <a:cubicBezTo>
                    <a:pt x="81" y="202"/>
                    <a:pt x="81" y="202"/>
                    <a:pt x="81" y="202"/>
                  </a:cubicBezTo>
                  <a:cubicBezTo>
                    <a:pt x="81" y="202"/>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0" y="201"/>
                  </a:cubicBezTo>
                  <a:cubicBezTo>
                    <a:pt x="80" y="201"/>
                    <a:pt x="80" y="201"/>
                    <a:pt x="80" y="201"/>
                  </a:cubicBezTo>
                  <a:cubicBezTo>
                    <a:pt x="80" y="201"/>
                    <a:pt x="80" y="201"/>
                    <a:pt x="80" y="201"/>
                  </a:cubicBezTo>
                  <a:cubicBezTo>
                    <a:pt x="80" y="201"/>
                    <a:pt x="80"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2" y="201"/>
                    <a:pt x="82" y="201"/>
                  </a:cubicBezTo>
                  <a:cubicBezTo>
                    <a:pt x="82" y="201"/>
                    <a:pt x="82" y="200"/>
                    <a:pt x="82" y="200"/>
                  </a:cubicBezTo>
                  <a:cubicBezTo>
                    <a:pt x="82" y="200"/>
                    <a:pt x="82" y="200"/>
                    <a:pt x="82" y="200"/>
                  </a:cubicBezTo>
                  <a:cubicBezTo>
                    <a:pt x="82" y="200"/>
                    <a:pt x="82" y="200"/>
                    <a:pt x="83" y="200"/>
                  </a:cubicBezTo>
                  <a:cubicBezTo>
                    <a:pt x="83" y="200"/>
                    <a:pt x="83" y="200"/>
                    <a:pt x="83" y="200"/>
                  </a:cubicBezTo>
                  <a:cubicBezTo>
                    <a:pt x="83" y="200"/>
                    <a:pt x="83" y="200"/>
                    <a:pt x="83" y="200"/>
                  </a:cubicBezTo>
                  <a:cubicBezTo>
                    <a:pt x="83" y="200"/>
                    <a:pt x="83" y="200"/>
                    <a:pt x="83" y="200"/>
                  </a:cubicBezTo>
                  <a:cubicBezTo>
                    <a:pt x="83" y="200"/>
                    <a:pt x="83" y="200"/>
                    <a:pt x="83" y="200"/>
                  </a:cubicBezTo>
                  <a:cubicBezTo>
                    <a:pt x="83" y="200"/>
                    <a:pt x="83" y="200"/>
                    <a:pt x="84" y="200"/>
                  </a:cubicBezTo>
                  <a:cubicBezTo>
                    <a:pt x="84" y="200"/>
                    <a:pt x="84" y="200"/>
                    <a:pt x="84" y="200"/>
                  </a:cubicBezTo>
                  <a:cubicBezTo>
                    <a:pt x="84" y="200"/>
                    <a:pt x="84" y="200"/>
                    <a:pt x="84" y="200"/>
                  </a:cubicBezTo>
                  <a:cubicBezTo>
                    <a:pt x="84" y="200"/>
                    <a:pt x="84" y="200"/>
                    <a:pt x="84" y="200"/>
                  </a:cubicBezTo>
                  <a:cubicBezTo>
                    <a:pt x="84" y="200"/>
                    <a:pt x="84" y="200"/>
                    <a:pt x="84" y="200"/>
                  </a:cubicBezTo>
                  <a:cubicBezTo>
                    <a:pt x="84" y="200"/>
                    <a:pt x="84" y="200"/>
                    <a:pt x="84" y="200"/>
                  </a:cubicBezTo>
                  <a:cubicBezTo>
                    <a:pt x="85" y="200"/>
                    <a:pt x="85" y="200"/>
                    <a:pt x="85" y="200"/>
                  </a:cubicBezTo>
                  <a:cubicBezTo>
                    <a:pt x="85" y="200"/>
                    <a:pt x="85" y="200"/>
                    <a:pt x="85" y="200"/>
                  </a:cubicBezTo>
                  <a:cubicBezTo>
                    <a:pt x="85" y="200"/>
                    <a:pt x="86" y="200"/>
                    <a:pt x="86" y="200"/>
                  </a:cubicBezTo>
                  <a:cubicBezTo>
                    <a:pt x="86" y="200"/>
                    <a:pt x="86" y="200"/>
                    <a:pt x="86" y="200"/>
                  </a:cubicBezTo>
                  <a:cubicBezTo>
                    <a:pt x="86" y="200"/>
                    <a:pt x="86" y="200"/>
                    <a:pt x="86" y="200"/>
                  </a:cubicBezTo>
                  <a:cubicBezTo>
                    <a:pt x="86" y="200"/>
                    <a:pt x="87" y="200"/>
                    <a:pt x="87" y="200"/>
                  </a:cubicBezTo>
                  <a:cubicBezTo>
                    <a:pt x="87" y="200"/>
                    <a:pt x="87" y="200"/>
                    <a:pt x="87" y="200"/>
                  </a:cubicBezTo>
                  <a:cubicBezTo>
                    <a:pt x="87" y="200"/>
                    <a:pt x="87" y="200"/>
                    <a:pt x="87" y="200"/>
                  </a:cubicBezTo>
                  <a:cubicBezTo>
                    <a:pt x="87" y="200"/>
                    <a:pt x="88" y="199"/>
                    <a:pt x="88" y="199"/>
                  </a:cubicBezTo>
                  <a:cubicBezTo>
                    <a:pt x="88" y="199"/>
                    <a:pt x="88" y="199"/>
                    <a:pt x="88" y="199"/>
                  </a:cubicBezTo>
                  <a:cubicBezTo>
                    <a:pt x="88" y="199"/>
                    <a:pt x="88" y="199"/>
                    <a:pt x="88" y="199"/>
                  </a:cubicBezTo>
                  <a:cubicBezTo>
                    <a:pt x="88" y="199"/>
                    <a:pt x="88" y="199"/>
                    <a:pt x="88"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90" y="199"/>
                    <a:pt x="90" y="199"/>
                    <a:pt x="90" y="199"/>
                  </a:cubicBezTo>
                  <a:cubicBezTo>
                    <a:pt x="90" y="199"/>
                    <a:pt x="90" y="199"/>
                    <a:pt x="90" y="199"/>
                  </a:cubicBezTo>
                  <a:cubicBezTo>
                    <a:pt x="90" y="199"/>
                    <a:pt x="90" y="199"/>
                    <a:pt x="90" y="199"/>
                  </a:cubicBezTo>
                  <a:cubicBezTo>
                    <a:pt x="90" y="199"/>
                    <a:pt x="91" y="199"/>
                    <a:pt x="91" y="199"/>
                  </a:cubicBezTo>
                  <a:cubicBezTo>
                    <a:pt x="91" y="199"/>
                    <a:pt x="91" y="199"/>
                    <a:pt x="91" y="199"/>
                  </a:cubicBezTo>
                  <a:cubicBezTo>
                    <a:pt x="91" y="199"/>
                    <a:pt x="91" y="200"/>
                    <a:pt x="91" y="200"/>
                  </a:cubicBezTo>
                  <a:cubicBezTo>
                    <a:pt x="91" y="200"/>
                    <a:pt x="91" y="199"/>
                    <a:pt x="91" y="199"/>
                  </a:cubicBezTo>
                  <a:cubicBezTo>
                    <a:pt x="91" y="200"/>
                    <a:pt x="92" y="200"/>
                    <a:pt x="92" y="200"/>
                  </a:cubicBezTo>
                  <a:cubicBezTo>
                    <a:pt x="92" y="200"/>
                    <a:pt x="92" y="200"/>
                    <a:pt x="92" y="200"/>
                  </a:cubicBezTo>
                  <a:cubicBezTo>
                    <a:pt x="92" y="200"/>
                    <a:pt x="92" y="200"/>
                    <a:pt x="92" y="200"/>
                  </a:cubicBezTo>
                  <a:cubicBezTo>
                    <a:pt x="92" y="200"/>
                    <a:pt x="92" y="200"/>
                    <a:pt x="92" y="200"/>
                  </a:cubicBezTo>
                  <a:cubicBezTo>
                    <a:pt x="93" y="200"/>
                    <a:pt x="93" y="200"/>
                    <a:pt x="93" y="200"/>
                  </a:cubicBezTo>
                  <a:cubicBezTo>
                    <a:pt x="93" y="200"/>
                    <a:pt x="93" y="200"/>
                    <a:pt x="93" y="200"/>
                  </a:cubicBezTo>
                  <a:cubicBezTo>
                    <a:pt x="93" y="200"/>
                    <a:pt x="93" y="200"/>
                    <a:pt x="93" y="200"/>
                  </a:cubicBezTo>
                  <a:cubicBezTo>
                    <a:pt x="94" y="200"/>
                    <a:pt x="94" y="200"/>
                    <a:pt x="94" y="200"/>
                  </a:cubicBezTo>
                  <a:cubicBezTo>
                    <a:pt x="94" y="200"/>
                    <a:pt x="94" y="200"/>
                    <a:pt x="94" y="200"/>
                  </a:cubicBezTo>
                  <a:cubicBezTo>
                    <a:pt x="94" y="200"/>
                    <a:pt x="94" y="200"/>
                    <a:pt x="94" y="200"/>
                  </a:cubicBezTo>
                  <a:cubicBezTo>
                    <a:pt x="94" y="200"/>
                    <a:pt x="94" y="200"/>
                    <a:pt x="94" y="200"/>
                  </a:cubicBezTo>
                  <a:cubicBezTo>
                    <a:pt x="94" y="200"/>
                    <a:pt x="94" y="200"/>
                    <a:pt x="94" y="200"/>
                  </a:cubicBezTo>
                  <a:cubicBezTo>
                    <a:pt x="94" y="200"/>
                    <a:pt x="95" y="201"/>
                    <a:pt x="95" y="201"/>
                  </a:cubicBezTo>
                  <a:cubicBezTo>
                    <a:pt x="95" y="201"/>
                    <a:pt x="95" y="201"/>
                    <a:pt x="95" y="201"/>
                  </a:cubicBezTo>
                  <a:cubicBezTo>
                    <a:pt x="95" y="201"/>
                    <a:pt x="95" y="201"/>
                    <a:pt x="95" y="201"/>
                  </a:cubicBezTo>
                  <a:cubicBezTo>
                    <a:pt x="95" y="201"/>
                    <a:pt x="95" y="201"/>
                    <a:pt x="95" y="201"/>
                  </a:cubicBezTo>
                  <a:cubicBezTo>
                    <a:pt x="95" y="201"/>
                    <a:pt x="96" y="201"/>
                    <a:pt x="96" y="201"/>
                  </a:cubicBezTo>
                  <a:cubicBezTo>
                    <a:pt x="96" y="201"/>
                    <a:pt x="96" y="201"/>
                    <a:pt x="96" y="201"/>
                  </a:cubicBezTo>
                  <a:cubicBezTo>
                    <a:pt x="96" y="201"/>
                    <a:pt x="96" y="201"/>
                    <a:pt x="96" y="201"/>
                  </a:cubicBezTo>
                  <a:cubicBezTo>
                    <a:pt x="96" y="201"/>
                    <a:pt x="96" y="201"/>
                    <a:pt x="96" y="201"/>
                  </a:cubicBezTo>
                  <a:cubicBezTo>
                    <a:pt x="96" y="201"/>
                    <a:pt x="97" y="201"/>
                    <a:pt x="97" y="201"/>
                  </a:cubicBezTo>
                  <a:cubicBezTo>
                    <a:pt x="97" y="201"/>
                    <a:pt x="97" y="201"/>
                    <a:pt x="97" y="201"/>
                  </a:cubicBezTo>
                  <a:cubicBezTo>
                    <a:pt x="97" y="201"/>
                    <a:pt x="97" y="201"/>
                    <a:pt x="97" y="201"/>
                  </a:cubicBezTo>
                  <a:cubicBezTo>
                    <a:pt x="97" y="201"/>
                    <a:pt x="97" y="201"/>
                    <a:pt x="97" y="201"/>
                  </a:cubicBezTo>
                  <a:cubicBezTo>
                    <a:pt x="97" y="201"/>
                    <a:pt x="97" y="201"/>
                    <a:pt x="97" y="201"/>
                  </a:cubicBezTo>
                  <a:cubicBezTo>
                    <a:pt x="97" y="201"/>
                    <a:pt x="98" y="201"/>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9" y="199"/>
                    <a:pt x="99" y="199"/>
                  </a:cubicBezTo>
                  <a:cubicBezTo>
                    <a:pt x="99" y="199"/>
                    <a:pt x="99" y="199"/>
                    <a:pt x="99" y="199"/>
                  </a:cubicBezTo>
                  <a:cubicBezTo>
                    <a:pt x="99" y="199"/>
                    <a:pt x="99" y="199"/>
                    <a:pt x="99" y="199"/>
                  </a:cubicBezTo>
                  <a:cubicBezTo>
                    <a:pt x="99" y="199"/>
                    <a:pt x="100" y="199"/>
                    <a:pt x="100" y="199"/>
                  </a:cubicBezTo>
                  <a:cubicBezTo>
                    <a:pt x="100" y="199"/>
                    <a:pt x="100" y="199"/>
                    <a:pt x="100" y="199"/>
                  </a:cubicBezTo>
                  <a:cubicBezTo>
                    <a:pt x="100" y="199"/>
                    <a:pt x="100" y="199"/>
                    <a:pt x="100" y="199"/>
                  </a:cubicBezTo>
                  <a:cubicBezTo>
                    <a:pt x="100" y="199"/>
                    <a:pt x="100" y="199"/>
                    <a:pt x="100" y="199"/>
                  </a:cubicBezTo>
                  <a:cubicBezTo>
                    <a:pt x="100" y="199"/>
                    <a:pt x="100" y="199"/>
                    <a:pt x="100" y="199"/>
                  </a:cubicBezTo>
                  <a:cubicBezTo>
                    <a:pt x="100" y="199"/>
                    <a:pt x="100" y="199"/>
                    <a:pt x="100" y="199"/>
                  </a:cubicBezTo>
                  <a:cubicBezTo>
                    <a:pt x="101" y="199"/>
                    <a:pt x="101" y="199"/>
                    <a:pt x="101" y="199"/>
                  </a:cubicBezTo>
                  <a:cubicBezTo>
                    <a:pt x="101" y="199"/>
                    <a:pt x="101" y="199"/>
                    <a:pt x="101" y="199"/>
                  </a:cubicBezTo>
                  <a:cubicBezTo>
                    <a:pt x="101" y="199"/>
                    <a:pt x="101" y="199"/>
                    <a:pt x="101" y="199"/>
                  </a:cubicBezTo>
                  <a:cubicBezTo>
                    <a:pt x="101" y="198"/>
                    <a:pt x="101" y="198"/>
                    <a:pt x="101" y="198"/>
                  </a:cubicBezTo>
                  <a:cubicBezTo>
                    <a:pt x="101" y="198"/>
                    <a:pt x="101" y="198"/>
                    <a:pt x="101" y="198"/>
                  </a:cubicBezTo>
                  <a:cubicBezTo>
                    <a:pt x="102" y="198"/>
                    <a:pt x="102" y="198"/>
                    <a:pt x="102" y="198"/>
                  </a:cubicBezTo>
                  <a:cubicBezTo>
                    <a:pt x="102" y="198"/>
                    <a:pt x="102" y="198"/>
                    <a:pt x="102" y="198"/>
                  </a:cubicBezTo>
                  <a:cubicBezTo>
                    <a:pt x="102" y="198"/>
                    <a:pt x="102" y="198"/>
                    <a:pt x="102" y="198"/>
                  </a:cubicBezTo>
                  <a:cubicBezTo>
                    <a:pt x="103" y="198"/>
                    <a:pt x="103" y="198"/>
                    <a:pt x="103" y="198"/>
                  </a:cubicBezTo>
                  <a:cubicBezTo>
                    <a:pt x="103" y="198"/>
                    <a:pt x="103" y="198"/>
                    <a:pt x="103" y="198"/>
                  </a:cubicBezTo>
                  <a:cubicBezTo>
                    <a:pt x="103" y="198"/>
                    <a:pt x="103" y="198"/>
                    <a:pt x="103" y="198"/>
                  </a:cubicBezTo>
                  <a:cubicBezTo>
                    <a:pt x="103" y="198"/>
                    <a:pt x="103" y="198"/>
                    <a:pt x="103" y="198"/>
                  </a:cubicBezTo>
                  <a:cubicBezTo>
                    <a:pt x="103" y="198"/>
                    <a:pt x="103" y="198"/>
                    <a:pt x="103" y="198"/>
                  </a:cubicBezTo>
                  <a:cubicBezTo>
                    <a:pt x="104" y="198"/>
                    <a:pt x="104" y="198"/>
                    <a:pt x="104" y="198"/>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5" y="197"/>
                    <a:pt x="105" y="197"/>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6" y="196"/>
                    <a:pt x="106" y="196"/>
                  </a:cubicBezTo>
                  <a:cubicBezTo>
                    <a:pt x="106" y="196"/>
                    <a:pt x="106" y="196"/>
                    <a:pt x="106" y="196"/>
                  </a:cubicBezTo>
                  <a:cubicBezTo>
                    <a:pt x="106" y="196"/>
                    <a:pt x="106" y="196"/>
                    <a:pt x="106" y="196"/>
                  </a:cubicBezTo>
                  <a:cubicBezTo>
                    <a:pt x="106" y="196"/>
                    <a:pt x="107" y="196"/>
                    <a:pt x="107" y="196"/>
                  </a:cubicBezTo>
                  <a:cubicBezTo>
                    <a:pt x="107" y="196"/>
                    <a:pt x="107" y="196"/>
                    <a:pt x="107" y="196"/>
                  </a:cubicBezTo>
                  <a:cubicBezTo>
                    <a:pt x="107" y="196"/>
                    <a:pt x="107" y="196"/>
                    <a:pt x="107" y="196"/>
                  </a:cubicBezTo>
                  <a:cubicBezTo>
                    <a:pt x="107" y="196"/>
                    <a:pt x="107" y="196"/>
                    <a:pt x="107" y="196"/>
                  </a:cubicBezTo>
                  <a:cubicBezTo>
                    <a:pt x="107" y="196"/>
                    <a:pt x="107" y="196"/>
                    <a:pt x="108" y="196"/>
                  </a:cubicBezTo>
                  <a:cubicBezTo>
                    <a:pt x="108" y="196"/>
                    <a:pt x="108" y="196"/>
                    <a:pt x="108" y="196"/>
                  </a:cubicBezTo>
                  <a:cubicBezTo>
                    <a:pt x="108" y="196"/>
                    <a:pt x="108" y="196"/>
                    <a:pt x="108" y="196"/>
                  </a:cubicBezTo>
                  <a:cubicBezTo>
                    <a:pt x="109" y="196"/>
                    <a:pt x="109" y="196"/>
                    <a:pt x="109" y="196"/>
                  </a:cubicBezTo>
                  <a:cubicBezTo>
                    <a:pt x="109" y="196"/>
                    <a:pt x="108" y="196"/>
                    <a:pt x="108" y="196"/>
                  </a:cubicBezTo>
                  <a:cubicBezTo>
                    <a:pt x="108" y="195"/>
                    <a:pt x="108" y="195"/>
                    <a:pt x="108" y="195"/>
                  </a:cubicBezTo>
                  <a:cubicBezTo>
                    <a:pt x="108" y="195"/>
                    <a:pt x="108" y="195"/>
                    <a:pt x="108" y="195"/>
                  </a:cubicBezTo>
                  <a:cubicBezTo>
                    <a:pt x="108" y="195"/>
                    <a:pt x="108" y="195"/>
                    <a:pt x="108" y="195"/>
                  </a:cubicBezTo>
                  <a:cubicBezTo>
                    <a:pt x="108" y="195"/>
                    <a:pt x="108" y="195"/>
                    <a:pt x="108" y="194"/>
                  </a:cubicBezTo>
                  <a:cubicBezTo>
                    <a:pt x="108" y="194"/>
                    <a:pt x="108" y="194"/>
                    <a:pt x="108" y="194"/>
                  </a:cubicBezTo>
                  <a:cubicBezTo>
                    <a:pt x="108" y="194"/>
                    <a:pt x="109" y="194"/>
                    <a:pt x="109" y="194"/>
                  </a:cubicBezTo>
                  <a:cubicBezTo>
                    <a:pt x="109" y="194"/>
                    <a:pt x="109" y="194"/>
                    <a:pt x="109" y="194"/>
                  </a:cubicBezTo>
                  <a:cubicBezTo>
                    <a:pt x="109" y="194"/>
                    <a:pt x="109" y="193"/>
                    <a:pt x="109" y="193"/>
                  </a:cubicBezTo>
                  <a:cubicBezTo>
                    <a:pt x="109" y="193"/>
                    <a:pt x="109" y="193"/>
                    <a:pt x="109" y="193"/>
                  </a:cubicBezTo>
                  <a:cubicBezTo>
                    <a:pt x="109" y="193"/>
                    <a:pt x="109" y="193"/>
                    <a:pt x="109" y="193"/>
                  </a:cubicBezTo>
                  <a:cubicBezTo>
                    <a:pt x="109" y="193"/>
                    <a:pt x="109" y="193"/>
                    <a:pt x="110" y="193"/>
                  </a:cubicBezTo>
                  <a:cubicBezTo>
                    <a:pt x="110" y="193"/>
                    <a:pt x="110" y="193"/>
                    <a:pt x="110" y="192"/>
                  </a:cubicBezTo>
                  <a:cubicBezTo>
                    <a:pt x="110" y="192"/>
                    <a:pt x="110" y="192"/>
                    <a:pt x="110" y="192"/>
                  </a:cubicBezTo>
                  <a:cubicBezTo>
                    <a:pt x="110" y="192"/>
                    <a:pt x="111" y="192"/>
                    <a:pt x="111" y="192"/>
                  </a:cubicBezTo>
                  <a:cubicBezTo>
                    <a:pt x="111" y="192"/>
                    <a:pt x="111" y="192"/>
                    <a:pt x="111" y="192"/>
                  </a:cubicBezTo>
                  <a:cubicBezTo>
                    <a:pt x="111" y="192"/>
                    <a:pt x="111" y="192"/>
                    <a:pt x="111" y="192"/>
                  </a:cubicBezTo>
                  <a:cubicBezTo>
                    <a:pt x="111" y="192"/>
                    <a:pt x="112" y="192"/>
                    <a:pt x="112" y="192"/>
                  </a:cubicBezTo>
                  <a:cubicBezTo>
                    <a:pt x="112" y="192"/>
                    <a:pt x="112" y="192"/>
                    <a:pt x="112" y="192"/>
                  </a:cubicBezTo>
                  <a:cubicBezTo>
                    <a:pt x="112" y="192"/>
                    <a:pt x="112" y="192"/>
                    <a:pt x="112" y="192"/>
                  </a:cubicBezTo>
                  <a:cubicBezTo>
                    <a:pt x="112" y="192"/>
                    <a:pt x="112" y="192"/>
                    <a:pt x="112" y="192"/>
                  </a:cubicBezTo>
                  <a:cubicBezTo>
                    <a:pt x="112" y="192"/>
                    <a:pt x="112" y="192"/>
                    <a:pt x="112" y="192"/>
                  </a:cubicBezTo>
                  <a:cubicBezTo>
                    <a:pt x="112" y="192"/>
                    <a:pt x="112" y="191"/>
                    <a:pt x="112" y="191"/>
                  </a:cubicBezTo>
                  <a:cubicBezTo>
                    <a:pt x="112" y="191"/>
                    <a:pt x="112"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0"/>
                    <a:pt x="115" y="190"/>
                  </a:cubicBezTo>
                  <a:cubicBezTo>
                    <a:pt x="115" y="190"/>
                    <a:pt x="115" y="190"/>
                    <a:pt x="115" y="190"/>
                  </a:cubicBezTo>
                  <a:cubicBezTo>
                    <a:pt x="115" y="190"/>
                    <a:pt x="115" y="190"/>
                    <a:pt x="115" y="190"/>
                  </a:cubicBezTo>
                  <a:cubicBezTo>
                    <a:pt x="115" y="190"/>
                    <a:pt x="115" y="190"/>
                    <a:pt x="115" y="189"/>
                  </a:cubicBezTo>
                  <a:cubicBezTo>
                    <a:pt x="115" y="189"/>
                    <a:pt x="115" y="189"/>
                    <a:pt x="115" y="189"/>
                  </a:cubicBezTo>
                  <a:cubicBezTo>
                    <a:pt x="115" y="189"/>
                    <a:pt x="115" y="189"/>
                    <a:pt x="115" y="189"/>
                  </a:cubicBezTo>
                  <a:cubicBezTo>
                    <a:pt x="115" y="189"/>
                    <a:pt x="115" y="188"/>
                    <a:pt x="115" y="188"/>
                  </a:cubicBezTo>
                  <a:cubicBezTo>
                    <a:pt x="115" y="188"/>
                    <a:pt x="115" y="187"/>
                    <a:pt x="115" y="187"/>
                  </a:cubicBezTo>
                  <a:cubicBezTo>
                    <a:pt x="115" y="187"/>
                    <a:pt x="115" y="187"/>
                    <a:pt x="115" y="187"/>
                  </a:cubicBezTo>
                  <a:cubicBezTo>
                    <a:pt x="114" y="187"/>
                    <a:pt x="114" y="187"/>
                    <a:pt x="114" y="187"/>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5" y="186"/>
                    <a:pt x="115" y="186"/>
                    <a:pt x="115" y="186"/>
                  </a:cubicBezTo>
                  <a:cubicBezTo>
                    <a:pt x="115" y="186"/>
                    <a:pt x="115" y="186"/>
                    <a:pt x="115" y="186"/>
                  </a:cubicBezTo>
                  <a:cubicBezTo>
                    <a:pt x="115" y="186"/>
                    <a:pt x="115" y="186"/>
                    <a:pt x="115" y="186"/>
                  </a:cubicBezTo>
                  <a:cubicBezTo>
                    <a:pt x="115" y="186"/>
                    <a:pt x="115" y="186"/>
                    <a:pt x="115" y="186"/>
                  </a:cubicBezTo>
                  <a:cubicBezTo>
                    <a:pt x="115" y="185"/>
                    <a:pt x="115" y="185"/>
                    <a:pt x="115" y="185"/>
                  </a:cubicBezTo>
                  <a:cubicBezTo>
                    <a:pt x="115" y="185"/>
                    <a:pt x="115" y="185"/>
                    <a:pt x="115" y="185"/>
                  </a:cubicBezTo>
                  <a:cubicBezTo>
                    <a:pt x="115" y="185"/>
                    <a:pt x="115" y="185"/>
                    <a:pt x="115" y="185"/>
                  </a:cubicBezTo>
                  <a:cubicBezTo>
                    <a:pt x="115" y="185"/>
                    <a:pt x="115" y="185"/>
                    <a:pt x="115" y="185"/>
                  </a:cubicBezTo>
                  <a:cubicBezTo>
                    <a:pt x="115" y="185"/>
                    <a:pt x="116" y="185"/>
                    <a:pt x="116" y="185"/>
                  </a:cubicBezTo>
                  <a:cubicBezTo>
                    <a:pt x="116" y="185"/>
                    <a:pt x="115" y="185"/>
                    <a:pt x="115" y="185"/>
                  </a:cubicBezTo>
                  <a:cubicBezTo>
                    <a:pt x="115" y="185"/>
                    <a:pt x="116" y="184"/>
                    <a:pt x="116" y="184"/>
                  </a:cubicBezTo>
                  <a:cubicBezTo>
                    <a:pt x="116" y="184"/>
                    <a:pt x="116" y="184"/>
                    <a:pt x="116" y="184"/>
                  </a:cubicBezTo>
                  <a:cubicBezTo>
                    <a:pt x="116"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4" y="184"/>
                  </a:cubicBezTo>
                  <a:cubicBezTo>
                    <a:pt x="114" y="184"/>
                    <a:pt x="114" y="184"/>
                    <a:pt x="114" y="184"/>
                  </a:cubicBezTo>
                  <a:cubicBezTo>
                    <a:pt x="114" y="184"/>
                    <a:pt x="114" y="184"/>
                    <a:pt x="114" y="184"/>
                  </a:cubicBezTo>
                  <a:cubicBezTo>
                    <a:pt x="114" y="184"/>
                    <a:pt x="114" y="184"/>
                    <a:pt x="114" y="184"/>
                  </a:cubicBezTo>
                  <a:cubicBezTo>
                    <a:pt x="114" y="184"/>
                    <a:pt x="114" y="184"/>
                    <a:pt x="114" y="184"/>
                  </a:cubicBezTo>
                  <a:cubicBezTo>
                    <a:pt x="114" y="184"/>
                    <a:pt x="114" y="184"/>
                    <a:pt x="114" y="184"/>
                  </a:cubicBezTo>
                  <a:cubicBezTo>
                    <a:pt x="114" y="184"/>
                    <a:pt x="113" y="184"/>
                    <a:pt x="113" y="184"/>
                  </a:cubicBezTo>
                  <a:cubicBezTo>
                    <a:pt x="113" y="184"/>
                    <a:pt x="113" y="184"/>
                    <a:pt x="113" y="184"/>
                  </a:cubicBezTo>
                  <a:cubicBezTo>
                    <a:pt x="113" y="184"/>
                    <a:pt x="113" y="184"/>
                    <a:pt x="113" y="184"/>
                  </a:cubicBezTo>
                  <a:cubicBezTo>
                    <a:pt x="113" y="184"/>
                    <a:pt x="113" y="184"/>
                    <a:pt x="113" y="184"/>
                  </a:cubicBezTo>
                  <a:cubicBezTo>
                    <a:pt x="113" y="184"/>
                    <a:pt x="113" y="184"/>
                    <a:pt x="113" y="184"/>
                  </a:cubicBezTo>
                  <a:cubicBezTo>
                    <a:pt x="112" y="184"/>
                    <a:pt x="112" y="184"/>
                    <a:pt x="112" y="184"/>
                  </a:cubicBezTo>
                  <a:cubicBezTo>
                    <a:pt x="112" y="184"/>
                    <a:pt x="112" y="184"/>
                    <a:pt x="112" y="184"/>
                  </a:cubicBezTo>
                  <a:cubicBezTo>
                    <a:pt x="112" y="184"/>
                    <a:pt x="112" y="184"/>
                    <a:pt x="112" y="184"/>
                  </a:cubicBezTo>
                  <a:cubicBezTo>
                    <a:pt x="112" y="184"/>
                    <a:pt x="111" y="185"/>
                    <a:pt x="111" y="185"/>
                  </a:cubicBezTo>
                  <a:cubicBezTo>
                    <a:pt x="111" y="185"/>
                    <a:pt x="111" y="185"/>
                    <a:pt x="111" y="185"/>
                  </a:cubicBezTo>
                  <a:cubicBezTo>
                    <a:pt x="110" y="185"/>
                    <a:pt x="110" y="185"/>
                    <a:pt x="110" y="185"/>
                  </a:cubicBezTo>
                  <a:cubicBezTo>
                    <a:pt x="110" y="185"/>
                    <a:pt x="110" y="185"/>
                    <a:pt x="110" y="185"/>
                  </a:cubicBezTo>
                  <a:cubicBezTo>
                    <a:pt x="110" y="185"/>
                    <a:pt x="110" y="185"/>
                    <a:pt x="110" y="185"/>
                  </a:cubicBezTo>
                  <a:cubicBezTo>
                    <a:pt x="110" y="185"/>
                    <a:pt x="110" y="185"/>
                    <a:pt x="110" y="185"/>
                  </a:cubicBezTo>
                  <a:cubicBezTo>
                    <a:pt x="109" y="185"/>
                    <a:pt x="109" y="185"/>
                    <a:pt x="109" y="185"/>
                  </a:cubicBezTo>
                  <a:cubicBezTo>
                    <a:pt x="109" y="185"/>
                    <a:pt x="109" y="185"/>
                    <a:pt x="109" y="185"/>
                  </a:cubicBezTo>
                  <a:cubicBezTo>
                    <a:pt x="109" y="185"/>
                    <a:pt x="109" y="185"/>
                    <a:pt x="109" y="185"/>
                  </a:cubicBezTo>
                  <a:cubicBezTo>
                    <a:pt x="109" y="185"/>
                    <a:pt x="109" y="185"/>
                    <a:pt x="109" y="185"/>
                  </a:cubicBezTo>
                  <a:cubicBezTo>
                    <a:pt x="108" y="185"/>
                    <a:pt x="108" y="185"/>
                    <a:pt x="108" y="185"/>
                  </a:cubicBezTo>
                  <a:cubicBezTo>
                    <a:pt x="108" y="185"/>
                    <a:pt x="108" y="185"/>
                    <a:pt x="108" y="185"/>
                  </a:cubicBezTo>
                  <a:cubicBezTo>
                    <a:pt x="108" y="185"/>
                    <a:pt x="108" y="185"/>
                    <a:pt x="108" y="185"/>
                  </a:cubicBezTo>
                  <a:cubicBezTo>
                    <a:pt x="107" y="185"/>
                    <a:pt x="107" y="185"/>
                    <a:pt x="107" y="185"/>
                  </a:cubicBezTo>
                  <a:cubicBezTo>
                    <a:pt x="107" y="185"/>
                    <a:pt x="107" y="185"/>
                    <a:pt x="107" y="185"/>
                  </a:cubicBezTo>
                  <a:cubicBezTo>
                    <a:pt x="107" y="185"/>
                    <a:pt x="107" y="185"/>
                    <a:pt x="107" y="185"/>
                  </a:cubicBezTo>
                  <a:cubicBezTo>
                    <a:pt x="107" y="185"/>
                    <a:pt x="107" y="185"/>
                    <a:pt x="107" y="185"/>
                  </a:cubicBezTo>
                  <a:cubicBezTo>
                    <a:pt x="107" y="185"/>
                    <a:pt x="107" y="185"/>
                    <a:pt x="107" y="185"/>
                  </a:cubicBezTo>
                  <a:cubicBezTo>
                    <a:pt x="107" y="186"/>
                    <a:pt x="107" y="186"/>
                    <a:pt x="107" y="186"/>
                  </a:cubicBezTo>
                  <a:cubicBezTo>
                    <a:pt x="107" y="186"/>
                    <a:pt x="107" y="186"/>
                    <a:pt x="107" y="186"/>
                  </a:cubicBezTo>
                  <a:cubicBezTo>
                    <a:pt x="107" y="185"/>
                    <a:pt x="107" y="185"/>
                    <a:pt x="107" y="185"/>
                  </a:cubicBezTo>
                  <a:cubicBezTo>
                    <a:pt x="107" y="185"/>
                    <a:pt x="107" y="185"/>
                    <a:pt x="107"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3"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5"/>
                    <a:pt x="104" y="185"/>
                  </a:cubicBezTo>
                  <a:cubicBezTo>
                    <a:pt x="104" y="185"/>
                    <a:pt x="104" y="185"/>
                    <a:pt x="104" y="185"/>
                  </a:cubicBezTo>
                  <a:cubicBezTo>
                    <a:pt x="104" y="185"/>
                    <a:pt x="104" y="185"/>
                    <a:pt x="104" y="185"/>
                  </a:cubicBezTo>
                  <a:cubicBezTo>
                    <a:pt x="104" y="185"/>
                    <a:pt x="104" y="184"/>
                    <a:pt x="104" y="184"/>
                  </a:cubicBezTo>
                  <a:cubicBezTo>
                    <a:pt x="104" y="184"/>
                    <a:pt x="104" y="184"/>
                    <a:pt x="104" y="184"/>
                  </a:cubicBezTo>
                  <a:cubicBezTo>
                    <a:pt x="103" y="184"/>
                    <a:pt x="103" y="184"/>
                    <a:pt x="103" y="185"/>
                  </a:cubicBezTo>
                  <a:cubicBezTo>
                    <a:pt x="103" y="185"/>
                    <a:pt x="103" y="185"/>
                    <a:pt x="103" y="185"/>
                  </a:cubicBezTo>
                  <a:cubicBezTo>
                    <a:pt x="103" y="185"/>
                    <a:pt x="103" y="185"/>
                    <a:pt x="103" y="185"/>
                  </a:cubicBezTo>
                  <a:cubicBezTo>
                    <a:pt x="103" y="185"/>
                    <a:pt x="103" y="185"/>
                    <a:pt x="103" y="185"/>
                  </a:cubicBezTo>
                  <a:cubicBezTo>
                    <a:pt x="103" y="185"/>
                    <a:pt x="103" y="185"/>
                    <a:pt x="103" y="185"/>
                  </a:cubicBezTo>
                  <a:cubicBezTo>
                    <a:pt x="103" y="185"/>
                    <a:pt x="103" y="185"/>
                    <a:pt x="103" y="185"/>
                  </a:cubicBezTo>
                  <a:cubicBezTo>
                    <a:pt x="103" y="184"/>
                    <a:pt x="103" y="184"/>
                    <a:pt x="103" y="184"/>
                  </a:cubicBezTo>
                  <a:cubicBezTo>
                    <a:pt x="103" y="184"/>
                    <a:pt x="103" y="184"/>
                    <a:pt x="103" y="184"/>
                  </a:cubicBezTo>
                  <a:cubicBezTo>
                    <a:pt x="103" y="184"/>
                    <a:pt x="103" y="184"/>
                    <a:pt x="103" y="184"/>
                  </a:cubicBezTo>
                  <a:cubicBezTo>
                    <a:pt x="103" y="184"/>
                    <a:pt x="103" y="185"/>
                    <a:pt x="103" y="185"/>
                  </a:cubicBezTo>
                  <a:cubicBezTo>
                    <a:pt x="103" y="185"/>
                    <a:pt x="103" y="185"/>
                    <a:pt x="103" y="185"/>
                  </a:cubicBezTo>
                  <a:cubicBezTo>
                    <a:pt x="103" y="185"/>
                    <a:pt x="102" y="185"/>
                    <a:pt x="102" y="185"/>
                  </a:cubicBezTo>
                  <a:cubicBezTo>
                    <a:pt x="103" y="185"/>
                    <a:pt x="102" y="185"/>
                    <a:pt x="102" y="185"/>
                  </a:cubicBezTo>
                  <a:cubicBezTo>
                    <a:pt x="102" y="185"/>
                    <a:pt x="102" y="185"/>
                    <a:pt x="102" y="185"/>
                  </a:cubicBezTo>
                  <a:cubicBezTo>
                    <a:pt x="102" y="185"/>
                    <a:pt x="102" y="185"/>
                    <a:pt x="102" y="185"/>
                  </a:cubicBezTo>
                  <a:cubicBezTo>
                    <a:pt x="102" y="185"/>
                    <a:pt x="103" y="185"/>
                    <a:pt x="103" y="185"/>
                  </a:cubicBezTo>
                  <a:cubicBezTo>
                    <a:pt x="103" y="184"/>
                    <a:pt x="103" y="184"/>
                    <a:pt x="103" y="184"/>
                  </a:cubicBezTo>
                  <a:cubicBezTo>
                    <a:pt x="102" y="185"/>
                    <a:pt x="102" y="185"/>
                    <a:pt x="102" y="185"/>
                  </a:cubicBezTo>
                  <a:cubicBezTo>
                    <a:pt x="102" y="185"/>
                    <a:pt x="102" y="184"/>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4"/>
                    <a:pt x="102" y="184"/>
                    <a:pt x="102" y="184"/>
                  </a:cubicBezTo>
                  <a:cubicBezTo>
                    <a:pt x="102" y="184"/>
                    <a:pt x="102" y="184"/>
                    <a:pt x="102" y="184"/>
                  </a:cubicBezTo>
                  <a:cubicBezTo>
                    <a:pt x="102" y="185"/>
                    <a:pt x="102" y="185"/>
                    <a:pt x="102" y="185"/>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5"/>
                    <a:pt x="101" y="185"/>
                  </a:cubicBezTo>
                  <a:cubicBezTo>
                    <a:pt x="101" y="185"/>
                    <a:pt x="101" y="185"/>
                    <a:pt x="101" y="185"/>
                  </a:cubicBezTo>
                  <a:cubicBezTo>
                    <a:pt x="101" y="185"/>
                    <a:pt x="101" y="185"/>
                    <a:pt x="101" y="185"/>
                  </a:cubicBezTo>
                  <a:cubicBezTo>
                    <a:pt x="101" y="185"/>
                    <a:pt x="101" y="184"/>
                    <a:pt x="101" y="184"/>
                  </a:cubicBezTo>
                  <a:cubicBezTo>
                    <a:pt x="100" y="184"/>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4"/>
                  </a:cubicBezTo>
                  <a:cubicBezTo>
                    <a:pt x="100" y="184"/>
                    <a:pt x="101" y="184"/>
                    <a:pt x="101" y="184"/>
                  </a:cubicBezTo>
                  <a:cubicBezTo>
                    <a:pt x="101" y="184"/>
                    <a:pt x="101" y="184"/>
                    <a:pt x="101" y="185"/>
                  </a:cubicBezTo>
                  <a:cubicBezTo>
                    <a:pt x="101" y="185"/>
                    <a:pt x="101" y="185"/>
                    <a:pt x="101" y="185"/>
                  </a:cubicBezTo>
                  <a:cubicBezTo>
                    <a:pt x="101" y="185"/>
                    <a:pt x="101" y="185"/>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3" y="184"/>
                    <a:pt x="103" y="184"/>
                    <a:pt x="103" y="184"/>
                  </a:cubicBezTo>
                  <a:cubicBezTo>
                    <a:pt x="103" y="184"/>
                    <a:pt x="103" y="184"/>
                    <a:pt x="103" y="184"/>
                  </a:cubicBezTo>
                  <a:cubicBezTo>
                    <a:pt x="103"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3"/>
                    <a:pt x="102" y="183"/>
                    <a:pt x="102" y="183"/>
                  </a:cubicBezTo>
                  <a:cubicBezTo>
                    <a:pt x="102" y="183"/>
                    <a:pt x="102" y="183"/>
                    <a:pt x="102" y="183"/>
                  </a:cubicBezTo>
                  <a:cubicBezTo>
                    <a:pt x="102" y="183"/>
                    <a:pt x="102" y="183"/>
                    <a:pt x="102" y="183"/>
                  </a:cubicBezTo>
                  <a:cubicBezTo>
                    <a:pt x="103" y="183"/>
                    <a:pt x="103" y="183"/>
                    <a:pt x="103" y="183"/>
                  </a:cubicBezTo>
                  <a:cubicBezTo>
                    <a:pt x="102" y="183"/>
                    <a:pt x="102" y="183"/>
                    <a:pt x="102" y="183"/>
                  </a:cubicBezTo>
                  <a:cubicBezTo>
                    <a:pt x="102" y="183"/>
                    <a:pt x="102" y="183"/>
                    <a:pt x="102"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4" y="183"/>
                    <a:pt x="104" y="183"/>
                    <a:pt x="104" y="183"/>
                  </a:cubicBezTo>
                  <a:cubicBezTo>
                    <a:pt x="104" y="183"/>
                    <a:pt x="104" y="183"/>
                    <a:pt x="104" y="183"/>
                  </a:cubicBezTo>
                  <a:cubicBezTo>
                    <a:pt x="104" y="183"/>
                    <a:pt x="104" y="183"/>
                    <a:pt x="104" y="183"/>
                  </a:cubicBezTo>
                  <a:cubicBezTo>
                    <a:pt x="104" y="183"/>
                    <a:pt x="104" y="183"/>
                    <a:pt x="104" y="183"/>
                  </a:cubicBezTo>
                  <a:cubicBezTo>
                    <a:pt x="104" y="183"/>
                    <a:pt x="104" y="183"/>
                    <a:pt x="104" y="183"/>
                  </a:cubicBezTo>
                  <a:cubicBezTo>
                    <a:pt x="104" y="183"/>
                    <a:pt x="104" y="182"/>
                    <a:pt x="104" y="182"/>
                  </a:cubicBezTo>
                  <a:cubicBezTo>
                    <a:pt x="104" y="182"/>
                    <a:pt x="104" y="182"/>
                    <a:pt x="104"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0" y="182"/>
                    <a:pt x="100" y="182"/>
                  </a:cubicBezTo>
                  <a:cubicBezTo>
                    <a:pt x="100" y="182"/>
                    <a:pt x="100" y="182"/>
                    <a:pt x="100" y="182"/>
                  </a:cubicBezTo>
                  <a:cubicBezTo>
                    <a:pt x="100" y="182"/>
                    <a:pt x="100" y="182"/>
                    <a:pt x="100" y="182"/>
                  </a:cubicBezTo>
                  <a:cubicBezTo>
                    <a:pt x="100" y="182"/>
                    <a:pt x="100" y="182"/>
                    <a:pt x="100" y="182"/>
                  </a:cubicBezTo>
                  <a:cubicBezTo>
                    <a:pt x="100" y="183"/>
                    <a:pt x="100" y="183"/>
                    <a:pt x="100" y="183"/>
                  </a:cubicBezTo>
                  <a:cubicBezTo>
                    <a:pt x="100" y="183"/>
                    <a:pt x="100" y="183"/>
                    <a:pt x="100" y="183"/>
                  </a:cubicBezTo>
                  <a:cubicBezTo>
                    <a:pt x="100" y="183"/>
                    <a:pt x="100" y="183"/>
                    <a:pt x="100" y="183"/>
                  </a:cubicBezTo>
                  <a:cubicBezTo>
                    <a:pt x="100" y="183"/>
                    <a:pt x="100" y="183"/>
                    <a:pt x="100" y="183"/>
                  </a:cubicBezTo>
                  <a:cubicBezTo>
                    <a:pt x="100" y="183"/>
                    <a:pt x="100" y="183"/>
                    <a:pt x="100" y="183"/>
                  </a:cubicBezTo>
                  <a:cubicBezTo>
                    <a:pt x="100" y="183"/>
                    <a:pt x="100"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6" y="183"/>
                    <a:pt x="96" y="183"/>
                    <a:pt x="96" y="183"/>
                  </a:cubicBezTo>
                  <a:cubicBezTo>
                    <a:pt x="96" y="183"/>
                    <a:pt x="96" y="183"/>
                    <a:pt x="96" y="183"/>
                  </a:cubicBezTo>
                  <a:cubicBezTo>
                    <a:pt x="96" y="183"/>
                    <a:pt x="96" y="183"/>
                    <a:pt x="96" y="183"/>
                  </a:cubicBezTo>
                  <a:cubicBezTo>
                    <a:pt x="96" y="183"/>
                    <a:pt x="96" y="183"/>
                    <a:pt x="96" y="183"/>
                  </a:cubicBezTo>
                  <a:cubicBezTo>
                    <a:pt x="96" y="182"/>
                    <a:pt x="96" y="182"/>
                    <a:pt x="96" y="182"/>
                  </a:cubicBezTo>
                  <a:cubicBezTo>
                    <a:pt x="96" y="182"/>
                    <a:pt x="96" y="182"/>
                    <a:pt x="96" y="182"/>
                  </a:cubicBezTo>
                  <a:cubicBezTo>
                    <a:pt x="96" y="182"/>
                    <a:pt x="96" y="182"/>
                    <a:pt x="96" y="182"/>
                  </a:cubicBezTo>
                  <a:cubicBezTo>
                    <a:pt x="96" y="182"/>
                    <a:pt x="96"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2" y="182"/>
                    <a:pt x="92" y="182"/>
                  </a:cubicBezTo>
                  <a:cubicBezTo>
                    <a:pt x="92"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1"/>
                    <a:pt x="94" y="181"/>
                  </a:cubicBezTo>
                  <a:cubicBezTo>
                    <a:pt x="95" y="181"/>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6" y="182"/>
                    <a:pt x="96" y="182"/>
                    <a:pt x="96" y="182"/>
                  </a:cubicBezTo>
                  <a:cubicBezTo>
                    <a:pt x="96" y="182"/>
                    <a:pt x="96" y="182"/>
                    <a:pt x="96" y="182"/>
                  </a:cubicBezTo>
                  <a:cubicBezTo>
                    <a:pt x="96" y="182"/>
                    <a:pt x="96" y="182"/>
                    <a:pt x="96" y="182"/>
                  </a:cubicBezTo>
                  <a:cubicBezTo>
                    <a:pt x="96" y="182"/>
                    <a:pt x="96" y="182"/>
                    <a:pt x="96" y="182"/>
                  </a:cubicBezTo>
                  <a:cubicBezTo>
                    <a:pt x="96" y="182"/>
                    <a:pt x="96" y="182"/>
                    <a:pt x="96" y="182"/>
                  </a:cubicBezTo>
                  <a:cubicBezTo>
                    <a:pt x="96" y="183"/>
                    <a:pt x="96" y="183"/>
                    <a:pt x="96"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2"/>
                    <a:pt x="97"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9"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9" y="183"/>
                    <a:pt x="99" y="182"/>
                    <a:pt x="99" y="182"/>
                  </a:cubicBezTo>
                  <a:cubicBezTo>
                    <a:pt x="99" y="182"/>
                    <a:pt x="99" y="182"/>
                    <a:pt x="99" y="182"/>
                  </a:cubicBezTo>
                  <a:cubicBezTo>
                    <a:pt x="99" y="182"/>
                    <a:pt x="99" y="182"/>
                    <a:pt x="99" y="182"/>
                  </a:cubicBezTo>
                  <a:cubicBezTo>
                    <a:pt x="99"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1" y="182"/>
                    <a:pt x="101" y="182"/>
                    <a:pt x="101" y="182"/>
                  </a:cubicBezTo>
                  <a:cubicBezTo>
                    <a:pt x="101" y="182"/>
                    <a:pt x="101" y="182"/>
                    <a:pt x="101" y="182"/>
                  </a:cubicBezTo>
                  <a:cubicBezTo>
                    <a:pt x="101" y="182"/>
                    <a:pt x="101" y="182"/>
                    <a:pt x="101" y="182"/>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0"/>
                    <a:pt x="101" y="181"/>
                  </a:cubicBezTo>
                  <a:cubicBezTo>
                    <a:pt x="101" y="181"/>
                    <a:pt x="101" y="181"/>
                    <a:pt x="101" y="181"/>
                  </a:cubicBezTo>
                  <a:cubicBezTo>
                    <a:pt x="101" y="181"/>
                    <a:pt x="102" y="181"/>
                    <a:pt x="102" y="181"/>
                  </a:cubicBezTo>
                  <a:cubicBezTo>
                    <a:pt x="102" y="181"/>
                    <a:pt x="102" y="181"/>
                    <a:pt x="102" y="181"/>
                  </a:cubicBezTo>
                  <a:cubicBezTo>
                    <a:pt x="102" y="181"/>
                    <a:pt x="102" y="181"/>
                    <a:pt x="102" y="181"/>
                  </a:cubicBezTo>
                  <a:cubicBezTo>
                    <a:pt x="102" y="181"/>
                    <a:pt x="102" y="181"/>
                    <a:pt x="102" y="181"/>
                  </a:cubicBezTo>
                  <a:cubicBezTo>
                    <a:pt x="102" y="181"/>
                    <a:pt x="102" y="181"/>
                    <a:pt x="102" y="181"/>
                  </a:cubicBezTo>
                  <a:cubicBezTo>
                    <a:pt x="103" y="181"/>
                    <a:pt x="103" y="181"/>
                    <a:pt x="103" y="181"/>
                  </a:cubicBezTo>
                  <a:cubicBezTo>
                    <a:pt x="103" y="181"/>
                    <a:pt x="103" y="181"/>
                    <a:pt x="103" y="181"/>
                  </a:cubicBezTo>
                  <a:cubicBezTo>
                    <a:pt x="103" y="181"/>
                    <a:pt x="102" y="181"/>
                    <a:pt x="102" y="181"/>
                  </a:cubicBezTo>
                  <a:cubicBezTo>
                    <a:pt x="103" y="181"/>
                    <a:pt x="103" y="181"/>
                    <a:pt x="103" y="181"/>
                  </a:cubicBezTo>
                  <a:cubicBezTo>
                    <a:pt x="103" y="181"/>
                    <a:pt x="103" y="181"/>
                    <a:pt x="103" y="181"/>
                  </a:cubicBezTo>
                  <a:cubicBezTo>
                    <a:pt x="103" y="181"/>
                    <a:pt x="103" y="181"/>
                    <a:pt x="103" y="181"/>
                  </a:cubicBezTo>
                  <a:cubicBezTo>
                    <a:pt x="103" y="181"/>
                    <a:pt x="103" y="181"/>
                    <a:pt x="103" y="181"/>
                  </a:cubicBezTo>
                  <a:cubicBezTo>
                    <a:pt x="103" y="181"/>
                    <a:pt x="103" y="181"/>
                    <a:pt x="103" y="181"/>
                  </a:cubicBezTo>
                  <a:cubicBezTo>
                    <a:pt x="103" y="181"/>
                    <a:pt x="104" y="181"/>
                    <a:pt x="104" y="181"/>
                  </a:cubicBezTo>
                  <a:cubicBezTo>
                    <a:pt x="104" y="181"/>
                    <a:pt x="104" y="181"/>
                    <a:pt x="104" y="181"/>
                  </a:cubicBezTo>
                  <a:cubicBezTo>
                    <a:pt x="104" y="181"/>
                    <a:pt x="104" y="181"/>
                    <a:pt x="104" y="181"/>
                  </a:cubicBezTo>
                  <a:cubicBezTo>
                    <a:pt x="104" y="181"/>
                    <a:pt x="104" y="181"/>
                    <a:pt x="104" y="181"/>
                  </a:cubicBezTo>
                  <a:cubicBezTo>
                    <a:pt x="104" y="181"/>
                    <a:pt x="104" y="181"/>
                    <a:pt x="105" y="181"/>
                  </a:cubicBezTo>
                  <a:cubicBezTo>
                    <a:pt x="105" y="181"/>
                    <a:pt x="105" y="181"/>
                    <a:pt x="105" y="181"/>
                  </a:cubicBezTo>
                  <a:cubicBezTo>
                    <a:pt x="105" y="181"/>
                    <a:pt x="105" y="181"/>
                    <a:pt x="105" y="181"/>
                  </a:cubicBezTo>
                  <a:cubicBezTo>
                    <a:pt x="105" y="181"/>
                    <a:pt x="105" y="181"/>
                    <a:pt x="105" y="181"/>
                  </a:cubicBezTo>
                  <a:cubicBezTo>
                    <a:pt x="105" y="181"/>
                    <a:pt x="105" y="181"/>
                    <a:pt x="105" y="180"/>
                  </a:cubicBezTo>
                  <a:cubicBezTo>
                    <a:pt x="106" y="180"/>
                    <a:pt x="106" y="180"/>
                    <a:pt x="106" y="180"/>
                  </a:cubicBezTo>
                  <a:cubicBezTo>
                    <a:pt x="106" y="180"/>
                    <a:pt x="106" y="180"/>
                    <a:pt x="106" y="180"/>
                  </a:cubicBezTo>
                  <a:cubicBezTo>
                    <a:pt x="106" y="180"/>
                    <a:pt x="106" y="180"/>
                    <a:pt x="106" y="180"/>
                  </a:cubicBezTo>
                  <a:cubicBezTo>
                    <a:pt x="106" y="180"/>
                    <a:pt x="105" y="180"/>
                    <a:pt x="105" y="180"/>
                  </a:cubicBezTo>
                  <a:cubicBezTo>
                    <a:pt x="105" y="180"/>
                    <a:pt x="105" y="180"/>
                    <a:pt x="105" y="180"/>
                  </a:cubicBezTo>
                  <a:cubicBezTo>
                    <a:pt x="105" y="180"/>
                    <a:pt x="105" y="180"/>
                    <a:pt x="105" y="180"/>
                  </a:cubicBezTo>
                  <a:cubicBezTo>
                    <a:pt x="105" y="180"/>
                    <a:pt x="105" y="180"/>
                    <a:pt x="105" y="180"/>
                  </a:cubicBezTo>
                  <a:cubicBezTo>
                    <a:pt x="105" y="180"/>
                    <a:pt x="105" y="180"/>
                    <a:pt x="105" y="180"/>
                  </a:cubicBezTo>
                  <a:cubicBezTo>
                    <a:pt x="105" y="180"/>
                    <a:pt x="105" y="180"/>
                    <a:pt x="105" y="180"/>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5" y="179"/>
                    <a:pt x="105" y="179"/>
                    <a:pt x="105" y="179"/>
                  </a:cubicBezTo>
                  <a:cubicBezTo>
                    <a:pt x="105" y="179"/>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4"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4" y="178"/>
                    <a:pt x="104" y="178"/>
                    <a:pt x="103" y="178"/>
                  </a:cubicBezTo>
                  <a:cubicBezTo>
                    <a:pt x="103" y="178"/>
                    <a:pt x="103" y="178"/>
                    <a:pt x="103" y="178"/>
                  </a:cubicBezTo>
                  <a:cubicBezTo>
                    <a:pt x="103" y="178"/>
                    <a:pt x="103" y="178"/>
                    <a:pt x="103" y="178"/>
                  </a:cubicBezTo>
                  <a:cubicBezTo>
                    <a:pt x="103" y="178"/>
                    <a:pt x="103" y="178"/>
                    <a:pt x="103" y="178"/>
                  </a:cubicBezTo>
                  <a:cubicBezTo>
                    <a:pt x="103" y="178"/>
                    <a:pt x="103" y="178"/>
                    <a:pt x="103" y="178"/>
                  </a:cubicBezTo>
                  <a:cubicBezTo>
                    <a:pt x="103" y="178"/>
                    <a:pt x="103" y="178"/>
                    <a:pt x="103"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5" y="178"/>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6" y="178"/>
                  </a:cubicBezTo>
                  <a:cubicBezTo>
                    <a:pt x="106" y="178"/>
                    <a:pt x="106" y="178"/>
                    <a:pt x="106" y="178"/>
                  </a:cubicBezTo>
                  <a:cubicBezTo>
                    <a:pt x="106" y="178"/>
                    <a:pt x="106" y="178"/>
                    <a:pt x="106" y="178"/>
                  </a:cubicBezTo>
                  <a:cubicBezTo>
                    <a:pt x="106" y="178"/>
                    <a:pt x="106" y="178"/>
                    <a:pt x="106" y="178"/>
                  </a:cubicBezTo>
                  <a:cubicBezTo>
                    <a:pt x="106" y="178"/>
                    <a:pt x="107" y="178"/>
                    <a:pt x="107" y="178"/>
                  </a:cubicBezTo>
                  <a:cubicBezTo>
                    <a:pt x="107" y="178"/>
                    <a:pt x="107" y="178"/>
                    <a:pt x="107" y="178"/>
                  </a:cubicBezTo>
                  <a:cubicBezTo>
                    <a:pt x="107" y="178"/>
                    <a:pt x="107" y="178"/>
                    <a:pt x="107" y="178"/>
                  </a:cubicBezTo>
                  <a:cubicBezTo>
                    <a:pt x="107" y="178"/>
                    <a:pt x="107" y="178"/>
                    <a:pt x="107" y="178"/>
                  </a:cubicBezTo>
                  <a:cubicBezTo>
                    <a:pt x="107" y="178"/>
                    <a:pt x="107" y="178"/>
                    <a:pt x="107" y="178"/>
                  </a:cubicBezTo>
                  <a:cubicBezTo>
                    <a:pt x="107" y="178"/>
                    <a:pt x="107" y="178"/>
                    <a:pt x="107" y="178"/>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6"/>
                    <a:pt x="107" y="176"/>
                  </a:cubicBezTo>
                  <a:cubicBezTo>
                    <a:pt x="107" y="176"/>
                    <a:pt x="107" y="176"/>
                    <a:pt x="107" y="176"/>
                  </a:cubicBezTo>
                  <a:cubicBezTo>
                    <a:pt x="107" y="176"/>
                    <a:pt x="107" y="176"/>
                    <a:pt x="107" y="176"/>
                  </a:cubicBezTo>
                  <a:cubicBezTo>
                    <a:pt x="107" y="176"/>
                    <a:pt x="107" y="176"/>
                    <a:pt x="107" y="176"/>
                  </a:cubicBezTo>
                  <a:cubicBezTo>
                    <a:pt x="107" y="176"/>
                    <a:pt x="107" y="176"/>
                    <a:pt x="107" y="176"/>
                  </a:cubicBezTo>
                  <a:cubicBezTo>
                    <a:pt x="107" y="176"/>
                    <a:pt x="107" y="176"/>
                    <a:pt x="107" y="176"/>
                  </a:cubicBezTo>
                  <a:cubicBezTo>
                    <a:pt x="107" y="175"/>
                    <a:pt x="107" y="175"/>
                    <a:pt x="107" y="175"/>
                  </a:cubicBezTo>
                  <a:cubicBezTo>
                    <a:pt x="107" y="175"/>
                    <a:pt x="107" y="175"/>
                    <a:pt x="107" y="175"/>
                  </a:cubicBezTo>
                  <a:cubicBezTo>
                    <a:pt x="107" y="175"/>
                    <a:pt x="107" y="175"/>
                    <a:pt x="107" y="175"/>
                  </a:cubicBezTo>
                  <a:cubicBezTo>
                    <a:pt x="107" y="175"/>
                    <a:pt x="107" y="175"/>
                    <a:pt x="107" y="175"/>
                  </a:cubicBezTo>
                  <a:cubicBezTo>
                    <a:pt x="107" y="175"/>
                    <a:pt x="107" y="175"/>
                    <a:pt x="107" y="175"/>
                  </a:cubicBezTo>
                  <a:cubicBezTo>
                    <a:pt x="107" y="175"/>
                    <a:pt x="106" y="175"/>
                    <a:pt x="106" y="175"/>
                  </a:cubicBezTo>
                  <a:cubicBezTo>
                    <a:pt x="106" y="175"/>
                    <a:pt x="106" y="176"/>
                    <a:pt x="106" y="176"/>
                  </a:cubicBezTo>
                  <a:cubicBezTo>
                    <a:pt x="106" y="176"/>
                    <a:pt x="106" y="176"/>
                    <a:pt x="106" y="176"/>
                  </a:cubicBezTo>
                  <a:cubicBezTo>
                    <a:pt x="106" y="176"/>
                    <a:pt x="106" y="176"/>
                    <a:pt x="106" y="176"/>
                  </a:cubicBezTo>
                  <a:cubicBezTo>
                    <a:pt x="106" y="176"/>
                    <a:pt x="106" y="176"/>
                    <a:pt x="106" y="176"/>
                  </a:cubicBezTo>
                  <a:cubicBezTo>
                    <a:pt x="106" y="176"/>
                    <a:pt x="106" y="176"/>
                    <a:pt x="106" y="176"/>
                  </a:cubicBezTo>
                  <a:cubicBezTo>
                    <a:pt x="106" y="176"/>
                    <a:pt x="106" y="176"/>
                    <a:pt x="106"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4" y="176"/>
                    <a:pt x="104" y="176"/>
                  </a:cubicBezTo>
                  <a:cubicBezTo>
                    <a:pt x="105" y="177"/>
                    <a:pt x="105" y="177"/>
                    <a:pt x="105" y="177"/>
                  </a:cubicBezTo>
                  <a:cubicBezTo>
                    <a:pt x="105" y="177"/>
                    <a:pt x="104" y="176"/>
                    <a:pt x="104" y="176"/>
                  </a:cubicBezTo>
                  <a:cubicBezTo>
                    <a:pt x="104" y="176"/>
                    <a:pt x="104" y="177"/>
                    <a:pt x="104" y="177"/>
                  </a:cubicBezTo>
                  <a:cubicBezTo>
                    <a:pt x="104" y="177"/>
                    <a:pt x="104" y="177"/>
                    <a:pt x="104" y="177"/>
                  </a:cubicBezTo>
                  <a:cubicBezTo>
                    <a:pt x="104" y="177"/>
                    <a:pt x="104" y="177"/>
                    <a:pt x="104" y="177"/>
                  </a:cubicBezTo>
                  <a:cubicBezTo>
                    <a:pt x="104" y="177"/>
                    <a:pt x="104" y="177"/>
                    <a:pt x="104" y="177"/>
                  </a:cubicBezTo>
                  <a:cubicBezTo>
                    <a:pt x="104" y="177"/>
                    <a:pt x="104" y="177"/>
                    <a:pt x="104" y="177"/>
                  </a:cubicBezTo>
                  <a:cubicBezTo>
                    <a:pt x="104" y="177"/>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4" y="176"/>
                    <a:pt x="104" y="176"/>
                  </a:cubicBezTo>
                  <a:cubicBezTo>
                    <a:pt x="104" y="176"/>
                    <a:pt x="104" y="176"/>
                    <a:pt x="104" y="176"/>
                  </a:cubicBezTo>
                  <a:cubicBezTo>
                    <a:pt x="104" y="176"/>
                    <a:pt x="103"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5"/>
                    <a:pt x="105" y="175"/>
                    <a:pt x="105" y="175"/>
                  </a:cubicBezTo>
                  <a:cubicBezTo>
                    <a:pt x="105" y="176"/>
                    <a:pt x="105" y="176"/>
                    <a:pt x="105" y="176"/>
                  </a:cubicBezTo>
                  <a:cubicBezTo>
                    <a:pt x="105" y="176"/>
                    <a:pt x="105" y="176"/>
                    <a:pt x="105" y="176"/>
                  </a:cubicBezTo>
                  <a:cubicBezTo>
                    <a:pt x="105" y="176"/>
                    <a:pt x="105" y="176"/>
                    <a:pt x="105" y="176"/>
                  </a:cubicBezTo>
                  <a:cubicBezTo>
                    <a:pt x="105" y="175"/>
                    <a:pt x="105" y="175"/>
                    <a:pt x="105" y="175"/>
                  </a:cubicBezTo>
                  <a:cubicBezTo>
                    <a:pt x="105" y="175"/>
                    <a:pt x="105" y="175"/>
                    <a:pt x="105" y="175"/>
                  </a:cubicBezTo>
                  <a:cubicBezTo>
                    <a:pt x="105" y="175"/>
                    <a:pt x="105" y="175"/>
                    <a:pt x="105" y="175"/>
                  </a:cubicBezTo>
                  <a:cubicBezTo>
                    <a:pt x="105" y="175"/>
                    <a:pt x="105" y="175"/>
                    <a:pt x="105" y="176"/>
                  </a:cubicBezTo>
                  <a:cubicBezTo>
                    <a:pt x="105" y="176"/>
                    <a:pt x="105" y="176"/>
                    <a:pt x="105" y="176"/>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5" y="175"/>
                    <a:pt x="105" y="175"/>
                    <a:pt x="105" y="175"/>
                  </a:cubicBezTo>
                  <a:cubicBezTo>
                    <a:pt x="105" y="175"/>
                    <a:pt x="105"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5" y="174"/>
                    <a:pt x="105" y="174"/>
                    <a:pt x="105" y="174"/>
                  </a:cubicBezTo>
                  <a:cubicBezTo>
                    <a:pt x="105" y="174"/>
                    <a:pt x="106" y="174"/>
                    <a:pt x="106" y="174"/>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6" y="175"/>
                    <a:pt x="106" y="175"/>
                    <a:pt x="106" y="175"/>
                  </a:cubicBezTo>
                  <a:cubicBezTo>
                    <a:pt x="106" y="175"/>
                    <a:pt x="106" y="174"/>
                    <a:pt x="106" y="174"/>
                  </a:cubicBezTo>
                  <a:cubicBezTo>
                    <a:pt x="106" y="174"/>
                    <a:pt x="106" y="174"/>
                    <a:pt x="106" y="174"/>
                  </a:cubicBezTo>
                  <a:cubicBezTo>
                    <a:pt x="106" y="174"/>
                    <a:pt x="106" y="174"/>
                    <a:pt x="106"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8" y="174"/>
                    <a:pt x="108" y="174"/>
                  </a:cubicBezTo>
                  <a:cubicBezTo>
                    <a:pt x="108" y="174"/>
                    <a:pt x="108" y="174"/>
                    <a:pt x="108" y="174"/>
                  </a:cubicBezTo>
                  <a:cubicBezTo>
                    <a:pt x="108" y="174"/>
                    <a:pt x="108" y="174"/>
                    <a:pt x="108" y="174"/>
                  </a:cubicBezTo>
                  <a:cubicBezTo>
                    <a:pt x="108" y="174"/>
                    <a:pt x="108" y="174"/>
                    <a:pt x="108" y="174"/>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7" y="173"/>
                    <a:pt x="107" y="173"/>
                    <a:pt x="107" y="173"/>
                  </a:cubicBezTo>
                  <a:cubicBezTo>
                    <a:pt x="107" y="173"/>
                    <a:pt x="107" y="173"/>
                    <a:pt x="107" y="173"/>
                  </a:cubicBezTo>
                  <a:cubicBezTo>
                    <a:pt x="107" y="173"/>
                    <a:pt x="107" y="172"/>
                    <a:pt x="107" y="172"/>
                  </a:cubicBezTo>
                  <a:cubicBezTo>
                    <a:pt x="107" y="172"/>
                    <a:pt x="107" y="172"/>
                    <a:pt x="107" y="172"/>
                  </a:cubicBezTo>
                  <a:cubicBezTo>
                    <a:pt x="107" y="172"/>
                    <a:pt x="107" y="172"/>
                    <a:pt x="107" y="172"/>
                  </a:cubicBezTo>
                  <a:cubicBezTo>
                    <a:pt x="107" y="172"/>
                    <a:pt x="107" y="172"/>
                    <a:pt x="107" y="173"/>
                  </a:cubicBezTo>
                  <a:cubicBezTo>
                    <a:pt x="107" y="173"/>
                    <a:pt x="107" y="173"/>
                    <a:pt x="107" y="173"/>
                  </a:cubicBezTo>
                  <a:cubicBezTo>
                    <a:pt x="107"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4"/>
                    <a:pt x="108" y="174"/>
                    <a:pt x="108" y="174"/>
                  </a:cubicBezTo>
                  <a:cubicBezTo>
                    <a:pt x="108" y="174"/>
                    <a:pt x="108" y="174"/>
                    <a:pt x="108" y="174"/>
                  </a:cubicBezTo>
                  <a:cubicBezTo>
                    <a:pt x="108" y="174"/>
                    <a:pt x="108" y="174"/>
                    <a:pt x="108" y="174"/>
                  </a:cubicBezTo>
                  <a:cubicBezTo>
                    <a:pt x="108" y="174"/>
                    <a:pt x="108" y="174"/>
                    <a:pt x="108" y="174"/>
                  </a:cubicBezTo>
                  <a:cubicBezTo>
                    <a:pt x="109" y="174"/>
                    <a:pt x="109" y="174"/>
                    <a:pt x="109" y="174"/>
                  </a:cubicBezTo>
                  <a:cubicBezTo>
                    <a:pt x="109" y="174"/>
                    <a:pt x="109" y="174"/>
                    <a:pt x="109" y="174"/>
                  </a:cubicBezTo>
                  <a:cubicBezTo>
                    <a:pt x="109" y="174"/>
                    <a:pt x="109" y="174"/>
                    <a:pt x="109" y="174"/>
                  </a:cubicBezTo>
                  <a:cubicBezTo>
                    <a:pt x="109" y="174"/>
                    <a:pt x="109" y="174"/>
                    <a:pt x="109" y="174"/>
                  </a:cubicBezTo>
                  <a:cubicBezTo>
                    <a:pt x="109" y="174"/>
                    <a:pt x="108" y="174"/>
                    <a:pt x="108" y="174"/>
                  </a:cubicBezTo>
                  <a:cubicBezTo>
                    <a:pt x="108" y="174"/>
                    <a:pt x="108" y="174"/>
                    <a:pt x="108" y="174"/>
                  </a:cubicBezTo>
                  <a:cubicBezTo>
                    <a:pt x="108" y="174"/>
                    <a:pt x="108" y="174"/>
                    <a:pt x="108" y="174"/>
                  </a:cubicBezTo>
                  <a:cubicBezTo>
                    <a:pt x="108" y="174"/>
                    <a:pt x="108" y="174"/>
                    <a:pt x="108" y="174"/>
                  </a:cubicBezTo>
                  <a:cubicBezTo>
                    <a:pt x="109" y="174"/>
                    <a:pt x="109" y="174"/>
                    <a:pt x="109" y="174"/>
                  </a:cubicBezTo>
                  <a:cubicBezTo>
                    <a:pt x="109" y="174"/>
                    <a:pt x="109" y="174"/>
                    <a:pt x="109" y="174"/>
                  </a:cubicBezTo>
                  <a:cubicBezTo>
                    <a:pt x="109" y="174"/>
                    <a:pt x="109" y="174"/>
                    <a:pt x="109" y="174"/>
                  </a:cubicBezTo>
                  <a:cubicBezTo>
                    <a:pt x="108" y="174"/>
                    <a:pt x="108" y="174"/>
                    <a:pt x="108" y="174"/>
                  </a:cubicBezTo>
                  <a:cubicBezTo>
                    <a:pt x="108" y="174"/>
                    <a:pt x="108" y="174"/>
                    <a:pt x="108" y="174"/>
                  </a:cubicBezTo>
                  <a:cubicBezTo>
                    <a:pt x="108" y="174"/>
                    <a:pt x="108" y="174"/>
                    <a:pt x="109" y="174"/>
                  </a:cubicBezTo>
                  <a:cubicBezTo>
                    <a:pt x="109" y="175"/>
                    <a:pt x="109" y="175"/>
                    <a:pt x="109" y="175"/>
                  </a:cubicBezTo>
                  <a:cubicBezTo>
                    <a:pt x="109" y="175"/>
                    <a:pt x="109" y="175"/>
                    <a:pt x="109" y="175"/>
                  </a:cubicBezTo>
                  <a:cubicBezTo>
                    <a:pt x="109" y="175"/>
                    <a:pt x="109" y="175"/>
                    <a:pt x="109" y="175"/>
                  </a:cubicBezTo>
                  <a:cubicBezTo>
                    <a:pt x="109" y="174"/>
                    <a:pt x="109" y="174"/>
                    <a:pt x="109" y="174"/>
                  </a:cubicBezTo>
                  <a:cubicBezTo>
                    <a:pt x="110" y="174"/>
                    <a:pt x="110" y="174"/>
                    <a:pt x="110" y="174"/>
                  </a:cubicBezTo>
                  <a:cubicBezTo>
                    <a:pt x="110" y="174"/>
                    <a:pt x="110" y="174"/>
                    <a:pt x="110" y="174"/>
                  </a:cubicBezTo>
                  <a:cubicBezTo>
                    <a:pt x="110" y="174"/>
                    <a:pt x="110" y="174"/>
                    <a:pt x="110" y="174"/>
                  </a:cubicBezTo>
                  <a:cubicBezTo>
                    <a:pt x="110" y="174"/>
                    <a:pt x="110" y="174"/>
                    <a:pt x="110" y="174"/>
                  </a:cubicBezTo>
                  <a:cubicBezTo>
                    <a:pt x="110" y="174"/>
                    <a:pt x="110" y="174"/>
                    <a:pt x="110" y="174"/>
                  </a:cubicBezTo>
                  <a:cubicBezTo>
                    <a:pt x="111" y="174"/>
                    <a:pt x="111" y="174"/>
                    <a:pt x="111" y="174"/>
                  </a:cubicBezTo>
                  <a:cubicBezTo>
                    <a:pt x="111" y="174"/>
                    <a:pt x="111" y="174"/>
                    <a:pt x="111" y="174"/>
                  </a:cubicBezTo>
                  <a:cubicBezTo>
                    <a:pt x="111" y="174"/>
                    <a:pt x="111" y="174"/>
                    <a:pt x="111" y="174"/>
                  </a:cubicBezTo>
                  <a:cubicBezTo>
                    <a:pt x="111" y="174"/>
                    <a:pt x="111" y="174"/>
                    <a:pt x="111" y="174"/>
                  </a:cubicBezTo>
                  <a:cubicBezTo>
                    <a:pt x="111" y="173"/>
                    <a:pt x="111" y="173"/>
                    <a:pt x="111" y="173"/>
                  </a:cubicBezTo>
                  <a:cubicBezTo>
                    <a:pt x="112" y="173"/>
                    <a:pt x="112" y="173"/>
                    <a:pt x="112" y="173"/>
                  </a:cubicBezTo>
                  <a:cubicBezTo>
                    <a:pt x="112" y="173"/>
                    <a:pt x="112" y="173"/>
                    <a:pt x="112" y="173"/>
                  </a:cubicBezTo>
                  <a:cubicBezTo>
                    <a:pt x="112" y="173"/>
                    <a:pt x="112" y="173"/>
                    <a:pt x="112" y="173"/>
                  </a:cubicBezTo>
                  <a:cubicBezTo>
                    <a:pt x="112" y="173"/>
                    <a:pt x="112" y="173"/>
                    <a:pt x="112" y="173"/>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1"/>
                    <a:pt x="112" y="171"/>
                    <a:pt x="112" y="171"/>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1" y="172"/>
                    <a:pt x="111" y="172"/>
                    <a:pt x="111" y="172"/>
                  </a:cubicBezTo>
                  <a:cubicBezTo>
                    <a:pt x="112"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1"/>
                    <a:pt x="111" y="171"/>
                    <a:pt x="111" y="171"/>
                  </a:cubicBezTo>
                  <a:cubicBezTo>
                    <a:pt x="111" y="171"/>
                    <a:pt x="111" y="171"/>
                    <a:pt x="111" y="171"/>
                  </a:cubicBezTo>
                  <a:cubicBezTo>
                    <a:pt x="111" y="171"/>
                    <a:pt x="111" y="171"/>
                    <a:pt x="111" y="171"/>
                  </a:cubicBezTo>
                  <a:cubicBezTo>
                    <a:pt x="112" y="171"/>
                    <a:pt x="111" y="171"/>
                    <a:pt x="111" y="171"/>
                  </a:cubicBezTo>
                  <a:cubicBezTo>
                    <a:pt x="111" y="171"/>
                    <a:pt x="111" y="171"/>
                    <a:pt x="111" y="171"/>
                  </a:cubicBezTo>
                  <a:cubicBezTo>
                    <a:pt x="111" y="171"/>
                    <a:pt x="111" y="171"/>
                    <a:pt x="111" y="171"/>
                  </a:cubicBezTo>
                  <a:cubicBezTo>
                    <a:pt x="111" y="171"/>
                    <a:pt x="111" y="171"/>
                    <a:pt x="112" y="171"/>
                  </a:cubicBezTo>
                  <a:cubicBezTo>
                    <a:pt x="112" y="171"/>
                    <a:pt x="112" y="171"/>
                    <a:pt x="112" y="171"/>
                  </a:cubicBezTo>
                  <a:cubicBezTo>
                    <a:pt x="112" y="171"/>
                    <a:pt x="112" y="171"/>
                    <a:pt x="112" y="171"/>
                  </a:cubicBezTo>
                  <a:cubicBezTo>
                    <a:pt x="112" y="171"/>
                    <a:pt x="112" y="171"/>
                    <a:pt x="112" y="171"/>
                  </a:cubicBezTo>
                  <a:cubicBezTo>
                    <a:pt x="112" y="171"/>
                    <a:pt x="112" y="171"/>
                    <a:pt x="112" y="171"/>
                  </a:cubicBezTo>
                  <a:cubicBezTo>
                    <a:pt x="112" y="171"/>
                    <a:pt x="112" y="171"/>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1" y="170"/>
                  </a:cubicBezTo>
                  <a:cubicBezTo>
                    <a:pt x="111" y="170"/>
                    <a:pt x="111" y="170"/>
                    <a:pt x="111" y="170"/>
                  </a:cubicBezTo>
                  <a:cubicBezTo>
                    <a:pt x="111" y="170"/>
                    <a:pt x="111" y="170"/>
                    <a:pt x="111" y="170"/>
                  </a:cubicBezTo>
                  <a:cubicBezTo>
                    <a:pt x="111" y="170"/>
                    <a:pt x="111" y="170"/>
                    <a:pt x="111" y="170"/>
                  </a:cubicBezTo>
                  <a:cubicBezTo>
                    <a:pt x="111"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69"/>
                    <a:pt x="110" y="169"/>
                  </a:cubicBezTo>
                  <a:cubicBezTo>
                    <a:pt x="110" y="169"/>
                    <a:pt x="110" y="170"/>
                    <a:pt x="111" y="170"/>
                  </a:cubicBezTo>
                  <a:cubicBezTo>
                    <a:pt x="111" y="170"/>
                    <a:pt x="111" y="170"/>
                    <a:pt x="111" y="170"/>
                  </a:cubicBezTo>
                  <a:cubicBezTo>
                    <a:pt x="111" y="170"/>
                    <a:pt x="111" y="170"/>
                    <a:pt x="111" y="170"/>
                  </a:cubicBezTo>
                  <a:cubicBezTo>
                    <a:pt x="111" y="170"/>
                    <a:pt x="111" y="170"/>
                    <a:pt x="111" y="170"/>
                  </a:cubicBezTo>
                  <a:cubicBezTo>
                    <a:pt x="111" y="170"/>
                    <a:pt x="111" y="170"/>
                    <a:pt x="111" y="170"/>
                  </a:cubicBezTo>
                  <a:cubicBezTo>
                    <a:pt x="111" y="170"/>
                    <a:pt x="111" y="170"/>
                    <a:pt x="112" y="170"/>
                  </a:cubicBezTo>
                  <a:cubicBezTo>
                    <a:pt x="112" y="170"/>
                    <a:pt x="112" y="170"/>
                    <a:pt x="112" y="170"/>
                  </a:cubicBezTo>
                  <a:cubicBezTo>
                    <a:pt x="112" y="170"/>
                    <a:pt x="112" y="170"/>
                    <a:pt x="112" y="170"/>
                  </a:cubicBezTo>
                  <a:cubicBezTo>
                    <a:pt x="112" y="170"/>
                    <a:pt x="112" y="170"/>
                    <a:pt x="112" y="169"/>
                  </a:cubicBezTo>
                  <a:cubicBezTo>
                    <a:pt x="112" y="169"/>
                    <a:pt x="112" y="169"/>
                    <a:pt x="112" y="169"/>
                  </a:cubicBezTo>
                  <a:cubicBezTo>
                    <a:pt x="112" y="169"/>
                    <a:pt x="112" y="169"/>
                    <a:pt x="112" y="169"/>
                  </a:cubicBezTo>
                  <a:cubicBezTo>
                    <a:pt x="112" y="169"/>
                    <a:pt x="112" y="169"/>
                    <a:pt x="111" y="169"/>
                  </a:cubicBezTo>
                  <a:cubicBezTo>
                    <a:pt x="111" y="169"/>
                    <a:pt x="111" y="169"/>
                    <a:pt x="111" y="169"/>
                  </a:cubicBezTo>
                  <a:cubicBezTo>
                    <a:pt x="111" y="169"/>
                    <a:pt x="111" y="169"/>
                    <a:pt x="111" y="169"/>
                  </a:cubicBezTo>
                  <a:cubicBezTo>
                    <a:pt x="111" y="168"/>
                    <a:pt x="111" y="168"/>
                    <a:pt x="111" y="168"/>
                  </a:cubicBezTo>
                  <a:cubicBezTo>
                    <a:pt x="111"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1" y="168"/>
                    <a:pt x="111" y="168"/>
                  </a:cubicBezTo>
                  <a:cubicBezTo>
                    <a:pt x="111" y="168"/>
                    <a:pt x="111" y="168"/>
                    <a:pt x="111" y="168"/>
                  </a:cubicBezTo>
                  <a:cubicBezTo>
                    <a:pt x="111" y="168"/>
                    <a:pt x="111" y="168"/>
                    <a:pt x="111" y="168"/>
                  </a:cubicBezTo>
                  <a:cubicBezTo>
                    <a:pt x="111" y="168"/>
                    <a:pt x="111" y="168"/>
                    <a:pt x="111" y="168"/>
                  </a:cubicBezTo>
                  <a:cubicBezTo>
                    <a:pt x="111" y="168"/>
                    <a:pt x="111" y="168"/>
                    <a:pt x="111" y="168"/>
                  </a:cubicBezTo>
                  <a:cubicBezTo>
                    <a:pt x="112" y="169"/>
                    <a:pt x="112" y="169"/>
                    <a:pt x="112" y="169"/>
                  </a:cubicBezTo>
                  <a:cubicBezTo>
                    <a:pt x="112" y="169"/>
                    <a:pt x="112" y="169"/>
                    <a:pt x="112" y="169"/>
                  </a:cubicBezTo>
                  <a:cubicBezTo>
                    <a:pt x="112" y="169"/>
                    <a:pt x="112" y="169"/>
                    <a:pt x="112" y="169"/>
                  </a:cubicBezTo>
                  <a:cubicBezTo>
                    <a:pt x="112" y="169"/>
                    <a:pt x="112" y="169"/>
                    <a:pt x="112" y="169"/>
                  </a:cubicBezTo>
                  <a:cubicBezTo>
                    <a:pt x="112" y="169"/>
                    <a:pt x="113" y="169"/>
                    <a:pt x="113" y="169"/>
                  </a:cubicBezTo>
                  <a:cubicBezTo>
                    <a:pt x="112" y="170"/>
                    <a:pt x="112" y="170"/>
                    <a:pt x="112" y="170"/>
                  </a:cubicBezTo>
                  <a:cubicBezTo>
                    <a:pt x="112" y="170"/>
                    <a:pt x="113" y="170"/>
                    <a:pt x="113" y="170"/>
                  </a:cubicBezTo>
                  <a:cubicBezTo>
                    <a:pt x="113" y="170"/>
                    <a:pt x="113" y="170"/>
                    <a:pt x="113" y="170"/>
                  </a:cubicBezTo>
                  <a:cubicBezTo>
                    <a:pt x="113" y="170"/>
                    <a:pt x="113" y="170"/>
                    <a:pt x="113" y="170"/>
                  </a:cubicBezTo>
                  <a:cubicBezTo>
                    <a:pt x="113" y="170"/>
                    <a:pt x="113" y="170"/>
                    <a:pt x="113" y="170"/>
                  </a:cubicBezTo>
                  <a:cubicBezTo>
                    <a:pt x="113" y="170"/>
                    <a:pt x="113" y="170"/>
                    <a:pt x="113" y="170"/>
                  </a:cubicBezTo>
                  <a:cubicBezTo>
                    <a:pt x="113" y="170"/>
                    <a:pt x="113" y="169"/>
                    <a:pt x="114" y="169"/>
                  </a:cubicBezTo>
                  <a:cubicBezTo>
                    <a:pt x="114" y="169"/>
                    <a:pt x="114" y="169"/>
                    <a:pt x="114" y="169"/>
                  </a:cubicBezTo>
                  <a:cubicBezTo>
                    <a:pt x="114" y="169"/>
                    <a:pt x="114" y="169"/>
                    <a:pt x="114" y="169"/>
                  </a:cubicBezTo>
                  <a:cubicBezTo>
                    <a:pt x="114" y="169"/>
                    <a:pt x="114" y="169"/>
                    <a:pt x="114" y="168"/>
                  </a:cubicBezTo>
                  <a:cubicBezTo>
                    <a:pt x="114" y="168"/>
                    <a:pt x="113" y="168"/>
                    <a:pt x="113" y="168"/>
                  </a:cubicBezTo>
                  <a:cubicBezTo>
                    <a:pt x="113" y="168"/>
                    <a:pt x="113" y="168"/>
                    <a:pt x="113" y="168"/>
                  </a:cubicBezTo>
                  <a:cubicBezTo>
                    <a:pt x="113" y="168"/>
                    <a:pt x="113" y="168"/>
                    <a:pt x="113" y="168"/>
                  </a:cubicBezTo>
                  <a:cubicBezTo>
                    <a:pt x="113" y="168"/>
                    <a:pt x="113" y="168"/>
                    <a:pt x="113" y="168"/>
                  </a:cubicBezTo>
                  <a:cubicBezTo>
                    <a:pt x="113" y="168"/>
                    <a:pt x="113" y="168"/>
                    <a:pt x="113" y="168"/>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7"/>
                    <a:pt x="112" y="167"/>
                    <a:pt x="112" y="167"/>
                  </a:cubicBezTo>
                  <a:cubicBezTo>
                    <a:pt x="112" y="167"/>
                    <a:pt x="112" y="167"/>
                    <a:pt x="112" y="167"/>
                  </a:cubicBezTo>
                  <a:cubicBezTo>
                    <a:pt x="112" y="167"/>
                    <a:pt x="113" y="167"/>
                    <a:pt x="113" y="166"/>
                  </a:cubicBezTo>
                  <a:cubicBezTo>
                    <a:pt x="113" y="166"/>
                    <a:pt x="113" y="166"/>
                    <a:pt x="113" y="166"/>
                  </a:cubicBezTo>
                  <a:cubicBezTo>
                    <a:pt x="113" y="166"/>
                    <a:pt x="113" y="167"/>
                    <a:pt x="113" y="167"/>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8"/>
                    <a:pt x="113" y="168"/>
                    <a:pt x="113" y="168"/>
                  </a:cubicBezTo>
                  <a:cubicBezTo>
                    <a:pt x="113" y="168"/>
                    <a:pt x="113" y="168"/>
                    <a:pt x="113" y="168"/>
                  </a:cubicBezTo>
                  <a:cubicBezTo>
                    <a:pt x="113" y="168"/>
                    <a:pt x="113" y="168"/>
                    <a:pt x="113" y="168"/>
                  </a:cubicBezTo>
                  <a:cubicBezTo>
                    <a:pt x="113" y="168"/>
                    <a:pt x="114" y="168"/>
                    <a:pt x="114" y="168"/>
                  </a:cubicBezTo>
                  <a:cubicBezTo>
                    <a:pt x="114" y="168"/>
                    <a:pt x="114" y="168"/>
                    <a:pt x="114" y="169"/>
                  </a:cubicBezTo>
                  <a:cubicBezTo>
                    <a:pt x="114" y="169"/>
                    <a:pt x="114" y="169"/>
                    <a:pt x="114" y="169"/>
                  </a:cubicBezTo>
                  <a:cubicBezTo>
                    <a:pt x="114" y="169"/>
                    <a:pt x="114" y="169"/>
                    <a:pt x="114" y="169"/>
                  </a:cubicBezTo>
                  <a:cubicBezTo>
                    <a:pt x="114" y="169"/>
                    <a:pt x="114" y="169"/>
                    <a:pt x="114" y="169"/>
                  </a:cubicBezTo>
                  <a:cubicBezTo>
                    <a:pt x="114" y="168"/>
                    <a:pt x="115" y="168"/>
                    <a:pt x="115" y="168"/>
                  </a:cubicBezTo>
                  <a:cubicBezTo>
                    <a:pt x="115" y="168"/>
                    <a:pt x="115" y="168"/>
                    <a:pt x="115" y="168"/>
                  </a:cubicBezTo>
                  <a:cubicBezTo>
                    <a:pt x="115" y="168"/>
                    <a:pt x="115" y="168"/>
                    <a:pt x="115" y="168"/>
                  </a:cubicBezTo>
                  <a:cubicBezTo>
                    <a:pt x="115" y="168"/>
                    <a:pt x="115" y="167"/>
                    <a:pt x="115" y="167"/>
                  </a:cubicBezTo>
                  <a:cubicBezTo>
                    <a:pt x="115" y="167"/>
                    <a:pt x="115" y="167"/>
                    <a:pt x="115" y="167"/>
                  </a:cubicBezTo>
                  <a:cubicBezTo>
                    <a:pt x="115" y="167"/>
                    <a:pt x="115" y="167"/>
                    <a:pt x="115" y="167"/>
                  </a:cubicBezTo>
                  <a:cubicBezTo>
                    <a:pt x="115" y="167"/>
                    <a:pt x="115" y="167"/>
                    <a:pt x="115" y="167"/>
                  </a:cubicBezTo>
                  <a:cubicBezTo>
                    <a:pt x="115" y="167"/>
                    <a:pt x="115" y="167"/>
                    <a:pt x="116" y="167"/>
                  </a:cubicBezTo>
                  <a:cubicBezTo>
                    <a:pt x="116" y="167"/>
                    <a:pt x="115" y="167"/>
                    <a:pt x="115" y="167"/>
                  </a:cubicBezTo>
                  <a:cubicBezTo>
                    <a:pt x="115" y="167"/>
                    <a:pt x="115" y="167"/>
                    <a:pt x="115" y="167"/>
                  </a:cubicBezTo>
                  <a:cubicBezTo>
                    <a:pt x="115" y="167"/>
                    <a:pt x="115" y="167"/>
                    <a:pt x="115" y="167"/>
                  </a:cubicBezTo>
                  <a:cubicBezTo>
                    <a:pt x="115" y="167"/>
                    <a:pt x="115" y="167"/>
                    <a:pt x="115" y="167"/>
                  </a:cubicBezTo>
                  <a:cubicBezTo>
                    <a:pt x="115" y="167"/>
                    <a:pt x="115" y="167"/>
                    <a:pt x="115" y="167"/>
                  </a:cubicBezTo>
                  <a:cubicBezTo>
                    <a:pt x="116" y="167"/>
                    <a:pt x="116" y="167"/>
                    <a:pt x="116" y="167"/>
                  </a:cubicBezTo>
                  <a:cubicBezTo>
                    <a:pt x="116" y="167"/>
                    <a:pt x="116" y="166"/>
                    <a:pt x="116" y="166"/>
                  </a:cubicBezTo>
                  <a:cubicBezTo>
                    <a:pt x="117" y="166"/>
                    <a:pt x="117" y="166"/>
                    <a:pt x="117" y="166"/>
                  </a:cubicBezTo>
                  <a:cubicBezTo>
                    <a:pt x="117" y="166"/>
                    <a:pt x="117" y="166"/>
                    <a:pt x="117" y="166"/>
                  </a:cubicBezTo>
                  <a:cubicBezTo>
                    <a:pt x="117" y="165"/>
                    <a:pt x="117" y="165"/>
                    <a:pt x="117" y="165"/>
                  </a:cubicBezTo>
                  <a:cubicBezTo>
                    <a:pt x="117" y="165"/>
                    <a:pt x="117" y="165"/>
                    <a:pt x="117" y="165"/>
                  </a:cubicBezTo>
                  <a:cubicBezTo>
                    <a:pt x="117" y="165"/>
                    <a:pt x="117" y="165"/>
                    <a:pt x="117" y="164"/>
                  </a:cubicBezTo>
                  <a:cubicBezTo>
                    <a:pt x="117" y="164"/>
                    <a:pt x="117" y="164"/>
                    <a:pt x="117" y="164"/>
                  </a:cubicBezTo>
                  <a:cubicBezTo>
                    <a:pt x="117" y="164"/>
                    <a:pt x="117" y="164"/>
                    <a:pt x="117" y="164"/>
                  </a:cubicBezTo>
                  <a:cubicBezTo>
                    <a:pt x="117" y="164"/>
                    <a:pt x="117" y="163"/>
                    <a:pt x="117" y="163"/>
                  </a:cubicBezTo>
                  <a:cubicBezTo>
                    <a:pt x="117" y="163"/>
                    <a:pt x="117" y="162"/>
                    <a:pt x="117" y="162"/>
                  </a:cubicBezTo>
                  <a:cubicBezTo>
                    <a:pt x="117" y="162"/>
                    <a:pt x="117" y="162"/>
                    <a:pt x="117" y="162"/>
                  </a:cubicBezTo>
                  <a:cubicBezTo>
                    <a:pt x="117" y="161"/>
                    <a:pt x="117" y="161"/>
                    <a:pt x="117" y="161"/>
                  </a:cubicBezTo>
                  <a:cubicBezTo>
                    <a:pt x="118" y="161"/>
                    <a:pt x="118" y="160"/>
                    <a:pt x="118" y="160"/>
                  </a:cubicBezTo>
                  <a:cubicBezTo>
                    <a:pt x="118" y="160"/>
                    <a:pt x="118" y="160"/>
                    <a:pt x="118" y="160"/>
                  </a:cubicBezTo>
                  <a:cubicBezTo>
                    <a:pt x="118" y="160"/>
                    <a:pt x="118" y="160"/>
                    <a:pt x="118" y="160"/>
                  </a:cubicBezTo>
                  <a:cubicBezTo>
                    <a:pt x="118" y="160"/>
                    <a:pt x="118" y="160"/>
                    <a:pt x="118" y="160"/>
                  </a:cubicBezTo>
                  <a:cubicBezTo>
                    <a:pt x="118" y="160"/>
                    <a:pt x="118" y="159"/>
                    <a:pt x="118" y="159"/>
                  </a:cubicBezTo>
                  <a:cubicBezTo>
                    <a:pt x="118" y="159"/>
                    <a:pt x="118" y="159"/>
                    <a:pt x="118" y="159"/>
                  </a:cubicBezTo>
                  <a:cubicBezTo>
                    <a:pt x="118" y="159"/>
                    <a:pt x="118" y="159"/>
                    <a:pt x="118" y="159"/>
                  </a:cubicBezTo>
                  <a:cubicBezTo>
                    <a:pt x="119" y="158"/>
                    <a:pt x="119" y="158"/>
                    <a:pt x="119" y="158"/>
                  </a:cubicBezTo>
                  <a:cubicBezTo>
                    <a:pt x="119" y="158"/>
                    <a:pt x="119" y="158"/>
                    <a:pt x="119" y="158"/>
                  </a:cubicBezTo>
                  <a:cubicBezTo>
                    <a:pt x="119" y="158"/>
                    <a:pt x="119" y="158"/>
                    <a:pt x="119" y="158"/>
                  </a:cubicBezTo>
                  <a:cubicBezTo>
                    <a:pt x="119" y="158"/>
                    <a:pt x="119" y="157"/>
                    <a:pt x="119" y="157"/>
                  </a:cubicBezTo>
                  <a:cubicBezTo>
                    <a:pt x="119" y="157"/>
                    <a:pt x="119" y="157"/>
                    <a:pt x="119" y="157"/>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4"/>
                    <a:pt x="119" y="154"/>
                  </a:cubicBezTo>
                  <a:cubicBezTo>
                    <a:pt x="119" y="154"/>
                    <a:pt x="119" y="154"/>
                    <a:pt x="119" y="154"/>
                  </a:cubicBezTo>
                  <a:cubicBezTo>
                    <a:pt x="119" y="154"/>
                    <a:pt x="119" y="154"/>
                    <a:pt x="119" y="154"/>
                  </a:cubicBezTo>
                  <a:cubicBezTo>
                    <a:pt x="118" y="154"/>
                    <a:pt x="118" y="153"/>
                    <a:pt x="118" y="153"/>
                  </a:cubicBezTo>
                  <a:cubicBezTo>
                    <a:pt x="118" y="153"/>
                    <a:pt x="118" y="153"/>
                    <a:pt x="118" y="153"/>
                  </a:cubicBezTo>
                  <a:cubicBezTo>
                    <a:pt x="118" y="153"/>
                    <a:pt x="118" y="153"/>
                    <a:pt x="118" y="153"/>
                  </a:cubicBezTo>
                  <a:cubicBezTo>
                    <a:pt x="118" y="153"/>
                    <a:pt x="118" y="153"/>
                    <a:pt x="118" y="153"/>
                  </a:cubicBezTo>
                  <a:cubicBezTo>
                    <a:pt x="118" y="153"/>
                    <a:pt x="118" y="153"/>
                    <a:pt x="117" y="153"/>
                  </a:cubicBezTo>
                  <a:cubicBezTo>
                    <a:pt x="117" y="153"/>
                    <a:pt x="117" y="153"/>
                    <a:pt x="117" y="153"/>
                  </a:cubicBezTo>
                  <a:cubicBezTo>
                    <a:pt x="117" y="153"/>
                    <a:pt x="118" y="153"/>
                    <a:pt x="118" y="153"/>
                  </a:cubicBezTo>
                  <a:cubicBezTo>
                    <a:pt x="118" y="153"/>
                    <a:pt x="118" y="153"/>
                    <a:pt x="118" y="153"/>
                  </a:cubicBezTo>
                  <a:cubicBezTo>
                    <a:pt x="118" y="153"/>
                    <a:pt x="118" y="153"/>
                    <a:pt x="118" y="153"/>
                  </a:cubicBezTo>
                  <a:cubicBezTo>
                    <a:pt x="118" y="153"/>
                    <a:pt x="118" y="153"/>
                    <a:pt x="118" y="153"/>
                  </a:cubicBezTo>
                  <a:cubicBezTo>
                    <a:pt x="118" y="153"/>
                    <a:pt x="118" y="153"/>
                    <a:pt x="118" y="153"/>
                  </a:cubicBezTo>
                  <a:cubicBezTo>
                    <a:pt x="118" y="153"/>
                    <a:pt x="119" y="154"/>
                    <a:pt x="119" y="154"/>
                  </a:cubicBezTo>
                  <a:cubicBezTo>
                    <a:pt x="119" y="154"/>
                    <a:pt x="119" y="154"/>
                    <a:pt x="119" y="154"/>
                  </a:cubicBezTo>
                  <a:cubicBezTo>
                    <a:pt x="119" y="154"/>
                    <a:pt x="119" y="153"/>
                    <a:pt x="119" y="153"/>
                  </a:cubicBezTo>
                  <a:cubicBezTo>
                    <a:pt x="119" y="153"/>
                    <a:pt x="119" y="153"/>
                    <a:pt x="119" y="152"/>
                  </a:cubicBezTo>
                  <a:cubicBezTo>
                    <a:pt x="119" y="152"/>
                    <a:pt x="119" y="152"/>
                    <a:pt x="119" y="152"/>
                  </a:cubicBezTo>
                  <a:cubicBezTo>
                    <a:pt x="118" y="152"/>
                    <a:pt x="118" y="151"/>
                    <a:pt x="118" y="151"/>
                  </a:cubicBezTo>
                  <a:cubicBezTo>
                    <a:pt x="118" y="151"/>
                    <a:pt x="118" y="151"/>
                    <a:pt x="118" y="151"/>
                  </a:cubicBezTo>
                  <a:cubicBezTo>
                    <a:pt x="118" y="151"/>
                    <a:pt x="118" y="150"/>
                    <a:pt x="118" y="150"/>
                  </a:cubicBezTo>
                  <a:cubicBezTo>
                    <a:pt x="118" y="150"/>
                    <a:pt x="118" y="150"/>
                    <a:pt x="118" y="150"/>
                  </a:cubicBezTo>
                  <a:cubicBezTo>
                    <a:pt x="118" y="150"/>
                    <a:pt x="117" y="149"/>
                    <a:pt x="117" y="149"/>
                  </a:cubicBezTo>
                  <a:cubicBezTo>
                    <a:pt x="117" y="149"/>
                    <a:pt x="117" y="149"/>
                    <a:pt x="116" y="149"/>
                  </a:cubicBezTo>
                  <a:cubicBezTo>
                    <a:pt x="116" y="148"/>
                    <a:pt x="116" y="148"/>
                    <a:pt x="116" y="148"/>
                  </a:cubicBezTo>
                  <a:cubicBezTo>
                    <a:pt x="116" y="148"/>
                    <a:pt x="115" y="147"/>
                    <a:pt x="115" y="147"/>
                  </a:cubicBezTo>
                  <a:cubicBezTo>
                    <a:pt x="115" y="147"/>
                    <a:pt x="115" y="147"/>
                    <a:pt x="115" y="147"/>
                  </a:cubicBezTo>
                  <a:cubicBezTo>
                    <a:pt x="114" y="147"/>
                    <a:pt x="114" y="147"/>
                    <a:pt x="114" y="146"/>
                  </a:cubicBezTo>
                  <a:cubicBezTo>
                    <a:pt x="114" y="146"/>
                    <a:pt x="114" y="146"/>
                    <a:pt x="113" y="146"/>
                  </a:cubicBezTo>
                  <a:cubicBezTo>
                    <a:pt x="113" y="146"/>
                    <a:pt x="113" y="146"/>
                    <a:pt x="113" y="146"/>
                  </a:cubicBezTo>
                  <a:cubicBezTo>
                    <a:pt x="113" y="145"/>
                    <a:pt x="112" y="145"/>
                    <a:pt x="112" y="145"/>
                  </a:cubicBezTo>
                  <a:cubicBezTo>
                    <a:pt x="112" y="145"/>
                    <a:pt x="112" y="145"/>
                    <a:pt x="111" y="145"/>
                  </a:cubicBezTo>
                  <a:cubicBezTo>
                    <a:pt x="111" y="145"/>
                    <a:pt x="111" y="145"/>
                    <a:pt x="111" y="145"/>
                  </a:cubicBezTo>
                  <a:cubicBezTo>
                    <a:pt x="110" y="145"/>
                    <a:pt x="110" y="145"/>
                    <a:pt x="110" y="145"/>
                  </a:cubicBezTo>
                  <a:cubicBezTo>
                    <a:pt x="110" y="145"/>
                    <a:pt x="110" y="145"/>
                    <a:pt x="109" y="145"/>
                  </a:cubicBezTo>
                  <a:cubicBezTo>
                    <a:pt x="109" y="145"/>
                    <a:pt x="109" y="145"/>
                    <a:pt x="109" y="144"/>
                  </a:cubicBezTo>
                  <a:cubicBezTo>
                    <a:pt x="108" y="144"/>
                    <a:pt x="108" y="144"/>
                    <a:pt x="108" y="144"/>
                  </a:cubicBezTo>
                  <a:cubicBezTo>
                    <a:pt x="108" y="144"/>
                    <a:pt x="107" y="144"/>
                    <a:pt x="107" y="144"/>
                  </a:cubicBezTo>
                  <a:cubicBezTo>
                    <a:pt x="107" y="144"/>
                    <a:pt x="107" y="144"/>
                    <a:pt x="107" y="144"/>
                  </a:cubicBezTo>
                  <a:cubicBezTo>
                    <a:pt x="106" y="144"/>
                    <a:pt x="106" y="144"/>
                    <a:pt x="106" y="144"/>
                  </a:cubicBezTo>
                  <a:cubicBezTo>
                    <a:pt x="106" y="144"/>
                    <a:pt x="106" y="144"/>
                    <a:pt x="106" y="144"/>
                  </a:cubicBezTo>
                  <a:cubicBezTo>
                    <a:pt x="107" y="144"/>
                    <a:pt x="107" y="144"/>
                    <a:pt x="107" y="144"/>
                  </a:cubicBezTo>
                  <a:cubicBezTo>
                    <a:pt x="107" y="144"/>
                    <a:pt x="107" y="144"/>
                    <a:pt x="107" y="144"/>
                  </a:cubicBezTo>
                  <a:cubicBezTo>
                    <a:pt x="107" y="144"/>
                    <a:pt x="107" y="144"/>
                    <a:pt x="107" y="144"/>
                  </a:cubicBezTo>
                  <a:cubicBezTo>
                    <a:pt x="107" y="144"/>
                    <a:pt x="107" y="144"/>
                    <a:pt x="107" y="144"/>
                  </a:cubicBezTo>
                  <a:cubicBezTo>
                    <a:pt x="107" y="144"/>
                    <a:pt x="107" y="144"/>
                    <a:pt x="107" y="144"/>
                  </a:cubicBezTo>
                  <a:cubicBezTo>
                    <a:pt x="106" y="144"/>
                    <a:pt x="106" y="144"/>
                    <a:pt x="106" y="144"/>
                  </a:cubicBezTo>
                  <a:cubicBezTo>
                    <a:pt x="106" y="144"/>
                    <a:pt x="106" y="144"/>
                    <a:pt x="106" y="144"/>
                  </a:cubicBezTo>
                  <a:cubicBezTo>
                    <a:pt x="106" y="144"/>
                    <a:pt x="106" y="144"/>
                    <a:pt x="106" y="144"/>
                  </a:cubicBezTo>
                  <a:cubicBezTo>
                    <a:pt x="106" y="144"/>
                    <a:pt x="106" y="144"/>
                    <a:pt x="106"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5"/>
                    <a:pt x="105" y="145"/>
                    <a:pt x="105" y="145"/>
                  </a:cubicBezTo>
                  <a:cubicBezTo>
                    <a:pt x="105" y="145"/>
                    <a:pt x="105" y="145"/>
                    <a:pt x="105" y="144"/>
                  </a:cubicBezTo>
                  <a:cubicBezTo>
                    <a:pt x="104" y="144"/>
                    <a:pt x="104" y="144"/>
                    <a:pt x="104" y="144"/>
                  </a:cubicBezTo>
                  <a:cubicBezTo>
                    <a:pt x="104" y="144"/>
                    <a:pt x="104" y="144"/>
                    <a:pt x="104" y="144"/>
                  </a:cubicBezTo>
                  <a:cubicBezTo>
                    <a:pt x="104" y="144"/>
                    <a:pt x="104" y="144"/>
                    <a:pt x="104" y="144"/>
                  </a:cubicBezTo>
                  <a:cubicBezTo>
                    <a:pt x="104" y="144"/>
                    <a:pt x="104" y="144"/>
                    <a:pt x="104" y="144"/>
                  </a:cubicBezTo>
                  <a:cubicBezTo>
                    <a:pt x="104" y="144"/>
                    <a:pt x="104" y="144"/>
                    <a:pt x="103" y="144"/>
                  </a:cubicBezTo>
                  <a:cubicBezTo>
                    <a:pt x="103" y="144"/>
                    <a:pt x="103" y="144"/>
                    <a:pt x="103" y="144"/>
                  </a:cubicBezTo>
                  <a:cubicBezTo>
                    <a:pt x="103" y="144"/>
                    <a:pt x="103" y="144"/>
                    <a:pt x="103" y="144"/>
                  </a:cubicBezTo>
                  <a:cubicBezTo>
                    <a:pt x="103" y="144"/>
                    <a:pt x="103" y="144"/>
                    <a:pt x="103" y="144"/>
                  </a:cubicBezTo>
                  <a:cubicBezTo>
                    <a:pt x="103" y="144"/>
                    <a:pt x="103" y="144"/>
                    <a:pt x="103" y="144"/>
                  </a:cubicBezTo>
                  <a:cubicBezTo>
                    <a:pt x="103" y="144"/>
                    <a:pt x="103"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1" y="144"/>
                    <a:pt x="101" y="144"/>
                  </a:cubicBezTo>
                  <a:cubicBezTo>
                    <a:pt x="101" y="144"/>
                    <a:pt x="101" y="144"/>
                    <a:pt x="101" y="144"/>
                  </a:cubicBezTo>
                  <a:cubicBezTo>
                    <a:pt x="100" y="144"/>
                    <a:pt x="100" y="144"/>
                    <a:pt x="100" y="144"/>
                  </a:cubicBezTo>
                  <a:cubicBezTo>
                    <a:pt x="100" y="144"/>
                    <a:pt x="100" y="144"/>
                    <a:pt x="100" y="144"/>
                  </a:cubicBezTo>
                  <a:cubicBezTo>
                    <a:pt x="100" y="144"/>
                    <a:pt x="100" y="144"/>
                    <a:pt x="100" y="144"/>
                  </a:cubicBezTo>
                  <a:cubicBezTo>
                    <a:pt x="100" y="144"/>
                    <a:pt x="100" y="144"/>
                    <a:pt x="100" y="144"/>
                  </a:cubicBezTo>
                  <a:cubicBezTo>
                    <a:pt x="100" y="144"/>
                    <a:pt x="99" y="144"/>
                    <a:pt x="99" y="145"/>
                  </a:cubicBezTo>
                  <a:cubicBezTo>
                    <a:pt x="99" y="145"/>
                    <a:pt x="99" y="145"/>
                    <a:pt x="99" y="145"/>
                  </a:cubicBezTo>
                  <a:cubicBezTo>
                    <a:pt x="99" y="145"/>
                    <a:pt x="99" y="145"/>
                    <a:pt x="99" y="145"/>
                  </a:cubicBezTo>
                  <a:cubicBezTo>
                    <a:pt x="99" y="145"/>
                    <a:pt x="99" y="145"/>
                    <a:pt x="99" y="145"/>
                  </a:cubicBezTo>
                  <a:cubicBezTo>
                    <a:pt x="99" y="145"/>
                    <a:pt x="99" y="146"/>
                    <a:pt x="99" y="146"/>
                  </a:cubicBezTo>
                  <a:cubicBezTo>
                    <a:pt x="99" y="146"/>
                    <a:pt x="99" y="146"/>
                    <a:pt x="99" y="146"/>
                  </a:cubicBezTo>
                  <a:cubicBezTo>
                    <a:pt x="99" y="146"/>
                    <a:pt x="99" y="146"/>
                    <a:pt x="99" y="146"/>
                  </a:cubicBezTo>
                  <a:cubicBezTo>
                    <a:pt x="99" y="146"/>
                    <a:pt x="99" y="146"/>
                    <a:pt x="99" y="146"/>
                  </a:cubicBezTo>
                  <a:cubicBezTo>
                    <a:pt x="98" y="147"/>
                    <a:pt x="98" y="147"/>
                    <a:pt x="98" y="147"/>
                  </a:cubicBezTo>
                  <a:cubicBezTo>
                    <a:pt x="98" y="147"/>
                    <a:pt x="98" y="147"/>
                    <a:pt x="98" y="147"/>
                  </a:cubicBezTo>
                  <a:cubicBezTo>
                    <a:pt x="98" y="147"/>
                    <a:pt x="98" y="147"/>
                    <a:pt x="98" y="147"/>
                  </a:cubicBezTo>
                  <a:cubicBezTo>
                    <a:pt x="98" y="147"/>
                    <a:pt x="98" y="147"/>
                    <a:pt x="98" y="147"/>
                  </a:cubicBezTo>
                  <a:cubicBezTo>
                    <a:pt x="98" y="147"/>
                    <a:pt x="98" y="147"/>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7" y="148"/>
                    <a:pt x="97" y="148"/>
                    <a:pt x="97" y="148"/>
                  </a:cubicBezTo>
                  <a:cubicBezTo>
                    <a:pt x="97" y="148"/>
                    <a:pt x="97" y="148"/>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8"/>
                    <a:pt x="96" y="148"/>
                  </a:cubicBezTo>
                  <a:cubicBezTo>
                    <a:pt x="96" y="148"/>
                    <a:pt x="96" y="148"/>
                    <a:pt x="96" y="148"/>
                  </a:cubicBezTo>
                  <a:cubicBezTo>
                    <a:pt x="96" y="148"/>
                    <a:pt x="96" y="148"/>
                    <a:pt x="96" y="148"/>
                  </a:cubicBezTo>
                  <a:cubicBezTo>
                    <a:pt x="96" y="148"/>
                    <a:pt x="96" y="149"/>
                    <a:pt x="96" y="149"/>
                  </a:cubicBezTo>
                  <a:cubicBezTo>
                    <a:pt x="96" y="149"/>
                    <a:pt x="96" y="149"/>
                    <a:pt x="96" y="149"/>
                  </a:cubicBezTo>
                  <a:cubicBezTo>
                    <a:pt x="96" y="149"/>
                    <a:pt x="96" y="149"/>
                    <a:pt x="96" y="149"/>
                  </a:cubicBezTo>
                  <a:cubicBezTo>
                    <a:pt x="96" y="149"/>
                    <a:pt x="96" y="149"/>
                    <a:pt x="96" y="149"/>
                  </a:cubicBezTo>
                  <a:cubicBezTo>
                    <a:pt x="95" y="149"/>
                    <a:pt x="95" y="149"/>
                    <a:pt x="95" y="149"/>
                  </a:cubicBezTo>
                  <a:cubicBezTo>
                    <a:pt x="95" y="149"/>
                    <a:pt x="95" y="149"/>
                    <a:pt x="95" y="149"/>
                  </a:cubicBezTo>
                  <a:cubicBezTo>
                    <a:pt x="95" y="148"/>
                    <a:pt x="95" y="148"/>
                    <a:pt x="95" y="148"/>
                  </a:cubicBezTo>
                  <a:cubicBezTo>
                    <a:pt x="95" y="148"/>
                    <a:pt x="95" y="149"/>
                    <a:pt x="95" y="149"/>
                  </a:cubicBezTo>
                  <a:cubicBezTo>
                    <a:pt x="95" y="149"/>
                    <a:pt x="95" y="148"/>
                    <a:pt x="95" y="148"/>
                  </a:cubicBezTo>
                  <a:cubicBezTo>
                    <a:pt x="95" y="148"/>
                    <a:pt x="95" y="148"/>
                    <a:pt x="95" y="148"/>
                  </a:cubicBezTo>
                  <a:cubicBezTo>
                    <a:pt x="95" y="148"/>
                    <a:pt x="95" y="148"/>
                    <a:pt x="95" y="148"/>
                  </a:cubicBezTo>
                  <a:cubicBezTo>
                    <a:pt x="95" y="148"/>
                    <a:pt x="95" y="148"/>
                    <a:pt x="95" y="148"/>
                  </a:cubicBezTo>
                  <a:cubicBezTo>
                    <a:pt x="95" y="148"/>
                    <a:pt x="94" y="148"/>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3" y="147"/>
                    <a:pt x="93" y="147"/>
                    <a:pt x="93" y="147"/>
                  </a:cubicBezTo>
                  <a:cubicBezTo>
                    <a:pt x="93" y="147"/>
                    <a:pt x="93" y="147"/>
                    <a:pt x="93" y="147"/>
                  </a:cubicBezTo>
                  <a:cubicBezTo>
                    <a:pt x="93" y="147"/>
                    <a:pt x="93" y="147"/>
                    <a:pt x="93" y="147"/>
                  </a:cubicBezTo>
                  <a:cubicBezTo>
                    <a:pt x="93" y="147"/>
                    <a:pt x="93" y="147"/>
                    <a:pt x="93" y="147"/>
                  </a:cubicBezTo>
                  <a:cubicBezTo>
                    <a:pt x="93" y="147"/>
                    <a:pt x="93" y="146"/>
                    <a:pt x="93" y="146"/>
                  </a:cubicBezTo>
                  <a:cubicBezTo>
                    <a:pt x="93" y="146"/>
                    <a:pt x="93" y="146"/>
                    <a:pt x="93" y="146"/>
                  </a:cubicBezTo>
                  <a:cubicBezTo>
                    <a:pt x="93"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7"/>
                    <a:pt x="92" y="147"/>
                  </a:cubicBezTo>
                  <a:cubicBezTo>
                    <a:pt x="92" y="147"/>
                    <a:pt x="92" y="147"/>
                    <a:pt x="92" y="147"/>
                  </a:cubicBezTo>
                  <a:cubicBezTo>
                    <a:pt x="92" y="147"/>
                    <a:pt x="92" y="147"/>
                    <a:pt x="92" y="147"/>
                  </a:cubicBezTo>
                  <a:cubicBezTo>
                    <a:pt x="92" y="147"/>
                    <a:pt x="92" y="147"/>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3" y="146"/>
                  </a:cubicBezTo>
                  <a:cubicBezTo>
                    <a:pt x="93" y="146"/>
                    <a:pt x="93" y="146"/>
                    <a:pt x="93" y="146"/>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4"/>
                    <a:pt x="93" y="144"/>
                  </a:cubicBezTo>
                  <a:cubicBezTo>
                    <a:pt x="93" y="144"/>
                    <a:pt x="93" y="144"/>
                    <a:pt x="93" y="144"/>
                  </a:cubicBezTo>
                  <a:cubicBezTo>
                    <a:pt x="93" y="144"/>
                    <a:pt x="93" y="144"/>
                    <a:pt x="93" y="144"/>
                  </a:cubicBezTo>
                  <a:cubicBezTo>
                    <a:pt x="93" y="144"/>
                    <a:pt x="93" y="144"/>
                    <a:pt x="93" y="144"/>
                  </a:cubicBezTo>
                  <a:cubicBezTo>
                    <a:pt x="93" y="144"/>
                    <a:pt x="93" y="144"/>
                    <a:pt x="93" y="144"/>
                  </a:cubicBezTo>
                  <a:cubicBezTo>
                    <a:pt x="93" y="144"/>
                    <a:pt x="94" y="144"/>
                    <a:pt x="94" y="144"/>
                  </a:cubicBezTo>
                  <a:cubicBezTo>
                    <a:pt x="94" y="144"/>
                    <a:pt x="94" y="144"/>
                    <a:pt x="94" y="144"/>
                  </a:cubicBezTo>
                  <a:cubicBezTo>
                    <a:pt x="94" y="144"/>
                    <a:pt x="94" y="144"/>
                    <a:pt x="94" y="144"/>
                  </a:cubicBezTo>
                  <a:cubicBezTo>
                    <a:pt x="94" y="144"/>
                    <a:pt x="94" y="144"/>
                    <a:pt x="94" y="144"/>
                  </a:cubicBezTo>
                  <a:cubicBezTo>
                    <a:pt x="94" y="144"/>
                    <a:pt x="94" y="144"/>
                    <a:pt x="94" y="144"/>
                  </a:cubicBezTo>
                  <a:cubicBezTo>
                    <a:pt x="94" y="144"/>
                    <a:pt x="94" y="143"/>
                    <a:pt x="94" y="143"/>
                  </a:cubicBezTo>
                  <a:cubicBezTo>
                    <a:pt x="94" y="143"/>
                    <a:pt x="94" y="143"/>
                    <a:pt x="94" y="143"/>
                  </a:cubicBezTo>
                  <a:cubicBezTo>
                    <a:pt x="94" y="143"/>
                    <a:pt x="94" y="143"/>
                    <a:pt x="94" y="143"/>
                  </a:cubicBezTo>
                  <a:cubicBezTo>
                    <a:pt x="94" y="143"/>
                    <a:pt x="94" y="143"/>
                    <a:pt x="94" y="143"/>
                  </a:cubicBezTo>
                  <a:cubicBezTo>
                    <a:pt x="94" y="143"/>
                    <a:pt x="94" y="143"/>
                    <a:pt x="94" y="143"/>
                  </a:cubicBezTo>
                  <a:cubicBezTo>
                    <a:pt x="94" y="143"/>
                    <a:pt x="95" y="143"/>
                    <a:pt x="95" y="143"/>
                  </a:cubicBezTo>
                  <a:cubicBezTo>
                    <a:pt x="95" y="143"/>
                    <a:pt x="95" y="143"/>
                    <a:pt x="95" y="143"/>
                  </a:cubicBezTo>
                  <a:cubicBezTo>
                    <a:pt x="95" y="143"/>
                    <a:pt x="95" y="143"/>
                    <a:pt x="95" y="143"/>
                  </a:cubicBezTo>
                  <a:cubicBezTo>
                    <a:pt x="95" y="143"/>
                    <a:pt x="95" y="143"/>
                    <a:pt x="95" y="143"/>
                  </a:cubicBezTo>
                  <a:cubicBezTo>
                    <a:pt x="95" y="143"/>
                    <a:pt x="95" y="142"/>
                    <a:pt x="95" y="142"/>
                  </a:cubicBezTo>
                  <a:cubicBezTo>
                    <a:pt x="95" y="142"/>
                    <a:pt x="95" y="142"/>
                    <a:pt x="95" y="142"/>
                  </a:cubicBezTo>
                  <a:cubicBezTo>
                    <a:pt x="95" y="142"/>
                    <a:pt x="95" y="142"/>
                    <a:pt x="95" y="142"/>
                  </a:cubicBezTo>
                  <a:cubicBezTo>
                    <a:pt x="96" y="142"/>
                    <a:pt x="96" y="142"/>
                    <a:pt x="96" y="142"/>
                  </a:cubicBezTo>
                  <a:cubicBezTo>
                    <a:pt x="96" y="142"/>
                    <a:pt x="96" y="142"/>
                    <a:pt x="96" y="142"/>
                  </a:cubicBezTo>
                  <a:cubicBezTo>
                    <a:pt x="96" y="142"/>
                    <a:pt x="96" y="142"/>
                    <a:pt x="96" y="141"/>
                  </a:cubicBezTo>
                  <a:cubicBezTo>
                    <a:pt x="96" y="141"/>
                    <a:pt x="96" y="141"/>
                    <a:pt x="96" y="141"/>
                  </a:cubicBezTo>
                  <a:cubicBezTo>
                    <a:pt x="96" y="141"/>
                    <a:pt x="96" y="141"/>
                    <a:pt x="96" y="141"/>
                  </a:cubicBezTo>
                  <a:cubicBezTo>
                    <a:pt x="97" y="141"/>
                    <a:pt x="97" y="141"/>
                    <a:pt x="97" y="141"/>
                  </a:cubicBezTo>
                  <a:cubicBezTo>
                    <a:pt x="97" y="141"/>
                    <a:pt x="97" y="141"/>
                    <a:pt x="97" y="141"/>
                  </a:cubicBezTo>
                  <a:cubicBezTo>
                    <a:pt x="96" y="141"/>
                    <a:pt x="97" y="141"/>
                    <a:pt x="97" y="141"/>
                  </a:cubicBezTo>
                  <a:cubicBezTo>
                    <a:pt x="97" y="141"/>
                    <a:pt x="97" y="141"/>
                    <a:pt x="97" y="141"/>
                  </a:cubicBezTo>
                  <a:cubicBezTo>
                    <a:pt x="97" y="140"/>
                    <a:pt x="97" y="140"/>
                    <a:pt x="97" y="140"/>
                  </a:cubicBezTo>
                  <a:cubicBezTo>
                    <a:pt x="97" y="140"/>
                    <a:pt x="97" y="140"/>
                    <a:pt x="97" y="140"/>
                  </a:cubicBezTo>
                  <a:cubicBezTo>
                    <a:pt x="97" y="140"/>
                    <a:pt x="97" y="140"/>
                    <a:pt x="97" y="140"/>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7"/>
                    <a:pt x="96" y="137"/>
                    <a:pt x="96" y="137"/>
                  </a:cubicBezTo>
                  <a:cubicBezTo>
                    <a:pt x="96" y="137"/>
                    <a:pt x="96" y="137"/>
                    <a:pt x="96" y="137"/>
                  </a:cubicBezTo>
                  <a:cubicBezTo>
                    <a:pt x="96" y="137"/>
                    <a:pt x="96" y="137"/>
                    <a:pt x="96" y="137"/>
                  </a:cubicBezTo>
                  <a:cubicBezTo>
                    <a:pt x="96" y="137"/>
                    <a:pt x="96" y="137"/>
                    <a:pt x="96" y="136"/>
                  </a:cubicBezTo>
                  <a:cubicBezTo>
                    <a:pt x="96" y="136"/>
                    <a:pt x="96" y="136"/>
                    <a:pt x="96" y="136"/>
                  </a:cubicBezTo>
                  <a:cubicBezTo>
                    <a:pt x="96" y="136"/>
                    <a:pt x="96" y="136"/>
                    <a:pt x="96" y="136"/>
                  </a:cubicBezTo>
                  <a:cubicBezTo>
                    <a:pt x="96" y="136"/>
                    <a:pt x="95" y="136"/>
                    <a:pt x="95" y="136"/>
                  </a:cubicBezTo>
                  <a:cubicBezTo>
                    <a:pt x="95" y="135"/>
                    <a:pt x="95" y="135"/>
                    <a:pt x="95" y="135"/>
                  </a:cubicBezTo>
                  <a:cubicBezTo>
                    <a:pt x="95" y="135"/>
                    <a:pt x="95" y="135"/>
                    <a:pt x="95" y="135"/>
                  </a:cubicBezTo>
                  <a:cubicBezTo>
                    <a:pt x="95" y="135"/>
                    <a:pt x="95" y="135"/>
                    <a:pt x="95" y="135"/>
                  </a:cubicBezTo>
                  <a:cubicBezTo>
                    <a:pt x="95" y="135"/>
                    <a:pt x="95" y="135"/>
                    <a:pt x="95" y="135"/>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3" y="132"/>
                    <a:pt x="93" y="132"/>
                    <a:pt x="93" y="132"/>
                  </a:cubicBezTo>
                  <a:cubicBezTo>
                    <a:pt x="93" y="132"/>
                    <a:pt x="93" y="132"/>
                    <a:pt x="93" y="132"/>
                  </a:cubicBezTo>
                  <a:cubicBezTo>
                    <a:pt x="93" y="132"/>
                    <a:pt x="93" y="132"/>
                    <a:pt x="93" y="132"/>
                  </a:cubicBezTo>
                  <a:cubicBezTo>
                    <a:pt x="94" y="132"/>
                    <a:pt x="94" y="132"/>
                    <a:pt x="94" y="132"/>
                  </a:cubicBezTo>
                  <a:cubicBezTo>
                    <a:pt x="94" y="132"/>
                    <a:pt x="94" y="132"/>
                    <a:pt x="94" y="132"/>
                  </a:cubicBezTo>
                  <a:cubicBezTo>
                    <a:pt x="94" y="132"/>
                    <a:pt x="94" y="132"/>
                    <a:pt x="93" y="132"/>
                  </a:cubicBezTo>
                  <a:cubicBezTo>
                    <a:pt x="93" y="132"/>
                    <a:pt x="93" y="131"/>
                    <a:pt x="93" y="131"/>
                  </a:cubicBezTo>
                  <a:cubicBezTo>
                    <a:pt x="93" y="131"/>
                    <a:pt x="93" y="131"/>
                    <a:pt x="93" y="131"/>
                  </a:cubicBezTo>
                  <a:cubicBezTo>
                    <a:pt x="93" y="131"/>
                    <a:pt x="93" y="131"/>
                    <a:pt x="93" y="131"/>
                  </a:cubicBezTo>
                  <a:cubicBezTo>
                    <a:pt x="93" y="131"/>
                    <a:pt x="93" y="132"/>
                    <a:pt x="93" y="132"/>
                  </a:cubicBezTo>
                  <a:cubicBezTo>
                    <a:pt x="93" y="132"/>
                    <a:pt x="93" y="132"/>
                    <a:pt x="93" y="132"/>
                  </a:cubicBezTo>
                  <a:cubicBezTo>
                    <a:pt x="93" y="132"/>
                    <a:pt x="93" y="132"/>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1" y="131"/>
                    <a:pt x="91" y="131"/>
                    <a:pt x="91" y="131"/>
                  </a:cubicBezTo>
                  <a:cubicBezTo>
                    <a:pt x="91" y="131"/>
                    <a:pt x="91" y="131"/>
                    <a:pt x="91" y="131"/>
                  </a:cubicBezTo>
                  <a:cubicBezTo>
                    <a:pt x="91" y="130"/>
                    <a:pt x="91" y="130"/>
                    <a:pt x="91" y="130"/>
                  </a:cubicBezTo>
                  <a:cubicBezTo>
                    <a:pt x="91" y="130"/>
                    <a:pt x="91" y="130"/>
                    <a:pt x="91" y="130"/>
                  </a:cubicBezTo>
                  <a:cubicBezTo>
                    <a:pt x="91" y="130"/>
                    <a:pt x="91" y="130"/>
                    <a:pt x="91" y="130"/>
                  </a:cubicBezTo>
                  <a:cubicBezTo>
                    <a:pt x="91" y="130"/>
                    <a:pt x="91" y="130"/>
                    <a:pt x="91" y="130"/>
                  </a:cubicBezTo>
                  <a:cubicBezTo>
                    <a:pt x="91" y="130"/>
                    <a:pt x="91" y="130"/>
                    <a:pt x="91" y="130"/>
                  </a:cubicBezTo>
                  <a:cubicBezTo>
                    <a:pt x="91" y="130"/>
                    <a:pt x="90" y="130"/>
                    <a:pt x="90" y="130"/>
                  </a:cubicBezTo>
                  <a:cubicBezTo>
                    <a:pt x="90" y="130"/>
                    <a:pt x="90" y="129"/>
                    <a:pt x="90" y="129"/>
                  </a:cubicBezTo>
                  <a:cubicBezTo>
                    <a:pt x="90" y="129"/>
                    <a:pt x="90" y="129"/>
                    <a:pt x="90" y="129"/>
                  </a:cubicBezTo>
                  <a:cubicBezTo>
                    <a:pt x="90" y="129"/>
                    <a:pt x="90" y="129"/>
                    <a:pt x="90" y="129"/>
                  </a:cubicBezTo>
                  <a:cubicBezTo>
                    <a:pt x="90" y="129"/>
                    <a:pt x="90" y="129"/>
                    <a:pt x="90" y="129"/>
                  </a:cubicBezTo>
                  <a:cubicBezTo>
                    <a:pt x="90" y="129"/>
                    <a:pt x="90" y="129"/>
                    <a:pt x="90" y="129"/>
                  </a:cubicBezTo>
                  <a:cubicBezTo>
                    <a:pt x="90" y="129"/>
                    <a:pt x="89" y="129"/>
                    <a:pt x="89" y="129"/>
                  </a:cubicBezTo>
                  <a:cubicBezTo>
                    <a:pt x="89" y="129"/>
                    <a:pt x="89" y="129"/>
                    <a:pt x="89" y="129"/>
                  </a:cubicBezTo>
                  <a:cubicBezTo>
                    <a:pt x="89" y="129"/>
                    <a:pt x="89" y="129"/>
                    <a:pt x="89" y="129"/>
                  </a:cubicBezTo>
                  <a:cubicBezTo>
                    <a:pt x="89" y="129"/>
                    <a:pt x="89" y="129"/>
                    <a:pt x="89" y="129"/>
                  </a:cubicBezTo>
                  <a:cubicBezTo>
                    <a:pt x="89" y="128"/>
                    <a:pt x="89" y="128"/>
                    <a:pt x="89" y="128"/>
                  </a:cubicBezTo>
                  <a:cubicBezTo>
                    <a:pt x="89" y="128"/>
                    <a:pt x="88" y="128"/>
                    <a:pt x="88" y="128"/>
                  </a:cubicBezTo>
                  <a:cubicBezTo>
                    <a:pt x="88" y="128"/>
                    <a:pt x="88" y="128"/>
                    <a:pt x="88" y="128"/>
                  </a:cubicBezTo>
                  <a:cubicBezTo>
                    <a:pt x="88" y="128"/>
                    <a:pt x="88" y="128"/>
                    <a:pt x="88" y="128"/>
                  </a:cubicBezTo>
                  <a:cubicBezTo>
                    <a:pt x="88" y="128"/>
                    <a:pt x="88" y="128"/>
                    <a:pt x="88" y="128"/>
                  </a:cubicBezTo>
                  <a:cubicBezTo>
                    <a:pt x="88" y="128"/>
                    <a:pt x="88" y="127"/>
                    <a:pt x="88" y="127"/>
                  </a:cubicBezTo>
                  <a:cubicBezTo>
                    <a:pt x="87" y="127"/>
                    <a:pt x="87" y="127"/>
                    <a:pt x="87" y="127"/>
                  </a:cubicBezTo>
                  <a:cubicBezTo>
                    <a:pt x="87" y="127"/>
                    <a:pt x="87" y="127"/>
                    <a:pt x="87" y="127"/>
                  </a:cubicBezTo>
                  <a:cubicBezTo>
                    <a:pt x="87" y="127"/>
                    <a:pt x="87" y="126"/>
                    <a:pt x="87" y="126"/>
                  </a:cubicBezTo>
                  <a:cubicBezTo>
                    <a:pt x="87" y="126"/>
                    <a:pt x="87" y="126"/>
                    <a:pt x="87" y="126"/>
                  </a:cubicBezTo>
                  <a:cubicBezTo>
                    <a:pt x="86" y="126"/>
                    <a:pt x="86" y="126"/>
                    <a:pt x="86" y="126"/>
                  </a:cubicBezTo>
                  <a:cubicBezTo>
                    <a:pt x="86" y="126"/>
                    <a:pt x="86" y="126"/>
                    <a:pt x="86" y="126"/>
                  </a:cubicBezTo>
                  <a:cubicBezTo>
                    <a:pt x="86" y="126"/>
                    <a:pt x="86" y="126"/>
                    <a:pt x="86" y="126"/>
                  </a:cubicBezTo>
                  <a:cubicBezTo>
                    <a:pt x="85" y="126"/>
                    <a:pt x="85" y="126"/>
                    <a:pt x="85" y="126"/>
                  </a:cubicBezTo>
                  <a:cubicBezTo>
                    <a:pt x="85" y="126"/>
                    <a:pt x="85" y="126"/>
                    <a:pt x="85" y="126"/>
                  </a:cubicBezTo>
                  <a:cubicBezTo>
                    <a:pt x="85" y="126"/>
                    <a:pt x="85" y="126"/>
                    <a:pt x="85" y="126"/>
                  </a:cubicBezTo>
                  <a:cubicBezTo>
                    <a:pt x="84" y="126"/>
                    <a:pt x="84" y="126"/>
                    <a:pt x="84" y="126"/>
                  </a:cubicBezTo>
                  <a:cubicBezTo>
                    <a:pt x="84" y="126"/>
                    <a:pt x="84" y="126"/>
                    <a:pt x="84" y="126"/>
                  </a:cubicBezTo>
                  <a:cubicBezTo>
                    <a:pt x="84" y="126"/>
                    <a:pt x="84" y="126"/>
                    <a:pt x="84" y="126"/>
                  </a:cubicBezTo>
                  <a:cubicBezTo>
                    <a:pt x="84" y="126"/>
                    <a:pt x="84" y="126"/>
                    <a:pt x="84" y="127"/>
                  </a:cubicBezTo>
                  <a:cubicBezTo>
                    <a:pt x="84" y="127"/>
                    <a:pt x="83" y="127"/>
                    <a:pt x="83" y="127"/>
                  </a:cubicBezTo>
                  <a:cubicBezTo>
                    <a:pt x="83" y="127"/>
                    <a:pt x="83" y="127"/>
                    <a:pt x="83" y="127"/>
                  </a:cubicBezTo>
                  <a:cubicBezTo>
                    <a:pt x="83" y="127"/>
                    <a:pt x="83" y="127"/>
                    <a:pt x="83" y="127"/>
                  </a:cubicBezTo>
                  <a:cubicBezTo>
                    <a:pt x="83" y="127"/>
                    <a:pt x="83" y="127"/>
                    <a:pt x="82" y="127"/>
                  </a:cubicBezTo>
                  <a:cubicBezTo>
                    <a:pt x="82" y="127"/>
                    <a:pt x="82" y="127"/>
                    <a:pt x="82" y="127"/>
                  </a:cubicBezTo>
                  <a:cubicBezTo>
                    <a:pt x="82" y="127"/>
                    <a:pt x="82" y="126"/>
                    <a:pt x="82" y="126"/>
                  </a:cubicBezTo>
                  <a:cubicBezTo>
                    <a:pt x="82" y="126"/>
                    <a:pt x="82" y="126"/>
                    <a:pt x="82" y="126"/>
                  </a:cubicBezTo>
                  <a:cubicBezTo>
                    <a:pt x="82" y="126"/>
                    <a:pt x="82" y="126"/>
                    <a:pt x="82" y="126"/>
                  </a:cubicBezTo>
                  <a:cubicBezTo>
                    <a:pt x="82" y="126"/>
                    <a:pt x="81" y="126"/>
                    <a:pt x="81" y="126"/>
                  </a:cubicBezTo>
                  <a:cubicBezTo>
                    <a:pt x="81" y="126"/>
                    <a:pt x="81" y="126"/>
                    <a:pt x="81" y="126"/>
                  </a:cubicBezTo>
                  <a:cubicBezTo>
                    <a:pt x="81" y="126"/>
                    <a:pt x="81" y="126"/>
                    <a:pt x="81" y="126"/>
                  </a:cubicBezTo>
                  <a:cubicBezTo>
                    <a:pt x="81" y="126"/>
                    <a:pt x="81" y="126"/>
                    <a:pt x="81" y="126"/>
                  </a:cubicBezTo>
                  <a:cubicBezTo>
                    <a:pt x="81" y="126"/>
                    <a:pt x="81" y="126"/>
                    <a:pt x="81" y="126"/>
                  </a:cubicBezTo>
                  <a:cubicBezTo>
                    <a:pt x="80" y="127"/>
                    <a:pt x="81" y="127"/>
                    <a:pt x="81" y="127"/>
                  </a:cubicBezTo>
                  <a:cubicBezTo>
                    <a:pt x="81" y="127"/>
                    <a:pt x="81" y="127"/>
                    <a:pt x="81" y="127"/>
                  </a:cubicBezTo>
                  <a:cubicBezTo>
                    <a:pt x="81" y="127"/>
                    <a:pt x="81" y="127"/>
                    <a:pt x="81" y="127"/>
                  </a:cubicBezTo>
                  <a:cubicBezTo>
                    <a:pt x="81" y="127"/>
                    <a:pt x="80" y="128"/>
                    <a:pt x="80" y="128"/>
                  </a:cubicBezTo>
                  <a:cubicBezTo>
                    <a:pt x="80" y="128"/>
                    <a:pt x="80" y="127"/>
                    <a:pt x="80" y="127"/>
                  </a:cubicBezTo>
                  <a:cubicBezTo>
                    <a:pt x="80" y="127"/>
                    <a:pt x="81" y="127"/>
                    <a:pt x="81" y="127"/>
                  </a:cubicBezTo>
                  <a:cubicBezTo>
                    <a:pt x="81" y="127"/>
                    <a:pt x="80" y="127"/>
                    <a:pt x="80" y="127"/>
                  </a:cubicBezTo>
                  <a:cubicBezTo>
                    <a:pt x="80" y="127"/>
                    <a:pt x="80" y="127"/>
                    <a:pt x="80" y="127"/>
                  </a:cubicBezTo>
                  <a:cubicBezTo>
                    <a:pt x="80" y="127"/>
                    <a:pt x="80" y="127"/>
                    <a:pt x="80" y="127"/>
                  </a:cubicBezTo>
                  <a:cubicBezTo>
                    <a:pt x="80" y="127"/>
                    <a:pt x="80" y="127"/>
                    <a:pt x="80" y="126"/>
                  </a:cubicBezTo>
                  <a:cubicBezTo>
                    <a:pt x="80" y="126"/>
                    <a:pt x="80" y="126"/>
                    <a:pt x="80" y="126"/>
                  </a:cubicBezTo>
                  <a:cubicBezTo>
                    <a:pt x="80" y="126"/>
                    <a:pt x="80" y="126"/>
                    <a:pt x="80" y="126"/>
                  </a:cubicBezTo>
                  <a:cubicBezTo>
                    <a:pt x="80" y="126"/>
                    <a:pt x="79" y="126"/>
                    <a:pt x="79" y="126"/>
                  </a:cubicBezTo>
                  <a:cubicBezTo>
                    <a:pt x="79" y="127"/>
                    <a:pt x="79" y="127"/>
                    <a:pt x="79" y="127"/>
                  </a:cubicBezTo>
                  <a:cubicBezTo>
                    <a:pt x="79" y="127"/>
                    <a:pt x="79" y="126"/>
                    <a:pt x="79" y="126"/>
                  </a:cubicBezTo>
                  <a:cubicBezTo>
                    <a:pt x="79" y="126"/>
                    <a:pt x="79" y="126"/>
                    <a:pt x="79" y="126"/>
                  </a:cubicBezTo>
                  <a:cubicBezTo>
                    <a:pt x="79" y="127"/>
                    <a:pt x="79" y="126"/>
                    <a:pt x="79" y="126"/>
                  </a:cubicBezTo>
                  <a:cubicBezTo>
                    <a:pt x="80" y="126"/>
                    <a:pt x="80" y="126"/>
                    <a:pt x="80" y="126"/>
                  </a:cubicBezTo>
                  <a:cubicBezTo>
                    <a:pt x="80" y="126"/>
                    <a:pt x="80" y="126"/>
                    <a:pt x="80" y="126"/>
                  </a:cubicBezTo>
                  <a:cubicBezTo>
                    <a:pt x="80" y="126"/>
                    <a:pt x="80" y="126"/>
                    <a:pt x="81" y="126"/>
                  </a:cubicBezTo>
                  <a:cubicBezTo>
                    <a:pt x="81" y="126"/>
                    <a:pt x="81" y="126"/>
                    <a:pt x="81" y="126"/>
                  </a:cubicBezTo>
                  <a:cubicBezTo>
                    <a:pt x="81" y="126"/>
                    <a:pt x="81" y="126"/>
                    <a:pt x="81" y="126"/>
                  </a:cubicBezTo>
                  <a:cubicBezTo>
                    <a:pt x="81" y="126"/>
                    <a:pt x="81" y="126"/>
                    <a:pt x="82" y="126"/>
                  </a:cubicBezTo>
                  <a:cubicBezTo>
                    <a:pt x="82" y="126"/>
                    <a:pt x="82" y="126"/>
                    <a:pt x="82" y="126"/>
                  </a:cubicBezTo>
                  <a:cubicBezTo>
                    <a:pt x="82" y="126"/>
                    <a:pt x="82" y="126"/>
                    <a:pt x="83" y="126"/>
                  </a:cubicBezTo>
                  <a:cubicBezTo>
                    <a:pt x="83" y="126"/>
                    <a:pt x="83" y="126"/>
                    <a:pt x="83" y="126"/>
                  </a:cubicBezTo>
                  <a:cubicBezTo>
                    <a:pt x="83" y="126"/>
                    <a:pt x="84" y="126"/>
                    <a:pt x="84" y="126"/>
                  </a:cubicBezTo>
                  <a:cubicBezTo>
                    <a:pt x="84" y="126"/>
                    <a:pt x="84" y="126"/>
                    <a:pt x="84" y="126"/>
                  </a:cubicBezTo>
                  <a:cubicBezTo>
                    <a:pt x="84" y="126"/>
                    <a:pt x="84" y="126"/>
                    <a:pt x="84" y="126"/>
                  </a:cubicBezTo>
                  <a:cubicBezTo>
                    <a:pt x="85" y="126"/>
                    <a:pt x="85" y="126"/>
                    <a:pt x="85" y="126"/>
                  </a:cubicBezTo>
                  <a:cubicBezTo>
                    <a:pt x="85" y="126"/>
                    <a:pt x="85" y="126"/>
                    <a:pt x="85" y="126"/>
                  </a:cubicBezTo>
                  <a:cubicBezTo>
                    <a:pt x="85" y="126"/>
                    <a:pt x="85" y="126"/>
                    <a:pt x="85" y="126"/>
                  </a:cubicBezTo>
                  <a:cubicBezTo>
                    <a:pt x="85" y="126"/>
                    <a:pt x="86" y="126"/>
                    <a:pt x="86" y="126"/>
                  </a:cubicBezTo>
                  <a:cubicBezTo>
                    <a:pt x="86" y="126"/>
                    <a:pt x="86" y="125"/>
                    <a:pt x="86" y="125"/>
                  </a:cubicBezTo>
                  <a:cubicBezTo>
                    <a:pt x="86" y="125"/>
                    <a:pt x="86" y="125"/>
                    <a:pt x="86" y="125"/>
                  </a:cubicBezTo>
                  <a:cubicBezTo>
                    <a:pt x="86" y="125"/>
                    <a:pt x="87" y="125"/>
                    <a:pt x="87" y="125"/>
                  </a:cubicBezTo>
                  <a:cubicBezTo>
                    <a:pt x="87" y="125"/>
                    <a:pt x="87" y="125"/>
                    <a:pt x="87" y="125"/>
                  </a:cubicBezTo>
                  <a:cubicBezTo>
                    <a:pt x="87" y="125"/>
                    <a:pt x="87" y="125"/>
                    <a:pt x="87" y="125"/>
                  </a:cubicBezTo>
                  <a:cubicBezTo>
                    <a:pt x="87" y="125"/>
                    <a:pt x="87" y="125"/>
                    <a:pt x="87" y="125"/>
                  </a:cubicBezTo>
                  <a:cubicBezTo>
                    <a:pt x="87" y="126"/>
                    <a:pt x="87" y="126"/>
                    <a:pt x="87" y="126"/>
                  </a:cubicBezTo>
                  <a:cubicBezTo>
                    <a:pt x="87" y="126"/>
                    <a:pt x="87" y="126"/>
                    <a:pt x="87" y="126"/>
                  </a:cubicBezTo>
                  <a:cubicBezTo>
                    <a:pt x="87" y="126"/>
                    <a:pt x="88" y="126"/>
                    <a:pt x="88" y="126"/>
                  </a:cubicBezTo>
                  <a:cubicBezTo>
                    <a:pt x="88" y="126"/>
                    <a:pt x="88" y="126"/>
                    <a:pt x="88" y="126"/>
                  </a:cubicBezTo>
                  <a:cubicBezTo>
                    <a:pt x="88" y="126"/>
                    <a:pt x="88" y="127"/>
                    <a:pt x="88" y="127"/>
                  </a:cubicBezTo>
                  <a:cubicBezTo>
                    <a:pt x="88" y="127"/>
                    <a:pt x="88" y="127"/>
                    <a:pt x="88" y="127"/>
                  </a:cubicBezTo>
                  <a:cubicBezTo>
                    <a:pt x="89" y="127"/>
                    <a:pt x="89" y="127"/>
                    <a:pt x="89" y="127"/>
                  </a:cubicBezTo>
                  <a:cubicBezTo>
                    <a:pt x="89" y="127"/>
                    <a:pt x="89" y="127"/>
                    <a:pt x="89" y="127"/>
                  </a:cubicBezTo>
                  <a:cubicBezTo>
                    <a:pt x="89" y="127"/>
                    <a:pt x="89" y="127"/>
                    <a:pt x="89" y="127"/>
                  </a:cubicBezTo>
                  <a:cubicBezTo>
                    <a:pt x="89" y="127"/>
                    <a:pt x="89" y="127"/>
                    <a:pt x="89" y="127"/>
                  </a:cubicBezTo>
                  <a:cubicBezTo>
                    <a:pt x="89" y="127"/>
                    <a:pt x="89" y="127"/>
                    <a:pt x="89" y="127"/>
                  </a:cubicBezTo>
                  <a:cubicBezTo>
                    <a:pt x="89" y="127"/>
                    <a:pt x="89" y="128"/>
                    <a:pt x="89" y="128"/>
                  </a:cubicBezTo>
                  <a:cubicBezTo>
                    <a:pt x="89" y="128"/>
                    <a:pt x="90" y="128"/>
                    <a:pt x="90" y="128"/>
                  </a:cubicBezTo>
                  <a:cubicBezTo>
                    <a:pt x="90" y="128"/>
                    <a:pt x="90" y="128"/>
                    <a:pt x="90" y="128"/>
                  </a:cubicBezTo>
                  <a:cubicBezTo>
                    <a:pt x="90" y="128"/>
                    <a:pt x="90" y="128"/>
                    <a:pt x="90" y="128"/>
                  </a:cubicBezTo>
                  <a:cubicBezTo>
                    <a:pt x="90" y="128"/>
                    <a:pt x="90" y="128"/>
                    <a:pt x="90" y="128"/>
                  </a:cubicBezTo>
                  <a:cubicBezTo>
                    <a:pt x="90" y="128"/>
                    <a:pt x="91" y="128"/>
                    <a:pt x="91" y="128"/>
                  </a:cubicBezTo>
                  <a:cubicBezTo>
                    <a:pt x="91" y="128"/>
                    <a:pt x="91" y="128"/>
                    <a:pt x="91" y="128"/>
                  </a:cubicBezTo>
                  <a:cubicBezTo>
                    <a:pt x="91" y="128"/>
                    <a:pt x="91" y="128"/>
                    <a:pt x="91" y="128"/>
                  </a:cubicBezTo>
                  <a:cubicBezTo>
                    <a:pt x="91" y="128"/>
                    <a:pt x="91" y="127"/>
                    <a:pt x="91" y="127"/>
                  </a:cubicBezTo>
                  <a:cubicBezTo>
                    <a:pt x="91" y="127"/>
                    <a:pt x="92" y="127"/>
                    <a:pt x="92" y="127"/>
                  </a:cubicBezTo>
                  <a:cubicBezTo>
                    <a:pt x="92" y="128"/>
                    <a:pt x="92" y="128"/>
                    <a:pt x="92" y="128"/>
                  </a:cubicBezTo>
                  <a:cubicBezTo>
                    <a:pt x="92" y="128"/>
                    <a:pt x="92" y="128"/>
                    <a:pt x="92" y="128"/>
                  </a:cubicBezTo>
                  <a:cubicBezTo>
                    <a:pt x="93" y="128"/>
                    <a:pt x="93" y="128"/>
                    <a:pt x="93" y="128"/>
                  </a:cubicBezTo>
                  <a:cubicBezTo>
                    <a:pt x="93" y="128"/>
                    <a:pt x="93" y="128"/>
                    <a:pt x="93" y="128"/>
                  </a:cubicBezTo>
                  <a:cubicBezTo>
                    <a:pt x="93" y="128"/>
                    <a:pt x="93" y="128"/>
                    <a:pt x="93" y="128"/>
                  </a:cubicBezTo>
                  <a:cubicBezTo>
                    <a:pt x="93" y="128"/>
                    <a:pt x="93" y="128"/>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7"/>
                    <a:pt x="93" y="127"/>
                  </a:cubicBezTo>
                  <a:cubicBezTo>
                    <a:pt x="93" y="127"/>
                    <a:pt x="92" y="127"/>
                    <a:pt x="92" y="126"/>
                  </a:cubicBezTo>
                  <a:cubicBezTo>
                    <a:pt x="92" y="126"/>
                    <a:pt x="92" y="126"/>
                    <a:pt x="92" y="126"/>
                  </a:cubicBezTo>
                  <a:cubicBezTo>
                    <a:pt x="92" y="126"/>
                    <a:pt x="92" y="126"/>
                    <a:pt x="92" y="126"/>
                  </a:cubicBezTo>
                  <a:cubicBezTo>
                    <a:pt x="91" y="125"/>
                    <a:pt x="91" y="125"/>
                    <a:pt x="91" y="125"/>
                  </a:cubicBezTo>
                  <a:cubicBezTo>
                    <a:pt x="91" y="125"/>
                    <a:pt x="91" y="124"/>
                    <a:pt x="91" y="124"/>
                  </a:cubicBezTo>
                  <a:cubicBezTo>
                    <a:pt x="90" y="124"/>
                    <a:pt x="90" y="124"/>
                    <a:pt x="90" y="124"/>
                  </a:cubicBezTo>
                  <a:cubicBezTo>
                    <a:pt x="90" y="124"/>
                    <a:pt x="90" y="124"/>
                    <a:pt x="90" y="124"/>
                  </a:cubicBezTo>
                  <a:cubicBezTo>
                    <a:pt x="90" y="123"/>
                    <a:pt x="90" y="123"/>
                    <a:pt x="90" y="123"/>
                  </a:cubicBezTo>
                  <a:cubicBezTo>
                    <a:pt x="90" y="123"/>
                    <a:pt x="89" y="123"/>
                    <a:pt x="89" y="122"/>
                  </a:cubicBezTo>
                  <a:cubicBezTo>
                    <a:pt x="89" y="122"/>
                    <a:pt x="89" y="122"/>
                    <a:pt x="89" y="122"/>
                  </a:cubicBezTo>
                  <a:cubicBezTo>
                    <a:pt x="89" y="122"/>
                    <a:pt x="89" y="122"/>
                    <a:pt x="89" y="121"/>
                  </a:cubicBezTo>
                  <a:cubicBezTo>
                    <a:pt x="89" y="121"/>
                    <a:pt x="88" y="121"/>
                    <a:pt x="88" y="121"/>
                  </a:cubicBezTo>
                  <a:cubicBezTo>
                    <a:pt x="88" y="121"/>
                    <a:pt x="88" y="120"/>
                    <a:pt x="88" y="120"/>
                  </a:cubicBezTo>
                  <a:cubicBezTo>
                    <a:pt x="88" y="120"/>
                    <a:pt x="88" y="120"/>
                    <a:pt x="88" y="119"/>
                  </a:cubicBezTo>
                  <a:cubicBezTo>
                    <a:pt x="88" y="119"/>
                    <a:pt x="88" y="119"/>
                    <a:pt x="88" y="119"/>
                  </a:cubicBezTo>
                  <a:cubicBezTo>
                    <a:pt x="88" y="118"/>
                    <a:pt x="87" y="118"/>
                    <a:pt x="87" y="118"/>
                  </a:cubicBezTo>
                  <a:cubicBezTo>
                    <a:pt x="87" y="118"/>
                    <a:pt x="87" y="117"/>
                    <a:pt x="88" y="117"/>
                  </a:cubicBezTo>
                  <a:cubicBezTo>
                    <a:pt x="88" y="117"/>
                    <a:pt x="88" y="117"/>
                    <a:pt x="88" y="117"/>
                  </a:cubicBezTo>
                  <a:cubicBezTo>
                    <a:pt x="88" y="117"/>
                    <a:pt x="88" y="117"/>
                    <a:pt x="88" y="116"/>
                  </a:cubicBezTo>
                  <a:cubicBezTo>
                    <a:pt x="88" y="116"/>
                    <a:pt x="88" y="116"/>
                    <a:pt x="88" y="116"/>
                  </a:cubicBezTo>
                  <a:cubicBezTo>
                    <a:pt x="88" y="116"/>
                    <a:pt x="88" y="116"/>
                    <a:pt x="89" y="116"/>
                  </a:cubicBezTo>
                  <a:cubicBezTo>
                    <a:pt x="89" y="116"/>
                    <a:pt x="89" y="116"/>
                    <a:pt x="89" y="116"/>
                  </a:cubicBezTo>
                  <a:cubicBezTo>
                    <a:pt x="89" y="116"/>
                    <a:pt x="89" y="116"/>
                    <a:pt x="89" y="116"/>
                  </a:cubicBezTo>
                  <a:cubicBezTo>
                    <a:pt x="90" y="116"/>
                    <a:pt x="89" y="115"/>
                    <a:pt x="89" y="115"/>
                  </a:cubicBezTo>
                  <a:cubicBezTo>
                    <a:pt x="89" y="115"/>
                    <a:pt x="89" y="115"/>
                    <a:pt x="89" y="115"/>
                  </a:cubicBezTo>
                  <a:cubicBezTo>
                    <a:pt x="89" y="115"/>
                    <a:pt x="89" y="115"/>
                    <a:pt x="89" y="115"/>
                  </a:cubicBezTo>
                  <a:cubicBezTo>
                    <a:pt x="89" y="115"/>
                    <a:pt x="89" y="115"/>
                    <a:pt x="89" y="115"/>
                  </a:cubicBezTo>
                  <a:cubicBezTo>
                    <a:pt x="88" y="115"/>
                    <a:pt x="88" y="115"/>
                    <a:pt x="88" y="115"/>
                  </a:cubicBezTo>
                  <a:cubicBezTo>
                    <a:pt x="88" y="115"/>
                    <a:pt x="88" y="115"/>
                    <a:pt x="88" y="115"/>
                  </a:cubicBezTo>
                  <a:cubicBezTo>
                    <a:pt x="88" y="115"/>
                    <a:pt x="88" y="115"/>
                    <a:pt x="88" y="115"/>
                  </a:cubicBezTo>
                  <a:cubicBezTo>
                    <a:pt x="88" y="115"/>
                    <a:pt x="88" y="115"/>
                    <a:pt x="88" y="115"/>
                  </a:cubicBezTo>
                  <a:cubicBezTo>
                    <a:pt x="88" y="115"/>
                    <a:pt x="88" y="115"/>
                    <a:pt x="88" y="115"/>
                  </a:cubicBezTo>
                  <a:cubicBezTo>
                    <a:pt x="87" y="115"/>
                    <a:pt x="87" y="115"/>
                    <a:pt x="87" y="115"/>
                  </a:cubicBezTo>
                  <a:cubicBezTo>
                    <a:pt x="87" y="115"/>
                    <a:pt x="87" y="115"/>
                    <a:pt x="87" y="115"/>
                  </a:cubicBezTo>
                  <a:cubicBezTo>
                    <a:pt x="87" y="115"/>
                    <a:pt x="87" y="115"/>
                    <a:pt x="87" y="115"/>
                  </a:cubicBezTo>
                  <a:cubicBezTo>
                    <a:pt x="87" y="114"/>
                    <a:pt x="87" y="114"/>
                    <a:pt x="87" y="114"/>
                  </a:cubicBezTo>
                  <a:cubicBezTo>
                    <a:pt x="87" y="114"/>
                    <a:pt x="86" y="114"/>
                    <a:pt x="86" y="114"/>
                  </a:cubicBezTo>
                  <a:cubicBezTo>
                    <a:pt x="86" y="114"/>
                    <a:pt x="86" y="113"/>
                    <a:pt x="86" y="113"/>
                  </a:cubicBezTo>
                  <a:cubicBezTo>
                    <a:pt x="86" y="113"/>
                    <a:pt x="87" y="113"/>
                    <a:pt x="87" y="113"/>
                  </a:cubicBezTo>
                  <a:cubicBezTo>
                    <a:pt x="87" y="113"/>
                    <a:pt x="87" y="113"/>
                    <a:pt x="87" y="113"/>
                  </a:cubicBezTo>
                  <a:cubicBezTo>
                    <a:pt x="86" y="113"/>
                    <a:pt x="86" y="113"/>
                    <a:pt x="86" y="113"/>
                  </a:cubicBezTo>
                  <a:cubicBezTo>
                    <a:pt x="86" y="113"/>
                    <a:pt x="86" y="113"/>
                    <a:pt x="86" y="113"/>
                  </a:cubicBezTo>
                  <a:cubicBezTo>
                    <a:pt x="86" y="113"/>
                    <a:pt x="86" y="113"/>
                    <a:pt x="86" y="113"/>
                  </a:cubicBezTo>
                  <a:cubicBezTo>
                    <a:pt x="86" y="113"/>
                    <a:pt x="86" y="113"/>
                    <a:pt x="86" y="113"/>
                  </a:cubicBezTo>
                  <a:cubicBezTo>
                    <a:pt x="86" y="113"/>
                    <a:pt x="86" y="113"/>
                    <a:pt x="86" y="113"/>
                  </a:cubicBezTo>
                  <a:cubicBezTo>
                    <a:pt x="86" y="113"/>
                    <a:pt x="86" y="113"/>
                    <a:pt x="85" y="113"/>
                  </a:cubicBezTo>
                  <a:cubicBezTo>
                    <a:pt x="85" y="112"/>
                    <a:pt x="85" y="113"/>
                    <a:pt x="85" y="113"/>
                  </a:cubicBezTo>
                  <a:cubicBezTo>
                    <a:pt x="85" y="113"/>
                    <a:pt x="85" y="113"/>
                    <a:pt x="85" y="112"/>
                  </a:cubicBezTo>
                  <a:cubicBezTo>
                    <a:pt x="85" y="112"/>
                    <a:pt x="85" y="112"/>
                    <a:pt x="85" y="112"/>
                  </a:cubicBezTo>
                  <a:cubicBezTo>
                    <a:pt x="85" y="112"/>
                    <a:pt x="85" y="112"/>
                    <a:pt x="85" y="112"/>
                  </a:cubicBezTo>
                  <a:cubicBezTo>
                    <a:pt x="85" y="112"/>
                    <a:pt x="85" y="112"/>
                    <a:pt x="85" y="112"/>
                  </a:cubicBezTo>
                  <a:cubicBezTo>
                    <a:pt x="85" y="112"/>
                    <a:pt x="85" y="112"/>
                    <a:pt x="85" y="112"/>
                  </a:cubicBezTo>
                  <a:cubicBezTo>
                    <a:pt x="85" y="112"/>
                    <a:pt x="85" y="112"/>
                    <a:pt x="85" y="112"/>
                  </a:cubicBezTo>
                  <a:cubicBezTo>
                    <a:pt x="85" y="111"/>
                    <a:pt x="85" y="111"/>
                    <a:pt x="85" y="111"/>
                  </a:cubicBezTo>
                  <a:cubicBezTo>
                    <a:pt x="85" y="111"/>
                    <a:pt x="85" y="111"/>
                    <a:pt x="85" y="111"/>
                  </a:cubicBezTo>
                  <a:cubicBezTo>
                    <a:pt x="85" y="111"/>
                    <a:pt x="85" y="111"/>
                    <a:pt x="84" y="111"/>
                  </a:cubicBezTo>
                  <a:cubicBezTo>
                    <a:pt x="84" y="111"/>
                    <a:pt x="84" y="111"/>
                    <a:pt x="84" y="111"/>
                  </a:cubicBezTo>
                  <a:cubicBezTo>
                    <a:pt x="84" y="111"/>
                    <a:pt x="84" y="111"/>
                    <a:pt x="84" y="111"/>
                  </a:cubicBezTo>
                  <a:cubicBezTo>
                    <a:pt x="84" y="111"/>
                    <a:pt x="84" y="111"/>
                    <a:pt x="84" y="111"/>
                  </a:cubicBezTo>
                  <a:cubicBezTo>
                    <a:pt x="84" y="111"/>
                    <a:pt x="84" y="111"/>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09"/>
                    <a:pt x="84" y="109"/>
                  </a:cubicBezTo>
                  <a:cubicBezTo>
                    <a:pt x="84" y="109"/>
                    <a:pt x="84" y="109"/>
                    <a:pt x="84" y="109"/>
                  </a:cubicBezTo>
                  <a:cubicBezTo>
                    <a:pt x="84" y="109"/>
                    <a:pt x="84" y="109"/>
                    <a:pt x="84" y="109"/>
                  </a:cubicBezTo>
                  <a:cubicBezTo>
                    <a:pt x="84" y="109"/>
                    <a:pt x="83" y="109"/>
                    <a:pt x="83" y="109"/>
                  </a:cubicBezTo>
                  <a:cubicBezTo>
                    <a:pt x="83" y="109"/>
                    <a:pt x="83" y="109"/>
                    <a:pt x="83" y="109"/>
                  </a:cubicBezTo>
                  <a:cubicBezTo>
                    <a:pt x="83" y="109"/>
                    <a:pt x="83" y="108"/>
                    <a:pt x="83" y="108"/>
                  </a:cubicBezTo>
                  <a:cubicBezTo>
                    <a:pt x="83" y="108"/>
                    <a:pt x="83" y="108"/>
                    <a:pt x="83" y="108"/>
                  </a:cubicBezTo>
                  <a:cubicBezTo>
                    <a:pt x="83" y="108"/>
                    <a:pt x="83" y="108"/>
                    <a:pt x="83" y="108"/>
                  </a:cubicBezTo>
                  <a:cubicBezTo>
                    <a:pt x="83" y="108"/>
                    <a:pt x="83" y="108"/>
                    <a:pt x="83" y="108"/>
                  </a:cubicBezTo>
                  <a:cubicBezTo>
                    <a:pt x="83" y="108"/>
                    <a:pt x="83" y="108"/>
                    <a:pt x="83" y="108"/>
                  </a:cubicBezTo>
                  <a:cubicBezTo>
                    <a:pt x="83" y="108"/>
                    <a:pt x="83" y="108"/>
                    <a:pt x="83" y="108"/>
                  </a:cubicBezTo>
                  <a:cubicBezTo>
                    <a:pt x="83" y="108"/>
                    <a:pt x="83" y="108"/>
                    <a:pt x="83" y="107"/>
                  </a:cubicBezTo>
                  <a:cubicBezTo>
                    <a:pt x="83" y="107"/>
                    <a:pt x="83" y="107"/>
                    <a:pt x="83" y="107"/>
                  </a:cubicBezTo>
                  <a:cubicBezTo>
                    <a:pt x="82" y="107"/>
                    <a:pt x="82" y="107"/>
                    <a:pt x="82" y="107"/>
                  </a:cubicBezTo>
                  <a:cubicBezTo>
                    <a:pt x="82" y="107"/>
                    <a:pt x="82" y="107"/>
                    <a:pt x="82" y="107"/>
                  </a:cubicBezTo>
                  <a:cubicBezTo>
                    <a:pt x="82" y="107"/>
                    <a:pt x="82" y="107"/>
                    <a:pt x="82" y="107"/>
                  </a:cubicBezTo>
                  <a:cubicBezTo>
                    <a:pt x="82" y="107"/>
                    <a:pt x="82" y="107"/>
                    <a:pt x="82" y="107"/>
                  </a:cubicBezTo>
                  <a:cubicBezTo>
                    <a:pt x="82" y="107"/>
                    <a:pt x="82" y="107"/>
                    <a:pt x="82" y="106"/>
                  </a:cubicBezTo>
                  <a:cubicBezTo>
                    <a:pt x="82" y="106"/>
                    <a:pt x="82" y="106"/>
                    <a:pt x="82" y="106"/>
                  </a:cubicBezTo>
                  <a:cubicBezTo>
                    <a:pt x="82" y="106"/>
                    <a:pt x="82" y="106"/>
                    <a:pt x="81"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0" y="106"/>
                    <a:pt x="80" y="106"/>
                    <a:pt x="80" y="106"/>
                  </a:cubicBezTo>
                  <a:cubicBezTo>
                    <a:pt x="80" y="106"/>
                    <a:pt x="80" y="106"/>
                    <a:pt x="80" y="106"/>
                  </a:cubicBezTo>
                  <a:cubicBezTo>
                    <a:pt x="80" y="106"/>
                    <a:pt x="80" y="106"/>
                    <a:pt x="80" y="106"/>
                  </a:cubicBezTo>
                  <a:cubicBezTo>
                    <a:pt x="80" y="106"/>
                    <a:pt x="80" y="106"/>
                    <a:pt x="80" y="106"/>
                  </a:cubicBezTo>
                  <a:cubicBezTo>
                    <a:pt x="80" y="106"/>
                    <a:pt x="80" y="105"/>
                    <a:pt x="80" y="105"/>
                  </a:cubicBezTo>
                  <a:cubicBezTo>
                    <a:pt x="80" y="105"/>
                    <a:pt x="80" y="105"/>
                    <a:pt x="80" y="105"/>
                  </a:cubicBezTo>
                  <a:cubicBezTo>
                    <a:pt x="80" y="105"/>
                    <a:pt x="80" y="105"/>
                    <a:pt x="80" y="105"/>
                  </a:cubicBezTo>
                  <a:cubicBezTo>
                    <a:pt x="80" y="105"/>
                    <a:pt x="80" y="105"/>
                    <a:pt x="80" y="105"/>
                  </a:cubicBezTo>
                  <a:cubicBezTo>
                    <a:pt x="80" y="105"/>
                    <a:pt x="80" y="105"/>
                    <a:pt x="80"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8" y="105"/>
                  </a:cubicBezTo>
                  <a:cubicBezTo>
                    <a:pt x="78" y="105"/>
                    <a:pt x="78" y="105"/>
                    <a:pt x="78" y="105"/>
                  </a:cubicBezTo>
                  <a:cubicBezTo>
                    <a:pt x="78" y="104"/>
                    <a:pt x="78" y="104"/>
                    <a:pt x="78" y="104"/>
                  </a:cubicBezTo>
                  <a:cubicBezTo>
                    <a:pt x="78" y="104"/>
                    <a:pt x="78" y="104"/>
                    <a:pt x="78" y="104"/>
                  </a:cubicBezTo>
                  <a:cubicBezTo>
                    <a:pt x="78" y="104"/>
                    <a:pt x="78"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6" y="104"/>
                  </a:cubicBezTo>
                  <a:cubicBezTo>
                    <a:pt x="76" y="104"/>
                    <a:pt x="76" y="104"/>
                    <a:pt x="76" y="104"/>
                  </a:cubicBezTo>
                  <a:cubicBezTo>
                    <a:pt x="76" y="104"/>
                    <a:pt x="76" y="104"/>
                    <a:pt x="76" y="104"/>
                  </a:cubicBezTo>
                  <a:cubicBezTo>
                    <a:pt x="76" y="104"/>
                    <a:pt x="75" y="104"/>
                    <a:pt x="75" y="104"/>
                  </a:cubicBezTo>
                  <a:cubicBezTo>
                    <a:pt x="75" y="104"/>
                    <a:pt x="75" y="103"/>
                    <a:pt x="75" y="103"/>
                  </a:cubicBezTo>
                  <a:cubicBezTo>
                    <a:pt x="75" y="103"/>
                    <a:pt x="75" y="103"/>
                    <a:pt x="74" y="103"/>
                  </a:cubicBezTo>
                  <a:cubicBezTo>
                    <a:pt x="74" y="103"/>
                    <a:pt x="74" y="103"/>
                    <a:pt x="74" y="103"/>
                  </a:cubicBezTo>
                  <a:cubicBezTo>
                    <a:pt x="74" y="103"/>
                    <a:pt x="74" y="103"/>
                    <a:pt x="74" y="103"/>
                  </a:cubicBezTo>
                  <a:cubicBezTo>
                    <a:pt x="74" y="103"/>
                    <a:pt x="74" y="103"/>
                    <a:pt x="74" y="103"/>
                  </a:cubicBezTo>
                  <a:cubicBezTo>
                    <a:pt x="74" y="103"/>
                    <a:pt x="73" y="103"/>
                    <a:pt x="73" y="103"/>
                  </a:cubicBezTo>
                  <a:cubicBezTo>
                    <a:pt x="73" y="103"/>
                    <a:pt x="73" y="103"/>
                    <a:pt x="73" y="103"/>
                  </a:cubicBezTo>
                  <a:cubicBezTo>
                    <a:pt x="73" y="103"/>
                    <a:pt x="73" y="103"/>
                    <a:pt x="73" y="103"/>
                  </a:cubicBezTo>
                  <a:cubicBezTo>
                    <a:pt x="73" y="103"/>
                    <a:pt x="73" y="103"/>
                    <a:pt x="73" y="103"/>
                  </a:cubicBezTo>
                  <a:cubicBezTo>
                    <a:pt x="74" y="103"/>
                    <a:pt x="74" y="103"/>
                    <a:pt x="74" y="103"/>
                  </a:cubicBezTo>
                  <a:cubicBezTo>
                    <a:pt x="74" y="103"/>
                    <a:pt x="73" y="103"/>
                    <a:pt x="73" y="103"/>
                  </a:cubicBezTo>
                  <a:cubicBezTo>
                    <a:pt x="73" y="103"/>
                    <a:pt x="73" y="103"/>
                    <a:pt x="73" y="103"/>
                  </a:cubicBezTo>
                  <a:cubicBezTo>
                    <a:pt x="73" y="103"/>
                    <a:pt x="73" y="103"/>
                    <a:pt x="73" y="103"/>
                  </a:cubicBezTo>
                  <a:cubicBezTo>
                    <a:pt x="73" y="103"/>
                    <a:pt x="73" y="104"/>
                    <a:pt x="73" y="104"/>
                  </a:cubicBezTo>
                  <a:cubicBezTo>
                    <a:pt x="73" y="104"/>
                    <a:pt x="73" y="104"/>
                    <a:pt x="73" y="104"/>
                  </a:cubicBezTo>
                  <a:cubicBezTo>
                    <a:pt x="73" y="104"/>
                    <a:pt x="73" y="104"/>
                    <a:pt x="73" y="104"/>
                  </a:cubicBezTo>
                  <a:cubicBezTo>
                    <a:pt x="72" y="104"/>
                    <a:pt x="72" y="104"/>
                    <a:pt x="72" y="104"/>
                  </a:cubicBezTo>
                  <a:cubicBezTo>
                    <a:pt x="72" y="104"/>
                    <a:pt x="72" y="104"/>
                    <a:pt x="72" y="104"/>
                  </a:cubicBezTo>
                  <a:cubicBezTo>
                    <a:pt x="72" y="104"/>
                    <a:pt x="72" y="104"/>
                    <a:pt x="73" y="104"/>
                  </a:cubicBezTo>
                  <a:cubicBezTo>
                    <a:pt x="73" y="104"/>
                    <a:pt x="73" y="104"/>
                    <a:pt x="73" y="104"/>
                  </a:cubicBezTo>
                  <a:cubicBezTo>
                    <a:pt x="73" y="104"/>
                    <a:pt x="73" y="104"/>
                    <a:pt x="73" y="104"/>
                  </a:cubicBezTo>
                  <a:cubicBezTo>
                    <a:pt x="73" y="104"/>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2"/>
                    <a:pt x="73" y="102"/>
                  </a:cubicBezTo>
                  <a:cubicBezTo>
                    <a:pt x="73" y="102"/>
                    <a:pt x="73" y="102"/>
                    <a:pt x="73" y="102"/>
                  </a:cubicBezTo>
                  <a:cubicBezTo>
                    <a:pt x="73" y="102"/>
                    <a:pt x="73" y="102"/>
                    <a:pt x="73" y="102"/>
                  </a:cubicBezTo>
                  <a:cubicBezTo>
                    <a:pt x="73" y="102"/>
                    <a:pt x="73" y="102"/>
                    <a:pt x="73" y="102"/>
                  </a:cubicBezTo>
                  <a:cubicBezTo>
                    <a:pt x="73" y="102"/>
                    <a:pt x="73" y="102"/>
                    <a:pt x="73" y="102"/>
                  </a:cubicBezTo>
                  <a:cubicBezTo>
                    <a:pt x="73" y="102"/>
                    <a:pt x="73" y="101"/>
                    <a:pt x="73" y="101"/>
                  </a:cubicBezTo>
                  <a:cubicBezTo>
                    <a:pt x="73" y="101"/>
                    <a:pt x="73" y="101"/>
                    <a:pt x="73" y="101"/>
                  </a:cubicBezTo>
                  <a:cubicBezTo>
                    <a:pt x="73" y="101"/>
                    <a:pt x="73" y="101"/>
                    <a:pt x="73" y="101"/>
                  </a:cubicBezTo>
                  <a:cubicBezTo>
                    <a:pt x="73" y="101"/>
                    <a:pt x="73" y="101"/>
                    <a:pt x="73" y="101"/>
                  </a:cubicBezTo>
                  <a:cubicBezTo>
                    <a:pt x="73" y="101"/>
                    <a:pt x="72" y="101"/>
                    <a:pt x="72" y="101"/>
                  </a:cubicBezTo>
                  <a:cubicBezTo>
                    <a:pt x="72" y="101"/>
                    <a:pt x="72" y="101"/>
                    <a:pt x="72" y="101"/>
                  </a:cubicBezTo>
                  <a:cubicBezTo>
                    <a:pt x="72" y="100"/>
                    <a:pt x="72" y="100"/>
                    <a:pt x="72" y="100"/>
                  </a:cubicBezTo>
                  <a:cubicBezTo>
                    <a:pt x="72" y="100"/>
                    <a:pt x="72" y="100"/>
                    <a:pt x="72" y="100"/>
                  </a:cubicBezTo>
                  <a:cubicBezTo>
                    <a:pt x="72" y="100"/>
                    <a:pt x="72" y="100"/>
                    <a:pt x="72" y="100"/>
                  </a:cubicBezTo>
                  <a:cubicBezTo>
                    <a:pt x="71" y="100"/>
                    <a:pt x="71" y="100"/>
                    <a:pt x="71" y="99"/>
                  </a:cubicBezTo>
                  <a:cubicBezTo>
                    <a:pt x="71" y="99"/>
                    <a:pt x="71" y="99"/>
                    <a:pt x="71" y="99"/>
                  </a:cubicBezTo>
                  <a:cubicBezTo>
                    <a:pt x="71" y="99"/>
                    <a:pt x="71" y="98"/>
                    <a:pt x="71" y="98"/>
                  </a:cubicBezTo>
                  <a:cubicBezTo>
                    <a:pt x="71" y="98"/>
                    <a:pt x="71" y="98"/>
                    <a:pt x="71" y="98"/>
                  </a:cubicBezTo>
                  <a:cubicBezTo>
                    <a:pt x="71" y="98"/>
                    <a:pt x="71" y="98"/>
                    <a:pt x="71" y="98"/>
                  </a:cubicBezTo>
                  <a:cubicBezTo>
                    <a:pt x="71" y="97"/>
                    <a:pt x="70" y="97"/>
                    <a:pt x="70" y="97"/>
                  </a:cubicBezTo>
                  <a:cubicBezTo>
                    <a:pt x="70" y="97"/>
                    <a:pt x="70" y="97"/>
                    <a:pt x="70" y="97"/>
                  </a:cubicBezTo>
                  <a:cubicBezTo>
                    <a:pt x="70" y="97"/>
                    <a:pt x="70" y="97"/>
                    <a:pt x="70" y="97"/>
                  </a:cubicBezTo>
                  <a:cubicBezTo>
                    <a:pt x="70" y="97"/>
                    <a:pt x="70" y="97"/>
                    <a:pt x="70" y="96"/>
                  </a:cubicBezTo>
                  <a:cubicBezTo>
                    <a:pt x="70" y="96"/>
                    <a:pt x="70" y="96"/>
                    <a:pt x="70" y="96"/>
                  </a:cubicBezTo>
                  <a:cubicBezTo>
                    <a:pt x="70" y="96"/>
                    <a:pt x="70" y="96"/>
                    <a:pt x="70" y="96"/>
                  </a:cubicBezTo>
                  <a:cubicBezTo>
                    <a:pt x="70" y="96"/>
                    <a:pt x="70" y="96"/>
                    <a:pt x="70" y="96"/>
                  </a:cubicBezTo>
                  <a:cubicBezTo>
                    <a:pt x="70" y="96"/>
                    <a:pt x="70" y="96"/>
                    <a:pt x="70" y="96"/>
                  </a:cubicBezTo>
                  <a:cubicBezTo>
                    <a:pt x="70" y="96"/>
                    <a:pt x="70" y="96"/>
                    <a:pt x="70" y="96"/>
                  </a:cubicBezTo>
                  <a:cubicBezTo>
                    <a:pt x="70" y="96"/>
                    <a:pt x="70" y="95"/>
                    <a:pt x="70" y="95"/>
                  </a:cubicBezTo>
                  <a:cubicBezTo>
                    <a:pt x="70" y="95"/>
                    <a:pt x="70" y="95"/>
                    <a:pt x="70" y="95"/>
                  </a:cubicBezTo>
                  <a:cubicBezTo>
                    <a:pt x="70" y="95"/>
                    <a:pt x="70" y="95"/>
                    <a:pt x="70" y="95"/>
                  </a:cubicBezTo>
                  <a:cubicBezTo>
                    <a:pt x="70" y="95"/>
                    <a:pt x="70" y="95"/>
                    <a:pt x="70" y="95"/>
                  </a:cubicBezTo>
                  <a:cubicBezTo>
                    <a:pt x="70" y="95"/>
                    <a:pt x="70" y="95"/>
                    <a:pt x="70" y="95"/>
                  </a:cubicBezTo>
                  <a:cubicBezTo>
                    <a:pt x="70" y="95"/>
                    <a:pt x="70" y="95"/>
                    <a:pt x="70" y="95"/>
                  </a:cubicBezTo>
                  <a:cubicBezTo>
                    <a:pt x="70" y="95"/>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69" y="94"/>
                    <a:pt x="69" y="94"/>
                    <a:pt x="69" y="94"/>
                  </a:cubicBezTo>
                  <a:cubicBezTo>
                    <a:pt x="69" y="94"/>
                    <a:pt x="69" y="94"/>
                    <a:pt x="69" y="93"/>
                  </a:cubicBezTo>
                  <a:cubicBezTo>
                    <a:pt x="69" y="93"/>
                    <a:pt x="70" y="93"/>
                    <a:pt x="70" y="93"/>
                  </a:cubicBezTo>
                  <a:cubicBezTo>
                    <a:pt x="70" y="93"/>
                    <a:pt x="69" y="93"/>
                    <a:pt x="69" y="93"/>
                  </a:cubicBezTo>
                  <a:cubicBezTo>
                    <a:pt x="69" y="93"/>
                    <a:pt x="69" y="93"/>
                    <a:pt x="69" y="93"/>
                  </a:cubicBezTo>
                  <a:cubicBezTo>
                    <a:pt x="69" y="93"/>
                    <a:pt x="69" y="93"/>
                    <a:pt x="69" y="93"/>
                  </a:cubicBezTo>
                  <a:cubicBezTo>
                    <a:pt x="69" y="93"/>
                    <a:pt x="69" y="93"/>
                    <a:pt x="69" y="93"/>
                  </a:cubicBezTo>
                  <a:cubicBezTo>
                    <a:pt x="69" y="93"/>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1"/>
                  </a:cubicBezTo>
                  <a:cubicBezTo>
                    <a:pt x="68" y="91"/>
                    <a:pt x="68" y="91"/>
                    <a:pt x="68" y="91"/>
                  </a:cubicBezTo>
                  <a:cubicBezTo>
                    <a:pt x="68" y="91"/>
                    <a:pt x="68" y="91"/>
                    <a:pt x="68" y="91"/>
                  </a:cubicBezTo>
                  <a:cubicBezTo>
                    <a:pt x="68" y="91"/>
                    <a:pt x="68" y="91"/>
                    <a:pt x="68" y="91"/>
                  </a:cubicBezTo>
                  <a:cubicBezTo>
                    <a:pt x="68" y="91"/>
                    <a:pt x="68" y="91"/>
                    <a:pt x="68" y="91"/>
                  </a:cubicBezTo>
                  <a:cubicBezTo>
                    <a:pt x="68" y="91"/>
                    <a:pt x="68" y="91"/>
                    <a:pt x="68" y="91"/>
                  </a:cubicBezTo>
                  <a:cubicBezTo>
                    <a:pt x="68" y="91"/>
                    <a:pt x="68" y="91"/>
                    <a:pt x="68" y="91"/>
                  </a:cubicBezTo>
                  <a:cubicBezTo>
                    <a:pt x="68" y="90"/>
                    <a:pt x="68" y="90"/>
                    <a:pt x="68" y="90"/>
                  </a:cubicBezTo>
                  <a:cubicBezTo>
                    <a:pt x="68" y="90"/>
                    <a:pt x="68" y="90"/>
                    <a:pt x="68" y="90"/>
                  </a:cubicBezTo>
                  <a:cubicBezTo>
                    <a:pt x="68" y="90"/>
                    <a:pt x="67" y="90"/>
                    <a:pt x="67" y="90"/>
                  </a:cubicBezTo>
                  <a:cubicBezTo>
                    <a:pt x="67" y="90"/>
                    <a:pt x="68" y="90"/>
                    <a:pt x="68" y="90"/>
                  </a:cubicBezTo>
                  <a:cubicBezTo>
                    <a:pt x="68" y="90"/>
                    <a:pt x="68" y="90"/>
                    <a:pt x="68" y="90"/>
                  </a:cubicBezTo>
                  <a:cubicBezTo>
                    <a:pt x="68" y="90"/>
                    <a:pt x="68" y="90"/>
                    <a:pt x="68" y="90"/>
                  </a:cubicBezTo>
                  <a:cubicBezTo>
                    <a:pt x="68" y="90"/>
                    <a:pt x="68" y="90"/>
                    <a:pt x="68" y="90"/>
                  </a:cubicBezTo>
                  <a:cubicBezTo>
                    <a:pt x="68" y="90"/>
                    <a:pt x="68" y="91"/>
                    <a:pt x="68" y="91"/>
                  </a:cubicBezTo>
                  <a:cubicBezTo>
                    <a:pt x="68" y="91"/>
                    <a:pt x="68" y="91"/>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8"/>
                    <a:pt x="68" y="88"/>
                  </a:cubicBezTo>
                  <a:cubicBezTo>
                    <a:pt x="68" y="88"/>
                    <a:pt x="68" y="88"/>
                    <a:pt x="68" y="88"/>
                  </a:cubicBezTo>
                  <a:cubicBezTo>
                    <a:pt x="68" y="88"/>
                    <a:pt x="68" y="88"/>
                    <a:pt x="68" y="88"/>
                  </a:cubicBezTo>
                  <a:cubicBezTo>
                    <a:pt x="68" y="88"/>
                    <a:pt x="68" y="88"/>
                    <a:pt x="68" y="88"/>
                  </a:cubicBezTo>
                  <a:cubicBezTo>
                    <a:pt x="68" y="88"/>
                    <a:pt x="68" y="88"/>
                    <a:pt x="68" y="88"/>
                  </a:cubicBezTo>
                  <a:cubicBezTo>
                    <a:pt x="68" y="88"/>
                    <a:pt x="68" y="88"/>
                    <a:pt x="68" y="88"/>
                  </a:cubicBezTo>
                  <a:cubicBezTo>
                    <a:pt x="68" y="88"/>
                    <a:pt x="68" y="88"/>
                    <a:pt x="67" y="88"/>
                  </a:cubicBezTo>
                  <a:cubicBezTo>
                    <a:pt x="67" y="87"/>
                    <a:pt x="67" y="87"/>
                    <a:pt x="67" y="87"/>
                  </a:cubicBezTo>
                  <a:cubicBezTo>
                    <a:pt x="67" y="87"/>
                    <a:pt x="67" y="87"/>
                    <a:pt x="67" y="87"/>
                  </a:cubicBezTo>
                  <a:cubicBezTo>
                    <a:pt x="67" y="87"/>
                    <a:pt x="67" y="86"/>
                    <a:pt x="67" y="86"/>
                  </a:cubicBezTo>
                  <a:cubicBezTo>
                    <a:pt x="67" y="86"/>
                    <a:pt x="67" y="86"/>
                    <a:pt x="67" y="86"/>
                  </a:cubicBezTo>
                  <a:cubicBezTo>
                    <a:pt x="67" y="86"/>
                    <a:pt x="67" y="86"/>
                    <a:pt x="67" y="86"/>
                  </a:cubicBezTo>
                  <a:cubicBezTo>
                    <a:pt x="67" y="86"/>
                    <a:pt x="67" y="86"/>
                    <a:pt x="67" y="86"/>
                  </a:cubicBezTo>
                  <a:cubicBezTo>
                    <a:pt x="67" y="86"/>
                    <a:pt x="67" y="85"/>
                    <a:pt x="67" y="85"/>
                  </a:cubicBezTo>
                  <a:cubicBezTo>
                    <a:pt x="67" y="85"/>
                    <a:pt x="67" y="85"/>
                    <a:pt x="67" y="85"/>
                  </a:cubicBezTo>
                  <a:cubicBezTo>
                    <a:pt x="67" y="85"/>
                    <a:pt x="67" y="85"/>
                    <a:pt x="67" y="85"/>
                  </a:cubicBezTo>
                  <a:cubicBezTo>
                    <a:pt x="67" y="85"/>
                    <a:pt x="67" y="85"/>
                    <a:pt x="67" y="85"/>
                  </a:cubicBezTo>
                  <a:cubicBezTo>
                    <a:pt x="67" y="85"/>
                    <a:pt x="67" y="85"/>
                    <a:pt x="67" y="85"/>
                  </a:cubicBezTo>
                  <a:cubicBezTo>
                    <a:pt x="67" y="85"/>
                    <a:pt x="67" y="85"/>
                    <a:pt x="67" y="85"/>
                  </a:cubicBezTo>
                  <a:cubicBezTo>
                    <a:pt x="67" y="84"/>
                    <a:pt x="67" y="84"/>
                    <a:pt x="67" y="84"/>
                  </a:cubicBezTo>
                  <a:cubicBezTo>
                    <a:pt x="66" y="84"/>
                    <a:pt x="66" y="84"/>
                    <a:pt x="66" y="84"/>
                  </a:cubicBezTo>
                  <a:cubicBezTo>
                    <a:pt x="66" y="84"/>
                    <a:pt x="66" y="84"/>
                    <a:pt x="66" y="84"/>
                  </a:cubicBezTo>
                  <a:cubicBezTo>
                    <a:pt x="66" y="84"/>
                    <a:pt x="66" y="84"/>
                    <a:pt x="66" y="84"/>
                  </a:cubicBezTo>
                  <a:cubicBezTo>
                    <a:pt x="66" y="84"/>
                    <a:pt x="67" y="84"/>
                    <a:pt x="67" y="84"/>
                  </a:cubicBezTo>
                  <a:cubicBezTo>
                    <a:pt x="67" y="84"/>
                    <a:pt x="67" y="84"/>
                    <a:pt x="67" y="83"/>
                  </a:cubicBezTo>
                  <a:cubicBezTo>
                    <a:pt x="67" y="83"/>
                    <a:pt x="67" y="83"/>
                    <a:pt x="67" y="83"/>
                  </a:cubicBezTo>
                  <a:cubicBezTo>
                    <a:pt x="67" y="83"/>
                    <a:pt x="67" y="83"/>
                    <a:pt x="67" y="83"/>
                  </a:cubicBezTo>
                  <a:cubicBezTo>
                    <a:pt x="67" y="83"/>
                    <a:pt x="67" y="83"/>
                    <a:pt x="67" y="83"/>
                  </a:cubicBezTo>
                  <a:cubicBezTo>
                    <a:pt x="67" y="83"/>
                    <a:pt x="67" y="83"/>
                    <a:pt x="67" y="83"/>
                  </a:cubicBezTo>
                  <a:cubicBezTo>
                    <a:pt x="67" y="83"/>
                    <a:pt x="67" y="83"/>
                    <a:pt x="67" y="82"/>
                  </a:cubicBezTo>
                  <a:cubicBezTo>
                    <a:pt x="67" y="82"/>
                    <a:pt x="67" y="82"/>
                    <a:pt x="67" y="82"/>
                  </a:cubicBezTo>
                  <a:cubicBezTo>
                    <a:pt x="67" y="82"/>
                    <a:pt x="67" y="82"/>
                    <a:pt x="67" y="82"/>
                  </a:cubicBezTo>
                  <a:cubicBezTo>
                    <a:pt x="67" y="82"/>
                    <a:pt x="67" y="82"/>
                    <a:pt x="67" y="82"/>
                  </a:cubicBezTo>
                  <a:cubicBezTo>
                    <a:pt x="67" y="82"/>
                    <a:pt x="67" y="81"/>
                    <a:pt x="67" y="81"/>
                  </a:cubicBezTo>
                  <a:cubicBezTo>
                    <a:pt x="67" y="81"/>
                    <a:pt x="67" y="81"/>
                    <a:pt x="67" y="81"/>
                  </a:cubicBezTo>
                  <a:cubicBezTo>
                    <a:pt x="67" y="81"/>
                    <a:pt x="67" y="81"/>
                    <a:pt x="66" y="81"/>
                  </a:cubicBezTo>
                  <a:cubicBezTo>
                    <a:pt x="66" y="81"/>
                    <a:pt x="66" y="81"/>
                    <a:pt x="66" y="81"/>
                  </a:cubicBezTo>
                  <a:cubicBezTo>
                    <a:pt x="66" y="81"/>
                    <a:pt x="66" y="81"/>
                    <a:pt x="66" y="81"/>
                  </a:cubicBezTo>
                  <a:cubicBezTo>
                    <a:pt x="66" y="81"/>
                    <a:pt x="66" y="81"/>
                    <a:pt x="66" y="81"/>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8"/>
                    <a:pt x="66" y="78"/>
                    <a:pt x="66" y="78"/>
                  </a:cubicBezTo>
                  <a:cubicBezTo>
                    <a:pt x="65" y="78"/>
                    <a:pt x="65" y="78"/>
                    <a:pt x="65" y="78"/>
                  </a:cubicBezTo>
                  <a:cubicBezTo>
                    <a:pt x="65" y="78"/>
                    <a:pt x="65" y="78"/>
                    <a:pt x="65" y="78"/>
                  </a:cubicBezTo>
                  <a:cubicBezTo>
                    <a:pt x="65" y="78"/>
                    <a:pt x="65" y="78"/>
                    <a:pt x="65" y="78"/>
                  </a:cubicBezTo>
                  <a:cubicBezTo>
                    <a:pt x="65"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7"/>
                    <a:pt x="64" y="77"/>
                  </a:cubicBezTo>
                  <a:cubicBezTo>
                    <a:pt x="64" y="77"/>
                    <a:pt x="64" y="77"/>
                    <a:pt x="64" y="77"/>
                  </a:cubicBezTo>
                  <a:cubicBezTo>
                    <a:pt x="64" y="77"/>
                    <a:pt x="64" y="77"/>
                    <a:pt x="64" y="77"/>
                  </a:cubicBezTo>
                  <a:cubicBezTo>
                    <a:pt x="64" y="77"/>
                    <a:pt x="64" y="77"/>
                    <a:pt x="64" y="77"/>
                  </a:cubicBezTo>
                  <a:cubicBezTo>
                    <a:pt x="63" y="77"/>
                    <a:pt x="63" y="77"/>
                    <a:pt x="63" y="77"/>
                  </a:cubicBezTo>
                  <a:cubicBezTo>
                    <a:pt x="63" y="77"/>
                    <a:pt x="63" y="77"/>
                    <a:pt x="63" y="77"/>
                  </a:cubicBezTo>
                  <a:cubicBezTo>
                    <a:pt x="63" y="77"/>
                    <a:pt x="63" y="77"/>
                    <a:pt x="63" y="77"/>
                  </a:cubicBezTo>
                  <a:cubicBezTo>
                    <a:pt x="63" y="77"/>
                    <a:pt x="63" y="77"/>
                    <a:pt x="63" y="77"/>
                  </a:cubicBezTo>
                  <a:cubicBezTo>
                    <a:pt x="63" y="77"/>
                    <a:pt x="63" y="77"/>
                    <a:pt x="63" y="76"/>
                  </a:cubicBezTo>
                  <a:cubicBezTo>
                    <a:pt x="63" y="76"/>
                    <a:pt x="63" y="76"/>
                    <a:pt x="63" y="76"/>
                  </a:cubicBezTo>
                  <a:cubicBezTo>
                    <a:pt x="62" y="76"/>
                    <a:pt x="62" y="76"/>
                    <a:pt x="62" y="76"/>
                  </a:cubicBezTo>
                  <a:cubicBezTo>
                    <a:pt x="62" y="76"/>
                    <a:pt x="62" y="76"/>
                    <a:pt x="62" y="76"/>
                  </a:cubicBezTo>
                  <a:cubicBezTo>
                    <a:pt x="62" y="76"/>
                    <a:pt x="62" y="76"/>
                    <a:pt x="62" y="76"/>
                  </a:cubicBezTo>
                  <a:cubicBezTo>
                    <a:pt x="62" y="76"/>
                    <a:pt x="62" y="75"/>
                    <a:pt x="62" y="75"/>
                  </a:cubicBezTo>
                  <a:cubicBezTo>
                    <a:pt x="62" y="75"/>
                    <a:pt x="62" y="75"/>
                    <a:pt x="62" y="75"/>
                  </a:cubicBezTo>
                  <a:cubicBezTo>
                    <a:pt x="62" y="75"/>
                    <a:pt x="61" y="75"/>
                    <a:pt x="61" y="75"/>
                  </a:cubicBezTo>
                  <a:cubicBezTo>
                    <a:pt x="61" y="75"/>
                    <a:pt x="61" y="75"/>
                    <a:pt x="61" y="75"/>
                  </a:cubicBezTo>
                  <a:cubicBezTo>
                    <a:pt x="61" y="75"/>
                    <a:pt x="61" y="75"/>
                    <a:pt x="61" y="75"/>
                  </a:cubicBezTo>
                  <a:cubicBezTo>
                    <a:pt x="61" y="75"/>
                    <a:pt x="61" y="74"/>
                    <a:pt x="61" y="74"/>
                  </a:cubicBezTo>
                  <a:cubicBezTo>
                    <a:pt x="61" y="74"/>
                    <a:pt x="61" y="74"/>
                    <a:pt x="61" y="74"/>
                  </a:cubicBezTo>
                  <a:cubicBezTo>
                    <a:pt x="61" y="74"/>
                    <a:pt x="61" y="74"/>
                    <a:pt x="61" y="74"/>
                  </a:cubicBezTo>
                  <a:cubicBezTo>
                    <a:pt x="61" y="74"/>
                    <a:pt x="61" y="74"/>
                    <a:pt x="61" y="74"/>
                  </a:cubicBezTo>
                  <a:cubicBezTo>
                    <a:pt x="61" y="74"/>
                    <a:pt x="61" y="74"/>
                    <a:pt x="61" y="74"/>
                  </a:cubicBezTo>
                  <a:cubicBezTo>
                    <a:pt x="61" y="74"/>
                    <a:pt x="61" y="73"/>
                    <a:pt x="61" y="73"/>
                  </a:cubicBezTo>
                  <a:cubicBezTo>
                    <a:pt x="61" y="73"/>
                    <a:pt x="61" y="73"/>
                    <a:pt x="60" y="73"/>
                  </a:cubicBezTo>
                  <a:cubicBezTo>
                    <a:pt x="60" y="73"/>
                    <a:pt x="60" y="73"/>
                    <a:pt x="60" y="73"/>
                  </a:cubicBezTo>
                  <a:cubicBezTo>
                    <a:pt x="60" y="73"/>
                    <a:pt x="60" y="73"/>
                    <a:pt x="60" y="73"/>
                  </a:cubicBezTo>
                  <a:cubicBezTo>
                    <a:pt x="60" y="73"/>
                    <a:pt x="60" y="73"/>
                    <a:pt x="60" y="73"/>
                  </a:cubicBezTo>
                  <a:cubicBezTo>
                    <a:pt x="60" y="73"/>
                    <a:pt x="60" y="73"/>
                    <a:pt x="60" y="73"/>
                  </a:cubicBezTo>
                  <a:cubicBezTo>
                    <a:pt x="60" y="73"/>
                    <a:pt x="60" y="73"/>
                    <a:pt x="60" y="73"/>
                  </a:cubicBezTo>
                  <a:cubicBezTo>
                    <a:pt x="60" y="73"/>
                    <a:pt x="60" y="73"/>
                    <a:pt x="60" y="72"/>
                  </a:cubicBezTo>
                  <a:cubicBezTo>
                    <a:pt x="60" y="72"/>
                    <a:pt x="60" y="72"/>
                    <a:pt x="60" y="72"/>
                  </a:cubicBezTo>
                  <a:cubicBezTo>
                    <a:pt x="60" y="72"/>
                    <a:pt x="60" y="72"/>
                    <a:pt x="60" y="72"/>
                  </a:cubicBezTo>
                  <a:cubicBezTo>
                    <a:pt x="60" y="72"/>
                    <a:pt x="60" y="72"/>
                    <a:pt x="60" y="72"/>
                  </a:cubicBezTo>
                  <a:cubicBezTo>
                    <a:pt x="60" y="72"/>
                    <a:pt x="60" y="72"/>
                    <a:pt x="60" y="72"/>
                  </a:cubicBezTo>
                  <a:cubicBezTo>
                    <a:pt x="60" y="72"/>
                    <a:pt x="60" y="72"/>
                    <a:pt x="60" y="72"/>
                  </a:cubicBezTo>
                  <a:cubicBezTo>
                    <a:pt x="60" y="71"/>
                    <a:pt x="60" y="71"/>
                    <a:pt x="60" y="71"/>
                  </a:cubicBezTo>
                  <a:cubicBezTo>
                    <a:pt x="60"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0"/>
                    <a:pt x="59" y="70"/>
                  </a:cubicBezTo>
                  <a:cubicBezTo>
                    <a:pt x="59" y="70"/>
                    <a:pt x="59" y="70"/>
                    <a:pt x="59" y="70"/>
                  </a:cubicBezTo>
                  <a:cubicBezTo>
                    <a:pt x="59" y="70"/>
                    <a:pt x="59" y="70"/>
                    <a:pt x="59" y="70"/>
                  </a:cubicBezTo>
                  <a:cubicBezTo>
                    <a:pt x="59" y="70"/>
                    <a:pt x="59" y="70"/>
                    <a:pt x="59" y="70"/>
                  </a:cubicBezTo>
                  <a:cubicBezTo>
                    <a:pt x="58" y="70"/>
                    <a:pt x="58" y="70"/>
                    <a:pt x="58" y="70"/>
                  </a:cubicBezTo>
                  <a:cubicBezTo>
                    <a:pt x="58" y="70"/>
                    <a:pt x="58" y="70"/>
                    <a:pt x="58" y="70"/>
                  </a:cubicBezTo>
                  <a:cubicBezTo>
                    <a:pt x="58" y="70"/>
                    <a:pt x="58" y="70"/>
                    <a:pt x="58" y="70"/>
                  </a:cubicBezTo>
                  <a:cubicBezTo>
                    <a:pt x="58" y="70"/>
                    <a:pt x="58" y="70"/>
                    <a:pt x="58" y="70"/>
                  </a:cubicBezTo>
                  <a:cubicBezTo>
                    <a:pt x="57" y="70"/>
                    <a:pt x="57" y="70"/>
                    <a:pt x="57" y="70"/>
                  </a:cubicBezTo>
                  <a:cubicBezTo>
                    <a:pt x="57" y="70"/>
                    <a:pt x="57" y="70"/>
                    <a:pt x="57" y="70"/>
                  </a:cubicBezTo>
                  <a:cubicBezTo>
                    <a:pt x="57" y="70"/>
                    <a:pt x="57" y="70"/>
                    <a:pt x="57"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5" y="70"/>
                  </a:cubicBezTo>
                  <a:cubicBezTo>
                    <a:pt x="55" y="70"/>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4" y="69"/>
                  </a:cubicBezTo>
                  <a:cubicBezTo>
                    <a:pt x="54" y="68"/>
                    <a:pt x="54" y="69"/>
                    <a:pt x="54" y="69"/>
                  </a:cubicBezTo>
                  <a:cubicBezTo>
                    <a:pt x="54" y="69"/>
                    <a:pt x="54" y="68"/>
                    <a:pt x="54" y="68"/>
                  </a:cubicBezTo>
                  <a:cubicBezTo>
                    <a:pt x="54" y="68"/>
                    <a:pt x="54" y="68"/>
                    <a:pt x="54" y="68"/>
                  </a:cubicBezTo>
                  <a:cubicBezTo>
                    <a:pt x="54" y="68"/>
                    <a:pt x="54" y="68"/>
                    <a:pt x="54" y="68"/>
                  </a:cubicBezTo>
                  <a:cubicBezTo>
                    <a:pt x="54" y="68"/>
                    <a:pt x="54"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3" y="68"/>
                  </a:cubicBezTo>
                  <a:cubicBezTo>
                    <a:pt x="53" y="68"/>
                    <a:pt x="53" y="68"/>
                    <a:pt x="52" y="68"/>
                  </a:cubicBezTo>
                  <a:cubicBezTo>
                    <a:pt x="52" y="68"/>
                    <a:pt x="52" y="68"/>
                    <a:pt x="52" y="68"/>
                  </a:cubicBezTo>
                  <a:cubicBezTo>
                    <a:pt x="52" y="68"/>
                    <a:pt x="52" y="67"/>
                    <a:pt x="52" y="67"/>
                  </a:cubicBezTo>
                  <a:cubicBezTo>
                    <a:pt x="52" y="67"/>
                    <a:pt x="52" y="67"/>
                    <a:pt x="52" y="67"/>
                  </a:cubicBezTo>
                  <a:cubicBezTo>
                    <a:pt x="52" y="67"/>
                    <a:pt x="52" y="67"/>
                    <a:pt x="52" y="67"/>
                  </a:cubicBezTo>
                  <a:cubicBezTo>
                    <a:pt x="52" y="67"/>
                    <a:pt x="52" y="67"/>
                    <a:pt x="52" y="67"/>
                  </a:cubicBezTo>
                  <a:cubicBezTo>
                    <a:pt x="52" y="67"/>
                    <a:pt x="52" y="67"/>
                    <a:pt x="52" y="67"/>
                  </a:cubicBezTo>
                  <a:cubicBezTo>
                    <a:pt x="52" y="67"/>
                    <a:pt x="52" y="67"/>
                    <a:pt x="52" y="67"/>
                  </a:cubicBezTo>
                  <a:cubicBezTo>
                    <a:pt x="52" y="67"/>
                    <a:pt x="52" y="67"/>
                    <a:pt x="51" y="67"/>
                  </a:cubicBezTo>
                  <a:cubicBezTo>
                    <a:pt x="51" y="67"/>
                    <a:pt x="51" y="67"/>
                    <a:pt x="51" y="67"/>
                  </a:cubicBezTo>
                  <a:cubicBezTo>
                    <a:pt x="51" y="67"/>
                    <a:pt x="51" y="67"/>
                    <a:pt x="51" y="67"/>
                  </a:cubicBezTo>
                  <a:cubicBezTo>
                    <a:pt x="51" y="67"/>
                    <a:pt x="51" y="67"/>
                    <a:pt x="51" y="67"/>
                  </a:cubicBezTo>
                  <a:cubicBezTo>
                    <a:pt x="51" y="67"/>
                    <a:pt x="51" y="67"/>
                    <a:pt x="51" y="67"/>
                  </a:cubicBezTo>
                  <a:cubicBezTo>
                    <a:pt x="51" y="67"/>
                    <a:pt x="51" y="67"/>
                    <a:pt x="51" y="67"/>
                  </a:cubicBezTo>
                  <a:cubicBezTo>
                    <a:pt x="51" y="67"/>
                    <a:pt x="50" y="67"/>
                    <a:pt x="50" y="67"/>
                  </a:cubicBezTo>
                  <a:cubicBezTo>
                    <a:pt x="50" y="67"/>
                    <a:pt x="50" y="67"/>
                    <a:pt x="50" y="67"/>
                  </a:cubicBezTo>
                  <a:cubicBezTo>
                    <a:pt x="50" y="67"/>
                    <a:pt x="50" y="67"/>
                    <a:pt x="50" y="67"/>
                  </a:cubicBezTo>
                  <a:cubicBezTo>
                    <a:pt x="50" y="67"/>
                    <a:pt x="50" y="67"/>
                    <a:pt x="50" y="67"/>
                  </a:cubicBezTo>
                  <a:cubicBezTo>
                    <a:pt x="50" y="67"/>
                    <a:pt x="50" y="66"/>
                    <a:pt x="50" y="66"/>
                  </a:cubicBezTo>
                  <a:cubicBezTo>
                    <a:pt x="50" y="66"/>
                    <a:pt x="49" y="66"/>
                    <a:pt x="49" y="66"/>
                  </a:cubicBezTo>
                  <a:cubicBezTo>
                    <a:pt x="49" y="67"/>
                    <a:pt x="49" y="67"/>
                    <a:pt x="49" y="67"/>
                  </a:cubicBezTo>
                  <a:cubicBezTo>
                    <a:pt x="49" y="67"/>
                    <a:pt x="49" y="67"/>
                    <a:pt x="49" y="67"/>
                  </a:cubicBezTo>
                  <a:cubicBezTo>
                    <a:pt x="49" y="67"/>
                    <a:pt x="49" y="67"/>
                    <a:pt x="49" y="67"/>
                  </a:cubicBezTo>
                  <a:cubicBezTo>
                    <a:pt x="49" y="67"/>
                    <a:pt x="49" y="67"/>
                    <a:pt x="49" y="67"/>
                  </a:cubicBezTo>
                  <a:cubicBezTo>
                    <a:pt x="49" y="67"/>
                    <a:pt x="49" y="67"/>
                    <a:pt x="49" y="67"/>
                  </a:cubicBezTo>
                  <a:cubicBezTo>
                    <a:pt x="49" y="67"/>
                    <a:pt x="48" y="67"/>
                    <a:pt x="48" y="67"/>
                  </a:cubicBezTo>
                  <a:cubicBezTo>
                    <a:pt x="48" y="67"/>
                    <a:pt x="48" y="67"/>
                    <a:pt x="48" y="67"/>
                  </a:cubicBezTo>
                  <a:cubicBezTo>
                    <a:pt x="48" y="68"/>
                    <a:pt x="49" y="68"/>
                    <a:pt x="49" y="68"/>
                  </a:cubicBezTo>
                  <a:cubicBezTo>
                    <a:pt x="49" y="68"/>
                    <a:pt x="49" y="68"/>
                    <a:pt x="49" y="68"/>
                  </a:cubicBezTo>
                  <a:cubicBezTo>
                    <a:pt x="49" y="68"/>
                    <a:pt x="49" y="68"/>
                    <a:pt x="49"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9"/>
                    <a:pt x="48" y="69"/>
                  </a:cubicBezTo>
                  <a:cubicBezTo>
                    <a:pt x="48" y="69"/>
                    <a:pt x="48" y="69"/>
                    <a:pt x="48" y="69"/>
                  </a:cubicBezTo>
                  <a:cubicBezTo>
                    <a:pt x="48" y="69"/>
                    <a:pt x="47" y="69"/>
                    <a:pt x="47" y="69"/>
                  </a:cubicBezTo>
                  <a:cubicBezTo>
                    <a:pt x="47" y="69"/>
                    <a:pt x="47" y="69"/>
                    <a:pt x="47" y="69"/>
                  </a:cubicBezTo>
                  <a:cubicBezTo>
                    <a:pt x="47" y="69"/>
                    <a:pt x="47" y="69"/>
                    <a:pt x="47" y="69"/>
                  </a:cubicBezTo>
                  <a:cubicBezTo>
                    <a:pt x="47" y="69"/>
                    <a:pt x="47" y="69"/>
                    <a:pt x="47" y="69"/>
                  </a:cubicBezTo>
                  <a:cubicBezTo>
                    <a:pt x="47" y="69"/>
                    <a:pt x="46" y="69"/>
                    <a:pt x="46" y="69"/>
                  </a:cubicBezTo>
                  <a:cubicBezTo>
                    <a:pt x="46" y="69"/>
                    <a:pt x="46" y="69"/>
                    <a:pt x="46" y="69"/>
                  </a:cubicBezTo>
                  <a:cubicBezTo>
                    <a:pt x="46" y="69"/>
                    <a:pt x="46" y="69"/>
                    <a:pt x="46" y="69"/>
                  </a:cubicBezTo>
                  <a:cubicBezTo>
                    <a:pt x="46" y="69"/>
                    <a:pt x="46" y="69"/>
                    <a:pt x="46" y="69"/>
                  </a:cubicBezTo>
                  <a:cubicBezTo>
                    <a:pt x="46" y="69"/>
                    <a:pt x="45" y="69"/>
                    <a:pt x="45" y="69"/>
                  </a:cubicBezTo>
                  <a:cubicBezTo>
                    <a:pt x="45" y="69"/>
                    <a:pt x="45" y="69"/>
                    <a:pt x="45" y="69"/>
                  </a:cubicBezTo>
                  <a:cubicBezTo>
                    <a:pt x="45" y="69"/>
                    <a:pt x="45" y="69"/>
                    <a:pt x="45" y="69"/>
                  </a:cubicBezTo>
                  <a:cubicBezTo>
                    <a:pt x="45" y="69"/>
                    <a:pt x="45" y="69"/>
                    <a:pt x="45" y="69"/>
                  </a:cubicBezTo>
                  <a:cubicBezTo>
                    <a:pt x="45" y="69"/>
                    <a:pt x="45" y="69"/>
                    <a:pt x="45" y="69"/>
                  </a:cubicBezTo>
                  <a:cubicBezTo>
                    <a:pt x="44" y="69"/>
                    <a:pt x="44" y="69"/>
                    <a:pt x="44" y="69"/>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9"/>
                    <a:pt x="44" y="69"/>
                  </a:cubicBezTo>
                  <a:cubicBezTo>
                    <a:pt x="44" y="69"/>
                    <a:pt x="44" y="69"/>
                    <a:pt x="44" y="69"/>
                  </a:cubicBezTo>
                  <a:cubicBezTo>
                    <a:pt x="43" y="69"/>
                    <a:pt x="43" y="68"/>
                    <a:pt x="43" y="68"/>
                  </a:cubicBezTo>
                  <a:cubicBezTo>
                    <a:pt x="43" y="68"/>
                    <a:pt x="43" y="68"/>
                    <a:pt x="43" y="68"/>
                  </a:cubicBezTo>
                  <a:cubicBezTo>
                    <a:pt x="43" y="68"/>
                    <a:pt x="43" y="68"/>
                    <a:pt x="43" y="68"/>
                  </a:cubicBezTo>
                  <a:cubicBezTo>
                    <a:pt x="43" y="68"/>
                    <a:pt x="43" y="68"/>
                    <a:pt x="43" y="68"/>
                  </a:cubicBezTo>
                  <a:cubicBezTo>
                    <a:pt x="43" y="68"/>
                    <a:pt x="43" y="69"/>
                    <a:pt x="43" y="69"/>
                  </a:cubicBezTo>
                  <a:cubicBezTo>
                    <a:pt x="43" y="69"/>
                    <a:pt x="43" y="69"/>
                    <a:pt x="42" y="69"/>
                  </a:cubicBezTo>
                  <a:cubicBezTo>
                    <a:pt x="42" y="69"/>
                    <a:pt x="42" y="69"/>
                    <a:pt x="42" y="69"/>
                  </a:cubicBezTo>
                  <a:cubicBezTo>
                    <a:pt x="42" y="68"/>
                    <a:pt x="42" y="68"/>
                    <a:pt x="42" y="68"/>
                  </a:cubicBezTo>
                  <a:cubicBezTo>
                    <a:pt x="42" y="68"/>
                    <a:pt x="42" y="68"/>
                    <a:pt x="42" y="68"/>
                  </a:cubicBezTo>
                  <a:cubicBezTo>
                    <a:pt x="42" y="68"/>
                    <a:pt x="42" y="68"/>
                    <a:pt x="42" y="68"/>
                  </a:cubicBezTo>
                  <a:cubicBezTo>
                    <a:pt x="42" y="68"/>
                    <a:pt x="42" y="68"/>
                    <a:pt x="42" y="68"/>
                  </a:cubicBezTo>
                  <a:cubicBezTo>
                    <a:pt x="42" y="68"/>
                    <a:pt x="42"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0" y="68"/>
                    <a:pt x="40" y="68"/>
                    <a:pt x="40" y="68"/>
                  </a:cubicBezTo>
                  <a:cubicBezTo>
                    <a:pt x="40" y="68"/>
                    <a:pt x="40" y="68"/>
                    <a:pt x="40" y="68"/>
                  </a:cubicBezTo>
                  <a:cubicBezTo>
                    <a:pt x="40" y="68"/>
                    <a:pt x="40" y="68"/>
                    <a:pt x="40" y="68"/>
                  </a:cubicBezTo>
                  <a:cubicBezTo>
                    <a:pt x="40" y="68"/>
                    <a:pt x="40" y="68"/>
                    <a:pt x="40" y="68"/>
                  </a:cubicBezTo>
                  <a:cubicBezTo>
                    <a:pt x="40" y="68"/>
                    <a:pt x="40" y="68"/>
                    <a:pt x="40" y="68"/>
                  </a:cubicBezTo>
                  <a:cubicBezTo>
                    <a:pt x="40"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8" y="68"/>
                    <a:pt x="38" y="68"/>
                  </a:cubicBezTo>
                  <a:cubicBezTo>
                    <a:pt x="38" y="67"/>
                    <a:pt x="38" y="67"/>
                    <a:pt x="38" y="67"/>
                  </a:cubicBezTo>
                  <a:cubicBezTo>
                    <a:pt x="38" y="67"/>
                    <a:pt x="38" y="67"/>
                    <a:pt x="38" y="67"/>
                  </a:cubicBezTo>
                  <a:cubicBezTo>
                    <a:pt x="38" y="67"/>
                    <a:pt x="38" y="67"/>
                    <a:pt x="38" y="67"/>
                  </a:cubicBezTo>
                  <a:cubicBezTo>
                    <a:pt x="38" y="67"/>
                    <a:pt x="38" y="67"/>
                    <a:pt x="38" y="67"/>
                  </a:cubicBezTo>
                  <a:cubicBezTo>
                    <a:pt x="38" y="67"/>
                    <a:pt x="38" y="67"/>
                    <a:pt x="38" y="67"/>
                  </a:cubicBezTo>
                  <a:cubicBezTo>
                    <a:pt x="38" y="68"/>
                    <a:pt x="38" y="68"/>
                    <a:pt x="38" y="68"/>
                  </a:cubicBezTo>
                  <a:cubicBezTo>
                    <a:pt x="37" y="68"/>
                    <a:pt x="37" y="68"/>
                    <a:pt x="37" y="68"/>
                  </a:cubicBezTo>
                  <a:cubicBezTo>
                    <a:pt x="37" y="68"/>
                    <a:pt x="37" y="68"/>
                    <a:pt x="37" y="68"/>
                  </a:cubicBezTo>
                  <a:cubicBezTo>
                    <a:pt x="37" y="68"/>
                    <a:pt x="37" y="68"/>
                    <a:pt x="37" y="68"/>
                  </a:cubicBezTo>
                  <a:cubicBezTo>
                    <a:pt x="37" y="68"/>
                    <a:pt x="37" y="67"/>
                    <a:pt x="37" y="67"/>
                  </a:cubicBezTo>
                  <a:cubicBezTo>
                    <a:pt x="37" y="67"/>
                    <a:pt x="37" y="67"/>
                    <a:pt x="37" y="67"/>
                  </a:cubicBezTo>
                  <a:cubicBezTo>
                    <a:pt x="37" y="67"/>
                    <a:pt x="37" y="67"/>
                    <a:pt x="37" y="67"/>
                  </a:cubicBezTo>
                  <a:cubicBezTo>
                    <a:pt x="37" y="67"/>
                    <a:pt x="37" y="67"/>
                    <a:pt x="37" y="67"/>
                  </a:cubicBezTo>
                  <a:cubicBezTo>
                    <a:pt x="37" y="67"/>
                    <a:pt x="37" y="67"/>
                    <a:pt x="37" y="67"/>
                  </a:cubicBezTo>
                  <a:cubicBezTo>
                    <a:pt x="36" y="67"/>
                    <a:pt x="36" y="67"/>
                    <a:pt x="36" y="67"/>
                  </a:cubicBezTo>
                  <a:cubicBezTo>
                    <a:pt x="36" y="67"/>
                    <a:pt x="36" y="67"/>
                    <a:pt x="36" y="67"/>
                  </a:cubicBezTo>
                  <a:cubicBezTo>
                    <a:pt x="36" y="67"/>
                    <a:pt x="36" y="67"/>
                    <a:pt x="36" y="67"/>
                  </a:cubicBezTo>
                  <a:cubicBezTo>
                    <a:pt x="36" y="67"/>
                    <a:pt x="36" y="66"/>
                    <a:pt x="36" y="66"/>
                  </a:cubicBezTo>
                  <a:cubicBezTo>
                    <a:pt x="36" y="66"/>
                    <a:pt x="36" y="66"/>
                    <a:pt x="36" y="66"/>
                  </a:cubicBezTo>
                  <a:cubicBezTo>
                    <a:pt x="36" y="66"/>
                    <a:pt x="36" y="66"/>
                    <a:pt x="36" y="66"/>
                  </a:cubicBezTo>
                  <a:cubicBezTo>
                    <a:pt x="36" y="66"/>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7" y="66"/>
                  </a:cubicBezTo>
                  <a:cubicBezTo>
                    <a:pt x="37" y="67"/>
                    <a:pt x="37" y="67"/>
                    <a:pt x="37" y="67"/>
                  </a:cubicBezTo>
                  <a:cubicBezTo>
                    <a:pt x="37" y="67"/>
                    <a:pt x="37" y="67"/>
                    <a:pt x="37" y="67"/>
                  </a:cubicBezTo>
                  <a:cubicBezTo>
                    <a:pt x="37" y="67"/>
                    <a:pt x="37" y="67"/>
                    <a:pt x="38" y="67"/>
                  </a:cubicBezTo>
                  <a:cubicBezTo>
                    <a:pt x="38" y="67"/>
                    <a:pt x="38" y="67"/>
                    <a:pt x="38" y="67"/>
                  </a:cubicBezTo>
                  <a:cubicBezTo>
                    <a:pt x="38" y="67"/>
                    <a:pt x="38" y="67"/>
                    <a:pt x="38" y="67"/>
                  </a:cubicBezTo>
                  <a:cubicBezTo>
                    <a:pt x="38" y="67"/>
                    <a:pt x="38" y="67"/>
                    <a:pt x="38" y="67"/>
                  </a:cubicBezTo>
                  <a:cubicBezTo>
                    <a:pt x="38" y="67"/>
                    <a:pt x="38" y="67"/>
                    <a:pt x="38" y="67"/>
                  </a:cubicBezTo>
                  <a:cubicBezTo>
                    <a:pt x="38" y="66"/>
                    <a:pt x="38" y="67"/>
                    <a:pt x="38" y="67"/>
                  </a:cubicBezTo>
                  <a:cubicBezTo>
                    <a:pt x="38" y="67"/>
                    <a:pt x="39" y="67"/>
                    <a:pt x="39" y="67"/>
                  </a:cubicBezTo>
                  <a:cubicBezTo>
                    <a:pt x="39" y="67"/>
                    <a:pt x="39" y="67"/>
                    <a:pt x="39" y="67"/>
                  </a:cubicBezTo>
                  <a:cubicBezTo>
                    <a:pt x="39" y="67"/>
                    <a:pt x="39" y="67"/>
                    <a:pt x="39" y="67"/>
                  </a:cubicBezTo>
                  <a:cubicBezTo>
                    <a:pt x="39" y="67"/>
                    <a:pt x="39" y="67"/>
                    <a:pt x="39" y="67"/>
                  </a:cubicBezTo>
                  <a:cubicBezTo>
                    <a:pt x="39" y="67"/>
                    <a:pt x="39" y="67"/>
                    <a:pt x="39" y="67"/>
                  </a:cubicBezTo>
                  <a:cubicBezTo>
                    <a:pt x="39" y="67"/>
                    <a:pt x="39" y="67"/>
                    <a:pt x="39" y="67"/>
                  </a:cubicBezTo>
                  <a:cubicBezTo>
                    <a:pt x="39" y="67"/>
                    <a:pt x="40" y="67"/>
                    <a:pt x="40" y="67"/>
                  </a:cubicBezTo>
                  <a:cubicBezTo>
                    <a:pt x="40" y="67"/>
                    <a:pt x="40" y="67"/>
                    <a:pt x="40" y="67"/>
                  </a:cubicBezTo>
                  <a:cubicBezTo>
                    <a:pt x="40" y="67"/>
                    <a:pt x="40" y="67"/>
                    <a:pt x="40" y="67"/>
                  </a:cubicBezTo>
                  <a:cubicBezTo>
                    <a:pt x="40" y="67"/>
                    <a:pt x="40" y="67"/>
                    <a:pt x="40" y="67"/>
                  </a:cubicBezTo>
                  <a:cubicBezTo>
                    <a:pt x="40" y="67"/>
                    <a:pt x="40" y="67"/>
                    <a:pt x="40" y="67"/>
                  </a:cubicBezTo>
                  <a:cubicBezTo>
                    <a:pt x="40" y="67"/>
                    <a:pt x="40" y="67"/>
                    <a:pt x="40" y="67"/>
                  </a:cubicBezTo>
                  <a:cubicBezTo>
                    <a:pt x="40" y="68"/>
                    <a:pt x="40" y="68"/>
                    <a:pt x="40" y="68"/>
                  </a:cubicBezTo>
                  <a:cubicBezTo>
                    <a:pt x="40" y="67"/>
                    <a:pt x="40" y="67"/>
                    <a:pt x="40" y="67"/>
                  </a:cubicBezTo>
                  <a:cubicBezTo>
                    <a:pt x="41" y="68"/>
                    <a:pt x="41"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3" y="67"/>
                    <a:pt x="43" y="67"/>
                  </a:cubicBezTo>
                  <a:cubicBezTo>
                    <a:pt x="43" y="67"/>
                    <a:pt x="43" y="67"/>
                    <a:pt x="43" y="67"/>
                  </a:cubicBezTo>
                  <a:cubicBezTo>
                    <a:pt x="43" y="66"/>
                    <a:pt x="43" y="66"/>
                    <a:pt x="43" y="66"/>
                  </a:cubicBezTo>
                  <a:cubicBezTo>
                    <a:pt x="43" y="66"/>
                    <a:pt x="43" y="66"/>
                    <a:pt x="43" y="67"/>
                  </a:cubicBezTo>
                  <a:cubicBezTo>
                    <a:pt x="43" y="67"/>
                    <a:pt x="43" y="67"/>
                    <a:pt x="43" y="67"/>
                  </a:cubicBezTo>
                  <a:cubicBezTo>
                    <a:pt x="43" y="67"/>
                    <a:pt x="43" y="67"/>
                    <a:pt x="43" y="67"/>
                  </a:cubicBezTo>
                  <a:cubicBezTo>
                    <a:pt x="43" y="67"/>
                    <a:pt x="43"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5"/>
                    <a:pt x="44" y="65"/>
                    <a:pt x="44" y="65"/>
                  </a:cubicBezTo>
                  <a:cubicBezTo>
                    <a:pt x="44" y="65"/>
                    <a:pt x="44" y="65"/>
                    <a:pt x="44"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4"/>
                    <a:pt x="45" y="64"/>
                    <a:pt x="45" y="64"/>
                  </a:cubicBezTo>
                  <a:cubicBezTo>
                    <a:pt x="46" y="64"/>
                    <a:pt x="46" y="64"/>
                    <a:pt x="46" y="64"/>
                  </a:cubicBezTo>
                  <a:cubicBezTo>
                    <a:pt x="46" y="64"/>
                    <a:pt x="46" y="64"/>
                    <a:pt x="46" y="64"/>
                  </a:cubicBezTo>
                  <a:cubicBezTo>
                    <a:pt x="46" y="64"/>
                    <a:pt x="46" y="64"/>
                    <a:pt x="46" y="64"/>
                  </a:cubicBezTo>
                  <a:cubicBezTo>
                    <a:pt x="46" y="64"/>
                    <a:pt x="46" y="64"/>
                    <a:pt x="46" y="64"/>
                  </a:cubicBezTo>
                  <a:cubicBezTo>
                    <a:pt x="46" y="64"/>
                    <a:pt x="46" y="64"/>
                    <a:pt x="46" y="64"/>
                  </a:cubicBezTo>
                  <a:cubicBezTo>
                    <a:pt x="46" y="63"/>
                    <a:pt x="46" y="63"/>
                    <a:pt x="46" y="63"/>
                  </a:cubicBezTo>
                  <a:cubicBezTo>
                    <a:pt x="47" y="63"/>
                    <a:pt x="47" y="63"/>
                    <a:pt x="47" y="63"/>
                  </a:cubicBezTo>
                  <a:cubicBezTo>
                    <a:pt x="47" y="63"/>
                    <a:pt x="47" y="63"/>
                    <a:pt x="47" y="63"/>
                  </a:cubicBezTo>
                  <a:cubicBezTo>
                    <a:pt x="47" y="63"/>
                    <a:pt x="47" y="63"/>
                    <a:pt x="47" y="63"/>
                  </a:cubicBezTo>
                  <a:cubicBezTo>
                    <a:pt x="47" y="63"/>
                    <a:pt x="47"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9" y="63"/>
                    <a:pt x="49" y="63"/>
                    <a:pt x="49" y="63"/>
                  </a:cubicBezTo>
                  <a:cubicBezTo>
                    <a:pt x="49" y="63"/>
                    <a:pt x="49" y="63"/>
                    <a:pt x="49" y="63"/>
                  </a:cubicBezTo>
                  <a:cubicBezTo>
                    <a:pt x="49" y="63"/>
                    <a:pt x="49" y="63"/>
                    <a:pt x="49" y="63"/>
                  </a:cubicBezTo>
                  <a:cubicBezTo>
                    <a:pt x="49" y="63"/>
                    <a:pt x="49" y="63"/>
                    <a:pt x="49" y="63"/>
                  </a:cubicBezTo>
                  <a:cubicBezTo>
                    <a:pt x="49" y="63"/>
                    <a:pt x="49" y="63"/>
                    <a:pt x="49" y="63"/>
                  </a:cubicBezTo>
                  <a:cubicBezTo>
                    <a:pt x="49" y="63"/>
                    <a:pt x="49" y="63"/>
                    <a:pt x="49" y="63"/>
                  </a:cubicBezTo>
                  <a:cubicBezTo>
                    <a:pt x="50" y="63"/>
                    <a:pt x="50" y="63"/>
                    <a:pt x="50" y="63"/>
                  </a:cubicBezTo>
                  <a:cubicBezTo>
                    <a:pt x="50" y="63"/>
                    <a:pt x="50" y="63"/>
                    <a:pt x="50" y="63"/>
                  </a:cubicBezTo>
                  <a:cubicBezTo>
                    <a:pt x="50" y="63"/>
                    <a:pt x="50" y="63"/>
                    <a:pt x="50" y="63"/>
                  </a:cubicBezTo>
                  <a:cubicBezTo>
                    <a:pt x="51" y="63"/>
                    <a:pt x="51" y="63"/>
                    <a:pt x="51" y="63"/>
                  </a:cubicBezTo>
                  <a:cubicBezTo>
                    <a:pt x="51" y="63"/>
                    <a:pt x="51" y="63"/>
                    <a:pt x="51" y="63"/>
                  </a:cubicBezTo>
                  <a:cubicBezTo>
                    <a:pt x="51" y="63"/>
                    <a:pt x="51" y="63"/>
                    <a:pt x="51" y="63"/>
                  </a:cubicBezTo>
                  <a:cubicBezTo>
                    <a:pt x="51" y="63"/>
                    <a:pt x="51" y="63"/>
                    <a:pt x="51" y="62"/>
                  </a:cubicBezTo>
                  <a:cubicBezTo>
                    <a:pt x="51" y="62"/>
                    <a:pt x="51" y="62"/>
                    <a:pt x="51" y="62"/>
                  </a:cubicBezTo>
                  <a:cubicBezTo>
                    <a:pt x="51" y="62"/>
                    <a:pt x="51" y="62"/>
                    <a:pt x="51" y="62"/>
                  </a:cubicBezTo>
                  <a:cubicBezTo>
                    <a:pt x="51" y="62"/>
                    <a:pt x="52" y="62"/>
                    <a:pt x="52" y="62"/>
                  </a:cubicBezTo>
                  <a:cubicBezTo>
                    <a:pt x="52" y="62"/>
                    <a:pt x="52" y="62"/>
                    <a:pt x="52" y="62"/>
                  </a:cubicBezTo>
                  <a:cubicBezTo>
                    <a:pt x="52" y="62"/>
                    <a:pt x="52" y="62"/>
                    <a:pt x="52" y="62"/>
                  </a:cubicBezTo>
                  <a:cubicBezTo>
                    <a:pt x="52" y="61"/>
                    <a:pt x="52" y="61"/>
                    <a:pt x="52" y="61"/>
                  </a:cubicBezTo>
                  <a:cubicBezTo>
                    <a:pt x="52" y="61"/>
                    <a:pt x="52" y="61"/>
                    <a:pt x="53" y="61"/>
                  </a:cubicBezTo>
                  <a:cubicBezTo>
                    <a:pt x="53" y="61"/>
                    <a:pt x="52" y="61"/>
                    <a:pt x="52" y="61"/>
                  </a:cubicBezTo>
                  <a:cubicBezTo>
                    <a:pt x="52" y="61"/>
                    <a:pt x="52" y="61"/>
                    <a:pt x="52" y="61"/>
                  </a:cubicBezTo>
                  <a:cubicBezTo>
                    <a:pt x="52" y="61"/>
                    <a:pt x="52" y="61"/>
                    <a:pt x="52" y="61"/>
                  </a:cubicBezTo>
                  <a:cubicBezTo>
                    <a:pt x="52" y="61"/>
                    <a:pt x="52" y="61"/>
                    <a:pt x="52" y="61"/>
                  </a:cubicBezTo>
                  <a:cubicBezTo>
                    <a:pt x="52" y="61"/>
                    <a:pt x="52" y="61"/>
                    <a:pt x="52" y="61"/>
                  </a:cubicBezTo>
                  <a:cubicBezTo>
                    <a:pt x="52" y="61"/>
                    <a:pt x="52" y="61"/>
                    <a:pt x="52" y="60"/>
                  </a:cubicBezTo>
                  <a:cubicBezTo>
                    <a:pt x="52" y="60"/>
                    <a:pt x="52" y="60"/>
                    <a:pt x="52" y="60"/>
                  </a:cubicBezTo>
                  <a:cubicBezTo>
                    <a:pt x="52" y="60"/>
                    <a:pt x="51" y="60"/>
                    <a:pt x="51" y="60"/>
                  </a:cubicBezTo>
                  <a:cubicBezTo>
                    <a:pt x="51" y="60"/>
                    <a:pt x="51" y="60"/>
                    <a:pt x="51" y="60"/>
                  </a:cubicBezTo>
                  <a:cubicBezTo>
                    <a:pt x="51" y="60"/>
                    <a:pt x="51" y="60"/>
                    <a:pt x="51" y="60"/>
                  </a:cubicBezTo>
                  <a:cubicBezTo>
                    <a:pt x="51" y="60"/>
                    <a:pt x="51" y="60"/>
                    <a:pt x="51" y="60"/>
                  </a:cubicBezTo>
                  <a:cubicBezTo>
                    <a:pt x="51" y="60"/>
                    <a:pt x="51" y="60"/>
                    <a:pt x="51" y="60"/>
                  </a:cubicBezTo>
                  <a:cubicBezTo>
                    <a:pt x="51" y="60"/>
                    <a:pt x="51" y="60"/>
                    <a:pt x="51" y="60"/>
                  </a:cubicBezTo>
                  <a:cubicBezTo>
                    <a:pt x="51" y="60"/>
                    <a:pt x="50" y="60"/>
                    <a:pt x="50" y="60"/>
                  </a:cubicBezTo>
                  <a:cubicBezTo>
                    <a:pt x="50" y="60"/>
                    <a:pt x="50" y="60"/>
                    <a:pt x="50" y="60"/>
                  </a:cubicBezTo>
                  <a:cubicBezTo>
                    <a:pt x="50" y="60"/>
                    <a:pt x="50" y="60"/>
                    <a:pt x="50" y="60"/>
                  </a:cubicBezTo>
                  <a:cubicBezTo>
                    <a:pt x="50" y="60"/>
                    <a:pt x="50" y="59"/>
                    <a:pt x="50" y="59"/>
                  </a:cubicBezTo>
                  <a:cubicBezTo>
                    <a:pt x="50"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8" y="59"/>
                    <a:pt x="48" y="59"/>
                  </a:cubicBezTo>
                  <a:cubicBezTo>
                    <a:pt x="48" y="59"/>
                    <a:pt x="48" y="59"/>
                    <a:pt x="48" y="59"/>
                  </a:cubicBezTo>
                  <a:cubicBezTo>
                    <a:pt x="48" y="59"/>
                    <a:pt x="49" y="59"/>
                    <a:pt x="49" y="59"/>
                  </a:cubicBezTo>
                  <a:cubicBezTo>
                    <a:pt x="49" y="59"/>
                    <a:pt x="49" y="59"/>
                    <a:pt x="49" y="59"/>
                  </a:cubicBezTo>
                  <a:cubicBezTo>
                    <a:pt x="49" y="59"/>
                    <a:pt x="49" y="59"/>
                    <a:pt x="49" y="59"/>
                  </a:cubicBezTo>
                  <a:cubicBezTo>
                    <a:pt x="49" y="58"/>
                    <a:pt x="49" y="58"/>
                    <a:pt x="49" y="58"/>
                  </a:cubicBezTo>
                  <a:cubicBezTo>
                    <a:pt x="49" y="58"/>
                    <a:pt x="49" y="58"/>
                    <a:pt x="49" y="58"/>
                  </a:cubicBezTo>
                  <a:cubicBezTo>
                    <a:pt x="49" y="58"/>
                    <a:pt x="49" y="58"/>
                    <a:pt x="49" y="58"/>
                  </a:cubicBezTo>
                  <a:cubicBezTo>
                    <a:pt x="49" y="58"/>
                    <a:pt x="49" y="58"/>
                    <a:pt x="49" y="57"/>
                  </a:cubicBezTo>
                  <a:cubicBezTo>
                    <a:pt x="49" y="57"/>
                    <a:pt x="49" y="57"/>
                    <a:pt x="49" y="57"/>
                  </a:cubicBezTo>
                  <a:cubicBezTo>
                    <a:pt x="50" y="57"/>
                    <a:pt x="49" y="57"/>
                    <a:pt x="49" y="57"/>
                  </a:cubicBezTo>
                  <a:cubicBezTo>
                    <a:pt x="49" y="57"/>
                    <a:pt x="49" y="57"/>
                    <a:pt x="49" y="57"/>
                  </a:cubicBezTo>
                  <a:cubicBezTo>
                    <a:pt x="49" y="57"/>
                    <a:pt x="49" y="57"/>
                    <a:pt x="49" y="57"/>
                  </a:cubicBezTo>
                  <a:cubicBezTo>
                    <a:pt x="49" y="57"/>
                    <a:pt x="49" y="57"/>
                    <a:pt x="49" y="57"/>
                  </a:cubicBezTo>
                  <a:cubicBezTo>
                    <a:pt x="49" y="57"/>
                    <a:pt x="49" y="57"/>
                    <a:pt x="48" y="57"/>
                  </a:cubicBezTo>
                  <a:cubicBezTo>
                    <a:pt x="48" y="57"/>
                    <a:pt x="48" y="57"/>
                    <a:pt x="48" y="57"/>
                  </a:cubicBezTo>
                  <a:cubicBezTo>
                    <a:pt x="48" y="57"/>
                    <a:pt x="48" y="57"/>
                    <a:pt x="48" y="57"/>
                  </a:cubicBezTo>
                  <a:cubicBezTo>
                    <a:pt x="47" y="57"/>
                    <a:pt x="47" y="57"/>
                    <a:pt x="47" y="57"/>
                  </a:cubicBezTo>
                  <a:cubicBezTo>
                    <a:pt x="47" y="57"/>
                    <a:pt x="47" y="57"/>
                    <a:pt x="47" y="57"/>
                  </a:cubicBezTo>
                  <a:cubicBezTo>
                    <a:pt x="47" y="57"/>
                    <a:pt x="47" y="57"/>
                    <a:pt x="47" y="57"/>
                  </a:cubicBezTo>
                  <a:cubicBezTo>
                    <a:pt x="47" y="57"/>
                    <a:pt x="47" y="57"/>
                    <a:pt x="47" y="57"/>
                  </a:cubicBezTo>
                  <a:cubicBezTo>
                    <a:pt x="46" y="57"/>
                    <a:pt x="46" y="57"/>
                    <a:pt x="46" y="57"/>
                  </a:cubicBezTo>
                  <a:cubicBezTo>
                    <a:pt x="46" y="57"/>
                    <a:pt x="46" y="58"/>
                    <a:pt x="46" y="58"/>
                  </a:cubicBezTo>
                  <a:cubicBezTo>
                    <a:pt x="46" y="58"/>
                    <a:pt x="46" y="58"/>
                    <a:pt x="46" y="58"/>
                  </a:cubicBezTo>
                  <a:cubicBezTo>
                    <a:pt x="46" y="58"/>
                    <a:pt x="46" y="58"/>
                    <a:pt x="46" y="58"/>
                  </a:cubicBezTo>
                  <a:cubicBezTo>
                    <a:pt x="45" y="58"/>
                    <a:pt x="45" y="58"/>
                    <a:pt x="45" y="58"/>
                  </a:cubicBezTo>
                  <a:cubicBezTo>
                    <a:pt x="45" y="58"/>
                    <a:pt x="45" y="58"/>
                    <a:pt x="45" y="58"/>
                  </a:cubicBezTo>
                  <a:cubicBezTo>
                    <a:pt x="45" y="58"/>
                    <a:pt x="45" y="58"/>
                    <a:pt x="45" y="58"/>
                  </a:cubicBezTo>
                  <a:cubicBezTo>
                    <a:pt x="45" y="58"/>
                    <a:pt x="45" y="58"/>
                    <a:pt x="45" y="58"/>
                  </a:cubicBezTo>
                  <a:cubicBezTo>
                    <a:pt x="44" y="59"/>
                    <a:pt x="44" y="59"/>
                    <a:pt x="44" y="59"/>
                  </a:cubicBezTo>
                  <a:cubicBezTo>
                    <a:pt x="44" y="59"/>
                    <a:pt x="44" y="59"/>
                    <a:pt x="44" y="59"/>
                  </a:cubicBezTo>
                  <a:cubicBezTo>
                    <a:pt x="44" y="59"/>
                    <a:pt x="44" y="59"/>
                    <a:pt x="44" y="59"/>
                  </a:cubicBezTo>
                  <a:cubicBezTo>
                    <a:pt x="44" y="59"/>
                    <a:pt x="44" y="59"/>
                    <a:pt x="44"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2" y="59"/>
                    <a:pt x="42" y="59"/>
                  </a:cubicBezTo>
                  <a:cubicBezTo>
                    <a:pt x="42" y="59"/>
                    <a:pt x="42" y="59"/>
                    <a:pt x="42" y="59"/>
                  </a:cubicBezTo>
                  <a:cubicBezTo>
                    <a:pt x="42" y="59"/>
                    <a:pt x="42" y="59"/>
                    <a:pt x="42" y="59"/>
                  </a:cubicBezTo>
                  <a:cubicBezTo>
                    <a:pt x="42" y="59"/>
                    <a:pt x="42" y="58"/>
                    <a:pt x="42" y="58"/>
                  </a:cubicBezTo>
                  <a:cubicBezTo>
                    <a:pt x="42" y="58"/>
                    <a:pt x="41" y="58"/>
                    <a:pt x="41" y="58"/>
                  </a:cubicBezTo>
                  <a:cubicBezTo>
                    <a:pt x="41" y="58"/>
                    <a:pt x="42" y="58"/>
                    <a:pt x="42" y="58"/>
                  </a:cubicBezTo>
                  <a:cubicBezTo>
                    <a:pt x="42" y="58"/>
                    <a:pt x="42" y="59"/>
                    <a:pt x="42" y="59"/>
                  </a:cubicBezTo>
                  <a:cubicBezTo>
                    <a:pt x="42" y="59"/>
                    <a:pt x="42" y="59"/>
                    <a:pt x="42" y="59"/>
                  </a:cubicBezTo>
                  <a:cubicBezTo>
                    <a:pt x="42"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8"/>
                    <a:pt x="44" y="58"/>
                    <a:pt x="44" y="58"/>
                  </a:cubicBezTo>
                  <a:cubicBezTo>
                    <a:pt x="44" y="58"/>
                    <a:pt x="44" y="58"/>
                    <a:pt x="44" y="58"/>
                  </a:cubicBezTo>
                  <a:cubicBezTo>
                    <a:pt x="44" y="58"/>
                    <a:pt x="44" y="58"/>
                    <a:pt x="44" y="58"/>
                  </a:cubicBezTo>
                  <a:cubicBezTo>
                    <a:pt x="45" y="58"/>
                    <a:pt x="45" y="58"/>
                    <a:pt x="45" y="58"/>
                  </a:cubicBezTo>
                  <a:cubicBezTo>
                    <a:pt x="45" y="57"/>
                    <a:pt x="45" y="57"/>
                    <a:pt x="45" y="57"/>
                  </a:cubicBezTo>
                  <a:cubicBezTo>
                    <a:pt x="45" y="57"/>
                    <a:pt x="45" y="57"/>
                    <a:pt x="45" y="57"/>
                  </a:cubicBezTo>
                  <a:cubicBezTo>
                    <a:pt x="45" y="57"/>
                    <a:pt x="45" y="57"/>
                    <a:pt x="45" y="57"/>
                  </a:cubicBezTo>
                  <a:cubicBezTo>
                    <a:pt x="45" y="57"/>
                    <a:pt x="45" y="57"/>
                    <a:pt x="45" y="57"/>
                  </a:cubicBezTo>
                  <a:cubicBezTo>
                    <a:pt x="45" y="57"/>
                    <a:pt x="45" y="57"/>
                    <a:pt x="45" y="57"/>
                  </a:cubicBezTo>
                  <a:cubicBezTo>
                    <a:pt x="45" y="57"/>
                    <a:pt x="45" y="57"/>
                    <a:pt x="45" y="57"/>
                  </a:cubicBezTo>
                  <a:cubicBezTo>
                    <a:pt x="46" y="57"/>
                    <a:pt x="46" y="57"/>
                    <a:pt x="46" y="57"/>
                  </a:cubicBezTo>
                  <a:cubicBezTo>
                    <a:pt x="46" y="57"/>
                    <a:pt x="46" y="57"/>
                    <a:pt x="46" y="57"/>
                  </a:cubicBezTo>
                  <a:cubicBezTo>
                    <a:pt x="46" y="57"/>
                    <a:pt x="46" y="57"/>
                    <a:pt x="46" y="57"/>
                  </a:cubicBezTo>
                  <a:cubicBezTo>
                    <a:pt x="46" y="57"/>
                    <a:pt x="46" y="57"/>
                    <a:pt x="46" y="57"/>
                  </a:cubicBezTo>
                  <a:cubicBezTo>
                    <a:pt x="46" y="57"/>
                    <a:pt x="46" y="57"/>
                    <a:pt x="46" y="57"/>
                  </a:cubicBezTo>
                  <a:cubicBezTo>
                    <a:pt x="47" y="57"/>
                    <a:pt x="47" y="57"/>
                    <a:pt x="47" y="57"/>
                  </a:cubicBezTo>
                  <a:cubicBezTo>
                    <a:pt x="47" y="57"/>
                    <a:pt x="47" y="57"/>
                    <a:pt x="47" y="57"/>
                  </a:cubicBezTo>
                  <a:cubicBezTo>
                    <a:pt x="47" y="57"/>
                    <a:pt x="47" y="57"/>
                    <a:pt x="47" y="57"/>
                  </a:cubicBezTo>
                  <a:cubicBezTo>
                    <a:pt x="47" y="56"/>
                    <a:pt x="47" y="56"/>
                    <a:pt x="47" y="56"/>
                  </a:cubicBezTo>
                  <a:cubicBezTo>
                    <a:pt x="48" y="56"/>
                    <a:pt x="48" y="56"/>
                    <a:pt x="48" y="56"/>
                  </a:cubicBezTo>
                  <a:cubicBezTo>
                    <a:pt x="48" y="56"/>
                    <a:pt x="48" y="56"/>
                    <a:pt x="48" y="56"/>
                  </a:cubicBezTo>
                  <a:cubicBezTo>
                    <a:pt x="49" y="56"/>
                    <a:pt x="49" y="56"/>
                    <a:pt x="49" y="56"/>
                  </a:cubicBezTo>
                  <a:cubicBezTo>
                    <a:pt x="49" y="56"/>
                    <a:pt x="49" y="56"/>
                    <a:pt x="49" y="56"/>
                  </a:cubicBezTo>
                  <a:cubicBezTo>
                    <a:pt x="49" y="56"/>
                    <a:pt x="49" y="56"/>
                    <a:pt x="49" y="56"/>
                  </a:cubicBezTo>
                  <a:cubicBezTo>
                    <a:pt x="49" y="56"/>
                    <a:pt x="49" y="56"/>
                    <a:pt x="49" y="56"/>
                  </a:cubicBezTo>
                  <a:cubicBezTo>
                    <a:pt x="49" y="56"/>
                    <a:pt x="50" y="56"/>
                    <a:pt x="50" y="56"/>
                  </a:cubicBezTo>
                  <a:cubicBezTo>
                    <a:pt x="50" y="56"/>
                    <a:pt x="50" y="56"/>
                    <a:pt x="50" y="56"/>
                  </a:cubicBezTo>
                  <a:cubicBezTo>
                    <a:pt x="50" y="56"/>
                    <a:pt x="50" y="56"/>
                    <a:pt x="50" y="56"/>
                  </a:cubicBezTo>
                  <a:cubicBezTo>
                    <a:pt x="50" y="56"/>
                    <a:pt x="51" y="56"/>
                    <a:pt x="51" y="56"/>
                  </a:cubicBezTo>
                  <a:cubicBezTo>
                    <a:pt x="51" y="56"/>
                    <a:pt x="51" y="56"/>
                    <a:pt x="51" y="56"/>
                  </a:cubicBezTo>
                  <a:cubicBezTo>
                    <a:pt x="51" y="55"/>
                    <a:pt x="51" y="55"/>
                    <a:pt x="51" y="55"/>
                  </a:cubicBezTo>
                  <a:cubicBezTo>
                    <a:pt x="51" y="55"/>
                    <a:pt x="51" y="55"/>
                    <a:pt x="51" y="55"/>
                  </a:cubicBezTo>
                  <a:cubicBezTo>
                    <a:pt x="51" y="55"/>
                    <a:pt x="52" y="55"/>
                    <a:pt x="52" y="55"/>
                  </a:cubicBezTo>
                  <a:cubicBezTo>
                    <a:pt x="52" y="55"/>
                    <a:pt x="52" y="55"/>
                    <a:pt x="52" y="54"/>
                  </a:cubicBezTo>
                  <a:cubicBezTo>
                    <a:pt x="52" y="54"/>
                    <a:pt x="52" y="54"/>
                    <a:pt x="52" y="54"/>
                  </a:cubicBezTo>
                  <a:cubicBezTo>
                    <a:pt x="52" y="54"/>
                    <a:pt x="53" y="54"/>
                    <a:pt x="53" y="54"/>
                  </a:cubicBezTo>
                  <a:cubicBezTo>
                    <a:pt x="53" y="54"/>
                    <a:pt x="53" y="54"/>
                    <a:pt x="53" y="54"/>
                  </a:cubicBezTo>
                  <a:cubicBezTo>
                    <a:pt x="53" y="54"/>
                    <a:pt x="53" y="54"/>
                    <a:pt x="53" y="54"/>
                  </a:cubicBezTo>
                  <a:cubicBezTo>
                    <a:pt x="53" y="54"/>
                    <a:pt x="53" y="53"/>
                    <a:pt x="53" y="53"/>
                  </a:cubicBezTo>
                  <a:cubicBezTo>
                    <a:pt x="54" y="53"/>
                    <a:pt x="54" y="53"/>
                    <a:pt x="53" y="53"/>
                  </a:cubicBezTo>
                  <a:cubicBezTo>
                    <a:pt x="53" y="53"/>
                    <a:pt x="54" y="53"/>
                    <a:pt x="54" y="53"/>
                  </a:cubicBezTo>
                  <a:cubicBezTo>
                    <a:pt x="54" y="53"/>
                    <a:pt x="54" y="53"/>
                    <a:pt x="54" y="53"/>
                  </a:cubicBezTo>
                  <a:cubicBezTo>
                    <a:pt x="54" y="53"/>
                    <a:pt x="54" y="52"/>
                    <a:pt x="54" y="52"/>
                  </a:cubicBezTo>
                  <a:cubicBezTo>
                    <a:pt x="54" y="52"/>
                    <a:pt x="54" y="52"/>
                    <a:pt x="54" y="52"/>
                  </a:cubicBezTo>
                  <a:cubicBezTo>
                    <a:pt x="54" y="52"/>
                    <a:pt x="54" y="52"/>
                    <a:pt x="54" y="52"/>
                  </a:cubicBezTo>
                  <a:cubicBezTo>
                    <a:pt x="54" y="51"/>
                    <a:pt x="54" y="51"/>
                    <a:pt x="54" y="51"/>
                  </a:cubicBezTo>
                  <a:cubicBezTo>
                    <a:pt x="54" y="51"/>
                    <a:pt x="54" y="51"/>
                    <a:pt x="54" y="51"/>
                  </a:cubicBezTo>
                  <a:cubicBezTo>
                    <a:pt x="54" y="51"/>
                    <a:pt x="54" y="51"/>
                    <a:pt x="54" y="51"/>
                  </a:cubicBezTo>
                  <a:cubicBezTo>
                    <a:pt x="54" y="51"/>
                    <a:pt x="54" y="51"/>
                    <a:pt x="54" y="51"/>
                  </a:cubicBezTo>
                  <a:cubicBezTo>
                    <a:pt x="55" y="51"/>
                    <a:pt x="55" y="51"/>
                    <a:pt x="55" y="51"/>
                  </a:cubicBezTo>
                  <a:cubicBezTo>
                    <a:pt x="55" y="51"/>
                    <a:pt x="55" y="51"/>
                    <a:pt x="55" y="51"/>
                  </a:cubicBezTo>
                  <a:cubicBezTo>
                    <a:pt x="55" y="50"/>
                    <a:pt x="55" y="50"/>
                    <a:pt x="55" y="50"/>
                  </a:cubicBezTo>
                  <a:cubicBezTo>
                    <a:pt x="55" y="50"/>
                    <a:pt x="54" y="50"/>
                    <a:pt x="54" y="50"/>
                  </a:cubicBezTo>
                  <a:cubicBezTo>
                    <a:pt x="54" y="50"/>
                    <a:pt x="54" y="50"/>
                    <a:pt x="54" y="50"/>
                  </a:cubicBezTo>
                  <a:cubicBezTo>
                    <a:pt x="54" y="50"/>
                    <a:pt x="54" y="50"/>
                    <a:pt x="54" y="50"/>
                  </a:cubicBezTo>
                  <a:cubicBezTo>
                    <a:pt x="53" y="50"/>
                    <a:pt x="53" y="50"/>
                    <a:pt x="53" y="50"/>
                  </a:cubicBezTo>
                  <a:cubicBezTo>
                    <a:pt x="53" y="50"/>
                    <a:pt x="53" y="50"/>
                    <a:pt x="53" y="50"/>
                  </a:cubicBezTo>
                  <a:cubicBezTo>
                    <a:pt x="54" y="50"/>
                    <a:pt x="54"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50"/>
                    <a:pt x="55" y="50"/>
                    <a:pt x="55" y="50"/>
                  </a:cubicBezTo>
                  <a:cubicBezTo>
                    <a:pt x="55" y="50"/>
                    <a:pt x="55" y="50"/>
                    <a:pt x="55" y="50"/>
                  </a:cubicBezTo>
                  <a:cubicBezTo>
                    <a:pt x="55" y="50"/>
                    <a:pt x="55" y="49"/>
                    <a:pt x="55" y="49"/>
                  </a:cubicBezTo>
                  <a:cubicBezTo>
                    <a:pt x="55" y="49"/>
                    <a:pt x="55" y="49"/>
                    <a:pt x="55" y="49"/>
                  </a:cubicBezTo>
                  <a:cubicBezTo>
                    <a:pt x="55" y="49"/>
                    <a:pt x="55" y="49"/>
                    <a:pt x="55" y="49"/>
                  </a:cubicBezTo>
                  <a:cubicBezTo>
                    <a:pt x="55" y="49"/>
                    <a:pt x="55" y="49"/>
                    <a:pt x="55" y="49"/>
                  </a:cubicBezTo>
                  <a:cubicBezTo>
                    <a:pt x="55" y="49"/>
                    <a:pt x="55" y="49"/>
                    <a:pt x="55" y="49"/>
                  </a:cubicBezTo>
                  <a:cubicBezTo>
                    <a:pt x="55" y="49"/>
                    <a:pt x="55" y="49"/>
                    <a:pt x="55" y="49"/>
                  </a:cubicBezTo>
                  <a:cubicBezTo>
                    <a:pt x="55" y="49"/>
                    <a:pt x="55" y="48"/>
                    <a:pt x="55" y="48"/>
                  </a:cubicBezTo>
                  <a:cubicBezTo>
                    <a:pt x="55" y="49"/>
                    <a:pt x="56" y="49"/>
                    <a:pt x="56" y="49"/>
                  </a:cubicBezTo>
                  <a:cubicBezTo>
                    <a:pt x="56" y="48"/>
                    <a:pt x="56" y="48"/>
                    <a:pt x="56" y="48"/>
                  </a:cubicBezTo>
                  <a:cubicBezTo>
                    <a:pt x="56" y="48"/>
                    <a:pt x="56" y="48"/>
                    <a:pt x="56" y="48"/>
                  </a:cubicBezTo>
                  <a:cubicBezTo>
                    <a:pt x="56" y="48"/>
                    <a:pt x="56" y="48"/>
                    <a:pt x="56" y="48"/>
                  </a:cubicBezTo>
                  <a:cubicBezTo>
                    <a:pt x="56" y="48"/>
                    <a:pt x="56" y="48"/>
                    <a:pt x="56" y="48"/>
                  </a:cubicBezTo>
                  <a:cubicBezTo>
                    <a:pt x="56" y="48"/>
                    <a:pt x="56" y="48"/>
                    <a:pt x="56" y="48"/>
                  </a:cubicBezTo>
                  <a:cubicBezTo>
                    <a:pt x="56" y="48"/>
                    <a:pt x="57" y="48"/>
                    <a:pt x="57" y="48"/>
                  </a:cubicBezTo>
                  <a:cubicBezTo>
                    <a:pt x="57" y="48"/>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6"/>
                    <a:pt x="57" y="46"/>
                    <a:pt x="57" y="46"/>
                  </a:cubicBezTo>
                  <a:cubicBezTo>
                    <a:pt x="58" y="46"/>
                    <a:pt x="58" y="46"/>
                    <a:pt x="58" y="46"/>
                  </a:cubicBezTo>
                  <a:cubicBezTo>
                    <a:pt x="58" y="46"/>
                    <a:pt x="58" y="46"/>
                    <a:pt x="58" y="46"/>
                  </a:cubicBezTo>
                  <a:cubicBezTo>
                    <a:pt x="58" y="46"/>
                    <a:pt x="58" y="46"/>
                    <a:pt x="58" y="46"/>
                  </a:cubicBezTo>
                  <a:cubicBezTo>
                    <a:pt x="58" y="45"/>
                    <a:pt x="58" y="45"/>
                    <a:pt x="58" y="45"/>
                  </a:cubicBezTo>
                  <a:cubicBezTo>
                    <a:pt x="58" y="45"/>
                    <a:pt x="58" y="45"/>
                    <a:pt x="58" y="45"/>
                  </a:cubicBezTo>
                  <a:cubicBezTo>
                    <a:pt x="58" y="45"/>
                    <a:pt x="58" y="45"/>
                    <a:pt x="58" y="45"/>
                  </a:cubicBezTo>
                  <a:cubicBezTo>
                    <a:pt x="58" y="45"/>
                    <a:pt x="58" y="45"/>
                    <a:pt x="58" y="45"/>
                  </a:cubicBezTo>
                  <a:cubicBezTo>
                    <a:pt x="58" y="45"/>
                    <a:pt x="58" y="45"/>
                    <a:pt x="58" y="45"/>
                  </a:cubicBezTo>
                  <a:cubicBezTo>
                    <a:pt x="58" y="45"/>
                    <a:pt x="58" y="45"/>
                    <a:pt x="58" y="45"/>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3"/>
                    <a:pt x="58" y="43"/>
                    <a:pt x="58" y="43"/>
                  </a:cubicBezTo>
                  <a:cubicBezTo>
                    <a:pt x="58" y="43"/>
                    <a:pt x="58" y="43"/>
                    <a:pt x="58" y="43"/>
                  </a:cubicBezTo>
                  <a:cubicBezTo>
                    <a:pt x="58" y="43"/>
                    <a:pt x="58" y="43"/>
                    <a:pt x="58" y="43"/>
                  </a:cubicBezTo>
                  <a:cubicBezTo>
                    <a:pt x="58" y="43"/>
                    <a:pt x="58" y="43"/>
                    <a:pt x="58" y="43"/>
                  </a:cubicBezTo>
                  <a:cubicBezTo>
                    <a:pt x="58" y="43"/>
                    <a:pt x="58" y="43"/>
                    <a:pt x="58" y="43"/>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1"/>
                    <a:pt x="59" y="41"/>
                  </a:cubicBezTo>
                  <a:cubicBezTo>
                    <a:pt x="59" y="41"/>
                    <a:pt x="59" y="41"/>
                    <a:pt x="59" y="41"/>
                  </a:cubicBezTo>
                  <a:cubicBezTo>
                    <a:pt x="59" y="41"/>
                    <a:pt x="60" y="41"/>
                    <a:pt x="60" y="41"/>
                  </a:cubicBezTo>
                  <a:cubicBezTo>
                    <a:pt x="59" y="41"/>
                    <a:pt x="59" y="41"/>
                    <a:pt x="60" y="41"/>
                  </a:cubicBezTo>
                  <a:cubicBezTo>
                    <a:pt x="60" y="41"/>
                    <a:pt x="60" y="41"/>
                    <a:pt x="60" y="41"/>
                  </a:cubicBezTo>
                  <a:cubicBezTo>
                    <a:pt x="60" y="41"/>
                    <a:pt x="60" y="41"/>
                    <a:pt x="60" y="41"/>
                  </a:cubicBezTo>
                  <a:cubicBezTo>
                    <a:pt x="60" y="41"/>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8"/>
                    <a:pt x="60" y="38"/>
                  </a:cubicBezTo>
                  <a:cubicBezTo>
                    <a:pt x="60" y="38"/>
                    <a:pt x="60" y="38"/>
                    <a:pt x="60" y="37"/>
                  </a:cubicBezTo>
                  <a:cubicBezTo>
                    <a:pt x="60" y="37"/>
                    <a:pt x="60" y="37"/>
                    <a:pt x="60" y="37"/>
                  </a:cubicBezTo>
                  <a:cubicBezTo>
                    <a:pt x="60" y="37"/>
                    <a:pt x="60" y="37"/>
                    <a:pt x="60" y="37"/>
                  </a:cubicBezTo>
                  <a:cubicBezTo>
                    <a:pt x="60" y="37"/>
                    <a:pt x="60" y="37"/>
                    <a:pt x="60" y="36"/>
                  </a:cubicBezTo>
                  <a:cubicBezTo>
                    <a:pt x="60" y="36"/>
                    <a:pt x="61" y="36"/>
                    <a:pt x="61" y="36"/>
                  </a:cubicBezTo>
                  <a:cubicBezTo>
                    <a:pt x="61" y="36"/>
                    <a:pt x="61" y="35"/>
                    <a:pt x="61" y="35"/>
                  </a:cubicBezTo>
                  <a:cubicBezTo>
                    <a:pt x="61" y="35"/>
                    <a:pt x="61" y="35"/>
                    <a:pt x="61" y="35"/>
                  </a:cubicBezTo>
                  <a:cubicBezTo>
                    <a:pt x="61" y="35"/>
                    <a:pt x="61" y="35"/>
                    <a:pt x="61" y="35"/>
                  </a:cubicBezTo>
                  <a:cubicBezTo>
                    <a:pt x="61" y="35"/>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5"/>
                    <a:pt x="61" y="35"/>
                    <a:pt x="61" y="35"/>
                  </a:cubicBezTo>
                  <a:cubicBezTo>
                    <a:pt x="61" y="35"/>
                    <a:pt x="61" y="35"/>
                    <a:pt x="61" y="35"/>
                  </a:cubicBezTo>
                  <a:cubicBezTo>
                    <a:pt x="61" y="35"/>
                    <a:pt x="61" y="35"/>
                    <a:pt x="61" y="35"/>
                  </a:cubicBezTo>
                  <a:cubicBezTo>
                    <a:pt x="61" y="34"/>
                    <a:pt x="61" y="34"/>
                    <a:pt x="61" y="34"/>
                  </a:cubicBezTo>
                  <a:cubicBezTo>
                    <a:pt x="61" y="34"/>
                    <a:pt x="62" y="34"/>
                    <a:pt x="62" y="34"/>
                  </a:cubicBezTo>
                  <a:cubicBezTo>
                    <a:pt x="62" y="34"/>
                    <a:pt x="62" y="34"/>
                    <a:pt x="62" y="34"/>
                  </a:cubicBezTo>
                  <a:cubicBezTo>
                    <a:pt x="62" y="34"/>
                    <a:pt x="62" y="34"/>
                    <a:pt x="62" y="34"/>
                  </a:cubicBezTo>
                  <a:cubicBezTo>
                    <a:pt x="62" y="34"/>
                    <a:pt x="62" y="33"/>
                    <a:pt x="62" y="33"/>
                  </a:cubicBezTo>
                  <a:cubicBezTo>
                    <a:pt x="62" y="33"/>
                    <a:pt x="62" y="33"/>
                    <a:pt x="62" y="33"/>
                  </a:cubicBezTo>
                  <a:cubicBezTo>
                    <a:pt x="62" y="33"/>
                    <a:pt x="63" y="33"/>
                    <a:pt x="63" y="33"/>
                  </a:cubicBezTo>
                  <a:cubicBezTo>
                    <a:pt x="63" y="33"/>
                    <a:pt x="63" y="33"/>
                    <a:pt x="63" y="33"/>
                  </a:cubicBezTo>
                  <a:cubicBezTo>
                    <a:pt x="63" y="33"/>
                    <a:pt x="63" y="33"/>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3" y="30"/>
                    <a:pt x="63" y="29"/>
                    <a:pt x="63" y="29"/>
                  </a:cubicBezTo>
                  <a:cubicBezTo>
                    <a:pt x="63" y="29"/>
                    <a:pt x="63" y="29"/>
                    <a:pt x="63" y="29"/>
                  </a:cubicBezTo>
                  <a:cubicBezTo>
                    <a:pt x="63" y="29"/>
                    <a:pt x="64" y="29"/>
                    <a:pt x="63" y="29"/>
                  </a:cubicBezTo>
                  <a:cubicBezTo>
                    <a:pt x="63" y="29"/>
                    <a:pt x="63" y="29"/>
                    <a:pt x="63" y="29"/>
                  </a:cubicBezTo>
                  <a:cubicBezTo>
                    <a:pt x="63" y="29"/>
                    <a:pt x="63" y="28"/>
                    <a:pt x="63" y="28"/>
                  </a:cubicBezTo>
                  <a:cubicBezTo>
                    <a:pt x="63" y="28"/>
                    <a:pt x="63" y="27"/>
                    <a:pt x="63" y="27"/>
                  </a:cubicBezTo>
                  <a:cubicBezTo>
                    <a:pt x="63" y="27"/>
                    <a:pt x="63" y="27"/>
                    <a:pt x="63" y="27"/>
                  </a:cubicBezTo>
                  <a:cubicBezTo>
                    <a:pt x="63" y="27"/>
                    <a:pt x="63" y="27"/>
                    <a:pt x="62" y="27"/>
                  </a:cubicBezTo>
                  <a:cubicBezTo>
                    <a:pt x="62" y="27"/>
                    <a:pt x="62" y="26"/>
                    <a:pt x="62" y="26"/>
                  </a:cubicBezTo>
                  <a:cubicBezTo>
                    <a:pt x="62" y="26"/>
                    <a:pt x="62" y="26"/>
                    <a:pt x="62" y="26"/>
                  </a:cubicBezTo>
                  <a:cubicBezTo>
                    <a:pt x="62" y="26"/>
                    <a:pt x="62" y="26"/>
                    <a:pt x="62" y="26"/>
                  </a:cubicBezTo>
                  <a:cubicBezTo>
                    <a:pt x="62" y="26"/>
                    <a:pt x="62" y="26"/>
                    <a:pt x="62" y="26"/>
                  </a:cubicBezTo>
                  <a:cubicBezTo>
                    <a:pt x="62" y="26"/>
                    <a:pt x="62" y="26"/>
                    <a:pt x="61" y="26"/>
                  </a:cubicBezTo>
                  <a:cubicBezTo>
                    <a:pt x="61" y="26"/>
                    <a:pt x="61" y="26"/>
                    <a:pt x="61" y="26"/>
                  </a:cubicBezTo>
                  <a:cubicBezTo>
                    <a:pt x="61" y="26"/>
                    <a:pt x="61" y="26"/>
                    <a:pt x="61" y="25"/>
                  </a:cubicBezTo>
                  <a:cubicBezTo>
                    <a:pt x="61" y="25"/>
                    <a:pt x="61" y="25"/>
                    <a:pt x="61" y="25"/>
                  </a:cubicBezTo>
                  <a:cubicBezTo>
                    <a:pt x="61" y="25"/>
                    <a:pt x="61" y="25"/>
                    <a:pt x="61" y="25"/>
                  </a:cubicBezTo>
                  <a:cubicBezTo>
                    <a:pt x="61" y="25"/>
                    <a:pt x="61" y="25"/>
                    <a:pt x="60" y="25"/>
                  </a:cubicBezTo>
                  <a:cubicBezTo>
                    <a:pt x="60" y="25"/>
                    <a:pt x="60" y="25"/>
                    <a:pt x="60" y="25"/>
                  </a:cubicBezTo>
                  <a:cubicBezTo>
                    <a:pt x="60" y="25"/>
                    <a:pt x="60" y="25"/>
                    <a:pt x="60" y="25"/>
                  </a:cubicBezTo>
                  <a:cubicBezTo>
                    <a:pt x="59" y="25"/>
                    <a:pt x="59" y="25"/>
                    <a:pt x="59" y="25"/>
                  </a:cubicBezTo>
                  <a:cubicBezTo>
                    <a:pt x="59" y="25"/>
                    <a:pt x="59" y="25"/>
                    <a:pt x="59" y="25"/>
                  </a:cubicBezTo>
                  <a:cubicBezTo>
                    <a:pt x="59" y="25"/>
                    <a:pt x="59" y="25"/>
                    <a:pt x="59" y="25"/>
                  </a:cubicBezTo>
                  <a:cubicBezTo>
                    <a:pt x="59" y="25"/>
                    <a:pt x="59" y="26"/>
                    <a:pt x="59" y="25"/>
                  </a:cubicBezTo>
                  <a:cubicBezTo>
                    <a:pt x="59" y="25"/>
                    <a:pt x="59" y="25"/>
                    <a:pt x="58" y="26"/>
                  </a:cubicBezTo>
                  <a:cubicBezTo>
                    <a:pt x="58" y="26"/>
                    <a:pt x="58" y="26"/>
                    <a:pt x="58" y="26"/>
                  </a:cubicBezTo>
                  <a:cubicBezTo>
                    <a:pt x="58" y="26"/>
                    <a:pt x="58" y="26"/>
                    <a:pt x="58" y="26"/>
                  </a:cubicBezTo>
                  <a:cubicBezTo>
                    <a:pt x="58" y="26"/>
                    <a:pt x="58" y="26"/>
                    <a:pt x="58" y="26"/>
                  </a:cubicBezTo>
                  <a:cubicBezTo>
                    <a:pt x="58" y="26"/>
                    <a:pt x="57" y="25"/>
                    <a:pt x="57" y="25"/>
                  </a:cubicBezTo>
                  <a:cubicBezTo>
                    <a:pt x="57" y="26"/>
                    <a:pt x="57" y="26"/>
                    <a:pt x="57" y="25"/>
                  </a:cubicBezTo>
                  <a:cubicBezTo>
                    <a:pt x="57" y="25"/>
                    <a:pt x="57" y="25"/>
                    <a:pt x="57" y="25"/>
                  </a:cubicBezTo>
                  <a:cubicBezTo>
                    <a:pt x="57" y="25"/>
                    <a:pt x="57" y="25"/>
                    <a:pt x="57" y="25"/>
                  </a:cubicBezTo>
                  <a:cubicBezTo>
                    <a:pt x="57" y="25"/>
                    <a:pt x="57" y="25"/>
                    <a:pt x="57" y="25"/>
                  </a:cubicBezTo>
                  <a:cubicBezTo>
                    <a:pt x="56" y="25"/>
                    <a:pt x="56" y="25"/>
                    <a:pt x="56" y="25"/>
                  </a:cubicBezTo>
                  <a:cubicBezTo>
                    <a:pt x="56" y="26"/>
                    <a:pt x="56" y="26"/>
                    <a:pt x="56" y="26"/>
                  </a:cubicBezTo>
                  <a:cubicBezTo>
                    <a:pt x="56" y="26"/>
                    <a:pt x="56" y="26"/>
                    <a:pt x="56" y="26"/>
                  </a:cubicBezTo>
                  <a:cubicBezTo>
                    <a:pt x="56" y="26"/>
                    <a:pt x="56" y="26"/>
                    <a:pt x="56" y="26"/>
                  </a:cubicBezTo>
                  <a:cubicBezTo>
                    <a:pt x="56" y="26"/>
                    <a:pt x="56" y="26"/>
                    <a:pt x="55" y="26"/>
                  </a:cubicBezTo>
                  <a:cubicBezTo>
                    <a:pt x="55" y="26"/>
                    <a:pt x="55" y="26"/>
                    <a:pt x="55" y="26"/>
                  </a:cubicBezTo>
                  <a:cubicBezTo>
                    <a:pt x="55" y="26"/>
                    <a:pt x="55" y="26"/>
                    <a:pt x="55" y="26"/>
                  </a:cubicBezTo>
                  <a:cubicBezTo>
                    <a:pt x="55" y="26"/>
                    <a:pt x="55" y="26"/>
                    <a:pt x="55" y="26"/>
                  </a:cubicBezTo>
                  <a:cubicBezTo>
                    <a:pt x="55"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3" y="26"/>
                    <a:pt x="53" y="26"/>
                  </a:cubicBezTo>
                  <a:cubicBezTo>
                    <a:pt x="53" y="26"/>
                    <a:pt x="53" y="26"/>
                    <a:pt x="53" y="26"/>
                  </a:cubicBezTo>
                  <a:cubicBezTo>
                    <a:pt x="53" y="26"/>
                    <a:pt x="53" y="26"/>
                    <a:pt x="53" y="26"/>
                  </a:cubicBezTo>
                  <a:cubicBezTo>
                    <a:pt x="53" y="26"/>
                    <a:pt x="53" y="26"/>
                    <a:pt x="53" y="26"/>
                  </a:cubicBezTo>
                  <a:cubicBezTo>
                    <a:pt x="53" y="25"/>
                    <a:pt x="53" y="25"/>
                    <a:pt x="53" y="25"/>
                  </a:cubicBezTo>
                  <a:cubicBezTo>
                    <a:pt x="53" y="26"/>
                    <a:pt x="53" y="26"/>
                    <a:pt x="53" y="26"/>
                  </a:cubicBezTo>
                  <a:cubicBezTo>
                    <a:pt x="53" y="26"/>
                    <a:pt x="53" y="26"/>
                    <a:pt x="53" y="26"/>
                  </a:cubicBezTo>
                  <a:cubicBezTo>
                    <a:pt x="52" y="26"/>
                    <a:pt x="52" y="26"/>
                    <a:pt x="52" y="26"/>
                  </a:cubicBezTo>
                  <a:cubicBezTo>
                    <a:pt x="52" y="25"/>
                    <a:pt x="52" y="25"/>
                    <a:pt x="52" y="25"/>
                  </a:cubicBezTo>
                  <a:cubicBezTo>
                    <a:pt x="52" y="25"/>
                    <a:pt x="52" y="25"/>
                    <a:pt x="52" y="25"/>
                  </a:cubicBezTo>
                  <a:cubicBezTo>
                    <a:pt x="52" y="25"/>
                    <a:pt x="52" y="25"/>
                    <a:pt x="52" y="25"/>
                  </a:cubicBezTo>
                  <a:cubicBezTo>
                    <a:pt x="52" y="25"/>
                    <a:pt x="52" y="25"/>
                    <a:pt x="52"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8" y="25"/>
                    <a:pt x="48" y="25"/>
                    <a:pt x="48" y="25"/>
                  </a:cubicBezTo>
                  <a:cubicBezTo>
                    <a:pt x="48" y="25"/>
                    <a:pt x="48" y="25"/>
                    <a:pt x="48" y="25"/>
                  </a:cubicBezTo>
                  <a:cubicBezTo>
                    <a:pt x="48" y="25"/>
                    <a:pt x="48" y="25"/>
                    <a:pt x="48" y="25"/>
                  </a:cubicBezTo>
                  <a:cubicBezTo>
                    <a:pt x="48" y="25"/>
                    <a:pt x="48" y="25"/>
                    <a:pt x="48" y="25"/>
                  </a:cubicBezTo>
                  <a:cubicBezTo>
                    <a:pt x="47" y="26"/>
                    <a:pt x="47" y="26"/>
                    <a:pt x="47" y="26"/>
                  </a:cubicBezTo>
                  <a:cubicBezTo>
                    <a:pt x="47" y="26"/>
                    <a:pt x="47" y="26"/>
                    <a:pt x="47" y="26"/>
                  </a:cubicBezTo>
                  <a:cubicBezTo>
                    <a:pt x="47" y="26"/>
                    <a:pt x="47" y="26"/>
                    <a:pt x="47" y="26"/>
                  </a:cubicBezTo>
                  <a:cubicBezTo>
                    <a:pt x="47" y="26"/>
                    <a:pt x="47" y="26"/>
                    <a:pt x="47" y="26"/>
                  </a:cubicBezTo>
                  <a:cubicBezTo>
                    <a:pt x="46" y="26"/>
                    <a:pt x="46" y="26"/>
                    <a:pt x="46" y="26"/>
                  </a:cubicBezTo>
                  <a:cubicBezTo>
                    <a:pt x="46" y="26"/>
                    <a:pt x="46" y="26"/>
                    <a:pt x="46" y="26"/>
                  </a:cubicBezTo>
                  <a:cubicBezTo>
                    <a:pt x="46" y="26"/>
                    <a:pt x="46" y="26"/>
                    <a:pt x="46" y="26"/>
                  </a:cubicBezTo>
                  <a:cubicBezTo>
                    <a:pt x="46" y="26"/>
                    <a:pt x="46" y="26"/>
                    <a:pt x="46" y="26"/>
                  </a:cubicBezTo>
                  <a:cubicBezTo>
                    <a:pt x="45" y="26"/>
                    <a:pt x="45" y="26"/>
                    <a:pt x="45" y="26"/>
                  </a:cubicBezTo>
                  <a:cubicBezTo>
                    <a:pt x="45" y="25"/>
                    <a:pt x="45" y="25"/>
                    <a:pt x="45" y="25"/>
                  </a:cubicBezTo>
                  <a:cubicBezTo>
                    <a:pt x="45" y="25"/>
                    <a:pt x="45" y="25"/>
                    <a:pt x="45" y="25"/>
                  </a:cubicBezTo>
                  <a:cubicBezTo>
                    <a:pt x="45" y="25"/>
                    <a:pt x="45" y="25"/>
                    <a:pt x="45" y="25"/>
                  </a:cubicBezTo>
                  <a:cubicBezTo>
                    <a:pt x="44" y="25"/>
                    <a:pt x="44" y="25"/>
                    <a:pt x="44" y="25"/>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2" y="24"/>
                    <a:pt x="42" y="24"/>
                    <a:pt x="42" y="24"/>
                  </a:cubicBezTo>
                  <a:cubicBezTo>
                    <a:pt x="42" y="24"/>
                    <a:pt x="42" y="24"/>
                    <a:pt x="42" y="24"/>
                  </a:cubicBezTo>
                  <a:cubicBezTo>
                    <a:pt x="42" y="24"/>
                    <a:pt x="42" y="24"/>
                    <a:pt x="42" y="24"/>
                  </a:cubicBezTo>
                  <a:cubicBezTo>
                    <a:pt x="42" y="24"/>
                    <a:pt x="41" y="24"/>
                    <a:pt x="41" y="25"/>
                  </a:cubicBezTo>
                  <a:cubicBezTo>
                    <a:pt x="41" y="25"/>
                    <a:pt x="41" y="25"/>
                    <a:pt x="41" y="25"/>
                  </a:cubicBezTo>
                  <a:cubicBezTo>
                    <a:pt x="41" y="25"/>
                    <a:pt x="41" y="25"/>
                    <a:pt x="41" y="25"/>
                  </a:cubicBezTo>
                  <a:cubicBezTo>
                    <a:pt x="41" y="25"/>
                    <a:pt x="41" y="25"/>
                    <a:pt x="40" y="25"/>
                  </a:cubicBezTo>
                  <a:cubicBezTo>
                    <a:pt x="40" y="25"/>
                    <a:pt x="41" y="25"/>
                    <a:pt x="41" y="25"/>
                  </a:cubicBezTo>
                  <a:cubicBezTo>
                    <a:pt x="41" y="25"/>
                    <a:pt x="41" y="25"/>
                    <a:pt x="41" y="25"/>
                  </a:cubicBezTo>
                  <a:cubicBezTo>
                    <a:pt x="40" y="25"/>
                    <a:pt x="40" y="25"/>
                    <a:pt x="40" y="26"/>
                  </a:cubicBezTo>
                  <a:cubicBezTo>
                    <a:pt x="40"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7"/>
                  </a:cubicBezTo>
                  <a:cubicBezTo>
                    <a:pt x="39" y="27"/>
                    <a:pt x="39" y="27"/>
                    <a:pt x="39" y="26"/>
                  </a:cubicBezTo>
                  <a:cubicBezTo>
                    <a:pt x="39" y="26"/>
                    <a:pt x="39" y="26"/>
                    <a:pt x="39" y="26"/>
                  </a:cubicBezTo>
                  <a:cubicBezTo>
                    <a:pt x="39" y="26"/>
                    <a:pt x="39" y="27"/>
                    <a:pt x="39" y="26"/>
                  </a:cubicBezTo>
                  <a:cubicBezTo>
                    <a:pt x="39" y="26"/>
                    <a:pt x="39" y="26"/>
                    <a:pt x="38" y="26"/>
                  </a:cubicBezTo>
                  <a:cubicBezTo>
                    <a:pt x="38" y="26"/>
                    <a:pt x="38" y="26"/>
                    <a:pt x="38" y="26"/>
                  </a:cubicBezTo>
                  <a:cubicBezTo>
                    <a:pt x="38" y="26"/>
                    <a:pt x="39" y="26"/>
                    <a:pt x="39" y="26"/>
                  </a:cubicBezTo>
                  <a:cubicBezTo>
                    <a:pt x="39" y="26"/>
                    <a:pt x="39" y="26"/>
                    <a:pt x="39" y="26"/>
                  </a:cubicBezTo>
                  <a:cubicBezTo>
                    <a:pt x="39" y="26"/>
                    <a:pt x="39" y="26"/>
                    <a:pt x="39" y="26"/>
                  </a:cubicBezTo>
                  <a:cubicBezTo>
                    <a:pt x="39" y="26"/>
                    <a:pt x="39" y="26"/>
                    <a:pt x="39" y="26"/>
                  </a:cubicBezTo>
                  <a:cubicBezTo>
                    <a:pt x="38" y="26"/>
                    <a:pt x="38" y="26"/>
                    <a:pt x="38" y="26"/>
                  </a:cubicBezTo>
                  <a:cubicBezTo>
                    <a:pt x="38" y="26"/>
                    <a:pt x="38" y="26"/>
                    <a:pt x="38" y="26"/>
                  </a:cubicBezTo>
                  <a:cubicBezTo>
                    <a:pt x="38" y="26"/>
                    <a:pt x="38" y="26"/>
                    <a:pt x="38" y="26"/>
                  </a:cubicBezTo>
                  <a:cubicBezTo>
                    <a:pt x="38" y="26"/>
                    <a:pt x="38" y="26"/>
                    <a:pt x="38" y="26"/>
                  </a:cubicBezTo>
                  <a:cubicBezTo>
                    <a:pt x="38" y="26"/>
                    <a:pt x="37" y="26"/>
                    <a:pt x="37" y="26"/>
                  </a:cubicBezTo>
                  <a:cubicBezTo>
                    <a:pt x="37" y="26"/>
                    <a:pt x="37" y="27"/>
                    <a:pt x="37" y="26"/>
                  </a:cubicBezTo>
                  <a:cubicBezTo>
                    <a:pt x="37" y="26"/>
                    <a:pt x="37" y="26"/>
                    <a:pt x="37" y="26"/>
                  </a:cubicBezTo>
                  <a:cubicBezTo>
                    <a:pt x="37" y="26"/>
                    <a:pt x="37" y="26"/>
                    <a:pt x="37" y="26"/>
                  </a:cubicBezTo>
                  <a:cubicBezTo>
                    <a:pt x="37" y="26"/>
                    <a:pt x="37" y="26"/>
                    <a:pt x="37" y="26"/>
                  </a:cubicBezTo>
                  <a:cubicBezTo>
                    <a:pt x="37" y="26"/>
                    <a:pt x="37" y="26"/>
                    <a:pt x="37" y="26"/>
                  </a:cubicBezTo>
                  <a:cubicBezTo>
                    <a:pt x="37" y="26"/>
                    <a:pt x="37" y="26"/>
                    <a:pt x="37" y="26"/>
                  </a:cubicBezTo>
                  <a:cubicBezTo>
                    <a:pt x="37" y="27"/>
                    <a:pt x="36" y="27"/>
                    <a:pt x="36" y="27"/>
                  </a:cubicBezTo>
                  <a:cubicBezTo>
                    <a:pt x="36" y="27"/>
                    <a:pt x="36" y="27"/>
                    <a:pt x="36" y="27"/>
                  </a:cubicBezTo>
                  <a:cubicBezTo>
                    <a:pt x="36" y="27"/>
                    <a:pt x="36" y="27"/>
                    <a:pt x="36" y="27"/>
                  </a:cubicBezTo>
                  <a:cubicBezTo>
                    <a:pt x="36" y="27"/>
                    <a:pt x="36" y="27"/>
                    <a:pt x="36" y="27"/>
                  </a:cubicBezTo>
                  <a:cubicBezTo>
                    <a:pt x="37" y="27"/>
                    <a:pt x="37" y="27"/>
                    <a:pt x="37" y="27"/>
                  </a:cubicBezTo>
                  <a:cubicBezTo>
                    <a:pt x="37" y="27"/>
                    <a:pt x="36" y="27"/>
                    <a:pt x="36" y="27"/>
                  </a:cubicBezTo>
                  <a:cubicBezTo>
                    <a:pt x="36" y="27"/>
                    <a:pt x="36" y="27"/>
                    <a:pt x="36" y="27"/>
                  </a:cubicBezTo>
                  <a:cubicBezTo>
                    <a:pt x="36" y="27"/>
                    <a:pt x="36" y="27"/>
                    <a:pt x="36" y="27"/>
                  </a:cubicBezTo>
                  <a:cubicBezTo>
                    <a:pt x="36" y="27"/>
                    <a:pt x="36" y="27"/>
                    <a:pt x="36" y="27"/>
                  </a:cubicBezTo>
                  <a:cubicBezTo>
                    <a:pt x="35" y="27"/>
                    <a:pt x="35" y="28"/>
                    <a:pt x="35" y="28"/>
                  </a:cubicBezTo>
                  <a:cubicBezTo>
                    <a:pt x="35" y="28"/>
                    <a:pt x="35" y="28"/>
                    <a:pt x="35" y="28"/>
                  </a:cubicBezTo>
                  <a:cubicBezTo>
                    <a:pt x="35" y="28"/>
                    <a:pt x="35" y="28"/>
                    <a:pt x="35" y="28"/>
                  </a:cubicBezTo>
                  <a:cubicBezTo>
                    <a:pt x="34" y="28"/>
                    <a:pt x="34" y="28"/>
                    <a:pt x="34" y="27"/>
                  </a:cubicBezTo>
                  <a:cubicBezTo>
                    <a:pt x="34" y="27"/>
                    <a:pt x="34" y="27"/>
                    <a:pt x="34" y="27"/>
                  </a:cubicBezTo>
                  <a:cubicBezTo>
                    <a:pt x="34" y="27"/>
                    <a:pt x="34" y="28"/>
                    <a:pt x="34" y="28"/>
                  </a:cubicBezTo>
                  <a:cubicBezTo>
                    <a:pt x="34" y="28"/>
                    <a:pt x="34" y="28"/>
                    <a:pt x="34" y="28"/>
                  </a:cubicBezTo>
                  <a:cubicBezTo>
                    <a:pt x="34" y="28"/>
                    <a:pt x="34" y="27"/>
                    <a:pt x="34" y="27"/>
                  </a:cubicBezTo>
                  <a:cubicBezTo>
                    <a:pt x="34"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7"/>
                    <a:pt x="32" y="28"/>
                    <a:pt x="32" y="28"/>
                  </a:cubicBezTo>
                  <a:cubicBezTo>
                    <a:pt x="32" y="28"/>
                    <a:pt x="33" y="28"/>
                    <a:pt x="33" y="28"/>
                  </a:cubicBezTo>
                  <a:cubicBezTo>
                    <a:pt x="33" y="28"/>
                    <a:pt x="33" y="28"/>
                    <a:pt x="33" y="28"/>
                  </a:cubicBezTo>
                  <a:cubicBezTo>
                    <a:pt x="33" y="28"/>
                    <a:pt x="33" y="28"/>
                    <a:pt x="33" y="28"/>
                  </a:cubicBezTo>
                  <a:cubicBezTo>
                    <a:pt x="33" y="28"/>
                    <a:pt x="33" y="28"/>
                    <a:pt x="33" y="28"/>
                  </a:cubicBezTo>
                  <a:cubicBezTo>
                    <a:pt x="33" y="28"/>
                    <a:pt x="32" y="29"/>
                    <a:pt x="32" y="29"/>
                  </a:cubicBezTo>
                  <a:cubicBezTo>
                    <a:pt x="32" y="29"/>
                    <a:pt x="32" y="29"/>
                    <a:pt x="32" y="29"/>
                  </a:cubicBezTo>
                  <a:cubicBezTo>
                    <a:pt x="32" y="29"/>
                    <a:pt x="32" y="29"/>
                    <a:pt x="32" y="29"/>
                  </a:cubicBezTo>
                  <a:cubicBezTo>
                    <a:pt x="32" y="29"/>
                    <a:pt x="32"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29" y="30"/>
                    <a:pt x="29" y="30"/>
                    <a:pt x="29" y="30"/>
                  </a:cubicBezTo>
                  <a:cubicBezTo>
                    <a:pt x="29" y="30"/>
                    <a:pt x="29" y="30"/>
                    <a:pt x="29" y="30"/>
                  </a:cubicBezTo>
                  <a:cubicBezTo>
                    <a:pt x="29" y="30"/>
                    <a:pt x="29" y="30"/>
                    <a:pt x="29" y="30"/>
                  </a:cubicBezTo>
                  <a:cubicBezTo>
                    <a:pt x="29" y="30"/>
                    <a:pt x="28" y="30"/>
                    <a:pt x="28" y="30"/>
                  </a:cubicBezTo>
                  <a:cubicBezTo>
                    <a:pt x="28" y="30"/>
                    <a:pt x="28" y="30"/>
                    <a:pt x="28" y="30"/>
                  </a:cubicBezTo>
                  <a:cubicBezTo>
                    <a:pt x="28" y="30"/>
                    <a:pt x="28" y="30"/>
                    <a:pt x="28" y="30"/>
                  </a:cubicBezTo>
                  <a:cubicBezTo>
                    <a:pt x="28" y="30"/>
                    <a:pt x="28" y="30"/>
                    <a:pt x="28" y="30"/>
                  </a:cubicBezTo>
                  <a:cubicBezTo>
                    <a:pt x="27" y="30"/>
                    <a:pt x="27" y="30"/>
                    <a:pt x="27" y="30"/>
                  </a:cubicBezTo>
                  <a:cubicBezTo>
                    <a:pt x="27" y="30"/>
                    <a:pt x="28" y="30"/>
                    <a:pt x="28" y="29"/>
                  </a:cubicBezTo>
                  <a:cubicBezTo>
                    <a:pt x="28" y="29"/>
                    <a:pt x="28" y="29"/>
                    <a:pt x="28" y="29"/>
                  </a:cubicBezTo>
                  <a:cubicBezTo>
                    <a:pt x="28" y="29"/>
                    <a:pt x="29" y="29"/>
                    <a:pt x="29" y="29"/>
                  </a:cubicBezTo>
                  <a:cubicBezTo>
                    <a:pt x="29" y="29"/>
                    <a:pt x="29" y="29"/>
                    <a:pt x="29" y="29"/>
                  </a:cubicBezTo>
                  <a:cubicBezTo>
                    <a:pt x="29" y="30"/>
                    <a:pt x="29" y="30"/>
                    <a:pt x="29" y="29"/>
                  </a:cubicBezTo>
                  <a:cubicBezTo>
                    <a:pt x="29" y="29"/>
                    <a:pt x="30" y="30"/>
                    <a:pt x="30" y="30"/>
                  </a:cubicBezTo>
                  <a:cubicBezTo>
                    <a:pt x="30" y="30"/>
                    <a:pt x="30" y="29"/>
                    <a:pt x="30" y="29"/>
                  </a:cubicBezTo>
                  <a:cubicBezTo>
                    <a:pt x="30" y="29"/>
                    <a:pt x="31" y="29"/>
                    <a:pt x="31" y="29"/>
                  </a:cubicBezTo>
                  <a:cubicBezTo>
                    <a:pt x="31" y="29"/>
                    <a:pt x="31" y="29"/>
                    <a:pt x="31" y="29"/>
                  </a:cubicBezTo>
                  <a:cubicBezTo>
                    <a:pt x="31" y="29"/>
                    <a:pt x="31" y="29"/>
                    <a:pt x="31" y="29"/>
                  </a:cubicBezTo>
                  <a:cubicBezTo>
                    <a:pt x="31" y="29"/>
                    <a:pt x="30" y="29"/>
                    <a:pt x="30" y="29"/>
                  </a:cubicBezTo>
                  <a:cubicBezTo>
                    <a:pt x="30" y="28"/>
                    <a:pt x="30" y="28"/>
                    <a:pt x="30" y="28"/>
                  </a:cubicBezTo>
                  <a:cubicBezTo>
                    <a:pt x="30" y="28"/>
                    <a:pt x="30" y="28"/>
                    <a:pt x="30" y="28"/>
                  </a:cubicBezTo>
                  <a:cubicBezTo>
                    <a:pt x="30" y="28"/>
                    <a:pt x="30" y="28"/>
                    <a:pt x="30" y="28"/>
                  </a:cubicBezTo>
                  <a:cubicBezTo>
                    <a:pt x="31" y="28"/>
                    <a:pt x="31" y="28"/>
                    <a:pt x="31" y="28"/>
                  </a:cubicBezTo>
                  <a:cubicBezTo>
                    <a:pt x="31" y="29"/>
                    <a:pt x="31" y="28"/>
                    <a:pt x="31" y="28"/>
                  </a:cubicBezTo>
                  <a:cubicBezTo>
                    <a:pt x="31" y="28"/>
                    <a:pt x="31" y="28"/>
                    <a:pt x="31"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7"/>
                    <a:pt x="32" y="27"/>
                    <a:pt x="32" y="27"/>
                  </a:cubicBezTo>
                  <a:cubicBezTo>
                    <a:pt x="32" y="27"/>
                    <a:pt x="32" y="27"/>
                    <a:pt x="32" y="27"/>
                  </a:cubicBezTo>
                  <a:cubicBezTo>
                    <a:pt x="32" y="27"/>
                    <a:pt x="32" y="27"/>
                    <a:pt x="32" y="27"/>
                  </a:cubicBezTo>
                  <a:cubicBezTo>
                    <a:pt x="33" y="27"/>
                    <a:pt x="33" y="26"/>
                    <a:pt x="33" y="26"/>
                  </a:cubicBezTo>
                  <a:cubicBezTo>
                    <a:pt x="33" y="26"/>
                    <a:pt x="33" y="26"/>
                    <a:pt x="33" y="26"/>
                  </a:cubicBezTo>
                  <a:cubicBezTo>
                    <a:pt x="33" y="26"/>
                    <a:pt x="33" y="26"/>
                    <a:pt x="33" y="26"/>
                  </a:cubicBezTo>
                  <a:cubicBezTo>
                    <a:pt x="33" y="26"/>
                    <a:pt x="33" y="26"/>
                    <a:pt x="33" y="26"/>
                  </a:cubicBezTo>
                  <a:cubicBezTo>
                    <a:pt x="33" y="26"/>
                    <a:pt x="33" y="26"/>
                    <a:pt x="33" y="26"/>
                  </a:cubicBezTo>
                  <a:cubicBezTo>
                    <a:pt x="34" y="25"/>
                    <a:pt x="34" y="25"/>
                    <a:pt x="34" y="25"/>
                  </a:cubicBezTo>
                  <a:cubicBezTo>
                    <a:pt x="34" y="25"/>
                    <a:pt x="33" y="25"/>
                    <a:pt x="33" y="25"/>
                  </a:cubicBezTo>
                  <a:cubicBezTo>
                    <a:pt x="33" y="25"/>
                    <a:pt x="33" y="25"/>
                    <a:pt x="33" y="25"/>
                  </a:cubicBezTo>
                  <a:cubicBezTo>
                    <a:pt x="33" y="25"/>
                    <a:pt x="33" y="25"/>
                    <a:pt x="33" y="25"/>
                  </a:cubicBezTo>
                  <a:cubicBezTo>
                    <a:pt x="32" y="25"/>
                    <a:pt x="32" y="26"/>
                    <a:pt x="32" y="26"/>
                  </a:cubicBezTo>
                  <a:cubicBezTo>
                    <a:pt x="32" y="26"/>
                    <a:pt x="32" y="26"/>
                    <a:pt x="32" y="26"/>
                  </a:cubicBezTo>
                  <a:cubicBezTo>
                    <a:pt x="32" y="26"/>
                    <a:pt x="32" y="26"/>
                    <a:pt x="32" y="26"/>
                  </a:cubicBezTo>
                  <a:cubicBezTo>
                    <a:pt x="32" y="26"/>
                    <a:pt x="32" y="26"/>
                    <a:pt x="32" y="26"/>
                  </a:cubicBezTo>
                  <a:cubicBezTo>
                    <a:pt x="31" y="26"/>
                    <a:pt x="31" y="26"/>
                    <a:pt x="31" y="26"/>
                  </a:cubicBezTo>
                  <a:cubicBezTo>
                    <a:pt x="31" y="26"/>
                    <a:pt x="31" y="26"/>
                    <a:pt x="31" y="25"/>
                  </a:cubicBezTo>
                  <a:cubicBezTo>
                    <a:pt x="31" y="25"/>
                    <a:pt x="31" y="25"/>
                    <a:pt x="31" y="25"/>
                  </a:cubicBezTo>
                  <a:cubicBezTo>
                    <a:pt x="31" y="25"/>
                    <a:pt x="31" y="25"/>
                    <a:pt x="31" y="25"/>
                  </a:cubicBezTo>
                  <a:cubicBezTo>
                    <a:pt x="31" y="25"/>
                    <a:pt x="31" y="25"/>
                    <a:pt x="31" y="25"/>
                  </a:cubicBezTo>
                  <a:cubicBezTo>
                    <a:pt x="31" y="25"/>
                    <a:pt x="30" y="25"/>
                    <a:pt x="30" y="25"/>
                  </a:cubicBezTo>
                  <a:cubicBezTo>
                    <a:pt x="30" y="25"/>
                    <a:pt x="30" y="26"/>
                    <a:pt x="30" y="26"/>
                  </a:cubicBezTo>
                  <a:cubicBezTo>
                    <a:pt x="30" y="26"/>
                    <a:pt x="29" y="26"/>
                    <a:pt x="29" y="26"/>
                  </a:cubicBezTo>
                  <a:cubicBezTo>
                    <a:pt x="29" y="26"/>
                    <a:pt x="29" y="26"/>
                    <a:pt x="29" y="27"/>
                  </a:cubicBezTo>
                  <a:cubicBezTo>
                    <a:pt x="29" y="27"/>
                    <a:pt x="29" y="27"/>
                    <a:pt x="29" y="27"/>
                  </a:cubicBezTo>
                  <a:cubicBezTo>
                    <a:pt x="28" y="27"/>
                    <a:pt x="28" y="27"/>
                    <a:pt x="28" y="27"/>
                  </a:cubicBezTo>
                  <a:cubicBezTo>
                    <a:pt x="28" y="27"/>
                    <a:pt x="28" y="27"/>
                    <a:pt x="28" y="27"/>
                  </a:cubicBezTo>
                  <a:cubicBezTo>
                    <a:pt x="28" y="27"/>
                    <a:pt x="28" y="28"/>
                    <a:pt x="28" y="28"/>
                  </a:cubicBezTo>
                  <a:cubicBezTo>
                    <a:pt x="28" y="28"/>
                    <a:pt x="28" y="28"/>
                    <a:pt x="28" y="28"/>
                  </a:cubicBezTo>
                  <a:cubicBezTo>
                    <a:pt x="28" y="28"/>
                    <a:pt x="28" y="28"/>
                    <a:pt x="28" y="28"/>
                  </a:cubicBezTo>
                  <a:cubicBezTo>
                    <a:pt x="28" y="28"/>
                    <a:pt x="28" y="27"/>
                    <a:pt x="28" y="27"/>
                  </a:cubicBezTo>
                  <a:cubicBezTo>
                    <a:pt x="28" y="27"/>
                    <a:pt x="28" y="27"/>
                    <a:pt x="28" y="27"/>
                  </a:cubicBezTo>
                  <a:cubicBezTo>
                    <a:pt x="28" y="27"/>
                    <a:pt x="28" y="27"/>
                    <a:pt x="28" y="27"/>
                  </a:cubicBezTo>
                  <a:cubicBezTo>
                    <a:pt x="28" y="27"/>
                    <a:pt x="28" y="27"/>
                    <a:pt x="28" y="27"/>
                  </a:cubicBezTo>
                  <a:cubicBezTo>
                    <a:pt x="28" y="27"/>
                    <a:pt x="28" y="26"/>
                    <a:pt x="28" y="26"/>
                  </a:cubicBezTo>
                  <a:cubicBezTo>
                    <a:pt x="29" y="26"/>
                    <a:pt x="29" y="26"/>
                    <a:pt x="29" y="26"/>
                  </a:cubicBezTo>
                  <a:cubicBezTo>
                    <a:pt x="29" y="26"/>
                    <a:pt x="29" y="26"/>
                    <a:pt x="29" y="26"/>
                  </a:cubicBezTo>
                  <a:cubicBezTo>
                    <a:pt x="29" y="26"/>
                    <a:pt x="29" y="26"/>
                    <a:pt x="29" y="26"/>
                  </a:cubicBezTo>
                  <a:cubicBezTo>
                    <a:pt x="29" y="26"/>
                    <a:pt x="29" y="25"/>
                    <a:pt x="29" y="25"/>
                  </a:cubicBezTo>
                  <a:cubicBezTo>
                    <a:pt x="29" y="25"/>
                    <a:pt x="29" y="25"/>
                    <a:pt x="30" y="25"/>
                  </a:cubicBezTo>
                  <a:cubicBezTo>
                    <a:pt x="30" y="25"/>
                    <a:pt x="30" y="25"/>
                    <a:pt x="30" y="25"/>
                  </a:cubicBezTo>
                  <a:cubicBezTo>
                    <a:pt x="30" y="25"/>
                    <a:pt x="30" y="25"/>
                    <a:pt x="30" y="25"/>
                  </a:cubicBezTo>
                  <a:cubicBezTo>
                    <a:pt x="30" y="25"/>
                    <a:pt x="30" y="25"/>
                    <a:pt x="31" y="25"/>
                  </a:cubicBezTo>
                  <a:cubicBezTo>
                    <a:pt x="31" y="25"/>
                    <a:pt x="31" y="25"/>
                    <a:pt x="31" y="25"/>
                  </a:cubicBezTo>
                  <a:cubicBezTo>
                    <a:pt x="31" y="25"/>
                    <a:pt x="32" y="25"/>
                    <a:pt x="32" y="25"/>
                  </a:cubicBezTo>
                  <a:cubicBezTo>
                    <a:pt x="32" y="24"/>
                    <a:pt x="32" y="24"/>
                    <a:pt x="32" y="24"/>
                  </a:cubicBezTo>
                  <a:cubicBezTo>
                    <a:pt x="32" y="24"/>
                    <a:pt x="32" y="24"/>
                    <a:pt x="32"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5"/>
                  </a:cubicBezTo>
                  <a:cubicBezTo>
                    <a:pt x="33" y="25"/>
                    <a:pt x="33" y="25"/>
                    <a:pt x="33" y="25"/>
                  </a:cubicBezTo>
                  <a:cubicBezTo>
                    <a:pt x="33" y="25"/>
                    <a:pt x="33" y="25"/>
                    <a:pt x="33" y="25"/>
                  </a:cubicBezTo>
                  <a:cubicBezTo>
                    <a:pt x="33" y="25"/>
                    <a:pt x="33" y="25"/>
                    <a:pt x="33" y="25"/>
                  </a:cubicBezTo>
                  <a:cubicBezTo>
                    <a:pt x="33" y="25"/>
                    <a:pt x="34" y="25"/>
                    <a:pt x="34" y="25"/>
                  </a:cubicBezTo>
                  <a:cubicBezTo>
                    <a:pt x="34" y="25"/>
                    <a:pt x="34" y="25"/>
                    <a:pt x="34" y="24"/>
                  </a:cubicBezTo>
                  <a:cubicBezTo>
                    <a:pt x="34" y="24"/>
                    <a:pt x="34" y="24"/>
                    <a:pt x="35" y="24"/>
                  </a:cubicBezTo>
                  <a:cubicBezTo>
                    <a:pt x="35" y="24"/>
                    <a:pt x="35" y="24"/>
                    <a:pt x="35" y="23"/>
                  </a:cubicBezTo>
                  <a:cubicBezTo>
                    <a:pt x="35" y="23"/>
                    <a:pt x="35" y="23"/>
                    <a:pt x="35" y="23"/>
                  </a:cubicBezTo>
                  <a:cubicBezTo>
                    <a:pt x="35" y="23"/>
                    <a:pt x="35" y="23"/>
                    <a:pt x="35" y="23"/>
                  </a:cubicBezTo>
                  <a:cubicBezTo>
                    <a:pt x="35" y="23"/>
                    <a:pt x="35" y="23"/>
                    <a:pt x="35" y="23"/>
                  </a:cubicBezTo>
                  <a:cubicBezTo>
                    <a:pt x="35" y="23"/>
                    <a:pt x="35" y="23"/>
                    <a:pt x="35" y="23"/>
                  </a:cubicBezTo>
                  <a:cubicBezTo>
                    <a:pt x="35" y="23"/>
                    <a:pt x="36" y="22"/>
                    <a:pt x="36" y="22"/>
                  </a:cubicBezTo>
                  <a:cubicBezTo>
                    <a:pt x="36" y="22"/>
                    <a:pt x="36" y="22"/>
                    <a:pt x="36" y="22"/>
                  </a:cubicBezTo>
                  <a:cubicBezTo>
                    <a:pt x="36" y="21"/>
                    <a:pt x="37" y="21"/>
                    <a:pt x="37" y="21"/>
                  </a:cubicBezTo>
                  <a:cubicBezTo>
                    <a:pt x="37" y="21"/>
                    <a:pt x="37" y="21"/>
                    <a:pt x="37" y="21"/>
                  </a:cubicBezTo>
                  <a:cubicBezTo>
                    <a:pt x="37" y="21"/>
                    <a:pt x="37" y="21"/>
                    <a:pt x="37" y="21"/>
                  </a:cubicBezTo>
                  <a:cubicBezTo>
                    <a:pt x="37" y="20"/>
                    <a:pt x="37" y="20"/>
                    <a:pt x="37" y="20"/>
                  </a:cubicBezTo>
                  <a:cubicBezTo>
                    <a:pt x="37" y="20"/>
                    <a:pt x="37" y="20"/>
                    <a:pt x="37"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2"/>
                    <a:pt x="35" y="22"/>
                    <a:pt x="35" y="22"/>
                  </a:cubicBezTo>
                  <a:cubicBezTo>
                    <a:pt x="35" y="22"/>
                    <a:pt x="35" y="22"/>
                    <a:pt x="35" y="22"/>
                  </a:cubicBezTo>
                  <a:cubicBezTo>
                    <a:pt x="35" y="22"/>
                    <a:pt x="35" y="22"/>
                    <a:pt x="35" y="22"/>
                  </a:cubicBezTo>
                  <a:cubicBezTo>
                    <a:pt x="35" y="22"/>
                    <a:pt x="35" y="22"/>
                    <a:pt x="35" y="22"/>
                  </a:cubicBezTo>
                  <a:cubicBezTo>
                    <a:pt x="35" y="22"/>
                    <a:pt x="34" y="22"/>
                    <a:pt x="34" y="22"/>
                  </a:cubicBezTo>
                  <a:cubicBezTo>
                    <a:pt x="34" y="22"/>
                    <a:pt x="34" y="22"/>
                    <a:pt x="34" y="22"/>
                  </a:cubicBezTo>
                  <a:cubicBezTo>
                    <a:pt x="34" y="22"/>
                    <a:pt x="35" y="22"/>
                    <a:pt x="35" y="22"/>
                  </a:cubicBezTo>
                  <a:cubicBezTo>
                    <a:pt x="35" y="22"/>
                    <a:pt x="35" y="22"/>
                    <a:pt x="35" y="22"/>
                  </a:cubicBezTo>
                  <a:cubicBezTo>
                    <a:pt x="35" y="21"/>
                    <a:pt x="35" y="21"/>
                    <a:pt x="35" y="21"/>
                  </a:cubicBezTo>
                  <a:cubicBezTo>
                    <a:pt x="35" y="21"/>
                    <a:pt x="35" y="21"/>
                    <a:pt x="35" y="21"/>
                  </a:cubicBezTo>
                  <a:cubicBezTo>
                    <a:pt x="35" y="21"/>
                    <a:pt x="35" y="21"/>
                    <a:pt x="35" y="21"/>
                  </a:cubicBezTo>
                  <a:cubicBezTo>
                    <a:pt x="35" y="21"/>
                    <a:pt x="34" y="21"/>
                    <a:pt x="34" y="21"/>
                  </a:cubicBezTo>
                  <a:cubicBezTo>
                    <a:pt x="34" y="21"/>
                    <a:pt x="34" y="21"/>
                    <a:pt x="34" y="21"/>
                  </a:cubicBezTo>
                  <a:cubicBezTo>
                    <a:pt x="34" y="21"/>
                    <a:pt x="33" y="22"/>
                    <a:pt x="33" y="22"/>
                  </a:cubicBezTo>
                  <a:cubicBezTo>
                    <a:pt x="33" y="22"/>
                    <a:pt x="33" y="22"/>
                    <a:pt x="33" y="21"/>
                  </a:cubicBezTo>
                  <a:cubicBezTo>
                    <a:pt x="33" y="21"/>
                    <a:pt x="33"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1" y="21"/>
                    <a:pt x="31" y="21"/>
                  </a:cubicBezTo>
                  <a:cubicBezTo>
                    <a:pt x="31" y="21"/>
                    <a:pt x="31" y="21"/>
                    <a:pt x="31" y="21"/>
                  </a:cubicBezTo>
                  <a:cubicBezTo>
                    <a:pt x="31" y="21"/>
                    <a:pt x="31" y="21"/>
                    <a:pt x="31" y="21"/>
                  </a:cubicBezTo>
                  <a:cubicBezTo>
                    <a:pt x="31" y="21"/>
                    <a:pt x="31" y="21"/>
                    <a:pt x="31" y="21"/>
                  </a:cubicBezTo>
                  <a:cubicBezTo>
                    <a:pt x="31" y="21"/>
                    <a:pt x="31" y="21"/>
                    <a:pt x="31" y="20"/>
                  </a:cubicBezTo>
                  <a:cubicBezTo>
                    <a:pt x="31" y="20"/>
                    <a:pt x="31" y="20"/>
                    <a:pt x="31" y="20"/>
                  </a:cubicBezTo>
                  <a:cubicBezTo>
                    <a:pt x="31" y="21"/>
                    <a:pt x="31" y="21"/>
                    <a:pt x="31" y="20"/>
                  </a:cubicBezTo>
                  <a:cubicBezTo>
                    <a:pt x="30" y="20"/>
                    <a:pt x="30" y="21"/>
                    <a:pt x="30" y="21"/>
                  </a:cubicBezTo>
                  <a:cubicBezTo>
                    <a:pt x="30" y="21"/>
                    <a:pt x="30" y="21"/>
                    <a:pt x="30" y="21"/>
                  </a:cubicBezTo>
                  <a:cubicBezTo>
                    <a:pt x="30" y="21"/>
                    <a:pt x="30" y="21"/>
                    <a:pt x="30" y="21"/>
                  </a:cubicBezTo>
                  <a:cubicBezTo>
                    <a:pt x="30" y="21"/>
                    <a:pt x="30" y="21"/>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19"/>
                  </a:cubicBezTo>
                  <a:cubicBezTo>
                    <a:pt x="29" y="19"/>
                    <a:pt x="29" y="19"/>
                    <a:pt x="29" y="19"/>
                  </a:cubicBezTo>
                  <a:cubicBezTo>
                    <a:pt x="29" y="19"/>
                    <a:pt x="29" y="19"/>
                    <a:pt x="29" y="19"/>
                  </a:cubicBezTo>
                  <a:cubicBezTo>
                    <a:pt x="28" y="19"/>
                    <a:pt x="28" y="19"/>
                    <a:pt x="28" y="19"/>
                  </a:cubicBezTo>
                  <a:cubicBezTo>
                    <a:pt x="28" y="19"/>
                    <a:pt x="28" y="19"/>
                    <a:pt x="28" y="19"/>
                  </a:cubicBezTo>
                  <a:cubicBezTo>
                    <a:pt x="28" y="19"/>
                    <a:pt x="28" y="19"/>
                    <a:pt x="28" y="19"/>
                  </a:cubicBezTo>
                  <a:cubicBezTo>
                    <a:pt x="29" y="19"/>
                    <a:pt x="29" y="19"/>
                    <a:pt x="29" y="19"/>
                  </a:cubicBezTo>
                  <a:cubicBezTo>
                    <a:pt x="29" y="19"/>
                    <a:pt x="29" y="19"/>
                    <a:pt x="29" y="19"/>
                  </a:cubicBezTo>
                  <a:cubicBezTo>
                    <a:pt x="29" y="19"/>
                    <a:pt x="29" y="19"/>
                    <a:pt x="29" y="19"/>
                  </a:cubicBezTo>
                  <a:cubicBezTo>
                    <a:pt x="29" y="19"/>
                    <a:pt x="29" y="20"/>
                    <a:pt x="29" y="20"/>
                  </a:cubicBezTo>
                  <a:cubicBezTo>
                    <a:pt x="29" y="20"/>
                    <a:pt x="29" y="20"/>
                    <a:pt x="29" y="20"/>
                  </a:cubicBezTo>
                  <a:cubicBezTo>
                    <a:pt x="29" y="20"/>
                    <a:pt x="29" y="20"/>
                    <a:pt x="29" y="20"/>
                  </a:cubicBezTo>
                  <a:cubicBezTo>
                    <a:pt x="29" y="20"/>
                    <a:pt x="29"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1"/>
                    <a:pt x="32" y="21"/>
                  </a:cubicBezTo>
                  <a:cubicBezTo>
                    <a:pt x="32" y="21"/>
                    <a:pt x="32" y="20"/>
                    <a:pt x="32" y="20"/>
                  </a:cubicBezTo>
                  <a:cubicBezTo>
                    <a:pt x="32" y="20"/>
                    <a:pt x="32" y="20"/>
                    <a:pt x="32" y="20"/>
                  </a:cubicBezTo>
                  <a:cubicBezTo>
                    <a:pt x="32" y="20"/>
                    <a:pt x="32" y="20"/>
                    <a:pt x="32" y="20"/>
                  </a:cubicBezTo>
                  <a:cubicBezTo>
                    <a:pt x="32" y="20"/>
                    <a:pt x="32" y="21"/>
                    <a:pt x="32" y="21"/>
                  </a:cubicBezTo>
                  <a:cubicBezTo>
                    <a:pt x="32" y="21"/>
                    <a:pt x="32" y="21"/>
                    <a:pt x="32" y="21"/>
                  </a:cubicBezTo>
                  <a:cubicBezTo>
                    <a:pt x="32" y="21"/>
                    <a:pt x="32" y="21"/>
                    <a:pt x="32" y="21"/>
                  </a:cubicBezTo>
                  <a:cubicBezTo>
                    <a:pt x="32" y="21"/>
                    <a:pt x="32" y="21"/>
                    <a:pt x="32" y="21"/>
                  </a:cubicBezTo>
                  <a:cubicBezTo>
                    <a:pt x="32" y="21"/>
                    <a:pt x="32" y="21"/>
                    <a:pt x="33" y="20"/>
                  </a:cubicBezTo>
                  <a:cubicBezTo>
                    <a:pt x="33" y="20"/>
                    <a:pt x="33" y="20"/>
                    <a:pt x="33" y="20"/>
                  </a:cubicBezTo>
                  <a:cubicBezTo>
                    <a:pt x="33" y="20"/>
                    <a:pt x="33" y="20"/>
                    <a:pt x="34" y="21"/>
                  </a:cubicBezTo>
                  <a:cubicBezTo>
                    <a:pt x="34" y="21"/>
                    <a:pt x="34" y="20"/>
                    <a:pt x="34" y="20"/>
                  </a:cubicBezTo>
                  <a:cubicBezTo>
                    <a:pt x="33" y="20"/>
                    <a:pt x="33" y="20"/>
                    <a:pt x="34" y="20"/>
                  </a:cubicBezTo>
                  <a:cubicBezTo>
                    <a:pt x="34" y="20"/>
                    <a:pt x="34" y="20"/>
                    <a:pt x="34" y="20"/>
                  </a:cubicBezTo>
                  <a:cubicBezTo>
                    <a:pt x="34" y="20"/>
                    <a:pt x="34" y="20"/>
                    <a:pt x="34" y="20"/>
                  </a:cubicBezTo>
                  <a:cubicBezTo>
                    <a:pt x="34" y="20"/>
                    <a:pt x="34" y="20"/>
                    <a:pt x="34" y="19"/>
                  </a:cubicBezTo>
                  <a:cubicBezTo>
                    <a:pt x="34" y="19"/>
                    <a:pt x="34" y="19"/>
                    <a:pt x="34" y="19"/>
                  </a:cubicBezTo>
                  <a:cubicBezTo>
                    <a:pt x="34" y="19"/>
                    <a:pt x="34" y="19"/>
                    <a:pt x="34" y="19"/>
                  </a:cubicBezTo>
                  <a:cubicBezTo>
                    <a:pt x="34" y="19"/>
                    <a:pt x="33" y="19"/>
                    <a:pt x="33" y="19"/>
                  </a:cubicBezTo>
                  <a:cubicBezTo>
                    <a:pt x="33" y="19"/>
                    <a:pt x="33" y="19"/>
                    <a:pt x="33" y="19"/>
                  </a:cubicBezTo>
                  <a:cubicBezTo>
                    <a:pt x="33" y="19"/>
                    <a:pt x="33" y="19"/>
                    <a:pt x="33" y="19"/>
                  </a:cubicBezTo>
                  <a:cubicBezTo>
                    <a:pt x="33" y="19"/>
                    <a:pt x="33" y="19"/>
                    <a:pt x="33" y="19"/>
                  </a:cubicBezTo>
                  <a:cubicBezTo>
                    <a:pt x="33" y="19"/>
                    <a:pt x="33" y="19"/>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4" y="18"/>
                    <a:pt x="34" y="18"/>
                  </a:cubicBezTo>
                  <a:cubicBezTo>
                    <a:pt x="34" y="18"/>
                    <a:pt x="33" y="18"/>
                    <a:pt x="33" y="19"/>
                  </a:cubicBezTo>
                  <a:cubicBezTo>
                    <a:pt x="33" y="19"/>
                    <a:pt x="33" y="19"/>
                    <a:pt x="33" y="19"/>
                  </a:cubicBezTo>
                  <a:cubicBezTo>
                    <a:pt x="33" y="19"/>
                    <a:pt x="34" y="19"/>
                    <a:pt x="34" y="19"/>
                  </a:cubicBezTo>
                  <a:cubicBezTo>
                    <a:pt x="34" y="19"/>
                    <a:pt x="34" y="19"/>
                    <a:pt x="34" y="19"/>
                  </a:cubicBezTo>
                  <a:cubicBezTo>
                    <a:pt x="34" y="19"/>
                    <a:pt x="34" y="18"/>
                    <a:pt x="34" y="18"/>
                  </a:cubicBezTo>
                  <a:cubicBezTo>
                    <a:pt x="34" y="18"/>
                    <a:pt x="34" y="18"/>
                    <a:pt x="35" y="18"/>
                  </a:cubicBezTo>
                  <a:cubicBezTo>
                    <a:pt x="35" y="17"/>
                    <a:pt x="35" y="18"/>
                    <a:pt x="35" y="17"/>
                  </a:cubicBezTo>
                  <a:cubicBezTo>
                    <a:pt x="35" y="17"/>
                    <a:pt x="35" y="17"/>
                    <a:pt x="35" y="17"/>
                  </a:cubicBezTo>
                  <a:cubicBezTo>
                    <a:pt x="35" y="17"/>
                    <a:pt x="35" y="17"/>
                    <a:pt x="35" y="17"/>
                  </a:cubicBezTo>
                  <a:cubicBezTo>
                    <a:pt x="35" y="17"/>
                    <a:pt x="36" y="17"/>
                    <a:pt x="36" y="17"/>
                  </a:cubicBezTo>
                  <a:cubicBezTo>
                    <a:pt x="36" y="17"/>
                    <a:pt x="36" y="17"/>
                    <a:pt x="36" y="17"/>
                  </a:cubicBezTo>
                  <a:cubicBezTo>
                    <a:pt x="36" y="17"/>
                    <a:pt x="36" y="17"/>
                    <a:pt x="36" y="16"/>
                  </a:cubicBezTo>
                  <a:cubicBezTo>
                    <a:pt x="36" y="16"/>
                    <a:pt x="36" y="16"/>
                    <a:pt x="36" y="16"/>
                  </a:cubicBezTo>
                  <a:cubicBezTo>
                    <a:pt x="36" y="16"/>
                    <a:pt x="36" y="16"/>
                    <a:pt x="36" y="16"/>
                  </a:cubicBezTo>
                  <a:cubicBezTo>
                    <a:pt x="36" y="16"/>
                    <a:pt x="37" y="16"/>
                    <a:pt x="37" y="15"/>
                  </a:cubicBezTo>
                  <a:cubicBezTo>
                    <a:pt x="37" y="15"/>
                    <a:pt x="37" y="16"/>
                    <a:pt x="37" y="16"/>
                  </a:cubicBezTo>
                  <a:cubicBezTo>
                    <a:pt x="37" y="16"/>
                    <a:pt x="37" y="15"/>
                    <a:pt x="37" y="15"/>
                  </a:cubicBezTo>
                  <a:cubicBezTo>
                    <a:pt x="37" y="15"/>
                    <a:pt x="37" y="15"/>
                    <a:pt x="37" y="15"/>
                  </a:cubicBezTo>
                  <a:cubicBezTo>
                    <a:pt x="37" y="15"/>
                    <a:pt x="38" y="15"/>
                    <a:pt x="38" y="15"/>
                  </a:cubicBezTo>
                  <a:cubicBezTo>
                    <a:pt x="38" y="15"/>
                    <a:pt x="38" y="15"/>
                    <a:pt x="38" y="15"/>
                  </a:cubicBezTo>
                  <a:cubicBezTo>
                    <a:pt x="38" y="15"/>
                    <a:pt x="38" y="15"/>
                    <a:pt x="38" y="15"/>
                  </a:cubicBezTo>
                  <a:cubicBezTo>
                    <a:pt x="38" y="15"/>
                    <a:pt x="38" y="15"/>
                    <a:pt x="38" y="15"/>
                  </a:cubicBezTo>
                  <a:cubicBezTo>
                    <a:pt x="38" y="14"/>
                    <a:pt x="39" y="14"/>
                    <a:pt x="39" y="14"/>
                  </a:cubicBezTo>
                  <a:cubicBezTo>
                    <a:pt x="39" y="14"/>
                    <a:pt x="39" y="14"/>
                    <a:pt x="39" y="14"/>
                  </a:cubicBezTo>
                  <a:cubicBezTo>
                    <a:pt x="39" y="14"/>
                    <a:pt x="39" y="14"/>
                    <a:pt x="39" y="14"/>
                  </a:cubicBezTo>
                  <a:cubicBezTo>
                    <a:pt x="39" y="14"/>
                    <a:pt x="40" y="13"/>
                    <a:pt x="40" y="13"/>
                  </a:cubicBezTo>
                  <a:cubicBezTo>
                    <a:pt x="40" y="13"/>
                    <a:pt x="40" y="13"/>
                    <a:pt x="40" y="13"/>
                  </a:cubicBezTo>
                  <a:cubicBezTo>
                    <a:pt x="40" y="13"/>
                    <a:pt x="41" y="13"/>
                    <a:pt x="41" y="13"/>
                  </a:cubicBezTo>
                  <a:cubicBezTo>
                    <a:pt x="41" y="13"/>
                    <a:pt x="41" y="12"/>
                    <a:pt x="41" y="12"/>
                  </a:cubicBezTo>
                  <a:cubicBezTo>
                    <a:pt x="41" y="12"/>
                    <a:pt x="41" y="12"/>
                    <a:pt x="41" y="12"/>
                  </a:cubicBezTo>
                  <a:cubicBezTo>
                    <a:pt x="41" y="12"/>
                    <a:pt x="41" y="12"/>
                    <a:pt x="41" y="12"/>
                  </a:cubicBezTo>
                  <a:cubicBezTo>
                    <a:pt x="41" y="12"/>
                    <a:pt x="41" y="11"/>
                    <a:pt x="42" y="11"/>
                  </a:cubicBezTo>
                  <a:cubicBezTo>
                    <a:pt x="42" y="11"/>
                    <a:pt x="42" y="11"/>
                    <a:pt x="42" y="11"/>
                  </a:cubicBezTo>
                  <a:cubicBezTo>
                    <a:pt x="42" y="11"/>
                    <a:pt x="42" y="11"/>
                    <a:pt x="42" y="11"/>
                  </a:cubicBezTo>
                  <a:cubicBezTo>
                    <a:pt x="42"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4" y="10"/>
                    <a:pt x="44" y="10"/>
                    <a:pt x="44" y="10"/>
                  </a:cubicBezTo>
                  <a:cubicBezTo>
                    <a:pt x="44" y="10"/>
                    <a:pt x="44" y="10"/>
                    <a:pt x="44" y="10"/>
                  </a:cubicBezTo>
                  <a:cubicBezTo>
                    <a:pt x="44" y="10"/>
                    <a:pt x="44" y="10"/>
                    <a:pt x="44" y="10"/>
                  </a:cubicBezTo>
                  <a:cubicBezTo>
                    <a:pt x="44" y="10"/>
                    <a:pt x="45" y="9"/>
                    <a:pt x="45" y="9"/>
                  </a:cubicBezTo>
                  <a:cubicBezTo>
                    <a:pt x="45" y="9"/>
                    <a:pt x="45" y="9"/>
                    <a:pt x="45" y="9"/>
                  </a:cubicBezTo>
                  <a:cubicBezTo>
                    <a:pt x="45" y="9"/>
                    <a:pt x="45" y="9"/>
                    <a:pt x="45" y="8"/>
                  </a:cubicBezTo>
                  <a:cubicBezTo>
                    <a:pt x="45" y="8"/>
                    <a:pt x="45" y="8"/>
                    <a:pt x="46" y="8"/>
                  </a:cubicBezTo>
                  <a:cubicBezTo>
                    <a:pt x="46" y="8"/>
                    <a:pt x="46" y="8"/>
                    <a:pt x="46" y="8"/>
                  </a:cubicBezTo>
                  <a:cubicBezTo>
                    <a:pt x="46" y="8"/>
                    <a:pt x="46" y="8"/>
                    <a:pt x="46" y="8"/>
                  </a:cubicBezTo>
                  <a:cubicBezTo>
                    <a:pt x="46" y="8"/>
                    <a:pt x="46" y="8"/>
                    <a:pt x="46" y="7"/>
                  </a:cubicBezTo>
                  <a:cubicBezTo>
                    <a:pt x="46" y="7"/>
                    <a:pt x="46" y="7"/>
                    <a:pt x="46" y="7"/>
                  </a:cubicBezTo>
                  <a:cubicBezTo>
                    <a:pt x="46" y="7"/>
                    <a:pt x="46" y="7"/>
                    <a:pt x="46" y="7"/>
                  </a:cubicBezTo>
                  <a:cubicBezTo>
                    <a:pt x="46" y="7"/>
                    <a:pt x="46" y="7"/>
                    <a:pt x="46" y="6"/>
                  </a:cubicBezTo>
                  <a:cubicBezTo>
                    <a:pt x="47" y="6"/>
                    <a:pt x="46" y="6"/>
                    <a:pt x="46" y="6"/>
                  </a:cubicBezTo>
                  <a:cubicBezTo>
                    <a:pt x="46" y="6"/>
                    <a:pt x="46" y="6"/>
                    <a:pt x="47" y="6"/>
                  </a:cubicBezTo>
                  <a:cubicBezTo>
                    <a:pt x="47" y="6"/>
                    <a:pt x="47" y="6"/>
                    <a:pt x="47" y="6"/>
                  </a:cubicBezTo>
                  <a:cubicBezTo>
                    <a:pt x="47" y="6"/>
                    <a:pt x="47" y="6"/>
                    <a:pt x="47" y="6"/>
                  </a:cubicBezTo>
                  <a:cubicBezTo>
                    <a:pt x="47" y="6"/>
                    <a:pt x="47" y="5"/>
                    <a:pt x="47" y="5"/>
                  </a:cubicBezTo>
                  <a:cubicBezTo>
                    <a:pt x="47" y="5"/>
                    <a:pt x="47" y="5"/>
                    <a:pt x="47" y="5"/>
                  </a:cubicBezTo>
                  <a:cubicBezTo>
                    <a:pt x="47" y="5"/>
                    <a:pt x="46" y="5"/>
                    <a:pt x="46" y="5"/>
                  </a:cubicBezTo>
                  <a:cubicBezTo>
                    <a:pt x="46" y="5"/>
                    <a:pt x="46" y="5"/>
                    <a:pt x="46" y="5"/>
                  </a:cubicBezTo>
                  <a:cubicBezTo>
                    <a:pt x="46" y="5"/>
                    <a:pt x="46" y="5"/>
                    <a:pt x="46" y="5"/>
                  </a:cubicBezTo>
                  <a:cubicBezTo>
                    <a:pt x="46" y="4"/>
                    <a:pt x="46" y="4"/>
                    <a:pt x="46" y="4"/>
                  </a:cubicBezTo>
                  <a:cubicBezTo>
                    <a:pt x="46" y="4"/>
                    <a:pt x="46" y="4"/>
                    <a:pt x="46" y="4"/>
                  </a:cubicBezTo>
                  <a:cubicBezTo>
                    <a:pt x="46" y="4"/>
                    <a:pt x="46" y="4"/>
                    <a:pt x="46" y="4"/>
                  </a:cubicBezTo>
                  <a:cubicBezTo>
                    <a:pt x="46" y="4"/>
                    <a:pt x="46" y="3"/>
                    <a:pt x="46" y="3"/>
                  </a:cubicBezTo>
                  <a:cubicBezTo>
                    <a:pt x="46" y="3"/>
                    <a:pt x="46" y="3"/>
                    <a:pt x="47" y="3"/>
                  </a:cubicBezTo>
                  <a:cubicBezTo>
                    <a:pt x="47" y="3"/>
                    <a:pt x="47" y="3"/>
                    <a:pt x="47" y="3"/>
                  </a:cubicBezTo>
                  <a:cubicBezTo>
                    <a:pt x="47" y="3"/>
                    <a:pt x="47" y="3"/>
                    <a:pt x="47" y="3"/>
                  </a:cubicBezTo>
                  <a:cubicBezTo>
                    <a:pt x="47" y="3"/>
                    <a:pt x="47" y="2"/>
                    <a:pt x="47" y="2"/>
                  </a:cubicBezTo>
                  <a:cubicBezTo>
                    <a:pt x="46" y="2"/>
                    <a:pt x="47" y="2"/>
                    <a:pt x="47" y="2"/>
                  </a:cubicBezTo>
                  <a:cubicBezTo>
                    <a:pt x="47" y="2"/>
                    <a:pt x="47" y="2"/>
                    <a:pt x="47" y="2"/>
                  </a:cubicBezTo>
                  <a:cubicBezTo>
                    <a:pt x="47" y="2"/>
                    <a:pt x="47" y="2"/>
                    <a:pt x="47" y="2"/>
                  </a:cubicBezTo>
                  <a:cubicBezTo>
                    <a:pt x="47" y="2"/>
                    <a:pt x="47" y="2"/>
                    <a:pt x="47" y="2"/>
                  </a:cubicBezTo>
                  <a:cubicBezTo>
                    <a:pt x="47" y="2"/>
                    <a:pt x="47" y="2"/>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6" y="1"/>
                  </a:cubicBezTo>
                  <a:cubicBezTo>
                    <a:pt x="46" y="1"/>
                    <a:pt x="46" y="1"/>
                    <a:pt x="46" y="1"/>
                  </a:cubicBezTo>
                  <a:cubicBezTo>
                    <a:pt x="46" y="1"/>
                    <a:pt x="46" y="1"/>
                    <a:pt x="46" y="1"/>
                  </a:cubicBezTo>
                  <a:cubicBezTo>
                    <a:pt x="46" y="1"/>
                    <a:pt x="46" y="1"/>
                    <a:pt x="46"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0"/>
                  </a:cubicBezTo>
                  <a:cubicBezTo>
                    <a:pt x="43" y="0"/>
                    <a:pt x="43" y="0"/>
                    <a:pt x="43" y="0"/>
                  </a:cubicBezTo>
                  <a:cubicBezTo>
                    <a:pt x="43" y="0"/>
                    <a:pt x="42" y="0"/>
                    <a:pt x="42" y="0"/>
                  </a:cubicBezTo>
                  <a:cubicBezTo>
                    <a:pt x="42" y="0"/>
                    <a:pt x="42" y="1"/>
                    <a:pt x="42" y="1"/>
                  </a:cubicBezTo>
                  <a:cubicBezTo>
                    <a:pt x="42" y="1"/>
                    <a:pt x="42" y="1"/>
                    <a:pt x="42" y="1"/>
                  </a:cubicBezTo>
                  <a:cubicBezTo>
                    <a:pt x="42" y="1"/>
                    <a:pt x="42" y="1"/>
                    <a:pt x="42" y="1"/>
                  </a:cubicBezTo>
                  <a:cubicBezTo>
                    <a:pt x="43" y="1"/>
                    <a:pt x="43" y="1"/>
                    <a:pt x="43" y="1"/>
                  </a:cubicBezTo>
                  <a:cubicBezTo>
                    <a:pt x="43" y="1"/>
                    <a:pt x="43" y="1"/>
                    <a:pt x="43" y="1"/>
                  </a:cubicBezTo>
                  <a:cubicBezTo>
                    <a:pt x="43" y="1"/>
                    <a:pt x="43" y="2"/>
                    <a:pt x="43" y="2"/>
                  </a:cubicBezTo>
                  <a:cubicBezTo>
                    <a:pt x="43" y="2"/>
                    <a:pt x="43" y="2"/>
                    <a:pt x="43" y="2"/>
                  </a:cubicBezTo>
                  <a:cubicBezTo>
                    <a:pt x="43" y="2"/>
                    <a:pt x="43"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2" y="2"/>
                    <a:pt x="41" y="2"/>
                  </a:cubicBezTo>
                  <a:cubicBezTo>
                    <a:pt x="41" y="2"/>
                    <a:pt x="41" y="2"/>
                    <a:pt x="41" y="2"/>
                  </a:cubicBezTo>
                  <a:cubicBezTo>
                    <a:pt x="41" y="2"/>
                    <a:pt x="41" y="2"/>
                    <a:pt x="41" y="2"/>
                  </a:cubicBezTo>
                  <a:cubicBezTo>
                    <a:pt x="41" y="2"/>
                    <a:pt x="41" y="2"/>
                    <a:pt x="40" y="2"/>
                  </a:cubicBezTo>
                  <a:cubicBezTo>
                    <a:pt x="40" y="2"/>
                    <a:pt x="40" y="2"/>
                    <a:pt x="40" y="2"/>
                  </a:cubicBezTo>
                  <a:cubicBezTo>
                    <a:pt x="40" y="2"/>
                    <a:pt x="40" y="2"/>
                    <a:pt x="40" y="2"/>
                  </a:cubicBezTo>
                  <a:cubicBezTo>
                    <a:pt x="40" y="2"/>
                    <a:pt x="40" y="1"/>
                    <a:pt x="40" y="1"/>
                  </a:cubicBezTo>
                  <a:cubicBezTo>
                    <a:pt x="40" y="1"/>
                    <a:pt x="40" y="1"/>
                    <a:pt x="40" y="1"/>
                  </a:cubicBezTo>
                  <a:cubicBezTo>
                    <a:pt x="40" y="1"/>
                    <a:pt x="40" y="1"/>
                    <a:pt x="40" y="1"/>
                  </a:cubicBezTo>
                  <a:cubicBezTo>
                    <a:pt x="40" y="1"/>
                    <a:pt x="40" y="1"/>
                    <a:pt x="40" y="1"/>
                  </a:cubicBezTo>
                  <a:cubicBezTo>
                    <a:pt x="40" y="1"/>
                    <a:pt x="39" y="1"/>
                    <a:pt x="39" y="2"/>
                  </a:cubicBezTo>
                  <a:cubicBezTo>
                    <a:pt x="39" y="2"/>
                    <a:pt x="39" y="1"/>
                    <a:pt x="39" y="1"/>
                  </a:cubicBezTo>
                  <a:cubicBezTo>
                    <a:pt x="39" y="1"/>
                    <a:pt x="39" y="1"/>
                    <a:pt x="39" y="1"/>
                  </a:cubicBezTo>
                  <a:cubicBezTo>
                    <a:pt x="39" y="1"/>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7" y="2"/>
                    <a:pt x="37" y="2"/>
                    <a:pt x="37" y="2"/>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2"/>
                    <a:pt x="37" y="2"/>
                    <a:pt x="37" y="2"/>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5" y="3"/>
                  </a:cubicBezTo>
                  <a:cubicBezTo>
                    <a:pt x="35" y="3"/>
                    <a:pt x="35" y="3"/>
                    <a:pt x="35" y="3"/>
                  </a:cubicBezTo>
                  <a:cubicBezTo>
                    <a:pt x="35" y="3"/>
                    <a:pt x="35" y="3"/>
                    <a:pt x="35" y="3"/>
                  </a:cubicBezTo>
                  <a:cubicBezTo>
                    <a:pt x="35" y="3"/>
                    <a:pt x="35" y="3"/>
                    <a:pt x="35" y="3"/>
                  </a:cubicBezTo>
                  <a:cubicBezTo>
                    <a:pt x="35" y="3"/>
                    <a:pt x="35" y="3"/>
                    <a:pt x="35" y="2"/>
                  </a:cubicBezTo>
                  <a:cubicBezTo>
                    <a:pt x="35" y="2"/>
                    <a:pt x="35" y="2"/>
                    <a:pt x="35" y="3"/>
                  </a:cubicBezTo>
                  <a:cubicBezTo>
                    <a:pt x="35" y="3"/>
                    <a:pt x="35" y="3"/>
                    <a:pt x="35" y="3"/>
                  </a:cubicBezTo>
                  <a:cubicBezTo>
                    <a:pt x="35" y="3"/>
                    <a:pt x="35" y="2"/>
                    <a:pt x="35" y="2"/>
                  </a:cubicBezTo>
                  <a:cubicBezTo>
                    <a:pt x="35" y="2"/>
                    <a:pt x="35" y="2"/>
                    <a:pt x="35" y="3"/>
                  </a:cubicBezTo>
                  <a:cubicBezTo>
                    <a:pt x="35" y="3"/>
                    <a:pt x="35" y="3"/>
                    <a:pt x="35" y="3"/>
                  </a:cubicBezTo>
                  <a:cubicBezTo>
                    <a:pt x="34" y="2"/>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3"/>
                    <a:pt x="34" y="3"/>
                  </a:cubicBezTo>
                  <a:cubicBezTo>
                    <a:pt x="34"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3" y="3"/>
                    <a:pt x="33" y="3"/>
                    <a:pt x="33" y="3"/>
                  </a:cubicBezTo>
                  <a:cubicBezTo>
                    <a:pt x="33" y="2"/>
                    <a:pt x="33" y="2"/>
                    <a:pt x="33" y="2"/>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29" y="3"/>
                    <a:pt x="29" y="3"/>
                  </a:cubicBezTo>
                  <a:cubicBezTo>
                    <a:pt x="29" y="3"/>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5"/>
                  </a:cubicBezTo>
                  <a:cubicBezTo>
                    <a:pt x="29" y="5"/>
                    <a:pt x="29"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9" y="4"/>
                    <a:pt x="29" y="4"/>
                    <a:pt x="29" y="4"/>
                  </a:cubicBezTo>
                  <a:cubicBezTo>
                    <a:pt x="29" y="4"/>
                    <a:pt x="29" y="4"/>
                    <a:pt x="29" y="4"/>
                  </a:cubicBezTo>
                  <a:cubicBezTo>
                    <a:pt x="29" y="4"/>
                    <a:pt x="29" y="4"/>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8" y="3"/>
                    <a:pt x="28"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4"/>
                    <a:pt x="26" y="4"/>
                  </a:cubicBezTo>
                  <a:cubicBezTo>
                    <a:pt x="26" y="4"/>
                    <a:pt x="26" y="4"/>
                    <a:pt x="26" y="4"/>
                  </a:cubicBezTo>
                  <a:cubicBezTo>
                    <a:pt x="26" y="4"/>
                    <a:pt x="26" y="4"/>
                    <a:pt x="26" y="3"/>
                  </a:cubicBezTo>
                  <a:cubicBezTo>
                    <a:pt x="26" y="3"/>
                    <a:pt x="26" y="3"/>
                    <a:pt x="26" y="3"/>
                  </a:cubicBezTo>
                  <a:cubicBezTo>
                    <a:pt x="26" y="4"/>
                    <a:pt x="26" y="4"/>
                    <a:pt x="26" y="3"/>
                  </a:cubicBezTo>
                  <a:cubicBezTo>
                    <a:pt x="26" y="3"/>
                    <a:pt x="26" y="4"/>
                    <a:pt x="26" y="4"/>
                  </a:cubicBezTo>
                  <a:cubicBezTo>
                    <a:pt x="26" y="4"/>
                    <a:pt x="26"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6" y="3"/>
                  </a:cubicBezTo>
                  <a:cubicBezTo>
                    <a:pt x="26" y="3"/>
                    <a:pt x="26" y="3"/>
                    <a:pt x="26" y="3"/>
                  </a:cubicBezTo>
                  <a:cubicBezTo>
                    <a:pt x="26" y="3"/>
                    <a:pt x="26" y="3"/>
                    <a:pt x="26" y="3"/>
                  </a:cubicBezTo>
                  <a:cubicBezTo>
                    <a:pt x="26" y="3"/>
                    <a:pt x="26" y="3"/>
                    <a:pt x="26" y="3"/>
                  </a:cubicBezTo>
                  <a:cubicBezTo>
                    <a:pt x="26" y="3"/>
                    <a:pt x="25" y="3"/>
                    <a:pt x="25" y="3"/>
                  </a:cubicBezTo>
                  <a:cubicBezTo>
                    <a:pt x="25" y="3"/>
                    <a:pt x="25" y="3"/>
                    <a:pt x="25" y="3"/>
                  </a:cubicBezTo>
                  <a:cubicBezTo>
                    <a:pt x="25" y="3"/>
                    <a:pt x="25" y="3"/>
                    <a:pt x="25" y="3"/>
                  </a:cubicBezTo>
                  <a:cubicBezTo>
                    <a:pt x="25" y="3"/>
                    <a:pt x="25" y="3"/>
                    <a:pt x="25" y="3"/>
                  </a:cubicBezTo>
                  <a:cubicBezTo>
                    <a:pt x="25" y="3"/>
                    <a:pt x="25" y="3"/>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3" y="3"/>
                    <a:pt x="23" y="3"/>
                  </a:cubicBezTo>
                  <a:cubicBezTo>
                    <a:pt x="23" y="3"/>
                    <a:pt x="23" y="3"/>
                    <a:pt x="23" y="3"/>
                  </a:cubicBezTo>
                  <a:cubicBezTo>
                    <a:pt x="23" y="3"/>
                    <a:pt x="23" y="3"/>
                    <a:pt x="23" y="3"/>
                  </a:cubicBezTo>
                  <a:cubicBezTo>
                    <a:pt x="23" y="3"/>
                    <a:pt x="23" y="3"/>
                    <a:pt x="23" y="3"/>
                  </a:cubicBezTo>
                  <a:cubicBezTo>
                    <a:pt x="23" y="3"/>
                    <a:pt x="24" y="3"/>
                    <a:pt x="24" y="3"/>
                  </a:cubicBezTo>
                  <a:cubicBezTo>
                    <a:pt x="24" y="3"/>
                    <a:pt x="24" y="3"/>
                    <a:pt x="24" y="3"/>
                  </a:cubicBezTo>
                  <a:cubicBezTo>
                    <a:pt x="24" y="3"/>
                    <a:pt x="24" y="3"/>
                    <a:pt x="23" y="3"/>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0" y="2"/>
                  </a:cubicBezTo>
                  <a:cubicBezTo>
                    <a:pt x="20" y="2"/>
                    <a:pt x="20" y="2"/>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3"/>
                    <a:pt x="19" y="3"/>
                    <a:pt x="19" y="3"/>
                  </a:cubicBezTo>
                  <a:cubicBezTo>
                    <a:pt x="19" y="3"/>
                    <a:pt x="19" y="3"/>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20" y="4"/>
                  </a:cubicBezTo>
                  <a:cubicBezTo>
                    <a:pt x="20" y="4"/>
                    <a:pt x="20" y="4"/>
                    <a:pt x="20" y="4"/>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6"/>
                    <a:pt x="21" y="6"/>
                    <a:pt x="21" y="6"/>
                  </a:cubicBezTo>
                  <a:cubicBezTo>
                    <a:pt x="21" y="6"/>
                    <a:pt x="21" y="6"/>
                    <a:pt x="21" y="6"/>
                  </a:cubicBezTo>
                  <a:cubicBezTo>
                    <a:pt x="21" y="5"/>
                    <a:pt x="21" y="5"/>
                    <a:pt x="21" y="5"/>
                  </a:cubicBezTo>
                  <a:cubicBezTo>
                    <a:pt x="21" y="5"/>
                    <a:pt x="21"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9" y="5"/>
                  </a:cubicBezTo>
                  <a:cubicBezTo>
                    <a:pt x="19" y="5"/>
                    <a:pt x="19" y="5"/>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6"/>
                    <a:pt x="20" y="6"/>
                  </a:cubicBezTo>
                  <a:cubicBezTo>
                    <a:pt x="20" y="7"/>
                    <a:pt x="20" y="7"/>
                    <a:pt x="20" y="7"/>
                  </a:cubicBezTo>
                  <a:cubicBezTo>
                    <a:pt x="20" y="7"/>
                    <a:pt x="20" y="7"/>
                    <a:pt x="20" y="6"/>
                  </a:cubicBezTo>
                  <a:cubicBezTo>
                    <a:pt x="20"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8"/>
                    <a:pt x="18" y="7"/>
                    <a:pt x="18" y="7"/>
                  </a:cubicBezTo>
                  <a:cubicBezTo>
                    <a:pt x="18" y="7"/>
                    <a:pt x="18" y="7"/>
                    <a:pt x="18" y="7"/>
                  </a:cubicBezTo>
                  <a:cubicBezTo>
                    <a:pt x="18" y="7"/>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9" y="8"/>
                    <a:pt x="19" y="8"/>
                    <a:pt x="19" y="8"/>
                  </a:cubicBezTo>
                  <a:cubicBezTo>
                    <a:pt x="19" y="8"/>
                    <a:pt x="19" y="8"/>
                    <a:pt x="18" y="8"/>
                  </a:cubicBezTo>
                  <a:cubicBezTo>
                    <a:pt x="18" y="8"/>
                    <a:pt x="18" y="8"/>
                    <a:pt x="18" y="8"/>
                  </a:cubicBezTo>
                  <a:cubicBezTo>
                    <a:pt x="18"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1" y="10"/>
                    <a:pt x="21" y="10"/>
                  </a:cubicBezTo>
                  <a:cubicBezTo>
                    <a:pt x="21" y="10"/>
                    <a:pt x="21" y="10"/>
                    <a:pt x="21" y="10"/>
                  </a:cubicBezTo>
                  <a:cubicBezTo>
                    <a:pt x="21" y="10"/>
                    <a:pt x="21" y="10"/>
                    <a:pt x="21" y="10"/>
                  </a:cubicBezTo>
                  <a:cubicBezTo>
                    <a:pt x="21" y="10"/>
                    <a:pt x="21" y="10"/>
                    <a:pt x="21" y="10"/>
                  </a:cubicBezTo>
                  <a:cubicBezTo>
                    <a:pt x="21" y="10"/>
                    <a:pt x="21" y="10"/>
                    <a:pt x="22" y="10"/>
                  </a:cubicBezTo>
                  <a:cubicBezTo>
                    <a:pt x="22" y="10"/>
                    <a:pt x="22" y="10"/>
                    <a:pt x="22" y="10"/>
                  </a:cubicBezTo>
                  <a:cubicBezTo>
                    <a:pt x="22" y="10"/>
                    <a:pt x="21" y="10"/>
                    <a:pt x="21" y="10"/>
                  </a:cubicBezTo>
                  <a:cubicBezTo>
                    <a:pt x="21" y="10"/>
                    <a:pt x="21" y="10"/>
                    <a:pt x="21" y="10"/>
                  </a:cubicBezTo>
                  <a:cubicBezTo>
                    <a:pt x="21" y="10"/>
                    <a:pt x="21" y="10"/>
                    <a:pt x="21" y="10"/>
                  </a:cubicBezTo>
                  <a:cubicBezTo>
                    <a:pt x="21" y="10"/>
                    <a:pt x="21" y="10"/>
                    <a:pt x="21" y="10"/>
                  </a:cubicBezTo>
                  <a:cubicBezTo>
                    <a:pt x="21" y="10"/>
                    <a:pt x="21" y="10"/>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9"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7" y="10"/>
                  </a:cubicBezTo>
                  <a:cubicBezTo>
                    <a:pt x="17" y="10"/>
                    <a:pt x="17" y="10"/>
                    <a:pt x="18" y="10"/>
                  </a:cubicBezTo>
                  <a:cubicBezTo>
                    <a:pt x="18" y="10"/>
                    <a:pt x="18" y="10"/>
                    <a:pt x="18"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6" y="11"/>
                    <a:pt x="16" y="11"/>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6" y="12"/>
                    <a:pt x="16" y="12"/>
                    <a:pt x="16" y="12"/>
                  </a:cubicBezTo>
                  <a:cubicBezTo>
                    <a:pt x="16" y="12"/>
                    <a:pt x="16" y="12"/>
                    <a:pt x="16" y="12"/>
                  </a:cubicBezTo>
                  <a:cubicBezTo>
                    <a:pt x="16" y="12"/>
                    <a:pt x="16" y="12"/>
                    <a:pt x="17" y="12"/>
                  </a:cubicBezTo>
                  <a:cubicBezTo>
                    <a:pt x="17" y="13"/>
                    <a:pt x="17" y="12"/>
                    <a:pt x="17" y="12"/>
                  </a:cubicBezTo>
                  <a:cubicBezTo>
                    <a:pt x="17" y="12"/>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6" y="13"/>
                    <a:pt x="16" y="13"/>
                  </a:cubicBezTo>
                  <a:cubicBezTo>
                    <a:pt x="16" y="13"/>
                    <a:pt x="16" y="13"/>
                    <a:pt x="16" y="13"/>
                  </a:cubicBezTo>
                  <a:cubicBezTo>
                    <a:pt x="17" y="13"/>
                    <a:pt x="17" y="13"/>
                    <a:pt x="17" y="13"/>
                  </a:cubicBezTo>
                  <a:cubicBezTo>
                    <a:pt x="17" y="13"/>
                    <a:pt x="17" y="13"/>
                    <a:pt x="17" y="13"/>
                  </a:cubicBezTo>
                  <a:cubicBezTo>
                    <a:pt x="17" y="13"/>
                    <a:pt x="17" y="14"/>
                    <a:pt x="17" y="14"/>
                  </a:cubicBezTo>
                  <a:cubicBezTo>
                    <a:pt x="17" y="14"/>
                    <a:pt x="17" y="14"/>
                    <a:pt x="17" y="14"/>
                  </a:cubicBezTo>
                  <a:cubicBezTo>
                    <a:pt x="17" y="14"/>
                    <a:pt x="17" y="14"/>
                    <a:pt x="17" y="14"/>
                  </a:cubicBezTo>
                  <a:cubicBezTo>
                    <a:pt x="17" y="14"/>
                    <a:pt x="17" y="14"/>
                    <a:pt x="17" y="14"/>
                  </a:cubicBezTo>
                  <a:cubicBezTo>
                    <a:pt x="17" y="13"/>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6" y="14"/>
                    <a:pt x="16" y="14"/>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5"/>
                    <a:pt x="14" y="15"/>
                  </a:cubicBezTo>
                  <a:cubicBezTo>
                    <a:pt x="14"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6"/>
                    <a:pt x="15" y="16"/>
                    <a:pt x="15" y="15"/>
                  </a:cubicBezTo>
                  <a:cubicBezTo>
                    <a:pt x="15" y="15"/>
                    <a:pt x="15" y="15"/>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7"/>
                  </a:cubicBezTo>
                  <a:cubicBezTo>
                    <a:pt x="16" y="17"/>
                    <a:pt x="16" y="17"/>
                    <a:pt x="16" y="17"/>
                  </a:cubicBezTo>
                  <a:cubicBezTo>
                    <a:pt x="16" y="17"/>
                    <a:pt x="16" y="17"/>
                    <a:pt x="16" y="17"/>
                  </a:cubicBezTo>
                  <a:cubicBezTo>
                    <a:pt x="16" y="17"/>
                    <a:pt x="16" y="17"/>
                    <a:pt x="16" y="17"/>
                  </a:cubicBezTo>
                  <a:cubicBezTo>
                    <a:pt x="16"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8" y="17"/>
                    <a:pt x="18" y="17"/>
                  </a:cubicBezTo>
                  <a:cubicBezTo>
                    <a:pt x="18" y="17"/>
                    <a:pt x="18" y="17"/>
                    <a:pt x="18" y="17"/>
                  </a:cubicBezTo>
                  <a:cubicBezTo>
                    <a:pt x="18" y="17"/>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7" y="18"/>
                    <a:pt x="17" y="18"/>
                  </a:cubicBezTo>
                  <a:cubicBezTo>
                    <a:pt x="17" y="18"/>
                    <a:pt x="17" y="18"/>
                    <a:pt x="17" y="18"/>
                  </a:cubicBezTo>
                  <a:cubicBezTo>
                    <a:pt x="17" y="18"/>
                    <a:pt x="17" y="18"/>
                    <a:pt x="17" y="18"/>
                  </a:cubicBezTo>
                  <a:cubicBezTo>
                    <a:pt x="17" y="18"/>
                    <a:pt x="17" y="18"/>
                    <a:pt x="17" y="18"/>
                  </a:cubicBezTo>
                  <a:cubicBezTo>
                    <a:pt x="18" y="18"/>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8" y="20"/>
                    <a:pt x="18" y="20"/>
                  </a:cubicBezTo>
                  <a:cubicBezTo>
                    <a:pt x="18" y="20"/>
                    <a:pt x="18" y="20"/>
                    <a:pt x="18" y="20"/>
                  </a:cubicBezTo>
                  <a:cubicBezTo>
                    <a:pt x="18" y="20"/>
                    <a:pt x="18" y="19"/>
                    <a:pt x="18" y="19"/>
                  </a:cubicBezTo>
                  <a:cubicBezTo>
                    <a:pt x="18" y="19"/>
                    <a:pt x="18" y="19"/>
                    <a:pt x="18" y="19"/>
                  </a:cubicBezTo>
                  <a:cubicBezTo>
                    <a:pt x="18" y="19"/>
                    <a:pt x="18" y="19"/>
                    <a:pt x="18" y="19"/>
                  </a:cubicBezTo>
                  <a:cubicBezTo>
                    <a:pt x="18" y="19"/>
                    <a:pt x="18" y="19"/>
                    <a:pt x="18" y="19"/>
                  </a:cubicBezTo>
                  <a:cubicBezTo>
                    <a:pt x="18" y="19"/>
                    <a:pt x="18" y="19"/>
                    <a:pt x="17" y="19"/>
                  </a:cubicBezTo>
                  <a:cubicBezTo>
                    <a:pt x="17" y="19"/>
                    <a:pt x="17" y="19"/>
                    <a:pt x="17" y="19"/>
                  </a:cubicBezTo>
                  <a:cubicBezTo>
                    <a:pt x="17" y="19"/>
                    <a:pt x="17" y="19"/>
                    <a:pt x="17" y="19"/>
                  </a:cubicBezTo>
                  <a:cubicBezTo>
                    <a:pt x="17" y="19"/>
                    <a:pt x="17" y="19"/>
                    <a:pt x="17" y="18"/>
                  </a:cubicBezTo>
                  <a:cubicBezTo>
                    <a:pt x="17" y="18"/>
                    <a:pt x="17" y="18"/>
                    <a:pt x="17" y="18"/>
                  </a:cubicBezTo>
                  <a:cubicBezTo>
                    <a:pt x="17" y="18"/>
                    <a:pt x="17" y="18"/>
                    <a:pt x="17" y="18"/>
                  </a:cubicBezTo>
                  <a:cubicBezTo>
                    <a:pt x="17" y="19"/>
                    <a:pt x="17" y="19"/>
                    <a:pt x="17" y="19"/>
                  </a:cubicBezTo>
                  <a:cubicBezTo>
                    <a:pt x="17" y="19"/>
                    <a:pt x="16" y="19"/>
                    <a:pt x="16" y="19"/>
                  </a:cubicBezTo>
                  <a:cubicBezTo>
                    <a:pt x="16" y="19"/>
                    <a:pt x="16" y="19"/>
                    <a:pt x="16" y="19"/>
                  </a:cubicBezTo>
                  <a:cubicBezTo>
                    <a:pt x="16" y="19"/>
                    <a:pt x="16" y="18"/>
                    <a:pt x="16" y="18"/>
                  </a:cubicBezTo>
                  <a:cubicBezTo>
                    <a:pt x="16" y="18"/>
                    <a:pt x="16" y="18"/>
                    <a:pt x="16" y="18"/>
                  </a:cubicBezTo>
                  <a:cubicBezTo>
                    <a:pt x="16" y="18"/>
                    <a:pt x="16" y="18"/>
                    <a:pt x="16" y="18"/>
                  </a:cubicBezTo>
                  <a:cubicBezTo>
                    <a:pt x="15" y="18"/>
                    <a:pt x="16" y="18"/>
                    <a:pt x="16" y="18"/>
                  </a:cubicBezTo>
                  <a:cubicBezTo>
                    <a:pt x="16" y="18"/>
                    <a:pt x="16"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9"/>
                    <a:pt x="15" y="19"/>
                  </a:cubicBezTo>
                  <a:cubicBezTo>
                    <a:pt x="15" y="19"/>
                    <a:pt x="15" y="19"/>
                    <a:pt x="15" y="19"/>
                  </a:cubicBezTo>
                  <a:cubicBezTo>
                    <a:pt x="15" y="19"/>
                    <a:pt x="15" y="19"/>
                    <a:pt x="15" y="19"/>
                  </a:cubicBezTo>
                  <a:cubicBezTo>
                    <a:pt x="15" y="19"/>
                    <a:pt x="15" y="19"/>
                    <a:pt x="16" y="19"/>
                  </a:cubicBezTo>
                  <a:cubicBezTo>
                    <a:pt x="16" y="19"/>
                    <a:pt x="16" y="19"/>
                    <a:pt x="16" y="19"/>
                  </a:cubicBezTo>
                  <a:cubicBezTo>
                    <a:pt x="16" y="19"/>
                    <a:pt x="16" y="19"/>
                    <a:pt x="16" y="19"/>
                  </a:cubicBezTo>
                  <a:cubicBezTo>
                    <a:pt x="16" y="19"/>
                    <a:pt x="16" y="19"/>
                    <a:pt x="16" y="19"/>
                  </a:cubicBezTo>
                  <a:cubicBezTo>
                    <a:pt x="16" y="19"/>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6" y="20"/>
                    <a:pt x="16" y="20"/>
                  </a:cubicBezTo>
                  <a:cubicBezTo>
                    <a:pt x="16" y="20"/>
                    <a:pt x="16" y="20"/>
                    <a:pt x="16" y="20"/>
                  </a:cubicBezTo>
                  <a:cubicBezTo>
                    <a:pt x="16" y="20"/>
                    <a:pt x="16" y="20"/>
                    <a:pt x="16" y="20"/>
                  </a:cubicBezTo>
                  <a:cubicBezTo>
                    <a:pt x="16" y="20"/>
                    <a:pt x="16" y="20"/>
                    <a:pt x="16" y="20"/>
                  </a:cubicBezTo>
                  <a:cubicBezTo>
                    <a:pt x="16" y="20"/>
                    <a:pt x="16" y="19"/>
                    <a:pt x="16"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3" y="20"/>
                    <a:pt x="13" y="20"/>
                    <a:pt x="13" y="20"/>
                  </a:cubicBezTo>
                  <a:cubicBezTo>
                    <a:pt x="13" y="20"/>
                    <a:pt x="13" y="20"/>
                    <a:pt x="13" y="20"/>
                  </a:cubicBezTo>
                  <a:cubicBezTo>
                    <a:pt x="13" y="20"/>
                    <a:pt x="13" y="20"/>
                    <a:pt x="13"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2"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1" y="22"/>
                    <a:pt x="11" y="22"/>
                  </a:cubicBezTo>
                  <a:cubicBezTo>
                    <a:pt x="11" y="22"/>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19"/>
                    <a:pt x="11" y="19"/>
                  </a:cubicBezTo>
                  <a:cubicBezTo>
                    <a:pt x="11" y="19"/>
                    <a:pt x="11" y="19"/>
                    <a:pt x="11" y="19"/>
                  </a:cubicBezTo>
                  <a:cubicBezTo>
                    <a:pt x="11" y="19"/>
                    <a:pt x="11" y="19"/>
                    <a:pt x="11"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9" y="20"/>
                    <a:pt x="9" y="20"/>
                    <a:pt x="9" y="20"/>
                  </a:cubicBezTo>
                  <a:cubicBezTo>
                    <a:pt x="9" y="20"/>
                    <a:pt x="9" y="19"/>
                    <a:pt x="9"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3"/>
                    <a:pt x="9" y="23"/>
                  </a:cubicBezTo>
                  <a:cubicBezTo>
                    <a:pt x="9"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0" y="24"/>
                    <a:pt x="10" y="24"/>
                  </a:cubicBezTo>
                  <a:cubicBezTo>
                    <a:pt x="10" y="24"/>
                    <a:pt x="10" y="24"/>
                    <a:pt x="10" y="24"/>
                  </a:cubicBezTo>
                  <a:cubicBezTo>
                    <a:pt x="10" y="24"/>
                    <a:pt x="10" y="24"/>
                    <a:pt x="10" y="24"/>
                  </a:cubicBezTo>
                  <a:cubicBezTo>
                    <a:pt x="10" y="24"/>
                    <a:pt x="10" y="24"/>
                    <a:pt x="10" y="24"/>
                  </a:cubicBezTo>
                  <a:cubicBezTo>
                    <a:pt x="10" y="24"/>
                    <a:pt x="10" y="24"/>
                    <a:pt x="10" y="23"/>
                  </a:cubicBezTo>
                  <a:cubicBezTo>
                    <a:pt x="10" y="23"/>
                    <a:pt x="10" y="23"/>
                    <a:pt x="10" y="23"/>
                  </a:cubicBezTo>
                  <a:cubicBezTo>
                    <a:pt x="10" y="23"/>
                    <a:pt x="10" y="23"/>
                    <a:pt x="10" y="23"/>
                  </a:cubicBezTo>
                  <a:cubicBezTo>
                    <a:pt x="10" y="24"/>
                    <a:pt x="10" y="24"/>
                    <a:pt x="10" y="24"/>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1" y="28"/>
                    <a:pt x="11" y="28"/>
                    <a:pt x="11" y="28"/>
                  </a:cubicBezTo>
                  <a:cubicBezTo>
                    <a:pt x="11" y="28"/>
                    <a:pt x="11" y="28"/>
                    <a:pt x="11" y="28"/>
                  </a:cubicBezTo>
                  <a:cubicBezTo>
                    <a:pt x="11" y="27"/>
                    <a:pt x="11" y="27"/>
                    <a:pt x="11" y="27"/>
                  </a:cubicBezTo>
                  <a:cubicBezTo>
                    <a:pt x="11" y="28"/>
                    <a:pt x="11" y="28"/>
                    <a:pt x="11" y="28"/>
                  </a:cubicBezTo>
                  <a:cubicBezTo>
                    <a:pt x="11" y="27"/>
                    <a:pt x="11" y="27"/>
                    <a:pt x="11" y="27"/>
                  </a:cubicBezTo>
                  <a:cubicBezTo>
                    <a:pt x="11" y="27"/>
                    <a:pt x="11" y="27"/>
                    <a:pt x="11" y="27"/>
                  </a:cubicBezTo>
                  <a:cubicBezTo>
                    <a:pt x="11" y="27"/>
                    <a:pt x="11" y="27"/>
                    <a:pt x="11" y="27"/>
                  </a:cubicBezTo>
                  <a:cubicBezTo>
                    <a:pt x="11" y="28"/>
                    <a:pt x="12" y="27"/>
                    <a:pt x="12" y="27"/>
                  </a:cubicBezTo>
                  <a:cubicBezTo>
                    <a:pt x="12" y="27"/>
                    <a:pt x="12" y="27"/>
                    <a:pt x="12" y="27"/>
                  </a:cubicBezTo>
                  <a:cubicBezTo>
                    <a:pt x="12" y="27"/>
                    <a:pt x="12" y="27"/>
                    <a:pt x="12" y="27"/>
                  </a:cubicBezTo>
                  <a:cubicBezTo>
                    <a:pt x="12" y="27"/>
                    <a:pt x="12" y="27"/>
                    <a:pt x="12" y="27"/>
                  </a:cubicBezTo>
                  <a:cubicBezTo>
                    <a:pt x="12" y="28"/>
                    <a:pt x="12" y="28"/>
                    <a:pt x="12" y="28"/>
                  </a:cubicBezTo>
                  <a:cubicBezTo>
                    <a:pt x="12" y="28"/>
                    <a:pt x="12" y="28"/>
                    <a:pt x="12" y="28"/>
                  </a:cubicBezTo>
                  <a:cubicBezTo>
                    <a:pt x="12"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9"/>
                    <a:pt x="11" y="29"/>
                  </a:cubicBezTo>
                  <a:cubicBezTo>
                    <a:pt x="11" y="29"/>
                    <a:pt x="11" y="29"/>
                    <a:pt x="11" y="28"/>
                  </a:cubicBezTo>
                  <a:cubicBezTo>
                    <a:pt x="11" y="28"/>
                    <a:pt x="11" y="28"/>
                    <a:pt x="11" y="28"/>
                  </a:cubicBezTo>
                  <a:cubicBezTo>
                    <a:pt x="11" y="28"/>
                    <a:pt x="11" y="28"/>
                    <a:pt x="11" y="28"/>
                  </a:cubicBezTo>
                  <a:cubicBezTo>
                    <a:pt x="11" y="28"/>
                    <a:pt x="11" y="28"/>
                    <a:pt x="11" y="28"/>
                  </a:cubicBezTo>
                  <a:cubicBezTo>
                    <a:pt x="11" y="28"/>
                    <a:pt x="10" y="28"/>
                    <a:pt x="10" y="28"/>
                  </a:cubicBezTo>
                  <a:cubicBezTo>
                    <a:pt x="10" y="28"/>
                    <a:pt x="10" y="28"/>
                    <a:pt x="10" y="28"/>
                  </a:cubicBezTo>
                  <a:cubicBezTo>
                    <a:pt x="10" y="28"/>
                    <a:pt x="10" y="28"/>
                    <a:pt x="10" y="28"/>
                  </a:cubicBezTo>
                  <a:cubicBezTo>
                    <a:pt x="10" y="28"/>
                    <a:pt x="10" y="28"/>
                    <a:pt x="10" y="28"/>
                  </a:cubicBezTo>
                  <a:cubicBezTo>
                    <a:pt x="10" y="28"/>
                    <a:pt x="10" y="27"/>
                    <a:pt x="10" y="27"/>
                  </a:cubicBezTo>
                  <a:cubicBezTo>
                    <a:pt x="10" y="27"/>
                    <a:pt x="10" y="27"/>
                    <a:pt x="10" y="27"/>
                  </a:cubicBezTo>
                  <a:cubicBezTo>
                    <a:pt x="10" y="27"/>
                    <a:pt x="10" y="27"/>
                    <a:pt x="10" y="27"/>
                  </a:cubicBezTo>
                  <a:cubicBezTo>
                    <a:pt x="10" y="27"/>
                    <a:pt x="10" y="28"/>
                    <a:pt x="10" y="28"/>
                  </a:cubicBezTo>
                  <a:cubicBezTo>
                    <a:pt x="10" y="28"/>
                    <a:pt x="10" y="28"/>
                    <a:pt x="10" y="28"/>
                  </a:cubicBezTo>
                  <a:cubicBezTo>
                    <a:pt x="10" y="28"/>
                    <a:pt x="10" y="28"/>
                    <a:pt x="10" y="28"/>
                  </a:cubicBezTo>
                  <a:cubicBezTo>
                    <a:pt x="10" y="27"/>
                    <a:pt x="10" y="28"/>
                    <a:pt x="10" y="28"/>
                  </a:cubicBezTo>
                  <a:cubicBezTo>
                    <a:pt x="10" y="28"/>
                    <a:pt x="10" y="28"/>
                    <a:pt x="10" y="28"/>
                  </a:cubicBezTo>
                  <a:cubicBezTo>
                    <a:pt x="10" y="27"/>
                    <a:pt x="10" y="27"/>
                    <a:pt x="10" y="27"/>
                  </a:cubicBezTo>
                  <a:cubicBezTo>
                    <a:pt x="10" y="27"/>
                    <a:pt x="10" y="27"/>
                    <a:pt x="10" y="27"/>
                  </a:cubicBezTo>
                  <a:cubicBezTo>
                    <a:pt x="10" y="27"/>
                    <a:pt x="9" y="27"/>
                    <a:pt x="9" y="27"/>
                  </a:cubicBezTo>
                  <a:cubicBezTo>
                    <a:pt x="10"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6"/>
                    <a:pt x="9" y="26"/>
                  </a:cubicBezTo>
                  <a:cubicBezTo>
                    <a:pt x="9" y="27"/>
                    <a:pt x="9" y="27"/>
                    <a:pt x="9" y="27"/>
                  </a:cubicBezTo>
                  <a:cubicBezTo>
                    <a:pt x="9" y="27"/>
                    <a:pt x="9" y="27"/>
                    <a:pt x="9" y="27"/>
                  </a:cubicBezTo>
                  <a:cubicBezTo>
                    <a:pt x="9" y="27"/>
                    <a:pt x="9" y="27"/>
                    <a:pt x="9" y="27"/>
                  </a:cubicBezTo>
                  <a:cubicBezTo>
                    <a:pt x="9"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8" y="28"/>
                    <a:pt x="8" y="28"/>
                  </a:cubicBezTo>
                  <a:cubicBezTo>
                    <a:pt x="8" y="28"/>
                    <a:pt x="8" y="28"/>
                    <a:pt x="8" y="28"/>
                  </a:cubicBezTo>
                  <a:cubicBezTo>
                    <a:pt x="8" y="28"/>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30"/>
                  </a:cubicBezTo>
                  <a:cubicBezTo>
                    <a:pt x="8" y="30"/>
                    <a:pt x="8" y="30"/>
                    <a:pt x="8" y="30"/>
                  </a:cubicBezTo>
                  <a:cubicBezTo>
                    <a:pt x="8" y="30"/>
                    <a:pt x="8" y="30"/>
                    <a:pt x="8" y="30"/>
                  </a:cubicBezTo>
                  <a:cubicBezTo>
                    <a:pt x="8" y="30"/>
                    <a:pt x="8" y="30"/>
                    <a:pt x="8" y="30"/>
                  </a:cubicBezTo>
                  <a:cubicBezTo>
                    <a:pt x="9" y="30"/>
                    <a:pt x="9" y="30"/>
                    <a:pt x="9" y="30"/>
                  </a:cubicBezTo>
                  <a:cubicBezTo>
                    <a:pt x="9" y="30"/>
                    <a:pt x="9" y="30"/>
                    <a:pt x="9" y="30"/>
                  </a:cubicBezTo>
                  <a:cubicBezTo>
                    <a:pt x="9" y="30"/>
                    <a:pt x="8" y="30"/>
                    <a:pt x="8" y="31"/>
                  </a:cubicBezTo>
                  <a:cubicBezTo>
                    <a:pt x="8" y="31"/>
                    <a:pt x="8" y="31"/>
                    <a:pt x="8" y="31"/>
                  </a:cubicBezTo>
                  <a:cubicBezTo>
                    <a:pt x="8" y="31"/>
                    <a:pt x="8" y="31"/>
                    <a:pt x="8" y="31"/>
                  </a:cubicBezTo>
                  <a:cubicBezTo>
                    <a:pt x="8" y="31"/>
                    <a:pt x="8" y="31"/>
                    <a:pt x="8" y="31"/>
                  </a:cubicBezTo>
                  <a:cubicBezTo>
                    <a:pt x="9" y="31"/>
                    <a:pt x="9" y="31"/>
                    <a:pt x="9" y="31"/>
                  </a:cubicBezTo>
                  <a:cubicBezTo>
                    <a:pt x="9" y="31"/>
                    <a:pt x="9" y="31"/>
                    <a:pt x="9" y="31"/>
                  </a:cubicBezTo>
                  <a:cubicBezTo>
                    <a:pt x="9" y="31"/>
                    <a:pt x="9" y="31"/>
                    <a:pt x="9" y="31"/>
                  </a:cubicBezTo>
                  <a:cubicBezTo>
                    <a:pt x="9" y="31"/>
                    <a:pt x="9" y="31"/>
                    <a:pt x="9" y="31"/>
                  </a:cubicBezTo>
                  <a:cubicBezTo>
                    <a:pt x="9" y="31"/>
                    <a:pt x="8" y="31"/>
                    <a:pt x="8" y="31"/>
                  </a:cubicBezTo>
                  <a:cubicBezTo>
                    <a:pt x="8" y="31"/>
                    <a:pt x="8" y="31"/>
                    <a:pt x="8" y="31"/>
                  </a:cubicBezTo>
                  <a:cubicBezTo>
                    <a:pt x="8" y="31"/>
                    <a:pt x="8" y="31"/>
                    <a:pt x="8" y="31"/>
                  </a:cubicBezTo>
                  <a:cubicBezTo>
                    <a:pt x="8" y="32"/>
                    <a:pt x="8" y="31"/>
                    <a:pt x="8" y="31"/>
                  </a:cubicBezTo>
                  <a:cubicBezTo>
                    <a:pt x="8" y="31"/>
                    <a:pt x="8" y="31"/>
                    <a:pt x="8" y="31"/>
                  </a:cubicBezTo>
                  <a:cubicBezTo>
                    <a:pt x="8" y="31"/>
                    <a:pt x="8" y="31"/>
                    <a:pt x="8" y="31"/>
                  </a:cubicBezTo>
                  <a:cubicBezTo>
                    <a:pt x="8" y="32"/>
                    <a:pt x="8" y="32"/>
                    <a:pt x="8" y="32"/>
                  </a:cubicBezTo>
                  <a:cubicBezTo>
                    <a:pt x="8" y="32"/>
                    <a:pt x="8" y="32"/>
                    <a:pt x="8" y="32"/>
                  </a:cubicBezTo>
                  <a:cubicBezTo>
                    <a:pt x="8" y="32"/>
                    <a:pt x="8" y="32"/>
                    <a:pt x="8"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3"/>
                    <a:pt x="9" y="33"/>
                    <a:pt x="9" y="33"/>
                  </a:cubicBezTo>
                  <a:cubicBezTo>
                    <a:pt x="9" y="32"/>
                    <a:pt x="9" y="32"/>
                    <a:pt x="9"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1" y="32"/>
                    <a:pt x="11" y="32"/>
                    <a:pt x="11" y="32"/>
                  </a:cubicBezTo>
                  <a:cubicBezTo>
                    <a:pt x="11" y="32"/>
                    <a:pt x="11" y="32"/>
                    <a:pt x="11" y="32"/>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2"/>
                    <a:pt x="11" y="32"/>
                    <a:pt x="11" y="32"/>
                  </a:cubicBezTo>
                  <a:cubicBezTo>
                    <a:pt x="12" y="32"/>
                    <a:pt x="12" y="32"/>
                    <a:pt x="12"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3" y="32"/>
                    <a:pt x="13" y="32"/>
                    <a:pt x="13" y="32"/>
                  </a:cubicBezTo>
                  <a:cubicBezTo>
                    <a:pt x="13" y="32"/>
                    <a:pt x="13" y="32"/>
                    <a:pt x="13" y="32"/>
                  </a:cubicBezTo>
                  <a:cubicBezTo>
                    <a:pt x="13" y="31"/>
                    <a:pt x="13" y="31"/>
                    <a:pt x="13" y="31"/>
                  </a:cubicBezTo>
                  <a:cubicBezTo>
                    <a:pt x="13" y="31"/>
                    <a:pt x="13" y="31"/>
                    <a:pt x="13" y="31"/>
                  </a:cubicBezTo>
                  <a:cubicBezTo>
                    <a:pt x="13" y="31"/>
                    <a:pt x="13" y="31"/>
                    <a:pt x="13" y="31"/>
                  </a:cubicBezTo>
                  <a:cubicBezTo>
                    <a:pt x="13" y="31"/>
                    <a:pt x="13" y="31"/>
                    <a:pt x="13"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3" y="31"/>
                    <a:pt x="13" y="31"/>
                  </a:cubicBezTo>
                  <a:cubicBezTo>
                    <a:pt x="13" y="31"/>
                    <a:pt x="13" y="31"/>
                    <a:pt x="13" y="31"/>
                  </a:cubicBezTo>
                  <a:cubicBezTo>
                    <a:pt x="13" y="31"/>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3"/>
                    <a:pt x="12" y="33"/>
                    <a:pt x="12" y="33"/>
                  </a:cubicBezTo>
                  <a:cubicBezTo>
                    <a:pt x="12" y="33"/>
                    <a:pt x="12" y="33"/>
                    <a:pt x="12"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5"/>
                    <a:pt x="12" y="35"/>
                    <a:pt x="12" y="35"/>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4"/>
                    <a:pt x="14" y="34"/>
                    <a:pt x="14"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5"/>
                    <a:pt x="13" y="35"/>
                    <a:pt x="13" y="35"/>
                  </a:cubicBezTo>
                  <a:cubicBezTo>
                    <a:pt x="13" y="35"/>
                    <a:pt x="13" y="35"/>
                    <a:pt x="13" y="35"/>
                  </a:cubicBezTo>
                  <a:cubicBezTo>
                    <a:pt x="13" y="35"/>
                    <a:pt x="13" y="35"/>
                    <a:pt x="13" y="35"/>
                  </a:cubicBezTo>
                  <a:cubicBezTo>
                    <a:pt x="13" y="35"/>
                    <a:pt x="13" y="35"/>
                    <a:pt x="13" y="35"/>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3" y="36"/>
                    <a:pt x="13" y="36"/>
                    <a:pt x="13" y="36"/>
                  </a:cubicBezTo>
                  <a:cubicBezTo>
                    <a:pt x="13" y="36"/>
                    <a:pt x="13" y="36"/>
                    <a:pt x="13" y="36"/>
                  </a:cubicBezTo>
                  <a:cubicBezTo>
                    <a:pt x="13" y="36"/>
                    <a:pt x="13" y="36"/>
                    <a:pt x="13" y="36"/>
                  </a:cubicBezTo>
                  <a:cubicBezTo>
                    <a:pt x="13" y="35"/>
                    <a:pt x="13" y="35"/>
                    <a:pt x="13" y="35"/>
                  </a:cubicBezTo>
                  <a:cubicBezTo>
                    <a:pt x="13" y="35"/>
                    <a:pt x="13" y="35"/>
                    <a:pt x="13" y="35"/>
                  </a:cubicBezTo>
                  <a:cubicBezTo>
                    <a:pt x="13" y="35"/>
                    <a:pt x="13" y="35"/>
                    <a:pt x="13"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1" y="35"/>
                    <a:pt x="11" y="35"/>
                  </a:cubicBezTo>
                  <a:cubicBezTo>
                    <a:pt x="11" y="35"/>
                    <a:pt x="11" y="35"/>
                    <a:pt x="11" y="35"/>
                  </a:cubicBezTo>
                  <a:cubicBezTo>
                    <a:pt x="11" y="35"/>
                    <a:pt x="11" y="35"/>
                    <a:pt x="11" y="35"/>
                  </a:cubicBezTo>
                  <a:cubicBezTo>
                    <a:pt x="11" y="35"/>
                    <a:pt x="11" y="35"/>
                    <a:pt x="11" y="35"/>
                  </a:cubicBezTo>
                  <a:cubicBezTo>
                    <a:pt x="11" y="35"/>
                    <a:pt x="10" y="36"/>
                    <a:pt x="10"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8"/>
                    <a:pt x="10" y="38"/>
                  </a:cubicBezTo>
                  <a:cubicBezTo>
                    <a:pt x="10" y="38"/>
                    <a:pt x="10" y="38"/>
                    <a:pt x="11" y="38"/>
                  </a:cubicBezTo>
                  <a:cubicBezTo>
                    <a:pt x="11" y="38"/>
                    <a:pt x="11" y="38"/>
                    <a:pt x="11" y="38"/>
                  </a:cubicBezTo>
                  <a:cubicBezTo>
                    <a:pt x="11" y="38"/>
                    <a:pt x="11" y="38"/>
                    <a:pt x="11" y="38"/>
                  </a:cubicBezTo>
                  <a:cubicBezTo>
                    <a:pt x="11" y="38"/>
                    <a:pt x="11" y="38"/>
                    <a:pt x="11" y="38"/>
                  </a:cubicBezTo>
                  <a:cubicBezTo>
                    <a:pt x="11" y="38"/>
                    <a:pt x="11" y="38"/>
                    <a:pt x="12" y="38"/>
                  </a:cubicBezTo>
                  <a:cubicBezTo>
                    <a:pt x="12" y="38"/>
                    <a:pt x="12" y="38"/>
                    <a:pt x="12" y="38"/>
                  </a:cubicBezTo>
                  <a:cubicBezTo>
                    <a:pt x="12" y="38"/>
                    <a:pt x="12" y="38"/>
                    <a:pt x="12" y="38"/>
                  </a:cubicBezTo>
                  <a:cubicBezTo>
                    <a:pt x="12" y="39"/>
                    <a:pt x="12" y="39"/>
                    <a:pt x="12" y="39"/>
                  </a:cubicBezTo>
                  <a:cubicBezTo>
                    <a:pt x="12" y="39"/>
                    <a:pt x="12" y="39"/>
                    <a:pt x="12" y="39"/>
                  </a:cubicBezTo>
                  <a:cubicBezTo>
                    <a:pt x="12" y="39"/>
                    <a:pt x="12"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3" y="39"/>
                    <a:pt x="13" y="39"/>
                    <a:pt x="13" y="39"/>
                  </a:cubicBezTo>
                  <a:cubicBezTo>
                    <a:pt x="13" y="39"/>
                    <a:pt x="13" y="39"/>
                    <a:pt x="13" y="39"/>
                  </a:cubicBezTo>
                  <a:cubicBezTo>
                    <a:pt x="13" y="39"/>
                    <a:pt x="13" y="39"/>
                    <a:pt x="13" y="39"/>
                  </a:cubicBezTo>
                  <a:cubicBezTo>
                    <a:pt x="13"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1" y="39"/>
                    <a:pt x="11" y="39"/>
                    <a:pt x="11" y="39"/>
                  </a:cubicBezTo>
                  <a:cubicBezTo>
                    <a:pt x="11" y="39"/>
                    <a:pt x="11" y="39"/>
                    <a:pt x="11" y="39"/>
                  </a:cubicBezTo>
                  <a:cubicBezTo>
                    <a:pt x="11" y="38"/>
                    <a:pt x="11" y="38"/>
                    <a:pt x="11" y="38"/>
                  </a:cubicBezTo>
                  <a:cubicBezTo>
                    <a:pt x="11" y="38"/>
                    <a:pt x="11" y="38"/>
                    <a:pt x="11" y="38"/>
                  </a:cubicBezTo>
                  <a:cubicBezTo>
                    <a:pt x="10" y="38"/>
                    <a:pt x="10" y="38"/>
                    <a:pt x="10" y="38"/>
                  </a:cubicBezTo>
                  <a:cubicBezTo>
                    <a:pt x="10" y="38"/>
                    <a:pt x="10" y="38"/>
                    <a:pt x="10" y="38"/>
                  </a:cubicBezTo>
                  <a:cubicBezTo>
                    <a:pt x="10" y="38"/>
                    <a:pt x="10" y="38"/>
                    <a:pt x="9" y="38"/>
                  </a:cubicBezTo>
                  <a:cubicBezTo>
                    <a:pt x="9" y="38"/>
                    <a:pt x="9" y="39"/>
                    <a:pt x="9" y="39"/>
                  </a:cubicBezTo>
                  <a:cubicBezTo>
                    <a:pt x="9" y="39"/>
                    <a:pt x="9" y="39"/>
                    <a:pt x="9" y="39"/>
                  </a:cubicBezTo>
                  <a:cubicBezTo>
                    <a:pt x="9" y="39"/>
                    <a:pt x="9" y="39"/>
                    <a:pt x="9" y="39"/>
                  </a:cubicBezTo>
                  <a:cubicBezTo>
                    <a:pt x="9" y="39"/>
                    <a:pt x="8" y="40"/>
                    <a:pt x="8" y="40"/>
                  </a:cubicBezTo>
                  <a:cubicBezTo>
                    <a:pt x="8" y="40"/>
                    <a:pt x="8" y="40"/>
                    <a:pt x="8" y="40"/>
                  </a:cubicBezTo>
                  <a:cubicBezTo>
                    <a:pt x="8" y="40"/>
                    <a:pt x="8" y="40"/>
                    <a:pt x="8" y="40"/>
                  </a:cubicBezTo>
                  <a:cubicBezTo>
                    <a:pt x="9" y="40"/>
                    <a:pt x="9" y="40"/>
                    <a:pt x="9" y="40"/>
                  </a:cubicBezTo>
                  <a:cubicBezTo>
                    <a:pt x="9" y="40"/>
                    <a:pt x="9" y="40"/>
                    <a:pt x="9" y="40"/>
                  </a:cubicBezTo>
                  <a:cubicBezTo>
                    <a:pt x="9" y="41"/>
                    <a:pt x="9" y="41"/>
                    <a:pt x="9" y="41"/>
                  </a:cubicBezTo>
                  <a:cubicBezTo>
                    <a:pt x="9" y="41"/>
                    <a:pt x="9" y="41"/>
                    <a:pt x="9" y="41"/>
                  </a:cubicBezTo>
                  <a:cubicBezTo>
                    <a:pt x="9" y="41"/>
                    <a:pt x="9" y="40"/>
                    <a:pt x="9" y="40"/>
                  </a:cubicBezTo>
                  <a:cubicBezTo>
                    <a:pt x="9" y="40"/>
                    <a:pt x="10" y="40"/>
                    <a:pt x="10" y="40"/>
                  </a:cubicBezTo>
                  <a:cubicBezTo>
                    <a:pt x="10" y="40"/>
                    <a:pt x="10" y="41"/>
                    <a:pt x="10" y="41"/>
                  </a:cubicBezTo>
                  <a:cubicBezTo>
                    <a:pt x="10" y="41"/>
                    <a:pt x="10" y="41"/>
                    <a:pt x="10" y="41"/>
                  </a:cubicBezTo>
                  <a:cubicBezTo>
                    <a:pt x="10" y="41"/>
                    <a:pt x="10" y="41"/>
                    <a:pt x="10" y="42"/>
                  </a:cubicBezTo>
                  <a:cubicBezTo>
                    <a:pt x="10" y="42"/>
                    <a:pt x="10" y="42"/>
                    <a:pt x="10" y="42"/>
                  </a:cubicBezTo>
                  <a:cubicBezTo>
                    <a:pt x="10" y="42"/>
                    <a:pt x="11" y="42"/>
                    <a:pt x="11" y="42"/>
                  </a:cubicBezTo>
                  <a:cubicBezTo>
                    <a:pt x="11" y="42"/>
                    <a:pt x="11" y="42"/>
                    <a:pt x="11" y="42"/>
                  </a:cubicBezTo>
                  <a:cubicBezTo>
                    <a:pt x="11" y="42"/>
                    <a:pt x="11" y="42"/>
                    <a:pt x="11" y="42"/>
                  </a:cubicBezTo>
                  <a:cubicBezTo>
                    <a:pt x="11" y="42"/>
                    <a:pt x="11" y="42"/>
                    <a:pt x="12" y="42"/>
                  </a:cubicBezTo>
                  <a:cubicBezTo>
                    <a:pt x="12" y="42"/>
                    <a:pt x="12" y="41"/>
                    <a:pt x="12" y="41"/>
                  </a:cubicBezTo>
                  <a:cubicBezTo>
                    <a:pt x="12" y="41"/>
                    <a:pt x="12" y="41"/>
                    <a:pt x="12" y="41"/>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1" y="42"/>
                    <a:pt x="11" y="42"/>
                  </a:cubicBezTo>
                  <a:cubicBezTo>
                    <a:pt x="11" y="42"/>
                    <a:pt x="11" y="42"/>
                    <a:pt x="11" y="42"/>
                  </a:cubicBezTo>
                  <a:cubicBezTo>
                    <a:pt x="11" y="42"/>
                    <a:pt x="11" y="42"/>
                    <a:pt x="11" y="42"/>
                  </a:cubicBezTo>
                  <a:cubicBezTo>
                    <a:pt x="11" y="42"/>
                    <a:pt x="11" y="42"/>
                    <a:pt x="10" y="42"/>
                  </a:cubicBez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9" y="42"/>
                  </a:cubicBezTo>
                  <a:cubicBezTo>
                    <a:pt x="9" y="42"/>
                    <a:pt x="9" y="41"/>
                    <a:pt x="9" y="41"/>
                  </a:cubicBezTo>
                  <a:cubicBezTo>
                    <a:pt x="9" y="41"/>
                    <a:pt x="9" y="41"/>
                    <a:pt x="9" y="41"/>
                  </a:cubicBezTo>
                  <a:cubicBezTo>
                    <a:pt x="9" y="41"/>
                    <a:pt x="9" y="41"/>
                    <a:pt x="9" y="41"/>
                  </a:cubicBezTo>
                  <a:cubicBezTo>
                    <a:pt x="9" y="41"/>
                    <a:pt x="8" y="41"/>
                    <a:pt x="8" y="41"/>
                  </a:cubicBezTo>
                  <a:cubicBezTo>
                    <a:pt x="8" y="41"/>
                    <a:pt x="8" y="41"/>
                    <a:pt x="8" y="41"/>
                  </a:cubicBezTo>
                  <a:cubicBezTo>
                    <a:pt x="8" y="41"/>
                    <a:pt x="8" y="41"/>
                    <a:pt x="8" y="41"/>
                  </a:cubicBezTo>
                  <a:cubicBezTo>
                    <a:pt x="8" y="41"/>
                    <a:pt x="8" y="41"/>
                    <a:pt x="8" y="41"/>
                  </a:cubicBezTo>
                  <a:cubicBezTo>
                    <a:pt x="8" y="41"/>
                    <a:pt x="8" y="41"/>
                    <a:pt x="8" y="42"/>
                  </a:cubicBezTo>
                  <a:cubicBezTo>
                    <a:pt x="8" y="42"/>
                    <a:pt x="8" y="42"/>
                    <a:pt x="8" y="42"/>
                  </a:cubicBezTo>
                  <a:cubicBezTo>
                    <a:pt x="7" y="42"/>
                    <a:pt x="8" y="42"/>
                    <a:pt x="7" y="42"/>
                  </a:cubicBezTo>
                  <a:cubicBezTo>
                    <a:pt x="7" y="42"/>
                    <a:pt x="7" y="42"/>
                    <a:pt x="7" y="42"/>
                  </a:cubicBezTo>
                  <a:cubicBezTo>
                    <a:pt x="8" y="42"/>
                    <a:pt x="7" y="42"/>
                    <a:pt x="7" y="42"/>
                  </a:cubicBezTo>
                  <a:cubicBezTo>
                    <a:pt x="7" y="42"/>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6" y="44"/>
                  </a:cubicBezTo>
                  <a:cubicBezTo>
                    <a:pt x="6" y="44"/>
                    <a:pt x="6" y="44"/>
                    <a:pt x="6" y="44"/>
                  </a:cubicBezTo>
                  <a:cubicBezTo>
                    <a:pt x="6" y="44"/>
                    <a:pt x="6" y="44"/>
                    <a:pt x="6" y="44"/>
                  </a:cubicBezTo>
                  <a:cubicBezTo>
                    <a:pt x="6" y="44"/>
                    <a:pt x="6" y="44"/>
                    <a:pt x="6" y="44"/>
                  </a:cubicBezTo>
                  <a:cubicBezTo>
                    <a:pt x="6"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8" y="45"/>
                    <a:pt x="8" y="45"/>
                  </a:cubicBezTo>
                  <a:cubicBezTo>
                    <a:pt x="8" y="45"/>
                    <a:pt x="8" y="45"/>
                    <a:pt x="8" y="45"/>
                  </a:cubicBezTo>
                  <a:cubicBezTo>
                    <a:pt x="8" y="45"/>
                    <a:pt x="8" y="45"/>
                    <a:pt x="8" y="45"/>
                  </a:cubicBezTo>
                  <a:cubicBezTo>
                    <a:pt x="8" y="45"/>
                    <a:pt x="8" y="45"/>
                    <a:pt x="8" y="45"/>
                  </a:cubicBezTo>
                  <a:cubicBezTo>
                    <a:pt x="8"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10" y="45"/>
                    <a:pt x="10" y="44"/>
                  </a:cubicBezTo>
                  <a:cubicBezTo>
                    <a:pt x="10" y="44"/>
                    <a:pt x="10" y="45"/>
                    <a:pt x="10" y="45"/>
                  </a:cubicBezTo>
                  <a:cubicBezTo>
                    <a:pt x="10" y="45"/>
                    <a:pt x="10"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8" y="45"/>
                    <a:pt x="8" y="45"/>
                    <a:pt x="8" y="45"/>
                  </a:cubicBezTo>
                  <a:cubicBezTo>
                    <a:pt x="8" y="45"/>
                    <a:pt x="8" y="45"/>
                    <a:pt x="8" y="45"/>
                  </a:cubicBezTo>
                  <a:cubicBezTo>
                    <a:pt x="8" y="45"/>
                    <a:pt x="8" y="45"/>
                    <a:pt x="8" y="45"/>
                  </a:cubicBezTo>
                  <a:cubicBezTo>
                    <a:pt x="8" y="46"/>
                    <a:pt x="8" y="45"/>
                    <a:pt x="8" y="45"/>
                  </a:cubicBezTo>
                  <a:cubicBezTo>
                    <a:pt x="8" y="45"/>
                    <a:pt x="8" y="46"/>
                    <a:pt x="8" y="46"/>
                  </a:cubicBezTo>
                  <a:cubicBezTo>
                    <a:pt x="8" y="46"/>
                    <a:pt x="7" y="46"/>
                    <a:pt x="7" y="46"/>
                  </a:cubicBezTo>
                  <a:cubicBezTo>
                    <a:pt x="7" y="45"/>
                    <a:pt x="7" y="46"/>
                    <a:pt x="7" y="46"/>
                  </a:cubicBezTo>
                  <a:cubicBezTo>
                    <a:pt x="8" y="46"/>
                    <a:pt x="8" y="46"/>
                    <a:pt x="8" y="46"/>
                  </a:cubicBezTo>
                  <a:cubicBezTo>
                    <a:pt x="8" y="46"/>
                    <a:pt x="8" y="46"/>
                    <a:pt x="8" y="46"/>
                  </a:cubicBezTo>
                  <a:cubicBezTo>
                    <a:pt x="8" y="46"/>
                    <a:pt x="8" y="46"/>
                    <a:pt x="8" y="46"/>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6" y="47"/>
                    <a:pt x="6" y="47"/>
                    <a:pt x="6"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7"/>
                    <a:pt x="7" y="47"/>
                    <a:pt x="7" y="47"/>
                  </a:cubicBezTo>
                  <a:cubicBezTo>
                    <a:pt x="7" y="47"/>
                    <a:pt x="7" y="47"/>
                    <a:pt x="7" y="47"/>
                  </a:cubicBezTo>
                  <a:cubicBezTo>
                    <a:pt x="7" y="47"/>
                    <a:pt x="7" y="47"/>
                    <a:pt x="7" y="47"/>
                  </a:cubicBezTo>
                  <a:cubicBezTo>
                    <a:pt x="6" y="47"/>
                    <a:pt x="6" y="47"/>
                    <a:pt x="6" y="47"/>
                  </a:cubicBezTo>
                  <a:cubicBezTo>
                    <a:pt x="6" y="48"/>
                    <a:pt x="6" y="48"/>
                    <a:pt x="6" y="48"/>
                  </a:cubicBezTo>
                  <a:cubicBezTo>
                    <a:pt x="6" y="48"/>
                    <a:pt x="6" y="48"/>
                    <a:pt x="6" y="48"/>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2" y="47"/>
                    <a:pt x="2" y="47"/>
                    <a:pt x="2" y="47"/>
                  </a:cubicBezTo>
                  <a:cubicBezTo>
                    <a:pt x="2" y="47"/>
                    <a:pt x="2" y="47"/>
                    <a:pt x="2" y="47"/>
                  </a:cubicBezTo>
                  <a:cubicBezTo>
                    <a:pt x="2" y="47"/>
                    <a:pt x="2" y="47"/>
                    <a:pt x="2" y="47"/>
                  </a:cubicBezTo>
                  <a:cubicBezTo>
                    <a:pt x="2" y="47"/>
                    <a:pt x="2" y="47"/>
                    <a:pt x="2" y="47"/>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7" y="49"/>
                    <a:pt x="7" y="49"/>
                    <a:pt x="7" y="49"/>
                  </a:cubicBezTo>
                  <a:cubicBezTo>
                    <a:pt x="7" y="50"/>
                    <a:pt x="7" y="50"/>
                    <a:pt x="7" y="50"/>
                  </a:cubicBezTo>
                  <a:cubicBezTo>
                    <a:pt x="7" y="50"/>
                    <a:pt x="7" y="50"/>
                    <a:pt x="7" y="50"/>
                  </a:cubicBezTo>
                  <a:cubicBezTo>
                    <a:pt x="7" y="49"/>
                    <a:pt x="7" y="49"/>
                    <a:pt x="7"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10" y="49"/>
                    <a:pt x="10" y="49"/>
                    <a:pt x="10" y="49"/>
                  </a:cubicBezTo>
                  <a:cubicBezTo>
                    <a:pt x="10" y="49"/>
                    <a:pt x="10" y="49"/>
                    <a:pt x="10" y="49"/>
                  </a:cubicBezTo>
                  <a:cubicBezTo>
                    <a:pt x="10" y="49"/>
                    <a:pt x="10" y="49"/>
                    <a:pt x="10" y="49"/>
                  </a:cubicBezTo>
                  <a:cubicBezTo>
                    <a:pt x="10" y="49"/>
                    <a:pt x="10" y="49"/>
                    <a:pt x="10"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0" y="49"/>
                    <a:pt x="10" y="49"/>
                    <a:pt x="10" y="49"/>
                  </a:cubicBezTo>
                  <a:cubicBezTo>
                    <a:pt x="10" y="50"/>
                    <a:pt x="10" y="50"/>
                    <a:pt x="10" y="50"/>
                  </a:cubicBezTo>
                  <a:cubicBezTo>
                    <a:pt x="10" y="50"/>
                    <a:pt x="10" y="50"/>
                    <a:pt x="10" y="50"/>
                  </a:cubicBezTo>
                  <a:cubicBezTo>
                    <a:pt x="10" y="50"/>
                    <a:pt x="10" y="50"/>
                    <a:pt x="10" y="50"/>
                  </a:cubicBezTo>
                  <a:cubicBezTo>
                    <a:pt x="10" y="50"/>
                    <a:pt x="10" y="50"/>
                    <a:pt x="10" y="50"/>
                  </a:cubicBezTo>
                  <a:cubicBezTo>
                    <a:pt x="9" y="50"/>
                    <a:pt x="9" y="50"/>
                    <a:pt x="9" y="50"/>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8" y="49"/>
                    <a:pt x="8" y="49"/>
                    <a:pt x="8" y="49"/>
                  </a:cubicBezTo>
                  <a:cubicBezTo>
                    <a:pt x="8" y="49"/>
                    <a:pt x="8" y="49"/>
                    <a:pt x="8" y="49"/>
                  </a:cubicBezTo>
                  <a:cubicBezTo>
                    <a:pt x="8" y="49"/>
                    <a:pt x="8" y="49"/>
                    <a:pt x="8" y="49"/>
                  </a:cubicBezTo>
                  <a:cubicBezTo>
                    <a:pt x="8" y="49"/>
                    <a:pt x="8" y="49"/>
                    <a:pt x="8" y="49"/>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6" y="50"/>
                    <a:pt x="6" y="50"/>
                    <a:pt x="6" y="50"/>
                  </a:cubicBezTo>
                  <a:cubicBezTo>
                    <a:pt x="7" y="50"/>
                    <a:pt x="7" y="50"/>
                    <a:pt x="7" y="50"/>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0"/>
                    <a:pt x="7" y="50"/>
                    <a:pt x="7"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2"/>
                    <a:pt x="5" y="52"/>
                    <a:pt x="5" y="52"/>
                  </a:cubicBezTo>
                  <a:cubicBezTo>
                    <a:pt x="5" y="52"/>
                    <a:pt x="5" y="52"/>
                    <a:pt x="5" y="52"/>
                  </a:cubicBezTo>
                  <a:cubicBezTo>
                    <a:pt x="5" y="52"/>
                    <a:pt x="5" y="52"/>
                    <a:pt x="5" y="52"/>
                  </a:cubicBezTo>
                  <a:cubicBezTo>
                    <a:pt x="5" y="52"/>
                    <a:pt x="5" y="52"/>
                    <a:pt x="5" y="52"/>
                  </a:cubicBezTo>
                  <a:cubicBezTo>
                    <a:pt x="6" y="52"/>
                    <a:pt x="6" y="52"/>
                    <a:pt x="6" y="52"/>
                  </a:cubicBezTo>
                  <a:cubicBezTo>
                    <a:pt x="6" y="53"/>
                    <a:pt x="6" y="53"/>
                    <a:pt x="6" y="53"/>
                  </a:cubicBezTo>
                  <a:cubicBezTo>
                    <a:pt x="6" y="53"/>
                    <a:pt x="6" y="53"/>
                    <a:pt x="6" y="53"/>
                  </a:cubicBezTo>
                  <a:cubicBezTo>
                    <a:pt x="6" y="53"/>
                    <a:pt x="6" y="53"/>
                    <a:pt x="6" y="53"/>
                  </a:cubicBezTo>
                  <a:cubicBezTo>
                    <a:pt x="7" y="53"/>
                    <a:pt x="7" y="53"/>
                    <a:pt x="7" y="53"/>
                  </a:cubicBezTo>
                  <a:cubicBezTo>
                    <a:pt x="7" y="53"/>
                    <a:pt x="7" y="53"/>
                    <a:pt x="7" y="53"/>
                  </a:cubicBezTo>
                  <a:cubicBezTo>
                    <a:pt x="7" y="53"/>
                    <a:pt x="7" y="53"/>
                    <a:pt x="7"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2"/>
                    <a:pt x="8" y="52"/>
                    <a:pt x="8" y="52"/>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4"/>
                    <a:pt x="8" y="54"/>
                    <a:pt x="8" y="54"/>
                  </a:cubicBezTo>
                  <a:cubicBezTo>
                    <a:pt x="8" y="53"/>
                    <a:pt x="8" y="53"/>
                    <a:pt x="8" y="53"/>
                  </a:cubicBezTo>
                  <a:cubicBezTo>
                    <a:pt x="8" y="53"/>
                    <a:pt x="8" y="53"/>
                    <a:pt x="8" y="53"/>
                  </a:cubicBezTo>
                  <a:cubicBezTo>
                    <a:pt x="8" y="54"/>
                    <a:pt x="8" y="54"/>
                    <a:pt x="8"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10" y="54"/>
                    <a:pt x="10" y="54"/>
                    <a:pt x="10" y="54"/>
                  </a:cubicBezTo>
                  <a:cubicBezTo>
                    <a:pt x="10" y="54"/>
                    <a:pt x="10" y="54"/>
                    <a:pt x="10" y="54"/>
                  </a:cubicBezTo>
                  <a:cubicBezTo>
                    <a:pt x="10" y="54"/>
                    <a:pt x="10" y="54"/>
                    <a:pt x="10" y="54"/>
                  </a:cubicBezTo>
                  <a:cubicBezTo>
                    <a:pt x="10" y="54"/>
                    <a:pt x="10" y="54"/>
                    <a:pt x="10" y="54"/>
                  </a:cubicBezTo>
                  <a:cubicBezTo>
                    <a:pt x="10" y="53"/>
                    <a:pt x="10" y="53"/>
                    <a:pt x="10" y="53"/>
                  </a:cubicBezTo>
                  <a:cubicBezTo>
                    <a:pt x="10" y="53"/>
                    <a:pt x="10" y="53"/>
                    <a:pt x="10" y="53"/>
                  </a:cubicBezTo>
                  <a:cubicBezTo>
                    <a:pt x="11" y="53"/>
                    <a:pt x="11" y="53"/>
                    <a:pt x="11" y="53"/>
                  </a:cubicBezTo>
                  <a:cubicBezTo>
                    <a:pt x="11" y="53"/>
                    <a:pt x="11" y="53"/>
                    <a:pt x="11" y="53"/>
                  </a:cubicBezTo>
                  <a:cubicBezTo>
                    <a:pt x="11" y="53"/>
                    <a:pt x="11" y="53"/>
                    <a:pt x="11" y="53"/>
                  </a:cubicBezTo>
                  <a:cubicBezTo>
                    <a:pt x="11" y="53"/>
                    <a:pt x="11" y="53"/>
                    <a:pt x="11" y="53"/>
                  </a:cubicBezTo>
                  <a:cubicBezTo>
                    <a:pt x="11" y="53"/>
                    <a:pt x="11" y="53"/>
                    <a:pt x="11" y="53"/>
                  </a:cubicBezTo>
                  <a:cubicBezTo>
                    <a:pt x="11" y="52"/>
                    <a:pt x="11" y="52"/>
                    <a:pt x="11" y="52"/>
                  </a:cubicBezTo>
                  <a:cubicBezTo>
                    <a:pt x="11" y="52"/>
                    <a:pt x="11" y="52"/>
                    <a:pt x="11" y="52"/>
                  </a:cubicBezTo>
                  <a:cubicBezTo>
                    <a:pt x="11" y="52"/>
                    <a:pt x="11" y="52"/>
                    <a:pt x="11" y="52"/>
                  </a:cubicBezTo>
                  <a:cubicBezTo>
                    <a:pt x="12" y="52"/>
                    <a:pt x="12" y="52"/>
                    <a:pt x="12" y="52"/>
                  </a:cubicBezTo>
                  <a:cubicBezTo>
                    <a:pt x="12" y="52"/>
                    <a:pt x="12" y="52"/>
                    <a:pt x="12" y="52"/>
                  </a:cubicBezTo>
                  <a:cubicBezTo>
                    <a:pt x="12" y="52"/>
                    <a:pt x="12" y="52"/>
                    <a:pt x="12" y="52"/>
                  </a:cubicBezTo>
                  <a:cubicBezTo>
                    <a:pt x="12" y="51"/>
                    <a:pt x="12" y="51"/>
                    <a:pt x="12" y="51"/>
                  </a:cubicBezTo>
                  <a:cubicBezTo>
                    <a:pt x="11" y="51"/>
                    <a:pt x="11" y="51"/>
                    <a:pt x="11" y="51"/>
                  </a:cubicBezTo>
                  <a:cubicBezTo>
                    <a:pt x="12" y="51"/>
                    <a:pt x="12" y="51"/>
                    <a:pt x="12" y="51"/>
                  </a:cubicBezTo>
                  <a:cubicBezTo>
                    <a:pt x="12" y="51"/>
                    <a:pt x="12" y="51"/>
                    <a:pt x="12" y="51"/>
                  </a:cubicBezTo>
                  <a:cubicBezTo>
                    <a:pt x="12" y="51"/>
                    <a:pt x="12" y="51"/>
                    <a:pt x="12" y="51"/>
                  </a:cubicBezTo>
                  <a:cubicBezTo>
                    <a:pt x="12" y="51"/>
                    <a:pt x="12" y="51"/>
                    <a:pt x="12" y="51"/>
                  </a:cubicBezTo>
                  <a:cubicBezTo>
                    <a:pt x="13" y="51"/>
                    <a:pt x="13" y="51"/>
                    <a:pt x="13" y="51"/>
                  </a:cubicBezTo>
                  <a:cubicBezTo>
                    <a:pt x="13" y="51"/>
                    <a:pt x="13" y="50"/>
                    <a:pt x="13" y="51"/>
                  </a:cubicBezTo>
                  <a:cubicBezTo>
                    <a:pt x="13" y="51"/>
                    <a:pt x="13" y="51"/>
                    <a:pt x="13" y="51"/>
                  </a:cubicBezTo>
                  <a:cubicBezTo>
                    <a:pt x="13" y="51"/>
                    <a:pt x="13" y="50"/>
                    <a:pt x="14" y="50"/>
                  </a:cubicBezTo>
                  <a:cubicBezTo>
                    <a:pt x="14" y="50"/>
                    <a:pt x="14" y="50"/>
                    <a:pt x="14" y="50"/>
                  </a:cubicBezTo>
                  <a:cubicBezTo>
                    <a:pt x="14" y="50"/>
                    <a:pt x="14" y="50"/>
                    <a:pt x="14" y="50"/>
                  </a:cubicBezTo>
                  <a:cubicBezTo>
                    <a:pt x="14" y="50"/>
                    <a:pt x="14" y="49"/>
                    <a:pt x="14" y="49"/>
                  </a:cubicBezTo>
                  <a:cubicBezTo>
                    <a:pt x="14" y="49"/>
                    <a:pt x="14" y="49"/>
                    <a:pt x="14"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6" y="49"/>
                    <a:pt x="15" y="49"/>
                  </a:cubicBezTo>
                  <a:cubicBezTo>
                    <a:pt x="15" y="49"/>
                    <a:pt x="15" y="49"/>
                    <a:pt x="15" y="48"/>
                  </a:cubicBezTo>
                  <a:cubicBezTo>
                    <a:pt x="15" y="48"/>
                    <a:pt x="16" y="48"/>
                    <a:pt x="16" y="48"/>
                  </a:cubicBezTo>
                  <a:cubicBezTo>
                    <a:pt x="16" y="48"/>
                    <a:pt x="16" y="48"/>
                    <a:pt x="16" y="48"/>
                  </a:cubicBezTo>
                  <a:cubicBezTo>
                    <a:pt x="16" y="48"/>
                    <a:pt x="16" y="48"/>
                    <a:pt x="16" y="48"/>
                  </a:cubicBezTo>
                  <a:cubicBezTo>
                    <a:pt x="16" y="48"/>
                    <a:pt x="16" y="48"/>
                    <a:pt x="16" y="48"/>
                  </a:cubicBezTo>
                  <a:cubicBezTo>
                    <a:pt x="16" y="48"/>
                    <a:pt x="16" y="48"/>
                    <a:pt x="16" y="48"/>
                  </a:cubicBezTo>
                  <a:cubicBezTo>
                    <a:pt x="16" y="48"/>
                    <a:pt x="16" y="47"/>
                    <a:pt x="16" y="47"/>
                  </a:cubicBezTo>
                  <a:cubicBezTo>
                    <a:pt x="17" y="47"/>
                    <a:pt x="17" y="47"/>
                    <a:pt x="17" y="47"/>
                  </a:cubicBezTo>
                  <a:cubicBezTo>
                    <a:pt x="17" y="47"/>
                    <a:pt x="17" y="47"/>
                    <a:pt x="17" y="47"/>
                  </a:cubicBezTo>
                  <a:cubicBezTo>
                    <a:pt x="17" y="47"/>
                    <a:pt x="17" y="47"/>
                    <a:pt x="17" y="47"/>
                  </a:cubicBezTo>
                  <a:cubicBezTo>
                    <a:pt x="17" y="47"/>
                    <a:pt x="17" y="47"/>
                    <a:pt x="17" y="47"/>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6" y="46"/>
                    <a:pt x="16" y="46"/>
                  </a:cubicBezTo>
                  <a:cubicBezTo>
                    <a:pt x="16" y="46"/>
                    <a:pt x="16" y="46"/>
                    <a:pt x="16" y="46"/>
                  </a:cubicBezTo>
                  <a:cubicBezTo>
                    <a:pt x="16" y="46"/>
                    <a:pt x="16" y="46"/>
                    <a:pt x="16" y="46"/>
                  </a:cubicBezTo>
                  <a:cubicBezTo>
                    <a:pt x="16" y="46"/>
                    <a:pt x="15" y="46"/>
                    <a:pt x="15" y="46"/>
                  </a:cubicBezTo>
                  <a:cubicBezTo>
                    <a:pt x="15" y="46"/>
                    <a:pt x="15" y="46"/>
                    <a:pt x="15" y="46"/>
                  </a:cubicBezTo>
                  <a:cubicBezTo>
                    <a:pt x="15" y="46"/>
                    <a:pt x="15" y="46"/>
                    <a:pt x="15" y="46"/>
                  </a:cubicBezTo>
                  <a:cubicBezTo>
                    <a:pt x="15" y="45"/>
                    <a:pt x="14" y="45"/>
                    <a:pt x="14" y="45"/>
                  </a:cubicBezTo>
                  <a:cubicBezTo>
                    <a:pt x="14" y="45"/>
                    <a:pt x="14" y="45"/>
                    <a:pt x="14" y="45"/>
                  </a:cubicBezTo>
                  <a:cubicBezTo>
                    <a:pt x="14" y="45"/>
                    <a:pt x="14" y="45"/>
                    <a:pt x="14" y="45"/>
                  </a:cubicBezTo>
                  <a:cubicBezTo>
                    <a:pt x="14" y="45"/>
                    <a:pt x="15" y="45"/>
                    <a:pt x="15" y="45"/>
                  </a:cubicBezTo>
                  <a:cubicBezTo>
                    <a:pt x="15" y="45"/>
                    <a:pt x="15" y="45"/>
                    <a:pt x="15" y="45"/>
                  </a:cubicBezTo>
                  <a:cubicBezTo>
                    <a:pt x="15" y="45"/>
                    <a:pt x="15" y="45"/>
                    <a:pt x="16" y="45"/>
                  </a:cubicBezTo>
                  <a:cubicBezTo>
                    <a:pt x="16" y="45"/>
                    <a:pt x="16" y="45"/>
                    <a:pt x="16" y="45"/>
                  </a:cubicBezTo>
                  <a:cubicBezTo>
                    <a:pt x="16" y="46"/>
                    <a:pt x="17" y="46"/>
                    <a:pt x="17" y="46"/>
                  </a:cubicBezTo>
                  <a:cubicBezTo>
                    <a:pt x="17" y="46"/>
                    <a:pt x="17" y="46"/>
                    <a:pt x="17" y="46"/>
                  </a:cubicBezTo>
                  <a:cubicBezTo>
                    <a:pt x="17" y="46"/>
                    <a:pt x="17" y="46"/>
                    <a:pt x="17" y="46"/>
                  </a:cubicBezTo>
                  <a:cubicBezTo>
                    <a:pt x="17" y="46"/>
                    <a:pt x="17" y="46"/>
                    <a:pt x="17" y="46"/>
                  </a:cubicBezTo>
                  <a:cubicBezTo>
                    <a:pt x="17" y="46"/>
                    <a:pt x="18" y="46"/>
                    <a:pt x="18" y="46"/>
                  </a:cubicBezTo>
                  <a:cubicBezTo>
                    <a:pt x="18" y="46"/>
                    <a:pt x="18" y="46"/>
                    <a:pt x="18" y="46"/>
                  </a:cubicBezTo>
                  <a:cubicBezTo>
                    <a:pt x="18" y="46"/>
                    <a:pt x="17" y="47"/>
                    <a:pt x="17" y="47"/>
                  </a:cubicBezTo>
                  <a:cubicBezTo>
                    <a:pt x="17" y="47"/>
                    <a:pt x="17" y="47"/>
                    <a:pt x="17" y="47"/>
                  </a:cubicBezTo>
                  <a:cubicBezTo>
                    <a:pt x="17" y="47"/>
                    <a:pt x="17" y="48"/>
                    <a:pt x="16" y="48"/>
                  </a:cubicBezTo>
                  <a:cubicBezTo>
                    <a:pt x="16" y="48"/>
                    <a:pt x="16" y="48"/>
                    <a:pt x="16" y="48"/>
                  </a:cubicBezTo>
                  <a:cubicBezTo>
                    <a:pt x="16" y="48"/>
                    <a:pt x="16" y="49"/>
                    <a:pt x="16" y="49"/>
                  </a:cubicBezTo>
                  <a:cubicBezTo>
                    <a:pt x="16" y="49"/>
                    <a:pt x="16" y="49"/>
                    <a:pt x="16" y="49"/>
                  </a:cubicBezTo>
                  <a:cubicBezTo>
                    <a:pt x="16" y="49"/>
                    <a:pt x="16" y="49"/>
                    <a:pt x="15" y="49"/>
                  </a:cubicBezTo>
                  <a:cubicBezTo>
                    <a:pt x="15" y="49"/>
                    <a:pt x="15" y="49"/>
                    <a:pt x="15" y="49"/>
                  </a:cubicBezTo>
                  <a:cubicBezTo>
                    <a:pt x="16" y="49"/>
                    <a:pt x="16" y="49"/>
                    <a:pt x="16" y="49"/>
                  </a:cubicBezTo>
                  <a:cubicBezTo>
                    <a:pt x="16" y="49"/>
                    <a:pt x="16" y="49"/>
                    <a:pt x="16" y="49"/>
                  </a:cubicBezTo>
                  <a:cubicBezTo>
                    <a:pt x="16" y="49"/>
                    <a:pt x="16" y="49"/>
                    <a:pt x="16" y="49"/>
                  </a:cubicBezTo>
                  <a:cubicBezTo>
                    <a:pt x="16" y="49"/>
                    <a:pt x="16" y="49"/>
                    <a:pt x="16" y="49"/>
                  </a:cubicBezTo>
                  <a:cubicBezTo>
                    <a:pt x="16" y="49"/>
                    <a:pt x="16" y="50"/>
                    <a:pt x="16" y="50"/>
                  </a:cubicBezTo>
                  <a:cubicBezTo>
                    <a:pt x="16" y="50"/>
                    <a:pt x="16" y="50"/>
                    <a:pt x="17"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7" y="49"/>
                    <a:pt x="18" y="49"/>
                  </a:cubicBezTo>
                  <a:cubicBezTo>
                    <a:pt x="18" y="49"/>
                    <a:pt x="18" y="49"/>
                    <a:pt x="18" y="49"/>
                  </a:cubicBezTo>
                  <a:cubicBezTo>
                    <a:pt x="18" y="49"/>
                    <a:pt x="18" y="49"/>
                    <a:pt x="18" y="49"/>
                  </a:cubicBezTo>
                  <a:cubicBezTo>
                    <a:pt x="19" y="49"/>
                    <a:pt x="19" y="49"/>
                    <a:pt x="19" y="49"/>
                  </a:cubicBezTo>
                  <a:cubicBezTo>
                    <a:pt x="19" y="49"/>
                    <a:pt x="19" y="49"/>
                    <a:pt x="19" y="49"/>
                  </a:cubicBezTo>
                  <a:cubicBezTo>
                    <a:pt x="19" y="49"/>
                    <a:pt x="19" y="49"/>
                    <a:pt x="19" y="49"/>
                  </a:cubicBezTo>
                  <a:cubicBezTo>
                    <a:pt x="19" y="49"/>
                    <a:pt x="18" y="49"/>
                    <a:pt x="18" y="49"/>
                  </a:cubicBezTo>
                  <a:cubicBezTo>
                    <a:pt x="18" y="49"/>
                    <a:pt x="18" y="50"/>
                    <a:pt x="18" y="50"/>
                  </a:cubicBezTo>
                  <a:cubicBezTo>
                    <a:pt x="18" y="50"/>
                    <a:pt x="17" y="50"/>
                    <a:pt x="17"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6" y="50"/>
                    <a:pt x="16" y="50"/>
                  </a:cubicBezTo>
                  <a:cubicBezTo>
                    <a:pt x="16" y="50"/>
                    <a:pt x="16" y="50"/>
                    <a:pt x="16" y="50"/>
                  </a:cubicBezTo>
                  <a:cubicBezTo>
                    <a:pt x="16" y="50"/>
                    <a:pt x="15" y="50"/>
                    <a:pt x="15" y="50"/>
                  </a:cubicBezTo>
                  <a:cubicBezTo>
                    <a:pt x="15" y="50"/>
                    <a:pt x="15" y="50"/>
                    <a:pt x="15" y="50"/>
                  </a:cubicBezTo>
                  <a:cubicBezTo>
                    <a:pt x="15" y="50"/>
                    <a:pt x="15" y="50"/>
                    <a:pt x="15" y="50"/>
                  </a:cubicBezTo>
                  <a:cubicBezTo>
                    <a:pt x="15" y="50"/>
                    <a:pt x="15" y="50"/>
                    <a:pt x="15" y="50"/>
                  </a:cubicBezTo>
                  <a:cubicBezTo>
                    <a:pt x="15" y="50"/>
                    <a:pt x="15" y="50"/>
                    <a:pt x="15" y="50"/>
                  </a:cubicBezTo>
                  <a:cubicBezTo>
                    <a:pt x="14" y="50"/>
                    <a:pt x="14" y="51"/>
                    <a:pt x="14" y="51"/>
                  </a:cubicBezTo>
                  <a:cubicBezTo>
                    <a:pt x="14" y="51"/>
                    <a:pt x="14" y="51"/>
                    <a:pt x="14" y="51"/>
                  </a:cubicBezTo>
                  <a:cubicBezTo>
                    <a:pt x="14" y="51"/>
                    <a:pt x="14" y="51"/>
                    <a:pt x="15" y="51"/>
                  </a:cubicBezTo>
                  <a:cubicBezTo>
                    <a:pt x="15" y="51"/>
                    <a:pt x="15" y="51"/>
                    <a:pt x="15" y="51"/>
                  </a:cubicBezTo>
                  <a:cubicBezTo>
                    <a:pt x="15" y="51"/>
                    <a:pt x="14" y="51"/>
                    <a:pt x="14" y="51"/>
                  </a:cubicBezTo>
                  <a:cubicBezTo>
                    <a:pt x="14" y="51"/>
                    <a:pt x="14" y="51"/>
                    <a:pt x="14" y="51"/>
                  </a:cubicBezTo>
                  <a:cubicBezTo>
                    <a:pt x="14" y="51"/>
                    <a:pt x="14" y="51"/>
                    <a:pt x="14" y="51"/>
                  </a:cubicBezTo>
                  <a:cubicBezTo>
                    <a:pt x="14" y="51"/>
                    <a:pt x="14" y="51"/>
                    <a:pt x="14" y="51"/>
                  </a:cubicBezTo>
                  <a:cubicBezTo>
                    <a:pt x="14" y="51"/>
                    <a:pt x="14" y="52"/>
                    <a:pt x="14" y="52"/>
                  </a:cubicBezTo>
                  <a:cubicBezTo>
                    <a:pt x="14" y="52"/>
                    <a:pt x="14" y="52"/>
                    <a:pt x="13" y="52"/>
                  </a:cubicBezTo>
                  <a:cubicBezTo>
                    <a:pt x="13" y="52"/>
                    <a:pt x="13" y="52"/>
                    <a:pt x="13" y="52"/>
                  </a:cubicBezTo>
                  <a:cubicBezTo>
                    <a:pt x="13" y="52"/>
                    <a:pt x="13" y="52"/>
                    <a:pt x="13" y="52"/>
                  </a:cubicBezTo>
                  <a:cubicBezTo>
                    <a:pt x="13" y="53"/>
                    <a:pt x="13" y="53"/>
                    <a:pt x="13" y="53"/>
                  </a:cubicBezTo>
                  <a:cubicBezTo>
                    <a:pt x="14" y="53"/>
                    <a:pt x="14"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4"/>
                    <a:pt x="13" y="54"/>
                  </a:cubicBezTo>
                  <a:cubicBezTo>
                    <a:pt x="13" y="54"/>
                    <a:pt x="13" y="54"/>
                    <a:pt x="13" y="54"/>
                  </a:cubicBezTo>
                  <a:cubicBezTo>
                    <a:pt x="13" y="54"/>
                    <a:pt x="13" y="54"/>
                    <a:pt x="13" y="54"/>
                  </a:cubicBezTo>
                  <a:cubicBezTo>
                    <a:pt x="13" y="54"/>
                    <a:pt x="14" y="54"/>
                    <a:pt x="14" y="54"/>
                  </a:cubicBezTo>
                  <a:cubicBezTo>
                    <a:pt x="14" y="54"/>
                    <a:pt x="14" y="54"/>
                    <a:pt x="14" y="53"/>
                  </a:cubicBezTo>
                  <a:cubicBezTo>
                    <a:pt x="14" y="53"/>
                    <a:pt x="14" y="53"/>
                    <a:pt x="14" y="53"/>
                  </a:cubicBezTo>
                  <a:cubicBezTo>
                    <a:pt x="14" y="53"/>
                    <a:pt x="14" y="53"/>
                    <a:pt x="14" y="53"/>
                  </a:cubicBezTo>
                  <a:cubicBezTo>
                    <a:pt x="14" y="53"/>
                    <a:pt x="14"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4" y="53"/>
                    <a:pt x="14" y="53"/>
                    <a:pt x="14" y="53"/>
                  </a:cubicBezTo>
                  <a:cubicBezTo>
                    <a:pt x="14" y="54"/>
                    <a:pt x="14" y="54"/>
                    <a:pt x="14" y="54"/>
                  </a:cubicBezTo>
                  <a:cubicBezTo>
                    <a:pt x="14" y="54"/>
                    <a:pt x="14" y="54"/>
                    <a:pt x="14" y="54"/>
                  </a:cubicBezTo>
                  <a:cubicBezTo>
                    <a:pt x="14" y="54"/>
                    <a:pt x="14" y="54"/>
                    <a:pt x="14" y="54"/>
                  </a:cubicBezTo>
                  <a:cubicBezTo>
                    <a:pt x="14" y="54"/>
                    <a:pt x="14" y="54"/>
                    <a:pt x="14" y="54"/>
                  </a:cubicBezTo>
                  <a:cubicBezTo>
                    <a:pt x="14" y="54"/>
                    <a:pt x="14" y="54"/>
                    <a:pt x="14"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2" y="54"/>
                    <a:pt x="12" y="54"/>
                  </a:cubicBezTo>
                  <a:cubicBezTo>
                    <a:pt x="12" y="54"/>
                    <a:pt x="12" y="54"/>
                    <a:pt x="12" y="54"/>
                  </a:cubicBezTo>
                  <a:cubicBezTo>
                    <a:pt x="12" y="55"/>
                    <a:pt x="12" y="55"/>
                    <a:pt x="12" y="55"/>
                  </a:cubicBezTo>
                  <a:cubicBezTo>
                    <a:pt x="12" y="55"/>
                    <a:pt x="12" y="55"/>
                    <a:pt x="12" y="55"/>
                  </a:cubicBezTo>
                  <a:cubicBezTo>
                    <a:pt x="12" y="55"/>
                    <a:pt x="12" y="55"/>
                    <a:pt x="12" y="55"/>
                  </a:cubicBezTo>
                  <a:cubicBezTo>
                    <a:pt x="12" y="55"/>
                    <a:pt x="12" y="55"/>
                    <a:pt x="12" y="55"/>
                  </a:cubicBezTo>
                  <a:cubicBezTo>
                    <a:pt x="12" y="55"/>
                    <a:pt x="12" y="55"/>
                    <a:pt x="12" y="55"/>
                  </a:cubicBezTo>
                  <a:cubicBezTo>
                    <a:pt x="13" y="55"/>
                    <a:pt x="13" y="54"/>
                    <a:pt x="13" y="54"/>
                  </a:cubicBezTo>
                  <a:cubicBezTo>
                    <a:pt x="13" y="54"/>
                    <a:pt x="13" y="54"/>
                    <a:pt x="13" y="55"/>
                  </a:cubicBezTo>
                  <a:cubicBezTo>
                    <a:pt x="13" y="55"/>
                    <a:pt x="13" y="55"/>
                    <a:pt x="13" y="55"/>
                  </a:cubicBezTo>
                  <a:cubicBezTo>
                    <a:pt x="13" y="55"/>
                    <a:pt x="13" y="55"/>
                    <a:pt x="13" y="55"/>
                  </a:cubicBezTo>
                  <a:cubicBezTo>
                    <a:pt x="13" y="55"/>
                    <a:pt x="13" y="55"/>
                    <a:pt x="13" y="55"/>
                  </a:cubicBezTo>
                  <a:cubicBezTo>
                    <a:pt x="13" y="55"/>
                    <a:pt x="13" y="55"/>
                    <a:pt x="13" y="55"/>
                  </a:cubicBezTo>
                  <a:cubicBezTo>
                    <a:pt x="13" y="55"/>
                    <a:pt x="13" y="55"/>
                    <a:pt x="14" y="55"/>
                  </a:cubicBezTo>
                  <a:cubicBezTo>
                    <a:pt x="14" y="55"/>
                    <a:pt x="13" y="55"/>
                    <a:pt x="14" y="55"/>
                  </a:cubicBezTo>
                  <a:cubicBezTo>
                    <a:pt x="14" y="55"/>
                    <a:pt x="14" y="55"/>
                    <a:pt x="14" y="55"/>
                  </a:cubicBezTo>
                  <a:cubicBezTo>
                    <a:pt x="14" y="55"/>
                    <a:pt x="14" y="55"/>
                    <a:pt x="14" y="55"/>
                  </a:cubicBezTo>
                  <a:cubicBezTo>
                    <a:pt x="14" y="55"/>
                    <a:pt x="14" y="55"/>
                    <a:pt x="15" y="55"/>
                  </a:cubicBezTo>
                  <a:cubicBezTo>
                    <a:pt x="15" y="55"/>
                    <a:pt x="15" y="55"/>
                    <a:pt x="15" y="55"/>
                  </a:cubicBezTo>
                  <a:cubicBezTo>
                    <a:pt x="15" y="55"/>
                    <a:pt x="15" y="55"/>
                    <a:pt x="15" y="55"/>
                  </a:cubicBezTo>
                  <a:cubicBezTo>
                    <a:pt x="15" y="55"/>
                    <a:pt x="15" y="55"/>
                    <a:pt x="15" y="55"/>
                  </a:cubicBezTo>
                  <a:cubicBezTo>
                    <a:pt x="15" y="56"/>
                    <a:pt x="15" y="56"/>
                    <a:pt x="15" y="56"/>
                  </a:cubicBezTo>
                  <a:cubicBezTo>
                    <a:pt x="15" y="56"/>
                    <a:pt x="16" y="56"/>
                    <a:pt x="16" y="55"/>
                  </a:cubicBezTo>
                  <a:cubicBezTo>
                    <a:pt x="16" y="55"/>
                    <a:pt x="16" y="55"/>
                    <a:pt x="16" y="55"/>
                  </a:cubicBezTo>
                  <a:cubicBezTo>
                    <a:pt x="16" y="55"/>
                    <a:pt x="16" y="55"/>
                    <a:pt x="16" y="55"/>
                  </a:cubicBezTo>
                  <a:cubicBezTo>
                    <a:pt x="16" y="55"/>
                    <a:pt x="16" y="55"/>
                    <a:pt x="16" y="55"/>
                  </a:cubicBezTo>
                  <a:cubicBezTo>
                    <a:pt x="16" y="55"/>
                    <a:pt x="16" y="55"/>
                    <a:pt x="16" y="55"/>
                  </a:cubicBezTo>
                  <a:cubicBezTo>
                    <a:pt x="16" y="55"/>
                    <a:pt x="16" y="54"/>
                    <a:pt x="16"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3"/>
                    <a:pt x="17" y="53"/>
                  </a:cubicBezTo>
                  <a:cubicBezTo>
                    <a:pt x="17" y="53"/>
                    <a:pt x="18" y="53"/>
                    <a:pt x="18" y="53"/>
                  </a:cubicBezTo>
                  <a:cubicBezTo>
                    <a:pt x="18" y="53"/>
                    <a:pt x="18" y="53"/>
                    <a:pt x="18" y="53"/>
                  </a:cubicBezTo>
                  <a:cubicBezTo>
                    <a:pt x="18" y="53"/>
                    <a:pt x="18" y="53"/>
                    <a:pt x="18" y="53"/>
                  </a:cubicBezTo>
                  <a:cubicBezTo>
                    <a:pt x="18" y="53"/>
                    <a:pt x="18" y="54"/>
                    <a:pt x="18"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5"/>
                    <a:pt x="17" y="55"/>
                    <a:pt x="17" y="55"/>
                  </a:cubicBezTo>
                  <a:cubicBezTo>
                    <a:pt x="17" y="55"/>
                    <a:pt x="17" y="55"/>
                    <a:pt x="17" y="55"/>
                  </a:cubicBezTo>
                  <a:cubicBezTo>
                    <a:pt x="17" y="55"/>
                    <a:pt x="17" y="55"/>
                    <a:pt x="17" y="55"/>
                  </a:cubicBezTo>
                  <a:cubicBezTo>
                    <a:pt x="17" y="55"/>
                    <a:pt x="17" y="55"/>
                    <a:pt x="17" y="55"/>
                  </a:cubicBezTo>
                  <a:cubicBezTo>
                    <a:pt x="17" y="55"/>
                    <a:pt x="16" y="55"/>
                    <a:pt x="16" y="55"/>
                  </a:cubicBezTo>
                  <a:cubicBezTo>
                    <a:pt x="16" y="55"/>
                    <a:pt x="16" y="55"/>
                    <a:pt x="16" y="55"/>
                  </a:cubicBezTo>
                  <a:cubicBezTo>
                    <a:pt x="16" y="55"/>
                    <a:pt x="16" y="56"/>
                    <a:pt x="16" y="56"/>
                  </a:cubicBezTo>
                  <a:cubicBezTo>
                    <a:pt x="16" y="56"/>
                    <a:pt x="16" y="56"/>
                    <a:pt x="16" y="56"/>
                  </a:cubicBezTo>
                  <a:cubicBezTo>
                    <a:pt x="15" y="56"/>
                    <a:pt x="15" y="56"/>
                    <a:pt x="15" y="56"/>
                  </a:cubicBezTo>
                  <a:cubicBezTo>
                    <a:pt x="15" y="56"/>
                    <a:pt x="15" y="56"/>
                    <a:pt x="15" y="56"/>
                  </a:cubicBezTo>
                  <a:cubicBezTo>
                    <a:pt x="15" y="56"/>
                    <a:pt x="15" y="56"/>
                    <a:pt x="15" y="56"/>
                  </a:cubicBezTo>
                  <a:cubicBezTo>
                    <a:pt x="15" y="56"/>
                    <a:pt x="15" y="55"/>
                    <a:pt x="15" y="56"/>
                  </a:cubicBezTo>
                  <a:cubicBezTo>
                    <a:pt x="15" y="56"/>
                    <a:pt x="15" y="56"/>
                    <a:pt x="15" y="56"/>
                  </a:cubicBezTo>
                  <a:cubicBezTo>
                    <a:pt x="15" y="56"/>
                    <a:pt x="15" y="56"/>
                    <a:pt x="15" y="56"/>
                  </a:cubicBezTo>
                  <a:cubicBezTo>
                    <a:pt x="14" y="55"/>
                    <a:pt x="14" y="55"/>
                    <a:pt x="14" y="55"/>
                  </a:cubicBezTo>
                  <a:cubicBezTo>
                    <a:pt x="14" y="55"/>
                    <a:pt x="14" y="55"/>
                    <a:pt x="14" y="55"/>
                  </a:cubicBezTo>
                  <a:cubicBezTo>
                    <a:pt x="14" y="56"/>
                    <a:pt x="14" y="56"/>
                    <a:pt x="14" y="56"/>
                  </a:cubicBezTo>
                  <a:cubicBezTo>
                    <a:pt x="14" y="56"/>
                    <a:pt x="14" y="55"/>
                    <a:pt x="14" y="55"/>
                  </a:cubicBezTo>
                  <a:cubicBezTo>
                    <a:pt x="14" y="55"/>
                    <a:pt x="13" y="56"/>
                    <a:pt x="13" y="55"/>
                  </a:cubicBezTo>
                  <a:cubicBezTo>
                    <a:pt x="13" y="55"/>
                    <a:pt x="13" y="55"/>
                    <a:pt x="13" y="55"/>
                  </a:cubicBezTo>
                  <a:cubicBezTo>
                    <a:pt x="13" y="56"/>
                    <a:pt x="13" y="55"/>
                    <a:pt x="13" y="56"/>
                  </a:cubicBezTo>
                  <a:cubicBezTo>
                    <a:pt x="13" y="56"/>
                    <a:pt x="13" y="56"/>
                    <a:pt x="13" y="56"/>
                  </a:cubicBezTo>
                  <a:cubicBezTo>
                    <a:pt x="13" y="55"/>
                    <a:pt x="13" y="55"/>
                    <a:pt x="13" y="55"/>
                  </a:cubicBezTo>
                  <a:cubicBezTo>
                    <a:pt x="13" y="56"/>
                    <a:pt x="13" y="56"/>
                    <a:pt x="12" y="56"/>
                  </a:cubicBezTo>
                  <a:cubicBezTo>
                    <a:pt x="12" y="56"/>
                    <a:pt x="12" y="55"/>
                    <a:pt x="13" y="55"/>
                  </a:cubicBezTo>
                  <a:cubicBezTo>
                    <a:pt x="13" y="55"/>
                    <a:pt x="13" y="55"/>
                    <a:pt x="13" y="55"/>
                  </a:cubicBezTo>
                  <a:cubicBezTo>
                    <a:pt x="13" y="55"/>
                    <a:pt x="12" y="55"/>
                    <a:pt x="12" y="56"/>
                  </a:cubicBezTo>
                  <a:cubicBezTo>
                    <a:pt x="12" y="56"/>
                    <a:pt x="12" y="56"/>
                    <a:pt x="12" y="56"/>
                  </a:cubicBezTo>
                  <a:cubicBezTo>
                    <a:pt x="12" y="56"/>
                    <a:pt x="12" y="56"/>
                    <a:pt x="12" y="56"/>
                  </a:cubicBezTo>
                  <a:cubicBezTo>
                    <a:pt x="12" y="56"/>
                    <a:pt x="12" y="56"/>
                    <a:pt x="12" y="56"/>
                  </a:cubicBezTo>
                  <a:cubicBezTo>
                    <a:pt x="12" y="56"/>
                    <a:pt x="12" y="56"/>
                    <a:pt x="12" y="56"/>
                  </a:cubicBezTo>
                  <a:cubicBezTo>
                    <a:pt x="12" y="57"/>
                    <a:pt x="12" y="57"/>
                    <a:pt x="12" y="57"/>
                  </a:cubicBezTo>
                  <a:cubicBezTo>
                    <a:pt x="12" y="57"/>
                    <a:pt x="12" y="57"/>
                    <a:pt x="12"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0" y="58"/>
                    <a:pt x="10" y="58"/>
                    <a:pt x="10" y="58"/>
                  </a:cubicBezTo>
                  <a:cubicBezTo>
                    <a:pt x="10" y="59"/>
                    <a:pt x="10" y="59"/>
                    <a:pt x="10" y="59"/>
                  </a:cubicBezTo>
                  <a:cubicBezTo>
                    <a:pt x="10" y="59"/>
                    <a:pt x="10" y="59"/>
                    <a:pt x="10" y="59"/>
                  </a:cubicBezTo>
                  <a:cubicBezTo>
                    <a:pt x="10" y="59"/>
                    <a:pt x="10" y="59"/>
                    <a:pt x="10" y="59"/>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1"/>
                    <a:pt x="10" y="61"/>
                    <a:pt x="10" y="61"/>
                  </a:cubicBezTo>
                  <a:cubicBezTo>
                    <a:pt x="10" y="61"/>
                    <a:pt x="10" y="61"/>
                    <a:pt x="10" y="61"/>
                  </a:cubicBezTo>
                  <a:cubicBezTo>
                    <a:pt x="10" y="61"/>
                    <a:pt x="10" y="61"/>
                    <a:pt x="10" y="61"/>
                  </a:cubicBezTo>
                  <a:cubicBezTo>
                    <a:pt x="10" y="60"/>
                    <a:pt x="10" y="60"/>
                    <a:pt x="10" y="60"/>
                  </a:cubicBezTo>
                  <a:cubicBezTo>
                    <a:pt x="10" y="60"/>
                    <a:pt x="10" y="60"/>
                    <a:pt x="10"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2" y="60"/>
                    <a:pt x="12" y="60"/>
                    <a:pt x="12" y="60"/>
                  </a:cubicBezTo>
                  <a:cubicBezTo>
                    <a:pt x="11" y="60"/>
                    <a:pt x="11" y="60"/>
                    <a:pt x="11" y="60"/>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0" y="61"/>
                    <a:pt x="10" y="61"/>
                    <a:pt x="10" y="61"/>
                  </a:cubicBezTo>
                  <a:cubicBezTo>
                    <a:pt x="10" y="61"/>
                    <a:pt x="10" y="61"/>
                    <a:pt x="10" y="61"/>
                  </a:cubicBezTo>
                  <a:cubicBezTo>
                    <a:pt x="11" y="61"/>
                    <a:pt x="11" y="61"/>
                    <a:pt x="11" y="61"/>
                  </a:cubicBezTo>
                  <a:cubicBezTo>
                    <a:pt x="11" y="61"/>
                    <a:pt x="11" y="61"/>
                    <a:pt x="11" y="61"/>
                  </a:cubicBezTo>
                  <a:cubicBezTo>
                    <a:pt x="11" y="61"/>
                    <a:pt x="11" y="61"/>
                    <a:pt x="11" y="61"/>
                  </a:cubicBezTo>
                  <a:cubicBezTo>
                    <a:pt x="10" y="62"/>
                    <a:pt x="10" y="62"/>
                    <a:pt x="10" y="62"/>
                  </a:cubicBezTo>
                  <a:cubicBezTo>
                    <a:pt x="10" y="62"/>
                    <a:pt x="10" y="62"/>
                    <a:pt x="10" y="62"/>
                  </a:cubicBezTo>
                  <a:cubicBezTo>
                    <a:pt x="10" y="62"/>
                    <a:pt x="10" y="62"/>
                    <a:pt x="10" y="62"/>
                  </a:cubicBezTo>
                  <a:cubicBezTo>
                    <a:pt x="10" y="62"/>
                    <a:pt x="10" y="62"/>
                    <a:pt x="10" y="62"/>
                  </a:cubicBezTo>
                  <a:cubicBezTo>
                    <a:pt x="10" y="62"/>
                    <a:pt x="10" y="62"/>
                    <a:pt x="10" y="62"/>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4"/>
                    <a:pt x="10" y="64"/>
                    <a:pt x="10" y="64"/>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1" y="63"/>
                    <a:pt x="11" y="63"/>
                    <a:pt x="11" y="63"/>
                  </a:cubicBezTo>
                  <a:cubicBezTo>
                    <a:pt x="11" y="62"/>
                    <a:pt x="11" y="62"/>
                    <a:pt x="11" y="62"/>
                  </a:cubicBezTo>
                  <a:cubicBezTo>
                    <a:pt x="11" y="62"/>
                    <a:pt x="11" y="62"/>
                    <a:pt x="11" y="62"/>
                  </a:cubicBezTo>
                  <a:cubicBezTo>
                    <a:pt x="11" y="62"/>
                    <a:pt x="11" y="62"/>
                    <a:pt x="11" y="62"/>
                  </a:cubicBezTo>
                  <a:cubicBezTo>
                    <a:pt x="11" y="62"/>
                    <a:pt x="11" y="62"/>
                    <a:pt x="11" y="62"/>
                  </a:cubicBezTo>
                  <a:cubicBezTo>
                    <a:pt x="11" y="62"/>
                    <a:pt x="11" y="62"/>
                    <a:pt x="11" y="62"/>
                  </a:cubicBezTo>
                  <a:cubicBezTo>
                    <a:pt x="11" y="63"/>
                    <a:pt x="11" y="63"/>
                    <a:pt x="11" y="63"/>
                  </a:cubicBezTo>
                  <a:cubicBezTo>
                    <a:pt x="11" y="63"/>
                    <a:pt x="11" y="63"/>
                    <a:pt x="11" y="63"/>
                  </a:cubicBezTo>
                  <a:cubicBezTo>
                    <a:pt x="11" y="63"/>
                    <a:pt x="11" y="63"/>
                    <a:pt x="11" y="63"/>
                  </a:cubicBezTo>
                  <a:cubicBezTo>
                    <a:pt x="11" y="63"/>
                    <a:pt x="11" y="63"/>
                    <a:pt x="11" y="63"/>
                  </a:cubicBezTo>
                  <a:cubicBezTo>
                    <a:pt x="10" y="64"/>
                    <a:pt x="10" y="64"/>
                    <a:pt x="10" y="64"/>
                  </a:cubicBezTo>
                  <a:cubicBezTo>
                    <a:pt x="10" y="64"/>
                    <a:pt x="10" y="64"/>
                    <a:pt x="10" y="64"/>
                  </a:cubicBezTo>
                  <a:cubicBezTo>
                    <a:pt x="10" y="64"/>
                    <a:pt x="10" y="64"/>
                    <a:pt x="10" y="64"/>
                  </a:cubicBezTo>
                  <a:cubicBezTo>
                    <a:pt x="10" y="64"/>
                    <a:pt x="10" y="64"/>
                    <a:pt x="10" y="64"/>
                  </a:cubicBezTo>
                  <a:cubicBezTo>
                    <a:pt x="10" y="64"/>
                    <a:pt x="10" y="64"/>
                    <a:pt x="10" y="64"/>
                  </a:cubicBezTo>
                  <a:cubicBezTo>
                    <a:pt x="10" y="64"/>
                    <a:pt x="10" y="64"/>
                    <a:pt x="10" y="64"/>
                  </a:cubicBezTo>
                  <a:cubicBezTo>
                    <a:pt x="11" y="64"/>
                    <a:pt x="11" y="64"/>
                    <a:pt x="11" y="64"/>
                  </a:cubicBezTo>
                  <a:cubicBezTo>
                    <a:pt x="11" y="64"/>
                    <a:pt x="11" y="64"/>
                    <a:pt x="11" y="64"/>
                  </a:cubicBezTo>
                  <a:cubicBezTo>
                    <a:pt x="11" y="64"/>
                    <a:pt x="11" y="64"/>
                    <a:pt x="11" y="64"/>
                  </a:cubicBezTo>
                  <a:cubicBezTo>
                    <a:pt x="11" y="65"/>
                    <a:pt x="11" y="65"/>
                    <a:pt x="11" y="65"/>
                  </a:cubicBezTo>
                  <a:cubicBezTo>
                    <a:pt x="11" y="65"/>
                    <a:pt x="11" y="65"/>
                    <a:pt x="11" y="65"/>
                  </a:cubicBezTo>
                  <a:cubicBezTo>
                    <a:pt x="11" y="65"/>
                    <a:pt x="11" y="65"/>
                    <a:pt x="11" y="65"/>
                  </a:cubicBezTo>
                  <a:cubicBezTo>
                    <a:pt x="11" y="65"/>
                    <a:pt x="11" y="65"/>
                    <a:pt x="11"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9" y="65"/>
                    <a:pt x="9" y="65"/>
                    <a:pt x="9" y="65"/>
                  </a:cubicBezTo>
                  <a:cubicBezTo>
                    <a:pt x="9" y="65"/>
                    <a:pt x="9" y="65"/>
                    <a:pt x="9" y="65"/>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7"/>
                    <a:pt x="9" y="67"/>
                    <a:pt x="9" y="67"/>
                  </a:cubicBezTo>
                  <a:cubicBezTo>
                    <a:pt x="8" y="67"/>
                    <a:pt x="8" y="67"/>
                    <a:pt x="8" y="67"/>
                  </a:cubicBezTo>
                  <a:cubicBezTo>
                    <a:pt x="8" y="67"/>
                    <a:pt x="8" y="67"/>
                    <a:pt x="8" y="67"/>
                  </a:cubicBezTo>
                  <a:cubicBezTo>
                    <a:pt x="8" y="67"/>
                    <a:pt x="8" y="67"/>
                    <a:pt x="8" y="67"/>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9" y="68"/>
                    <a:pt x="9" y="68"/>
                    <a:pt x="9" y="68"/>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6"/>
                    <a:pt x="9" y="66"/>
                    <a:pt x="9" y="66"/>
                  </a:cubicBezTo>
                  <a:cubicBezTo>
                    <a:pt x="9" y="66"/>
                    <a:pt x="9" y="66"/>
                    <a:pt x="9"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7"/>
                    <a:pt x="10" y="67"/>
                    <a:pt x="10" y="67"/>
                  </a:cubicBezTo>
                  <a:cubicBezTo>
                    <a:pt x="10" y="67"/>
                    <a:pt x="10" y="67"/>
                    <a:pt x="10" y="67"/>
                  </a:cubicBezTo>
                  <a:cubicBezTo>
                    <a:pt x="10" y="67"/>
                    <a:pt x="10" y="67"/>
                    <a:pt x="10" y="67"/>
                  </a:cubicBezTo>
                  <a:cubicBezTo>
                    <a:pt x="9" y="67"/>
                    <a:pt x="9" y="67"/>
                    <a:pt x="9" y="67"/>
                  </a:cubicBezTo>
                  <a:cubicBezTo>
                    <a:pt x="9" y="67"/>
                    <a:pt x="9" y="67"/>
                    <a:pt x="9" y="67"/>
                  </a:cubicBezTo>
                  <a:cubicBezTo>
                    <a:pt x="9" y="67"/>
                    <a:pt x="9" y="67"/>
                    <a:pt x="9" y="67"/>
                  </a:cubicBezTo>
                  <a:cubicBezTo>
                    <a:pt x="9" y="68"/>
                    <a:pt x="9" y="68"/>
                    <a:pt x="9" y="68"/>
                  </a:cubicBezTo>
                  <a:cubicBezTo>
                    <a:pt x="9" y="68"/>
                    <a:pt x="9" y="68"/>
                    <a:pt x="9" y="68"/>
                  </a:cubicBezTo>
                  <a:cubicBezTo>
                    <a:pt x="9" y="68"/>
                    <a:pt x="9" y="68"/>
                    <a:pt x="9" y="68"/>
                  </a:cubicBezTo>
                  <a:cubicBezTo>
                    <a:pt x="8" y="68"/>
                    <a:pt x="8" y="68"/>
                    <a:pt x="8" y="68"/>
                  </a:cubicBezTo>
                  <a:cubicBezTo>
                    <a:pt x="8" y="68"/>
                    <a:pt x="8" y="68"/>
                    <a:pt x="8" y="68"/>
                  </a:cubicBezTo>
                  <a:cubicBezTo>
                    <a:pt x="8" y="69"/>
                    <a:pt x="8" y="69"/>
                    <a:pt x="8" y="69"/>
                  </a:cubicBezTo>
                  <a:cubicBezTo>
                    <a:pt x="8" y="69"/>
                    <a:pt x="8" y="69"/>
                    <a:pt x="8" y="69"/>
                  </a:cubicBezTo>
                  <a:cubicBezTo>
                    <a:pt x="8" y="69"/>
                    <a:pt x="8" y="69"/>
                    <a:pt x="8" y="69"/>
                  </a:cubicBezTo>
                  <a:cubicBezTo>
                    <a:pt x="8" y="69"/>
                    <a:pt x="8" y="69"/>
                    <a:pt x="8" y="69"/>
                  </a:cubicBezTo>
                  <a:cubicBezTo>
                    <a:pt x="8" y="70"/>
                    <a:pt x="8" y="70"/>
                    <a:pt x="8" y="70"/>
                  </a:cubicBezTo>
                  <a:cubicBezTo>
                    <a:pt x="8" y="70"/>
                    <a:pt x="8" y="70"/>
                    <a:pt x="8" y="70"/>
                  </a:cubicBezTo>
                  <a:cubicBezTo>
                    <a:pt x="8" y="70"/>
                    <a:pt x="8" y="70"/>
                    <a:pt x="8" y="70"/>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10" y="69"/>
                    <a:pt x="10" y="69"/>
                    <a:pt x="10" y="69"/>
                  </a:cubicBezTo>
                  <a:cubicBezTo>
                    <a:pt x="10" y="69"/>
                    <a:pt x="10" y="69"/>
                    <a:pt x="10" y="69"/>
                  </a:cubicBezTo>
                  <a:cubicBezTo>
                    <a:pt x="10" y="69"/>
                    <a:pt x="10" y="69"/>
                    <a:pt x="10" y="69"/>
                  </a:cubicBezTo>
                  <a:cubicBezTo>
                    <a:pt x="9" y="69"/>
                    <a:pt x="9" y="69"/>
                    <a:pt x="9" y="69"/>
                  </a:cubicBezTo>
                  <a:cubicBezTo>
                    <a:pt x="9" y="69"/>
                    <a:pt x="9" y="69"/>
                    <a:pt x="9" y="69"/>
                  </a:cubicBezTo>
                  <a:cubicBezTo>
                    <a:pt x="9" y="70"/>
                    <a:pt x="9" y="70"/>
                    <a:pt x="9" y="70"/>
                  </a:cubicBezTo>
                  <a:cubicBezTo>
                    <a:pt x="9" y="70"/>
                    <a:pt x="9" y="70"/>
                    <a:pt x="9" y="70"/>
                  </a:cubicBezTo>
                  <a:cubicBezTo>
                    <a:pt x="9" y="70"/>
                    <a:pt x="9" y="70"/>
                    <a:pt x="9" y="70"/>
                  </a:cubicBezTo>
                  <a:cubicBezTo>
                    <a:pt x="9" y="71"/>
                    <a:pt x="9" y="71"/>
                    <a:pt x="9" y="71"/>
                  </a:cubicBezTo>
                  <a:cubicBezTo>
                    <a:pt x="9" y="71"/>
                    <a:pt x="9" y="71"/>
                    <a:pt x="9" y="71"/>
                  </a:cubicBezTo>
                  <a:cubicBezTo>
                    <a:pt x="8" y="71"/>
                    <a:pt x="8" y="71"/>
                    <a:pt x="8" y="71"/>
                  </a:cubicBezTo>
                  <a:cubicBezTo>
                    <a:pt x="8" y="71"/>
                    <a:pt x="8" y="71"/>
                    <a:pt x="8" y="71"/>
                  </a:cubicBezTo>
                  <a:cubicBezTo>
                    <a:pt x="8" y="72"/>
                    <a:pt x="8" y="72"/>
                    <a:pt x="8" y="72"/>
                  </a:cubicBezTo>
                  <a:cubicBezTo>
                    <a:pt x="8" y="72"/>
                    <a:pt x="8" y="72"/>
                    <a:pt x="8" y="72"/>
                  </a:cubicBezTo>
                  <a:cubicBezTo>
                    <a:pt x="8" y="72"/>
                    <a:pt x="8" y="72"/>
                    <a:pt x="8" y="72"/>
                  </a:cubicBezTo>
                  <a:cubicBezTo>
                    <a:pt x="8" y="72"/>
                    <a:pt x="8" y="72"/>
                    <a:pt x="8" y="72"/>
                  </a:cubicBezTo>
                  <a:cubicBezTo>
                    <a:pt x="8" y="72"/>
                    <a:pt x="8" y="72"/>
                    <a:pt x="8"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10" y="72"/>
                    <a:pt x="10" y="72"/>
                    <a:pt x="10" y="72"/>
                  </a:cubicBezTo>
                  <a:cubicBezTo>
                    <a:pt x="10" y="73"/>
                    <a:pt x="10" y="73"/>
                    <a:pt x="10" y="73"/>
                  </a:cubicBezTo>
                  <a:cubicBezTo>
                    <a:pt x="10" y="73"/>
                    <a:pt x="10" y="73"/>
                    <a:pt x="10" y="73"/>
                  </a:cubicBezTo>
                  <a:cubicBezTo>
                    <a:pt x="10" y="72"/>
                    <a:pt x="10" y="72"/>
                    <a:pt x="10" y="72"/>
                  </a:cubicBezTo>
                  <a:cubicBezTo>
                    <a:pt x="10" y="72"/>
                    <a:pt x="10" y="72"/>
                    <a:pt x="10" y="72"/>
                  </a:cubicBezTo>
                  <a:cubicBezTo>
                    <a:pt x="10" y="72"/>
                    <a:pt x="10" y="72"/>
                    <a:pt x="10" y="72"/>
                  </a:cubicBezTo>
                  <a:cubicBezTo>
                    <a:pt x="11" y="72"/>
                    <a:pt x="11" y="72"/>
                    <a:pt x="11" y="72"/>
                  </a:cubicBezTo>
                  <a:cubicBezTo>
                    <a:pt x="11" y="72"/>
                    <a:pt x="11" y="72"/>
                    <a:pt x="11" y="72"/>
                  </a:cubicBezTo>
                  <a:cubicBezTo>
                    <a:pt x="11" y="71"/>
                    <a:pt x="11" y="71"/>
                    <a:pt x="11" y="71"/>
                  </a:cubicBezTo>
                  <a:cubicBezTo>
                    <a:pt x="11" y="71"/>
                    <a:pt x="11" y="71"/>
                    <a:pt x="11" y="71"/>
                  </a:cubicBezTo>
                  <a:cubicBezTo>
                    <a:pt x="11" y="71"/>
                    <a:pt x="11" y="71"/>
                    <a:pt x="11" y="71"/>
                  </a:cubicBezTo>
                  <a:cubicBezTo>
                    <a:pt x="11" y="71"/>
                    <a:pt x="11" y="71"/>
                    <a:pt x="11" y="71"/>
                  </a:cubicBezTo>
                  <a:cubicBezTo>
                    <a:pt x="11" y="71"/>
                    <a:pt x="11" y="71"/>
                    <a:pt x="11" y="71"/>
                  </a:cubicBezTo>
                  <a:cubicBezTo>
                    <a:pt x="11" y="71"/>
                    <a:pt x="11" y="71"/>
                    <a:pt x="11" y="71"/>
                  </a:cubicBezTo>
                  <a:cubicBezTo>
                    <a:pt x="12" y="71"/>
                    <a:pt x="12" y="71"/>
                    <a:pt x="12" y="71"/>
                  </a:cubicBezTo>
                  <a:cubicBezTo>
                    <a:pt x="12" y="71"/>
                    <a:pt x="12" y="71"/>
                    <a:pt x="12" y="71"/>
                  </a:cubicBezTo>
                  <a:cubicBezTo>
                    <a:pt x="12" y="71"/>
                    <a:pt x="12" y="71"/>
                    <a:pt x="12" y="71"/>
                  </a:cubicBezTo>
                  <a:cubicBezTo>
                    <a:pt x="12" y="71"/>
                    <a:pt x="12" y="71"/>
                    <a:pt x="12" y="71"/>
                  </a:cubicBezTo>
                  <a:cubicBezTo>
                    <a:pt x="11" y="71"/>
                    <a:pt x="11" y="71"/>
                    <a:pt x="11" y="71"/>
                  </a:cubicBezTo>
                  <a:cubicBezTo>
                    <a:pt x="11" y="71"/>
                    <a:pt x="11" y="71"/>
                    <a:pt x="11" y="71"/>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0" y="72"/>
                    <a:pt x="10" y="72"/>
                    <a:pt x="10" y="72"/>
                  </a:cubicBezTo>
                  <a:cubicBezTo>
                    <a:pt x="10" y="73"/>
                    <a:pt x="10" y="73"/>
                    <a:pt x="10" y="73"/>
                  </a:cubicBezTo>
                  <a:cubicBezTo>
                    <a:pt x="10" y="73"/>
                    <a:pt x="10" y="73"/>
                    <a:pt x="10" y="73"/>
                  </a:cubicBezTo>
                  <a:cubicBezTo>
                    <a:pt x="10" y="73"/>
                    <a:pt x="10" y="73"/>
                    <a:pt x="10" y="73"/>
                  </a:cubicBezTo>
                  <a:cubicBezTo>
                    <a:pt x="10" y="73"/>
                    <a:pt x="10" y="73"/>
                    <a:pt x="10" y="73"/>
                  </a:cubicBezTo>
                  <a:cubicBezTo>
                    <a:pt x="9" y="73"/>
                    <a:pt x="9" y="73"/>
                    <a:pt x="9" y="73"/>
                  </a:cubicBezTo>
                  <a:cubicBezTo>
                    <a:pt x="9" y="74"/>
                    <a:pt x="9" y="74"/>
                    <a:pt x="9" y="74"/>
                  </a:cubicBezTo>
                  <a:cubicBezTo>
                    <a:pt x="9" y="74"/>
                    <a:pt x="9" y="74"/>
                    <a:pt x="9" y="74"/>
                  </a:cubicBezTo>
                  <a:cubicBezTo>
                    <a:pt x="9" y="74"/>
                    <a:pt x="9" y="74"/>
                    <a:pt x="9" y="74"/>
                  </a:cubicBezTo>
                  <a:cubicBezTo>
                    <a:pt x="9" y="75"/>
                    <a:pt x="9" y="75"/>
                    <a:pt x="9" y="75"/>
                  </a:cubicBezTo>
                  <a:cubicBezTo>
                    <a:pt x="9" y="75"/>
                    <a:pt x="9" y="75"/>
                    <a:pt x="9" y="75"/>
                  </a:cubicBezTo>
                  <a:cubicBezTo>
                    <a:pt x="8" y="75"/>
                    <a:pt x="8" y="75"/>
                    <a:pt x="8" y="75"/>
                  </a:cubicBezTo>
                  <a:cubicBezTo>
                    <a:pt x="8" y="75"/>
                    <a:pt x="8" y="75"/>
                    <a:pt x="8" y="75"/>
                  </a:cubicBezTo>
                  <a:cubicBezTo>
                    <a:pt x="8" y="75"/>
                    <a:pt x="8" y="75"/>
                    <a:pt x="8" y="75"/>
                  </a:cubicBezTo>
                  <a:cubicBezTo>
                    <a:pt x="8" y="76"/>
                    <a:pt x="8" y="76"/>
                    <a:pt x="8" y="76"/>
                  </a:cubicBezTo>
                  <a:cubicBezTo>
                    <a:pt x="8" y="76"/>
                    <a:pt x="8" y="76"/>
                    <a:pt x="8" y="76"/>
                  </a:cubicBezTo>
                  <a:cubicBezTo>
                    <a:pt x="8" y="76"/>
                    <a:pt x="8" y="76"/>
                    <a:pt x="8" y="76"/>
                  </a:cubicBezTo>
                  <a:cubicBezTo>
                    <a:pt x="8" y="76"/>
                    <a:pt x="8" y="76"/>
                    <a:pt x="8" y="76"/>
                  </a:cubicBezTo>
                  <a:cubicBezTo>
                    <a:pt x="8" y="77"/>
                    <a:pt x="8" y="77"/>
                    <a:pt x="8" y="77"/>
                  </a:cubicBezTo>
                  <a:cubicBezTo>
                    <a:pt x="7" y="77"/>
                    <a:pt x="7" y="77"/>
                    <a:pt x="7" y="77"/>
                  </a:cubicBezTo>
                  <a:cubicBezTo>
                    <a:pt x="7" y="78"/>
                    <a:pt x="7" y="78"/>
                    <a:pt x="7" y="78"/>
                  </a:cubicBezTo>
                  <a:cubicBezTo>
                    <a:pt x="7" y="79"/>
                    <a:pt x="7" y="79"/>
                    <a:pt x="7" y="79"/>
                  </a:cubicBezTo>
                  <a:cubicBezTo>
                    <a:pt x="7" y="79"/>
                    <a:pt x="7" y="79"/>
                    <a:pt x="7" y="79"/>
                  </a:cubicBezTo>
                  <a:cubicBezTo>
                    <a:pt x="7" y="79"/>
                    <a:pt x="7" y="79"/>
                    <a:pt x="7" y="79"/>
                  </a:cubicBezTo>
                  <a:cubicBezTo>
                    <a:pt x="7" y="79"/>
                    <a:pt x="7" y="79"/>
                    <a:pt x="7" y="79"/>
                  </a:cubicBezTo>
                  <a:cubicBezTo>
                    <a:pt x="7" y="81"/>
                    <a:pt x="7" y="81"/>
                    <a:pt x="7" y="81"/>
                  </a:cubicBezTo>
                  <a:cubicBezTo>
                    <a:pt x="7" y="81"/>
                    <a:pt x="7" y="81"/>
                    <a:pt x="7" y="81"/>
                  </a:cubicBezTo>
                  <a:cubicBezTo>
                    <a:pt x="7" y="81"/>
                    <a:pt x="7" y="81"/>
                    <a:pt x="7" y="81"/>
                  </a:cubicBezTo>
                  <a:cubicBezTo>
                    <a:pt x="7" y="82"/>
                    <a:pt x="7" y="82"/>
                    <a:pt x="7" y="82"/>
                  </a:cubicBezTo>
                  <a:cubicBezTo>
                    <a:pt x="7" y="82"/>
                    <a:pt x="7" y="82"/>
                    <a:pt x="7" y="82"/>
                  </a:cubicBezTo>
                  <a:cubicBezTo>
                    <a:pt x="6" y="82"/>
                    <a:pt x="6" y="82"/>
                    <a:pt x="6" y="82"/>
                  </a:cubicBezTo>
                  <a:cubicBezTo>
                    <a:pt x="6" y="82"/>
                    <a:pt x="6" y="82"/>
                    <a:pt x="6" y="82"/>
                  </a:cubicBezTo>
                  <a:cubicBezTo>
                    <a:pt x="6" y="82"/>
                    <a:pt x="6" y="82"/>
                    <a:pt x="6" y="82"/>
                  </a:cubicBezTo>
                  <a:cubicBezTo>
                    <a:pt x="6" y="82"/>
                    <a:pt x="6" y="82"/>
                    <a:pt x="6" y="82"/>
                  </a:cubicBezTo>
                  <a:cubicBezTo>
                    <a:pt x="6" y="82"/>
                    <a:pt x="6" y="82"/>
                    <a:pt x="6" y="82"/>
                  </a:cubicBezTo>
                  <a:cubicBezTo>
                    <a:pt x="6" y="83"/>
                    <a:pt x="6" y="83"/>
                    <a:pt x="6" y="83"/>
                  </a:cubicBezTo>
                  <a:cubicBezTo>
                    <a:pt x="6" y="83"/>
                    <a:pt x="6" y="83"/>
                    <a:pt x="6" y="83"/>
                  </a:cubicBezTo>
                  <a:cubicBezTo>
                    <a:pt x="6" y="83"/>
                    <a:pt x="6" y="83"/>
                    <a:pt x="6" y="83"/>
                  </a:cubicBezTo>
                  <a:cubicBezTo>
                    <a:pt x="6" y="83"/>
                    <a:pt x="6" y="83"/>
                    <a:pt x="6" y="83"/>
                  </a:cubicBezTo>
                  <a:cubicBezTo>
                    <a:pt x="6" y="83"/>
                    <a:pt x="6" y="83"/>
                    <a:pt x="6" y="83"/>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5"/>
                    <a:pt x="6" y="85"/>
                    <a:pt x="6" y="85"/>
                  </a:cubicBezTo>
                  <a:cubicBezTo>
                    <a:pt x="6" y="85"/>
                    <a:pt x="6" y="85"/>
                    <a:pt x="6" y="85"/>
                  </a:cubicBezTo>
                  <a:cubicBezTo>
                    <a:pt x="7" y="85"/>
                    <a:pt x="7" y="85"/>
                    <a:pt x="7" y="85"/>
                  </a:cubicBezTo>
                  <a:cubicBezTo>
                    <a:pt x="7" y="85"/>
                    <a:pt x="7" y="85"/>
                    <a:pt x="7" y="85"/>
                  </a:cubicBezTo>
                  <a:cubicBezTo>
                    <a:pt x="7" y="84"/>
                    <a:pt x="7" y="84"/>
                    <a:pt x="7" y="84"/>
                  </a:cubicBezTo>
                  <a:cubicBezTo>
                    <a:pt x="8" y="84"/>
                    <a:pt x="8" y="84"/>
                    <a:pt x="8" y="84"/>
                  </a:cubicBezTo>
                  <a:cubicBezTo>
                    <a:pt x="8" y="84"/>
                    <a:pt x="8" y="84"/>
                    <a:pt x="8" y="84"/>
                  </a:cubicBezTo>
                  <a:cubicBezTo>
                    <a:pt x="9" y="84"/>
                    <a:pt x="9" y="84"/>
                    <a:pt x="9" y="84"/>
                  </a:cubicBezTo>
                  <a:cubicBezTo>
                    <a:pt x="9" y="84"/>
                    <a:pt x="9" y="84"/>
                    <a:pt x="9" y="84"/>
                  </a:cubicBezTo>
                  <a:cubicBezTo>
                    <a:pt x="9" y="84"/>
                    <a:pt x="9" y="84"/>
                    <a:pt x="9" y="84"/>
                  </a:cubicBezTo>
                  <a:cubicBezTo>
                    <a:pt x="9" y="84"/>
                    <a:pt x="9" y="84"/>
                    <a:pt x="9" y="84"/>
                  </a:cubicBezTo>
                  <a:cubicBezTo>
                    <a:pt x="9" y="84"/>
                    <a:pt x="9" y="84"/>
                    <a:pt x="9" y="84"/>
                  </a:cubicBezTo>
                  <a:cubicBezTo>
                    <a:pt x="10" y="83"/>
                    <a:pt x="10" y="83"/>
                    <a:pt x="10" y="83"/>
                  </a:cubicBezTo>
                  <a:cubicBezTo>
                    <a:pt x="10" y="83"/>
                    <a:pt x="10" y="83"/>
                    <a:pt x="10" y="83"/>
                  </a:cubicBezTo>
                  <a:cubicBezTo>
                    <a:pt x="10" y="83"/>
                    <a:pt x="10" y="83"/>
                    <a:pt x="10" y="83"/>
                  </a:cubicBezTo>
                  <a:cubicBezTo>
                    <a:pt x="10" y="82"/>
                    <a:pt x="10" y="82"/>
                    <a:pt x="10" y="82"/>
                  </a:cubicBezTo>
                  <a:cubicBezTo>
                    <a:pt x="10" y="82"/>
                    <a:pt x="10" y="82"/>
                    <a:pt x="10" y="82"/>
                  </a:cubicBezTo>
                  <a:cubicBezTo>
                    <a:pt x="10" y="82"/>
                    <a:pt x="10" y="82"/>
                    <a:pt x="10" y="82"/>
                  </a:cubicBezTo>
                  <a:cubicBezTo>
                    <a:pt x="10" y="82"/>
                    <a:pt x="10" y="82"/>
                    <a:pt x="10" y="82"/>
                  </a:cubicBezTo>
                  <a:cubicBezTo>
                    <a:pt x="10" y="82"/>
                    <a:pt x="10" y="82"/>
                    <a:pt x="10" y="82"/>
                  </a:cubicBezTo>
                  <a:cubicBezTo>
                    <a:pt x="9" y="82"/>
                    <a:pt x="9" y="82"/>
                    <a:pt x="9" y="82"/>
                  </a:cubicBezTo>
                  <a:cubicBezTo>
                    <a:pt x="9" y="82"/>
                    <a:pt x="9" y="82"/>
                    <a:pt x="9" y="82"/>
                  </a:cubicBezTo>
                  <a:cubicBezTo>
                    <a:pt x="9" y="82"/>
                    <a:pt x="9" y="82"/>
                    <a:pt x="9" y="82"/>
                  </a:cubicBezTo>
                  <a:cubicBezTo>
                    <a:pt x="9" y="81"/>
                    <a:pt x="9" y="81"/>
                    <a:pt x="9" y="81"/>
                  </a:cubicBezTo>
                  <a:cubicBezTo>
                    <a:pt x="9" y="81"/>
                    <a:pt x="9" y="81"/>
                    <a:pt x="9" y="81"/>
                  </a:cubicBezTo>
                  <a:cubicBezTo>
                    <a:pt x="10" y="81"/>
                    <a:pt x="10" y="81"/>
                    <a:pt x="10" y="81"/>
                  </a:cubicBezTo>
                  <a:cubicBezTo>
                    <a:pt x="10" y="81"/>
                    <a:pt x="10" y="81"/>
                    <a:pt x="10" y="81"/>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79"/>
                    <a:pt x="10" y="79"/>
                    <a:pt x="10" y="79"/>
                  </a:cubicBezTo>
                  <a:cubicBezTo>
                    <a:pt x="10" y="79"/>
                    <a:pt x="10" y="79"/>
                    <a:pt x="10" y="79"/>
                  </a:cubicBezTo>
                  <a:cubicBezTo>
                    <a:pt x="10" y="79"/>
                    <a:pt x="10" y="79"/>
                    <a:pt x="10" y="79"/>
                  </a:cubicBezTo>
                  <a:cubicBezTo>
                    <a:pt x="11" y="79"/>
                    <a:pt x="11" y="79"/>
                    <a:pt x="11" y="79"/>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6"/>
                    <a:pt x="11" y="76"/>
                    <a:pt x="11" y="76"/>
                  </a:cubicBezTo>
                  <a:cubicBezTo>
                    <a:pt x="11" y="76"/>
                    <a:pt x="11" y="76"/>
                    <a:pt x="11" y="76"/>
                  </a:cubicBezTo>
                  <a:cubicBezTo>
                    <a:pt x="11" y="76"/>
                    <a:pt x="11" y="76"/>
                    <a:pt x="11" y="76"/>
                  </a:cubicBezTo>
                  <a:cubicBezTo>
                    <a:pt x="11" y="76"/>
                    <a:pt x="11" y="76"/>
                    <a:pt x="11" y="76"/>
                  </a:cubicBezTo>
                  <a:cubicBezTo>
                    <a:pt x="11" y="75"/>
                    <a:pt x="11" y="75"/>
                    <a:pt x="11" y="75"/>
                  </a:cubicBezTo>
                  <a:cubicBezTo>
                    <a:pt x="11" y="75"/>
                    <a:pt x="11" y="75"/>
                    <a:pt x="11" y="75"/>
                  </a:cubicBezTo>
                  <a:cubicBezTo>
                    <a:pt x="11" y="75"/>
                    <a:pt x="11" y="75"/>
                    <a:pt x="11" y="75"/>
                  </a:cubicBezTo>
                  <a:cubicBezTo>
                    <a:pt x="11" y="75"/>
                    <a:pt x="11" y="75"/>
                    <a:pt x="11" y="75"/>
                  </a:cubicBezTo>
                  <a:cubicBezTo>
                    <a:pt x="11" y="74"/>
                    <a:pt x="11" y="74"/>
                    <a:pt x="11" y="74"/>
                  </a:cubicBezTo>
                  <a:cubicBezTo>
                    <a:pt x="12" y="74"/>
                    <a:pt x="12" y="74"/>
                    <a:pt x="12" y="74"/>
                  </a:cubicBezTo>
                  <a:cubicBezTo>
                    <a:pt x="12" y="74"/>
                    <a:pt x="12" y="74"/>
                    <a:pt x="12" y="74"/>
                  </a:cubicBezTo>
                  <a:cubicBezTo>
                    <a:pt x="12" y="74"/>
                    <a:pt x="12" y="74"/>
                    <a:pt x="12" y="74"/>
                  </a:cubicBezTo>
                  <a:cubicBezTo>
                    <a:pt x="12" y="73"/>
                    <a:pt x="12" y="73"/>
                    <a:pt x="12" y="73"/>
                  </a:cubicBezTo>
                  <a:cubicBezTo>
                    <a:pt x="13" y="73"/>
                    <a:pt x="13" y="73"/>
                    <a:pt x="13" y="73"/>
                  </a:cubicBezTo>
                  <a:cubicBezTo>
                    <a:pt x="13" y="73"/>
                    <a:pt x="13" y="73"/>
                    <a:pt x="13" y="73"/>
                  </a:cubicBezTo>
                  <a:cubicBezTo>
                    <a:pt x="13" y="73"/>
                    <a:pt x="13" y="73"/>
                    <a:pt x="13" y="73"/>
                  </a:cubicBezTo>
                  <a:cubicBezTo>
                    <a:pt x="13" y="73"/>
                    <a:pt x="13" y="73"/>
                    <a:pt x="13" y="73"/>
                  </a:cubicBezTo>
                  <a:cubicBezTo>
                    <a:pt x="13" y="72"/>
                    <a:pt x="13" y="72"/>
                    <a:pt x="13" y="72"/>
                  </a:cubicBezTo>
                  <a:cubicBezTo>
                    <a:pt x="13" y="72"/>
                    <a:pt x="13" y="72"/>
                    <a:pt x="13" y="72"/>
                  </a:cubicBezTo>
                  <a:cubicBezTo>
                    <a:pt x="13" y="72"/>
                    <a:pt x="13" y="72"/>
                    <a:pt x="13" y="72"/>
                  </a:cubicBezTo>
                  <a:cubicBezTo>
                    <a:pt x="13" y="71"/>
                    <a:pt x="13" y="71"/>
                    <a:pt x="13" y="71"/>
                  </a:cubicBezTo>
                  <a:cubicBezTo>
                    <a:pt x="13" y="71"/>
                    <a:pt x="13" y="71"/>
                    <a:pt x="13" y="71"/>
                  </a:cubicBezTo>
                  <a:cubicBezTo>
                    <a:pt x="13" y="71"/>
                    <a:pt x="13" y="71"/>
                    <a:pt x="13" y="71"/>
                  </a:cubicBezTo>
                  <a:cubicBezTo>
                    <a:pt x="12" y="71"/>
                    <a:pt x="12" y="71"/>
                    <a:pt x="12" y="71"/>
                  </a:cubicBezTo>
                  <a:cubicBezTo>
                    <a:pt x="12" y="70"/>
                    <a:pt x="12" y="70"/>
                    <a:pt x="12" y="70"/>
                  </a:cubicBezTo>
                  <a:cubicBezTo>
                    <a:pt x="12" y="70"/>
                    <a:pt x="12" y="70"/>
                    <a:pt x="12" y="70"/>
                  </a:cubicBezTo>
                  <a:cubicBezTo>
                    <a:pt x="12" y="70"/>
                    <a:pt x="12" y="70"/>
                    <a:pt x="12" y="70"/>
                  </a:cubicBezTo>
                  <a:cubicBezTo>
                    <a:pt x="12" y="70"/>
                    <a:pt x="12" y="70"/>
                    <a:pt x="12" y="70"/>
                  </a:cubicBezTo>
                  <a:cubicBezTo>
                    <a:pt x="12" y="70"/>
                    <a:pt x="12" y="70"/>
                    <a:pt x="12" y="70"/>
                  </a:cubicBezTo>
                  <a:cubicBezTo>
                    <a:pt x="12" y="70"/>
                    <a:pt x="12" y="70"/>
                    <a:pt x="12" y="70"/>
                  </a:cubicBezTo>
                  <a:cubicBezTo>
                    <a:pt x="12" y="69"/>
                    <a:pt x="12" y="69"/>
                    <a:pt x="12" y="69"/>
                  </a:cubicBezTo>
                  <a:cubicBezTo>
                    <a:pt x="12" y="69"/>
                    <a:pt x="12" y="69"/>
                    <a:pt x="12" y="69"/>
                  </a:cubicBezTo>
                  <a:cubicBezTo>
                    <a:pt x="12" y="68"/>
                    <a:pt x="12" y="68"/>
                    <a:pt x="12" y="68"/>
                  </a:cubicBezTo>
                  <a:cubicBezTo>
                    <a:pt x="12" y="68"/>
                    <a:pt x="12" y="68"/>
                    <a:pt x="12" y="68"/>
                  </a:cubicBezTo>
                  <a:cubicBezTo>
                    <a:pt x="12" y="68"/>
                    <a:pt x="12" y="68"/>
                    <a:pt x="12" y="68"/>
                  </a:cubicBezTo>
                  <a:cubicBezTo>
                    <a:pt x="12" y="68"/>
                    <a:pt x="12" y="68"/>
                    <a:pt x="12" y="68"/>
                  </a:cubicBezTo>
                  <a:cubicBezTo>
                    <a:pt x="12" y="67"/>
                    <a:pt x="12" y="67"/>
                    <a:pt x="12" y="67"/>
                  </a:cubicBezTo>
                  <a:cubicBezTo>
                    <a:pt x="12" y="67"/>
                    <a:pt x="12" y="67"/>
                    <a:pt x="12" y="67"/>
                  </a:cubicBezTo>
                  <a:cubicBezTo>
                    <a:pt x="12" y="66"/>
                    <a:pt x="12" y="66"/>
                    <a:pt x="12" y="66"/>
                  </a:cubicBezTo>
                  <a:cubicBezTo>
                    <a:pt x="12" y="67"/>
                    <a:pt x="12" y="67"/>
                    <a:pt x="12" y="67"/>
                  </a:cubicBezTo>
                  <a:cubicBezTo>
                    <a:pt x="12" y="67"/>
                    <a:pt x="12" y="67"/>
                    <a:pt x="12" y="67"/>
                  </a:cubicBezTo>
                  <a:cubicBezTo>
                    <a:pt x="12" y="67"/>
                    <a:pt x="12" y="67"/>
                    <a:pt x="12" y="67"/>
                  </a:cubicBezTo>
                  <a:cubicBezTo>
                    <a:pt x="12" y="67"/>
                    <a:pt x="12" y="67"/>
                    <a:pt x="12" y="67"/>
                  </a:cubicBezTo>
                  <a:cubicBezTo>
                    <a:pt x="13" y="67"/>
                    <a:pt x="13" y="67"/>
                    <a:pt x="13" y="67"/>
                  </a:cubicBezTo>
                  <a:cubicBezTo>
                    <a:pt x="13" y="67"/>
                    <a:pt x="13" y="67"/>
                    <a:pt x="13" y="67"/>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4" y="65"/>
                    <a:pt x="14" y="65"/>
                    <a:pt x="14" y="65"/>
                  </a:cubicBezTo>
                  <a:cubicBezTo>
                    <a:pt x="14" y="65"/>
                    <a:pt x="14" y="65"/>
                    <a:pt x="14" y="65"/>
                  </a:cubicBezTo>
                  <a:cubicBezTo>
                    <a:pt x="14" y="66"/>
                    <a:pt x="14" y="66"/>
                    <a:pt x="14" y="66"/>
                  </a:cubicBezTo>
                  <a:cubicBezTo>
                    <a:pt x="14" y="66"/>
                    <a:pt x="14" y="66"/>
                    <a:pt x="14" y="66"/>
                  </a:cubicBezTo>
                  <a:cubicBezTo>
                    <a:pt x="14" y="66"/>
                    <a:pt x="14" y="66"/>
                    <a:pt x="14" y="66"/>
                  </a:cubicBezTo>
                  <a:cubicBezTo>
                    <a:pt x="14" y="65"/>
                    <a:pt x="14" y="65"/>
                    <a:pt x="14" y="65"/>
                  </a:cubicBezTo>
                  <a:cubicBezTo>
                    <a:pt x="14" y="65"/>
                    <a:pt x="14" y="65"/>
                    <a:pt x="14" y="65"/>
                  </a:cubicBezTo>
                  <a:cubicBezTo>
                    <a:pt x="14" y="65"/>
                    <a:pt x="14" y="65"/>
                    <a:pt x="14" y="65"/>
                  </a:cubicBezTo>
                  <a:cubicBezTo>
                    <a:pt x="14" y="65"/>
                    <a:pt x="14" y="65"/>
                    <a:pt x="14" y="65"/>
                  </a:cubicBezTo>
                  <a:cubicBezTo>
                    <a:pt x="14" y="65"/>
                    <a:pt x="14" y="65"/>
                    <a:pt x="14" y="65"/>
                  </a:cubicBezTo>
                  <a:cubicBezTo>
                    <a:pt x="15" y="65"/>
                    <a:pt x="15" y="65"/>
                    <a:pt x="15" y="65"/>
                  </a:cubicBezTo>
                  <a:cubicBezTo>
                    <a:pt x="15" y="65"/>
                    <a:pt x="15" y="65"/>
                    <a:pt x="15" y="65"/>
                  </a:cubicBezTo>
                  <a:cubicBezTo>
                    <a:pt x="15" y="64"/>
                    <a:pt x="15" y="64"/>
                    <a:pt x="15" y="64"/>
                  </a:cubicBezTo>
                  <a:cubicBezTo>
                    <a:pt x="15" y="64"/>
                    <a:pt x="15" y="64"/>
                    <a:pt x="15" y="64"/>
                  </a:cubicBezTo>
                  <a:cubicBezTo>
                    <a:pt x="15" y="64"/>
                    <a:pt x="15" y="64"/>
                    <a:pt x="15" y="64"/>
                  </a:cubicBezTo>
                  <a:cubicBezTo>
                    <a:pt x="16" y="63"/>
                    <a:pt x="16" y="63"/>
                    <a:pt x="16" y="63"/>
                  </a:cubicBezTo>
                  <a:cubicBezTo>
                    <a:pt x="16" y="63"/>
                    <a:pt x="16" y="63"/>
                    <a:pt x="16" y="63"/>
                  </a:cubicBezTo>
                  <a:cubicBezTo>
                    <a:pt x="16" y="63"/>
                    <a:pt x="16" y="63"/>
                    <a:pt x="16" y="63"/>
                  </a:cubicBezTo>
                  <a:cubicBezTo>
                    <a:pt x="16" y="63"/>
                    <a:pt x="16" y="63"/>
                    <a:pt x="16" y="63"/>
                  </a:cubicBezTo>
                  <a:cubicBezTo>
                    <a:pt x="17" y="63"/>
                    <a:pt x="17" y="63"/>
                    <a:pt x="17" y="63"/>
                  </a:cubicBezTo>
                  <a:cubicBezTo>
                    <a:pt x="17" y="63"/>
                    <a:pt x="17" y="63"/>
                    <a:pt x="17" y="63"/>
                  </a:cubicBezTo>
                  <a:cubicBezTo>
                    <a:pt x="17" y="63"/>
                    <a:pt x="17" y="63"/>
                    <a:pt x="17" y="63"/>
                  </a:cubicBezTo>
                  <a:cubicBezTo>
                    <a:pt x="17" y="62"/>
                    <a:pt x="17" y="62"/>
                    <a:pt x="17" y="62"/>
                  </a:cubicBezTo>
                  <a:cubicBezTo>
                    <a:pt x="17" y="62"/>
                    <a:pt x="17" y="62"/>
                    <a:pt x="17" y="62"/>
                  </a:cubicBezTo>
                  <a:cubicBezTo>
                    <a:pt x="17" y="62"/>
                    <a:pt x="17" y="62"/>
                    <a:pt x="17" y="62"/>
                  </a:cubicBezTo>
                  <a:cubicBezTo>
                    <a:pt x="17" y="62"/>
                    <a:pt x="17" y="62"/>
                    <a:pt x="17" y="61"/>
                  </a:cubicBezTo>
                  <a:cubicBezTo>
                    <a:pt x="17" y="61"/>
                    <a:pt x="17" y="61"/>
                    <a:pt x="17" y="61"/>
                  </a:cubicBezTo>
                  <a:cubicBezTo>
                    <a:pt x="17" y="61"/>
                    <a:pt x="18" y="61"/>
                    <a:pt x="18" y="61"/>
                  </a:cubicBezTo>
                  <a:cubicBezTo>
                    <a:pt x="18" y="61"/>
                    <a:pt x="18" y="61"/>
                    <a:pt x="18" y="61"/>
                  </a:cubicBezTo>
                  <a:cubicBezTo>
                    <a:pt x="18" y="61"/>
                    <a:pt x="18" y="61"/>
                    <a:pt x="18" y="61"/>
                  </a:cubicBezTo>
                  <a:cubicBezTo>
                    <a:pt x="18" y="61"/>
                    <a:pt x="18" y="61"/>
                    <a:pt x="18" y="61"/>
                  </a:cubicBezTo>
                  <a:cubicBezTo>
                    <a:pt x="18" y="61"/>
                    <a:pt x="19" y="61"/>
                    <a:pt x="19" y="61"/>
                  </a:cubicBezTo>
                  <a:cubicBezTo>
                    <a:pt x="19" y="61"/>
                    <a:pt x="19" y="61"/>
                    <a:pt x="19" y="61"/>
                  </a:cubicBezTo>
                  <a:cubicBezTo>
                    <a:pt x="19" y="61"/>
                    <a:pt x="19" y="61"/>
                    <a:pt x="19" y="61"/>
                  </a:cubicBezTo>
                  <a:cubicBezTo>
                    <a:pt x="19" y="61"/>
                    <a:pt x="19" y="60"/>
                    <a:pt x="19" y="60"/>
                  </a:cubicBezTo>
                  <a:cubicBezTo>
                    <a:pt x="19" y="61"/>
                    <a:pt x="19" y="61"/>
                    <a:pt x="19" y="61"/>
                  </a:cubicBezTo>
                  <a:cubicBezTo>
                    <a:pt x="19" y="61"/>
                    <a:pt x="19" y="61"/>
                    <a:pt x="19" y="61"/>
                  </a:cubicBezTo>
                  <a:cubicBezTo>
                    <a:pt x="19" y="61"/>
                    <a:pt x="19" y="61"/>
                    <a:pt x="19" y="61"/>
                  </a:cubicBezTo>
                  <a:cubicBezTo>
                    <a:pt x="19" y="61"/>
                    <a:pt x="18" y="61"/>
                    <a:pt x="18" y="61"/>
                  </a:cubicBezTo>
                  <a:cubicBezTo>
                    <a:pt x="18" y="61"/>
                    <a:pt x="18" y="62"/>
                    <a:pt x="18" y="62"/>
                  </a:cubicBezTo>
                  <a:cubicBezTo>
                    <a:pt x="18" y="62"/>
                    <a:pt x="17" y="62"/>
                    <a:pt x="17" y="62"/>
                  </a:cubicBezTo>
                  <a:cubicBezTo>
                    <a:pt x="17" y="62"/>
                    <a:pt x="17" y="62"/>
                    <a:pt x="17" y="62"/>
                  </a:cubicBezTo>
                  <a:cubicBezTo>
                    <a:pt x="17" y="62"/>
                    <a:pt x="17" y="62"/>
                    <a:pt x="17" y="62"/>
                  </a:cubicBezTo>
                  <a:cubicBezTo>
                    <a:pt x="17" y="63"/>
                    <a:pt x="17" y="63"/>
                    <a:pt x="17" y="63"/>
                  </a:cubicBezTo>
                  <a:cubicBezTo>
                    <a:pt x="17" y="63"/>
                    <a:pt x="17" y="63"/>
                    <a:pt x="17" y="63"/>
                  </a:cubicBezTo>
                  <a:cubicBezTo>
                    <a:pt x="16" y="64"/>
                    <a:pt x="16" y="64"/>
                    <a:pt x="16" y="64"/>
                  </a:cubicBezTo>
                  <a:cubicBezTo>
                    <a:pt x="16" y="64"/>
                    <a:pt x="16" y="64"/>
                    <a:pt x="16" y="64"/>
                  </a:cubicBezTo>
                  <a:cubicBezTo>
                    <a:pt x="16" y="64"/>
                    <a:pt x="16" y="64"/>
                    <a:pt x="16" y="64"/>
                  </a:cubicBezTo>
                  <a:cubicBezTo>
                    <a:pt x="15" y="64"/>
                    <a:pt x="15" y="64"/>
                    <a:pt x="15" y="64"/>
                  </a:cubicBezTo>
                  <a:cubicBezTo>
                    <a:pt x="15" y="64"/>
                    <a:pt x="15" y="64"/>
                    <a:pt x="15" y="64"/>
                  </a:cubicBezTo>
                  <a:cubicBezTo>
                    <a:pt x="15" y="64"/>
                    <a:pt x="15" y="64"/>
                    <a:pt x="15" y="64"/>
                  </a:cubicBezTo>
                  <a:cubicBezTo>
                    <a:pt x="15" y="64"/>
                    <a:pt x="15" y="64"/>
                    <a:pt x="15" y="64"/>
                  </a:cubicBezTo>
                  <a:cubicBezTo>
                    <a:pt x="15" y="64"/>
                    <a:pt x="15" y="64"/>
                    <a:pt x="15" y="64"/>
                  </a:cubicBezTo>
                  <a:cubicBezTo>
                    <a:pt x="15" y="65"/>
                    <a:pt x="15" y="65"/>
                    <a:pt x="15" y="65"/>
                  </a:cubicBezTo>
                  <a:cubicBezTo>
                    <a:pt x="15" y="65"/>
                    <a:pt x="15" y="65"/>
                    <a:pt x="15" y="65"/>
                  </a:cubicBezTo>
                  <a:cubicBezTo>
                    <a:pt x="15" y="65"/>
                    <a:pt x="15" y="65"/>
                    <a:pt x="15" y="65"/>
                  </a:cubicBezTo>
                  <a:cubicBezTo>
                    <a:pt x="15" y="65"/>
                    <a:pt x="15" y="65"/>
                    <a:pt x="15" y="65"/>
                  </a:cubicBezTo>
                  <a:cubicBezTo>
                    <a:pt x="14" y="65"/>
                    <a:pt x="14" y="65"/>
                    <a:pt x="14" y="65"/>
                  </a:cubicBezTo>
                  <a:cubicBezTo>
                    <a:pt x="14" y="66"/>
                    <a:pt x="14" y="66"/>
                    <a:pt x="14" y="66"/>
                  </a:cubicBezTo>
                  <a:cubicBezTo>
                    <a:pt x="14" y="66"/>
                    <a:pt x="14" y="66"/>
                    <a:pt x="14" y="66"/>
                  </a:cubicBezTo>
                  <a:cubicBezTo>
                    <a:pt x="14" y="66"/>
                    <a:pt x="14" y="66"/>
                    <a:pt x="14" y="66"/>
                  </a:cubicBezTo>
                  <a:cubicBezTo>
                    <a:pt x="14" y="66"/>
                    <a:pt x="14" y="66"/>
                    <a:pt x="14" y="66"/>
                  </a:cubicBezTo>
                  <a:cubicBezTo>
                    <a:pt x="14" y="67"/>
                    <a:pt x="14" y="67"/>
                    <a:pt x="14" y="67"/>
                  </a:cubicBezTo>
                  <a:cubicBezTo>
                    <a:pt x="13" y="67"/>
                    <a:pt x="13" y="67"/>
                    <a:pt x="13" y="67"/>
                  </a:cubicBezTo>
                  <a:cubicBezTo>
                    <a:pt x="13" y="67"/>
                    <a:pt x="13" y="67"/>
                    <a:pt x="13" y="67"/>
                  </a:cubicBezTo>
                  <a:cubicBezTo>
                    <a:pt x="13" y="67"/>
                    <a:pt x="13" y="67"/>
                    <a:pt x="13" y="67"/>
                  </a:cubicBezTo>
                  <a:cubicBezTo>
                    <a:pt x="13" y="67"/>
                    <a:pt x="13" y="67"/>
                    <a:pt x="13" y="67"/>
                  </a:cubicBezTo>
                  <a:cubicBezTo>
                    <a:pt x="13" y="67"/>
                    <a:pt x="13" y="67"/>
                    <a:pt x="13" y="67"/>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9"/>
                    <a:pt x="13" y="69"/>
                    <a:pt x="13" y="69"/>
                  </a:cubicBezTo>
                  <a:cubicBezTo>
                    <a:pt x="13" y="69"/>
                    <a:pt x="13" y="69"/>
                    <a:pt x="13" y="69"/>
                  </a:cubicBezTo>
                  <a:cubicBezTo>
                    <a:pt x="13" y="69"/>
                    <a:pt x="13" y="69"/>
                    <a:pt x="13" y="69"/>
                  </a:cubicBezTo>
                  <a:cubicBezTo>
                    <a:pt x="13" y="69"/>
                    <a:pt x="13" y="69"/>
                    <a:pt x="13" y="69"/>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1"/>
                    <a:pt x="13" y="71"/>
                    <a:pt x="13"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5" y="71"/>
                    <a:pt x="15" y="71"/>
                    <a:pt x="15" y="71"/>
                  </a:cubicBezTo>
                  <a:cubicBezTo>
                    <a:pt x="15" y="71"/>
                    <a:pt x="15" y="71"/>
                    <a:pt x="15" y="71"/>
                  </a:cubicBezTo>
                  <a:cubicBezTo>
                    <a:pt x="15" y="71"/>
                    <a:pt x="15" y="71"/>
                    <a:pt x="15" y="71"/>
                  </a:cubicBezTo>
                  <a:cubicBezTo>
                    <a:pt x="15" y="72"/>
                    <a:pt x="15" y="72"/>
                    <a:pt x="15" y="72"/>
                  </a:cubicBezTo>
                  <a:cubicBezTo>
                    <a:pt x="15" y="71"/>
                    <a:pt x="15" y="71"/>
                    <a:pt x="15" y="71"/>
                  </a:cubicBezTo>
                  <a:cubicBezTo>
                    <a:pt x="15" y="71"/>
                    <a:pt x="15" y="71"/>
                    <a:pt x="15" y="71"/>
                  </a:cubicBezTo>
                  <a:cubicBezTo>
                    <a:pt x="15" y="71"/>
                    <a:pt x="15" y="71"/>
                    <a:pt x="15" y="71"/>
                  </a:cubicBezTo>
                  <a:cubicBezTo>
                    <a:pt x="15" y="71"/>
                    <a:pt x="15" y="71"/>
                    <a:pt x="15" y="71"/>
                  </a:cubicBezTo>
                  <a:cubicBezTo>
                    <a:pt x="15" y="71"/>
                    <a:pt x="15" y="71"/>
                    <a:pt x="15" y="71"/>
                  </a:cubicBezTo>
                  <a:cubicBezTo>
                    <a:pt x="15" y="70"/>
                    <a:pt x="15" y="70"/>
                    <a:pt x="15" y="70"/>
                  </a:cubicBezTo>
                  <a:cubicBezTo>
                    <a:pt x="15" y="70"/>
                    <a:pt x="15" y="70"/>
                    <a:pt x="15" y="70"/>
                  </a:cubicBezTo>
                  <a:cubicBezTo>
                    <a:pt x="15" y="69"/>
                    <a:pt x="15" y="69"/>
                    <a:pt x="15" y="69"/>
                  </a:cubicBezTo>
                  <a:cubicBezTo>
                    <a:pt x="15" y="69"/>
                    <a:pt x="15" y="69"/>
                    <a:pt x="15" y="69"/>
                  </a:cubicBezTo>
                  <a:cubicBezTo>
                    <a:pt x="15" y="69"/>
                    <a:pt x="15" y="69"/>
                    <a:pt x="15" y="69"/>
                  </a:cubicBezTo>
                  <a:cubicBezTo>
                    <a:pt x="15" y="69"/>
                    <a:pt x="15" y="69"/>
                    <a:pt x="15" y="69"/>
                  </a:cubicBezTo>
                  <a:cubicBezTo>
                    <a:pt x="15" y="69"/>
                    <a:pt x="15" y="69"/>
                    <a:pt x="15" y="69"/>
                  </a:cubicBezTo>
                  <a:cubicBezTo>
                    <a:pt x="15" y="68"/>
                    <a:pt x="15" y="68"/>
                    <a:pt x="15" y="68"/>
                  </a:cubicBezTo>
                  <a:cubicBezTo>
                    <a:pt x="15" y="68"/>
                    <a:pt x="15" y="68"/>
                    <a:pt x="15" y="68"/>
                  </a:cubicBezTo>
                  <a:cubicBezTo>
                    <a:pt x="15" y="68"/>
                    <a:pt x="15" y="68"/>
                    <a:pt x="15" y="68"/>
                  </a:cubicBezTo>
                  <a:cubicBezTo>
                    <a:pt x="15" y="68"/>
                    <a:pt x="15" y="68"/>
                    <a:pt x="15" y="68"/>
                  </a:cubicBezTo>
                  <a:cubicBezTo>
                    <a:pt x="15" y="69"/>
                    <a:pt x="15" y="69"/>
                    <a:pt x="15" y="69"/>
                  </a:cubicBezTo>
                  <a:cubicBezTo>
                    <a:pt x="16" y="69"/>
                    <a:pt x="16" y="69"/>
                    <a:pt x="16" y="69"/>
                  </a:cubicBezTo>
                  <a:cubicBezTo>
                    <a:pt x="16" y="70"/>
                    <a:pt x="16" y="70"/>
                    <a:pt x="16" y="70"/>
                  </a:cubicBezTo>
                  <a:cubicBezTo>
                    <a:pt x="17" y="70"/>
                    <a:pt x="17" y="70"/>
                    <a:pt x="17" y="70"/>
                  </a:cubicBezTo>
                  <a:cubicBezTo>
                    <a:pt x="17" y="70"/>
                    <a:pt x="17" y="70"/>
                    <a:pt x="17" y="70"/>
                  </a:cubicBezTo>
                  <a:cubicBezTo>
                    <a:pt x="17" y="70"/>
                    <a:pt x="17" y="70"/>
                    <a:pt x="17" y="70"/>
                  </a:cubicBezTo>
                  <a:cubicBezTo>
                    <a:pt x="17" y="70"/>
                    <a:pt x="17" y="70"/>
                    <a:pt x="17" y="70"/>
                  </a:cubicBezTo>
                  <a:cubicBezTo>
                    <a:pt x="17" y="69"/>
                    <a:pt x="17" y="69"/>
                    <a:pt x="17" y="69"/>
                  </a:cubicBezTo>
                  <a:cubicBezTo>
                    <a:pt x="17" y="68"/>
                    <a:pt x="17" y="68"/>
                    <a:pt x="17" y="68"/>
                  </a:cubicBezTo>
                  <a:cubicBezTo>
                    <a:pt x="17" y="68"/>
                    <a:pt x="17" y="68"/>
                    <a:pt x="17" y="68"/>
                  </a:cubicBezTo>
                  <a:cubicBezTo>
                    <a:pt x="16" y="68"/>
                    <a:pt x="16" y="68"/>
                    <a:pt x="16" y="68"/>
                  </a:cubicBezTo>
                  <a:cubicBezTo>
                    <a:pt x="16" y="68"/>
                    <a:pt x="16" y="68"/>
                    <a:pt x="16" y="68"/>
                  </a:cubicBezTo>
                  <a:cubicBezTo>
                    <a:pt x="16" y="67"/>
                    <a:pt x="16" y="67"/>
                    <a:pt x="16" y="67"/>
                  </a:cubicBezTo>
                  <a:cubicBezTo>
                    <a:pt x="16" y="67"/>
                    <a:pt x="16" y="67"/>
                    <a:pt x="16" y="67"/>
                  </a:cubicBezTo>
                  <a:cubicBezTo>
                    <a:pt x="16" y="67"/>
                    <a:pt x="16" y="67"/>
                    <a:pt x="16" y="67"/>
                  </a:cubicBezTo>
                  <a:cubicBezTo>
                    <a:pt x="16" y="67"/>
                    <a:pt x="16" y="67"/>
                    <a:pt x="16" y="67"/>
                  </a:cubicBezTo>
                  <a:cubicBezTo>
                    <a:pt x="16" y="67"/>
                    <a:pt x="16" y="67"/>
                    <a:pt x="16" y="67"/>
                  </a:cubicBezTo>
                  <a:cubicBezTo>
                    <a:pt x="16" y="67"/>
                    <a:pt x="16" y="67"/>
                    <a:pt x="16" y="67"/>
                  </a:cubicBezTo>
                  <a:cubicBezTo>
                    <a:pt x="17" y="68"/>
                    <a:pt x="17" y="68"/>
                    <a:pt x="17" y="68"/>
                  </a:cubicBezTo>
                  <a:cubicBezTo>
                    <a:pt x="17" y="68"/>
                    <a:pt x="17" y="68"/>
                    <a:pt x="17" y="68"/>
                  </a:cubicBezTo>
                  <a:cubicBezTo>
                    <a:pt x="17" y="68"/>
                    <a:pt x="17" y="68"/>
                    <a:pt x="17" y="68"/>
                  </a:cubicBezTo>
                  <a:cubicBezTo>
                    <a:pt x="17" y="68"/>
                    <a:pt x="17" y="68"/>
                    <a:pt x="17" y="68"/>
                  </a:cubicBezTo>
                  <a:cubicBezTo>
                    <a:pt x="17" y="69"/>
                    <a:pt x="17" y="69"/>
                    <a:pt x="17" y="69"/>
                  </a:cubicBezTo>
                  <a:cubicBezTo>
                    <a:pt x="17" y="69"/>
                    <a:pt x="17" y="69"/>
                    <a:pt x="17" y="69"/>
                  </a:cubicBezTo>
                  <a:cubicBezTo>
                    <a:pt x="17" y="69"/>
                    <a:pt x="17" y="69"/>
                    <a:pt x="17" y="69"/>
                  </a:cubicBezTo>
                  <a:cubicBezTo>
                    <a:pt x="17" y="70"/>
                    <a:pt x="17" y="70"/>
                    <a:pt x="17" y="70"/>
                  </a:cubicBezTo>
                  <a:cubicBezTo>
                    <a:pt x="17" y="70"/>
                    <a:pt x="17" y="70"/>
                    <a:pt x="17" y="70"/>
                  </a:cubicBezTo>
                  <a:cubicBezTo>
                    <a:pt x="17" y="70"/>
                    <a:pt x="17" y="70"/>
                    <a:pt x="17" y="70"/>
                  </a:cubicBezTo>
                  <a:cubicBezTo>
                    <a:pt x="17" y="71"/>
                    <a:pt x="17" y="71"/>
                    <a:pt x="17" y="71"/>
                  </a:cubicBezTo>
                  <a:cubicBezTo>
                    <a:pt x="18" y="71"/>
                    <a:pt x="18" y="71"/>
                    <a:pt x="18" y="71"/>
                  </a:cubicBezTo>
                  <a:cubicBezTo>
                    <a:pt x="18" y="71"/>
                    <a:pt x="18" y="71"/>
                    <a:pt x="18" y="71"/>
                  </a:cubicBezTo>
                  <a:cubicBezTo>
                    <a:pt x="18" y="71"/>
                    <a:pt x="18" y="71"/>
                    <a:pt x="18" y="71"/>
                  </a:cubicBezTo>
                  <a:cubicBezTo>
                    <a:pt x="18" y="70"/>
                    <a:pt x="18" y="70"/>
                    <a:pt x="18" y="70"/>
                  </a:cubicBezTo>
                  <a:cubicBezTo>
                    <a:pt x="19" y="70"/>
                    <a:pt x="19" y="70"/>
                    <a:pt x="19" y="70"/>
                  </a:cubicBezTo>
                  <a:cubicBezTo>
                    <a:pt x="19" y="70"/>
                    <a:pt x="19" y="70"/>
                    <a:pt x="19" y="70"/>
                  </a:cubicBezTo>
                  <a:cubicBezTo>
                    <a:pt x="19" y="69"/>
                    <a:pt x="19" y="69"/>
                    <a:pt x="19" y="69"/>
                  </a:cubicBezTo>
                  <a:cubicBezTo>
                    <a:pt x="19" y="69"/>
                    <a:pt x="19" y="69"/>
                    <a:pt x="19" y="69"/>
                  </a:cubicBezTo>
                  <a:cubicBezTo>
                    <a:pt x="19" y="69"/>
                    <a:pt x="19" y="69"/>
                    <a:pt x="19" y="69"/>
                  </a:cubicBezTo>
                  <a:cubicBezTo>
                    <a:pt x="19" y="69"/>
                    <a:pt x="19" y="69"/>
                    <a:pt x="19" y="69"/>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7"/>
                  </a:cubicBezTo>
                  <a:cubicBezTo>
                    <a:pt x="19" y="67"/>
                    <a:pt x="19" y="67"/>
                    <a:pt x="19" y="67"/>
                  </a:cubicBezTo>
                  <a:cubicBezTo>
                    <a:pt x="19" y="67"/>
                    <a:pt x="19" y="68"/>
                    <a:pt x="19" y="68"/>
                  </a:cubicBezTo>
                  <a:cubicBezTo>
                    <a:pt x="19" y="68"/>
                    <a:pt x="19" y="68"/>
                    <a:pt x="19" y="68"/>
                  </a:cubicBezTo>
                  <a:cubicBezTo>
                    <a:pt x="19" y="68"/>
                    <a:pt x="20" y="68"/>
                    <a:pt x="20" y="68"/>
                  </a:cubicBezTo>
                  <a:cubicBezTo>
                    <a:pt x="20" y="67"/>
                    <a:pt x="20" y="67"/>
                    <a:pt x="20" y="67"/>
                  </a:cubicBezTo>
                  <a:cubicBezTo>
                    <a:pt x="20" y="67"/>
                    <a:pt x="20" y="67"/>
                    <a:pt x="20" y="67"/>
                  </a:cubicBezTo>
                  <a:cubicBezTo>
                    <a:pt x="20" y="67"/>
                    <a:pt x="19" y="67"/>
                    <a:pt x="19" y="66"/>
                  </a:cubicBezTo>
                  <a:cubicBezTo>
                    <a:pt x="19" y="66"/>
                    <a:pt x="19" y="66"/>
                    <a:pt x="19" y="66"/>
                  </a:cubicBezTo>
                  <a:cubicBezTo>
                    <a:pt x="19" y="66"/>
                    <a:pt x="19" y="66"/>
                    <a:pt x="19" y="66"/>
                  </a:cubicBezTo>
                  <a:cubicBezTo>
                    <a:pt x="20" y="66"/>
                    <a:pt x="20" y="66"/>
                    <a:pt x="20" y="66"/>
                  </a:cubicBezTo>
                  <a:cubicBezTo>
                    <a:pt x="20" y="65"/>
                    <a:pt x="20" y="65"/>
                    <a:pt x="20" y="65"/>
                  </a:cubicBezTo>
                  <a:cubicBezTo>
                    <a:pt x="20" y="65"/>
                    <a:pt x="20" y="65"/>
                    <a:pt x="20" y="65"/>
                  </a:cubicBezTo>
                  <a:cubicBezTo>
                    <a:pt x="20" y="65"/>
                    <a:pt x="19" y="64"/>
                    <a:pt x="19" y="64"/>
                  </a:cubicBezTo>
                  <a:cubicBezTo>
                    <a:pt x="20" y="64"/>
                    <a:pt x="20" y="64"/>
                    <a:pt x="20" y="64"/>
                  </a:cubicBezTo>
                  <a:cubicBezTo>
                    <a:pt x="20" y="64"/>
                    <a:pt x="20" y="64"/>
                    <a:pt x="20" y="64"/>
                  </a:cubicBezTo>
                  <a:cubicBezTo>
                    <a:pt x="20" y="63"/>
                    <a:pt x="19" y="63"/>
                    <a:pt x="19" y="63"/>
                  </a:cubicBezTo>
                  <a:cubicBezTo>
                    <a:pt x="19" y="63"/>
                    <a:pt x="20" y="63"/>
                    <a:pt x="20" y="63"/>
                  </a:cubicBezTo>
                  <a:cubicBezTo>
                    <a:pt x="20" y="63"/>
                    <a:pt x="20" y="63"/>
                    <a:pt x="20" y="63"/>
                  </a:cubicBezTo>
                  <a:cubicBezTo>
                    <a:pt x="20" y="63"/>
                    <a:pt x="20" y="64"/>
                    <a:pt x="20" y="64"/>
                  </a:cubicBezTo>
                  <a:cubicBezTo>
                    <a:pt x="20" y="64"/>
                    <a:pt x="20" y="64"/>
                    <a:pt x="20" y="64"/>
                  </a:cubicBezTo>
                  <a:cubicBezTo>
                    <a:pt x="20" y="64"/>
                    <a:pt x="20" y="65"/>
                    <a:pt x="20" y="65"/>
                  </a:cubicBezTo>
                  <a:cubicBezTo>
                    <a:pt x="20" y="65"/>
                    <a:pt x="20" y="65"/>
                    <a:pt x="20" y="65"/>
                  </a:cubicBezTo>
                  <a:cubicBezTo>
                    <a:pt x="20" y="65"/>
                    <a:pt x="20" y="65"/>
                    <a:pt x="20" y="65"/>
                  </a:cubicBezTo>
                  <a:cubicBezTo>
                    <a:pt x="20" y="65"/>
                    <a:pt x="20" y="64"/>
                    <a:pt x="20" y="64"/>
                  </a:cubicBezTo>
                  <a:cubicBezTo>
                    <a:pt x="20" y="64"/>
                    <a:pt x="20" y="64"/>
                    <a:pt x="20" y="64"/>
                  </a:cubicBezTo>
                  <a:cubicBezTo>
                    <a:pt x="21" y="64"/>
                    <a:pt x="21" y="64"/>
                    <a:pt x="21" y="64"/>
                  </a:cubicBezTo>
                  <a:cubicBezTo>
                    <a:pt x="21" y="64"/>
                    <a:pt x="21" y="64"/>
                    <a:pt x="21" y="64"/>
                  </a:cubicBezTo>
                  <a:cubicBezTo>
                    <a:pt x="21" y="64"/>
                    <a:pt x="21" y="63"/>
                    <a:pt x="21" y="63"/>
                  </a:cubicBezTo>
                  <a:cubicBezTo>
                    <a:pt x="21" y="63"/>
                    <a:pt x="21" y="63"/>
                    <a:pt x="21" y="63"/>
                  </a:cubicBezTo>
                  <a:cubicBezTo>
                    <a:pt x="21" y="63"/>
                    <a:pt x="21" y="63"/>
                    <a:pt x="21" y="63"/>
                  </a:cubicBezTo>
                  <a:cubicBezTo>
                    <a:pt x="21" y="63"/>
                    <a:pt x="21" y="63"/>
                    <a:pt x="22" y="62"/>
                  </a:cubicBezTo>
                  <a:cubicBezTo>
                    <a:pt x="22" y="62"/>
                    <a:pt x="22" y="62"/>
                    <a:pt x="22" y="62"/>
                  </a:cubicBezTo>
                  <a:cubicBezTo>
                    <a:pt x="22" y="62"/>
                    <a:pt x="22" y="62"/>
                    <a:pt x="22" y="62"/>
                  </a:cubicBezTo>
                  <a:cubicBezTo>
                    <a:pt x="22" y="62"/>
                    <a:pt x="22" y="62"/>
                    <a:pt x="22" y="62"/>
                  </a:cubicBezTo>
                  <a:cubicBezTo>
                    <a:pt x="22" y="63"/>
                    <a:pt x="22" y="63"/>
                    <a:pt x="21" y="63"/>
                  </a:cubicBezTo>
                  <a:cubicBezTo>
                    <a:pt x="21" y="63"/>
                    <a:pt x="21" y="63"/>
                    <a:pt x="21" y="63"/>
                  </a:cubicBezTo>
                  <a:cubicBezTo>
                    <a:pt x="21" y="63"/>
                    <a:pt x="21" y="64"/>
                    <a:pt x="21" y="64"/>
                  </a:cubicBezTo>
                  <a:cubicBezTo>
                    <a:pt x="21" y="64"/>
                    <a:pt x="21" y="64"/>
                    <a:pt x="21" y="64"/>
                  </a:cubicBezTo>
                  <a:cubicBezTo>
                    <a:pt x="20" y="64"/>
                    <a:pt x="20" y="65"/>
                    <a:pt x="20" y="65"/>
                  </a:cubicBezTo>
                  <a:cubicBezTo>
                    <a:pt x="20" y="65"/>
                    <a:pt x="20" y="65"/>
                    <a:pt x="20" y="66"/>
                  </a:cubicBezTo>
                  <a:cubicBezTo>
                    <a:pt x="20" y="66"/>
                    <a:pt x="20" y="66"/>
                    <a:pt x="20" y="66"/>
                  </a:cubicBezTo>
                  <a:cubicBezTo>
                    <a:pt x="20" y="66"/>
                    <a:pt x="20" y="66"/>
                    <a:pt x="20" y="67"/>
                  </a:cubicBezTo>
                  <a:cubicBezTo>
                    <a:pt x="20" y="67"/>
                    <a:pt x="20" y="67"/>
                    <a:pt x="20" y="67"/>
                  </a:cubicBezTo>
                  <a:cubicBezTo>
                    <a:pt x="20" y="67"/>
                    <a:pt x="20" y="67"/>
                    <a:pt x="20" y="67"/>
                  </a:cubicBezTo>
                  <a:cubicBezTo>
                    <a:pt x="20" y="68"/>
                    <a:pt x="20" y="68"/>
                    <a:pt x="20"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7"/>
                    <a:pt x="21" y="67"/>
                    <a:pt x="21" y="67"/>
                  </a:cubicBezTo>
                  <a:cubicBezTo>
                    <a:pt x="21" y="67"/>
                    <a:pt x="21" y="67"/>
                    <a:pt x="21" y="67"/>
                  </a:cubicBezTo>
                  <a:cubicBezTo>
                    <a:pt x="21" y="67"/>
                    <a:pt x="21" y="67"/>
                    <a:pt x="21" y="67"/>
                  </a:cubicBezTo>
                  <a:cubicBezTo>
                    <a:pt x="21" y="67"/>
                    <a:pt x="21" y="67"/>
                    <a:pt x="21" y="67"/>
                  </a:cubicBezTo>
                  <a:cubicBezTo>
                    <a:pt x="21" y="67"/>
                    <a:pt x="21" y="67"/>
                    <a:pt x="21" y="66"/>
                  </a:cubicBezTo>
                  <a:cubicBezTo>
                    <a:pt x="21" y="66"/>
                    <a:pt x="20" y="66"/>
                    <a:pt x="20" y="66"/>
                  </a:cubicBezTo>
                  <a:cubicBezTo>
                    <a:pt x="20" y="66"/>
                    <a:pt x="20" y="65"/>
                    <a:pt x="20" y="65"/>
                  </a:cubicBezTo>
                  <a:cubicBezTo>
                    <a:pt x="21" y="65"/>
                    <a:pt x="21" y="65"/>
                    <a:pt x="21" y="66"/>
                  </a:cubicBezTo>
                  <a:cubicBezTo>
                    <a:pt x="21" y="66"/>
                    <a:pt x="21" y="66"/>
                    <a:pt x="21" y="66"/>
                  </a:cubicBezTo>
                  <a:cubicBezTo>
                    <a:pt x="21" y="66"/>
                    <a:pt x="21" y="66"/>
                    <a:pt x="21" y="66"/>
                  </a:cubicBezTo>
                  <a:cubicBezTo>
                    <a:pt x="21" y="66"/>
                    <a:pt x="21" y="66"/>
                    <a:pt x="21" y="66"/>
                  </a:cubicBezTo>
                  <a:cubicBezTo>
                    <a:pt x="21" y="66"/>
                    <a:pt x="21" y="66"/>
                    <a:pt x="21" y="66"/>
                  </a:cubicBezTo>
                  <a:cubicBezTo>
                    <a:pt x="21" y="67"/>
                    <a:pt x="21" y="67"/>
                    <a:pt x="21" y="67"/>
                  </a:cubicBezTo>
                  <a:cubicBezTo>
                    <a:pt x="21" y="67"/>
                    <a:pt x="21" y="67"/>
                    <a:pt x="21" y="67"/>
                  </a:cubicBezTo>
                  <a:cubicBezTo>
                    <a:pt x="21" y="67"/>
                    <a:pt x="21" y="67"/>
                    <a:pt x="21" y="67"/>
                  </a:cubicBezTo>
                  <a:cubicBezTo>
                    <a:pt x="21" y="67"/>
                    <a:pt x="21" y="67"/>
                    <a:pt x="21" y="67"/>
                  </a:cubicBezTo>
                  <a:cubicBezTo>
                    <a:pt x="21" y="67"/>
                    <a:pt x="22" y="67"/>
                    <a:pt x="22" y="67"/>
                  </a:cubicBezTo>
                  <a:cubicBezTo>
                    <a:pt x="22" y="67"/>
                    <a:pt x="22" y="67"/>
                    <a:pt x="22" y="67"/>
                  </a:cubicBezTo>
                  <a:cubicBezTo>
                    <a:pt x="22" y="68"/>
                    <a:pt x="22" y="68"/>
                    <a:pt x="22" y="68"/>
                  </a:cubicBezTo>
                  <a:cubicBezTo>
                    <a:pt x="22" y="68"/>
                    <a:pt x="22" y="68"/>
                    <a:pt x="22" y="68"/>
                  </a:cubicBezTo>
                  <a:cubicBezTo>
                    <a:pt x="22" y="68"/>
                    <a:pt x="22" y="68"/>
                    <a:pt x="22" y="68"/>
                  </a:cubicBezTo>
                  <a:cubicBezTo>
                    <a:pt x="22" y="68"/>
                    <a:pt x="23" y="68"/>
                    <a:pt x="22" y="68"/>
                  </a:cubicBezTo>
                  <a:cubicBezTo>
                    <a:pt x="22" y="68"/>
                    <a:pt x="22" y="68"/>
                    <a:pt x="22" y="68"/>
                  </a:cubicBezTo>
                  <a:cubicBezTo>
                    <a:pt x="22" y="68"/>
                    <a:pt x="22" y="68"/>
                    <a:pt x="22" y="68"/>
                  </a:cubicBezTo>
                  <a:cubicBezTo>
                    <a:pt x="22" y="68"/>
                    <a:pt x="22" y="68"/>
                    <a:pt x="22" y="68"/>
                  </a:cubicBezTo>
                  <a:cubicBezTo>
                    <a:pt x="23" y="68"/>
                    <a:pt x="23" y="68"/>
                    <a:pt x="23" y="68"/>
                  </a:cubicBezTo>
                  <a:cubicBezTo>
                    <a:pt x="23" y="68"/>
                    <a:pt x="23" y="68"/>
                    <a:pt x="23" y="68"/>
                  </a:cubicBezTo>
                  <a:cubicBezTo>
                    <a:pt x="23" y="68"/>
                    <a:pt x="23" y="68"/>
                    <a:pt x="23" y="68"/>
                  </a:cubicBezTo>
                  <a:cubicBezTo>
                    <a:pt x="23" y="68"/>
                    <a:pt x="23" y="68"/>
                    <a:pt x="23" y="68"/>
                  </a:cubicBezTo>
                  <a:cubicBezTo>
                    <a:pt x="23" y="69"/>
                    <a:pt x="23" y="69"/>
                    <a:pt x="23" y="69"/>
                  </a:cubicBezTo>
                  <a:cubicBezTo>
                    <a:pt x="23" y="69"/>
                    <a:pt x="23" y="69"/>
                    <a:pt x="23" y="69"/>
                  </a:cubicBezTo>
                  <a:cubicBezTo>
                    <a:pt x="23"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5" y="69"/>
                  </a:cubicBezTo>
                  <a:cubicBezTo>
                    <a:pt x="25" y="69"/>
                    <a:pt x="25" y="69"/>
                    <a:pt x="25" y="69"/>
                  </a:cubicBezTo>
                  <a:cubicBezTo>
                    <a:pt x="25" y="69"/>
                    <a:pt x="25" y="69"/>
                    <a:pt x="25" y="69"/>
                  </a:cubicBezTo>
                  <a:cubicBezTo>
                    <a:pt x="25" y="69"/>
                    <a:pt x="26" y="69"/>
                    <a:pt x="26" y="70"/>
                  </a:cubicBezTo>
                  <a:cubicBezTo>
                    <a:pt x="26" y="70"/>
                    <a:pt x="26" y="70"/>
                    <a:pt x="26" y="70"/>
                  </a:cubicBezTo>
                  <a:cubicBezTo>
                    <a:pt x="26" y="70"/>
                    <a:pt x="26" y="70"/>
                    <a:pt x="26" y="70"/>
                  </a:cubicBezTo>
                  <a:cubicBezTo>
                    <a:pt x="26" y="70"/>
                    <a:pt x="26" y="70"/>
                    <a:pt x="26" y="70"/>
                  </a:cubicBezTo>
                  <a:cubicBezTo>
                    <a:pt x="26" y="70"/>
                    <a:pt x="26" y="70"/>
                    <a:pt x="25" y="70"/>
                  </a:cubicBezTo>
                  <a:cubicBezTo>
                    <a:pt x="25" y="69"/>
                    <a:pt x="25" y="69"/>
                    <a:pt x="25" y="69"/>
                  </a:cubicBezTo>
                  <a:cubicBezTo>
                    <a:pt x="25" y="70"/>
                    <a:pt x="25" y="69"/>
                    <a:pt x="25" y="69"/>
                  </a:cubicBezTo>
                  <a:cubicBezTo>
                    <a:pt x="25" y="69"/>
                    <a:pt x="25" y="69"/>
                    <a:pt x="25" y="69"/>
                  </a:cubicBezTo>
                  <a:cubicBezTo>
                    <a:pt x="25" y="69"/>
                    <a:pt x="24" y="69"/>
                    <a:pt x="24" y="69"/>
                  </a:cubicBezTo>
                  <a:cubicBezTo>
                    <a:pt x="24" y="69"/>
                    <a:pt x="24" y="69"/>
                    <a:pt x="24" y="69"/>
                  </a:cubicBezTo>
                  <a:cubicBezTo>
                    <a:pt x="24" y="69"/>
                    <a:pt x="24" y="69"/>
                    <a:pt x="24" y="69"/>
                  </a:cubicBezTo>
                  <a:cubicBezTo>
                    <a:pt x="24" y="69"/>
                    <a:pt x="24" y="69"/>
                    <a:pt x="24" y="69"/>
                  </a:cubicBezTo>
                  <a:cubicBezTo>
                    <a:pt x="23" y="69"/>
                    <a:pt x="23" y="69"/>
                    <a:pt x="23" y="69"/>
                  </a:cubicBezTo>
                  <a:cubicBezTo>
                    <a:pt x="23" y="69"/>
                    <a:pt x="23" y="69"/>
                    <a:pt x="23" y="69"/>
                  </a:cubicBezTo>
                  <a:cubicBezTo>
                    <a:pt x="23" y="69"/>
                    <a:pt x="23" y="69"/>
                    <a:pt x="23" y="69"/>
                  </a:cubicBezTo>
                  <a:cubicBezTo>
                    <a:pt x="23" y="69"/>
                    <a:pt x="23" y="69"/>
                    <a:pt x="23" y="69"/>
                  </a:cubicBezTo>
                  <a:cubicBezTo>
                    <a:pt x="22" y="69"/>
                    <a:pt x="22" y="69"/>
                    <a:pt x="22" y="69"/>
                  </a:cubicBezTo>
                  <a:cubicBezTo>
                    <a:pt x="22" y="69"/>
                    <a:pt x="22" y="69"/>
                    <a:pt x="22" y="69"/>
                  </a:cubicBezTo>
                  <a:cubicBezTo>
                    <a:pt x="22" y="69"/>
                    <a:pt x="22" y="69"/>
                    <a:pt x="22" y="69"/>
                  </a:cubicBezTo>
                  <a:cubicBezTo>
                    <a:pt x="22" y="69"/>
                    <a:pt x="22" y="69"/>
                    <a:pt x="22" y="69"/>
                  </a:cubicBezTo>
                  <a:cubicBezTo>
                    <a:pt x="22" y="69"/>
                    <a:pt x="22" y="69"/>
                    <a:pt x="22" y="69"/>
                  </a:cubicBezTo>
                  <a:cubicBezTo>
                    <a:pt x="21" y="69"/>
                    <a:pt x="21" y="69"/>
                    <a:pt x="21" y="69"/>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0" y="68"/>
                    <a:pt x="20" y="68"/>
                    <a:pt x="20" y="68"/>
                  </a:cubicBezTo>
                  <a:cubicBezTo>
                    <a:pt x="20" y="69"/>
                    <a:pt x="20" y="69"/>
                    <a:pt x="20" y="69"/>
                  </a:cubicBezTo>
                  <a:cubicBezTo>
                    <a:pt x="20" y="69"/>
                    <a:pt x="20" y="69"/>
                    <a:pt x="20" y="69"/>
                  </a:cubicBezTo>
                  <a:cubicBezTo>
                    <a:pt x="20" y="69"/>
                    <a:pt x="20" y="69"/>
                    <a:pt x="20" y="69"/>
                  </a:cubicBezTo>
                  <a:cubicBezTo>
                    <a:pt x="20" y="69"/>
                    <a:pt x="20" y="69"/>
                    <a:pt x="20" y="69"/>
                  </a:cubicBezTo>
                  <a:cubicBezTo>
                    <a:pt x="20" y="69"/>
                    <a:pt x="20" y="69"/>
                    <a:pt x="20" y="69"/>
                  </a:cubicBezTo>
                  <a:cubicBezTo>
                    <a:pt x="20" y="69"/>
                    <a:pt x="20" y="69"/>
                    <a:pt x="20" y="69"/>
                  </a:cubicBezTo>
                  <a:cubicBezTo>
                    <a:pt x="20" y="70"/>
                    <a:pt x="20" y="70"/>
                    <a:pt x="20" y="70"/>
                  </a:cubicBezTo>
                  <a:cubicBezTo>
                    <a:pt x="20" y="70"/>
                    <a:pt x="20" y="70"/>
                    <a:pt x="20" y="70"/>
                  </a:cubicBezTo>
                  <a:cubicBezTo>
                    <a:pt x="19" y="70"/>
                    <a:pt x="19" y="70"/>
                    <a:pt x="19" y="70"/>
                  </a:cubicBezTo>
                  <a:cubicBezTo>
                    <a:pt x="19" y="70"/>
                    <a:pt x="19" y="70"/>
                    <a:pt x="19" y="70"/>
                  </a:cubicBezTo>
                  <a:cubicBezTo>
                    <a:pt x="19" y="70"/>
                    <a:pt x="19" y="70"/>
                    <a:pt x="19" y="70"/>
                  </a:cubicBezTo>
                  <a:cubicBezTo>
                    <a:pt x="19" y="70"/>
                    <a:pt x="19" y="70"/>
                    <a:pt x="19" y="70"/>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2"/>
                    <a:pt x="19" y="72"/>
                    <a:pt x="19" y="72"/>
                  </a:cubicBezTo>
                  <a:cubicBezTo>
                    <a:pt x="20" y="72"/>
                    <a:pt x="20" y="72"/>
                    <a:pt x="20" y="72"/>
                  </a:cubicBezTo>
                  <a:cubicBezTo>
                    <a:pt x="20" y="72"/>
                    <a:pt x="20" y="72"/>
                    <a:pt x="20" y="72"/>
                  </a:cubicBezTo>
                  <a:cubicBezTo>
                    <a:pt x="20" y="73"/>
                    <a:pt x="20" y="73"/>
                    <a:pt x="20" y="73"/>
                  </a:cubicBezTo>
                  <a:cubicBezTo>
                    <a:pt x="20" y="73"/>
                    <a:pt x="20" y="73"/>
                    <a:pt x="20" y="73"/>
                  </a:cubicBezTo>
                  <a:cubicBezTo>
                    <a:pt x="20" y="73"/>
                    <a:pt x="20" y="73"/>
                    <a:pt x="20" y="73"/>
                  </a:cubicBezTo>
                  <a:cubicBezTo>
                    <a:pt x="20" y="73"/>
                    <a:pt x="20" y="74"/>
                    <a:pt x="20" y="74"/>
                  </a:cubicBezTo>
                  <a:cubicBezTo>
                    <a:pt x="20" y="74"/>
                    <a:pt x="20" y="74"/>
                    <a:pt x="20" y="74"/>
                  </a:cubicBezTo>
                  <a:cubicBezTo>
                    <a:pt x="20" y="74"/>
                    <a:pt x="20" y="74"/>
                    <a:pt x="20" y="74"/>
                  </a:cubicBezTo>
                  <a:cubicBezTo>
                    <a:pt x="20" y="74"/>
                    <a:pt x="20" y="74"/>
                    <a:pt x="20" y="74"/>
                  </a:cubicBezTo>
                  <a:cubicBezTo>
                    <a:pt x="19" y="74"/>
                    <a:pt x="19" y="74"/>
                    <a:pt x="19" y="74"/>
                  </a:cubicBezTo>
                  <a:cubicBezTo>
                    <a:pt x="19" y="75"/>
                    <a:pt x="19" y="75"/>
                    <a:pt x="19" y="75"/>
                  </a:cubicBezTo>
                  <a:cubicBezTo>
                    <a:pt x="19" y="75"/>
                    <a:pt x="19" y="75"/>
                    <a:pt x="20" y="75"/>
                  </a:cubicBezTo>
                  <a:cubicBezTo>
                    <a:pt x="20" y="75"/>
                    <a:pt x="20" y="75"/>
                    <a:pt x="20" y="75"/>
                  </a:cubicBezTo>
                  <a:cubicBezTo>
                    <a:pt x="20" y="76"/>
                    <a:pt x="20" y="76"/>
                    <a:pt x="20" y="76"/>
                  </a:cubicBezTo>
                  <a:cubicBezTo>
                    <a:pt x="20" y="76"/>
                    <a:pt x="20" y="76"/>
                    <a:pt x="20" y="76"/>
                  </a:cubicBezTo>
                  <a:cubicBezTo>
                    <a:pt x="20" y="76"/>
                    <a:pt x="20" y="76"/>
                    <a:pt x="20" y="76"/>
                  </a:cubicBezTo>
                  <a:cubicBezTo>
                    <a:pt x="20" y="76"/>
                    <a:pt x="20" y="76"/>
                    <a:pt x="20" y="76"/>
                  </a:cubicBezTo>
                  <a:cubicBezTo>
                    <a:pt x="20" y="76"/>
                    <a:pt x="20" y="76"/>
                    <a:pt x="20" y="77"/>
                  </a:cubicBezTo>
                  <a:cubicBezTo>
                    <a:pt x="20" y="77"/>
                    <a:pt x="20" y="77"/>
                    <a:pt x="20" y="77"/>
                  </a:cubicBezTo>
                  <a:cubicBezTo>
                    <a:pt x="20" y="77"/>
                    <a:pt x="21" y="76"/>
                    <a:pt x="21" y="77"/>
                  </a:cubicBezTo>
                  <a:cubicBezTo>
                    <a:pt x="21" y="77"/>
                    <a:pt x="21" y="77"/>
                    <a:pt x="21" y="77"/>
                  </a:cubicBezTo>
                  <a:cubicBezTo>
                    <a:pt x="21" y="77"/>
                    <a:pt x="21" y="77"/>
                    <a:pt x="21" y="77"/>
                  </a:cubicBezTo>
                  <a:cubicBezTo>
                    <a:pt x="21" y="77"/>
                    <a:pt x="21" y="77"/>
                    <a:pt x="21" y="77"/>
                  </a:cubicBezTo>
                  <a:cubicBezTo>
                    <a:pt x="21" y="77"/>
                    <a:pt x="21" y="77"/>
                    <a:pt x="21" y="77"/>
                  </a:cubicBezTo>
                  <a:cubicBezTo>
                    <a:pt x="21" y="77"/>
                    <a:pt x="21" y="77"/>
                    <a:pt x="21" y="77"/>
                  </a:cubicBezTo>
                  <a:cubicBezTo>
                    <a:pt x="22" y="77"/>
                    <a:pt x="22" y="77"/>
                    <a:pt x="22" y="78"/>
                  </a:cubicBezTo>
                  <a:cubicBezTo>
                    <a:pt x="22" y="78"/>
                    <a:pt x="22" y="78"/>
                    <a:pt x="22" y="78"/>
                  </a:cubicBezTo>
                  <a:cubicBezTo>
                    <a:pt x="22" y="78"/>
                    <a:pt x="22" y="78"/>
                    <a:pt x="22" y="78"/>
                  </a:cubicBezTo>
                  <a:cubicBezTo>
                    <a:pt x="23" y="78"/>
                    <a:pt x="23" y="78"/>
                    <a:pt x="23" y="78"/>
                  </a:cubicBezTo>
                  <a:cubicBezTo>
                    <a:pt x="23" y="78"/>
                    <a:pt x="23" y="78"/>
                    <a:pt x="23" y="78"/>
                  </a:cubicBezTo>
                  <a:cubicBezTo>
                    <a:pt x="23" y="78"/>
                    <a:pt x="23" y="78"/>
                    <a:pt x="23" y="78"/>
                  </a:cubicBezTo>
                  <a:cubicBezTo>
                    <a:pt x="23" y="78"/>
                    <a:pt x="23" y="79"/>
                    <a:pt x="23" y="79"/>
                  </a:cubicBezTo>
                  <a:cubicBezTo>
                    <a:pt x="23" y="79"/>
                    <a:pt x="23" y="79"/>
                    <a:pt x="23" y="79"/>
                  </a:cubicBezTo>
                  <a:cubicBezTo>
                    <a:pt x="23" y="79"/>
                    <a:pt x="23" y="79"/>
                    <a:pt x="23"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3" y="79"/>
                  </a:cubicBezTo>
                  <a:cubicBezTo>
                    <a:pt x="23" y="79"/>
                    <a:pt x="23" y="79"/>
                    <a:pt x="23" y="79"/>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1"/>
                    <a:pt x="23" y="81"/>
                  </a:cubicBezTo>
                  <a:cubicBezTo>
                    <a:pt x="23" y="81"/>
                    <a:pt x="23" y="81"/>
                    <a:pt x="23" y="81"/>
                  </a:cubicBezTo>
                  <a:cubicBezTo>
                    <a:pt x="23" y="81"/>
                    <a:pt x="23" y="81"/>
                    <a:pt x="23" y="81"/>
                  </a:cubicBezTo>
                  <a:cubicBezTo>
                    <a:pt x="23" y="81"/>
                    <a:pt x="23" y="81"/>
                    <a:pt x="23" y="81"/>
                  </a:cubicBezTo>
                  <a:cubicBezTo>
                    <a:pt x="23" y="81"/>
                    <a:pt x="23" y="81"/>
                    <a:pt x="23" y="81"/>
                  </a:cubicBezTo>
                  <a:cubicBezTo>
                    <a:pt x="23" y="81"/>
                    <a:pt x="23" y="81"/>
                    <a:pt x="23" y="81"/>
                  </a:cubicBezTo>
                  <a:cubicBezTo>
                    <a:pt x="23" y="82"/>
                    <a:pt x="23" y="82"/>
                    <a:pt x="23" y="82"/>
                  </a:cubicBezTo>
                  <a:cubicBezTo>
                    <a:pt x="23"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1" y="82"/>
                    <a:pt x="21" y="82"/>
                  </a:cubicBezTo>
                  <a:cubicBezTo>
                    <a:pt x="21" y="82"/>
                    <a:pt x="21" y="82"/>
                    <a:pt x="21" y="82"/>
                  </a:cubicBezTo>
                  <a:cubicBezTo>
                    <a:pt x="21" y="82"/>
                    <a:pt x="21" y="82"/>
                    <a:pt x="21" y="82"/>
                  </a:cubicBezTo>
                  <a:cubicBezTo>
                    <a:pt x="21" y="82"/>
                    <a:pt x="21" y="82"/>
                    <a:pt x="21" y="82"/>
                  </a:cubicBezTo>
                  <a:cubicBezTo>
                    <a:pt x="21" y="82"/>
                    <a:pt x="21" y="82"/>
                    <a:pt x="21" y="82"/>
                  </a:cubicBezTo>
                  <a:cubicBezTo>
                    <a:pt x="21" y="82"/>
                    <a:pt x="21" y="82"/>
                    <a:pt x="21" y="82"/>
                  </a:cubicBezTo>
                  <a:cubicBezTo>
                    <a:pt x="21" y="82"/>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4"/>
                    <a:pt x="21" y="84"/>
                  </a:cubicBezTo>
                  <a:cubicBezTo>
                    <a:pt x="21" y="84"/>
                    <a:pt x="21" y="84"/>
                    <a:pt x="21" y="84"/>
                  </a:cubicBezTo>
                  <a:cubicBezTo>
                    <a:pt x="21" y="84"/>
                    <a:pt x="21" y="84"/>
                    <a:pt x="21"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6"/>
                    <a:pt x="20" y="86"/>
                    <a:pt x="20" y="86"/>
                  </a:cubicBezTo>
                  <a:cubicBezTo>
                    <a:pt x="20" y="86"/>
                    <a:pt x="20" y="86"/>
                    <a:pt x="20" y="86"/>
                  </a:cubicBezTo>
                  <a:cubicBezTo>
                    <a:pt x="20" y="86"/>
                    <a:pt x="20" y="86"/>
                    <a:pt x="20" y="86"/>
                  </a:cubicBezTo>
                  <a:cubicBezTo>
                    <a:pt x="20" y="86"/>
                    <a:pt x="20" y="86"/>
                    <a:pt x="20" y="86"/>
                  </a:cubicBezTo>
                  <a:cubicBezTo>
                    <a:pt x="19" y="86"/>
                    <a:pt x="19" y="86"/>
                    <a:pt x="19" y="86"/>
                  </a:cubicBezTo>
                  <a:cubicBezTo>
                    <a:pt x="19" y="86"/>
                    <a:pt x="19" y="86"/>
                    <a:pt x="19" y="86"/>
                  </a:cubicBezTo>
                  <a:cubicBezTo>
                    <a:pt x="19" y="86"/>
                    <a:pt x="19" y="86"/>
                    <a:pt x="19" y="86"/>
                  </a:cubicBezTo>
                  <a:cubicBezTo>
                    <a:pt x="19" y="86"/>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8"/>
                    <a:pt x="19" y="88"/>
                  </a:cubicBezTo>
                  <a:cubicBezTo>
                    <a:pt x="19" y="88"/>
                    <a:pt x="19" y="88"/>
                    <a:pt x="18" y="88"/>
                  </a:cubicBezTo>
                  <a:cubicBezTo>
                    <a:pt x="18" y="88"/>
                    <a:pt x="18" y="88"/>
                    <a:pt x="18" y="88"/>
                  </a:cubicBezTo>
                  <a:cubicBezTo>
                    <a:pt x="18" y="88"/>
                    <a:pt x="18" y="88"/>
                    <a:pt x="18" y="88"/>
                  </a:cubicBezTo>
                  <a:cubicBezTo>
                    <a:pt x="18" y="88"/>
                    <a:pt x="18" y="88"/>
                    <a:pt x="18" y="88"/>
                  </a:cubicBezTo>
                  <a:cubicBezTo>
                    <a:pt x="18" y="88"/>
                    <a:pt x="18" y="88"/>
                    <a:pt x="18" y="88"/>
                  </a:cubicBezTo>
                  <a:cubicBezTo>
                    <a:pt x="18" y="88"/>
                    <a:pt x="18" y="88"/>
                    <a:pt x="18" y="88"/>
                  </a:cubicBezTo>
                  <a:cubicBezTo>
                    <a:pt x="18" y="89"/>
                    <a:pt x="18" y="89"/>
                    <a:pt x="18" y="89"/>
                  </a:cubicBezTo>
                  <a:cubicBezTo>
                    <a:pt x="18" y="89"/>
                    <a:pt x="18" y="89"/>
                    <a:pt x="18" y="89"/>
                  </a:cubicBezTo>
                  <a:cubicBezTo>
                    <a:pt x="18" y="89"/>
                    <a:pt x="18" y="89"/>
                    <a:pt x="18" y="89"/>
                  </a:cubicBezTo>
                  <a:cubicBezTo>
                    <a:pt x="18" y="89"/>
                    <a:pt x="18" y="89"/>
                    <a:pt x="18" y="89"/>
                  </a:cubicBezTo>
                  <a:cubicBezTo>
                    <a:pt x="18" y="89"/>
                    <a:pt x="17" y="89"/>
                    <a:pt x="17" y="89"/>
                  </a:cubicBezTo>
                  <a:cubicBezTo>
                    <a:pt x="17" y="89"/>
                    <a:pt x="17" y="89"/>
                    <a:pt x="17" y="89"/>
                  </a:cubicBezTo>
                  <a:cubicBezTo>
                    <a:pt x="17" y="89"/>
                    <a:pt x="17" y="89"/>
                    <a:pt x="17" y="89"/>
                  </a:cubicBezTo>
                  <a:cubicBezTo>
                    <a:pt x="17" y="89"/>
                    <a:pt x="17" y="89"/>
                    <a:pt x="17" y="89"/>
                  </a:cubicBezTo>
                  <a:cubicBezTo>
                    <a:pt x="17" y="89"/>
                    <a:pt x="17" y="89"/>
                    <a:pt x="17" y="89"/>
                  </a:cubicBezTo>
                  <a:cubicBezTo>
                    <a:pt x="17" y="89"/>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1"/>
                    <a:pt x="17" y="91"/>
                    <a:pt x="17" y="91"/>
                  </a:cubicBezTo>
                  <a:cubicBezTo>
                    <a:pt x="16" y="91"/>
                    <a:pt x="16" y="91"/>
                    <a:pt x="16" y="91"/>
                  </a:cubicBezTo>
                  <a:cubicBezTo>
                    <a:pt x="16" y="91"/>
                    <a:pt x="16" y="91"/>
                    <a:pt x="16" y="91"/>
                  </a:cubicBezTo>
                  <a:cubicBezTo>
                    <a:pt x="16" y="92"/>
                    <a:pt x="16" y="92"/>
                    <a:pt x="16" y="92"/>
                  </a:cubicBezTo>
                  <a:cubicBezTo>
                    <a:pt x="16" y="92"/>
                    <a:pt x="16" y="92"/>
                    <a:pt x="16" y="92"/>
                  </a:cubicBezTo>
                  <a:cubicBezTo>
                    <a:pt x="16" y="92"/>
                    <a:pt x="16" y="92"/>
                    <a:pt x="16" y="92"/>
                  </a:cubicBezTo>
                  <a:cubicBezTo>
                    <a:pt x="16" y="92"/>
                    <a:pt x="16" y="92"/>
                    <a:pt x="16" y="92"/>
                  </a:cubicBezTo>
                  <a:cubicBezTo>
                    <a:pt x="16" y="92"/>
                    <a:pt x="16" y="93"/>
                    <a:pt x="16" y="93"/>
                  </a:cubicBezTo>
                  <a:cubicBezTo>
                    <a:pt x="16" y="93"/>
                    <a:pt x="16" y="93"/>
                    <a:pt x="16" y="93"/>
                  </a:cubicBezTo>
                  <a:cubicBezTo>
                    <a:pt x="16" y="93"/>
                    <a:pt x="16" y="93"/>
                    <a:pt x="16" y="93"/>
                  </a:cubicBezTo>
                  <a:cubicBezTo>
                    <a:pt x="16" y="93"/>
                    <a:pt x="17" y="93"/>
                    <a:pt x="17" y="93"/>
                  </a:cubicBezTo>
                  <a:cubicBezTo>
                    <a:pt x="17" y="93"/>
                    <a:pt x="17" y="93"/>
                    <a:pt x="17" y="93"/>
                  </a:cubicBezTo>
                  <a:cubicBezTo>
                    <a:pt x="17" y="93"/>
                    <a:pt x="17" y="94"/>
                    <a:pt x="17" y="94"/>
                  </a:cubicBezTo>
                  <a:cubicBezTo>
                    <a:pt x="17" y="94"/>
                    <a:pt x="17" y="94"/>
                    <a:pt x="17" y="94"/>
                  </a:cubicBezTo>
                  <a:cubicBezTo>
                    <a:pt x="17" y="94"/>
                    <a:pt x="17" y="94"/>
                    <a:pt x="17" y="94"/>
                  </a:cubicBezTo>
                  <a:cubicBezTo>
                    <a:pt x="17" y="94"/>
                    <a:pt x="17" y="94"/>
                    <a:pt x="17" y="94"/>
                  </a:cubicBezTo>
                  <a:cubicBezTo>
                    <a:pt x="17" y="94"/>
                    <a:pt x="17" y="94"/>
                    <a:pt x="17" y="94"/>
                  </a:cubicBezTo>
                  <a:cubicBezTo>
                    <a:pt x="17" y="94"/>
                    <a:pt x="17" y="95"/>
                    <a:pt x="17" y="95"/>
                  </a:cubicBezTo>
                  <a:cubicBezTo>
                    <a:pt x="17" y="95"/>
                    <a:pt x="17" y="95"/>
                    <a:pt x="17" y="95"/>
                  </a:cubicBezTo>
                  <a:cubicBezTo>
                    <a:pt x="17" y="95"/>
                    <a:pt x="17" y="95"/>
                    <a:pt x="16" y="95"/>
                  </a:cubicBezTo>
                  <a:cubicBezTo>
                    <a:pt x="16" y="95"/>
                    <a:pt x="16" y="95"/>
                    <a:pt x="16" y="95"/>
                  </a:cubicBezTo>
                  <a:cubicBezTo>
                    <a:pt x="16" y="95"/>
                    <a:pt x="16" y="95"/>
                    <a:pt x="16" y="95"/>
                  </a:cubicBezTo>
                  <a:cubicBezTo>
                    <a:pt x="16" y="94"/>
                    <a:pt x="16" y="94"/>
                    <a:pt x="16" y="94"/>
                  </a:cubicBezTo>
                  <a:cubicBezTo>
                    <a:pt x="16" y="94"/>
                    <a:pt x="16" y="94"/>
                    <a:pt x="16" y="94"/>
                  </a:cubicBezTo>
                  <a:cubicBezTo>
                    <a:pt x="16" y="94"/>
                    <a:pt x="16" y="94"/>
                    <a:pt x="16" y="94"/>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2"/>
                    <a:pt x="16" y="92"/>
                  </a:cubicBezTo>
                  <a:cubicBezTo>
                    <a:pt x="16" y="92"/>
                    <a:pt x="16" y="92"/>
                    <a:pt x="16" y="92"/>
                  </a:cubicBezTo>
                  <a:cubicBezTo>
                    <a:pt x="16" y="92"/>
                    <a:pt x="15" y="92"/>
                    <a:pt x="15" y="92"/>
                  </a:cubicBezTo>
                  <a:cubicBezTo>
                    <a:pt x="15" y="92"/>
                    <a:pt x="15" y="92"/>
                    <a:pt x="15" y="92"/>
                  </a:cubicBezTo>
                  <a:cubicBezTo>
                    <a:pt x="15" y="92"/>
                    <a:pt x="15" y="92"/>
                    <a:pt x="15" y="92"/>
                  </a:cubicBezTo>
                  <a:cubicBezTo>
                    <a:pt x="15" y="92"/>
                    <a:pt x="15" y="92"/>
                    <a:pt x="15" y="92"/>
                  </a:cubicBezTo>
                  <a:cubicBezTo>
                    <a:pt x="14" y="93"/>
                    <a:pt x="14" y="93"/>
                    <a:pt x="14" y="93"/>
                  </a:cubicBezTo>
                  <a:cubicBezTo>
                    <a:pt x="14" y="93"/>
                    <a:pt x="14" y="93"/>
                    <a:pt x="14" y="93"/>
                  </a:cubicBezTo>
                  <a:cubicBezTo>
                    <a:pt x="14" y="93"/>
                    <a:pt x="14" y="93"/>
                    <a:pt x="14" y="93"/>
                  </a:cubicBezTo>
                  <a:cubicBezTo>
                    <a:pt x="14" y="93"/>
                    <a:pt x="14" y="93"/>
                    <a:pt x="14" y="93"/>
                  </a:cubicBezTo>
                  <a:cubicBezTo>
                    <a:pt x="14" y="93"/>
                    <a:pt x="14" y="94"/>
                    <a:pt x="14" y="94"/>
                  </a:cubicBezTo>
                  <a:cubicBezTo>
                    <a:pt x="14" y="94"/>
                    <a:pt x="14" y="94"/>
                    <a:pt x="14" y="94"/>
                  </a:cubicBezTo>
                  <a:cubicBezTo>
                    <a:pt x="14" y="94"/>
                    <a:pt x="14" y="94"/>
                    <a:pt x="14" y="95"/>
                  </a:cubicBezTo>
                  <a:cubicBezTo>
                    <a:pt x="14" y="95"/>
                    <a:pt x="14" y="95"/>
                    <a:pt x="14" y="95"/>
                  </a:cubicBezTo>
                  <a:cubicBezTo>
                    <a:pt x="14" y="95"/>
                    <a:pt x="14" y="95"/>
                    <a:pt x="14" y="95"/>
                  </a:cubicBezTo>
                  <a:cubicBezTo>
                    <a:pt x="15" y="95"/>
                    <a:pt x="15" y="95"/>
                    <a:pt x="15" y="96"/>
                  </a:cubicBezTo>
                  <a:cubicBezTo>
                    <a:pt x="15" y="96"/>
                    <a:pt x="15" y="96"/>
                    <a:pt x="15" y="96"/>
                  </a:cubicBezTo>
                  <a:cubicBezTo>
                    <a:pt x="15" y="96"/>
                    <a:pt x="15" y="96"/>
                    <a:pt x="15" y="96"/>
                  </a:cubicBezTo>
                  <a:cubicBezTo>
                    <a:pt x="15" y="96"/>
                    <a:pt x="15" y="96"/>
                    <a:pt x="15" y="96"/>
                  </a:cubicBezTo>
                  <a:cubicBezTo>
                    <a:pt x="15" y="97"/>
                    <a:pt x="15" y="97"/>
                    <a:pt x="15" y="97"/>
                  </a:cubicBezTo>
                  <a:cubicBezTo>
                    <a:pt x="15" y="97"/>
                    <a:pt x="15" y="97"/>
                    <a:pt x="15" y="97"/>
                  </a:cubicBezTo>
                  <a:cubicBezTo>
                    <a:pt x="15" y="97"/>
                    <a:pt x="15" y="97"/>
                    <a:pt x="15" y="97"/>
                  </a:cubicBezTo>
                  <a:cubicBezTo>
                    <a:pt x="15" y="97"/>
                    <a:pt x="16" y="97"/>
                    <a:pt x="16" y="97"/>
                  </a:cubicBezTo>
                  <a:cubicBezTo>
                    <a:pt x="16" y="97"/>
                    <a:pt x="16" y="97"/>
                    <a:pt x="16" y="97"/>
                  </a:cubicBezTo>
                  <a:cubicBezTo>
                    <a:pt x="16" y="97"/>
                    <a:pt x="16" y="98"/>
                    <a:pt x="16" y="98"/>
                  </a:cubicBezTo>
                  <a:cubicBezTo>
                    <a:pt x="16" y="98"/>
                    <a:pt x="16" y="98"/>
                    <a:pt x="16" y="98"/>
                  </a:cubicBezTo>
                  <a:cubicBezTo>
                    <a:pt x="16" y="98"/>
                    <a:pt x="16" y="98"/>
                    <a:pt x="16" y="98"/>
                  </a:cubicBezTo>
                  <a:cubicBezTo>
                    <a:pt x="16" y="98"/>
                    <a:pt x="16" y="98"/>
                    <a:pt x="16" y="98"/>
                  </a:cubicBezTo>
                  <a:cubicBezTo>
                    <a:pt x="17" y="98"/>
                    <a:pt x="17" y="98"/>
                    <a:pt x="17" y="98"/>
                  </a:cubicBezTo>
                  <a:cubicBezTo>
                    <a:pt x="17" y="98"/>
                    <a:pt x="17" y="98"/>
                    <a:pt x="17" y="98"/>
                  </a:cubicBezTo>
                  <a:cubicBezTo>
                    <a:pt x="17" y="98"/>
                    <a:pt x="17" y="98"/>
                    <a:pt x="17" y="98"/>
                  </a:cubicBezTo>
                  <a:cubicBezTo>
                    <a:pt x="17" y="98"/>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100"/>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9" y="102"/>
                    <a:pt x="19" y="102"/>
                    <a:pt x="19" y="102"/>
                  </a:cubicBezTo>
                  <a:cubicBezTo>
                    <a:pt x="19" y="102"/>
                    <a:pt x="19" y="102"/>
                    <a:pt x="19" y="102"/>
                  </a:cubicBezTo>
                  <a:cubicBezTo>
                    <a:pt x="18" y="102"/>
                    <a:pt x="18" y="102"/>
                    <a:pt x="18" y="102"/>
                  </a:cubicBezTo>
                  <a:cubicBezTo>
                    <a:pt x="18" y="102"/>
                    <a:pt x="18" y="102"/>
                    <a:pt x="18" y="102"/>
                  </a:cubicBezTo>
                  <a:cubicBezTo>
                    <a:pt x="18" y="101"/>
                    <a:pt x="18" y="101"/>
                    <a:pt x="18" y="101"/>
                  </a:cubicBezTo>
                  <a:cubicBezTo>
                    <a:pt x="18" y="101"/>
                    <a:pt x="18" y="101"/>
                    <a:pt x="18" y="101"/>
                  </a:cubicBezTo>
                  <a:cubicBezTo>
                    <a:pt x="19" y="101"/>
                    <a:pt x="19" y="101"/>
                    <a:pt x="19" y="101"/>
                  </a:cubicBezTo>
                  <a:cubicBezTo>
                    <a:pt x="19" y="101"/>
                    <a:pt x="19" y="101"/>
                    <a:pt x="19" y="101"/>
                  </a:cubicBezTo>
                  <a:cubicBezTo>
                    <a:pt x="18" y="101"/>
                    <a:pt x="18" y="101"/>
                    <a:pt x="18" y="101"/>
                  </a:cubicBezTo>
                  <a:cubicBezTo>
                    <a:pt x="18" y="101"/>
                    <a:pt x="18" y="101"/>
                    <a:pt x="18" y="100"/>
                  </a:cubicBezTo>
                  <a:cubicBezTo>
                    <a:pt x="18" y="100"/>
                    <a:pt x="18" y="100"/>
                    <a:pt x="18" y="100"/>
                  </a:cubicBezTo>
                  <a:cubicBezTo>
                    <a:pt x="18" y="100"/>
                    <a:pt x="18" y="100"/>
                    <a:pt x="18" y="100"/>
                  </a:cubicBezTo>
                  <a:cubicBezTo>
                    <a:pt x="18" y="100"/>
                    <a:pt x="18" y="100"/>
                    <a:pt x="18" y="100"/>
                  </a:cubicBezTo>
                  <a:cubicBezTo>
                    <a:pt x="18" y="100"/>
                    <a:pt x="18" y="100"/>
                    <a:pt x="18" y="100"/>
                  </a:cubicBezTo>
                  <a:cubicBezTo>
                    <a:pt x="18" y="99"/>
                    <a:pt x="18" y="99"/>
                    <a:pt x="18" y="99"/>
                  </a:cubicBezTo>
                  <a:cubicBezTo>
                    <a:pt x="18" y="99"/>
                    <a:pt x="18" y="99"/>
                    <a:pt x="18" y="99"/>
                  </a:cubicBezTo>
                  <a:cubicBezTo>
                    <a:pt x="18" y="99"/>
                    <a:pt x="18" y="99"/>
                    <a:pt x="18" y="99"/>
                  </a:cubicBezTo>
                  <a:cubicBezTo>
                    <a:pt x="18" y="99"/>
                    <a:pt x="18" y="99"/>
                    <a:pt x="18" y="99"/>
                  </a:cubicBezTo>
                  <a:cubicBezTo>
                    <a:pt x="18" y="99"/>
                    <a:pt x="18" y="99"/>
                    <a:pt x="18" y="99"/>
                  </a:cubicBezTo>
                  <a:cubicBezTo>
                    <a:pt x="18" y="99"/>
                    <a:pt x="18" y="98"/>
                    <a:pt x="18" y="98"/>
                  </a:cubicBezTo>
                  <a:cubicBezTo>
                    <a:pt x="18" y="98"/>
                    <a:pt x="18" y="98"/>
                    <a:pt x="18" y="98"/>
                  </a:cubicBezTo>
                  <a:cubicBezTo>
                    <a:pt x="18" y="98"/>
                    <a:pt x="18" y="98"/>
                    <a:pt x="18" y="98"/>
                  </a:cubicBezTo>
                  <a:cubicBezTo>
                    <a:pt x="18" y="98"/>
                    <a:pt x="18" y="98"/>
                    <a:pt x="17" y="98"/>
                  </a:cubicBezTo>
                  <a:cubicBezTo>
                    <a:pt x="17" y="98"/>
                    <a:pt x="17" y="98"/>
                    <a:pt x="17" y="97"/>
                  </a:cubicBezTo>
                  <a:cubicBezTo>
                    <a:pt x="17" y="97"/>
                    <a:pt x="17" y="97"/>
                    <a:pt x="18" y="97"/>
                  </a:cubicBezTo>
                  <a:cubicBezTo>
                    <a:pt x="18" y="97"/>
                    <a:pt x="18" y="97"/>
                    <a:pt x="18" y="97"/>
                  </a:cubicBezTo>
                  <a:cubicBezTo>
                    <a:pt x="18" y="97"/>
                    <a:pt x="18" y="97"/>
                    <a:pt x="18" y="97"/>
                  </a:cubicBezTo>
                  <a:cubicBezTo>
                    <a:pt x="18" y="97"/>
                    <a:pt x="18" y="97"/>
                    <a:pt x="18" y="97"/>
                  </a:cubicBezTo>
                  <a:cubicBezTo>
                    <a:pt x="18" y="97"/>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20" y="96"/>
                  </a:cubicBezTo>
                  <a:cubicBezTo>
                    <a:pt x="20" y="96"/>
                    <a:pt x="20" y="96"/>
                    <a:pt x="20" y="96"/>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1" y="97"/>
                    <a:pt x="21" y="97"/>
                  </a:cubicBezTo>
                  <a:cubicBezTo>
                    <a:pt x="21" y="97"/>
                    <a:pt x="21" y="97"/>
                    <a:pt x="21" y="97"/>
                  </a:cubicBezTo>
                  <a:cubicBezTo>
                    <a:pt x="21" y="98"/>
                    <a:pt x="21" y="98"/>
                    <a:pt x="21" y="98"/>
                  </a:cubicBezTo>
                  <a:cubicBezTo>
                    <a:pt x="22" y="98"/>
                    <a:pt x="22" y="98"/>
                    <a:pt x="22" y="98"/>
                  </a:cubicBezTo>
                  <a:cubicBezTo>
                    <a:pt x="22" y="98"/>
                    <a:pt x="22" y="98"/>
                    <a:pt x="22" y="98"/>
                  </a:cubicBezTo>
                  <a:cubicBezTo>
                    <a:pt x="22" y="98"/>
                    <a:pt x="22" y="98"/>
                    <a:pt x="22" y="98"/>
                  </a:cubicBezTo>
                  <a:cubicBezTo>
                    <a:pt x="23" y="98"/>
                    <a:pt x="23" y="99"/>
                    <a:pt x="23" y="99"/>
                  </a:cubicBezTo>
                  <a:cubicBezTo>
                    <a:pt x="23" y="99"/>
                    <a:pt x="23" y="99"/>
                    <a:pt x="23" y="99"/>
                  </a:cubicBezTo>
                  <a:cubicBezTo>
                    <a:pt x="23" y="99"/>
                    <a:pt x="23" y="99"/>
                    <a:pt x="23" y="99"/>
                  </a:cubicBezTo>
                  <a:cubicBezTo>
                    <a:pt x="23" y="99"/>
                    <a:pt x="23" y="99"/>
                    <a:pt x="23" y="99"/>
                  </a:cubicBezTo>
                  <a:cubicBezTo>
                    <a:pt x="23" y="99"/>
                    <a:pt x="23" y="99"/>
                    <a:pt x="23" y="99"/>
                  </a:cubicBezTo>
                  <a:cubicBezTo>
                    <a:pt x="23" y="99"/>
                    <a:pt x="23" y="99"/>
                    <a:pt x="23" y="99"/>
                  </a:cubicBezTo>
                  <a:cubicBezTo>
                    <a:pt x="23" y="100"/>
                    <a:pt x="23" y="100"/>
                    <a:pt x="23" y="100"/>
                  </a:cubicBezTo>
                  <a:cubicBezTo>
                    <a:pt x="23" y="100"/>
                    <a:pt x="23" y="100"/>
                    <a:pt x="23" y="100"/>
                  </a:cubicBezTo>
                  <a:cubicBezTo>
                    <a:pt x="23" y="100"/>
                    <a:pt x="23" y="100"/>
                    <a:pt x="23" y="100"/>
                  </a:cubicBezTo>
                  <a:cubicBezTo>
                    <a:pt x="23" y="100"/>
                    <a:pt x="23" y="100"/>
                    <a:pt x="24" y="100"/>
                  </a:cubicBezTo>
                  <a:cubicBezTo>
                    <a:pt x="24" y="100"/>
                    <a:pt x="24" y="100"/>
                    <a:pt x="24" y="100"/>
                  </a:cubicBezTo>
                  <a:cubicBezTo>
                    <a:pt x="24" y="100"/>
                    <a:pt x="24" y="100"/>
                    <a:pt x="24" y="100"/>
                  </a:cubicBezTo>
                  <a:cubicBezTo>
                    <a:pt x="24" y="101"/>
                    <a:pt x="25" y="101"/>
                    <a:pt x="25" y="101"/>
                  </a:cubicBezTo>
                  <a:cubicBezTo>
                    <a:pt x="25" y="101"/>
                    <a:pt x="25" y="101"/>
                    <a:pt x="25" y="101"/>
                  </a:cubicBezTo>
                  <a:cubicBezTo>
                    <a:pt x="25" y="101"/>
                    <a:pt x="25" y="101"/>
                    <a:pt x="25" y="101"/>
                  </a:cubicBezTo>
                  <a:cubicBezTo>
                    <a:pt x="26" y="101"/>
                    <a:pt x="26" y="101"/>
                    <a:pt x="26" y="101"/>
                  </a:cubicBezTo>
                  <a:cubicBezTo>
                    <a:pt x="26" y="101"/>
                    <a:pt x="26" y="101"/>
                    <a:pt x="26" y="101"/>
                  </a:cubicBezTo>
                  <a:cubicBezTo>
                    <a:pt x="26" y="101"/>
                    <a:pt x="26" y="101"/>
                    <a:pt x="26" y="101"/>
                  </a:cubicBezTo>
                  <a:cubicBezTo>
                    <a:pt x="26" y="101"/>
                    <a:pt x="26" y="100"/>
                    <a:pt x="26" y="100"/>
                  </a:cubicBezTo>
                  <a:cubicBezTo>
                    <a:pt x="26" y="100"/>
                    <a:pt x="26" y="100"/>
                    <a:pt x="26" y="100"/>
                  </a:cubicBezTo>
                  <a:cubicBezTo>
                    <a:pt x="26" y="100"/>
                    <a:pt x="26" y="100"/>
                    <a:pt x="26" y="100"/>
                  </a:cubicBezTo>
                  <a:cubicBezTo>
                    <a:pt x="26" y="100"/>
                    <a:pt x="26" y="100"/>
                    <a:pt x="26" y="100"/>
                  </a:cubicBezTo>
                  <a:cubicBezTo>
                    <a:pt x="26" y="100"/>
                    <a:pt x="26" y="99"/>
                    <a:pt x="26" y="99"/>
                  </a:cubicBezTo>
                  <a:cubicBezTo>
                    <a:pt x="26" y="99"/>
                    <a:pt x="26" y="99"/>
                    <a:pt x="26" y="99"/>
                  </a:cubicBezTo>
                  <a:cubicBezTo>
                    <a:pt x="26" y="99"/>
                    <a:pt x="26" y="99"/>
                    <a:pt x="26" y="99"/>
                  </a:cubicBezTo>
                  <a:cubicBezTo>
                    <a:pt x="26" y="99"/>
                    <a:pt x="26" y="99"/>
                    <a:pt x="26" y="99"/>
                  </a:cubicBezTo>
                  <a:cubicBezTo>
                    <a:pt x="26" y="99"/>
                    <a:pt x="26" y="99"/>
                    <a:pt x="26" y="99"/>
                  </a:cubicBezTo>
                  <a:cubicBezTo>
                    <a:pt x="26" y="98"/>
                    <a:pt x="26" y="98"/>
                    <a:pt x="26" y="98"/>
                  </a:cubicBezTo>
                  <a:cubicBezTo>
                    <a:pt x="26" y="98"/>
                    <a:pt x="26" y="98"/>
                    <a:pt x="26" y="98"/>
                  </a:cubicBezTo>
                  <a:cubicBezTo>
                    <a:pt x="26" y="98"/>
                    <a:pt x="26" y="98"/>
                    <a:pt x="26" y="98"/>
                  </a:cubicBezTo>
                  <a:cubicBezTo>
                    <a:pt x="26" y="98"/>
                    <a:pt x="26" y="98"/>
                    <a:pt x="26" y="98"/>
                  </a:cubicBezTo>
                  <a:cubicBezTo>
                    <a:pt x="27" y="98"/>
                    <a:pt x="26" y="98"/>
                    <a:pt x="26" y="98"/>
                  </a:cubicBezTo>
                  <a:cubicBezTo>
                    <a:pt x="26" y="98"/>
                    <a:pt x="26" y="98"/>
                    <a:pt x="26" y="98"/>
                  </a:cubicBezTo>
                  <a:cubicBezTo>
                    <a:pt x="26" y="98"/>
                    <a:pt x="26" y="98"/>
                    <a:pt x="26" y="98"/>
                  </a:cubicBezTo>
                  <a:cubicBezTo>
                    <a:pt x="26" y="98"/>
                    <a:pt x="25" y="97"/>
                    <a:pt x="25" y="97"/>
                  </a:cubicBezTo>
                  <a:cubicBezTo>
                    <a:pt x="25" y="97"/>
                    <a:pt x="25" y="97"/>
                    <a:pt x="25" y="97"/>
                  </a:cubicBezTo>
                  <a:cubicBezTo>
                    <a:pt x="25" y="96"/>
                    <a:pt x="25" y="96"/>
                    <a:pt x="25" y="96"/>
                  </a:cubicBezTo>
                  <a:cubicBezTo>
                    <a:pt x="25" y="96"/>
                    <a:pt x="25" y="96"/>
                    <a:pt x="25" y="96"/>
                  </a:cubicBezTo>
                  <a:cubicBezTo>
                    <a:pt x="25" y="96"/>
                    <a:pt x="25" y="96"/>
                    <a:pt x="25" y="96"/>
                  </a:cubicBezTo>
                  <a:cubicBezTo>
                    <a:pt x="25" y="96"/>
                    <a:pt x="25" y="96"/>
                    <a:pt x="25" y="96"/>
                  </a:cubicBezTo>
                  <a:cubicBezTo>
                    <a:pt x="25" y="96"/>
                    <a:pt x="26" y="96"/>
                    <a:pt x="26" y="96"/>
                  </a:cubicBezTo>
                  <a:cubicBezTo>
                    <a:pt x="26" y="96"/>
                    <a:pt x="26" y="96"/>
                    <a:pt x="26" y="96"/>
                  </a:cubicBezTo>
                  <a:cubicBezTo>
                    <a:pt x="26" y="96"/>
                    <a:pt x="26" y="96"/>
                    <a:pt x="26" y="95"/>
                  </a:cubicBezTo>
                  <a:cubicBezTo>
                    <a:pt x="26" y="95"/>
                    <a:pt x="26" y="95"/>
                    <a:pt x="26" y="95"/>
                  </a:cubicBezTo>
                  <a:cubicBezTo>
                    <a:pt x="26" y="95"/>
                    <a:pt x="26" y="95"/>
                    <a:pt x="26" y="95"/>
                  </a:cubicBezTo>
                  <a:cubicBezTo>
                    <a:pt x="26" y="95"/>
                    <a:pt x="26" y="96"/>
                    <a:pt x="26" y="96"/>
                  </a:cubicBezTo>
                  <a:cubicBezTo>
                    <a:pt x="26" y="96"/>
                    <a:pt x="26" y="96"/>
                    <a:pt x="26" y="96"/>
                  </a:cubicBezTo>
                  <a:cubicBezTo>
                    <a:pt x="26" y="96"/>
                    <a:pt x="26" y="96"/>
                    <a:pt x="26" y="96"/>
                  </a:cubicBezTo>
                  <a:cubicBezTo>
                    <a:pt x="26" y="96"/>
                    <a:pt x="26" y="96"/>
                    <a:pt x="26" y="96"/>
                  </a:cubicBezTo>
                  <a:cubicBezTo>
                    <a:pt x="26" y="96"/>
                    <a:pt x="26" y="96"/>
                    <a:pt x="26" y="96"/>
                  </a:cubicBezTo>
                  <a:cubicBezTo>
                    <a:pt x="26" y="96"/>
                    <a:pt x="26" y="96"/>
                    <a:pt x="26" y="96"/>
                  </a:cubicBezTo>
                  <a:cubicBezTo>
                    <a:pt x="26" y="96"/>
                    <a:pt x="26" y="96"/>
                    <a:pt x="26" y="97"/>
                  </a:cubicBezTo>
                  <a:cubicBezTo>
                    <a:pt x="26" y="97"/>
                    <a:pt x="27" y="97"/>
                    <a:pt x="27" y="97"/>
                  </a:cubicBezTo>
                  <a:cubicBezTo>
                    <a:pt x="27" y="97"/>
                    <a:pt x="27" y="97"/>
                    <a:pt x="27" y="97"/>
                  </a:cubicBezTo>
                  <a:cubicBezTo>
                    <a:pt x="27" y="97"/>
                    <a:pt x="27" y="97"/>
                    <a:pt x="27" y="97"/>
                  </a:cubicBezTo>
                  <a:cubicBezTo>
                    <a:pt x="27" y="97"/>
                    <a:pt x="27" y="97"/>
                    <a:pt x="27" y="97"/>
                  </a:cubicBezTo>
                  <a:cubicBezTo>
                    <a:pt x="27"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6"/>
                    <a:pt x="29" y="96"/>
                  </a:cubicBezTo>
                  <a:cubicBezTo>
                    <a:pt x="29"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7"/>
                    <a:pt x="28" y="98"/>
                  </a:cubicBezTo>
                  <a:cubicBezTo>
                    <a:pt x="28" y="98"/>
                    <a:pt x="28" y="98"/>
                    <a:pt x="28" y="98"/>
                  </a:cubicBezTo>
                  <a:cubicBezTo>
                    <a:pt x="28" y="98"/>
                    <a:pt x="28" y="98"/>
                    <a:pt x="28" y="98"/>
                  </a:cubicBezTo>
                  <a:cubicBezTo>
                    <a:pt x="29" y="98"/>
                    <a:pt x="29" y="98"/>
                    <a:pt x="29" y="98"/>
                  </a:cubicBezTo>
                  <a:cubicBezTo>
                    <a:pt x="29" y="98"/>
                    <a:pt x="29" y="98"/>
                    <a:pt x="29" y="98"/>
                  </a:cubicBezTo>
                  <a:cubicBezTo>
                    <a:pt x="29" y="98"/>
                    <a:pt x="29" y="98"/>
                    <a:pt x="29" y="98"/>
                  </a:cubicBezTo>
                  <a:cubicBezTo>
                    <a:pt x="29" y="98"/>
                    <a:pt x="29" y="98"/>
                    <a:pt x="29" y="98"/>
                  </a:cubicBezTo>
                  <a:cubicBezTo>
                    <a:pt x="29" y="99"/>
                    <a:pt x="29" y="98"/>
                    <a:pt x="29" y="99"/>
                  </a:cubicBezTo>
                  <a:cubicBezTo>
                    <a:pt x="29" y="99"/>
                    <a:pt x="29" y="99"/>
                    <a:pt x="29" y="99"/>
                  </a:cubicBezTo>
                  <a:cubicBezTo>
                    <a:pt x="29" y="99"/>
                    <a:pt x="29" y="99"/>
                    <a:pt x="30" y="99"/>
                  </a:cubicBezTo>
                  <a:cubicBezTo>
                    <a:pt x="30" y="99"/>
                    <a:pt x="30" y="98"/>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8"/>
                    <a:pt x="30" y="98"/>
                  </a:cubicBezTo>
                  <a:cubicBezTo>
                    <a:pt x="30" y="98"/>
                    <a:pt x="30" y="98"/>
                    <a:pt x="30" y="98"/>
                  </a:cubicBezTo>
                  <a:cubicBezTo>
                    <a:pt x="30" y="98"/>
                    <a:pt x="30" y="98"/>
                    <a:pt x="30" y="98"/>
                  </a:cubicBezTo>
                  <a:cubicBezTo>
                    <a:pt x="30" y="98"/>
                    <a:pt x="30" y="98"/>
                    <a:pt x="30" y="98"/>
                  </a:cubicBezTo>
                  <a:cubicBezTo>
                    <a:pt x="30" y="97"/>
                    <a:pt x="30" y="97"/>
                    <a:pt x="30" y="97"/>
                  </a:cubicBezTo>
                  <a:cubicBezTo>
                    <a:pt x="31" y="97"/>
                    <a:pt x="31" y="97"/>
                    <a:pt x="31" y="97"/>
                  </a:cubicBezTo>
                  <a:cubicBezTo>
                    <a:pt x="31" y="97"/>
                    <a:pt x="31" y="97"/>
                    <a:pt x="31" y="97"/>
                  </a:cubicBezTo>
                  <a:cubicBezTo>
                    <a:pt x="31" y="98"/>
                    <a:pt x="31" y="98"/>
                    <a:pt x="31" y="98"/>
                  </a:cubicBezTo>
                  <a:cubicBezTo>
                    <a:pt x="31" y="98"/>
                    <a:pt x="30" y="98"/>
                    <a:pt x="30" y="98"/>
                  </a:cubicBezTo>
                  <a:cubicBezTo>
                    <a:pt x="30" y="98"/>
                    <a:pt x="30" y="98"/>
                    <a:pt x="30" y="98"/>
                  </a:cubicBezTo>
                  <a:cubicBezTo>
                    <a:pt x="30" y="98"/>
                    <a:pt x="30" y="98"/>
                    <a:pt x="30" y="98"/>
                  </a:cubicBezTo>
                  <a:cubicBezTo>
                    <a:pt x="31" y="98"/>
                    <a:pt x="31" y="98"/>
                    <a:pt x="31" y="98"/>
                  </a:cubicBezTo>
                  <a:cubicBezTo>
                    <a:pt x="31" y="98"/>
                    <a:pt x="31" y="98"/>
                    <a:pt x="31" y="98"/>
                  </a:cubicBezTo>
                  <a:cubicBezTo>
                    <a:pt x="31" y="98"/>
                    <a:pt x="31" y="98"/>
                    <a:pt x="31" y="98"/>
                  </a:cubicBezTo>
                  <a:cubicBezTo>
                    <a:pt x="31" y="98"/>
                    <a:pt x="31" y="98"/>
                    <a:pt x="31" y="98"/>
                  </a:cubicBezTo>
                  <a:cubicBezTo>
                    <a:pt x="31" y="99"/>
                    <a:pt x="30" y="99"/>
                    <a:pt x="31" y="99"/>
                  </a:cubicBezTo>
                  <a:cubicBezTo>
                    <a:pt x="31" y="99"/>
                    <a:pt x="31" y="99"/>
                    <a:pt x="31" y="99"/>
                  </a:cubicBezTo>
                  <a:cubicBezTo>
                    <a:pt x="31" y="99"/>
                    <a:pt x="31" y="99"/>
                    <a:pt x="31" y="99"/>
                  </a:cubicBezTo>
                  <a:cubicBezTo>
                    <a:pt x="31" y="99"/>
                    <a:pt x="31" y="99"/>
                    <a:pt x="31" y="99"/>
                  </a:cubicBezTo>
                  <a:cubicBezTo>
                    <a:pt x="31" y="99"/>
                    <a:pt x="31" y="99"/>
                    <a:pt x="31" y="99"/>
                  </a:cubicBezTo>
                  <a:cubicBezTo>
                    <a:pt x="31" y="99"/>
                    <a:pt x="31" y="99"/>
                    <a:pt x="31" y="99"/>
                  </a:cubicBezTo>
                  <a:cubicBezTo>
                    <a:pt x="32" y="99"/>
                    <a:pt x="32" y="99"/>
                    <a:pt x="32" y="99"/>
                  </a:cubicBezTo>
                  <a:cubicBezTo>
                    <a:pt x="32" y="99"/>
                    <a:pt x="32" y="99"/>
                    <a:pt x="32" y="99"/>
                  </a:cubicBezTo>
                  <a:cubicBezTo>
                    <a:pt x="32" y="99"/>
                    <a:pt x="32" y="99"/>
                    <a:pt x="32" y="99"/>
                  </a:cubicBezTo>
                  <a:cubicBezTo>
                    <a:pt x="32" y="99"/>
                    <a:pt x="32" y="99"/>
                    <a:pt x="33" y="99"/>
                  </a:cubicBezTo>
                  <a:cubicBezTo>
                    <a:pt x="33" y="99"/>
                    <a:pt x="33" y="98"/>
                    <a:pt x="33" y="98"/>
                  </a:cubicBezTo>
                  <a:cubicBezTo>
                    <a:pt x="33" y="98"/>
                    <a:pt x="33" y="98"/>
                    <a:pt x="33" y="98"/>
                  </a:cubicBezTo>
                  <a:cubicBezTo>
                    <a:pt x="33" y="98"/>
                    <a:pt x="33" y="98"/>
                    <a:pt x="33" y="98"/>
                  </a:cubicBezTo>
                  <a:cubicBezTo>
                    <a:pt x="33" y="98"/>
                    <a:pt x="33" y="98"/>
                    <a:pt x="34" y="98"/>
                  </a:cubicBezTo>
                  <a:cubicBezTo>
                    <a:pt x="34" y="98"/>
                    <a:pt x="34" y="98"/>
                    <a:pt x="34" y="98"/>
                  </a:cubicBezTo>
                  <a:cubicBezTo>
                    <a:pt x="34" y="98"/>
                    <a:pt x="34" y="98"/>
                    <a:pt x="34" y="98"/>
                  </a:cubicBezTo>
                  <a:cubicBezTo>
                    <a:pt x="34" y="98"/>
                    <a:pt x="34" y="98"/>
                    <a:pt x="34" y="98"/>
                  </a:cubicBezTo>
                  <a:cubicBezTo>
                    <a:pt x="34" y="98"/>
                    <a:pt x="34" y="98"/>
                    <a:pt x="34" y="98"/>
                  </a:cubicBezTo>
                  <a:cubicBezTo>
                    <a:pt x="34" y="98"/>
                    <a:pt x="34" y="97"/>
                    <a:pt x="34" y="97"/>
                  </a:cubicBezTo>
                  <a:cubicBezTo>
                    <a:pt x="34" y="97"/>
                    <a:pt x="33"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6"/>
                  </a:cubicBezTo>
                  <a:cubicBezTo>
                    <a:pt x="34" y="96"/>
                    <a:pt x="34" y="96"/>
                    <a:pt x="34" y="96"/>
                  </a:cubicBezTo>
                  <a:cubicBezTo>
                    <a:pt x="34" y="96"/>
                    <a:pt x="34" y="96"/>
                    <a:pt x="34" y="96"/>
                  </a:cubicBezTo>
                  <a:cubicBezTo>
                    <a:pt x="34" y="96"/>
                    <a:pt x="34" y="96"/>
                    <a:pt x="34" y="96"/>
                  </a:cubicBezTo>
                  <a:cubicBezTo>
                    <a:pt x="34" y="96"/>
                    <a:pt x="34" y="96"/>
                    <a:pt x="34" y="96"/>
                  </a:cubicBezTo>
                  <a:cubicBezTo>
                    <a:pt x="34" y="96"/>
                    <a:pt x="34" y="97"/>
                    <a:pt x="34" y="97"/>
                  </a:cubicBezTo>
                  <a:cubicBezTo>
                    <a:pt x="34" y="97"/>
                    <a:pt x="34" y="97"/>
                    <a:pt x="35" y="97"/>
                  </a:cubicBezTo>
                  <a:cubicBezTo>
                    <a:pt x="35" y="97"/>
                    <a:pt x="35" y="97"/>
                    <a:pt x="35" y="97"/>
                  </a:cubicBezTo>
                  <a:cubicBezTo>
                    <a:pt x="35" y="97"/>
                    <a:pt x="35" y="97"/>
                    <a:pt x="35" y="97"/>
                  </a:cubicBezTo>
                  <a:cubicBezTo>
                    <a:pt x="35" y="97"/>
                    <a:pt x="35" y="97"/>
                    <a:pt x="35" y="97"/>
                  </a:cubicBezTo>
                  <a:cubicBezTo>
                    <a:pt x="35" y="97"/>
                    <a:pt x="35" y="97"/>
                    <a:pt x="35" y="97"/>
                  </a:cubicBezTo>
                  <a:cubicBezTo>
                    <a:pt x="35" y="97"/>
                    <a:pt x="35" y="96"/>
                    <a:pt x="35" y="96"/>
                  </a:cubicBezTo>
                  <a:cubicBezTo>
                    <a:pt x="35" y="96"/>
                    <a:pt x="35" y="96"/>
                    <a:pt x="36" y="96"/>
                  </a:cubicBezTo>
                  <a:cubicBezTo>
                    <a:pt x="36" y="96"/>
                    <a:pt x="36" y="96"/>
                    <a:pt x="36" y="96"/>
                  </a:cubicBezTo>
                  <a:cubicBezTo>
                    <a:pt x="36" y="96"/>
                    <a:pt x="36" y="96"/>
                    <a:pt x="36" y="96"/>
                  </a:cubicBezTo>
                  <a:cubicBezTo>
                    <a:pt x="36" y="96"/>
                    <a:pt x="36" y="96"/>
                    <a:pt x="36" y="96"/>
                  </a:cubicBezTo>
                  <a:cubicBezTo>
                    <a:pt x="36" y="96"/>
                    <a:pt x="37" y="96"/>
                    <a:pt x="37" y="96"/>
                  </a:cubicBezTo>
                  <a:cubicBezTo>
                    <a:pt x="37" y="96"/>
                    <a:pt x="37" y="96"/>
                    <a:pt x="37" y="97"/>
                  </a:cubicBezTo>
                  <a:cubicBezTo>
                    <a:pt x="37" y="97"/>
                    <a:pt x="37" y="97"/>
                    <a:pt x="37" y="97"/>
                  </a:cubicBezTo>
                  <a:cubicBezTo>
                    <a:pt x="37" y="97"/>
                    <a:pt x="37" y="97"/>
                    <a:pt x="37" y="96"/>
                  </a:cubicBezTo>
                  <a:cubicBezTo>
                    <a:pt x="37" y="96"/>
                    <a:pt x="37" y="96"/>
                    <a:pt x="37" y="96"/>
                  </a:cubicBezTo>
                  <a:cubicBezTo>
                    <a:pt x="38" y="96"/>
                    <a:pt x="38" y="96"/>
                    <a:pt x="38" y="96"/>
                  </a:cubicBezTo>
                  <a:cubicBezTo>
                    <a:pt x="38" y="96"/>
                    <a:pt x="38" y="96"/>
                    <a:pt x="38" y="96"/>
                  </a:cubicBezTo>
                  <a:cubicBezTo>
                    <a:pt x="38" y="96"/>
                    <a:pt x="38" y="95"/>
                    <a:pt x="38" y="95"/>
                  </a:cubicBezTo>
                  <a:cubicBezTo>
                    <a:pt x="38" y="95"/>
                    <a:pt x="38" y="95"/>
                    <a:pt x="38" y="95"/>
                  </a:cubicBezTo>
                  <a:cubicBezTo>
                    <a:pt x="38" y="95"/>
                    <a:pt x="38" y="94"/>
                    <a:pt x="38" y="94"/>
                  </a:cubicBezTo>
                  <a:cubicBezTo>
                    <a:pt x="38" y="94"/>
                    <a:pt x="38" y="94"/>
                    <a:pt x="38" y="94"/>
                  </a:cubicBezTo>
                  <a:cubicBezTo>
                    <a:pt x="38" y="94"/>
                    <a:pt x="38" y="94"/>
                    <a:pt x="38" y="94"/>
                  </a:cubicBezTo>
                  <a:cubicBezTo>
                    <a:pt x="38" y="94"/>
                    <a:pt x="38" y="94"/>
                    <a:pt x="38" y="94"/>
                  </a:cubicBezTo>
                  <a:cubicBezTo>
                    <a:pt x="38" y="94"/>
                    <a:pt x="38" y="93"/>
                    <a:pt x="38" y="93"/>
                  </a:cubicBezTo>
                  <a:cubicBezTo>
                    <a:pt x="38" y="93"/>
                    <a:pt x="38" y="93"/>
                    <a:pt x="38" y="93"/>
                  </a:cubicBezTo>
                  <a:cubicBezTo>
                    <a:pt x="38" y="93"/>
                    <a:pt x="38" y="93"/>
                    <a:pt x="38" y="93"/>
                  </a:cubicBezTo>
                  <a:cubicBezTo>
                    <a:pt x="38" y="93"/>
                    <a:pt x="38" y="93"/>
                    <a:pt x="38" y="93"/>
                  </a:cubicBezTo>
                  <a:cubicBezTo>
                    <a:pt x="38" y="94"/>
                    <a:pt x="38" y="94"/>
                    <a:pt x="38" y="94"/>
                  </a:cubicBezTo>
                  <a:cubicBezTo>
                    <a:pt x="38" y="94"/>
                    <a:pt x="38" y="94"/>
                    <a:pt x="38" y="94"/>
                  </a:cubicBezTo>
                  <a:cubicBezTo>
                    <a:pt x="38" y="94"/>
                    <a:pt x="38" y="94"/>
                    <a:pt x="38" y="94"/>
                  </a:cubicBezTo>
                  <a:cubicBezTo>
                    <a:pt x="38" y="94"/>
                    <a:pt x="38" y="94"/>
                    <a:pt x="38" y="94"/>
                  </a:cubicBezTo>
                  <a:cubicBezTo>
                    <a:pt x="38" y="94"/>
                    <a:pt x="38" y="94"/>
                    <a:pt x="39" y="94"/>
                  </a:cubicBezTo>
                  <a:cubicBezTo>
                    <a:pt x="39" y="94"/>
                    <a:pt x="39" y="94"/>
                    <a:pt x="39" y="94"/>
                  </a:cubicBezTo>
                  <a:cubicBezTo>
                    <a:pt x="39" y="94"/>
                    <a:pt x="39" y="94"/>
                    <a:pt x="39" y="94"/>
                  </a:cubicBezTo>
                  <a:cubicBezTo>
                    <a:pt x="39" y="94"/>
                    <a:pt x="39" y="94"/>
                    <a:pt x="39" y="94"/>
                  </a:cubicBezTo>
                  <a:cubicBezTo>
                    <a:pt x="39" y="94"/>
                    <a:pt x="39" y="94"/>
                    <a:pt x="39" y="94"/>
                  </a:cubicBezTo>
                  <a:cubicBezTo>
                    <a:pt x="39"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39" y="94"/>
                    <a:pt x="40" y="94"/>
                  </a:cubicBezTo>
                  <a:cubicBezTo>
                    <a:pt x="40" y="94"/>
                    <a:pt x="40" y="93"/>
                    <a:pt x="40" y="94"/>
                  </a:cubicBezTo>
                  <a:cubicBezTo>
                    <a:pt x="40" y="94"/>
                    <a:pt x="40" y="94"/>
                    <a:pt x="40" y="94"/>
                  </a:cubicBezTo>
                  <a:cubicBezTo>
                    <a:pt x="40" y="94"/>
                    <a:pt x="40" y="94"/>
                    <a:pt x="40" y="94"/>
                  </a:cubicBezTo>
                  <a:cubicBezTo>
                    <a:pt x="40" y="94"/>
                    <a:pt x="41" y="94"/>
                    <a:pt x="41" y="94"/>
                  </a:cubicBezTo>
                  <a:cubicBezTo>
                    <a:pt x="41" y="94"/>
                    <a:pt x="41" y="94"/>
                    <a:pt x="41" y="94"/>
                  </a:cubicBezTo>
                  <a:cubicBezTo>
                    <a:pt x="41" y="94"/>
                    <a:pt x="41" y="94"/>
                    <a:pt x="41" y="94"/>
                  </a:cubicBezTo>
                  <a:cubicBezTo>
                    <a:pt x="41" y="94"/>
                    <a:pt x="41" y="94"/>
                    <a:pt x="41" y="94"/>
                  </a:cubicBezTo>
                  <a:cubicBezTo>
                    <a:pt x="41" y="94"/>
                    <a:pt x="41" y="94"/>
                    <a:pt x="42" y="94"/>
                  </a:cubicBezTo>
                  <a:cubicBezTo>
                    <a:pt x="42" y="94"/>
                    <a:pt x="42" y="94"/>
                    <a:pt x="42" y="94"/>
                  </a:cubicBezTo>
                  <a:cubicBezTo>
                    <a:pt x="42" y="94"/>
                    <a:pt x="42" y="94"/>
                    <a:pt x="42" y="94"/>
                  </a:cubicBezTo>
                  <a:cubicBezTo>
                    <a:pt x="42" y="94"/>
                    <a:pt x="42" y="94"/>
                    <a:pt x="42" y="94"/>
                  </a:cubicBezTo>
                  <a:cubicBezTo>
                    <a:pt x="42" y="94"/>
                    <a:pt x="42" y="94"/>
                    <a:pt x="42" y="94"/>
                  </a:cubicBezTo>
                  <a:cubicBezTo>
                    <a:pt x="43" y="94"/>
                    <a:pt x="43" y="94"/>
                    <a:pt x="43" y="94"/>
                  </a:cubicBezTo>
                  <a:cubicBezTo>
                    <a:pt x="43" y="94"/>
                    <a:pt x="43" y="94"/>
                    <a:pt x="43" y="94"/>
                  </a:cubicBezTo>
                  <a:cubicBezTo>
                    <a:pt x="43" y="94"/>
                    <a:pt x="43" y="94"/>
                    <a:pt x="43" y="94"/>
                  </a:cubicBezTo>
                  <a:cubicBezTo>
                    <a:pt x="43" y="94"/>
                    <a:pt x="43" y="94"/>
                    <a:pt x="43" y="94"/>
                  </a:cubicBezTo>
                  <a:cubicBezTo>
                    <a:pt x="43" y="94"/>
                    <a:pt x="43" y="94"/>
                    <a:pt x="43" y="94"/>
                  </a:cubicBezTo>
                  <a:cubicBezTo>
                    <a:pt x="44" y="94"/>
                    <a:pt x="44" y="94"/>
                    <a:pt x="44" y="94"/>
                  </a:cubicBezTo>
                  <a:cubicBezTo>
                    <a:pt x="44" y="94"/>
                    <a:pt x="44" y="94"/>
                    <a:pt x="44" y="94"/>
                  </a:cubicBezTo>
                  <a:cubicBezTo>
                    <a:pt x="44" y="94"/>
                    <a:pt x="44" y="94"/>
                    <a:pt x="44" y="94"/>
                  </a:cubicBezTo>
                  <a:cubicBezTo>
                    <a:pt x="44" y="94"/>
                    <a:pt x="44"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6" y="94"/>
                    <a:pt x="46" y="94"/>
                  </a:cubicBezTo>
                  <a:cubicBezTo>
                    <a:pt x="46" y="94"/>
                    <a:pt x="46" y="94"/>
                    <a:pt x="46" y="94"/>
                  </a:cubicBezTo>
                  <a:cubicBezTo>
                    <a:pt x="46" y="94"/>
                    <a:pt x="46"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5"/>
                    <a:pt x="45" y="95"/>
                  </a:cubicBezTo>
                  <a:cubicBezTo>
                    <a:pt x="45" y="95"/>
                    <a:pt x="45" y="95"/>
                    <a:pt x="45" y="95"/>
                  </a:cubicBezTo>
                  <a:cubicBezTo>
                    <a:pt x="45" y="95"/>
                    <a:pt x="45" y="95"/>
                    <a:pt x="45" y="95"/>
                  </a:cubicBezTo>
                  <a:cubicBezTo>
                    <a:pt x="45" y="95"/>
                    <a:pt x="45" y="95"/>
                    <a:pt x="45" y="95"/>
                  </a:cubicBezTo>
                  <a:cubicBezTo>
                    <a:pt x="45" y="95"/>
                    <a:pt x="45" y="95"/>
                    <a:pt x="45" y="95"/>
                  </a:cubicBezTo>
                  <a:cubicBezTo>
                    <a:pt x="45" y="95"/>
                    <a:pt x="45" y="95"/>
                    <a:pt x="46" y="95"/>
                  </a:cubicBezTo>
                  <a:cubicBezTo>
                    <a:pt x="46" y="95"/>
                    <a:pt x="46" y="95"/>
                    <a:pt x="46" y="95"/>
                  </a:cubicBezTo>
                  <a:cubicBezTo>
                    <a:pt x="46" y="95"/>
                    <a:pt x="46" y="95"/>
                    <a:pt x="46" y="95"/>
                  </a:cubicBezTo>
                  <a:cubicBezTo>
                    <a:pt x="46" y="95"/>
                    <a:pt x="46" y="95"/>
                    <a:pt x="46" y="95"/>
                  </a:cubicBezTo>
                  <a:cubicBezTo>
                    <a:pt x="45" y="95"/>
                    <a:pt x="45" y="95"/>
                    <a:pt x="45" y="95"/>
                  </a:cubicBezTo>
                  <a:cubicBezTo>
                    <a:pt x="45" y="95"/>
                    <a:pt x="45" y="95"/>
                    <a:pt x="45" y="95"/>
                  </a:cubicBezTo>
                  <a:cubicBezTo>
                    <a:pt x="45" y="95"/>
                    <a:pt x="45" y="95"/>
                    <a:pt x="45" y="95"/>
                  </a:cubicBezTo>
                  <a:cubicBezTo>
                    <a:pt x="45" y="95"/>
                    <a:pt x="45" y="95"/>
                    <a:pt x="45" y="95"/>
                  </a:cubicBezTo>
                  <a:cubicBezTo>
                    <a:pt x="45" y="95"/>
                    <a:pt x="44" y="95"/>
                    <a:pt x="44" y="95"/>
                  </a:cubicBezTo>
                  <a:cubicBezTo>
                    <a:pt x="44" y="95"/>
                    <a:pt x="44" y="95"/>
                    <a:pt x="44" y="95"/>
                  </a:cubicBezTo>
                  <a:cubicBezTo>
                    <a:pt x="44" y="95"/>
                    <a:pt x="44" y="95"/>
                    <a:pt x="44" y="95"/>
                  </a:cubicBezTo>
                  <a:cubicBezTo>
                    <a:pt x="44" y="95"/>
                    <a:pt x="44" y="95"/>
                    <a:pt x="44" y="95"/>
                  </a:cubicBezTo>
                  <a:cubicBezTo>
                    <a:pt x="44" y="95"/>
                    <a:pt x="44" y="95"/>
                    <a:pt x="43" y="95"/>
                  </a:cubicBezTo>
                  <a:cubicBezTo>
                    <a:pt x="43" y="95"/>
                    <a:pt x="43" y="95"/>
                    <a:pt x="43" y="95"/>
                  </a:cubicBezTo>
                  <a:cubicBezTo>
                    <a:pt x="43" y="95"/>
                    <a:pt x="43" y="95"/>
                    <a:pt x="43" y="95"/>
                  </a:cubicBezTo>
                  <a:cubicBezTo>
                    <a:pt x="43" y="95"/>
                    <a:pt x="42" y="95"/>
                    <a:pt x="42" y="95"/>
                  </a:cubicBezTo>
                  <a:cubicBezTo>
                    <a:pt x="42" y="95"/>
                    <a:pt x="42" y="95"/>
                    <a:pt x="42" y="95"/>
                  </a:cubicBezTo>
                  <a:cubicBezTo>
                    <a:pt x="42" y="95"/>
                    <a:pt x="42" y="95"/>
                    <a:pt x="42" y="95"/>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7"/>
                    <a:pt x="42" y="97"/>
                    <a:pt x="42" y="97"/>
                  </a:cubicBezTo>
                  <a:cubicBezTo>
                    <a:pt x="42" y="97"/>
                    <a:pt x="42" y="97"/>
                    <a:pt x="42" y="97"/>
                  </a:cubicBezTo>
                  <a:cubicBezTo>
                    <a:pt x="42" y="97"/>
                    <a:pt x="42" y="97"/>
                    <a:pt x="42" y="97"/>
                  </a:cubicBezTo>
                  <a:cubicBezTo>
                    <a:pt x="42" y="96"/>
                    <a:pt x="42" y="96"/>
                    <a:pt x="42" y="96"/>
                  </a:cubicBezTo>
                  <a:cubicBezTo>
                    <a:pt x="42" y="96"/>
                    <a:pt x="42" y="96"/>
                    <a:pt x="41" y="96"/>
                  </a:cubicBezTo>
                  <a:cubicBezTo>
                    <a:pt x="41" y="96"/>
                    <a:pt x="41" y="96"/>
                    <a:pt x="41" y="96"/>
                  </a:cubicBezTo>
                  <a:cubicBezTo>
                    <a:pt x="41" y="96"/>
                    <a:pt x="41" y="96"/>
                    <a:pt x="41" y="96"/>
                  </a:cubicBezTo>
                  <a:cubicBezTo>
                    <a:pt x="41" y="96"/>
                    <a:pt x="41" y="96"/>
                    <a:pt x="41" y="96"/>
                  </a:cubicBezTo>
                  <a:cubicBezTo>
                    <a:pt x="41" y="96"/>
                    <a:pt x="41" y="96"/>
                    <a:pt x="41" y="96"/>
                  </a:cubicBezTo>
                  <a:cubicBezTo>
                    <a:pt x="41" y="96"/>
                    <a:pt x="40" y="97"/>
                    <a:pt x="40" y="97"/>
                  </a:cubicBezTo>
                  <a:cubicBezTo>
                    <a:pt x="40" y="97"/>
                    <a:pt x="40" y="97"/>
                    <a:pt x="40" y="97"/>
                  </a:cubicBezTo>
                  <a:cubicBezTo>
                    <a:pt x="40" y="97"/>
                    <a:pt x="40" y="97"/>
                    <a:pt x="40" y="97"/>
                  </a:cubicBezTo>
                  <a:cubicBezTo>
                    <a:pt x="40" y="98"/>
                    <a:pt x="40" y="98"/>
                    <a:pt x="40" y="98"/>
                  </a:cubicBezTo>
                  <a:cubicBezTo>
                    <a:pt x="40" y="98"/>
                    <a:pt x="40" y="98"/>
                    <a:pt x="40" y="98"/>
                  </a:cubicBezTo>
                  <a:cubicBezTo>
                    <a:pt x="40" y="98"/>
                    <a:pt x="40" y="98"/>
                    <a:pt x="40" y="98"/>
                  </a:cubicBezTo>
                  <a:cubicBezTo>
                    <a:pt x="40" y="98"/>
                    <a:pt x="40" y="98"/>
                    <a:pt x="40" y="99"/>
                  </a:cubicBezTo>
                  <a:cubicBezTo>
                    <a:pt x="40" y="99"/>
                    <a:pt x="40" y="99"/>
                    <a:pt x="40" y="99"/>
                  </a:cubicBezTo>
                  <a:cubicBezTo>
                    <a:pt x="40" y="99"/>
                    <a:pt x="40" y="99"/>
                    <a:pt x="40" y="99"/>
                  </a:cubicBezTo>
                  <a:cubicBezTo>
                    <a:pt x="40" y="99"/>
                    <a:pt x="40" y="99"/>
                    <a:pt x="40" y="99"/>
                  </a:cubicBezTo>
                  <a:cubicBezTo>
                    <a:pt x="40" y="100"/>
                    <a:pt x="40" y="100"/>
                    <a:pt x="39" y="100"/>
                  </a:cubicBezTo>
                  <a:cubicBezTo>
                    <a:pt x="39" y="100"/>
                    <a:pt x="39" y="100"/>
                    <a:pt x="39" y="100"/>
                  </a:cubicBezTo>
                  <a:cubicBezTo>
                    <a:pt x="39" y="100"/>
                    <a:pt x="39" y="100"/>
                    <a:pt x="39" y="100"/>
                  </a:cubicBezTo>
                  <a:cubicBezTo>
                    <a:pt x="39" y="100"/>
                    <a:pt x="39" y="100"/>
                    <a:pt x="39" y="100"/>
                  </a:cubicBezTo>
                  <a:cubicBezTo>
                    <a:pt x="39" y="100"/>
                    <a:pt x="39" y="101"/>
                    <a:pt x="39" y="101"/>
                  </a:cubicBezTo>
                  <a:cubicBezTo>
                    <a:pt x="39" y="101"/>
                    <a:pt x="39" y="101"/>
                    <a:pt x="39" y="101"/>
                  </a:cubicBezTo>
                  <a:cubicBezTo>
                    <a:pt x="39" y="101"/>
                    <a:pt x="39" y="101"/>
                    <a:pt x="39" y="101"/>
                  </a:cubicBezTo>
                  <a:cubicBezTo>
                    <a:pt x="38" y="101"/>
                    <a:pt x="38" y="101"/>
                    <a:pt x="38" y="101"/>
                  </a:cubicBezTo>
                  <a:cubicBezTo>
                    <a:pt x="38" y="101"/>
                    <a:pt x="38" y="101"/>
                    <a:pt x="38" y="101"/>
                  </a:cubicBezTo>
                  <a:cubicBezTo>
                    <a:pt x="38" y="101"/>
                    <a:pt x="38" y="102"/>
                    <a:pt x="38" y="102"/>
                  </a:cubicBezTo>
                  <a:cubicBezTo>
                    <a:pt x="38" y="102"/>
                    <a:pt x="38" y="102"/>
                    <a:pt x="38" y="102"/>
                  </a:cubicBezTo>
                  <a:cubicBezTo>
                    <a:pt x="38" y="102"/>
                    <a:pt x="38" y="102"/>
                    <a:pt x="38" y="102"/>
                  </a:cubicBezTo>
                  <a:cubicBezTo>
                    <a:pt x="38" y="102"/>
                    <a:pt x="38" y="102"/>
                    <a:pt x="38" y="102"/>
                  </a:cubicBezTo>
                  <a:cubicBezTo>
                    <a:pt x="38" y="102"/>
                    <a:pt x="38" y="102"/>
                    <a:pt x="38" y="102"/>
                  </a:cubicBezTo>
                  <a:cubicBezTo>
                    <a:pt x="38" y="102"/>
                    <a:pt x="38" y="102"/>
                    <a:pt x="38" y="102"/>
                  </a:cubicBezTo>
                  <a:cubicBezTo>
                    <a:pt x="38" y="102"/>
                    <a:pt x="38" y="103"/>
                    <a:pt x="38" y="103"/>
                  </a:cubicBezTo>
                  <a:cubicBezTo>
                    <a:pt x="38" y="103"/>
                    <a:pt x="38" y="103"/>
                    <a:pt x="38" y="103"/>
                  </a:cubicBezTo>
                  <a:cubicBezTo>
                    <a:pt x="38" y="103"/>
                    <a:pt x="38" y="103"/>
                    <a:pt x="38" y="103"/>
                  </a:cubicBezTo>
                  <a:cubicBezTo>
                    <a:pt x="38" y="103"/>
                    <a:pt x="38" y="103"/>
                    <a:pt x="38" y="103"/>
                  </a:cubicBezTo>
                  <a:cubicBezTo>
                    <a:pt x="38" y="103"/>
                    <a:pt x="38" y="103"/>
                    <a:pt x="38" y="103"/>
                  </a:cubicBezTo>
                  <a:cubicBezTo>
                    <a:pt x="38" y="104"/>
                    <a:pt x="38" y="104"/>
                    <a:pt x="38" y="104"/>
                  </a:cubicBezTo>
                  <a:cubicBezTo>
                    <a:pt x="38" y="104"/>
                    <a:pt x="37" y="104"/>
                    <a:pt x="37" y="104"/>
                  </a:cubicBezTo>
                  <a:cubicBezTo>
                    <a:pt x="37" y="104"/>
                    <a:pt x="37" y="104"/>
                    <a:pt x="37" y="104"/>
                  </a:cubicBezTo>
                  <a:cubicBezTo>
                    <a:pt x="37" y="104"/>
                    <a:pt x="37" y="104"/>
                    <a:pt x="37" y="104"/>
                  </a:cubicBezTo>
                  <a:cubicBezTo>
                    <a:pt x="37" y="104"/>
                    <a:pt x="37" y="104"/>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6"/>
                    <a:pt x="37" y="106"/>
                  </a:cubicBezTo>
                  <a:cubicBezTo>
                    <a:pt x="37" y="106"/>
                    <a:pt x="37" y="106"/>
                    <a:pt x="37" y="106"/>
                  </a:cubicBezTo>
                  <a:cubicBezTo>
                    <a:pt x="37" y="106"/>
                    <a:pt x="37" y="106"/>
                    <a:pt x="37" y="106"/>
                  </a:cubicBezTo>
                  <a:cubicBezTo>
                    <a:pt x="37" y="106"/>
                    <a:pt x="37" y="106"/>
                    <a:pt x="37" y="106"/>
                  </a:cubicBezTo>
                  <a:cubicBezTo>
                    <a:pt x="37" y="106"/>
                    <a:pt x="37" y="106"/>
                    <a:pt x="37" y="106"/>
                  </a:cubicBezTo>
                  <a:cubicBezTo>
                    <a:pt x="37" y="106"/>
                    <a:pt x="37" y="106"/>
                    <a:pt x="37" y="106"/>
                  </a:cubicBezTo>
                  <a:cubicBezTo>
                    <a:pt x="37" y="106"/>
                    <a:pt x="37" y="107"/>
                    <a:pt x="37" y="107"/>
                  </a:cubicBezTo>
                  <a:cubicBezTo>
                    <a:pt x="37" y="107"/>
                    <a:pt x="37" y="107"/>
                    <a:pt x="37" y="107"/>
                  </a:cubicBezTo>
                  <a:cubicBezTo>
                    <a:pt x="37" y="107"/>
                    <a:pt x="38" y="107"/>
                    <a:pt x="38" y="107"/>
                  </a:cubicBezTo>
                  <a:cubicBezTo>
                    <a:pt x="38" y="107"/>
                    <a:pt x="38" y="107"/>
                    <a:pt x="38" y="107"/>
                  </a:cubicBezTo>
                  <a:cubicBezTo>
                    <a:pt x="38" y="107"/>
                    <a:pt x="38" y="107"/>
                    <a:pt x="38" y="107"/>
                  </a:cubicBezTo>
                  <a:cubicBezTo>
                    <a:pt x="38" y="107"/>
                    <a:pt x="38" y="107"/>
                    <a:pt x="38" y="107"/>
                  </a:cubicBezTo>
                  <a:cubicBezTo>
                    <a:pt x="38" y="108"/>
                    <a:pt x="38" y="108"/>
                    <a:pt x="38" y="108"/>
                  </a:cubicBezTo>
                  <a:cubicBezTo>
                    <a:pt x="38" y="108"/>
                    <a:pt x="38" y="108"/>
                    <a:pt x="38" y="108"/>
                  </a:cubicBezTo>
                  <a:cubicBezTo>
                    <a:pt x="39" y="108"/>
                    <a:pt x="39" y="108"/>
                    <a:pt x="39" y="108"/>
                  </a:cubicBezTo>
                  <a:cubicBezTo>
                    <a:pt x="39" y="109"/>
                    <a:pt x="39" y="109"/>
                    <a:pt x="39" y="109"/>
                  </a:cubicBezTo>
                  <a:cubicBezTo>
                    <a:pt x="39" y="109"/>
                    <a:pt x="39" y="109"/>
                    <a:pt x="39" y="109"/>
                  </a:cubicBezTo>
                  <a:cubicBezTo>
                    <a:pt x="39" y="109"/>
                    <a:pt x="39" y="109"/>
                    <a:pt x="39" y="109"/>
                  </a:cubicBezTo>
                  <a:cubicBezTo>
                    <a:pt x="39" y="109"/>
                    <a:pt x="39" y="109"/>
                    <a:pt x="39" y="109"/>
                  </a:cubicBezTo>
                  <a:cubicBezTo>
                    <a:pt x="39" y="110"/>
                    <a:pt x="39" y="110"/>
                    <a:pt x="39" y="110"/>
                  </a:cubicBezTo>
                  <a:cubicBezTo>
                    <a:pt x="39" y="110"/>
                    <a:pt x="40" y="110"/>
                    <a:pt x="40" y="110"/>
                  </a:cubicBezTo>
                  <a:cubicBezTo>
                    <a:pt x="40" y="110"/>
                    <a:pt x="40" y="110"/>
                    <a:pt x="40" y="110"/>
                  </a:cubicBezTo>
                  <a:cubicBezTo>
                    <a:pt x="40" y="110"/>
                    <a:pt x="39" y="110"/>
                    <a:pt x="40" y="110"/>
                  </a:cubicBezTo>
                  <a:cubicBezTo>
                    <a:pt x="40" y="110"/>
                    <a:pt x="40" y="110"/>
                    <a:pt x="40" y="110"/>
                  </a:cubicBezTo>
                  <a:cubicBezTo>
                    <a:pt x="40" y="110"/>
                    <a:pt x="40" y="110"/>
                    <a:pt x="40" y="110"/>
                  </a:cubicBezTo>
                  <a:cubicBezTo>
                    <a:pt x="40" y="110"/>
                    <a:pt x="40" y="110"/>
                    <a:pt x="40" y="110"/>
                  </a:cubicBezTo>
                  <a:cubicBezTo>
                    <a:pt x="40" y="110"/>
                    <a:pt x="40" y="111"/>
                    <a:pt x="40" y="111"/>
                  </a:cubicBezTo>
                  <a:cubicBezTo>
                    <a:pt x="40" y="111"/>
                    <a:pt x="40" y="111"/>
                    <a:pt x="40" y="111"/>
                  </a:cubicBezTo>
                  <a:cubicBezTo>
                    <a:pt x="40" y="111"/>
                    <a:pt x="40" y="111"/>
                    <a:pt x="40" y="111"/>
                  </a:cubicBezTo>
                  <a:cubicBezTo>
                    <a:pt x="40" y="111"/>
                    <a:pt x="40" y="111"/>
                    <a:pt x="40" y="111"/>
                  </a:cubicBezTo>
                  <a:cubicBezTo>
                    <a:pt x="40" y="111"/>
                    <a:pt x="40" y="111"/>
                    <a:pt x="40" y="111"/>
                  </a:cubicBezTo>
                  <a:cubicBezTo>
                    <a:pt x="40" y="111"/>
                    <a:pt x="40" y="112"/>
                    <a:pt x="40" y="112"/>
                  </a:cubicBezTo>
                  <a:cubicBezTo>
                    <a:pt x="40" y="112"/>
                    <a:pt x="40" y="112"/>
                    <a:pt x="40" y="112"/>
                  </a:cubicBezTo>
                  <a:cubicBezTo>
                    <a:pt x="40" y="112"/>
                    <a:pt x="40" y="112"/>
                    <a:pt x="40" y="112"/>
                  </a:cubicBezTo>
                  <a:cubicBezTo>
                    <a:pt x="40" y="112"/>
                    <a:pt x="40" y="112"/>
                    <a:pt x="40" y="112"/>
                  </a:cubicBezTo>
                  <a:cubicBezTo>
                    <a:pt x="40" y="112"/>
                    <a:pt x="40" y="112"/>
                    <a:pt x="40" y="112"/>
                  </a:cubicBezTo>
                  <a:cubicBezTo>
                    <a:pt x="41" y="113"/>
                    <a:pt x="41" y="113"/>
                    <a:pt x="41" y="113"/>
                  </a:cubicBezTo>
                  <a:cubicBezTo>
                    <a:pt x="41" y="114"/>
                    <a:pt x="41" y="114"/>
                    <a:pt x="41" y="114"/>
                  </a:cubicBezTo>
                  <a:cubicBezTo>
                    <a:pt x="41" y="114"/>
                    <a:pt x="41" y="114"/>
                    <a:pt x="41" y="114"/>
                  </a:cubicBezTo>
                  <a:cubicBezTo>
                    <a:pt x="41" y="114"/>
                    <a:pt x="41" y="114"/>
                    <a:pt x="41" y="114"/>
                  </a:cubicBezTo>
                  <a:cubicBezTo>
                    <a:pt x="41" y="114"/>
                    <a:pt x="41" y="114"/>
                    <a:pt x="41" y="114"/>
                  </a:cubicBezTo>
                  <a:cubicBezTo>
                    <a:pt x="41" y="114"/>
                    <a:pt x="41" y="114"/>
                    <a:pt x="41"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3"/>
                  </a:cubicBezTo>
                  <a:cubicBezTo>
                    <a:pt x="42" y="113"/>
                    <a:pt x="42" y="113"/>
                    <a:pt x="42" y="113"/>
                  </a:cubicBezTo>
                  <a:cubicBezTo>
                    <a:pt x="42" y="113"/>
                    <a:pt x="42" y="113"/>
                    <a:pt x="42"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2"/>
                    <a:pt x="43" y="112"/>
                  </a:cubicBezTo>
                  <a:cubicBezTo>
                    <a:pt x="43" y="112"/>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2" y="114"/>
                    <a:pt x="42" y="114"/>
                    <a:pt x="42" y="114"/>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6"/>
                    <a:pt x="42" y="116"/>
                    <a:pt x="42" y="116"/>
                  </a:cubicBezTo>
                  <a:cubicBezTo>
                    <a:pt x="42" y="116"/>
                    <a:pt x="42" y="116"/>
                    <a:pt x="42" y="116"/>
                  </a:cubicBezTo>
                  <a:cubicBezTo>
                    <a:pt x="42" y="116"/>
                    <a:pt x="42" y="116"/>
                    <a:pt x="42" y="116"/>
                  </a:cubicBezTo>
                  <a:cubicBezTo>
                    <a:pt x="42" y="116"/>
                    <a:pt x="42" y="116"/>
                    <a:pt x="42" y="116"/>
                  </a:cubicBezTo>
                  <a:cubicBezTo>
                    <a:pt x="42" y="116"/>
                    <a:pt x="42" y="116"/>
                    <a:pt x="42" y="116"/>
                  </a:cubicBezTo>
                  <a:cubicBezTo>
                    <a:pt x="43" y="117"/>
                    <a:pt x="43" y="117"/>
                    <a:pt x="43" y="117"/>
                  </a:cubicBezTo>
                  <a:cubicBezTo>
                    <a:pt x="43" y="116"/>
                    <a:pt x="43" y="116"/>
                    <a:pt x="43" y="116"/>
                  </a:cubicBezTo>
                  <a:cubicBezTo>
                    <a:pt x="43" y="116"/>
                    <a:pt x="43" y="116"/>
                    <a:pt x="43" y="116"/>
                  </a:cubicBezTo>
                  <a:cubicBezTo>
                    <a:pt x="43" y="116"/>
                    <a:pt x="43" y="116"/>
                    <a:pt x="43" y="116"/>
                  </a:cubicBezTo>
                  <a:cubicBezTo>
                    <a:pt x="43" y="116"/>
                    <a:pt x="43" y="117"/>
                    <a:pt x="43" y="117"/>
                  </a:cubicBezTo>
                  <a:cubicBezTo>
                    <a:pt x="43" y="117"/>
                    <a:pt x="43" y="117"/>
                    <a:pt x="43" y="117"/>
                  </a:cubicBezTo>
                  <a:cubicBezTo>
                    <a:pt x="43" y="117"/>
                    <a:pt x="43" y="117"/>
                    <a:pt x="43" y="117"/>
                  </a:cubicBezTo>
                  <a:cubicBezTo>
                    <a:pt x="43" y="117"/>
                    <a:pt x="43" y="117"/>
                    <a:pt x="43" y="117"/>
                  </a:cubicBezTo>
                  <a:cubicBezTo>
                    <a:pt x="43" y="117"/>
                    <a:pt x="44" y="117"/>
                    <a:pt x="44" y="117"/>
                  </a:cubicBezTo>
                  <a:cubicBezTo>
                    <a:pt x="44" y="117"/>
                    <a:pt x="44" y="117"/>
                    <a:pt x="44" y="117"/>
                  </a:cubicBezTo>
                  <a:cubicBezTo>
                    <a:pt x="44" y="117"/>
                    <a:pt x="43" y="117"/>
                    <a:pt x="43" y="117"/>
                  </a:cubicBezTo>
                  <a:cubicBezTo>
                    <a:pt x="43" y="117"/>
                    <a:pt x="43" y="117"/>
                    <a:pt x="43" y="117"/>
                  </a:cubicBezTo>
                  <a:cubicBezTo>
                    <a:pt x="43" y="117"/>
                    <a:pt x="44" y="117"/>
                    <a:pt x="44" y="117"/>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6" y="113"/>
                    <a:pt x="46" y="113"/>
                  </a:cubicBezTo>
                  <a:cubicBezTo>
                    <a:pt x="46" y="113"/>
                    <a:pt x="46" y="113"/>
                    <a:pt x="46" y="113"/>
                  </a:cubicBezTo>
                  <a:cubicBezTo>
                    <a:pt x="46" y="113"/>
                    <a:pt x="46" y="113"/>
                    <a:pt x="46" y="114"/>
                  </a:cubicBezTo>
                  <a:cubicBezTo>
                    <a:pt x="46" y="114"/>
                    <a:pt x="46" y="114"/>
                    <a:pt x="46" y="114"/>
                  </a:cubicBezTo>
                  <a:cubicBezTo>
                    <a:pt x="46" y="114"/>
                    <a:pt x="46" y="114"/>
                    <a:pt x="46" y="114"/>
                  </a:cubicBezTo>
                  <a:cubicBezTo>
                    <a:pt x="46" y="114"/>
                    <a:pt x="46" y="114"/>
                    <a:pt x="46" y="114"/>
                  </a:cubicBezTo>
                  <a:cubicBezTo>
                    <a:pt x="46" y="114"/>
                    <a:pt x="45" y="114"/>
                    <a:pt x="45" y="114"/>
                  </a:cubicBezTo>
                  <a:cubicBezTo>
                    <a:pt x="45" y="114"/>
                    <a:pt x="46" y="114"/>
                    <a:pt x="46" y="114"/>
                  </a:cubicBezTo>
                  <a:cubicBezTo>
                    <a:pt x="46" y="114"/>
                    <a:pt x="46" y="114"/>
                    <a:pt x="46" y="114"/>
                  </a:cubicBezTo>
                  <a:cubicBezTo>
                    <a:pt x="46" y="114"/>
                    <a:pt x="46" y="114"/>
                    <a:pt x="46" y="114"/>
                  </a:cubicBezTo>
                  <a:cubicBezTo>
                    <a:pt x="46" y="114"/>
                    <a:pt x="46" y="114"/>
                    <a:pt x="46" y="114"/>
                  </a:cubicBezTo>
                  <a:cubicBezTo>
                    <a:pt x="46" y="114"/>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6"/>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4"/>
                    <a:pt x="47" y="114"/>
                  </a:cubicBezTo>
                  <a:cubicBezTo>
                    <a:pt x="47" y="114"/>
                    <a:pt x="47" y="114"/>
                    <a:pt x="47" y="114"/>
                  </a:cubicBezTo>
                  <a:cubicBezTo>
                    <a:pt x="47" y="114"/>
                    <a:pt x="47" y="114"/>
                    <a:pt x="47" y="114"/>
                  </a:cubicBezTo>
                  <a:cubicBezTo>
                    <a:pt x="47"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3"/>
                    <a:pt x="48" y="113"/>
                  </a:cubicBezTo>
                  <a:cubicBezTo>
                    <a:pt x="48"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4"/>
                    <a:pt x="49"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6"/>
                    <a:pt x="48"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7"/>
                    <a:pt x="49" y="117"/>
                  </a:cubicBezTo>
                  <a:cubicBezTo>
                    <a:pt x="49" y="117"/>
                    <a:pt x="48" y="117"/>
                    <a:pt x="48" y="117"/>
                  </a:cubicBezTo>
                  <a:cubicBezTo>
                    <a:pt x="48" y="117"/>
                    <a:pt x="48" y="117"/>
                    <a:pt x="48" y="117"/>
                  </a:cubicBezTo>
                  <a:cubicBezTo>
                    <a:pt x="48" y="117"/>
                    <a:pt x="48" y="117"/>
                    <a:pt x="48" y="117"/>
                  </a:cubicBezTo>
                  <a:cubicBezTo>
                    <a:pt x="48" y="117"/>
                    <a:pt x="48" y="117"/>
                    <a:pt x="48" y="117"/>
                  </a:cubicBezTo>
                  <a:cubicBezTo>
                    <a:pt x="48" y="117"/>
                    <a:pt x="48" y="117"/>
                    <a:pt x="48" y="117"/>
                  </a:cubicBezTo>
                  <a:cubicBezTo>
                    <a:pt x="48" y="117"/>
                    <a:pt x="48" y="117"/>
                    <a:pt x="48" y="117"/>
                  </a:cubicBezTo>
                  <a:cubicBezTo>
                    <a:pt x="48" y="117"/>
                    <a:pt x="47" y="117"/>
                    <a:pt x="47" y="117"/>
                  </a:cubicBezTo>
                  <a:cubicBezTo>
                    <a:pt x="47" y="117"/>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9"/>
                    <a:pt x="47" y="119"/>
                    <a:pt x="47" y="119"/>
                  </a:cubicBezTo>
                  <a:cubicBezTo>
                    <a:pt x="47" y="119"/>
                    <a:pt x="47" y="119"/>
                    <a:pt x="47" y="119"/>
                  </a:cubicBezTo>
                  <a:cubicBezTo>
                    <a:pt x="47" y="119"/>
                    <a:pt x="47" y="119"/>
                    <a:pt x="47"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7" y="120"/>
                    <a:pt x="47" y="120"/>
                  </a:cubicBezTo>
                  <a:cubicBezTo>
                    <a:pt x="47" y="120"/>
                    <a:pt x="47" y="120"/>
                    <a:pt x="47" y="120"/>
                  </a:cubicBezTo>
                  <a:cubicBezTo>
                    <a:pt x="47" y="120"/>
                    <a:pt x="47" y="120"/>
                    <a:pt x="47" y="120"/>
                  </a:cubicBezTo>
                  <a:cubicBezTo>
                    <a:pt x="47" y="120"/>
                    <a:pt x="47" y="120"/>
                    <a:pt x="47" y="120"/>
                  </a:cubicBezTo>
                  <a:cubicBezTo>
                    <a:pt x="47" y="120"/>
                    <a:pt x="46" y="120"/>
                    <a:pt x="46" y="120"/>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2"/>
                    <a:pt x="46" y="122"/>
                  </a:cubicBezTo>
                  <a:cubicBezTo>
                    <a:pt x="46" y="122"/>
                    <a:pt x="46" y="122"/>
                    <a:pt x="46" y="122"/>
                  </a:cubicBezTo>
                  <a:cubicBezTo>
                    <a:pt x="46" y="122"/>
                    <a:pt x="46" y="122"/>
                    <a:pt x="46" y="122"/>
                  </a:cubicBezTo>
                  <a:cubicBezTo>
                    <a:pt x="46" y="122"/>
                    <a:pt x="46" y="122"/>
                    <a:pt x="46" y="122"/>
                  </a:cubicBezTo>
                  <a:cubicBezTo>
                    <a:pt x="46" y="122"/>
                    <a:pt x="47" y="122"/>
                    <a:pt x="47" y="122"/>
                  </a:cubicBezTo>
                  <a:cubicBezTo>
                    <a:pt x="47" y="123"/>
                    <a:pt x="47" y="123"/>
                    <a:pt x="47" y="123"/>
                  </a:cubicBezTo>
                  <a:cubicBezTo>
                    <a:pt x="47" y="123"/>
                    <a:pt x="47" y="123"/>
                    <a:pt x="47" y="123"/>
                  </a:cubicBezTo>
                  <a:cubicBezTo>
                    <a:pt x="47" y="123"/>
                    <a:pt x="47" y="122"/>
                    <a:pt x="47" y="122"/>
                  </a:cubicBezTo>
                  <a:cubicBezTo>
                    <a:pt x="47" y="122"/>
                    <a:pt x="47" y="122"/>
                    <a:pt x="47" y="122"/>
                  </a:cubicBezTo>
                  <a:cubicBezTo>
                    <a:pt x="47" y="122"/>
                    <a:pt x="47" y="123"/>
                    <a:pt x="47" y="123"/>
                  </a:cubicBezTo>
                  <a:cubicBezTo>
                    <a:pt x="47" y="123"/>
                    <a:pt x="47" y="123"/>
                    <a:pt x="47" y="123"/>
                  </a:cubicBezTo>
                  <a:cubicBezTo>
                    <a:pt x="47" y="123"/>
                    <a:pt x="47" y="123"/>
                    <a:pt x="47" y="123"/>
                  </a:cubicBezTo>
                  <a:cubicBezTo>
                    <a:pt x="46" y="123"/>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5" y="121"/>
                    <a:pt x="45" y="121"/>
                    <a:pt x="45" y="121"/>
                  </a:cubicBezTo>
                  <a:cubicBezTo>
                    <a:pt x="45" y="121"/>
                    <a:pt x="45" y="121"/>
                    <a:pt x="45" y="121"/>
                  </a:cubicBezTo>
                  <a:cubicBezTo>
                    <a:pt x="45" y="121"/>
                    <a:pt x="45" y="121"/>
                    <a:pt x="45" y="121"/>
                  </a:cubicBezTo>
                  <a:cubicBezTo>
                    <a:pt x="45" y="121"/>
                    <a:pt x="45" y="122"/>
                    <a:pt x="45" y="122"/>
                  </a:cubicBezTo>
                  <a:cubicBezTo>
                    <a:pt x="45" y="122"/>
                    <a:pt x="45" y="122"/>
                    <a:pt x="45" y="122"/>
                  </a:cubicBezTo>
                  <a:cubicBezTo>
                    <a:pt x="45" y="122"/>
                    <a:pt x="45" y="123"/>
                    <a:pt x="45" y="123"/>
                  </a:cubicBezTo>
                  <a:cubicBezTo>
                    <a:pt x="45" y="123"/>
                    <a:pt x="45" y="124"/>
                    <a:pt x="45" y="124"/>
                  </a:cubicBezTo>
                  <a:cubicBezTo>
                    <a:pt x="45" y="124"/>
                    <a:pt x="45" y="124"/>
                    <a:pt x="45" y="124"/>
                  </a:cubicBezTo>
                  <a:cubicBezTo>
                    <a:pt x="45" y="124"/>
                    <a:pt x="45" y="125"/>
                    <a:pt x="45" y="125"/>
                  </a:cubicBezTo>
                  <a:cubicBezTo>
                    <a:pt x="45" y="125"/>
                    <a:pt x="45" y="125"/>
                    <a:pt x="45" y="125"/>
                  </a:cubicBezTo>
                  <a:cubicBezTo>
                    <a:pt x="45" y="125"/>
                    <a:pt x="45" y="125"/>
                    <a:pt x="45" y="125"/>
                  </a:cubicBezTo>
                  <a:cubicBezTo>
                    <a:pt x="45" y="125"/>
                    <a:pt x="45" y="125"/>
                    <a:pt x="46" y="125"/>
                  </a:cubicBezTo>
                  <a:cubicBezTo>
                    <a:pt x="46" y="126"/>
                    <a:pt x="46" y="126"/>
                    <a:pt x="46" y="126"/>
                  </a:cubicBezTo>
                  <a:cubicBezTo>
                    <a:pt x="46" y="126"/>
                    <a:pt x="46" y="126"/>
                    <a:pt x="46" y="126"/>
                  </a:cubicBezTo>
                  <a:cubicBezTo>
                    <a:pt x="46" y="126"/>
                    <a:pt x="46" y="126"/>
                    <a:pt x="46" y="126"/>
                  </a:cubicBezTo>
                  <a:cubicBezTo>
                    <a:pt x="46" y="126"/>
                    <a:pt x="47" y="126"/>
                    <a:pt x="47" y="126"/>
                  </a:cubicBezTo>
                  <a:cubicBezTo>
                    <a:pt x="47" y="126"/>
                    <a:pt x="47" y="126"/>
                    <a:pt x="47" y="126"/>
                  </a:cubicBezTo>
                  <a:cubicBezTo>
                    <a:pt x="47" y="126"/>
                    <a:pt x="47" y="126"/>
                    <a:pt x="47" y="126"/>
                  </a:cubicBezTo>
                  <a:cubicBezTo>
                    <a:pt x="47" y="126"/>
                    <a:pt x="48" y="126"/>
                    <a:pt x="48" y="126"/>
                  </a:cubicBezTo>
                  <a:cubicBezTo>
                    <a:pt x="48" y="126"/>
                    <a:pt x="48" y="126"/>
                    <a:pt x="48" y="126"/>
                  </a:cubicBezTo>
                  <a:cubicBezTo>
                    <a:pt x="48" y="125"/>
                    <a:pt x="48" y="125"/>
                    <a:pt x="48" y="125"/>
                  </a:cubicBezTo>
                  <a:cubicBezTo>
                    <a:pt x="48" y="125"/>
                    <a:pt x="48" y="125"/>
                    <a:pt x="48" y="125"/>
                  </a:cubicBezTo>
                  <a:cubicBezTo>
                    <a:pt x="48" y="125"/>
                    <a:pt x="48" y="126"/>
                    <a:pt x="48" y="126"/>
                  </a:cubicBezTo>
                  <a:cubicBezTo>
                    <a:pt x="48" y="126"/>
                    <a:pt x="48" y="126"/>
                    <a:pt x="48" y="126"/>
                  </a:cubicBezTo>
                  <a:cubicBezTo>
                    <a:pt x="48" y="126"/>
                    <a:pt x="48" y="126"/>
                    <a:pt x="48" y="126"/>
                  </a:cubicBezTo>
                  <a:cubicBezTo>
                    <a:pt x="48"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6" y="126"/>
                    <a:pt x="46"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7"/>
                    <a:pt x="47" y="127"/>
                  </a:cubicBezTo>
                  <a:cubicBezTo>
                    <a:pt x="47"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5" y="128"/>
                    <a:pt x="45" y="128"/>
                    <a:pt x="45" y="128"/>
                  </a:cubicBezTo>
                  <a:cubicBezTo>
                    <a:pt x="45" y="128"/>
                    <a:pt x="45" y="128"/>
                    <a:pt x="45" y="128"/>
                  </a:cubicBezTo>
                  <a:cubicBezTo>
                    <a:pt x="45" y="128"/>
                    <a:pt x="45" y="128"/>
                    <a:pt x="45" y="128"/>
                  </a:cubicBezTo>
                  <a:cubicBezTo>
                    <a:pt x="45" y="128"/>
                    <a:pt x="45" y="128"/>
                    <a:pt x="45" y="128"/>
                  </a:cubicBezTo>
                  <a:cubicBezTo>
                    <a:pt x="45" y="128"/>
                    <a:pt x="45" y="128"/>
                    <a:pt x="45" y="128"/>
                  </a:cubicBezTo>
                  <a:cubicBezTo>
                    <a:pt x="45" y="129"/>
                    <a:pt x="45" y="129"/>
                    <a:pt x="45" y="129"/>
                  </a:cubicBezTo>
                  <a:cubicBezTo>
                    <a:pt x="45" y="129"/>
                    <a:pt x="45" y="129"/>
                    <a:pt x="45" y="129"/>
                  </a:cubicBezTo>
                  <a:cubicBezTo>
                    <a:pt x="45" y="129"/>
                    <a:pt x="45" y="129"/>
                    <a:pt x="45" y="129"/>
                  </a:cubicBezTo>
                  <a:cubicBezTo>
                    <a:pt x="45" y="129"/>
                    <a:pt x="44" y="129"/>
                    <a:pt x="44" y="130"/>
                  </a:cubicBezTo>
                  <a:cubicBezTo>
                    <a:pt x="44" y="130"/>
                    <a:pt x="44" y="130"/>
                    <a:pt x="44" y="130"/>
                  </a:cubicBezTo>
                  <a:cubicBezTo>
                    <a:pt x="44" y="130"/>
                    <a:pt x="44" y="130"/>
                    <a:pt x="44" y="130"/>
                  </a:cubicBezTo>
                  <a:cubicBezTo>
                    <a:pt x="44" y="130"/>
                    <a:pt x="44" y="130"/>
                    <a:pt x="44" y="130"/>
                  </a:cubicBezTo>
                  <a:cubicBezTo>
                    <a:pt x="44" y="130"/>
                    <a:pt x="44" y="131"/>
                    <a:pt x="44" y="131"/>
                  </a:cubicBezTo>
                  <a:cubicBezTo>
                    <a:pt x="44" y="131"/>
                    <a:pt x="44" y="131"/>
                    <a:pt x="44" y="131"/>
                  </a:cubicBezTo>
                  <a:cubicBezTo>
                    <a:pt x="44" y="131"/>
                    <a:pt x="44" y="131"/>
                    <a:pt x="44"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6" y="133"/>
                    <a:pt x="46" y="133"/>
                    <a:pt x="46" y="133"/>
                  </a:cubicBezTo>
                  <a:cubicBezTo>
                    <a:pt x="46" y="133"/>
                    <a:pt x="46" y="133"/>
                    <a:pt x="46" y="133"/>
                  </a:cubicBezTo>
                  <a:cubicBezTo>
                    <a:pt x="46" y="133"/>
                    <a:pt x="46" y="133"/>
                    <a:pt x="46" y="133"/>
                  </a:cubicBezTo>
                  <a:cubicBezTo>
                    <a:pt x="46" y="133"/>
                    <a:pt x="46" y="133"/>
                    <a:pt x="46" y="133"/>
                  </a:cubicBezTo>
                  <a:cubicBezTo>
                    <a:pt x="46" y="133"/>
                    <a:pt x="46" y="133"/>
                    <a:pt x="46" y="133"/>
                  </a:cubicBezTo>
                  <a:cubicBezTo>
                    <a:pt x="46" y="133"/>
                    <a:pt x="46" y="134"/>
                    <a:pt x="46" y="134"/>
                  </a:cubicBezTo>
                  <a:cubicBezTo>
                    <a:pt x="46" y="134"/>
                    <a:pt x="46" y="134"/>
                    <a:pt x="46" y="134"/>
                  </a:cubicBezTo>
                  <a:cubicBezTo>
                    <a:pt x="46" y="134"/>
                    <a:pt x="46" y="134"/>
                    <a:pt x="46" y="134"/>
                  </a:cubicBezTo>
                  <a:cubicBezTo>
                    <a:pt x="46" y="134"/>
                    <a:pt x="46" y="134"/>
                    <a:pt x="46" y="135"/>
                  </a:cubicBezTo>
                  <a:cubicBezTo>
                    <a:pt x="46" y="135"/>
                    <a:pt x="46" y="135"/>
                    <a:pt x="46" y="135"/>
                  </a:cubicBezTo>
                  <a:cubicBezTo>
                    <a:pt x="46" y="135"/>
                    <a:pt x="46" y="135"/>
                    <a:pt x="46" y="135"/>
                  </a:cubicBezTo>
                  <a:cubicBezTo>
                    <a:pt x="46" y="135"/>
                    <a:pt x="46" y="135"/>
                    <a:pt x="46" y="135"/>
                  </a:cubicBezTo>
                  <a:cubicBezTo>
                    <a:pt x="46" y="135"/>
                    <a:pt x="47" y="135"/>
                    <a:pt x="47" y="135"/>
                  </a:cubicBezTo>
                  <a:cubicBezTo>
                    <a:pt x="47" y="135"/>
                    <a:pt x="47" y="135"/>
                    <a:pt x="47" y="135"/>
                  </a:cubicBezTo>
                  <a:cubicBezTo>
                    <a:pt x="47" y="135"/>
                    <a:pt x="47" y="135"/>
                    <a:pt x="47" y="135"/>
                  </a:cubicBezTo>
                  <a:cubicBezTo>
                    <a:pt x="47" y="135"/>
                    <a:pt x="47" y="135"/>
                    <a:pt x="47" y="135"/>
                  </a:cubicBezTo>
                  <a:cubicBezTo>
                    <a:pt x="47" y="135"/>
                    <a:pt x="47" y="136"/>
                    <a:pt x="47" y="136"/>
                  </a:cubicBezTo>
                  <a:cubicBezTo>
                    <a:pt x="47" y="136"/>
                    <a:pt x="47"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5"/>
                    <a:pt x="49" y="135"/>
                    <a:pt x="49" y="135"/>
                  </a:cubicBezTo>
                  <a:cubicBezTo>
                    <a:pt x="49" y="135"/>
                    <a:pt x="49" y="135"/>
                    <a:pt x="49" y="135"/>
                  </a:cubicBezTo>
                  <a:cubicBezTo>
                    <a:pt x="49" y="135"/>
                    <a:pt x="49" y="135"/>
                    <a:pt x="49" y="135"/>
                  </a:cubicBezTo>
                  <a:cubicBezTo>
                    <a:pt x="50" y="135"/>
                    <a:pt x="50" y="135"/>
                    <a:pt x="50" y="135"/>
                  </a:cubicBezTo>
                  <a:cubicBezTo>
                    <a:pt x="50" y="135"/>
                    <a:pt x="50" y="135"/>
                    <a:pt x="50" y="135"/>
                  </a:cubicBezTo>
                  <a:cubicBezTo>
                    <a:pt x="50" y="135"/>
                    <a:pt x="50" y="135"/>
                    <a:pt x="50" y="135"/>
                  </a:cubicBezTo>
                  <a:cubicBezTo>
                    <a:pt x="50" y="135"/>
                    <a:pt x="50" y="135"/>
                    <a:pt x="50" y="135"/>
                  </a:cubicBezTo>
                  <a:cubicBezTo>
                    <a:pt x="50"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0" y="135"/>
                    <a:pt x="50" y="135"/>
                  </a:cubicBezTo>
                  <a:cubicBezTo>
                    <a:pt x="50" y="135"/>
                    <a:pt x="50" y="135"/>
                    <a:pt x="50" y="135"/>
                  </a:cubicBezTo>
                  <a:cubicBezTo>
                    <a:pt x="50" y="135"/>
                    <a:pt x="50" y="135"/>
                    <a:pt x="50" y="135"/>
                  </a:cubicBezTo>
                  <a:cubicBezTo>
                    <a:pt x="50" y="135"/>
                    <a:pt x="50" y="136"/>
                    <a:pt x="50" y="136"/>
                  </a:cubicBezTo>
                  <a:cubicBezTo>
                    <a:pt x="50" y="136"/>
                    <a:pt x="50" y="136"/>
                    <a:pt x="50"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7"/>
                    <a:pt x="49" y="137"/>
                    <a:pt x="49" y="137"/>
                  </a:cubicBezTo>
                  <a:cubicBezTo>
                    <a:pt x="49" y="137"/>
                    <a:pt x="49" y="137"/>
                    <a:pt x="49" y="137"/>
                  </a:cubicBezTo>
                  <a:cubicBezTo>
                    <a:pt x="49" y="137"/>
                    <a:pt x="49" y="137"/>
                    <a:pt x="49" y="137"/>
                  </a:cubicBezTo>
                  <a:cubicBezTo>
                    <a:pt x="49" y="137"/>
                    <a:pt x="48" y="137"/>
                    <a:pt x="48" y="136"/>
                  </a:cubicBezTo>
                  <a:cubicBezTo>
                    <a:pt x="48" y="136"/>
                    <a:pt x="48" y="136"/>
                    <a:pt x="48" y="136"/>
                  </a:cubicBezTo>
                  <a:cubicBezTo>
                    <a:pt x="48" y="136"/>
                    <a:pt x="48" y="136"/>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7" y="137"/>
                    <a:pt x="47" y="137"/>
                    <a:pt x="47" y="137"/>
                  </a:cubicBezTo>
                  <a:cubicBezTo>
                    <a:pt x="47" y="137"/>
                    <a:pt x="47" y="137"/>
                    <a:pt x="47" y="137"/>
                  </a:cubicBezTo>
                  <a:cubicBezTo>
                    <a:pt x="47" y="137"/>
                    <a:pt x="47" y="137"/>
                    <a:pt x="47" y="137"/>
                  </a:cubicBezTo>
                  <a:cubicBezTo>
                    <a:pt x="47" y="137"/>
                    <a:pt x="47" y="137"/>
                    <a:pt x="47" y="137"/>
                  </a:cubicBezTo>
                  <a:cubicBezTo>
                    <a:pt x="47" y="137"/>
                    <a:pt x="47" y="136"/>
                    <a:pt x="47" y="136"/>
                  </a:cubicBezTo>
                  <a:cubicBezTo>
                    <a:pt x="47" y="136"/>
                    <a:pt x="47" y="136"/>
                    <a:pt x="47" y="136"/>
                  </a:cubicBezTo>
                  <a:cubicBezTo>
                    <a:pt x="47" y="136"/>
                    <a:pt x="47" y="136"/>
                    <a:pt x="47" y="136"/>
                  </a:cubicBezTo>
                  <a:cubicBezTo>
                    <a:pt x="47" y="136"/>
                    <a:pt x="47" y="136"/>
                    <a:pt x="47" y="136"/>
                  </a:cubicBezTo>
                  <a:cubicBezTo>
                    <a:pt x="47" y="136"/>
                    <a:pt x="47" y="136"/>
                    <a:pt x="47"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4"/>
                    <a:pt x="46" y="134"/>
                    <a:pt x="46" y="134"/>
                  </a:cubicBezTo>
                  <a:cubicBezTo>
                    <a:pt x="46" y="134"/>
                    <a:pt x="46" y="134"/>
                    <a:pt x="46"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4" y="133"/>
                    <a:pt x="44" y="133"/>
                    <a:pt x="44" y="133"/>
                  </a:cubicBezTo>
                  <a:cubicBezTo>
                    <a:pt x="44" y="133"/>
                    <a:pt x="44" y="133"/>
                    <a:pt x="44" y="133"/>
                  </a:cubicBezTo>
                  <a:cubicBezTo>
                    <a:pt x="44" y="134"/>
                    <a:pt x="44" y="134"/>
                    <a:pt x="44" y="134"/>
                  </a:cubicBezTo>
                  <a:cubicBezTo>
                    <a:pt x="44" y="134"/>
                    <a:pt x="44" y="134"/>
                    <a:pt x="44" y="134"/>
                  </a:cubicBezTo>
                  <a:cubicBezTo>
                    <a:pt x="44" y="134"/>
                    <a:pt x="44" y="134"/>
                    <a:pt x="44"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5"/>
                    <a:pt x="43" y="135"/>
                    <a:pt x="43" y="135"/>
                  </a:cubicBezTo>
                  <a:cubicBezTo>
                    <a:pt x="43" y="135"/>
                    <a:pt x="43" y="135"/>
                    <a:pt x="43" y="135"/>
                  </a:cubicBezTo>
                  <a:cubicBezTo>
                    <a:pt x="43" y="135"/>
                    <a:pt x="43" y="135"/>
                    <a:pt x="43" y="135"/>
                  </a:cubicBezTo>
                  <a:cubicBezTo>
                    <a:pt x="43" y="135"/>
                    <a:pt x="43" y="135"/>
                    <a:pt x="43" y="135"/>
                  </a:cubicBezTo>
                  <a:cubicBezTo>
                    <a:pt x="43" y="135"/>
                    <a:pt x="43" y="135"/>
                    <a:pt x="43" y="135"/>
                  </a:cubicBezTo>
                  <a:cubicBezTo>
                    <a:pt x="43" y="136"/>
                    <a:pt x="43" y="136"/>
                    <a:pt x="43" y="136"/>
                  </a:cubicBezTo>
                  <a:cubicBezTo>
                    <a:pt x="43" y="136"/>
                    <a:pt x="44" y="136"/>
                    <a:pt x="44" y="136"/>
                  </a:cubicBezTo>
                  <a:cubicBezTo>
                    <a:pt x="44" y="136"/>
                    <a:pt x="44" y="136"/>
                    <a:pt x="44" y="136"/>
                  </a:cubicBezTo>
                  <a:cubicBezTo>
                    <a:pt x="44" y="136"/>
                    <a:pt x="44" y="136"/>
                    <a:pt x="44" y="136"/>
                  </a:cubicBezTo>
                  <a:cubicBezTo>
                    <a:pt x="44" y="136"/>
                    <a:pt x="44" y="136"/>
                    <a:pt x="44" y="136"/>
                  </a:cubicBezTo>
                  <a:cubicBezTo>
                    <a:pt x="44" y="136"/>
                    <a:pt x="44" y="136"/>
                    <a:pt x="44" y="136"/>
                  </a:cubicBezTo>
                  <a:cubicBezTo>
                    <a:pt x="44" y="136"/>
                    <a:pt x="44" y="136"/>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5" y="137"/>
                    <a:pt x="45" y="137"/>
                  </a:cubicBezTo>
                  <a:cubicBezTo>
                    <a:pt x="45"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8"/>
                    <a:pt x="44" y="138"/>
                  </a:cubicBezTo>
                  <a:cubicBezTo>
                    <a:pt x="44" y="138"/>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5" y="138"/>
                    <a:pt x="45" y="138"/>
                  </a:cubicBezTo>
                  <a:cubicBezTo>
                    <a:pt x="45"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3" y="138"/>
                  </a:cubicBezTo>
                  <a:cubicBezTo>
                    <a:pt x="43" y="138"/>
                    <a:pt x="43" y="138"/>
                    <a:pt x="43" y="137"/>
                  </a:cubicBezTo>
                  <a:cubicBezTo>
                    <a:pt x="43" y="137"/>
                    <a:pt x="43" y="137"/>
                    <a:pt x="43" y="137"/>
                  </a:cubicBezTo>
                  <a:cubicBezTo>
                    <a:pt x="43" y="137"/>
                    <a:pt x="43" y="137"/>
                    <a:pt x="43" y="137"/>
                  </a:cubicBezTo>
                  <a:cubicBezTo>
                    <a:pt x="42" y="137"/>
                    <a:pt x="42" y="137"/>
                    <a:pt x="42" y="137"/>
                  </a:cubicBezTo>
                  <a:cubicBezTo>
                    <a:pt x="42" y="137"/>
                    <a:pt x="42" y="137"/>
                    <a:pt x="42" y="137"/>
                  </a:cubicBezTo>
                  <a:cubicBezTo>
                    <a:pt x="42" y="136"/>
                    <a:pt x="42" y="136"/>
                    <a:pt x="42" y="136"/>
                  </a:cubicBezTo>
                  <a:cubicBezTo>
                    <a:pt x="42" y="136"/>
                    <a:pt x="42" y="136"/>
                    <a:pt x="42" y="136"/>
                  </a:cubicBezTo>
                  <a:cubicBezTo>
                    <a:pt x="42" y="136"/>
                    <a:pt x="42" y="136"/>
                    <a:pt x="42" y="136"/>
                  </a:cubicBezTo>
                  <a:cubicBezTo>
                    <a:pt x="41" y="136"/>
                    <a:pt x="41" y="136"/>
                    <a:pt x="41" y="1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26" name="Freeform 1632"/>
            <p:cNvSpPr>
              <a:spLocks/>
            </p:cNvSpPr>
            <p:nvPr/>
          </p:nvSpPr>
          <p:spPr bwMode="auto">
            <a:xfrm>
              <a:off x="5045075" y="7788275"/>
              <a:ext cx="17462" cy="25400"/>
            </a:xfrm>
            <a:custGeom>
              <a:avLst/>
              <a:gdLst>
                <a:gd name="T0" fmla="*/ 15 w 15"/>
                <a:gd name="T1" fmla="*/ 0 h 21"/>
                <a:gd name="T2" fmla="*/ 15 w 15"/>
                <a:gd name="T3" fmla="*/ 1 h 21"/>
                <a:gd name="T4" fmla="*/ 14 w 15"/>
                <a:gd name="T5" fmla="*/ 1 h 21"/>
                <a:gd name="T6" fmla="*/ 14 w 15"/>
                <a:gd name="T7" fmla="*/ 2 h 21"/>
                <a:gd name="T8" fmla="*/ 14 w 15"/>
                <a:gd name="T9" fmla="*/ 2 h 21"/>
                <a:gd name="T10" fmla="*/ 13 w 15"/>
                <a:gd name="T11" fmla="*/ 3 h 21"/>
                <a:gd name="T12" fmla="*/ 13 w 15"/>
                <a:gd name="T13" fmla="*/ 3 h 21"/>
                <a:gd name="T14" fmla="*/ 12 w 15"/>
                <a:gd name="T15" fmla="*/ 4 h 21"/>
                <a:gd name="T16" fmla="*/ 12 w 15"/>
                <a:gd name="T17" fmla="*/ 4 h 21"/>
                <a:gd name="T18" fmla="*/ 12 w 15"/>
                <a:gd name="T19" fmla="*/ 4 h 21"/>
                <a:gd name="T20" fmla="*/ 11 w 15"/>
                <a:gd name="T21" fmla="*/ 4 h 21"/>
                <a:gd name="T22" fmla="*/ 11 w 15"/>
                <a:gd name="T23" fmla="*/ 5 h 21"/>
                <a:gd name="T24" fmla="*/ 11 w 15"/>
                <a:gd name="T25" fmla="*/ 5 h 21"/>
                <a:gd name="T26" fmla="*/ 12 w 15"/>
                <a:gd name="T27" fmla="*/ 5 h 21"/>
                <a:gd name="T28" fmla="*/ 12 w 15"/>
                <a:gd name="T29" fmla="*/ 6 h 21"/>
                <a:gd name="T30" fmla="*/ 12 w 15"/>
                <a:gd name="T31" fmla="*/ 7 h 21"/>
                <a:gd name="T32" fmla="*/ 13 w 15"/>
                <a:gd name="T33" fmla="*/ 7 h 21"/>
                <a:gd name="T34" fmla="*/ 13 w 15"/>
                <a:gd name="T35" fmla="*/ 8 h 21"/>
                <a:gd name="T36" fmla="*/ 13 w 15"/>
                <a:gd name="T37" fmla="*/ 9 h 21"/>
                <a:gd name="T38" fmla="*/ 13 w 15"/>
                <a:gd name="T39" fmla="*/ 9 h 21"/>
                <a:gd name="T40" fmla="*/ 12 w 15"/>
                <a:gd name="T41" fmla="*/ 10 h 21"/>
                <a:gd name="T42" fmla="*/ 12 w 15"/>
                <a:gd name="T43" fmla="*/ 10 h 21"/>
                <a:gd name="T44" fmla="*/ 11 w 15"/>
                <a:gd name="T45" fmla="*/ 10 h 21"/>
                <a:gd name="T46" fmla="*/ 11 w 15"/>
                <a:gd name="T47" fmla="*/ 10 h 21"/>
                <a:gd name="T48" fmla="*/ 11 w 15"/>
                <a:gd name="T49" fmla="*/ 11 h 21"/>
                <a:gd name="T50" fmla="*/ 11 w 15"/>
                <a:gd name="T51" fmla="*/ 11 h 21"/>
                <a:gd name="T52" fmla="*/ 10 w 15"/>
                <a:gd name="T53" fmla="*/ 12 h 21"/>
                <a:gd name="T54" fmla="*/ 10 w 15"/>
                <a:gd name="T55" fmla="*/ 12 h 21"/>
                <a:gd name="T56" fmla="*/ 9 w 15"/>
                <a:gd name="T57" fmla="*/ 12 h 21"/>
                <a:gd name="T58" fmla="*/ 8 w 15"/>
                <a:gd name="T59" fmla="*/ 12 h 21"/>
                <a:gd name="T60" fmla="*/ 8 w 15"/>
                <a:gd name="T61" fmla="*/ 12 h 21"/>
                <a:gd name="T62" fmla="*/ 8 w 15"/>
                <a:gd name="T63" fmla="*/ 13 h 21"/>
                <a:gd name="T64" fmla="*/ 7 w 15"/>
                <a:gd name="T65" fmla="*/ 13 h 21"/>
                <a:gd name="T66" fmla="*/ 7 w 15"/>
                <a:gd name="T67" fmla="*/ 14 h 21"/>
                <a:gd name="T68" fmla="*/ 7 w 15"/>
                <a:gd name="T69" fmla="*/ 14 h 21"/>
                <a:gd name="T70" fmla="*/ 7 w 15"/>
                <a:gd name="T71" fmla="*/ 14 h 21"/>
                <a:gd name="T72" fmla="*/ 7 w 15"/>
                <a:gd name="T73" fmla="*/ 15 h 21"/>
                <a:gd name="T74" fmla="*/ 6 w 15"/>
                <a:gd name="T75" fmla="*/ 15 h 21"/>
                <a:gd name="T76" fmla="*/ 6 w 15"/>
                <a:gd name="T77" fmla="*/ 16 h 21"/>
                <a:gd name="T78" fmla="*/ 5 w 15"/>
                <a:gd name="T79" fmla="*/ 16 h 21"/>
                <a:gd name="T80" fmla="*/ 4 w 15"/>
                <a:gd name="T81" fmla="*/ 17 h 21"/>
                <a:gd name="T82" fmla="*/ 4 w 15"/>
                <a:gd name="T83" fmla="*/ 17 h 21"/>
                <a:gd name="T84" fmla="*/ 4 w 15"/>
                <a:gd name="T85" fmla="*/ 17 h 21"/>
                <a:gd name="T86" fmla="*/ 3 w 15"/>
                <a:gd name="T87" fmla="*/ 18 h 21"/>
                <a:gd name="T88" fmla="*/ 3 w 15"/>
                <a:gd name="T89" fmla="*/ 18 h 21"/>
                <a:gd name="T90" fmla="*/ 3 w 15"/>
                <a:gd name="T91" fmla="*/ 18 h 21"/>
                <a:gd name="T92" fmla="*/ 3 w 15"/>
                <a:gd name="T93" fmla="*/ 19 h 21"/>
                <a:gd name="T94" fmla="*/ 2 w 15"/>
                <a:gd name="T95" fmla="*/ 19 h 21"/>
                <a:gd name="T96" fmla="*/ 2 w 15"/>
                <a:gd name="T97" fmla="*/ 19 h 21"/>
                <a:gd name="T98" fmla="*/ 2 w 15"/>
                <a:gd name="T99" fmla="*/ 19 h 21"/>
                <a:gd name="T100" fmla="*/ 1 w 15"/>
                <a:gd name="T101" fmla="*/ 19 h 21"/>
                <a:gd name="T102" fmla="*/ 1 w 15"/>
                <a:gd name="T103" fmla="*/ 19 h 21"/>
                <a:gd name="T104" fmla="*/ 1 w 15"/>
                <a:gd name="T105" fmla="*/ 20 h 21"/>
                <a:gd name="T106" fmla="*/ 1 w 15"/>
                <a:gd name="T10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 h="21">
                  <a:moveTo>
                    <a:pt x="15" y="0"/>
                  </a:move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4"/>
                    <a:pt x="13" y="4"/>
                  </a:cubicBezTo>
                  <a:cubicBezTo>
                    <a:pt x="13"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2" y="8"/>
                  </a:cubicBezTo>
                  <a:cubicBezTo>
                    <a:pt x="12"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1"/>
                  </a:cubicBezTo>
                  <a:cubicBezTo>
                    <a:pt x="10" y="11"/>
                    <a:pt x="10" y="12"/>
                    <a:pt x="10" y="12"/>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2"/>
                    <a:pt x="8" y="12"/>
                    <a:pt x="8" y="12"/>
                  </a:cubicBezTo>
                  <a:cubicBezTo>
                    <a:pt x="8" y="13"/>
                    <a:pt x="8" y="13"/>
                    <a:pt x="8" y="13"/>
                  </a:cubicBezTo>
                  <a:cubicBezTo>
                    <a:pt x="8" y="13"/>
                    <a:pt x="8" y="13"/>
                    <a:pt x="8" y="13"/>
                  </a:cubicBezTo>
                  <a:cubicBezTo>
                    <a:pt x="8" y="13"/>
                    <a:pt x="8" y="13"/>
                    <a:pt x="8"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8"/>
                    <a:pt x="4"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0" y="21"/>
                    <a:pt x="0" y="21"/>
                    <a:pt x="0" y="21"/>
                  </a:cubicBezTo>
                  <a:cubicBezTo>
                    <a:pt x="0" y="21"/>
                    <a:pt x="0" y="21"/>
                    <a:pt x="0"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grpSp>
      <p:grpSp>
        <p:nvGrpSpPr>
          <p:cNvPr id="327" name="Group 326"/>
          <p:cNvGrpSpPr/>
          <p:nvPr/>
        </p:nvGrpSpPr>
        <p:grpSpPr>
          <a:xfrm>
            <a:off x="4801443" y="3648054"/>
            <a:ext cx="288000" cy="288000"/>
            <a:chOff x="4826000" y="7637463"/>
            <a:chExt cx="406400" cy="406400"/>
          </a:xfrm>
          <a:solidFill>
            <a:schemeClr val="tx2"/>
          </a:solidFill>
        </p:grpSpPr>
        <p:sp>
          <p:nvSpPr>
            <p:cNvPr id="328" name="Freeform 705"/>
            <p:cNvSpPr>
              <a:spLocks/>
            </p:cNvSpPr>
            <p:nvPr/>
          </p:nvSpPr>
          <p:spPr bwMode="auto">
            <a:xfrm>
              <a:off x="4826000" y="7637463"/>
              <a:ext cx="184150" cy="406400"/>
            </a:xfrm>
            <a:custGeom>
              <a:avLst/>
              <a:gdLst>
                <a:gd name="T0" fmla="*/ 150 w 150"/>
                <a:gd name="T1" fmla="*/ 316 h 333"/>
                <a:gd name="T2" fmla="*/ 17 w 150"/>
                <a:gd name="T3" fmla="*/ 167 h 333"/>
                <a:gd name="T4" fmla="*/ 150 w 150"/>
                <a:gd name="T5" fmla="*/ 17 h 333"/>
                <a:gd name="T6" fmla="*/ 150 w 150"/>
                <a:gd name="T7" fmla="*/ 0 h 333"/>
                <a:gd name="T8" fmla="*/ 0 w 150"/>
                <a:gd name="T9" fmla="*/ 167 h 333"/>
                <a:gd name="T10" fmla="*/ 150 w 150"/>
                <a:gd name="T11" fmla="*/ 333 h 333"/>
                <a:gd name="T12" fmla="*/ 150 w 150"/>
                <a:gd name="T13" fmla="*/ 316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150" y="316"/>
                  </a:moveTo>
                  <a:cubicBezTo>
                    <a:pt x="75" y="308"/>
                    <a:pt x="17" y="244"/>
                    <a:pt x="17" y="167"/>
                  </a:cubicBezTo>
                  <a:cubicBezTo>
                    <a:pt x="17" y="89"/>
                    <a:pt x="75" y="25"/>
                    <a:pt x="150" y="17"/>
                  </a:cubicBezTo>
                  <a:cubicBezTo>
                    <a:pt x="150" y="0"/>
                    <a:pt x="150" y="0"/>
                    <a:pt x="150" y="0"/>
                  </a:cubicBezTo>
                  <a:cubicBezTo>
                    <a:pt x="66" y="9"/>
                    <a:pt x="0" y="80"/>
                    <a:pt x="0" y="167"/>
                  </a:cubicBezTo>
                  <a:cubicBezTo>
                    <a:pt x="0" y="253"/>
                    <a:pt x="66" y="325"/>
                    <a:pt x="150" y="333"/>
                  </a:cubicBezTo>
                  <a:lnTo>
                    <a:pt x="150"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29" name="Freeform 706"/>
            <p:cNvSpPr>
              <a:spLocks/>
            </p:cNvSpPr>
            <p:nvPr/>
          </p:nvSpPr>
          <p:spPr bwMode="auto">
            <a:xfrm>
              <a:off x="5049838" y="7637463"/>
              <a:ext cx="182562" cy="406400"/>
            </a:xfrm>
            <a:custGeom>
              <a:avLst/>
              <a:gdLst>
                <a:gd name="T0" fmla="*/ 0 w 150"/>
                <a:gd name="T1" fmla="*/ 0 h 333"/>
                <a:gd name="T2" fmla="*/ 0 w 150"/>
                <a:gd name="T3" fmla="*/ 17 h 333"/>
                <a:gd name="T4" fmla="*/ 133 w 150"/>
                <a:gd name="T5" fmla="*/ 167 h 333"/>
                <a:gd name="T6" fmla="*/ 0 w 150"/>
                <a:gd name="T7" fmla="*/ 316 h 333"/>
                <a:gd name="T8" fmla="*/ 0 w 150"/>
                <a:gd name="T9" fmla="*/ 333 h 333"/>
                <a:gd name="T10" fmla="*/ 150 w 150"/>
                <a:gd name="T11" fmla="*/ 167 h 333"/>
                <a:gd name="T12" fmla="*/ 0 w 150"/>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0" y="0"/>
                  </a:moveTo>
                  <a:cubicBezTo>
                    <a:pt x="0" y="17"/>
                    <a:pt x="0" y="17"/>
                    <a:pt x="0" y="17"/>
                  </a:cubicBezTo>
                  <a:cubicBezTo>
                    <a:pt x="75" y="25"/>
                    <a:pt x="133" y="89"/>
                    <a:pt x="133" y="167"/>
                  </a:cubicBezTo>
                  <a:cubicBezTo>
                    <a:pt x="133" y="244"/>
                    <a:pt x="75" y="308"/>
                    <a:pt x="0" y="316"/>
                  </a:cubicBezTo>
                  <a:cubicBezTo>
                    <a:pt x="0" y="333"/>
                    <a:pt x="0" y="333"/>
                    <a:pt x="0" y="333"/>
                  </a:cubicBezTo>
                  <a:cubicBezTo>
                    <a:pt x="84" y="325"/>
                    <a:pt x="150" y="253"/>
                    <a:pt x="150" y="167"/>
                  </a:cubicBezTo>
                  <a:cubicBezTo>
                    <a:pt x="150" y="80"/>
                    <a:pt x="84"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30" name="Freeform 1483"/>
            <p:cNvSpPr>
              <a:spLocks/>
            </p:cNvSpPr>
            <p:nvPr/>
          </p:nvSpPr>
          <p:spPr bwMode="auto">
            <a:xfrm>
              <a:off x="4978400" y="7967663"/>
              <a:ext cx="0" cy="1588"/>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1 h 1"/>
                <a:gd name="T12" fmla="*/ 1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0 h 1"/>
                <a:gd name="T30" fmla="*/ 0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0" y="0"/>
                  </a:moveTo>
                  <a:cubicBezTo>
                    <a:pt x="0" y="0"/>
                    <a:pt x="0" y="0"/>
                    <a:pt x="0"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31" name="Freeform 1484"/>
            <p:cNvSpPr>
              <a:spLocks/>
            </p:cNvSpPr>
            <p:nvPr/>
          </p:nvSpPr>
          <p:spPr bwMode="auto">
            <a:xfrm>
              <a:off x="4978400" y="796766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1 h 1"/>
                <a:gd name="T12" fmla="*/ 1 w 1"/>
                <a:gd name="T13" fmla="*/ 1 h 1"/>
                <a:gd name="T14" fmla="*/ 1 w 1"/>
                <a:gd name="T15" fmla="*/ 1 h 1"/>
                <a:gd name="T16" fmla="*/ 1 w 1"/>
                <a:gd name="T17" fmla="*/ 0 h 1"/>
                <a:gd name="T18" fmla="*/ 0 w 1"/>
                <a:gd name="T19" fmla="*/ 0 h 1"/>
                <a:gd name="T20" fmla="*/ 0 w 1"/>
                <a:gd name="T21" fmla="*/ 0 h 1"/>
                <a:gd name="T22" fmla="*/ 0 w 1"/>
                <a:gd name="T23" fmla="*/ 0 h 1"/>
                <a:gd name="T24" fmla="*/ 1 w 1"/>
                <a:gd name="T25" fmla="*/ 0 h 1"/>
                <a:gd name="T26" fmla="*/ 1 w 1"/>
                <a:gd name="T27" fmla="*/ 0 h 1"/>
                <a:gd name="T28" fmla="*/ 1 w 1"/>
                <a:gd name="T29" fmla="*/ 0 h 1"/>
                <a:gd name="T30" fmla="*/ 1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0"/>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1" y="0"/>
                    <a:pt x="1" y="0"/>
                    <a:pt x="1" y="0"/>
                  </a:cubicBezTo>
                  <a:cubicBezTo>
                    <a:pt x="1"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32" name="Freeform 1485"/>
            <p:cNvSpPr>
              <a:spLocks/>
            </p:cNvSpPr>
            <p:nvPr/>
          </p:nvSpPr>
          <p:spPr bwMode="auto">
            <a:xfrm>
              <a:off x="4978400" y="7967663"/>
              <a:ext cx="0" cy="0"/>
            </a:xfrm>
            <a:custGeom>
              <a:avLst/>
              <a:gdLst>
                <a:gd name="T0" fmla="*/ 1 h 1"/>
                <a:gd name="T1" fmla="*/ 0 h 1"/>
                <a:gd name="T2" fmla="*/ 0 h 1"/>
                <a:gd name="T3" fmla="*/ 0 h 1"/>
                <a:gd name="T4" fmla="*/ 0 h 1"/>
                <a:gd name="T5" fmla="*/ 1 h 1"/>
                <a:gd name="T6" fmla="*/ 1 h 1"/>
                <a:gd name="T7" fmla="*/ 1 h 1"/>
                <a:gd name="T8" fmla="*/ 1 h 1"/>
                <a:gd name="T9" fmla="*/ 1 h 1"/>
                <a:gd name="T10" fmla="*/ 1 h 1"/>
                <a:gd name="T11"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cubicBezTo>
                    <a:pt x="0" y="1"/>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33" name="Freeform 1486"/>
            <p:cNvSpPr>
              <a:spLocks/>
            </p:cNvSpPr>
            <p:nvPr/>
          </p:nvSpPr>
          <p:spPr bwMode="auto">
            <a:xfrm>
              <a:off x="4976812" y="7967663"/>
              <a:ext cx="1587" cy="0"/>
            </a:xfrm>
            <a:custGeom>
              <a:avLst/>
              <a:gdLst>
                <a:gd name="T0" fmla="*/ 0 w 1"/>
                <a:gd name="T1" fmla="*/ 1 h 1"/>
                <a:gd name="T2" fmla="*/ 1 w 1"/>
                <a:gd name="T3" fmla="*/ 1 h 1"/>
                <a:gd name="T4" fmla="*/ 1 w 1"/>
                <a:gd name="T5" fmla="*/ 1 h 1"/>
                <a:gd name="T6" fmla="*/ 1 w 1"/>
                <a:gd name="T7" fmla="*/ 1 h 1"/>
                <a:gd name="T8" fmla="*/ 1 w 1"/>
                <a:gd name="T9" fmla="*/ 0 h 1"/>
                <a:gd name="T10" fmla="*/ 1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0" y="0"/>
                    <a:pt x="0" y="0"/>
                    <a:pt x="0" y="0"/>
                  </a:cubicBezTo>
                  <a:cubicBezTo>
                    <a:pt x="0" y="0"/>
                    <a:pt x="0" y="0"/>
                    <a:pt x="0" y="0"/>
                  </a:cubicBezTo>
                  <a:cubicBezTo>
                    <a:pt x="0" y="0"/>
                    <a:pt x="0" y="0"/>
                    <a:pt x="0" y="0"/>
                  </a:cubicBezTo>
                  <a:cubicBezTo>
                    <a:pt x="0" y="0"/>
                    <a:pt x="0" y="1"/>
                    <a:pt x="0" y="1"/>
                  </a:cubicBezTo>
                  <a:cubicBezTo>
                    <a:pt x="0" y="1"/>
                    <a:pt x="0"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34" name="Freeform 1487"/>
            <p:cNvSpPr>
              <a:spLocks/>
            </p:cNvSpPr>
            <p:nvPr/>
          </p:nvSpPr>
          <p:spPr bwMode="auto">
            <a:xfrm>
              <a:off x="4976812" y="7967663"/>
              <a:ext cx="1587" cy="0"/>
            </a:xfrm>
            <a:custGeom>
              <a:avLst/>
              <a:gdLst>
                <a:gd name="T0" fmla="*/ 0 w 1"/>
                <a:gd name="T1" fmla="*/ 1 w 1"/>
                <a:gd name="T2" fmla="*/ 0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lnTo>
                    <a:pt x="1" y="0"/>
                  </a:lnTo>
                  <a:lnTo>
                    <a:pt x="0"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35" name="Freeform 1488"/>
            <p:cNvSpPr>
              <a:spLocks/>
            </p:cNvSpPr>
            <p:nvPr/>
          </p:nvSpPr>
          <p:spPr bwMode="auto">
            <a:xfrm>
              <a:off x="4978400" y="79676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36" name="Freeform 1489"/>
            <p:cNvSpPr>
              <a:spLocks/>
            </p:cNvSpPr>
            <p:nvPr/>
          </p:nvSpPr>
          <p:spPr bwMode="auto">
            <a:xfrm>
              <a:off x="4976812" y="7969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37" name="Freeform 1490"/>
            <p:cNvSpPr>
              <a:spLocks/>
            </p:cNvSpPr>
            <p:nvPr/>
          </p:nvSpPr>
          <p:spPr bwMode="auto">
            <a:xfrm>
              <a:off x="4976812" y="7969250"/>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1 w 1"/>
                <a:gd name="T12" fmla="*/ 0 w 1"/>
                <a:gd name="T13" fmla="*/ 0 w 1"/>
                <a:gd name="T14" fmla="*/ 0 w 1"/>
                <a:gd name="T15"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38" name="Freeform 1491"/>
            <p:cNvSpPr>
              <a:spLocks/>
            </p:cNvSpPr>
            <p:nvPr/>
          </p:nvSpPr>
          <p:spPr bwMode="auto">
            <a:xfrm>
              <a:off x="5011737" y="79311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39" name="Freeform 1492"/>
            <p:cNvSpPr>
              <a:spLocks/>
            </p:cNvSpPr>
            <p:nvPr/>
          </p:nvSpPr>
          <p:spPr bwMode="auto">
            <a:xfrm>
              <a:off x="5011737" y="7881938"/>
              <a:ext cx="0" cy="1588"/>
            </a:xfrm>
            <a:custGeom>
              <a:avLst/>
              <a:gdLst>
                <a:gd name="T0" fmla="*/ 0 h 1"/>
                <a:gd name="T1" fmla="*/ 0 h 1"/>
                <a:gd name="T2" fmla="*/ 1 h 1"/>
                <a:gd name="T3" fmla="*/ 1 h 1"/>
                <a:gd name="T4" fmla="*/ 1 h 1"/>
                <a:gd name="T5" fmla="*/ 1 h 1"/>
                <a:gd name="T6" fmla="*/ 1 h 1"/>
                <a:gd name="T7" fmla="*/ 1 h 1"/>
                <a:gd name="T8" fmla="*/ 1 h 1"/>
                <a:gd name="T9" fmla="*/ 1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40" name="Freeform 1493"/>
            <p:cNvSpPr>
              <a:spLocks/>
            </p:cNvSpPr>
            <p:nvPr/>
          </p:nvSpPr>
          <p:spPr bwMode="auto">
            <a:xfrm>
              <a:off x="5026025" y="7866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41" name="Freeform 1494"/>
            <p:cNvSpPr>
              <a:spLocks/>
            </p:cNvSpPr>
            <p:nvPr/>
          </p:nvSpPr>
          <p:spPr bwMode="auto">
            <a:xfrm>
              <a:off x="5014912" y="7861300"/>
              <a:ext cx="11112" cy="9525"/>
            </a:xfrm>
            <a:custGeom>
              <a:avLst/>
              <a:gdLst>
                <a:gd name="T0" fmla="*/ 7 w 9"/>
                <a:gd name="T1" fmla="*/ 3 h 7"/>
                <a:gd name="T2" fmla="*/ 7 w 9"/>
                <a:gd name="T3" fmla="*/ 3 h 7"/>
                <a:gd name="T4" fmla="*/ 6 w 9"/>
                <a:gd name="T5" fmla="*/ 3 h 7"/>
                <a:gd name="T6" fmla="*/ 6 w 9"/>
                <a:gd name="T7" fmla="*/ 2 h 7"/>
                <a:gd name="T8" fmla="*/ 6 w 9"/>
                <a:gd name="T9" fmla="*/ 2 h 7"/>
                <a:gd name="T10" fmla="*/ 5 w 9"/>
                <a:gd name="T11" fmla="*/ 1 h 7"/>
                <a:gd name="T12" fmla="*/ 5 w 9"/>
                <a:gd name="T13" fmla="*/ 1 h 7"/>
                <a:gd name="T14" fmla="*/ 5 w 9"/>
                <a:gd name="T15" fmla="*/ 1 h 7"/>
                <a:gd name="T16" fmla="*/ 5 w 9"/>
                <a:gd name="T17" fmla="*/ 0 h 7"/>
                <a:gd name="T18" fmla="*/ 5 w 9"/>
                <a:gd name="T19" fmla="*/ 0 h 7"/>
                <a:gd name="T20" fmla="*/ 5 w 9"/>
                <a:gd name="T21" fmla="*/ 0 h 7"/>
                <a:gd name="T22" fmla="*/ 4 w 9"/>
                <a:gd name="T23" fmla="*/ 0 h 7"/>
                <a:gd name="T24" fmla="*/ 4 w 9"/>
                <a:gd name="T25" fmla="*/ 0 h 7"/>
                <a:gd name="T26" fmla="*/ 3 w 9"/>
                <a:gd name="T27" fmla="*/ 0 h 7"/>
                <a:gd name="T28" fmla="*/ 3 w 9"/>
                <a:gd name="T29" fmla="*/ 0 h 7"/>
                <a:gd name="T30" fmla="*/ 3 w 9"/>
                <a:gd name="T31" fmla="*/ 0 h 7"/>
                <a:gd name="T32" fmla="*/ 2 w 9"/>
                <a:gd name="T33" fmla="*/ 0 h 7"/>
                <a:gd name="T34" fmla="*/ 2 w 9"/>
                <a:gd name="T35" fmla="*/ 0 h 7"/>
                <a:gd name="T36" fmla="*/ 2 w 9"/>
                <a:gd name="T37" fmla="*/ 0 h 7"/>
                <a:gd name="T38" fmla="*/ 2 w 9"/>
                <a:gd name="T39" fmla="*/ 0 h 7"/>
                <a:gd name="T40" fmla="*/ 2 w 9"/>
                <a:gd name="T41" fmla="*/ 0 h 7"/>
                <a:gd name="T42" fmla="*/ 1 w 9"/>
                <a:gd name="T43" fmla="*/ 0 h 7"/>
                <a:gd name="T44" fmla="*/ 1 w 9"/>
                <a:gd name="T45" fmla="*/ 0 h 7"/>
                <a:gd name="T46" fmla="*/ 1 w 9"/>
                <a:gd name="T47" fmla="*/ 1 h 7"/>
                <a:gd name="T48" fmla="*/ 1 w 9"/>
                <a:gd name="T49" fmla="*/ 2 h 7"/>
                <a:gd name="T50" fmla="*/ 1 w 9"/>
                <a:gd name="T51" fmla="*/ 2 h 7"/>
                <a:gd name="T52" fmla="*/ 1 w 9"/>
                <a:gd name="T53" fmla="*/ 2 h 7"/>
                <a:gd name="T54" fmla="*/ 1 w 9"/>
                <a:gd name="T55" fmla="*/ 3 h 7"/>
                <a:gd name="T56" fmla="*/ 1 w 9"/>
                <a:gd name="T57" fmla="*/ 3 h 7"/>
                <a:gd name="T58" fmla="*/ 1 w 9"/>
                <a:gd name="T59" fmla="*/ 3 h 7"/>
                <a:gd name="T60" fmla="*/ 1 w 9"/>
                <a:gd name="T61" fmla="*/ 3 h 7"/>
                <a:gd name="T62" fmla="*/ 1 w 9"/>
                <a:gd name="T63" fmla="*/ 3 h 7"/>
                <a:gd name="T64" fmla="*/ 1 w 9"/>
                <a:gd name="T65" fmla="*/ 4 h 7"/>
                <a:gd name="T66" fmla="*/ 1 w 9"/>
                <a:gd name="T67" fmla="*/ 4 h 7"/>
                <a:gd name="T68" fmla="*/ 1 w 9"/>
                <a:gd name="T69" fmla="*/ 4 h 7"/>
                <a:gd name="T70" fmla="*/ 1 w 9"/>
                <a:gd name="T71" fmla="*/ 4 h 7"/>
                <a:gd name="T72" fmla="*/ 1 w 9"/>
                <a:gd name="T73" fmla="*/ 5 h 7"/>
                <a:gd name="T74" fmla="*/ 1 w 9"/>
                <a:gd name="T75" fmla="*/ 5 h 7"/>
                <a:gd name="T76" fmla="*/ 2 w 9"/>
                <a:gd name="T77" fmla="*/ 5 h 7"/>
                <a:gd name="T78" fmla="*/ 2 w 9"/>
                <a:gd name="T79" fmla="*/ 6 h 7"/>
                <a:gd name="T80" fmla="*/ 2 w 9"/>
                <a:gd name="T81" fmla="*/ 6 h 7"/>
                <a:gd name="T82" fmla="*/ 2 w 9"/>
                <a:gd name="T83" fmla="*/ 7 h 7"/>
                <a:gd name="T84" fmla="*/ 3 w 9"/>
                <a:gd name="T85" fmla="*/ 6 h 7"/>
                <a:gd name="T86" fmla="*/ 3 w 9"/>
                <a:gd name="T87" fmla="*/ 6 h 7"/>
                <a:gd name="T88" fmla="*/ 3 w 9"/>
                <a:gd name="T89" fmla="*/ 7 h 7"/>
                <a:gd name="T90" fmla="*/ 3 w 9"/>
                <a:gd name="T91" fmla="*/ 7 h 7"/>
                <a:gd name="T92" fmla="*/ 4 w 9"/>
                <a:gd name="T93" fmla="*/ 7 h 7"/>
                <a:gd name="T94" fmla="*/ 4 w 9"/>
                <a:gd name="T95" fmla="*/ 7 h 7"/>
                <a:gd name="T96" fmla="*/ 5 w 9"/>
                <a:gd name="T97" fmla="*/ 7 h 7"/>
                <a:gd name="T98" fmla="*/ 5 w 9"/>
                <a:gd name="T99" fmla="*/ 6 h 7"/>
                <a:gd name="T100" fmla="*/ 6 w 9"/>
                <a:gd name="T101" fmla="*/ 6 h 7"/>
                <a:gd name="T102" fmla="*/ 7 w 9"/>
                <a:gd name="T103" fmla="*/ 5 h 7"/>
                <a:gd name="T104" fmla="*/ 7 w 9"/>
                <a:gd name="T105" fmla="*/ 5 h 7"/>
                <a:gd name="T106" fmla="*/ 8 w 9"/>
                <a:gd name="T107" fmla="*/ 4 h 7"/>
                <a:gd name="T108" fmla="*/ 8 w 9"/>
                <a:gd name="T109" fmla="*/ 3 h 7"/>
                <a:gd name="T110" fmla="*/ 9 w 9"/>
                <a:gd name="T111" fmla="*/ 3 h 7"/>
                <a:gd name="T112" fmla="*/ 9 w 9"/>
                <a:gd name="T11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7">
                  <a:moveTo>
                    <a:pt x="8" y="3"/>
                  </a:moveTo>
                  <a:cubicBezTo>
                    <a:pt x="8" y="3"/>
                    <a:pt x="8" y="3"/>
                    <a:pt x="8" y="3"/>
                  </a:cubicBezTo>
                  <a:cubicBezTo>
                    <a:pt x="8" y="3"/>
                    <a:pt x="8" y="3"/>
                    <a:pt x="8" y="3"/>
                  </a:cubicBezTo>
                  <a:cubicBezTo>
                    <a:pt x="8" y="3"/>
                    <a:pt x="8" y="3"/>
                    <a:pt x="8" y="3"/>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42" name="Freeform 1495"/>
            <p:cNvSpPr>
              <a:spLocks/>
            </p:cNvSpPr>
            <p:nvPr/>
          </p:nvSpPr>
          <p:spPr bwMode="auto">
            <a:xfrm>
              <a:off x="5014912" y="7864475"/>
              <a:ext cx="1587" cy="3175"/>
            </a:xfrm>
            <a:custGeom>
              <a:avLst/>
              <a:gdLst>
                <a:gd name="T0" fmla="*/ 0 w 1"/>
                <a:gd name="T1" fmla="*/ 2 h 2"/>
                <a:gd name="T2" fmla="*/ 0 w 1"/>
                <a:gd name="T3" fmla="*/ 2 h 2"/>
                <a:gd name="T4" fmla="*/ 1 w 1"/>
                <a:gd name="T5" fmla="*/ 2 h 2"/>
                <a:gd name="T6" fmla="*/ 1 w 1"/>
                <a:gd name="T7" fmla="*/ 2 h 2"/>
                <a:gd name="T8" fmla="*/ 1 w 1"/>
                <a:gd name="T9" fmla="*/ 2 h 2"/>
                <a:gd name="T10" fmla="*/ 1 w 1"/>
                <a:gd name="T11" fmla="*/ 2 h 2"/>
                <a:gd name="T12" fmla="*/ 1 w 1"/>
                <a:gd name="T13" fmla="*/ 2 h 2"/>
                <a:gd name="T14" fmla="*/ 1 w 1"/>
                <a:gd name="T15" fmla="*/ 2 h 2"/>
                <a:gd name="T16" fmla="*/ 1 w 1"/>
                <a:gd name="T17" fmla="*/ 2 h 2"/>
                <a:gd name="T18" fmla="*/ 0 w 1"/>
                <a:gd name="T19" fmla="*/ 2 h 2"/>
                <a:gd name="T20" fmla="*/ 0 w 1"/>
                <a:gd name="T21" fmla="*/ 2 h 2"/>
                <a:gd name="T22" fmla="*/ 0 w 1"/>
                <a:gd name="T23" fmla="*/ 2 h 2"/>
                <a:gd name="T24" fmla="*/ 0 w 1"/>
                <a:gd name="T25" fmla="*/ 1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0 h 2"/>
                <a:gd name="T50" fmla="*/ 0 w 1"/>
                <a:gd name="T51" fmla="*/ 0 h 2"/>
                <a:gd name="T52" fmla="*/ 0 w 1"/>
                <a:gd name="T53" fmla="*/ 0 h 2"/>
                <a:gd name="T54" fmla="*/ 0 w 1"/>
                <a:gd name="T55" fmla="*/ 0 h 2"/>
                <a:gd name="T56" fmla="*/ 0 w 1"/>
                <a:gd name="T57" fmla="*/ 0 h 2"/>
                <a:gd name="T58" fmla="*/ 0 w 1"/>
                <a:gd name="T59" fmla="*/ 0 h 2"/>
                <a:gd name="T60" fmla="*/ 0 w 1"/>
                <a:gd name="T61" fmla="*/ 1 h 2"/>
                <a:gd name="T62" fmla="*/ 0 w 1"/>
                <a:gd name="T63" fmla="*/ 1 h 2"/>
                <a:gd name="T64" fmla="*/ 0 w 1"/>
                <a:gd name="T65" fmla="*/ 1 h 2"/>
                <a:gd name="T66" fmla="*/ 0 w 1"/>
                <a:gd name="T67" fmla="*/ 1 h 2"/>
                <a:gd name="T68" fmla="*/ 0 w 1"/>
                <a:gd name="T69" fmla="*/ 1 h 2"/>
                <a:gd name="T70" fmla="*/ 0 w 1"/>
                <a:gd name="T71" fmla="*/ 1 h 2"/>
                <a:gd name="T72" fmla="*/ 0 w 1"/>
                <a:gd name="T73" fmla="*/ 1 h 2"/>
                <a:gd name="T74" fmla="*/ 0 w 1"/>
                <a:gd name="T75" fmla="*/ 1 h 2"/>
                <a:gd name="T76" fmla="*/ 0 w 1"/>
                <a:gd name="T77" fmla="*/ 1 h 2"/>
                <a:gd name="T78" fmla="*/ 0 w 1"/>
                <a:gd name="T79" fmla="*/ 1 h 2"/>
                <a:gd name="T80" fmla="*/ 0 w 1"/>
                <a:gd name="T81" fmla="*/ 1 h 2"/>
                <a:gd name="T82" fmla="*/ 0 w 1"/>
                <a:gd name="T83" fmla="*/ 2 h 2"/>
                <a:gd name="T84" fmla="*/ 0 w 1"/>
                <a:gd name="T85" fmla="*/ 2 h 2"/>
                <a:gd name="T86" fmla="*/ 0 w 1"/>
                <a:gd name="T87" fmla="*/ 2 h 2"/>
                <a:gd name="T88" fmla="*/ 0 w 1"/>
                <a:gd name="T89" fmla="*/ 2 h 2"/>
                <a:gd name="T90" fmla="*/ 0 w 1"/>
                <a:gd name="T91" fmla="*/ 2 h 2"/>
                <a:gd name="T92" fmla="*/ 0 w 1"/>
                <a:gd name="T9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 h="2">
                  <a:moveTo>
                    <a:pt x="0" y="2"/>
                  </a:moveTo>
                  <a:lnTo>
                    <a:pt x="0" y="2"/>
                  </a:lnTo>
                  <a:lnTo>
                    <a:pt x="0" y="2"/>
                  </a:lnTo>
                  <a:lnTo>
                    <a:pt x="0" y="2"/>
                  </a:lnTo>
                  <a:lnTo>
                    <a:pt x="0" y="2"/>
                  </a:lnTo>
                  <a:lnTo>
                    <a:pt x="0" y="2"/>
                  </a:lnTo>
                  <a:lnTo>
                    <a:pt x="0" y="2"/>
                  </a:lnTo>
                  <a:lnTo>
                    <a:pt x="0"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1" y="2"/>
                  </a:lnTo>
                  <a:lnTo>
                    <a:pt x="1"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43" name="Rectangle 1496"/>
            <p:cNvSpPr>
              <a:spLocks noChangeArrowheads="1"/>
            </p:cNvSpPr>
            <p:nvPr/>
          </p:nvSpPr>
          <p:spPr bwMode="auto">
            <a:xfrm>
              <a:off x="4987925" y="778351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44" name="Rectangle 1497"/>
            <p:cNvSpPr>
              <a:spLocks noChangeArrowheads="1"/>
            </p:cNvSpPr>
            <p:nvPr/>
          </p:nvSpPr>
          <p:spPr bwMode="auto">
            <a:xfrm>
              <a:off x="4984750" y="778986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45" name="Rectangle 1498"/>
            <p:cNvSpPr>
              <a:spLocks noChangeArrowheads="1"/>
            </p:cNvSpPr>
            <p:nvPr/>
          </p:nvSpPr>
          <p:spPr bwMode="auto">
            <a:xfrm>
              <a:off x="4989512" y="7780338"/>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46" name="Freeform 1499"/>
            <p:cNvSpPr>
              <a:spLocks/>
            </p:cNvSpPr>
            <p:nvPr/>
          </p:nvSpPr>
          <p:spPr bwMode="auto">
            <a:xfrm>
              <a:off x="5010150" y="7796213"/>
              <a:ext cx="0" cy="1588"/>
            </a:xfrm>
            <a:custGeom>
              <a:avLst/>
              <a:gdLst>
                <a:gd name="T0" fmla="*/ 0 h 1"/>
                <a:gd name="T1" fmla="*/ 0 h 1"/>
                <a:gd name="T2" fmla="*/ 0 h 1"/>
                <a:gd name="T3" fmla="*/ 1 h 1"/>
                <a:gd name="T4" fmla="*/ 0 h 1"/>
                <a:gd name="T5" fmla="*/ 0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0"/>
                  </a:lnTo>
                  <a:lnTo>
                    <a:pt x="0" y="0"/>
                  </a:lnTo>
                  <a:lnTo>
                    <a:pt x="0" y="1"/>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47" name="Freeform 1500"/>
            <p:cNvSpPr>
              <a:spLocks/>
            </p:cNvSpPr>
            <p:nvPr/>
          </p:nvSpPr>
          <p:spPr bwMode="auto">
            <a:xfrm>
              <a:off x="5011737" y="7789863"/>
              <a:ext cx="1587" cy="1588"/>
            </a:xfrm>
            <a:custGeom>
              <a:avLst/>
              <a:gdLst>
                <a:gd name="T0" fmla="*/ 0 w 1"/>
                <a:gd name="T1" fmla="*/ 0 h 1"/>
                <a:gd name="T2" fmla="*/ 0 w 1"/>
                <a:gd name="T3" fmla="*/ 0 h 1"/>
                <a:gd name="T4" fmla="*/ 0 w 1"/>
                <a:gd name="T5" fmla="*/ 1 h 1"/>
                <a:gd name="T6" fmla="*/ 1 w 1"/>
                <a:gd name="T7" fmla="*/ 1 h 1"/>
                <a:gd name="T8" fmla="*/ 1 w 1"/>
                <a:gd name="T9" fmla="*/ 0 h 1"/>
                <a:gd name="T10" fmla="*/ 1 w 1"/>
                <a:gd name="T11" fmla="*/ 0 h 1"/>
                <a:gd name="T12" fmla="*/ 1 w 1"/>
                <a:gd name="T13" fmla="*/ 0 h 1"/>
                <a:gd name="T14" fmla="*/ 1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lnTo>
                    <a:pt x="0" y="0"/>
                  </a:lnTo>
                  <a:lnTo>
                    <a:pt x="0" y="1"/>
                  </a:lnTo>
                  <a:lnTo>
                    <a:pt x="1" y="1"/>
                  </a:lnTo>
                  <a:lnTo>
                    <a:pt x="1" y="0"/>
                  </a:lnTo>
                  <a:lnTo>
                    <a:pt x="1" y="0"/>
                  </a:lnTo>
                  <a:lnTo>
                    <a:pt x="1" y="0"/>
                  </a:ln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48" name="Freeform 1501"/>
            <p:cNvSpPr>
              <a:spLocks/>
            </p:cNvSpPr>
            <p:nvPr/>
          </p:nvSpPr>
          <p:spPr bwMode="auto">
            <a:xfrm>
              <a:off x="5011737" y="7788275"/>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0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0 h 1"/>
                <a:gd name="T42" fmla="*/ 1 w 1"/>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0" y="1"/>
                  </a:lnTo>
                  <a:lnTo>
                    <a:pt x="1" y="1"/>
                  </a:lnTo>
                  <a:lnTo>
                    <a:pt x="1" y="1"/>
                  </a:lnTo>
                  <a:lnTo>
                    <a:pt x="1" y="1"/>
                  </a:lnTo>
                  <a:lnTo>
                    <a:pt x="1" y="1"/>
                  </a:lnTo>
                  <a:lnTo>
                    <a:pt x="1" y="1"/>
                  </a:lnTo>
                  <a:lnTo>
                    <a:pt x="1" y="1"/>
                  </a:lnTo>
                  <a:lnTo>
                    <a:pt x="1" y="1"/>
                  </a:lnTo>
                  <a:lnTo>
                    <a:pt x="1" y="1"/>
                  </a:lnTo>
                  <a:lnTo>
                    <a:pt x="1" y="1"/>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49" name="Freeform 1502"/>
            <p:cNvSpPr>
              <a:spLocks/>
            </p:cNvSpPr>
            <p:nvPr/>
          </p:nvSpPr>
          <p:spPr bwMode="auto">
            <a:xfrm>
              <a:off x="5008562" y="7786688"/>
              <a:ext cx="1587" cy="1588"/>
            </a:xfrm>
            <a:custGeom>
              <a:avLst/>
              <a:gdLst>
                <a:gd name="T0" fmla="*/ 0 w 1"/>
                <a:gd name="T1" fmla="*/ 0 h 1"/>
                <a:gd name="T2" fmla="*/ 1 w 1"/>
                <a:gd name="T3" fmla="*/ 0 h 1"/>
                <a:gd name="T4" fmla="*/ 1 w 1"/>
                <a:gd name="T5" fmla="*/ 0 h 1"/>
                <a:gd name="T6" fmla="*/ 1 w 1"/>
                <a:gd name="T7" fmla="*/ 0 h 1"/>
                <a:gd name="T8" fmla="*/ 1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lnTo>
                    <a:pt x="1" y="0"/>
                  </a:lnTo>
                  <a:lnTo>
                    <a:pt x="1" y="0"/>
                  </a:lnTo>
                  <a:lnTo>
                    <a:pt x="1" y="0"/>
                  </a:lnTo>
                  <a:lnTo>
                    <a:pt x="1" y="1"/>
                  </a:lnTo>
                  <a:lnTo>
                    <a:pt x="1" y="1"/>
                  </a:lnTo>
                  <a:lnTo>
                    <a:pt x="1" y="1"/>
                  </a:lnTo>
                  <a:lnTo>
                    <a:pt x="1"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50" name="Freeform 1503"/>
            <p:cNvSpPr>
              <a:spLocks/>
            </p:cNvSpPr>
            <p:nvPr/>
          </p:nvSpPr>
          <p:spPr bwMode="auto">
            <a:xfrm>
              <a:off x="4999037" y="7775575"/>
              <a:ext cx="1587" cy="1588"/>
            </a:xfrm>
            <a:custGeom>
              <a:avLst/>
              <a:gdLst>
                <a:gd name="T0" fmla="*/ 1 w 1"/>
                <a:gd name="T1" fmla="*/ 0 h 1"/>
                <a:gd name="T2" fmla="*/ 1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lnTo>
                    <a:pt x="1" y="0"/>
                  </a:lnTo>
                  <a:lnTo>
                    <a:pt x="1" y="0"/>
                  </a:lnTo>
                  <a:lnTo>
                    <a:pt x="1" y="0"/>
                  </a:lnTo>
                  <a:lnTo>
                    <a:pt x="1" y="1"/>
                  </a:lnTo>
                  <a:lnTo>
                    <a:pt x="1"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51" name="Freeform 1504"/>
            <p:cNvSpPr>
              <a:spLocks/>
            </p:cNvSpPr>
            <p:nvPr/>
          </p:nvSpPr>
          <p:spPr bwMode="auto">
            <a:xfrm>
              <a:off x="5002212" y="7773988"/>
              <a:ext cx="0" cy="1588"/>
            </a:xfrm>
            <a:custGeom>
              <a:avLst/>
              <a:gdLst>
                <a:gd name="T0" fmla="*/ 1 h 1"/>
                <a:gd name="T1" fmla="*/ 1 h 1"/>
                <a:gd name="T2" fmla="*/ 1 h 1"/>
                <a:gd name="T3" fmla="*/ 1 h 1"/>
                <a:gd name="T4" fmla="*/ 1 h 1"/>
                <a:gd name="T5" fmla="*/ 0 h 1"/>
                <a:gd name="T6" fmla="*/ 0 h 1"/>
                <a:gd name="T7" fmla="*/ 0 h 1"/>
                <a:gd name="T8" fmla="*/ 0 h 1"/>
                <a:gd name="T9" fmla="*/ 0 h 1"/>
                <a:gd name="T10"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1"/>
                  </a:moveTo>
                  <a:lnTo>
                    <a:pt x="0" y="1"/>
                  </a:lnTo>
                  <a:lnTo>
                    <a:pt x="0" y="1"/>
                  </a:lnTo>
                  <a:lnTo>
                    <a:pt x="0" y="1"/>
                  </a:lnTo>
                  <a:lnTo>
                    <a:pt x="0" y="1"/>
                  </a:lnTo>
                  <a:lnTo>
                    <a:pt x="0" y="0"/>
                  </a:lnTo>
                  <a:lnTo>
                    <a:pt x="0" y="0"/>
                  </a:lnTo>
                  <a:lnTo>
                    <a:pt x="0" y="0"/>
                  </a:lnTo>
                  <a:lnTo>
                    <a:pt x="0"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52" name="Freeform 1505"/>
            <p:cNvSpPr>
              <a:spLocks/>
            </p:cNvSpPr>
            <p:nvPr/>
          </p:nvSpPr>
          <p:spPr bwMode="auto">
            <a:xfrm>
              <a:off x="5000625" y="7772400"/>
              <a:ext cx="1587" cy="317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0 h 2"/>
                <a:gd name="T12" fmla="*/ 1 w 1"/>
                <a:gd name="T13" fmla="*/ 0 h 2"/>
                <a:gd name="T14" fmla="*/ 1 w 1"/>
                <a:gd name="T15" fmla="*/ 0 h 2"/>
                <a:gd name="T16" fmla="*/ 0 w 1"/>
                <a:gd name="T17" fmla="*/ 0 h 2"/>
                <a:gd name="T18" fmla="*/ 0 w 1"/>
                <a:gd name="T19" fmla="*/ 0 h 2"/>
                <a:gd name="T20" fmla="*/ 0 w 1"/>
                <a:gd name="T21" fmla="*/ 0 h 2"/>
                <a:gd name="T22" fmla="*/ 0 w 1"/>
                <a:gd name="T23" fmla="*/ 0 h 2"/>
                <a:gd name="T24" fmla="*/ 0 w 1"/>
                <a:gd name="T25" fmla="*/ 1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2 h 2"/>
                <a:gd name="T40" fmla="*/ 0 w 1"/>
                <a:gd name="T41" fmla="*/ 2 h 2"/>
                <a:gd name="T42" fmla="*/ 0 w 1"/>
                <a:gd name="T43" fmla="*/ 2 h 2"/>
                <a:gd name="T44" fmla="*/ 0 w 1"/>
                <a:gd name="T45" fmla="*/ 2 h 2"/>
                <a:gd name="T46" fmla="*/ 0 w 1"/>
                <a:gd name="T47" fmla="*/ 2 h 2"/>
                <a:gd name="T48" fmla="*/ 0 w 1"/>
                <a:gd name="T49" fmla="*/ 2 h 2"/>
                <a:gd name="T50" fmla="*/ 0 w 1"/>
                <a:gd name="T51" fmla="*/ 2 h 2"/>
                <a:gd name="T52" fmla="*/ 0 w 1"/>
                <a:gd name="T53" fmla="*/ 1 h 2"/>
                <a:gd name="T54" fmla="*/ 1 w 1"/>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2">
                  <a:moveTo>
                    <a:pt x="1" y="1"/>
                  </a:moveTo>
                  <a:lnTo>
                    <a:pt x="1" y="1"/>
                  </a:lnTo>
                  <a:lnTo>
                    <a:pt x="1" y="1"/>
                  </a:lnTo>
                  <a:lnTo>
                    <a:pt x="1" y="1"/>
                  </a:lnTo>
                  <a:lnTo>
                    <a:pt x="1" y="1"/>
                  </a:lnTo>
                  <a:lnTo>
                    <a:pt x="1" y="0"/>
                  </a:lnTo>
                  <a:lnTo>
                    <a:pt x="1" y="0"/>
                  </a:lnTo>
                  <a:lnTo>
                    <a:pt x="1" y="0"/>
                  </a:lnTo>
                  <a:lnTo>
                    <a:pt x="0" y="0"/>
                  </a:lnTo>
                  <a:lnTo>
                    <a:pt x="0" y="0"/>
                  </a:lnTo>
                  <a:lnTo>
                    <a:pt x="0" y="0"/>
                  </a:lnTo>
                  <a:lnTo>
                    <a:pt x="0" y="0"/>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lnTo>
                    <a:pt x="0"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53" name="Freeform 1506"/>
            <p:cNvSpPr>
              <a:spLocks/>
            </p:cNvSpPr>
            <p:nvPr/>
          </p:nvSpPr>
          <p:spPr bwMode="auto">
            <a:xfrm>
              <a:off x="4991100" y="77660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54" name="Freeform 1507"/>
            <p:cNvSpPr>
              <a:spLocks/>
            </p:cNvSpPr>
            <p:nvPr/>
          </p:nvSpPr>
          <p:spPr bwMode="auto">
            <a:xfrm>
              <a:off x="4999037" y="7789863"/>
              <a:ext cx="0" cy="3175"/>
            </a:xfrm>
            <a:custGeom>
              <a:avLst/>
              <a:gdLst>
                <a:gd name="T0" fmla="*/ 0 h 2"/>
                <a:gd name="T1" fmla="*/ 0 h 2"/>
                <a:gd name="T2" fmla="*/ 0 h 2"/>
                <a:gd name="T3" fmla="*/ 0 h 2"/>
                <a:gd name="T4" fmla="*/ 0 h 2"/>
                <a:gd name="T5" fmla="*/ 0 h 2"/>
                <a:gd name="T6" fmla="*/ 0 h 2"/>
                <a:gd name="T7" fmla="*/ 0 h 2"/>
                <a:gd name="T8" fmla="*/ 0 h 2"/>
                <a:gd name="T9" fmla="*/ 0 h 2"/>
                <a:gd name="T10" fmla="*/ 0 h 2"/>
                <a:gd name="T11" fmla="*/ 0 h 2"/>
                <a:gd name="T12" fmla="*/ 0 h 2"/>
                <a:gd name="T13" fmla="*/ 0 h 2"/>
                <a:gd name="T14" fmla="*/ 1 h 2"/>
                <a:gd name="T15" fmla="*/ 1 h 2"/>
                <a:gd name="T16" fmla="*/ 1 h 2"/>
                <a:gd name="T17" fmla="*/ 1 h 2"/>
                <a:gd name="T18" fmla="*/ 1 h 2"/>
                <a:gd name="T19" fmla="*/ 1 h 2"/>
                <a:gd name="T20" fmla="*/ 1 h 2"/>
                <a:gd name="T21" fmla="*/ 1 h 2"/>
                <a:gd name="T22" fmla="*/ 1 h 2"/>
                <a:gd name="T23" fmla="*/ 2 h 2"/>
                <a:gd name="T24" fmla="*/ 2 h 2"/>
                <a:gd name="T25" fmla="*/ 2 h 2"/>
                <a:gd name="T26" fmla="*/ 2 h 2"/>
                <a:gd name="T27" fmla="*/ 2 h 2"/>
                <a:gd name="T28" fmla="*/ 1 h 2"/>
                <a:gd name="T29" fmla="*/ 1 h 2"/>
                <a:gd name="T30" fmla="*/ 1 h 2"/>
                <a:gd name="T31" fmla="*/ 1 h 2"/>
                <a:gd name="T32" fmla="*/ 1 h 2"/>
                <a:gd name="T33" fmla="*/ 1 h 2"/>
                <a:gd name="T34" fmla="*/ 1 h 2"/>
                <a:gd name="T35" fmla="*/ 1 h 2"/>
                <a:gd name="T36" fmla="*/ 0 h 2"/>
                <a:gd name="T37" fmla="*/ 0 h 2"/>
                <a:gd name="T38" fmla="*/ 0 h 2"/>
                <a:gd name="T39" fmla="*/ 0 h 2"/>
                <a:gd name="T40" fmla="*/ 0 h 2"/>
                <a:gd name="T41" fmla="*/ 0 h 2"/>
                <a:gd name="T42"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Lst>
              <a:rect l="0" t="0" r="r" b="b"/>
              <a:pathLst>
                <a:path h="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55" name="Freeform 1508"/>
            <p:cNvSpPr>
              <a:spLocks/>
            </p:cNvSpPr>
            <p:nvPr/>
          </p:nvSpPr>
          <p:spPr bwMode="auto">
            <a:xfrm>
              <a:off x="4992687" y="7777163"/>
              <a:ext cx="6350" cy="9525"/>
            </a:xfrm>
            <a:custGeom>
              <a:avLst/>
              <a:gdLst>
                <a:gd name="T0" fmla="*/ 1 w 4"/>
                <a:gd name="T1" fmla="*/ 6 h 6"/>
                <a:gd name="T2" fmla="*/ 1 w 4"/>
                <a:gd name="T3" fmla="*/ 6 h 6"/>
                <a:gd name="T4" fmla="*/ 1 w 4"/>
                <a:gd name="T5" fmla="*/ 6 h 6"/>
                <a:gd name="T6" fmla="*/ 2 w 4"/>
                <a:gd name="T7" fmla="*/ 5 h 6"/>
                <a:gd name="T8" fmla="*/ 2 w 4"/>
                <a:gd name="T9" fmla="*/ 5 h 6"/>
                <a:gd name="T10" fmla="*/ 2 w 4"/>
                <a:gd name="T11" fmla="*/ 5 h 6"/>
                <a:gd name="T12" fmla="*/ 2 w 4"/>
                <a:gd name="T13" fmla="*/ 4 h 6"/>
                <a:gd name="T14" fmla="*/ 2 w 4"/>
                <a:gd name="T15" fmla="*/ 4 h 6"/>
                <a:gd name="T16" fmla="*/ 3 w 4"/>
                <a:gd name="T17" fmla="*/ 4 h 6"/>
                <a:gd name="T18" fmla="*/ 3 w 4"/>
                <a:gd name="T19" fmla="*/ 3 h 6"/>
                <a:gd name="T20" fmla="*/ 3 w 4"/>
                <a:gd name="T21" fmla="*/ 3 h 6"/>
                <a:gd name="T22" fmla="*/ 4 w 4"/>
                <a:gd name="T23" fmla="*/ 3 h 6"/>
                <a:gd name="T24" fmla="*/ 4 w 4"/>
                <a:gd name="T25" fmla="*/ 2 h 6"/>
                <a:gd name="T26" fmla="*/ 4 w 4"/>
                <a:gd name="T27" fmla="*/ 2 h 6"/>
                <a:gd name="T28" fmla="*/ 4 w 4"/>
                <a:gd name="T29" fmla="*/ 1 h 6"/>
                <a:gd name="T30" fmla="*/ 4 w 4"/>
                <a:gd name="T31" fmla="*/ 0 h 6"/>
                <a:gd name="T32" fmla="*/ 4 w 4"/>
                <a:gd name="T33" fmla="*/ 0 h 6"/>
                <a:gd name="T34" fmla="*/ 4 w 4"/>
                <a:gd name="T35" fmla="*/ 0 h 6"/>
                <a:gd name="T36" fmla="*/ 4 w 4"/>
                <a:gd name="T37" fmla="*/ 0 h 6"/>
                <a:gd name="T38" fmla="*/ 4 w 4"/>
                <a:gd name="T39" fmla="*/ 0 h 6"/>
                <a:gd name="T40" fmla="*/ 4 w 4"/>
                <a:gd name="T41" fmla="*/ 0 h 6"/>
                <a:gd name="T42" fmla="*/ 4 w 4"/>
                <a:gd name="T43" fmla="*/ 0 h 6"/>
                <a:gd name="T44" fmla="*/ 4 w 4"/>
                <a:gd name="T45" fmla="*/ 0 h 6"/>
                <a:gd name="T46" fmla="*/ 4 w 4"/>
                <a:gd name="T47" fmla="*/ 0 h 6"/>
                <a:gd name="T48" fmla="*/ 4 w 4"/>
                <a:gd name="T49" fmla="*/ 0 h 6"/>
                <a:gd name="T50" fmla="*/ 4 w 4"/>
                <a:gd name="T51" fmla="*/ 0 h 6"/>
                <a:gd name="T52" fmla="*/ 4 w 4"/>
                <a:gd name="T53" fmla="*/ 0 h 6"/>
                <a:gd name="T54" fmla="*/ 3 w 4"/>
                <a:gd name="T55" fmla="*/ 1 h 6"/>
                <a:gd name="T56" fmla="*/ 3 w 4"/>
                <a:gd name="T57" fmla="*/ 1 h 6"/>
                <a:gd name="T58" fmla="*/ 2 w 4"/>
                <a:gd name="T59" fmla="*/ 1 h 6"/>
                <a:gd name="T60" fmla="*/ 1 w 4"/>
                <a:gd name="T61" fmla="*/ 2 h 6"/>
                <a:gd name="T62" fmla="*/ 1 w 4"/>
                <a:gd name="T63" fmla="*/ 2 h 6"/>
                <a:gd name="T64" fmla="*/ 1 w 4"/>
                <a:gd name="T65" fmla="*/ 3 h 6"/>
                <a:gd name="T66" fmla="*/ 1 w 4"/>
                <a:gd name="T67" fmla="*/ 3 h 6"/>
                <a:gd name="T68" fmla="*/ 1 w 4"/>
                <a:gd name="T69" fmla="*/ 3 h 6"/>
                <a:gd name="T70" fmla="*/ 1 w 4"/>
                <a:gd name="T71" fmla="*/ 3 h 6"/>
                <a:gd name="T72" fmla="*/ 2 w 4"/>
                <a:gd name="T73" fmla="*/ 3 h 6"/>
                <a:gd name="T74" fmla="*/ 2 w 4"/>
                <a:gd name="T75" fmla="*/ 3 h 6"/>
                <a:gd name="T76" fmla="*/ 2 w 4"/>
                <a:gd name="T77" fmla="*/ 3 h 6"/>
                <a:gd name="T78" fmla="*/ 3 w 4"/>
                <a:gd name="T79" fmla="*/ 3 h 6"/>
                <a:gd name="T80" fmla="*/ 3 w 4"/>
                <a:gd name="T81" fmla="*/ 3 h 6"/>
                <a:gd name="T82" fmla="*/ 2 w 4"/>
                <a:gd name="T83" fmla="*/ 3 h 6"/>
                <a:gd name="T84" fmla="*/ 2 w 4"/>
                <a:gd name="T85" fmla="*/ 3 h 6"/>
                <a:gd name="T86" fmla="*/ 2 w 4"/>
                <a:gd name="T87" fmla="*/ 3 h 6"/>
                <a:gd name="T88" fmla="*/ 2 w 4"/>
                <a:gd name="T89" fmla="*/ 3 h 6"/>
                <a:gd name="T90" fmla="*/ 1 w 4"/>
                <a:gd name="T91" fmla="*/ 3 h 6"/>
                <a:gd name="T92" fmla="*/ 1 w 4"/>
                <a:gd name="T93" fmla="*/ 3 h 6"/>
                <a:gd name="T94" fmla="*/ 1 w 4"/>
                <a:gd name="T95" fmla="*/ 3 h 6"/>
                <a:gd name="T96" fmla="*/ 1 w 4"/>
                <a:gd name="T97" fmla="*/ 4 h 6"/>
                <a:gd name="T98" fmla="*/ 0 w 4"/>
                <a:gd name="T99" fmla="*/ 4 h 6"/>
                <a:gd name="T100" fmla="*/ 0 w 4"/>
                <a:gd name="T101" fmla="*/ 5 h 6"/>
                <a:gd name="T102" fmla="*/ 0 w 4"/>
                <a:gd name="T103" fmla="*/ 6 h 6"/>
                <a:gd name="T104" fmla="*/ 1 w 4"/>
                <a:gd name="T105" fmla="*/ 6 h 6"/>
                <a:gd name="T106" fmla="*/ 1 w 4"/>
                <a:gd name="T107" fmla="*/ 6 h 6"/>
                <a:gd name="T108" fmla="*/ 1 w 4"/>
                <a:gd name="T109" fmla="*/ 6 h 6"/>
                <a:gd name="T110" fmla="*/ 1 w 4"/>
                <a:gd name="T11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 h="6">
                  <a:moveTo>
                    <a:pt x="1" y="6"/>
                  </a:moveTo>
                  <a:lnTo>
                    <a:pt x="1" y="6"/>
                  </a:lnTo>
                  <a:lnTo>
                    <a:pt x="1" y="6"/>
                  </a:lnTo>
                  <a:lnTo>
                    <a:pt x="1" y="6"/>
                  </a:lnTo>
                  <a:lnTo>
                    <a:pt x="1" y="6"/>
                  </a:lnTo>
                  <a:lnTo>
                    <a:pt x="1" y="6"/>
                  </a:lnTo>
                  <a:lnTo>
                    <a:pt x="1" y="6"/>
                  </a:lnTo>
                  <a:lnTo>
                    <a:pt x="1" y="6"/>
                  </a:lnTo>
                  <a:lnTo>
                    <a:pt x="1" y="6"/>
                  </a:lnTo>
                  <a:lnTo>
                    <a:pt x="2" y="5"/>
                  </a:lnTo>
                  <a:lnTo>
                    <a:pt x="2" y="5"/>
                  </a:lnTo>
                  <a:lnTo>
                    <a:pt x="2" y="5"/>
                  </a:lnTo>
                  <a:lnTo>
                    <a:pt x="2" y="5"/>
                  </a:lnTo>
                  <a:lnTo>
                    <a:pt x="2" y="5"/>
                  </a:lnTo>
                  <a:lnTo>
                    <a:pt x="2" y="5"/>
                  </a:lnTo>
                  <a:lnTo>
                    <a:pt x="2" y="5"/>
                  </a:lnTo>
                  <a:lnTo>
                    <a:pt x="2" y="5"/>
                  </a:lnTo>
                  <a:lnTo>
                    <a:pt x="2" y="5"/>
                  </a:lnTo>
                  <a:lnTo>
                    <a:pt x="2" y="4"/>
                  </a:lnTo>
                  <a:lnTo>
                    <a:pt x="2" y="4"/>
                  </a:lnTo>
                  <a:lnTo>
                    <a:pt x="2" y="4"/>
                  </a:lnTo>
                  <a:lnTo>
                    <a:pt x="2" y="4"/>
                  </a:lnTo>
                  <a:lnTo>
                    <a:pt x="2" y="5"/>
                  </a:lnTo>
                  <a:lnTo>
                    <a:pt x="2" y="4"/>
                  </a:lnTo>
                  <a:lnTo>
                    <a:pt x="2" y="4"/>
                  </a:lnTo>
                  <a:lnTo>
                    <a:pt x="3" y="4"/>
                  </a:lnTo>
                  <a:lnTo>
                    <a:pt x="3" y="4"/>
                  </a:lnTo>
                  <a:lnTo>
                    <a:pt x="3" y="3"/>
                  </a:lnTo>
                  <a:lnTo>
                    <a:pt x="3" y="3"/>
                  </a:lnTo>
                  <a:lnTo>
                    <a:pt x="3" y="3"/>
                  </a:lnTo>
                  <a:lnTo>
                    <a:pt x="3" y="3"/>
                  </a:lnTo>
                  <a:lnTo>
                    <a:pt x="3" y="3"/>
                  </a:lnTo>
                  <a:lnTo>
                    <a:pt x="3" y="3"/>
                  </a:lnTo>
                  <a:lnTo>
                    <a:pt x="3" y="3"/>
                  </a:lnTo>
                  <a:lnTo>
                    <a:pt x="4" y="3"/>
                  </a:lnTo>
                  <a:lnTo>
                    <a:pt x="4" y="3"/>
                  </a:lnTo>
                  <a:lnTo>
                    <a:pt x="4" y="3"/>
                  </a:lnTo>
                  <a:lnTo>
                    <a:pt x="4" y="2"/>
                  </a:lnTo>
                  <a:lnTo>
                    <a:pt x="4" y="2"/>
                  </a:lnTo>
                  <a:lnTo>
                    <a:pt x="4" y="2"/>
                  </a:lnTo>
                  <a:lnTo>
                    <a:pt x="4" y="2"/>
                  </a:lnTo>
                  <a:lnTo>
                    <a:pt x="4" y="2"/>
                  </a:lnTo>
                  <a:lnTo>
                    <a:pt x="4" y="2"/>
                  </a:lnTo>
                  <a:lnTo>
                    <a:pt x="4" y="1"/>
                  </a:lnTo>
                  <a:lnTo>
                    <a:pt x="4" y="1"/>
                  </a:lnTo>
                  <a:lnTo>
                    <a:pt x="4" y="1"/>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3" y="0"/>
                  </a:lnTo>
                  <a:lnTo>
                    <a:pt x="3" y="1"/>
                  </a:lnTo>
                  <a:lnTo>
                    <a:pt x="3" y="1"/>
                  </a:lnTo>
                  <a:lnTo>
                    <a:pt x="3" y="1"/>
                  </a:lnTo>
                  <a:lnTo>
                    <a:pt x="3" y="1"/>
                  </a:lnTo>
                  <a:lnTo>
                    <a:pt x="3" y="1"/>
                  </a:lnTo>
                  <a:lnTo>
                    <a:pt x="2" y="1"/>
                  </a:lnTo>
                  <a:lnTo>
                    <a:pt x="2" y="1"/>
                  </a:lnTo>
                  <a:lnTo>
                    <a:pt x="2" y="1"/>
                  </a:lnTo>
                  <a:lnTo>
                    <a:pt x="2" y="1"/>
                  </a:lnTo>
                  <a:lnTo>
                    <a:pt x="2" y="2"/>
                  </a:lnTo>
                  <a:lnTo>
                    <a:pt x="1" y="2"/>
                  </a:lnTo>
                  <a:lnTo>
                    <a:pt x="1" y="2"/>
                  </a:lnTo>
                  <a:lnTo>
                    <a:pt x="1" y="2"/>
                  </a:lnTo>
                  <a:lnTo>
                    <a:pt x="1" y="2"/>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3"/>
                  </a:lnTo>
                  <a:lnTo>
                    <a:pt x="2" y="3"/>
                  </a:lnTo>
                  <a:lnTo>
                    <a:pt x="2" y="3"/>
                  </a:lnTo>
                  <a:lnTo>
                    <a:pt x="2" y="3"/>
                  </a:lnTo>
                  <a:lnTo>
                    <a:pt x="2" y="3"/>
                  </a:lnTo>
                  <a:lnTo>
                    <a:pt x="2" y="3"/>
                  </a:lnTo>
                  <a:lnTo>
                    <a:pt x="2" y="3"/>
                  </a:lnTo>
                  <a:lnTo>
                    <a:pt x="3" y="3"/>
                  </a:lnTo>
                  <a:lnTo>
                    <a:pt x="3" y="3"/>
                  </a:lnTo>
                  <a:lnTo>
                    <a:pt x="3" y="3"/>
                  </a:lnTo>
                  <a:lnTo>
                    <a:pt x="3" y="3"/>
                  </a:lnTo>
                  <a:lnTo>
                    <a:pt x="3" y="3"/>
                  </a:lnTo>
                  <a:lnTo>
                    <a:pt x="3" y="3"/>
                  </a:lnTo>
                  <a:lnTo>
                    <a:pt x="2" y="3"/>
                  </a:lnTo>
                  <a:lnTo>
                    <a:pt x="2" y="3"/>
                  </a:lnTo>
                  <a:lnTo>
                    <a:pt x="2" y="3"/>
                  </a:lnTo>
                  <a:lnTo>
                    <a:pt x="2" y="3"/>
                  </a:lnTo>
                  <a:lnTo>
                    <a:pt x="2" y="3"/>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0" y="4"/>
                  </a:lnTo>
                  <a:lnTo>
                    <a:pt x="0" y="4"/>
                  </a:lnTo>
                  <a:lnTo>
                    <a:pt x="0" y="4"/>
                  </a:lnTo>
                  <a:lnTo>
                    <a:pt x="0" y="5"/>
                  </a:lnTo>
                  <a:lnTo>
                    <a:pt x="0" y="5"/>
                  </a:lnTo>
                  <a:lnTo>
                    <a:pt x="0" y="5"/>
                  </a:lnTo>
                  <a:lnTo>
                    <a:pt x="0" y="5"/>
                  </a:lnTo>
                  <a:lnTo>
                    <a:pt x="0" y="6"/>
                  </a:lnTo>
                  <a:lnTo>
                    <a:pt x="0" y="6"/>
                  </a:lnTo>
                  <a:lnTo>
                    <a:pt x="0" y="6"/>
                  </a:lnTo>
                  <a:lnTo>
                    <a:pt x="1" y="6"/>
                  </a:lnTo>
                  <a:lnTo>
                    <a:pt x="1" y="6"/>
                  </a:lnTo>
                  <a:lnTo>
                    <a:pt x="1" y="6"/>
                  </a:lnTo>
                  <a:lnTo>
                    <a:pt x="1" y="6"/>
                  </a:lnTo>
                  <a:lnTo>
                    <a:pt x="1" y="6"/>
                  </a:lnTo>
                  <a:lnTo>
                    <a:pt x="1" y="6"/>
                  </a:lnTo>
                  <a:lnTo>
                    <a:pt x="1"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56" name="Freeform 1509"/>
            <p:cNvSpPr>
              <a:spLocks/>
            </p:cNvSpPr>
            <p:nvPr/>
          </p:nvSpPr>
          <p:spPr bwMode="auto">
            <a:xfrm>
              <a:off x="5008562" y="7783513"/>
              <a:ext cx="3175" cy="6350"/>
            </a:xfrm>
            <a:custGeom>
              <a:avLst/>
              <a:gdLst>
                <a:gd name="T0" fmla="*/ 0 w 3"/>
                <a:gd name="T1" fmla="*/ 1 h 5"/>
                <a:gd name="T2" fmla="*/ 0 w 3"/>
                <a:gd name="T3" fmla="*/ 1 h 5"/>
                <a:gd name="T4" fmla="*/ 0 w 3"/>
                <a:gd name="T5" fmla="*/ 1 h 5"/>
                <a:gd name="T6" fmla="*/ 0 w 3"/>
                <a:gd name="T7" fmla="*/ 2 h 5"/>
                <a:gd name="T8" fmla="*/ 0 w 3"/>
                <a:gd name="T9" fmla="*/ 2 h 5"/>
                <a:gd name="T10" fmla="*/ 1 w 3"/>
                <a:gd name="T11" fmla="*/ 2 h 5"/>
                <a:gd name="T12" fmla="*/ 1 w 3"/>
                <a:gd name="T13" fmla="*/ 2 h 5"/>
                <a:gd name="T14" fmla="*/ 1 w 3"/>
                <a:gd name="T15" fmla="*/ 2 h 5"/>
                <a:gd name="T16" fmla="*/ 1 w 3"/>
                <a:gd name="T17" fmla="*/ 3 h 5"/>
                <a:gd name="T18" fmla="*/ 1 w 3"/>
                <a:gd name="T19" fmla="*/ 3 h 5"/>
                <a:gd name="T20" fmla="*/ 1 w 3"/>
                <a:gd name="T21" fmla="*/ 3 h 5"/>
                <a:gd name="T22" fmla="*/ 1 w 3"/>
                <a:gd name="T23" fmla="*/ 3 h 5"/>
                <a:gd name="T24" fmla="*/ 1 w 3"/>
                <a:gd name="T25" fmla="*/ 4 h 5"/>
                <a:gd name="T26" fmla="*/ 1 w 3"/>
                <a:gd name="T27" fmla="*/ 4 h 5"/>
                <a:gd name="T28" fmla="*/ 1 w 3"/>
                <a:gd name="T29" fmla="*/ 4 h 5"/>
                <a:gd name="T30" fmla="*/ 2 w 3"/>
                <a:gd name="T31" fmla="*/ 4 h 5"/>
                <a:gd name="T32" fmla="*/ 2 w 3"/>
                <a:gd name="T33" fmla="*/ 4 h 5"/>
                <a:gd name="T34" fmla="*/ 2 w 3"/>
                <a:gd name="T35" fmla="*/ 5 h 5"/>
                <a:gd name="T36" fmla="*/ 2 w 3"/>
                <a:gd name="T37" fmla="*/ 5 h 5"/>
                <a:gd name="T38" fmla="*/ 3 w 3"/>
                <a:gd name="T39" fmla="*/ 5 h 5"/>
                <a:gd name="T40" fmla="*/ 3 w 3"/>
                <a:gd name="T41" fmla="*/ 5 h 5"/>
                <a:gd name="T42" fmla="*/ 2 w 3"/>
                <a:gd name="T43" fmla="*/ 5 h 5"/>
                <a:gd name="T44" fmla="*/ 3 w 3"/>
                <a:gd name="T45" fmla="*/ 4 h 5"/>
                <a:gd name="T46" fmla="*/ 3 w 3"/>
                <a:gd name="T47" fmla="*/ 4 h 5"/>
                <a:gd name="T48" fmla="*/ 3 w 3"/>
                <a:gd name="T49" fmla="*/ 4 h 5"/>
                <a:gd name="T50" fmla="*/ 3 w 3"/>
                <a:gd name="T51" fmla="*/ 3 h 5"/>
                <a:gd name="T52" fmla="*/ 3 w 3"/>
                <a:gd name="T53" fmla="*/ 2 h 5"/>
                <a:gd name="T54" fmla="*/ 2 w 3"/>
                <a:gd name="T55" fmla="*/ 2 h 5"/>
                <a:gd name="T56" fmla="*/ 2 w 3"/>
                <a:gd name="T57" fmla="*/ 2 h 5"/>
                <a:gd name="T58" fmla="*/ 2 w 3"/>
                <a:gd name="T59" fmla="*/ 2 h 5"/>
                <a:gd name="T60" fmla="*/ 2 w 3"/>
                <a:gd name="T61" fmla="*/ 2 h 5"/>
                <a:gd name="T62" fmla="*/ 2 w 3"/>
                <a:gd name="T63" fmla="*/ 1 h 5"/>
                <a:gd name="T64" fmla="*/ 2 w 3"/>
                <a:gd name="T65" fmla="*/ 1 h 5"/>
                <a:gd name="T66" fmla="*/ 2 w 3"/>
                <a:gd name="T67" fmla="*/ 1 h 5"/>
                <a:gd name="T68" fmla="*/ 1 w 3"/>
                <a:gd name="T69" fmla="*/ 1 h 5"/>
                <a:gd name="T70" fmla="*/ 1 w 3"/>
                <a:gd name="T71" fmla="*/ 0 h 5"/>
                <a:gd name="T72" fmla="*/ 0 w 3"/>
                <a:gd name="T7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5">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3" y="5"/>
                    <a:pt x="3" y="5"/>
                    <a:pt x="3" y="5"/>
                  </a:cubicBezTo>
                  <a:cubicBezTo>
                    <a:pt x="2" y="5"/>
                    <a:pt x="2" y="5"/>
                    <a:pt x="2" y="5"/>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57" name="Freeform 1510"/>
            <p:cNvSpPr>
              <a:spLocks/>
            </p:cNvSpPr>
            <p:nvPr/>
          </p:nvSpPr>
          <p:spPr bwMode="auto">
            <a:xfrm>
              <a:off x="4989512" y="7780338"/>
              <a:ext cx="1587" cy="0"/>
            </a:xfrm>
            <a:custGeom>
              <a:avLst/>
              <a:gdLst>
                <a:gd name="T0" fmla="*/ 0 w 1"/>
                <a:gd name="T1" fmla="*/ 0 w 1"/>
                <a:gd name="T2" fmla="*/ 1 w 1"/>
                <a:gd name="T3" fmla="*/ 1 w 1"/>
                <a:gd name="T4" fmla="*/ 1 w 1"/>
                <a:gd name="T5" fmla="*/ 1 w 1"/>
                <a:gd name="T6" fmla="*/ 1 w 1"/>
                <a:gd name="T7" fmla="*/ 1 w 1"/>
                <a:gd name="T8" fmla="*/ 0 w 1"/>
                <a:gd name="T9" fmla="*/ 0 w 1"/>
                <a:gd name="T10" fmla="*/ 0 w 1"/>
                <a:gd name="T11" fmla="*/ 0 w 1"/>
                <a:gd name="T12" fmla="*/ 0 w 1"/>
                <a:gd name="T13" fmla="*/ 0 w 1"/>
                <a:gd name="T14" fmla="*/ 0 w 1"/>
                <a:gd name="T15" fmla="*/ 0 w 1"/>
                <a:gd name="T16" fmla="*/ 0 w 1"/>
                <a:gd name="T17"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1">
                  <a:moveTo>
                    <a:pt x="0" y="0"/>
                  </a:moveTo>
                  <a:lnTo>
                    <a:pt x="0"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58" name="Freeform 1511"/>
            <p:cNvSpPr>
              <a:spLocks/>
            </p:cNvSpPr>
            <p:nvPr/>
          </p:nvSpPr>
          <p:spPr bwMode="auto">
            <a:xfrm>
              <a:off x="4989512" y="7777163"/>
              <a:ext cx="3175" cy="3175"/>
            </a:xfrm>
            <a:custGeom>
              <a:avLst/>
              <a:gdLst>
                <a:gd name="T0" fmla="*/ 0 w 2"/>
                <a:gd name="T1" fmla="*/ 1 h 2"/>
                <a:gd name="T2" fmla="*/ 0 w 2"/>
                <a:gd name="T3" fmla="*/ 1 h 2"/>
                <a:gd name="T4" fmla="*/ 0 w 2"/>
                <a:gd name="T5" fmla="*/ 1 h 2"/>
                <a:gd name="T6" fmla="*/ 1 w 2"/>
                <a:gd name="T7" fmla="*/ 2 h 2"/>
                <a:gd name="T8" fmla="*/ 1 w 2"/>
                <a:gd name="T9" fmla="*/ 1 h 2"/>
                <a:gd name="T10" fmla="*/ 1 w 2"/>
                <a:gd name="T11" fmla="*/ 1 h 2"/>
                <a:gd name="T12" fmla="*/ 1 w 2"/>
                <a:gd name="T13" fmla="*/ 2 h 2"/>
                <a:gd name="T14" fmla="*/ 1 w 2"/>
                <a:gd name="T15" fmla="*/ 2 h 2"/>
                <a:gd name="T16" fmla="*/ 1 w 2"/>
                <a:gd name="T17" fmla="*/ 2 h 2"/>
                <a:gd name="T18" fmla="*/ 1 w 2"/>
                <a:gd name="T19" fmla="*/ 1 h 2"/>
                <a:gd name="T20" fmla="*/ 1 w 2"/>
                <a:gd name="T21" fmla="*/ 1 h 2"/>
                <a:gd name="T22" fmla="*/ 1 w 2"/>
                <a:gd name="T23" fmla="*/ 1 h 2"/>
                <a:gd name="T24" fmla="*/ 1 w 2"/>
                <a:gd name="T25" fmla="*/ 1 h 2"/>
                <a:gd name="T26" fmla="*/ 1 w 2"/>
                <a:gd name="T27" fmla="*/ 1 h 2"/>
                <a:gd name="T28" fmla="*/ 1 w 2"/>
                <a:gd name="T29" fmla="*/ 1 h 2"/>
                <a:gd name="T30" fmla="*/ 1 w 2"/>
                <a:gd name="T31" fmla="*/ 1 h 2"/>
                <a:gd name="T32" fmla="*/ 2 w 2"/>
                <a:gd name="T33" fmla="*/ 0 h 2"/>
                <a:gd name="T34" fmla="*/ 2 w 2"/>
                <a:gd name="T35" fmla="*/ 0 h 2"/>
                <a:gd name="T36" fmla="*/ 2 w 2"/>
                <a:gd name="T37" fmla="*/ 0 h 2"/>
                <a:gd name="T38" fmla="*/ 2 w 2"/>
                <a:gd name="T39" fmla="*/ 0 h 2"/>
                <a:gd name="T40" fmla="*/ 2 w 2"/>
                <a:gd name="T41" fmla="*/ 0 h 2"/>
                <a:gd name="T42" fmla="*/ 2 w 2"/>
                <a:gd name="T43" fmla="*/ 0 h 2"/>
                <a:gd name="T44" fmla="*/ 2 w 2"/>
                <a:gd name="T45" fmla="*/ 0 h 2"/>
                <a:gd name="T46" fmla="*/ 2 w 2"/>
                <a:gd name="T47" fmla="*/ 0 h 2"/>
                <a:gd name="T48" fmla="*/ 2 w 2"/>
                <a:gd name="T49" fmla="*/ 0 h 2"/>
                <a:gd name="T50" fmla="*/ 2 w 2"/>
                <a:gd name="T51" fmla="*/ 0 h 2"/>
                <a:gd name="T52" fmla="*/ 2 w 2"/>
                <a:gd name="T53" fmla="*/ 0 h 2"/>
                <a:gd name="T54" fmla="*/ 2 w 2"/>
                <a:gd name="T55" fmla="*/ 0 h 2"/>
                <a:gd name="T56" fmla="*/ 2 w 2"/>
                <a:gd name="T57" fmla="*/ 0 h 2"/>
                <a:gd name="T58" fmla="*/ 1 w 2"/>
                <a:gd name="T59" fmla="*/ 0 h 2"/>
                <a:gd name="T60" fmla="*/ 1 w 2"/>
                <a:gd name="T61" fmla="*/ 0 h 2"/>
                <a:gd name="T62" fmla="*/ 1 w 2"/>
                <a:gd name="T63" fmla="*/ 0 h 2"/>
                <a:gd name="T64" fmla="*/ 1 w 2"/>
                <a:gd name="T65" fmla="*/ 0 h 2"/>
                <a:gd name="T66" fmla="*/ 1 w 2"/>
                <a:gd name="T67" fmla="*/ 0 h 2"/>
                <a:gd name="T68" fmla="*/ 1 w 2"/>
                <a:gd name="T69" fmla="*/ 0 h 2"/>
                <a:gd name="T70" fmla="*/ 1 w 2"/>
                <a:gd name="T71" fmla="*/ 0 h 2"/>
                <a:gd name="T72" fmla="*/ 1 w 2"/>
                <a:gd name="T73" fmla="*/ 0 h 2"/>
                <a:gd name="T74" fmla="*/ 0 w 2"/>
                <a:gd name="T75" fmla="*/ 0 h 2"/>
                <a:gd name="T76" fmla="*/ 0 w 2"/>
                <a:gd name="T77" fmla="*/ 0 h 2"/>
                <a:gd name="T78" fmla="*/ 0 w 2"/>
                <a:gd name="T79" fmla="*/ 1 h 2"/>
                <a:gd name="T80" fmla="*/ 0 w 2"/>
                <a:gd name="T81" fmla="*/ 1 h 2"/>
                <a:gd name="T82" fmla="*/ 0 w 2"/>
                <a:gd name="T83" fmla="*/ 1 h 2"/>
                <a:gd name="T84" fmla="*/ 0 w 2"/>
                <a:gd name="T85" fmla="*/ 1 h 2"/>
                <a:gd name="T86" fmla="*/ 0 w 2"/>
                <a:gd name="T87" fmla="*/ 1 h 2"/>
                <a:gd name="T88" fmla="*/ 0 w 2"/>
                <a:gd name="T89" fmla="*/ 1 h 2"/>
                <a:gd name="T90" fmla="*/ 0 w 2"/>
                <a:gd name="T91" fmla="*/ 1 h 2"/>
                <a:gd name="T92" fmla="*/ 0 w 2"/>
                <a:gd name="T93" fmla="*/ 1 h 2"/>
                <a:gd name="T94" fmla="*/ 0 w 2"/>
                <a:gd name="T95" fmla="*/ 1 h 2"/>
                <a:gd name="T96" fmla="*/ 0 w 2"/>
                <a:gd name="T97" fmla="*/ 1 h 2"/>
                <a:gd name="T98" fmla="*/ 0 w 2"/>
                <a:gd name="T99" fmla="*/ 1 h 2"/>
                <a:gd name="T100" fmla="*/ 0 w 2"/>
                <a:gd name="T101" fmla="*/ 1 h 2"/>
                <a:gd name="T102" fmla="*/ 0 w 2"/>
                <a:gd name="T103" fmla="*/ 1 h 2"/>
                <a:gd name="T104" fmla="*/ 0 w 2"/>
                <a:gd name="T10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 h="2">
                  <a:moveTo>
                    <a:pt x="0" y="1"/>
                  </a:moveTo>
                  <a:lnTo>
                    <a:pt x="0" y="1"/>
                  </a:lnTo>
                  <a:lnTo>
                    <a:pt x="0" y="1"/>
                  </a:lnTo>
                  <a:lnTo>
                    <a:pt x="1" y="2"/>
                  </a:lnTo>
                  <a:lnTo>
                    <a:pt x="1" y="1"/>
                  </a:lnTo>
                  <a:lnTo>
                    <a:pt x="1" y="1"/>
                  </a:lnTo>
                  <a:lnTo>
                    <a:pt x="1" y="2"/>
                  </a:lnTo>
                  <a:lnTo>
                    <a:pt x="1" y="2"/>
                  </a:lnTo>
                  <a:lnTo>
                    <a:pt x="1" y="2"/>
                  </a:lnTo>
                  <a:lnTo>
                    <a:pt x="1" y="1"/>
                  </a:lnTo>
                  <a:lnTo>
                    <a:pt x="1" y="1"/>
                  </a:lnTo>
                  <a:lnTo>
                    <a:pt x="1" y="1"/>
                  </a:lnTo>
                  <a:lnTo>
                    <a:pt x="1" y="1"/>
                  </a:lnTo>
                  <a:lnTo>
                    <a:pt x="1" y="1"/>
                  </a:lnTo>
                  <a:lnTo>
                    <a:pt x="1" y="1"/>
                  </a:lnTo>
                  <a:lnTo>
                    <a:pt x="1"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0"/>
                  </a:lnTo>
                  <a:lnTo>
                    <a:pt x="1" y="0"/>
                  </a:lnTo>
                  <a:lnTo>
                    <a:pt x="1"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59" name="Freeform 1512"/>
            <p:cNvSpPr>
              <a:spLocks/>
            </p:cNvSpPr>
            <p:nvPr/>
          </p:nvSpPr>
          <p:spPr bwMode="auto">
            <a:xfrm>
              <a:off x="4984750" y="7781925"/>
              <a:ext cx="9525" cy="11113"/>
            </a:xfrm>
            <a:custGeom>
              <a:avLst/>
              <a:gdLst>
                <a:gd name="T0" fmla="*/ 1 w 6"/>
                <a:gd name="T1" fmla="*/ 3 h 7"/>
                <a:gd name="T2" fmla="*/ 1 w 6"/>
                <a:gd name="T3" fmla="*/ 3 h 7"/>
                <a:gd name="T4" fmla="*/ 1 w 6"/>
                <a:gd name="T5" fmla="*/ 4 h 7"/>
                <a:gd name="T6" fmla="*/ 0 w 6"/>
                <a:gd name="T7" fmla="*/ 4 h 7"/>
                <a:gd name="T8" fmla="*/ 0 w 6"/>
                <a:gd name="T9" fmla="*/ 5 h 7"/>
                <a:gd name="T10" fmla="*/ 0 w 6"/>
                <a:gd name="T11" fmla="*/ 5 h 7"/>
                <a:gd name="T12" fmla="*/ 0 w 6"/>
                <a:gd name="T13" fmla="*/ 5 h 7"/>
                <a:gd name="T14" fmla="*/ 1 w 6"/>
                <a:gd name="T15" fmla="*/ 5 h 7"/>
                <a:gd name="T16" fmla="*/ 2 w 6"/>
                <a:gd name="T17" fmla="*/ 5 h 7"/>
                <a:gd name="T18" fmla="*/ 2 w 6"/>
                <a:gd name="T19" fmla="*/ 4 h 7"/>
                <a:gd name="T20" fmla="*/ 2 w 6"/>
                <a:gd name="T21" fmla="*/ 3 h 7"/>
                <a:gd name="T22" fmla="*/ 3 w 6"/>
                <a:gd name="T23" fmla="*/ 3 h 7"/>
                <a:gd name="T24" fmla="*/ 2 w 6"/>
                <a:gd name="T25" fmla="*/ 3 h 7"/>
                <a:gd name="T26" fmla="*/ 2 w 6"/>
                <a:gd name="T27" fmla="*/ 4 h 7"/>
                <a:gd name="T28" fmla="*/ 2 w 6"/>
                <a:gd name="T29" fmla="*/ 4 h 7"/>
                <a:gd name="T30" fmla="*/ 2 w 6"/>
                <a:gd name="T31" fmla="*/ 5 h 7"/>
                <a:gd name="T32" fmla="*/ 3 w 6"/>
                <a:gd name="T33" fmla="*/ 6 h 7"/>
                <a:gd name="T34" fmla="*/ 2 w 6"/>
                <a:gd name="T35" fmla="*/ 6 h 7"/>
                <a:gd name="T36" fmla="*/ 2 w 6"/>
                <a:gd name="T37" fmla="*/ 7 h 7"/>
                <a:gd name="T38" fmla="*/ 2 w 6"/>
                <a:gd name="T39" fmla="*/ 7 h 7"/>
                <a:gd name="T40" fmla="*/ 2 w 6"/>
                <a:gd name="T41" fmla="*/ 7 h 7"/>
                <a:gd name="T42" fmla="*/ 2 w 6"/>
                <a:gd name="T43" fmla="*/ 7 h 7"/>
                <a:gd name="T44" fmla="*/ 3 w 6"/>
                <a:gd name="T45" fmla="*/ 7 h 7"/>
                <a:gd name="T46" fmla="*/ 3 w 6"/>
                <a:gd name="T47" fmla="*/ 7 h 7"/>
                <a:gd name="T48" fmla="*/ 4 w 6"/>
                <a:gd name="T49" fmla="*/ 7 h 7"/>
                <a:gd name="T50" fmla="*/ 4 w 6"/>
                <a:gd name="T51" fmla="*/ 7 h 7"/>
                <a:gd name="T52" fmla="*/ 5 w 6"/>
                <a:gd name="T53" fmla="*/ 6 h 7"/>
                <a:gd name="T54" fmla="*/ 5 w 6"/>
                <a:gd name="T55" fmla="*/ 6 h 7"/>
                <a:gd name="T56" fmla="*/ 5 w 6"/>
                <a:gd name="T57" fmla="*/ 6 h 7"/>
                <a:gd name="T58" fmla="*/ 6 w 6"/>
                <a:gd name="T59" fmla="*/ 6 h 7"/>
                <a:gd name="T60" fmla="*/ 6 w 6"/>
                <a:gd name="T61" fmla="*/ 6 h 7"/>
                <a:gd name="T62" fmla="*/ 6 w 6"/>
                <a:gd name="T63" fmla="*/ 5 h 7"/>
                <a:gd name="T64" fmla="*/ 6 w 6"/>
                <a:gd name="T65" fmla="*/ 5 h 7"/>
                <a:gd name="T66" fmla="*/ 6 w 6"/>
                <a:gd name="T67" fmla="*/ 4 h 7"/>
                <a:gd name="T68" fmla="*/ 6 w 6"/>
                <a:gd name="T69" fmla="*/ 4 h 7"/>
                <a:gd name="T70" fmla="*/ 5 w 6"/>
                <a:gd name="T71" fmla="*/ 3 h 7"/>
                <a:gd name="T72" fmla="*/ 5 w 6"/>
                <a:gd name="T73" fmla="*/ 3 h 7"/>
                <a:gd name="T74" fmla="*/ 5 w 6"/>
                <a:gd name="T75" fmla="*/ 2 h 7"/>
                <a:gd name="T76" fmla="*/ 5 w 6"/>
                <a:gd name="T77" fmla="*/ 1 h 7"/>
                <a:gd name="T78" fmla="*/ 5 w 6"/>
                <a:gd name="T79" fmla="*/ 0 h 7"/>
                <a:gd name="T80" fmla="*/ 5 w 6"/>
                <a:gd name="T81" fmla="*/ 0 h 7"/>
                <a:gd name="T82" fmla="*/ 4 w 6"/>
                <a:gd name="T83" fmla="*/ 0 h 7"/>
                <a:gd name="T84" fmla="*/ 4 w 6"/>
                <a:gd name="T85" fmla="*/ 1 h 7"/>
                <a:gd name="T86" fmla="*/ 3 w 6"/>
                <a:gd name="T87" fmla="*/ 1 h 7"/>
                <a:gd name="T88" fmla="*/ 2 w 6"/>
                <a:gd name="T89" fmla="*/ 1 h 7"/>
                <a:gd name="T90" fmla="*/ 2 w 6"/>
                <a:gd name="T91" fmla="*/ 2 h 7"/>
                <a:gd name="T92" fmla="*/ 2 w 6"/>
                <a:gd name="T93" fmla="*/ 3 h 7"/>
                <a:gd name="T94" fmla="*/ 2 w 6"/>
                <a:gd name="T95" fmla="*/ 2 h 7"/>
                <a:gd name="T96" fmla="*/ 2 w 6"/>
                <a:gd name="T97" fmla="*/ 1 h 7"/>
                <a:gd name="T98" fmla="*/ 2 w 6"/>
                <a:gd name="T99" fmla="*/ 1 h 7"/>
                <a:gd name="T100" fmla="*/ 2 w 6"/>
                <a:gd name="T101" fmla="*/ 2 h 7"/>
                <a:gd name="T102" fmla="*/ 2 w 6"/>
                <a:gd name="T103" fmla="*/ 2 h 7"/>
                <a:gd name="T104" fmla="*/ 1 w 6"/>
                <a:gd name="T105" fmla="*/ 2 h 7"/>
                <a:gd name="T106" fmla="*/ 1 w 6"/>
                <a:gd name="T107" fmla="*/ 2 h 7"/>
                <a:gd name="T108" fmla="*/ 1 w 6"/>
                <a:gd name="T10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7">
                  <a:moveTo>
                    <a:pt x="1" y="3"/>
                  </a:moveTo>
                  <a:lnTo>
                    <a:pt x="1" y="3"/>
                  </a:lnTo>
                  <a:lnTo>
                    <a:pt x="1" y="3"/>
                  </a:lnTo>
                  <a:lnTo>
                    <a:pt x="1" y="3"/>
                  </a:lnTo>
                  <a:lnTo>
                    <a:pt x="1" y="3"/>
                  </a:lnTo>
                  <a:lnTo>
                    <a:pt x="1" y="3"/>
                  </a:lnTo>
                  <a:lnTo>
                    <a:pt x="1" y="3"/>
                  </a:lnTo>
                  <a:lnTo>
                    <a:pt x="1" y="3"/>
                  </a:lnTo>
                  <a:lnTo>
                    <a:pt x="1" y="3"/>
                  </a:lnTo>
                  <a:lnTo>
                    <a:pt x="1" y="3"/>
                  </a:lnTo>
                  <a:lnTo>
                    <a:pt x="1" y="3"/>
                  </a:lnTo>
                  <a:lnTo>
                    <a:pt x="1"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1" y="5"/>
                  </a:lnTo>
                  <a:lnTo>
                    <a:pt x="1" y="5"/>
                  </a:lnTo>
                  <a:lnTo>
                    <a:pt x="1" y="5"/>
                  </a:lnTo>
                  <a:lnTo>
                    <a:pt x="1" y="5"/>
                  </a:lnTo>
                  <a:lnTo>
                    <a:pt x="1" y="5"/>
                  </a:lnTo>
                  <a:lnTo>
                    <a:pt x="1" y="5"/>
                  </a:lnTo>
                  <a:lnTo>
                    <a:pt x="2" y="5"/>
                  </a:lnTo>
                  <a:lnTo>
                    <a:pt x="2" y="4"/>
                  </a:lnTo>
                  <a:lnTo>
                    <a:pt x="2" y="4"/>
                  </a:lnTo>
                  <a:lnTo>
                    <a:pt x="2" y="4"/>
                  </a:lnTo>
                  <a:lnTo>
                    <a:pt x="2" y="4"/>
                  </a:lnTo>
                  <a:lnTo>
                    <a:pt x="2" y="3"/>
                  </a:lnTo>
                  <a:lnTo>
                    <a:pt x="2" y="3"/>
                  </a:lnTo>
                  <a:lnTo>
                    <a:pt x="2" y="3"/>
                  </a:lnTo>
                  <a:lnTo>
                    <a:pt x="2" y="3"/>
                  </a:lnTo>
                  <a:lnTo>
                    <a:pt x="2" y="3"/>
                  </a:lnTo>
                  <a:lnTo>
                    <a:pt x="2" y="3"/>
                  </a:lnTo>
                  <a:lnTo>
                    <a:pt x="2" y="3"/>
                  </a:lnTo>
                  <a:lnTo>
                    <a:pt x="3" y="3"/>
                  </a:lnTo>
                  <a:lnTo>
                    <a:pt x="3" y="3"/>
                  </a:lnTo>
                  <a:lnTo>
                    <a:pt x="3" y="3"/>
                  </a:lnTo>
                  <a:lnTo>
                    <a:pt x="3" y="3"/>
                  </a:lnTo>
                  <a:lnTo>
                    <a:pt x="2" y="3"/>
                  </a:lnTo>
                  <a:lnTo>
                    <a:pt x="2" y="4"/>
                  </a:lnTo>
                  <a:lnTo>
                    <a:pt x="2" y="4"/>
                  </a:lnTo>
                  <a:lnTo>
                    <a:pt x="2" y="4"/>
                  </a:lnTo>
                  <a:lnTo>
                    <a:pt x="2" y="4"/>
                  </a:lnTo>
                  <a:lnTo>
                    <a:pt x="2" y="4"/>
                  </a:lnTo>
                  <a:lnTo>
                    <a:pt x="2" y="4"/>
                  </a:lnTo>
                  <a:lnTo>
                    <a:pt x="2" y="4"/>
                  </a:lnTo>
                  <a:lnTo>
                    <a:pt x="2" y="4"/>
                  </a:lnTo>
                  <a:lnTo>
                    <a:pt x="2" y="4"/>
                  </a:lnTo>
                  <a:lnTo>
                    <a:pt x="2" y="5"/>
                  </a:lnTo>
                  <a:lnTo>
                    <a:pt x="2" y="5"/>
                  </a:lnTo>
                  <a:lnTo>
                    <a:pt x="2" y="5"/>
                  </a:lnTo>
                  <a:lnTo>
                    <a:pt x="2" y="5"/>
                  </a:lnTo>
                  <a:lnTo>
                    <a:pt x="3" y="6"/>
                  </a:lnTo>
                  <a:lnTo>
                    <a:pt x="3" y="6"/>
                  </a:lnTo>
                  <a:lnTo>
                    <a:pt x="3" y="6"/>
                  </a:lnTo>
                  <a:lnTo>
                    <a:pt x="2" y="6"/>
                  </a:lnTo>
                  <a:lnTo>
                    <a:pt x="2" y="6"/>
                  </a:lnTo>
                  <a:lnTo>
                    <a:pt x="2" y="6"/>
                  </a:lnTo>
                  <a:lnTo>
                    <a:pt x="2" y="6"/>
                  </a:lnTo>
                  <a:lnTo>
                    <a:pt x="2" y="6"/>
                  </a:lnTo>
                  <a:lnTo>
                    <a:pt x="2" y="6"/>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3" y="7"/>
                  </a:lnTo>
                  <a:lnTo>
                    <a:pt x="3" y="7"/>
                  </a:lnTo>
                  <a:lnTo>
                    <a:pt x="3" y="7"/>
                  </a:lnTo>
                  <a:lnTo>
                    <a:pt x="3" y="7"/>
                  </a:lnTo>
                  <a:lnTo>
                    <a:pt x="3" y="7"/>
                  </a:lnTo>
                  <a:lnTo>
                    <a:pt x="3" y="7"/>
                  </a:lnTo>
                  <a:lnTo>
                    <a:pt x="3" y="7"/>
                  </a:lnTo>
                  <a:lnTo>
                    <a:pt x="3" y="7"/>
                  </a:lnTo>
                  <a:lnTo>
                    <a:pt x="3" y="7"/>
                  </a:lnTo>
                  <a:lnTo>
                    <a:pt x="3" y="7"/>
                  </a:lnTo>
                  <a:lnTo>
                    <a:pt x="4" y="7"/>
                  </a:lnTo>
                  <a:lnTo>
                    <a:pt x="4" y="7"/>
                  </a:lnTo>
                  <a:lnTo>
                    <a:pt x="4" y="7"/>
                  </a:lnTo>
                  <a:lnTo>
                    <a:pt x="4" y="7"/>
                  </a:lnTo>
                  <a:lnTo>
                    <a:pt x="4" y="7"/>
                  </a:lnTo>
                  <a:lnTo>
                    <a:pt x="4" y="7"/>
                  </a:lnTo>
                  <a:lnTo>
                    <a:pt x="5" y="7"/>
                  </a:lnTo>
                  <a:lnTo>
                    <a:pt x="5" y="7"/>
                  </a:lnTo>
                  <a:lnTo>
                    <a:pt x="5" y="7"/>
                  </a:lnTo>
                  <a:lnTo>
                    <a:pt x="5" y="6"/>
                  </a:lnTo>
                  <a:lnTo>
                    <a:pt x="5" y="7"/>
                  </a:lnTo>
                  <a:lnTo>
                    <a:pt x="5" y="7"/>
                  </a:lnTo>
                  <a:lnTo>
                    <a:pt x="5" y="6"/>
                  </a:lnTo>
                  <a:lnTo>
                    <a:pt x="5" y="6"/>
                  </a:lnTo>
                  <a:lnTo>
                    <a:pt x="5" y="6"/>
                  </a:lnTo>
                  <a:lnTo>
                    <a:pt x="5" y="6"/>
                  </a:lnTo>
                  <a:lnTo>
                    <a:pt x="5" y="6"/>
                  </a:lnTo>
                  <a:lnTo>
                    <a:pt x="5" y="6"/>
                  </a:lnTo>
                  <a:lnTo>
                    <a:pt x="6" y="6"/>
                  </a:lnTo>
                  <a:lnTo>
                    <a:pt x="6" y="6"/>
                  </a:lnTo>
                  <a:lnTo>
                    <a:pt x="6" y="6"/>
                  </a:lnTo>
                  <a:lnTo>
                    <a:pt x="6" y="6"/>
                  </a:lnTo>
                  <a:lnTo>
                    <a:pt x="6" y="6"/>
                  </a:lnTo>
                  <a:lnTo>
                    <a:pt x="6" y="6"/>
                  </a:lnTo>
                  <a:lnTo>
                    <a:pt x="6" y="6"/>
                  </a:lnTo>
                  <a:lnTo>
                    <a:pt x="6" y="6"/>
                  </a:lnTo>
                  <a:lnTo>
                    <a:pt x="6" y="5"/>
                  </a:lnTo>
                  <a:lnTo>
                    <a:pt x="6" y="5"/>
                  </a:lnTo>
                  <a:lnTo>
                    <a:pt x="6" y="5"/>
                  </a:lnTo>
                  <a:lnTo>
                    <a:pt x="6" y="5"/>
                  </a:lnTo>
                  <a:lnTo>
                    <a:pt x="6" y="5"/>
                  </a:lnTo>
                  <a:lnTo>
                    <a:pt x="6" y="5"/>
                  </a:lnTo>
                  <a:lnTo>
                    <a:pt x="6" y="5"/>
                  </a:lnTo>
                  <a:lnTo>
                    <a:pt x="6" y="5"/>
                  </a:lnTo>
                  <a:lnTo>
                    <a:pt x="6" y="5"/>
                  </a:lnTo>
                  <a:lnTo>
                    <a:pt x="6" y="5"/>
                  </a:lnTo>
                  <a:lnTo>
                    <a:pt x="6" y="5"/>
                  </a:lnTo>
                  <a:lnTo>
                    <a:pt x="6" y="4"/>
                  </a:lnTo>
                  <a:lnTo>
                    <a:pt x="6" y="4"/>
                  </a:lnTo>
                  <a:lnTo>
                    <a:pt x="6" y="4"/>
                  </a:lnTo>
                  <a:lnTo>
                    <a:pt x="6" y="4"/>
                  </a:lnTo>
                  <a:lnTo>
                    <a:pt x="6" y="4"/>
                  </a:lnTo>
                  <a:lnTo>
                    <a:pt x="6" y="3"/>
                  </a:lnTo>
                  <a:lnTo>
                    <a:pt x="5" y="3"/>
                  </a:lnTo>
                  <a:lnTo>
                    <a:pt x="5" y="3"/>
                  </a:lnTo>
                  <a:lnTo>
                    <a:pt x="5" y="3"/>
                  </a:lnTo>
                  <a:lnTo>
                    <a:pt x="5" y="3"/>
                  </a:lnTo>
                  <a:lnTo>
                    <a:pt x="5" y="3"/>
                  </a:lnTo>
                  <a:lnTo>
                    <a:pt x="5" y="3"/>
                  </a:lnTo>
                  <a:lnTo>
                    <a:pt x="5" y="3"/>
                  </a:lnTo>
                  <a:lnTo>
                    <a:pt x="5" y="3"/>
                  </a:lnTo>
                  <a:lnTo>
                    <a:pt x="5" y="2"/>
                  </a:lnTo>
                  <a:lnTo>
                    <a:pt x="5" y="2"/>
                  </a:lnTo>
                  <a:lnTo>
                    <a:pt x="5" y="2"/>
                  </a:lnTo>
                  <a:lnTo>
                    <a:pt x="5" y="2"/>
                  </a:lnTo>
                  <a:lnTo>
                    <a:pt x="5" y="1"/>
                  </a:lnTo>
                  <a:lnTo>
                    <a:pt x="5" y="1"/>
                  </a:lnTo>
                  <a:lnTo>
                    <a:pt x="5" y="1"/>
                  </a:lnTo>
                  <a:lnTo>
                    <a:pt x="5" y="1"/>
                  </a:lnTo>
                  <a:lnTo>
                    <a:pt x="5" y="1"/>
                  </a:lnTo>
                  <a:lnTo>
                    <a:pt x="5" y="1"/>
                  </a:lnTo>
                  <a:lnTo>
                    <a:pt x="5" y="0"/>
                  </a:lnTo>
                  <a:lnTo>
                    <a:pt x="5" y="0"/>
                  </a:lnTo>
                  <a:lnTo>
                    <a:pt x="5" y="0"/>
                  </a:lnTo>
                  <a:lnTo>
                    <a:pt x="5" y="0"/>
                  </a:lnTo>
                  <a:lnTo>
                    <a:pt x="5" y="0"/>
                  </a:lnTo>
                  <a:lnTo>
                    <a:pt x="5" y="0"/>
                  </a:lnTo>
                  <a:lnTo>
                    <a:pt x="5" y="0"/>
                  </a:lnTo>
                  <a:lnTo>
                    <a:pt x="4" y="0"/>
                  </a:lnTo>
                  <a:lnTo>
                    <a:pt x="4" y="0"/>
                  </a:lnTo>
                  <a:lnTo>
                    <a:pt x="4" y="0"/>
                  </a:lnTo>
                  <a:lnTo>
                    <a:pt x="4" y="0"/>
                  </a:lnTo>
                  <a:lnTo>
                    <a:pt x="4" y="0"/>
                  </a:lnTo>
                  <a:lnTo>
                    <a:pt x="4" y="1"/>
                  </a:lnTo>
                  <a:lnTo>
                    <a:pt x="3" y="1"/>
                  </a:lnTo>
                  <a:lnTo>
                    <a:pt x="3" y="1"/>
                  </a:lnTo>
                  <a:lnTo>
                    <a:pt x="3" y="1"/>
                  </a:lnTo>
                  <a:lnTo>
                    <a:pt x="3" y="1"/>
                  </a:lnTo>
                  <a:lnTo>
                    <a:pt x="3" y="1"/>
                  </a:lnTo>
                  <a:lnTo>
                    <a:pt x="3" y="1"/>
                  </a:lnTo>
                  <a:lnTo>
                    <a:pt x="3" y="1"/>
                  </a:lnTo>
                  <a:lnTo>
                    <a:pt x="2" y="1"/>
                  </a:lnTo>
                  <a:lnTo>
                    <a:pt x="2" y="2"/>
                  </a:lnTo>
                  <a:lnTo>
                    <a:pt x="2" y="2"/>
                  </a:lnTo>
                  <a:lnTo>
                    <a:pt x="2" y="2"/>
                  </a:lnTo>
                  <a:lnTo>
                    <a:pt x="2" y="2"/>
                  </a:lnTo>
                  <a:lnTo>
                    <a:pt x="2" y="2"/>
                  </a:lnTo>
                  <a:lnTo>
                    <a:pt x="2" y="3"/>
                  </a:lnTo>
                  <a:lnTo>
                    <a:pt x="2" y="3"/>
                  </a:lnTo>
                  <a:lnTo>
                    <a:pt x="2" y="3"/>
                  </a:lnTo>
                  <a:lnTo>
                    <a:pt x="2" y="3"/>
                  </a:lnTo>
                  <a:lnTo>
                    <a:pt x="2" y="2"/>
                  </a:lnTo>
                  <a:lnTo>
                    <a:pt x="2" y="2"/>
                  </a:lnTo>
                  <a:lnTo>
                    <a:pt x="2" y="2"/>
                  </a:lnTo>
                  <a:lnTo>
                    <a:pt x="2" y="2"/>
                  </a:lnTo>
                  <a:lnTo>
                    <a:pt x="2" y="1"/>
                  </a:lnTo>
                  <a:lnTo>
                    <a:pt x="2" y="1"/>
                  </a:lnTo>
                  <a:lnTo>
                    <a:pt x="2" y="1"/>
                  </a:lnTo>
                  <a:lnTo>
                    <a:pt x="2" y="1"/>
                  </a:lnTo>
                  <a:lnTo>
                    <a:pt x="2" y="1"/>
                  </a:lnTo>
                  <a:lnTo>
                    <a:pt x="2" y="1"/>
                  </a:lnTo>
                  <a:lnTo>
                    <a:pt x="2" y="1"/>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1" y="2"/>
                  </a:lnTo>
                  <a:lnTo>
                    <a:pt x="1" y="3"/>
                  </a:lnTo>
                  <a:lnTo>
                    <a:pt x="1" y="3"/>
                  </a:lnTo>
                  <a:lnTo>
                    <a:pt x="1" y="3"/>
                  </a:lnTo>
                  <a:lnTo>
                    <a:pt x="1" y="3"/>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60" name="Freeform 1513"/>
            <p:cNvSpPr>
              <a:spLocks/>
            </p:cNvSpPr>
            <p:nvPr/>
          </p:nvSpPr>
          <p:spPr bwMode="auto">
            <a:xfrm>
              <a:off x="4968875" y="7751763"/>
              <a:ext cx="1587" cy="0"/>
            </a:xfrm>
            <a:custGeom>
              <a:avLst/>
              <a:gdLst>
                <a:gd name="T0" fmla="*/ 0 w 1"/>
                <a:gd name="T1" fmla="*/ 1 w 1"/>
                <a:gd name="T2" fmla="*/ 1 w 1"/>
                <a:gd name="T3" fmla="*/ 1 w 1"/>
                <a:gd name="T4" fmla="*/ 0 w 1"/>
                <a:gd name="T5" fmla="*/ 0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lnTo>
                    <a:pt x="1" y="0"/>
                  </a:lnTo>
                  <a:lnTo>
                    <a:pt x="1" y="0"/>
                  </a:lnTo>
                  <a:lnTo>
                    <a:pt x="1"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61" name="Freeform 1514"/>
            <p:cNvSpPr>
              <a:spLocks/>
            </p:cNvSpPr>
            <p:nvPr/>
          </p:nvSpPr>
          <p:spPr bwMode="auto">
            <a:xfrm>
              <a:off x="4970462" y="7750175"/>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1 w 1"/>
                <a:gd name="T23" fmla="*/ 1 h 1"/>
                <a:gd name="T24" fmla="*/ 0 w 1"/>
                <a:gd name="T25" fmla="*/ 0 h 1"/>
                <a:gd name="T26" fmla="*/ 0 w 1"/>
                <a:gd name="T27" fmla="*/ 0 h 1"/>
                <a:gd name="T28" fmla="*/ 0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0"/>
                  </a:moveTo>
                  <a:lnTo>
                    <a:pt x="0" y="0"/>
                  </a:lnTo>
                  <a:lnTo>
                    <a:pt x="0" y="0"/>
                  </a:lnTo>
                  <a:lnTo>
                    <a:pt x="0" y="0"/>
                  </a:lnTo>
                  <a:lnTo>
                    <a:pt x="0" y="0"/>
                  </a:lnTo>
                  <a:lnTo>
                    <a:pt x="0" y="1"/>
                  </a:lnTo>
                  <a:lnTo>
                    <a:pt x="0" y="1"/>
                  </a:lnTo>
                  <a:lnTo>
                    <a:pt x="0" y="1"/>
                  </a:lnTo>
                  <a:lnTo>
                    <a:pt x="0" y="1"/>
                  </a:lnTo>
                  <a:lnTo>
                    <a:pt x="0" y="1"/>
                  </a:lnTo>
                  <a:lnTo>
                    <a:pt x="0" y="1"/>
                  </a:lnTo>
                  <a:lnTo>
                    <a:pt x="1" y="1"/>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62" name="Freeform 1515"/>
            <p:cNvSpPr>
              <a:spLocks/>
            </p:cNvSpPr>
            <p:nvPr/>
          </p:nvSpPr>
          <p:spPr bwMode="auto">
            <a:xfrm>
              <a:off x="4972050" y="7750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63" name="Oval 1516"/>
            <p:cNvSpPr>
              <a:spLocks noChangeArrowheads="1"/>
            </p:cNvSpPr>
            <p:nvPr/>
          </p:nvSpPr>
          <p:spPr bwMode="auto">
            <a:xfrm>
              <a:off x="4987925" y="7770813"/>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64" name="Freeform 1517"/>
            <p:cNvSpPr>
              <a:spLocks/>
            </p:cNvSpPr>
            <p:nvPr/>
          </p:nvSpPr>
          <p:spPr bwMode="auto">
            <a:xfrm>
              <a:off x="4987925" y="7769225"/>
              <a:ext cx="0" cy="1588"/>
            </a:xfrm>
            <a:custGeom>
              <a:avLst/>
              <a:gdLst>
                <a:gd name="T0" fmla="*/ 1 h 1"/>
                <a:gd name="T1" fmla="*/ 1 h 1"/>
                <a:gd name="T2" fmla="*/ 0 h 1"/>
                <a:gd name="T3" fmla="*/ 0 h 1"/>
                <a:gd name="T4" fmla="*/ 0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Lst>
              <a:rect l="0" t="0" r="r" b="b"/>
              <a:pathLst>
                <a:path h="1">
                  <a:moveTo>
                    <a:pt x="0" y="1"/>
                  </a:moveTo>
                  <a:lnTo>
                    <a:pt x="0" y="1"/>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65" name="Freeform 1518"/>
            <p:cNvSpPr>
              <a:spLocks/>
            </p:cNvSpPr>
            <p:nvPr/>
          </p:nvSpPr>
          <p:spPr bwMode="auto">
            <a:xfrm>
              <a:off x="4989512" y="7766050"/>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0 w 1"/>
                <a:gd name="T11" fmla="*/ 0 w 1"/>
                <a:gd name="T12" fmla="*/ 0 w 1"/>
                <a:gd name="T13" fmla="*/ 0 w 1"/>
                <a:gd name="T14" fmla="*/ 0 w 1"/>
                <a:gd name="T15" fmla="*/ 0 w 1"/>
                <a:gd name="T16" fmla="*/ 0 w 1"/>
                <a:gd name="T17" fmla="*/ 0 w 1"/>
                <a:gd name="T18" fmla="*/ 0 w 1"/>
                <a:gd name="T19" fmla="*/ 0 w 1"/>
                <a:gd name="T2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66" name="Freeform 1519"/>
            <p:cNvSpPr>
              <a:spLocks/>
            </p:cNvSpPr>
            <p:nvPr/>
          </p:nvSpPr>
          <p:spPr bwMode="auto">
            <a:xfrm>
              <a:off x="4987925" y="776605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67" name="Freeform 1520"/>
            <p:cNvSpPr>
              <a:spLocks/>
            </p:cNvSpPr>
            <p:nvPr/>
          </p:nvSpPr>
          <p:spPr bwMode="auto">
            <a:xfrm>
              <a:off x="4994275" y="77660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68" name="Freeform 1521"/>
            <p:cNvSpPr>
              <a:spLocks/>
            </p:cNvSpPr>
            <p:nvPr/>
          </p:nvSpPr>
          <p:spPr bwMode="auto">
            <a:xfrm>
              <a:off x="4999037" y="7754938"/>
              <a:ext cx="0" cy="1588"/>
            </a:xfrm>
            <a:custGeom>
              <a:avLst/>
              <a:gdLst>
                <a:gd name="T0" fmla="*/ 1 h 1"/>
                <a:gd name="T1" fmla="*/ 1 h 1"/>
                <a:gd name="T2" fmla="*/ 1 h 1"/>
                <a:gd name="T3" fmla="*/ 1 h 1"/>
                <a:gd name="T4" fmla="*/ 1 h 1"/>
                <a:gd name="T5" fmla="*/ 1 h 1"/>
                <a:gd name="T6" fmla="*/ 1 h 1"/>
                <a:gd name="T7" fmla="*/ 0 h 1"/>
                <a:gd name="T8" fmla="*/ 0 h 1"/>
                <a:gd name="T9" fmla="*/ 0 h 1"/>
                <a:gd name="T10" fmla="*/ 0 h 1"/>
                <a:gd name="T11" fmla="*/ 0 h 1"/>
                <a:gd name="T12" fmla="*/ 0 h 1"/>
                <a:gd name="T13"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1"/>
                  </a:move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69" name="Freeform 1522"/>
            <p:cNvSpPr>
              <a:spLocks/>
            </p:cNvSpPr>
            <p:nvPr/>
          </p:nvSpPr>
          <p:spPr bwMode="auto">
            <a:xfrm>
              <a:off x="4972050" y="774700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70" name="Freeform 1523"/>
            <p:cNvSpPr>
              <a:spLocks/>
            </p:cNvSpPr>
            <p:nvPr/>
          </p:nvSpPr>
          <p:spPr bwMode="auto">
            <a:xfrm>
              <a:off x="4972050" y="7748588"/>
              <a:ext cx="1587"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71" name="Freeform 1524"/>
            <p:cNvSpPr>
              <a:spLocks/>
            </p:cNvSpPr>
            <p:nvPr/>
          </p:nvSpPr>
          <p:spPr bwMode="auto">
            <a:xfrm>
              <a:off x="4973637" y="774858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72" name="Freeform 1525"/>
            <p:cNvSpPr>
              <a:spLocks/>
            </p:cNvSpPr>
            <p:nvPr/>
          </p:nvSpPr>
          <p:spPr bwMode="auto">
            <a:xfrm>
              <a:off x="4973637" y="7747000"/>
              <a:ext cx="0" cy="1588"/>
            </a:xfrm>
            <a:custGeom>
              <a:avLst/>
              <a:gdLst>
                <a:gd name="T0" fmla="*/ 0 h 1"/>
                <a:gd name="T1" fmla="*/ 0 h 1"/>
                <a:gd name="T2" fmla="*/ 1 h 1"/>
                <a:gd name="T3" fmla="*/ 1 h 1"/>
                <a:gd name="T4" fmla="*/ 0 h 1"/>
                <a:gd name="T5" fmla="*/ 0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lnTo>
                    <a:pt x="0" y="0"/>
                  </a:lnTo>
                  <a:lnTo>
                    <a:pt x="0" y="1"/>
                  </a:lnTo>
                  <a:lnTo>
                    <a:pt x="0" y="1"/>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73" name="Freeform 1526"/>
            <p:cNvSpPr>
              <a:spLocks/>
            </p:cNvSpPr>
            <p:nvPr/>
          </p:nvSpPr>
          <p:spPr bwMode="auto">
            <a:xfrm>
              <a:off x="4973637" y="7747000"/>
              <a:ext cx="0" cy="1588"/>
            </a:xfrm>
            <a:custGeom>
              <a:avLst/>
              <a:gdLst>
                <a:gd name="T0" fmla="*/ 0 h 1"/>
                <a:gd name="T1" fmla="*/ 0 h 1"/>
                <a:gd name="T2" fmla="*/ 1 h 1"/>
                <a:gd name="T3" fmla="*/ 1 h 1"/>
                <a:gd name="T4" fmla="*/ 1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lnTo>
                    <a:pt x="0" y="0"/>
                  </a:lnTo>
                  <a:lnTo>
                    <a:pt x="0" y="1"/>
                  </a:lnTo>
                  <a:lnTo>
                    <a:pt x="0" y="1"/>
                  </a:lnTo>
                  <a:lnTo>
                    <a:pt x="0" y="1"/>
                  </a:lnTo>
                  <a:lnTo>
                    <a:pt x="0" y="1"/>
                  </a:lnTo>
                  <a:lnTo>
                    <a:pt x="0" y="1"/>
                  </a:lnTo>
                  <a:lnTo>
                    <a:pt x="0"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74" name="Freeform 1527"/>
            <p:cNvSpPr>
              <a:spLocks/>
            </p:cNvSpPr>
            <p:nvPr/>
          </p:nvSpPr>
          <p:spPr bwMode="auto">
            <a:xfrm>
              <a:off x="4972050" y="7745413"/>
              <a:ext cx="1587" cy="1588"/>
            </a:xfrm>
            <a:custGeom>
              <a:avLst/>
              <a:gdLst>
                <a:gd name="T0" fmla="*/ 1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0 h 1"/>
                <a:gd name="T14" fmla="*/ 0 w 1"/>
                <a:gd name="T15" fmla="*/ 0 h 1"/>
                <a:gd name="T16" fmla="*/ 0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lnTo>
                    <a:pt x="0" y="1"/>
                  </a:lnTo>
                  <a:lnTo>
                    <a:pt x="0" y="1"/>
                  </a:lnTo>
                  <a:lnTo>
                    <a:pt x="0" y="1"/>
                  </a:lnTo>
                  <a:lnTo>
                    <a:pt x="0" y="1"/>
                  </a:lnTo>
                  <a:lnTo>
                    <a:pt x="0" y="1"/>
                  </a:lnTo>
                  <a:lnTo>
                    <a:pt x="0" y="0"/>
                  </a:lnTo>
                  <a:lnTo>
                    <a:pt x="0" y="0"/>
                  </a:lnTo>
                  <a:lnTo>
                    <a:pt x="0"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75" name="Freeform 1528"/>
            <p:cNvSpPr>
              <a:spLocks/>
            </p:cNvSpPr>
            <p:nvPr/>
          </p:nvSpPr>
          <p:spPr bwMode="auto">
            <a:xfrm>
              <a:off x="4973637" y="7745413"/>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1 h 1"/>
                <a:gd name="T20" fmla="*/ 0 w 1"/>
                <a:gd name="T21" fmla="*/ 0 h 1"/>
                <a:gd name="T22" fmla="*/ 0 w 1"/>
                <a:gd name="T23" fmla="*/ 0 h 1"/>
                <a:gd name="T24" fmla="*/ 0 w 1"/>
                <a:gd name="T25" fmla="*/ 0 h 1"/>
                <a:gd name="T26" fmla="*/ 0 w 1"/>
                <a:gd name="T27" fmla="*/ 0 h 1"/>
                <a:gd name="T28" fmla="*/ 0 w 1"/>
                <a:gd name="T29" fmla="*/ 0 h 1"/>
                <a:gd name="T30" fmla="*/ 1 w 1"/>
                <a:gd name="T31" fmla="*/ 0 h 1"/>
                <a:gd name="T32" fmla="*/ 1 w 1"/>
                <a:gd name="T33" fmla="*/ 0 h 1"/>
                <a:gd name="T34" fmla="*/ 1 w 1"/>
                <a:gd name="T35" fmla="*/ 0 h 1"/>
                <a:gd name="T36" fmla="*/ 1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1" y="0"/>
                  </a:moveTo>
                  <a:lnTo>
                    <a:pt x="1" y="0"/>
                  </a:lnTo>
                  <a:lnTo>
                    <a:pt x="1" y="0"/>
                  </a:lnTo>
                  <a:lnTo>
                    <a:pt x="1" y="0"/>
                  </a:lnTo>
                  <a:lnTo>
                    <a:pt x="1" y="0"/>
                  </a:lnTo>
                  <a:lnTo>
                    <a:pt x="1" y="0"/>
                  </a:lnTo>
                  <a:lnTo>
                    <a:pt x="1" y="0"/>
                  </a:lnTo>
                  <a:lnTo>
                    <a:pt x="1" y="0"/>
                  </a:lnTo>
                  <a:lnTo>
                    <a:pt x="1" y="0"/>
                  </a:lnTo>
                  <a:lnTo>
                    <a:pt x="1" y="1"/>
                  </a:lnTo>
                  <a:lnTo>
                    <a:pt x="0" y="0"/>
                  </a:lnTo>
                  <a:lnTo>
                    <a:pt x="0" y="0"/>
                  </a:lnTo>
                  <a:lnTo>
                    <a:pt x="0" y="0"/>
                  </a:lnTo>
                  <a:lnTo>
                    <a:pt x="0" y="0"/>
                  </a:lnTo>
                  <a:lnTo>
                    <a:pt x="0"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76" name="Freeform 1529"/>
            <p:cNvSpPr>
              <a:spLocks/>
            </p:cNvSpPr>
            <p:nvPr/>
          </p:nvSpPr>
          <p:spPr bwMode="auto">
            <a:xfrm>
              <a:off x="4976812" y="7732713"/>
              <a:ext cx="1587" cy="1588"/>
            </a:xfrm>
            <a:custGeom>
              <a:avLst/>
              <a:gdLst>
                <a:gd name="T0" fmla="*/ 0 w 1"/>
                <a:gd name="T1" fmla="*/ 1 h 1"/>
                <a:gd name="T2" fmla="*/ 0 w 1"/>
                <a:gd name="T3" fmla="*/ 1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1 h 1"/>
                <a:gd name="T38" fmla="*/ 1 w 1"/>
                <a:gd name="T39" fmla="*/ 1 h 1"/>
                <a:gd name="T40" fmla="*/ 1 w 1"/>
                <a:gd name="T41" fmla="*/ 1 h 1"/>
                <a:gd name="T42" fmla="*/ 1 w 1"/>
                <a:gd name="T43" fmla="*/ 1 h 1"/>
                <a:gd name="T44" fmla="*/ 0 w 1"/>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1">
                  <a:moveTo>
                    <a:pt x="0" y="1"/>
                  </a:moveTo>
                  <a:lnTo>
                    <a:pt x="0" y="1"/>
                  </a:lnTo>
                  <a:lnTo>
                    <a:pt x="1"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77" name="Freeform 1530"/>
            <p:cNvSpPr>
              <a:spLocks/>
            </p:cNvSpPr>
            <p:nvPr/>
          </p:nvSpPr>
          <p:spPr bwMode="auto">
            <a:xfrm>
              <a:off x="4976812" y="7735888"/>
              <a:ext cx="1587" cy="0"/>
            </a:xfrm>
            <a:custGeom>
              <a:avLst/>
              <a:gdLst>
                <a:gd name="T0" fmla="*/ 1 w 1"/>
                <a:gd name="T1" fmla="*/ 1 w 1"/>
                <a:gd name="T2" fmla="*/ 1 w 1"/>
                <a:gd name="T3" fmla="*/ 1 w 1"/>
                <a:gd name="T4" fmla="*/ 1 w 1"/>
                <a:gd name="T5" fmla="*/ 0 w 1"/>
                <a:gd name="T6" fmla="*/ 0 w 1"/>
                <a:gd name="T7" fmla="*/ 0 w 1"/>
                <a:gd name="T8" fmla="*/ 0 w 1"/>
                <a:gd name="T9" fmla="*/ 0 w 1"/>
                <a:gd name="T10" fmla="*/ 0 w 1"/>
                <a:gd name="T11" fmla="*/ 0 w 1"/>
                <a:gd name="T12" fmla="*/ 0 w 1"/>
                <a:gd name="T13" fmla="*/ 1 w 1"/>
                <a:gd name="T14"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1" y="0"/>
                  </a:moveTo>
                  <a:lnTo>
                    <a:pt x="1" y="0"/>
                  </a:lnTo>
                  <a:lnTo>
                    <a:pt x="1" y="0"/>
                  </a:lnTo>
                  <a:lnTo>
                    <a:pt x="1" y="0"/>
                  </a:lnTo>
                  <a:lnTo>
                    <a:pt x="1" y="0"/>
                  </a:lnTo>
                  <a:lnTo>
                    <a:pt x="0" y="0"/>
                  </a:lnTo>
                  <a:lnTo>
                    <a:pt x="0" y="0"/>
                  </a:lnTo>
                  <a:lnTo>
                    <a:pt x="0" y="0"/>
                  </a:lnTo>
                  <a:lnTo>
                    <a:pt x="0" y="0"/>
                  </a:lnTo>
                  <a:lnTo>
                    <a:pt x="0" y="0"/>
                  </a:lnTo>
                  <a:lnTo>
                    <a:pt x="0" y="0"/>
                  </a:lnTo>
                  <a:lnTo>
                    <a:pt x="0" y="0"/>
                  </a:ln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78" name="Freeform 1531"/>
            <p:cNvSpPr>
              <a:spLocks/>
            </p:cNvSpPr>
            <p:nvPr/>
          </p:nvSpPr>
          <p:spPr bwMode="auto">
            <a:xfrm>
              <a:off x="4968875" y="7731125"/>
              <a:ext cx="1587" cy="0"/>
            </a:xfrm>
            <a:custGeom>
              <a:avLst/>
              <a:gdLst>
                <a:gd name="T0" fmla="*/ 0 w 1"/>
                <a:gd name="T1" fmla="*/ 0 w 1"/>
                <a:gd name="T2" fmla="*/ 0 w 1"/>
                <a:gd name="T3" fmla="*/ 0 w 1"/>
                <a:gd name="T4" fmla="*/ 1 w 1"/>
                <a:gd name="T5" fmla="*/ 1 w 1"/>
                <a:gd name="T6" fmla="*/ 1 w 1"/>
                <a:gd name="T7" fmla="*/ 1 w 1"/>
                <a:gd name="T8" fmla="*/ 1 w 1"/>
                <a:gd name="T9" fmla="*/ 1 w 1"/>
                <a:gd name="T10" fmla="*/ 1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lnTo>
                    <a:pt x="0" y="0"/>
                  </a:lnTo>
                  <a:lnTo>
                    <a:pt x="0" y="0"/>
                  </a:lnTo>
                  <a:lnTo>
                    <a:pt x="0" y="0"/>
                  </a:lnTo>
                  <a:lnTo>
                    <a:pt x="1" y="0"/>
                  </a:lnTo>
                  <a:lnTo>
                    <a:pt x="1" y="0"/>
                  </a:lnTo>
                  <a:lnTo>
                    <a:pt x="1"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79" name="Freeform 1532"/>
            <p:cNvSpPr>
              <a:spLocks/>
            </p:cNvSpPr>
            <p:nvPr/>
          </p:nvSpPr>
          <p:spPr bwMode="auto">
            <a:xfrm>
              <a:off x="4970462" y="7731125"/>
              <a:ext cx="0" cy="1588"/>
            </a:xfrm>
            <a:custGeom>
              <a:avLst/>
              <a:gdLst>
                <a:gd name="T0" fmla="*/ 0 h 1"/>
                <a:gd name="T1" fmla="*/ 0 h 1"/>
                <a:gd name="T2" fmla="*/ 0 h 1"/>
                <a:gd name="T3" fmla="*/ 0 h 1"/>
                <a:gd name="T4" fmla="*/ 1 h 1"/>
                <a:gd name="T5" fmla="*/ 1 h 1"/>
                <a:gd name="T6" fmla="*/ 1 h 1"/>
                <a:gd name="T7" fmla="*/ 1 h 1"/>
                <a:gd name="T8" fmla="*/ 0 h 1"/>
                <a:gd name="T9" fmla="*/ 0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lnTo>
                    <a:pt x="0" y="0"/>
                  </a:lnTo>
                  <a:lnTo>
                    <a:pt x="0" y="0"/>
                  </a:lnTo>
                  <a:lnTo>
                    <a:pt x="0" y="0"/>
                  </a:lnTo>
                  <a:lnTo>
                    <a:pt x="0" y="1"/>
                  </a:lnTo>
                  <a:lnTo>
                    <a:pt x="0" y="1"/>
                  </a:lnTo>
                  <a:lnTo>
                    <a:pt x="0" y="1"/>
                  </a:lnTo>
                  <a:lnTo>
                    <a:pt x="0" y="1"/>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80" name="Freeform 1533"/>
            <p:cNvSpPr>
              <a:spLocks/>
            </p:cNvSpPr>
            <p:nvPr/>
          </p:nvSpPr>
          <p:spPr bwMode="auto">
            <a:xfrm>
              <a:off x="4973637" y="7731125"/>
              <a:ext cx="1587" cy="1588"/>
            </a:xfrm>
            <a:custGeom>
              <a:avLst/>
              <a:gdLst>
                <a:gd name="T0" fmla="*/ 1 w 1"/>
                <a:gd name="T1" fmla="*/ 0 h 1"/>
                <a:gd name="T2" fmla="*/ 1 w 1"/>
                <a:gd name="T3" fmla="*/ 0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1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81" name="Freeform 1534"/>
            <p:cNvSpPr>
              <a:spLocks/>
            </p:cNvSpPr>
            <p:nvPr/>
          </p:nvSpPr>
          <p:spPr bwMode="auto">
            <a:xfrm>
              <a:off x="4973637" y="77311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82" name="Freeform 1535"/>
            <p:cNvSpPr>
              <a:spLocks/>
            </p:cNvSpPr>
            <p:nvPr/>
          </p:nvSpPr>
          <p:spPr bwMode="auto">
            <a:xfrm>
              <a:off x="4973637" y="7727950"/>
              <a:ext cx="1587" cy="0"/>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0 w 1"/>
                <a:gd name="T12" fmla="*/ 0 w 1"/>
                <a:gd name="T13" fmla="*/ 0 w 1"/>
                <a:gd name="T14" fmla="*/ 0 w 1"/>
                <a:gd name="T15"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1">
                  <a:moveTo>
                    <a:pt x="1" y="0"/>
                  </a:move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83" name="Freeform 1536"/>
            <p:cNvSpPr>
              <a:spLocks/>
            </p:cNvSpPr>
            <p:nvPr/>
          </p:nvSpPr>
          <p:spPr bwMode="auto">
            <a:xfrm>
              <a:off x="4976812" y="77263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84" name="Freeform 1537"/>
            <p:cNvSpPr>
              <a:spLocks/>
            </p:cNvSpPr>
            <p:nvPr/>
          </p:nvSpPr>
          <p:spPr bwMode="auto">
            <a:xfrm>
              <a:off x="4976812" y="7723188"/>
              <a:ext cx="1587" cy="1588"/>
            </a:xfrm>
            <a:custGeom>
              <a:avLst/>
              <a:gdLst>
                <a:gd name="T0" fmla="*/ 1 w 1"/>
                <a:gd name="T1" fmla="*/ 1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1 w 1"/>
                <a:gd name="T15" fmla="*/ 0 h 1"/>
                <a:gd name="T16" fmla="*/ 0 w 1"/>
                <a:gd name="T17" fmla="*/ 0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lnTo>
                    <a:pt x="1" y="1"/>
                  </a:lnTo>
                  <a:lnTo>
                    <a:pt x="1" y="1"/>
                  </a:lnTo>
                  <a:lnTo>
                    <a:pt x="1" y="1"/>
                  </a:lnTo>
                  <a:lnTo>
                    <a:pt x="1" y="0"/>
                  </a:lnTo>
                  <a:lnTo>
                    <a:pt x="1" y="0"/>
                  </a:lnTo>
                  <a:lnTo>
                    <a:pt x="1" y="0"/>
                  </a:lnTo>
                  <a:lnTo>
                    <a:pt x="1"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85" name="Freeform 1538"/>
            <p:cNvSpPr>
              <a:spLocks/>
            </p:cNvSpPr>
            <p:nvPr/>
          </p:nvSpPr>
          <p:spPr bwMode="auto">
            <a:xfrm>
              <a:off x="4979987" y="7724775"/>
              <a:ext cx="0" cy="1588"/>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86" name="Freeform 1539"/>
            <p:cNvSpPr>
              <a:spLocks/>
            </p:cNvSpPr>
            <p:nvPr/>
          </p:nvSpPr>
          <p:spPr bwMode="auto">
            <a:xfrm>
              <a:off x="4978400" y="7724775"/>
              <a:ext cx="1587" cy="0"/>
            </a:xfrm>
            <a:custGeom>
              <a:avLst/>
              <a:gdLst>
                <a:gd name="T0" fmla="*/ 1 w 1"/>
                <a:gd name="T1" fmla="*/ 1 w 1"/>
                <a:gd name="T2" fmla="*/ 1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87" name="Freeform 1540"/>
            <p:cNvSpPr>
              <a:spLocks/>
            </p:cNvSpPr>
            <p:nvPr/>
          </p:nvSpPr>
          <p:spPr bwMode="auto">
            <a:xfrm>
              <a:off x="4986337" y="7747000"/>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0 w 1"/>
                <a:gd name="T25" fmla="*/ 0 h 1"/>
                <a:gd name="T26" fmla="*/ 0 w 1"/>
                <a:gd name="T27" fmla="*/ 0 h 1"/>
                <a:gd name="T28" fmla="*/ 0 w 1"/>
                <a:gd name="T29" fmla="*/ 0 h 1"/>
                <a:gd name="T30" fmla="*/ 0 w 1"/>
                <a:gd name="T31" fmla="*/ 0 h 1"/>
                <a:gd name="T32" fmla="*/ 0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1"/>
                  </a:lnTo>
                  <a:lnTo>
                    <a:pt x="1" y="1"/>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88" name="Freeform 1541"/>
            <p:cNvSpPr>
              <a:spLocks/>
            </p:cNvSpPr>
            <p:nvPr/>
          </p:nvSpPr>
          <p:spPr bwMode="auto">
            <a:xfrm>
              <a:off x="4992687" y="7745413"/>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1 w 1"/>
                <a:gd name="T12" fmla="*/ 1 w 1"/>
                <a:gd name="T13" fmla="*/ 1 w 1"/>
                <a:gd name="T14" fmla="*/ 1 w 1"/>
                <a:gd name="T15" fmla="*/ 1 w 1"/>
                <a:gd name="T16" fmla="*/ 0 w 1"/>
                <a:gd name="T17" fmla="*/ 0 w 1"/>
                <a:gd name="T18" fmla="*/ 0 w 1"/>
                <a:gd name="T19" fmla="*/ 0 w 1"/>
                <a:gd name="T2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89" name="Freeform 1542"/>
            <p:cNvSpPr>
              <a:spLocks/>
            </p:cNvSpPr>
            <p:nvPr/>
          </p:nvSpPr>
          <p:spPr bwMode="auto">
            <a:xfrm>
              <a:off x="4987925" y="773906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90" name="Freeform 1543"/>
            <p:cNvSpPr>
              <a:spLocks/>
            </p:cNvSpPr>
            <p:nvPr/>
          </p:nvSpPr>
          <p:spPr bwMode="auto">
            <a:xfrm>
              <a:off x="4997450" y="7739063"/>
              <a:ext cx="1587" cy="1588"/>
            </a:xfrm>
            <a:custGeom>
              <a:avLst/>
              <a:gdLst>
                <a:gd name="T0" fmla="*/ 1 w 1"/>
                <a:gd name="T1" fmla="*/ 1 h 1"/>
                <a:gd name="T2" fmla="*/ 1 w 1"/>
                <a:gd name="T3" fmla="*/ 1 h 1"/>
                <a:gd name="T4" fmla="*/ 1 w 1"/>
                <a:gd name="T5" fmla="*/ 1 h 1"/>
                <a:gd name="T6" fmla="*/ 1 w 1"/>
                <a:gd name="T7" fmla="*/ 1 h 1"/>
                <a:gd name="T8" fmla="*/ 1 w 1"/>
                <a:gd name="T9" fmla="*/ 1 h 1"/>
                <a:gd name="T10" fmla="*/ 0 w 1"/>
                <a:gd name="T11" fmla="*/ 1 h 1"/>
                <a:gd name="T12" fmla="*/ 0 w 1"/>
                <a:gd name="T13" fmla="*/ 1 h 1"/>
                <a:gd name="T14" fmla="*/ 0 w 1"/>
                <a:gd name="T15" fmla="*/ 1 h 1"/>
                <a:gd name="T16" fmla="*/ 0 w 1"/>
                <a:gd name="T17" fmla="*/ 1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1 w 1"/>
                <a:gd name="T39" fmla="*/ 0 h 1"/>
                <a:gd name="T40" fmla="*/ 1 w 1"/>
                <a:gd name="T41" fmla="*/ 0 h 1"/>
                <a:gd name="T42" fmla="*/ 1 w 1"/>
                <a:gd name="T43" fmla="*/ 0 h 1"/>
                <a:gd name="T44" fmla="*/ 1 w 1"/>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1">
                  <a:moveTo>
                    <a:pt x="1" y="1"/>
                  </a:moveTo>
                  <a:lnTo>
                    <a:pt x="1" y="1"/>
                  </a:lnTo>
                  <a:lnTo>
                    <a:pt x="1" y="1"/>
                  </a:lnTo>
                  <a:lnTo>
                    <a:pt x="1" y="1"/>
                  </a:lnTo>
                  <a:lnTo>
                    <a:pt x="1"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91" name="Freeform 1544"/>
            <p:cNvSpPr>
              <a:spLocks/>
            </p:cNvSpPr>
            <p:nvPr/>
          </p:nvSpPr>
          <p:spPr bwMode="auto">
            <a:xfrm>
              <a:off x="4999037" y="7740650"/>
              <a:ext cx="0" cy="1588"/>
            </a:xfrm>
            <a:custGeom>
              <a:avLst/>
              <a:gdLst>
                <a:gd name="T0" fmla="*/ 0 h 1"/>
                <a:gd name="T1" fmla="*/ 0 h 1"/>
                <a:gd name="T2" fmla="*/ 0 h 1"/>
                <a:gd name="T3" fmla="*/ 0 h 1"/>
                <a:gd name="T4" fmla="*/ 1 h 1"/>
                <a:gd name="T5" fmla="*/ 0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0"/>
                  </a:lnTo>
                  <a:lnTo>
                    <a:pt x="0" y="0"/>
                  </a:lnTo>
                  <a:lnTo>
                    <a:pt x="0" y="0"/>
                  </a:lnTo>
                  <a:lnTo>
                    <a:pt x="0" y="1"/>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92" name="Freeform 1545"/>
            <p:cNvSpPr>
              <a:spLocks/>
            </p:cNvSpPr>
            <p:nvPr/>
          </p:nvSpPr>
          <p:spPr bwMode="auto">
            <a:xfrm>
              <a:off x="4978400" y="7716838"/>
              <a:ext cx="1587" cy="1588"/>
            </a:xfrm>
            <a:custGeom>
              <a:avLst/>
              <a:gdLst>
                <a:gd name="T0" fmla="*/ 0 w 1"/>
                <a:gd name="T1" fmla="*/ 0 h 1"/>
                <a:gd name="T2" fmla="*/ 0 w 1"/>
                <a:gd name="T3" fmla="*/ 0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0" y="0"/>
                  </a:moveTo>
                  <a:lnTo>
                    <a:pt x="0" y="0"/>
                  </a:lnTo>
                  <a:lnTo>
                    <a:pt x="0" y="1"/>
                  </a:lnTo>
                  <a:lnTo>
                    <a:pt x="1" y="1"/>
                  </a:lnTo>
                  <a:lnTo>
                    <a:pt x="1" y="1"/>
                  </a:lnTo>
                  <a:lnTo>
                    <a:pt x="1" y="1"/>
                  </a:lnTo>
                  <a:lnTo>
                    <a:pt x="1" y="1"/>
                  </a:lnTo>
                  <a:lnTo>
                    <a:pt x="1" y="0"/>
                  </a:lnTo>
                  <a:lnTo>
                    <a:pt x="1" y="0"/>
                  </a:lnTo>
                  <a:lnTo>
                    <a:pt x="1" y="0"/>
                  </a:lnTo>
                  <a:lnTo>
                    <a:pt x="1" y="0"/>
                  </a:lnTo>
                  <a:lnTo>
                    <a:pt x="1" y="0"/>
                  </a:lnTo>
                  <a:lnTo>
                    <a:pt x="1"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93" name="Freeform 1546"/>
            <p:cNvSpPr>
              <a:spLocks/>
            </p:cNvSpPr>
            <p:nvPr/>
          </p:nvSpPr>
          <p:spPr bwMode="auto">
            <a:xfrm>
              <a:off x="4979987" y="77152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94" name="Freeform 1547"/>
            <p:cNvSpPr>
              <a:spLocks/>
            </p:cNvSpPr>
            <p:nvPr/>
          </p:nvSpPr>
          <p:spPr bwMode="auto">
            <a:xfrm>
              <a:off x="4978400" y="7762875"/>
              <a:ext cx="4762" cy="3175"/>
            </a:xfrm>
            <a:custGeom>
              <a:avLst/>
              <a:gdLst>
                <a:gd name="T0" fmla="*/ 0 w 3"/>
                <a:gd name="T1" fmla="*/ 2 h 2"/>
                <a:gd name="T2" fmla="*/ 1 w 3"/>
                <a:gd name="T3" fmla="*/ 2 h 2"/>
                <a:gd name="T4" fmla="*/ 1 w 3"/>
                <a:gd name="T5" fmla="*/ 2 h 2"/>
                <a:gd name="T6" fmla="*/ 1 w 3"/>
                <a:gd name="T7" fmla="*/ 2 h 2"/>
                <a:gd name="T8" fmla="*/ 1 w 3"/>
                <a:gd name="T9" fmla="*/ 2 h 2"/>
                <a:gd name="T10" fmla="*/ 2 w 3"/>
                <a:gd name="T11" fmla="*/ 1 h 2"/>
                <a:gd name="T12" fmla="*/ 2 w 3"/>
                <a:gd name="T13" fmla="*/ 1 h 2"/>
                <a:gd name="T14" fmla="*/ 2 w 3"/>
                <a:gd name="T15" fmla="*/ 1 h 2"/>
                <a:gd name="T16" fmla="*/ 2 w 3"/>
                <a:gd name="T17" fmla="*/ 1 h 2"/>
                <a:gd name="T18" fmla="*/ 2 w 3"/>
                <a:gd name="T19" fmla="*/ 1 h 2"/>
                <a:gd name="T20" fmla="*/ 2 w 3"/>
                <a:gd name="T21" fmla="*/ 1 h 2"/>
                <a:gd name="T22" fmla="*/ 3 w 3"/>
                <a:gd name="T23" fmla="*/ 1 h 2"/>
                <a:gd name="T24" fmla="*/ 3 w 3"/>
                <a:gd name="T25" fmla="*/ 1 h 2"/>
                <a:gd name="T26" fmla="*/ 3 w 3"/>
                <a:gd name="T27" fmla="*/ 1 h 2"/>
                <a:gd name="T28" fmla="*/ 3 w 3"/>
                <a:gd name="T29" fmla="*/ 0 h 2"/>
                <a:gd name="T30" fmla="*/ 3 w 3"/>
                <a:gd name="T31" fmla="*/ 0 h 2"/>
                <a:gd name="T32" fmla="*/ 3 w 3"/>
                <a:gd name="T33" fmla="*/ 0 h 2"/>
                <a:gd name="T34" fmla="*/ 3 w 3"/>
                <a:gd name="T35" fmla="*/ 0 h 2"/>
                <a:gd name="T36" fmla="*/ 3 w 3"/>
                <a:gd name="T37" fmla="*/ 0 h 2"/>
                <a:gd name="T38" fmla="*/ 3 w 3"/>
                <a:gd name="T39" fmla="*/ 0 h 2"/>
                <a:gd name="T40" fmla="*/ 2 w 3"/>
                <a:gd name="T41" fmla="*/ 0 h 2"/>
                <a:gd name="T42" fmla="*/ 2 w 3"/>
                <a:gd name="T43" fmla="*/ 0 h 2"/>
                <a:gd name="T44" fmla="*/ 2 w 3"/>
                <a:gd name="T45" fmla="*/ 0 h 2"/>
                <a:gd name="T46" fmla="*/ 2 w 3"/>
                <a:gd name="T47" fmla="*/ 1 h 2"/>
                <a:gd name="T48" fmla="*/ 1 w 3"/>
                <a:gd name="T49" fmla="*/ 1 h 2"/>
                <a:gd name="T50" fmla="*/ 1 w 3"/>
                <a:gd name="T51" fmla="*/ 0 h 2"/>
                <a:gd name="T52" fmla="*/ 1 w 3"/>
                <a:gd name="T53" fmla="*/ 0 h 2"/>
                <a:gd name="T54" fmla="*/ 1 w 3"/>
                <a:gd name="T55" fmla="*/ 0 h 2"/>
                <a:gd name="T56" fmla="*/ 1 w 3"/>
                <a:gd name="T57" fmla="*/ 0 h 2"/>
                <a:gd name="T58" fmla="*/ 0 w 3"/>
                <a:gd name="T59" fmla="*/ 0 h 2"/>
                <a:gd name="T60" fmla="*/ 0 w 3"/>
                <a:gd name="T61" fmla="*/ 1 h 2"/>
                <a:gd name="T62" fmla="*/ 0 w 3"/>
                <a:gd name="T63" fmla="*/ 1 h 2"/>
                <a:gd name="T64" fmla="*/ 0 w 3"/>
                <a:gd name="T65" fmla="*/ 1 h 2"/>
                <a:gd name="T66" fmla="*/ 0 w 3"/>
                <a:gd name="T67" fmla="*/ 1 h 2"/>
                <a:gd name="T68" fmla="*/ 0 w 3"/>
                <a:gd name="T69" fmla="*/ 2 h 2"/>
                <a:gd name="T70" fmla="*/ 0 w 3"/>
                <a:gd name="T71" fmla="*/ 2 h 2"/>
                <a:gd name="T72" fmla="*/ 0 w 3"/>
                <a:gd name="T73" fmla="*/ 2 h 2"/>
                <a:gd name="T74" fmla="*/ 0 w 3"/>
                <a:gd name="T7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2">
                  <a:moveTo>
                    <a:pt x="0" y="2"/>
                  </a:moveTo>
                  <a:lnTo>
                    <a:pt x="0" y="2"/>
                  </a:lnTo>
                  <a:lnTo>
                    <a:pt x="0" y="2"/>
                  </a:lnTo>
                  <a:lnTo>
                    <a:pt x="1" y="2"/>
                  </a:lnTo>
                  <a:lnTo>
                    <a:pt x="1" y="2"/>
                  </a:lnTo>
                  <a:lnTo>
                    <a:pt x="1" y="2"/>
                  </a:lnTo>
                  <a:lnTo>
                    <a:pt x="1" y="2"/>
                  </a:lnTo>
                  <a:lnTo>
                    <a:pt x="1" y="2"/>
                  </a:lnTo>
                  <a:lnTo>
                    <a:pt x="1" y="2"/>
                  </a:lnTo>
                  <a:lnTo>
                    <a:pt x="1" y="2"/>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2" y="0"/>
                  </a:lnTo>
                  <a:lnTo>
                    <a:pt x="2" y="0"/>
                  </a:lnTo>
                  <a:lnTo>
                    <a:pt x="2" y="0"/>
                  </a:lnTo>
                  <a:lnTo>
                    <a:pt x="2" y="0"/>
                  </a:lnTo>
                  <a:lnTo>
                    <a:pt x="2" y="0"/>
                  </a:lnTo>
                  <a:lnTo>
                    <a:pt x="2" y="0"/>
                  </a:lnTo>
                  <a:lnTo>
                    <a:pt x="2" y="1"/>
                  </a:lnTo>
                  <a:lnTo>
                    <a:pt x="1" y="1"/>
                  </a:lnTo>
                  <a:lnTo>
                    <a:pt x="1" y="1"/>
                  </a:lnTo>
                  <a:lnTo>
                    <a:pt x="1" y="0"/>
                  </a:lnTo>
                  <a:lnTo>
                    <a:pt x="1" y="0"/>
                  </a:lnTo>
                  <a:lnTo>
                    <a:pt x="1" y="1"/>
                  </a:lnTo>
                  <a:lnTo>
                    <a:pt x="1" y="0"/>
                  </a:lnTo>
                  <a:lnTo>
                    <a:pt x="1" y="0"/>
                  </a:lnTo>
                  <a:lnTo>
                    <a:pt x="1" y="0"/>
                  </a:lnTo>
                  <a:lnTo>
                    <a:pt x="1" y="0"/>
                  </a:lnTo>
                  <a:lnTo>
                    <a:pt x="1" y="0"/>
                  </a:lnTo>
                  <a:lnTo>
                    <a:pt x="0" y="0"/>
                  </a:lnTo>
                  <a:lnTo>
                    <a:pt x="0" y="0"/>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95" name="Freeform 1548"/>
            <p:cNvSpPr>
              <a:spLocks/>
            </p:cNvSpPr>
            <p:nvPr/>
          </p:nvSpPr>
          <p:spPr bwMode="auto">
            <a:xfrm>
              <a:off x="4967287" y="7754938"/>
              <a:ext cx="1587" cy="0"/>
            </a:xfrm>
            <a:custGeom>
              <a:avLst/>
              <a:gdLst>
                <a:gd name="T0" fmla="*/ 0 w 1"/>
                <a:gd name="T1" fmla="*/ 0 w 1"/>
                <a:gd name="T2" fmla="*/ 0 w 1"/>
                <a:gd name="T3" fmla="*/ 1 w 1"/>
                <a:gd name="T4" fmla="*/ 0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lnTo>
                    <a:pt x="0" y="0"/>
                  </a:lnTo>
                  <a:lnTo>
                    <a:pt x="0" y="0"/>
                  </a:lnTo>
                  <a:lnTo>
                    <a:pt x="1"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96" name="Freeform 1549"/>
            <p:cNvSpPr>
              <a:spLocks/>
            </p:cNvSpPr>
            <p:nvPr/>
          </p:nvSpPr>
          <p:spPr bwMode="auto">
            <a:xfrm>
              <a:off x="4967287" y="7753350"/>
              <a:ext cx="1587" cy="1588"/>
            </a:xfrm>
            <a:custGeom>
              <a:avLst/>
              <a:gdLst>
                <a:gd name="T0" fmla="*/ 0 w 1"/>
                <a:gd name="T1" fmla="*/ 1 h 1"/>
                <a:gd name="T2" fmla="*/ 0 w 1"/>
                <a:gd name="T3" fmla="*/ 1 h 1"/>
                <a:gd name="T4" fmla="*/ 1 w 1"/>
                <a:gd name="T5" fmla="*/ 1 h 1"/>
                <a:gd name="T6" fmla="*/ 1 w 1"/>
                <a:gd name="T7" fmla="*/ 1 h 1"/>
                <a:gd name="T8" fmla="*/ 1 w 1"/>
                <a:gd name="T9" fmla="*/ 0 h 1"/>
                <a:gd name="T10" fmla="*/ 0 w 1"/>
                <a:gd name="T11" fmla="*/ 0 h 1"/>
                <a:gd name="T12" fmla="*/ 1 w 1"/>
                <a:gd name="T13" fmla="*/ 0 h 1"/>
                <a:gd name="T14" fmla="*/ 1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1 h 1"/>
                <a:gd name="T32" fmla="*/ 0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0" y="1"/>
                  </a:moveTo>
                  <a:lnTo>
                    <a:pt x="0" y="1"/>
                  </a:lnTo>
                  <a:lnTo>
                    <a:pt x="1" y="1"/>
                  </a:lnTo>
                  <a:lnTo>
                    <a:pt x="1" y="1"/>
                  </a:lnTo>
                  <a:lnTo>
                    <a:pt x="1" y="0"/>
                  </a:lnTo>
                  <a:lnTo>
                    <a:pt x="0" y="0"/>
                  </a:lnTo>
                  <a:lnTo>
                    <a:pt x="1" y="0"/>
                  </a:lnTo>
                  <a:lnTo>
                    <a:pt x="1" y="0"/>
                  </a:lnTo>
                  <a:lnTo>
                    <a:pt x="0" y="0"/>
                  </a:lnTo>
                  <a:lnTo>
                    <a:pt x="0" y="0"/>
                  </a:lnTo>
                  <a:lnTo>
                    <a:pt x="0" y="0"/>
                  </a:lnTo>
                  <a:lnTo>
                    <a:pt x="0" y="0"/>
                  </a:lnTo>
                  <a:lnTo>
                    <a:pt x="0" y="0"/>
                  </a:lnTo>
                  <a:lnTo>
                    <a:pt x="0" y="0"/>
                  </a:ln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97" name="Freeform 1550"/>
            <p:cNvSpPr>
              <a:spLocks/>
            </p:cNvSpPr>
            <p:nvPr/>
          </p:nvSpPr>
          <p:spPr bwMode="auto">
            <a:xfrm>
              <a:off x="4970462" y="7750175"/>
              <a:ext cx="1587"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0 w 1"/>
                <a:gd name="T14" fmla="*/ 0 w 1"/>
                <a:gd name="T15" fmla="*/ 0 w 1"/>
                <a:gd name="T16" fmla="*/ 0 w 1"/>
                <a:gd name="T17" fmla="*/ 0 w 1"/>
                <a:gd name="T18" fmla="*/ 0 w 1"/>
                <a:gd name="T19" fmla="*/ 0 w 1"/>
                <a:gd name="T20" fmla="*/ 0 w 1"/>
                <a:gd name="T21" fmla="*/ 1 w 1"/>
                <a:gd name="T22" fmla="*/ 1 w 1"/>
                <a:gd name="T23" fmla="*/ 1 w 1"/>
                <a:gd name="T24" fmla="*/ 1 w 1"/>
                <a:gd name="T25" fmla="*/ 1 w 1"/>
                <a:gd name="T26" fmla="*/ 0 w 1"/>
                <a:gd name="T27" fmla="*/ 0 w 1"/>
                <a:gd name="T28" fmla="*/ 0 w 1"/>
                <a:gd name="T29" fmla="*/ 0 w 1"/>
                <a:gd name="T30" fmla="*/ 0 w 1"/>
                <a:gd name="T31" fmla="*/ 0 w 1"/>
                <a:gd name="T32" fmla="*/ 0 w 1"/>
                <a:gd name="T33" fmla="*/ 0 w 1"/>
                <a:gd name="T34" fmla="*/ 0 w 1"/>
                <a:gd name="T35" fmla="*/ 0 w 1"/>
                <a:gd name="T3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Lst>
              <a:rect l="0" t="0" r="r" b="b"/>
              <a:pathLst>
                <a:path w="1">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98" name="Freeform 1551"/>
            <p:cNvSpPr>
              <a:spLocks/>
            </p:cNvSpPr>
            <p:nvPr/>
          </p:nvSpPr>
          <p:spPr bwMode="auto">
            <a:xfrm>
              <a:off x="4970462" y="7745413"/>
              <a:ext cx="1587" cy="4763"/>
            </a:xfrm>
            <a:custGeom>
              <a:avLst/>
              <a:gdLst>
                <a:gd name="T0" fmla="*/ 0 w 1"/>
                <a:gd name="T1" fmla="*/ 3 h 3"/>
                <a:gd name="T2" fmla="*/ 0 w 1"/>
                <a:gd name="T3" fmla="*/ 3 h 3"/>
                <a:gd name="T4" fmla="*/ 0 w 1"/>
                <a:gd name="T5" fmla="*/ 3 h 3"/>
                <a:gd name="T6" fmla="*/ 0 w 1"/>
                <a:gd name="T7" fmla="*/ 3 h 3"/>
                <a:gd name="T8" fmla="*/ 1 w 1"/>
                <a:gd name="T9" fmla="*/ 3 h 3"/>
                <a:gd name="T10" fmla="*/ 1 w 1"/>
                <a:gd name="T11" fmla="*/ 3 h 3"/>
                <a:gd name="T12" fmla="*/ 1 w 1"/>
                <a:gd name="T13" fmla="*/ 3 h 3"/>
                <a:gd name="T14" fmla="*/ 1 w 1"/>
                <a:gd name="T15" fmla="*/ 3 h 3"/>
                <a:gd name="T16" fmla="*/ 1 w 1"/>
                <a:gd name="T17" fmla="*/ 3 h 3"/>
                <a:gd name="T18" fmla="*/ 1 w 1"/>
                <a:gd name="T19" fmla="*/ 3 h 3"/>
                <a:gd name="T20" fmla="*/ 1 w 1"/>
                <a:gd name="T21" fmla="*/ 2 h 3"/>
                <a:gd name="T22" fmla="*/ 1 w 1"/>
                <a:gd name="T23" fmla="*/ 2 h 3"/>
                <a:gd name="T24" fmla="*/ 1 w 1"/>
                <a:gd name="T25" fmla="*/ 2 h 3"/>
                <a:gd name="T26" fmla="*/ 1 w 1"/>
                <a:gd name="T27" fmla="*/ 2 h 3"/>
                <a:gd name="T28" fmla="*/ 1 w 1"/>
                <a:gd name="T29" fmla="*/ 2 h 3"/>
                <a:gd name="T30" fmla="*/ 1 w 1"/>
                <a:gd name="T31" fmla="*/ 2 h 3"/>
                <a:gd name="T32" fmla="*/ 1 w 1"/>
                <a:gd name="T33" fmla="*/ 2 h 3"/>
                <a:gd name="T34" fmla="*/ 1 w 1"/>
                <a:gd name="T35" fmla="*/ 2 h 3"/>
                <a:gd name="T36" fmla="*/ 1 w 1"/>
                <a:gd name="T37" fmla="*/ 2 h 3"/>
                <a:gd name="T38" fmla="*/ 1 w 1"/>
                <a:gd name="T39" fmla="*/ 2 h 3"/>
                <a:gd name="T40" fmla="*/ 1 w 1"/>
                <a:gd name="T41" fmla="*/ 1 h 3"/>
                <a:gd name="T42" fmla="*/ 1 w 1"/>
                <a:gd name="T43" fmla="*/ 1 h 3"/>
                <a:gd name="T44" fmla="*/ 1 w 1"/>
                <a:gd name="T45" fmla="*/ 1 h 3"/>
                <a:gd name="T46" fmla="*/ 1 w 1"/>
                <a:gd name="T47" fmla="*/ 1 h 3"/>
                <a:gd name="T48" fmla="*/ 1 w 1"/>
                <a:gd name="T49" fmla="*/ 1 h 3"/>
                <a:gd name="T50" fmla="*/ 1 w 1"/>
                <a:gd name="T51" fmla="*/ 0 h 3"/>
                <a:gd name="T52" fmla="*/ 1 w 1"/>
                <a:gd name="T53" fmla="*/ 0 h 3"/>
                <a:gd name="T54" fmla="*/ 1 w 1"/>
                <a:gd name="T55" fmla="*/ 1 h 3"/>
                <a:gd name="T56" fmla="*/ 1 w 1"/>
                <a:gd name="T57" fmla="*/ 1 h 3"/>
                <a:gd name="T58" fmla="*/ 1 w 1"/>
                <a:gd name="T59" fmla="*/ 1 h 3"/>
                <a:gd name="T60" fmla="*/ 1 w 1"/>
                <a:gd name="T61" fmla="*/ 1 h 3"/>
                <a:gd name="T62" fmla="*/ 0 w 1"/>
                <a:gd name="T63" fmla="*/ 1 h 3"/>
                <a:gd name="T64" fmla="*/ 1 w 1"/>
                <a:gd name="T65" fmla="*/ 2 h 3"/>
                <a:gd name="T66" fmla="*/ 0 w 1"/>
                <a:gd name="T67" fmla="*/ 2 h 3"/>
                <a:gd name="T68" fmla="*/ 0 w 1"/>
                <a:gd name="T69" fmla="*/ 2 h 3"/>
                <a:gd name="T70" fmla="*/ 0 w 1"/>
                <a:gd name="T71" fmla="*/ 2 h 3"/>
                <a:gd name="T72" fmla="*/ 0 w 1"/>
                <a:gd name="T73" fmla="*/ 2 h 3"/>
                <a:gd name="T74" fmla="*/ 0 w 1"/>
                <a:gd name="T7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 h="3">
                  <a:moveTo>
                    <a:pt x="0" y="3"/>
                  </a:moveTo>
                  <a:lnTo>
                    <a:pt x="0" y="3"/>
                  </a:lnTo>
                  <a:lnTo>
                    <a:pt x="0" y="3"/>
                  </a:lnTo>
                  <a:lnTo>
                    <a:pt x="0" y="3"/>
                  </a:lnTo>
                  <a:lnTo>
                    <a:pt x="0" y="3"/>
                  </a:lnTo>
                  <a:lnTo>
                    <a:pt x="0" y="3"/>
                  </a:lnTo>
                  <a:lnTo>
                    <a:pt x="1" y="3"/>
                  </a:lnTo>
                  <a:lnTo>
                    <a:pt x="0"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0" y="1"/>
                  </a:lnTo>
                  <a:lnTo>
                    <a:pt x="0" y="1"/>
                  </a:lnTo>
                  <a:lnTo>
                    <a:pt x="0" y="1"/>
                  </a:lnTo>
                  <a:lnTo>
                    <a:pt x="1" y="2"/>
                  </a:lnTo>
                  <a:lnTo>
                    <a:pt x="1" y="2"/>
                  </a:lnTo>
                  <a:lnTo>
                    <a:pt x="0" y="2"/>
                  </a:lnTo>
                  <a:lnTo>
                    <a:pt x="1" y="2"/>
                  </a:lnTo>
                  <a:lnTo>
                    <a:pt x="0" y="2"/>
                  </a:lnTo>
                  <a:lnTo>
                    <a:pt x="0" y="2"/>
                  </a:lnTo>
                  <a:lnTo>
                    <a:pt x="0" y="2"/>
                  </a:lnTo>
                  <a:lnTo>
                    <a:pt x="0" y="2"/>
                  </a:lnTo>
                  <a:lnTo>
                    <a:pt x="0" y="2"/>
                  </a:lnTo>
                  <a:lnTo>
                    <a:pt x="0" y="2"/>
                  </a:lnTo>
                  <a:lnTo>
                    <a:pt x="0" y="2"/>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399" name="Freeform 1552"/>
            <p:cNvSpPr>
              <a:spLocks/>
            </p:cNvSpPr>
            <p:nvPr/>
          </p:nvSpPr>
          <p:spPr bwMode="auto">
            <a:xfrm>
              <a:off x="4987925" y="7761288"/>
              <a:ext cx="14287" cy="11113"/>
            </a:xfrm>
            <a:custGeom>
              <a:avLst/>
              <a:gdLst>
                <a:gd name="T0" fmla="*/ 1 w 9"/>
                <a:gd name="T1" fmla="*/ 6 h 7"/>
                <a:gd name="T2" fmla="*/ 2 w 9"/>
                <a:gd name="T3" fmla="*/ 6 h 7"/>
                <a:gd name="T4" fmla="*/ 3 w 9"/>
                <a:gd name="T5" fmla="*/ 6 h 7"/>
                <a:gd name="T6" fmla="*/ 3 w 9"/>
                <a:gd name="T7" fmla="*/ 6 h 7"/>
                <a:gd name="T8" fmla="*/ 4 w 9"/>
                <a:gd name="T9" fmla="*/ 6 h 7"/>
                <a:gd name="T10" fmla="*/ 4 w 9"/>
                <a:gd name="T11" fmla="*/ 6 h 7"/>
                <a:gd name="T12" fmla="*/ 5 w 9"/>
                <a:gd name="T13" fmla="*/ 6 h 7"/>
                <a:gd name="T14" fmla="*/ 6 w 9"/>
                <a:gd name="T15" fmla="*/ 6 h 7"/>
                <a:gd name="T16" fmla="*/ 6 w 9"/>
                <a:gd name="T17" fmla="*/ 6 h 7"/>
                <a:gd name="T18" fmla="*/ 7 w 9"/>
                <a:gd name="T19" fmla="*/ 6 h 7"/>
                <a:gd name="T20" fmla="*/ 8 w 9"/>
                <a:gd name="T21" fmla="*/ 6 h 7"/>
                <a:gd name="T22" fmla="*/ 7 w 9"/>
                <a:gd name="T23" fmla="*/ 5 h 7"/>
                <a:gd name="T24" fmla="*/ 7 w 9"/>
                <a:gd name="T25" fmla="*/ 5 h 7"/>
                <a:gd name="T26" fmla="*/ 7 w 9"/>
                <a:gd name="T27" fmla="*/ 4 h 7"/>
                <a:gd name="T28" fmla="*/ 8 w 9"/>
                <a:gd name="T29" fmla="*/ 5 h 7"/>
                <a:gd name="T30" fmla="*/ 8 w 9"/>
                <a:gd name="T31" fmla="*/ 4 h 7"/>
                <a:gd name="T32" fmla="*/ 8 w 9"/>
                <a:gd name="T33" fmla="*/ 4 h 7"/>
                <a:gd name="T34" fmla="*/ 9 w 9"/>
                <a:gd name="T35" fmla="*/ 3 h 7"/>
                <a:gd name="T36" fmla="*/ 8 w 9"/>
                <a:gd name="T37" fmla="*/ 3 h 7"/>
                <a:gd name="T38" fmla="*/ 7 w 9"/>
                <a:gd name="T39" fmla="*/ 3 h 7"/>
                <a:gd name="T40" fmla="*/ 7 w 9"/>
                <a:gd name="T41" fmla="*/ 3 h 7"/>
                <a:gd name="T42" fmla="*/ 6 w 9"/>
                <a:gd name="T43" fmla="*/ 2 h 7"/>
                <a:gd name="T44" fmla="*/ 5 w 9"/>
                <a:gd name="T45" fmla="*/ 2 h 7"/>
                <a:gd name="T46" fmla="*/ 5 w 9"/>
                <a:gd name="T47" fmla="*/ 1 h 7"/>
                <a:gd name="T48" fmla="*/ 4 w 9"/>
                <a:gd name="T49" fmla="*/ 0 h 7"/>
                <a:gd name="T50" fmla="*/ 4 w 9"/>
                <a:gd name="T51" fmla="*/ 0 h 7"/>
                <a:gd name="T52" fmla="*/ 4 w 9"/>
                <a:gd name="T53" fmla="*/ 0 h 7"/>
                <a:gd name="T54" fmla="*/ 3 w 9"/>
                <a:gd name="T55" fmla="*/ 0 h 7"/>
                <a:gd name="T56" fmla="*/ 3 w 9"/>
                <a:gd name="T57" fmla="*/ 0 h 7"/>
                <a:gd name="T58" fmla="*/ 3 w 9"/>
                <a:gd name="T59" fmla="*/ 0 h 7"/>
                <a:gd name="T60" fmla="*/ 2 w 9"/>
                <a:gd name="T61" fmla="*/ 0 h 7"/>
                <a:gd name="T62" fmla="*/ 1 w 9"/>
                <a:gd name="T63" fmla="*/ 0 h 7"/>
                <a:gd name="T64" fmla="*/ 2 w 9"/>
                <a:gd name="T65" fmla="*/ 1 h 7"/>
                <a:gd name="T66" fmla="*/ 1 w 9"/>
                <a:gd name="T67" fmla="*/ 2 h 7"/>
                <a:gd name="T68" fmla="*/ 2 w 9"/>
                <a:gd name="T69" fmla="*/ 2 h 7"/>
                <a:gd name="T70" fmla="*/ 3 w 9"/>
                <a:gd name="T71" fmla="*/ 3 h 7"/>
                <a:gd name="T72" fmla="*/ 4 w 9"/>
                <a:gd name="T73" fmla="*/ 3 h 7"/>
                <a:gd name="T74" fmla="*/ 4 w 9"/>
                <a:gd name="T75" fmla="*/ 3 h 7"/>
                <a:gd name="T76" fmla="*/ 4 w 9"/>
                <a:gd name="T77" fmla="*/ 3 h 7"/>
                <a:gd name="T78" fmla="*/ 4 w 9"/>
                <a:gd name="T79" fmla="*/ 3 h 7"/>
                <a:gd name="T80" fmla="*/ 3 w 9"/>
                <a:gd name="T81" fmla="*/ 4 h 7"/>
                <a:gd name="T82" fmla="*/ 3 w 9"/>
                <a:gd name="T83" fmla="*/ 5 h 7"/>
                <a:gd name="T84" fmla="*/ 3 w 9"/>
                <a:gd name="T85" fmla="*/ 5 h 7"/>
                <a:gd name="T86" fmla="*/ 4 w 9"/>
                <a:gd name="T87" fmla="*/ 5 h 7"/>
                <a:gd name="T88" fmla="*/ 4 w 9"/>
                <a:gd name="T89" fmla="*/ 5 h 7"/>
                <a:gd name="T90" fmla="*/ 4 w 9"/>
                <a:gd name="T91" fmla="*/ 5 h 7"/>
                <a:gd name="T92" fmla="*/ 4 w 9"/>
                <a:gd name="T93" fmla="*/ 6 h 7"/>
                <a:gd name="T94" fmla="*/ 3 w 9"/>
                <a:gd name="T95" fmla="*/ 6 h 7"/>
                <a:gd name="T96" fmla="*/ 2 w 9"/>
                <a:gd name="T97" fmla="*/ 6 h 7"/>
                <a:gd name="T98" fmla="*/ 2 w 9"/>
                <a:gd name="T99" fmla="*/ 6 h 7"/>
                <a:gd name="T100" fmla="*/ 2 w 9"/>
                <a:gd name="T101" fmla="*/ 6 h 7"/>
                <a:gd name="T102" fmla="*/ 1 w 9"/>
                <a:gd name="T103" fmla="*/ 6 h 7"/>
                <a:gd name="T104" fmla="*/ 0 w 9"/>
                <a:gd name="T105" fmla="*/ 6 h 7"/>
                <a:gd name="T106" fmla="*/ 0 w 9"/>
                <a:gd name="T107" fmla="*/ 6 h 7"/>
                <a:gd name="T108" fmla="*/ 0 w 9"/>
                <a:gd name="T10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 h="7">
                  <a:moveTo>
                    <a:pt x="1" y="6"/>
                  </a:moveTo>
                  <a:lnTo>
                    <a:pt x="1" y="6"/>
                  </a:lnTo>
                  <a:lnTo>
                    <a:pt x="1" y="6"/>
                  </a:lnTo>
                  <a:lnTo>
                    <a:pt x="1" y="6"/>
                  </a:lnTo>
                  <a:lnTo>
                    <a:pt x="1" y="7"/>
                  </a:lnTo>
                  <a:lnTo>
                    <a:pt x="1" y="7"/>
                  </a:lnTo>
                  <a:lnTo>
                    <a:pt x="1" y="6"/>
                  </a:lnTo>
                  <a:lnTo>
                    <a:pt x="1" y="6"/>
                  </a:lnTo>
                  <a:lnTo>
                    <a:pt x="1" y="6"/>
                  </a:lnTo>
                  <a:lnTo>
                    <a:pt x="1" y="6"/>
                  </a:lnTo>
                  <a:lnTo>
                    <a:pt x="1" y="7"/>
                  </a:lnTo>
                  <a:lnTo>
                    <a:pt x="1" y="7"/>
                  </a:lnTo>
                  <a:lnTo>
                    <a:pt x="1" y="7"/>
                  </a:lnTo>
                  <a:lnTo>
                    <a:pt x="2" y="6"/>
                  </a:lnTo>
                  <a:lnTo>
                    <a:pt x="2" y="6"/>
                  </a:lnTo>
                  <a:lnTo>
                    <a:pt x="2" y="6"/>
                  </a:lnTo>
                  <a:lnTo>
                    <a:pt x="2" y="6"/>
                  </a:lnTo>
                  <a:lnTo>
                    <a:pt x="2" y="6"/>
                  </a:lnTo>
                  <a:lnTo>
                    <a:pt x="2" y="6"/>
                  </a:lnTo>
                  <a:lnTo>
                    <a:pt x="2"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4" y="6"/>
                  </a:lnTo>
                  <a:lnTo>
                    <a:pt x="4" y="6"/>
                  </a:lnTo>
                  <a:lnTo>
                    <a:pt x="4" y="6"/>
                  </a:lnTo>
                  <a:lnTo>
                    <a:pt x="4" y="6"/>
                  </a:lnTo>
                  <a:lnTo>
                    <a:pt x="4" y="6"/>
                  </a:lnTo>
                  <a:lnTo>
                    <a:pt x="4" y="6"/>
                  </a:lnTo>
                  <a:lnTo>
                    <a:pt x="4" y="6"/>
                  </a:lnTo>
                  <a:lnTo>
                    <a:pt x="4" y="6"/>
                  </a:lnTo>
                  <a:lnTo>
                    <a:pt x="4" y="6"/>
                  </a:lnTo>
                  <a:lnTo>
                    <a:pt x="4" y="6"/>
                  </a:lnTo>
                  <a:lnTo>
                    <a:pt x="5" y="6"/>
                  </a:lnTo>
                  <a:lnTo>
                    <a:pt x="5" y="6"/>
                  </a:lnTo>
                  <a:lnTo>
                    <a:pt x="5" y="6"/>
                  </a:lnTo>
                  <a:lnTo>
                    <a:pt x="5" y="6"/>
                  </a:lnTo>
                  <a:lnTo>
                    <a:pt x="5" y="6"/>
                  </a:lnTo>
                  <a:lnTo>
                    <a:pt x="5" y="6"/>
                  </a:lnTo>
                  <a:lnTo>
                    <a:pt x="5" y="6"/>
                  </a:lnTo>
                  <a:lnTo>
                    <a:pt x="6" y="6"/>
                  </a:lnTo>
                  <a:lnTo>
                    <a:pt x="6" y="6"/>
                  </a:lnTo>
                  <a:lnTo>
                    <a:pt x="6" y="6"/>
                  </a:lnTo>
                  <a:lnTo>
                    <a:pt x="6" y="6"/>
                  </a:lnTo>
                  <a:lnTo>
                    <a:pt x="6" y="6"/>
                  </a:lnTo>
                  <a:lnTo>
                    <a:pt x="6" y="6"/>
                  </a:lnTo>
                  <a:lnTo>
                    <a:pt x="6" y="6"/>
                  </a:lnTo>
                  <a:lnTo>
                    <a:pt x="7" y="6"/>
                  </a:lnTo>
                  <a:lnTo>
                    <a:pt x="7" y="6"/>
                  </a:lnTo>
                  <a:lnTo>
                    <a:pt x="7" y="6"/>
                  </a:lnTo>
                  <a:lnTo>
                    <a:pt x="6" y="6"/>
                  </a:lnTo>
                  <a:lnTo>
                    <a:pt x="6" y="6"/>
                  </a:lnTo>
                  <a:lnTo>
                    <a:pt x="6" y="6"/>
                  </a:lnTo>
                  <a:lnTo>
                    <a:pt x="6" y="6"/>
                  </a:lnTo>
                  <a:lnTo>
                    <a:pt x="6" y="6"/>
                  </a:lnTo>
                  <a:lnTo>
                    <a:pt x="6" y="6"/>
                  </a:lnTo>
                  <a:lnTo>
                    <a:pt x="6" y="6"/>
                  </a:lnTo>
                  <a:lnTo>
                    <a:pt x="7" y="6"/>
                  </a:lnTo>
                  <a:lnTo>
                    <a:pt x="7" y="6"/>
                  </a:lnTo>
                  <a:lnTo>
                    <a:pt x="7" y="6"/>
                  </a:lnTo>
                  <a:lnTo>
                    <a:pt x="7" y="6"/>
                  </a:lnTo>
                  <a:lnTo>
                    <a:pt x="7" y="6"/>
                  </a:lnTo>
                  <a:lnTo>
                    <a:pt x="7" y="6"/>
                  </a:lnTo>
                  <a:lnTo>
                    <a:pt x="7" y="6"/>
                  </a:lnTo>
                  <a:lnTo>
                    <a:pt x="7" y="6"/>
                  </a:lnTo>
                  <a:lnTo>
                    <a:pt x="7" y="6"/>
                  </a:lnTo>
                  <a:lnTo>
                    <a:pt x="8" y="6"/>
                  </a:lnTo>
                  <a:lnTo>
                    <a:pt x="8" y="6"/>
                  </a:lnTo>
                  <a:lnTo>
                    <a:pt x="8" y="5"/>
                  </a:lnTo>
                  <a:lnTo>
                    <a:pt x="8" y="5"/>
                  </a:lnTo>
                  <a:lnTo>
                    <a:pt x="8" y="5"/>
                  </a:lnTo>
                  <a:lnTo>
                    <a:pt x="8"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4"/>
                  </a:lnTo>
                  <a:lnTo>
                    <a:pt x="7" y="4"/>
                  </a:lnTo>
                  <a:lnTo>
                    <a:pt x="7" y="4"/>
                  </a:lnTo>
                  <a:lnTo>
                    <a:pt x="7" y="4"/>
                  </a:lnTo>
                  <a:lnTo>
                    <a:pt x="8" y="4"/>
                  </a:lnTo>
                  <a:lnTo>
                    <a:pt x="7" y="5"/>
                  </a:lnTo>
                  <a:lnTo>
                    <a:pt x="7" y="5"/>
                  </a:lnTo>
                  <a:lnTo>
                    <a:pt x="8" y="5"/>
                  </a:lnTo>
                  <a:lnTo>
                    <a:pt x="8" y="5"/>
                  </a:lnTo>
                  <a:lnTo>
                    <a:pt x="8" y="5"/>
                  </a:lnTo>
                  <a:lnTo>
                    <a:pt x="8" y="5"/>
                  </a:lnTo>
                  <a:lnTo>
                    <a:pt x="8" y="5"/>
                  </a:lnTo>
                  <a:lnTo>
                    <a:pt x="8" y="5"/>
                  </a:lnTo>
                  <a:lnTo>
                    <a:pt x="8" y="5"/>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9" y="4"/>
                  </a:lnTo>
                  <a:lnTo>
                    <a:pt x="9" y="3"/>
                  </a:lnTo>
                  <a:lnTo>
                    <a:pt x="8" y="3"/>
                  </a:lnTo>
                  <a:lnTo>
                    <a:pt x="8" y="3"/>
                  </a:lnTo>
                  <a:lnTo>
                    <a:pt x="8" y="3"/>
                  </a:lnTo>
                  <a:lnTo>
                    <a:pt x="8" y="3"/>
                  </a:lnTo>
                  <a:lnTo>
                    <a:pt x="8" y="3"/>
                  </a:lnTo>
                  <a:lnTo>
                    <a:pt x="8" y="3"/>
                  </a:lnTo>
                  <a:lnTo>
                    <a:pt x="8" y="3"/>
                  </a:lnTo>
                  <a:lnTo>
                    <a:pt x="8" y="3"/>
                  </a:lnTo>
                  <a:lnTo>
                    <a:pt x="8" y="3"/>
                  </a:lnTo>
                  <a:lnTo>
                    <a:pt x="8" y="3"/>
                  </a:lnTo>
                  <a:lnTo>
                    <a:pt x="8"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2"/>
                  </a:lnTo>
                  <a:lnTo>
                    <a:pt x="6" y="2"/>
                  </a:lnTo>
                  <a:lnTo>
                    <a:pt x="6" y="2"/>
                  </a:lnTo>
                  <a:lnTo>
                    <a:pt x="6" y="2"/>
                  </a:lnTo>
                  <a:lnTo>
                    <a:pt x="6" y="3"/>
                  </a:lnTo>
                  <a:lnTo>
                    <a:pt x="6" y="2"/>
                  </a:lnTo>
                  <a:lnTo>
                    <a:pt x="6" y="2"/>
                  </a:lnTo>
                  <a:lnTo>
                    <a:pt x="6" y="2"/>
                  </a:lnTo>
                  <a:lnTo>
                    <a:pt x="5" y="2"/>
                  </a:lnTo>
                  <a:lnTo>
                    <a:pt x="5" y="2"/>
                  </a:lnTo>
                  <a:lnTo>
                    <a:pt x="5" y="2"/>
                  </a:lnTo>
                  <a:lnTo>
                    <a:pt x="5" y="2"/>
                  </a:lnTo>
                  <a:lnTo>
                    <a:pt x="5" y="2"/>
                  </a:lnTo>
                  <a:lnTo>
                    <a:pt x="5" y="2"/>
                  </a:lnTo>
                  <a:lnTo>
                    <a:pt x="5" y="1"/>
                  </a:lnTo>
                  <a:lnTo>
                    <a:pt x="5" y="1"/>
                  </a:lnTo>
                  <a:lnTo>
                    <a:pt x="5" y="1"/>
                  </a:lnTo>
                  <a:lnTo>
                    <a:pt x="5" y="1"/>
                  </a:lnTo>
                  <a:lnTo>
                    <a:pt x="5" y="1"/>
                  </a:lnTo>
                  <a:lnTo>
                    <a:pt x="5"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1"/>
                  </a:lnTo>
                  <a:lnTo>
                    <a:pt x="3" y="1"/>
                  </a:lnTo>
                  <a:lnTo>
                    <a:pt x="3" y="0"/>
                  </a:lnTo>
                  <a:lnTo>
                    <a:pt x="3" y="0"/>
                  </a:lnTo>
                  <a:lnTo>
                    <a:pt x="3"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1"/>
                  </a:lnTo>
                  <a:lnTo>
                    <a:pt x="1" y="1"/>
                  </a:lnTo>
                  <a:lnTo>
                    <a:pt x="2" y="1"/>
                  </a:lnTo>
                  <a:lnTo>
                    <a:pt x="2" y="1"/>
                  </a:lnTo>
                  <a:lnTo>
                    <a:pt x="1" y="1"/>
                  </a:lnTo>
                  <a:lnTo>
                    <a:pt x="1" y="1"/>
                  </a:lnTo>
                  <a:lnTo>
                    <a:pt x="1" y="1"/>
                  </a:lnTo>
                  <a:lnTo>
                    <a:pt x="1" y="1"/>
                  </a:lnTo>
                  <a:lnTo>
                    <a:pt x="1" y="2"/>
                  </a:lnTo>
                  <a:lnTo>
                    <a:pt x="1" y="2"/>
                  </a:lnTo>
                  <a:lnTo>
                    <a:pt x="1" y="2"/>
                  </a:lnTo>
                  <a:lnTo>
                    <a:pt x="1" y="2"/>
                  </a:lnTo>
                  <a:lnTo>
                    <a:pt x="1" y="2"/>
                  </a:lnTo>
                  <a:lnTo>
                    <a:pt x="1" y="2"/>
                  </a:lnTo>
                  <a:lnTo>
                    <a:pt x="2" y="2"/>
                  </a:lnTo>
                  <a:lnTo>
                    <a:pt x="2" y="2"/>
                  </a:lnTo>
                  <a:lnTo>
                    <a:pt x="2" y="2"/>
                  </a:lnTo>
                  <a:lnTo>
                    <a:pt x="2" y="2"/>
                  </a:lnTo>
                  <a:lnTo>
                    <a:pt x="2" y="2"/>
                  </a:lnTo>
                  <a:lnTo>
                    <a:pt x="3" y="2"/>
                  </a:lnTo>
                  <a:lnTo>
                    <a:pt x="3" y="2"/>
                  </a:lnTo>
                  <a:lnTo>
                    <a:pt x="3" y="3"/>
                  </a:lnTo>
                  <a:lnTo>
                    <a:pt x="3" y="2"/>
                  </a:lnTo>
                  <a:lnTo>
                    <a:pt x="3" y="3"/>
                  </a:lnTo>
                  <a:lnTo>
                    <a:pt x="3" y="3"/>
                  </a:lnTo>
                  <a:lnTo>
                    <a:pt x="3" y="3"/>
                  </a:lnTo>
                  <a:lnTo>
                    <a:pt x="4" y="3"/>
                  </a:lnTo>
                  <a:lnTo>
                    <a:pt x="4" y="3"/>
                  </a:lnTo>
                  <a:lnTo>
                    <a:pt x="4" y="3"/>
                  </a:lnTo>
                  <a:lnTo>
                    <a:pt x="3" y="3"/>
                  </a:lnTo>
                  <a:lnTo>
                    <a:pt x="3" y="3"/>
                  </a:lnTo>
                  <a:lnTo>
                    <a:pt x="4" y="3"/>
                  </a:lnTo>
                  <a:lnTo>
                    <a:pt x="4" y="3"/>
                  </a:lnTo>
                  <a:lnTo>
                    <a:pt x="4" y="3"/>
                  </a:lnTo>
                  <a:lnTo>
                    <a:pt x="4" y="3"/>
                  </a:lnTo>
                  <a:lnTo>
                    <a:pt x="4" y="3"/>
                  </a:lnTo>
                  <a:lnTo>
                    <a:pt x="4" y="3"/>
                  </a:lnTo>
                  <a:lnTo>
                    <a:pt x="4" y="3"/>
                  </a:lnTo>
                  <a:lnTo>
                    <a:pt x="4" y="3"/>
                  </a:lnTo>
                  <a:lnTo>
                    <a:pt x="4" y="3"/>
                  </a:lnTo>
                  <a:lnTo>
                    <a:pt x="4" y="3"/>
                  </a:lnTo>
                  <a:lnTo>
                    <a:pt x="4" y="3"/>
                  </a:lnTo>
                  <a:lnTo>
                    <a:pt x="5" y="3"/>
                  </a:lnTo>
                  <a:lnTo>
                    <a:pt x="5" y="3"/>
                  </a:lnTo>
                  <a:lnTo>
                    <a:pt x="5"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4"/>
                  </a:lnTo>
                  <a:lnTo>
                    <a:pt x="4" y="4"/>
                  </a:lnTo>
                  <a:lnTo>
                    <a:pt x="3" y="4"/>
                  </a:lnTo>
                  <a:lnTo>
                    <a:pt x="3" y="4"/>
                  </a:lnTo>
                  <a:lnTo>
                    <a:pt x="3" y="4"/>
                  </a:lnTo>
                  <a:lnTo>
                    <a:pt x="3" y="4"/>
                  </a:lnTo>
                  <a:lnTo>
                    <a:pt x="3" y="4"/>
                  </a:lnTo>
                  <a:lnTo>
                    <a:pt x="3" y="4"/>
                  </a:lnTo>
                  <a:lnTo>
                    <a:pt x="3" y="4"/>
                  </a:lnTo>
                  <a:lnTo>
                    <a:pt x="3" y="5"/>
                  </a:lnTo>
                  <a:lnTo>
                    <a:pt x="3" y="5"/>
                  </a:lnTo>
                  <a:lnTo>
                    <a:pt x="3" y="5"/>
                  </a:lnTo>
                  <a:lnTo>
                    <a:pt x="2" y="5"/>
                  </a:lnTo>
                  <a:lnTo>
                    <a:pt x="3" y="5"/>
                  </a:lnTo>
                  <a:lnTo>
                    <a:pt x="3" y="5"/>
                  </a:lnTo>
                  <a:lnTo>
                    <a:pt x="3" y="5"/>
                  </a:lnTo>
                  <a:lnTo>
                    <a:pt x="3" y="5"/>
                  </a:lnTo>
                  <a:lnTo>
                    <a:pt x="3" y="5"/>
                  </a:lnTo>
                  <a:lnTo>
                    <a:pt x="3"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5" y="5"/>
                  </a:lnTo>
                  <a:lnTo>
                    <a:pt x="5" y="5"/>
                  </a:lnTo>
                  <a:lnTo>
                    <a:pt x="5" y="5"/>
                  </a:lnTo>
                  <a:lnTo>
                    <a:pt x="4" y="5"/>
                  </a:lnTo>
                  <a:lnTo>
                    <a:pt x="4" y="5"/>
                  </a:lnTo>
                  <a:lnTo>
                    <a:pt x="4" y="5"/>
                  </a:lnTo>
                  <a:lnTo>
                    <a:pt x="4" y="5"/>
                  </a:lnTo>
                  <a:lnTo>
                    <a:pt x="4" y="5"/>
                  </a:lnTo>
                  <a:lnTo>
                    <a:pt x="4" y="5"/>
                  </a:lnTo>
                  <a:lnTo>
                    <a:pt x="4" y="5"/>
                  </a:lnTo>
                  <a:lnTo>
                    <a:pt x="4" y="5"/>
                  </a:lnTo>
                  <a:lnTo>
                    <a:pt x="4" y="6"/>
                  </a:lnTo>
                  <a:lnTo>
                    <a:pt x="4" y="6"/>
                  </a:lnTo>
                  <a:lnTo>
                    <a:pt x="4" y="6"/>
                  </a:lnTo>
                  <a:lnTo>
                    <a:pt x="4" y="6"/>
                  </a:lnTo>
                  <a:lnTo>
                    <a:pt x="4" y="6"/>
                  </a:lnTo>
                  <a:lnTo>
                    <a:pt x="4" y="6"/>
                  </a:lnTo>
                  <a:lnTo>
                    <a:pt x="4" y="6"/>
                  </a:lnTo>
                  <a:lnTo>
                    <a:pt x="4" y="6"/>
                  </a:lnTo>
                  <a:lnTo>
                    <a:pt x="3" y="6"/>
                  </a:lnTo>
                  <a:lnTo>
                    <a:pt x="3" y="6"/>
                  </a:lnTo>
                  <a:lnTo>
                    <a:pt x="3" y="6"/>
                  </a:lnTo>
                  <a:lnTo>
                    <a:pt x="3" y="6"/>
                  </a:lnTo>
                  <a:lnTo>
                    <a:pt x="3" y="6"/>
                  </a:lnTo>
                  <a:lnTo>
                    <a:pt x="3"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1" y="6"/>
                  </a:lnTo>
                  <a:lnTo>
                    <a:pt x="1" y="6"/>
                  </a:lnTo>
                  <a:lnTo>
                    <a:pt x="1" y="6"/>
                  </a:lnTo>
                  <a:lnTo>
                    <a:pt x="1" y="6"/>
                  </a:lnTo>
                  <a:lnTo>
                    <a:pt x="2" y="6"/>
                  </a:lnTo>
                  <a:lnTo>
                    <a:pt x="2" y="6"/>
                  </a:lnTo>
                  <a:lnTo>
                    <a:pt x="2" y="6"/>
                  </a:lnTo>
                  <a:lnTo>
                    <a:pt x="1" y="6"/>
                  </a:lnTo>
                  <a:lnTo>
                    <a:pt x="1" y="6"/>
                  </a:lnTo>
                  <a:lnTo>
                    <a:pt x="1" y="6"/>
                  </a:lnTo>
                  <a:lnTo>
                    <a:pt x="1" y="6"/>
                  </a:lnTo>
                  <a:lnTo>
                    <a:pt x="1" y="6"/>
                  </a:lnTo>
                  <a:lnTo>
                    <a:pt x="1" y="6"/>
                  </a:lnTo>
                  <a:lnTo>
                    <a:pt x="1" y="6"/>
                  </a:lnTo>
                  <a:lnTo>
                    <a:pt x="1" y="6"/>
                  </a:lnTo>
                  <a:lnTo>
                    <a:pt x="1" y="6"/>
                  </a:lnTo>
                  <a:lnTo>
                    <a:pt x="1"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00" name="Freeform 1553"/>
            <p:cNvSpPr>
              <a:spLocks/>
            </p:cNvSpPr>
            <p:nvPr/>
          </p:nvSpPr>
          <p:spPr bwMode="auto">
            <a:xfrm>
              <a:off x="5000625" y="7770813"/>
              <a:ext cx="1587" cy="1588"/>
            </a:xfrm>
            <a:custGeom>
              <a:avLst/>
              <a:gdLst>
                <a:gd name="T0" fmla="*/ 0 w 1"/>
                <a:gd name="T1" fmla="*/ 0 h 1"/>
                <a:gd name="T2" fmla="*/ 0 w 1"/>
                <a:gd name="T3" fmla="*/ 0 h 1"/>
                <a:gd name="T4" fmla="*/ 0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0 w 1"/>
                <a:gd name="T57" fmla="*/ 1 h 1"/>
                <a:gd name="T58" fmla="*/ 1 w 1"/>
                <a:gd name="T59" fmla="*/ 1 h 1"/>
                <a:gd name="T60" fmla="*/ 0 w 1"/>
                <a:gd name="T61" fmla="*/ 1 h 1"/>
                <a:gd name="T62" fmla="*/ 0 w 1"/>
                <a:gd name="T6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 h="1">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1" y="1"/>
                  </a:lnTo>
                  <a:lnTo>
                    <a:pt x="1" y="1"/>
                  </a:lnTo>
                  <a:lnTo>
                    <a:pt x="1" y="1"/>
                  </a:lnTo>
                  <a:lnTo>
                    <a:pt x="0" y="1"/>
                  </a:ln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01" name="Freeform 1554"/>
            <p:cNvSpPr>
              <a:spLocks/>
            </p:cNvSpPr>
            <p:nvPr/>
          </p:nvSpPr>
          <p:spPr bwMode="auto">
            <a:xfrm>
              <a:off x="5002212" y="7767638"/>
              <a:ext cx="3175" cy="3175"/>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2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1 h 2"/>
                <a:gd name="T26" fmla="*/ 1 w 2"/>
                <a:gd name="T27" fmla="*/ 1 h 2"/>
                <a:gd name="T28" fmla="*/ 2 w 2"/>
                <a:gd name="T29" fmla="*/ 0 h 2"/>
                <a:gd name="T30" fmla="*/ 2 w 2"/>
                <a:gd name="T31" fmla="*/ 0 h 2"/>
                <a:gd name="T32" fmla="*/ 1 w 2"/>
                <a:gd name="T33" fmla="*/ 0 h 2"/>
                <a:gd name="T34" fmla="*/ 1 w 2"/>
                <a:gd name="T35" fmla="*/ 0 h 2"/>
                <a:gd name="T36" fmla="*/ 1 w 2"/>
                <a:gd name="T37" fmla="*/ 0 h 2"/>
                <a:gd name="T38" fmla="*/ 1 w 2"/>
                <a:gd name="T39" fmla="*/ 0 h 2"/>
                <a:gd name="T40" fmla="*/ 1 w 2"/>
                <a:gd name="T41" fmla="*/ 1 h 2"/>
                <a:gd name="T42" fmla="*/ 1 w 2"/>
                <a:gd name="T43" fmla="*/ 0 h 2"/>
                <a:gd name="T44" fmla="*/ 1 w 2"/>
                <a:gd name="T45" fmla="*/ 1 h 2"/>
                <a:gd name="T46" fmla="*/ 1 w 2"/>
                <a:gd name="T47" fmla="*/ 1 h 2"/>
                <a:gd name="T48" fmla="*/ 1 w 2"/>
                <a:gd name="T49" fmla="*/ 1 h 2"/>
                <a:gd name="T50" fmla="*/ 0 w 2"/>
                <a:gd name="T51" fmla="*/ 1 h 2"/>
                <a:gd name="T52" fmla="*/ 0 w 2"/>
                <a:gd name="T53" fmla="*/ 1 h 2"/>
                <a:gd name="T54" fmla="*/ 0 w 2"/>
                <a:gd name="T55" fmla="*/ 1 h 2"/>
                <a:gd name="T56" fmla="*/ 1 w 2"/>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2">
                  <a:moveTo>
                    <a:pt x="1" y="1"/>
                  </a:moveTo>
                  <a:lnTo>
                    <a:pt x="1" y="1"/>
                  </a:lnTo>
                  <a:lnTo>
                    <a:pt x="1" y="1"/>
                  </a:lnTo>
                  <a:lnTo>
                    <a:pt x="1" y="1"/>
                  </a:lnTo>
                  <a:lnTo>
                    <a:pt x="1" y="1"/>
                  </a:lnTo>
                  <a:lnTo>
                    <a:pt x="1" y="2"/>
                  </a:lnTo>
                  <a:lnTo>
                    <a:pt x="1" y="1"/>
                  </a:lnTo>
                  <a:lnTo>
                    <a:pt x="1" y="1"/>
                  </a:lnTo>
                  <a:lnTo>
                    <a:pt x="1" y="1"/>
                  </a:lnTo>
                  <a:lnTo>
                    <a:pt x="1" y="1"/>
                  </a:lnTo>
                  <a:lnTo>
                    <a:pt x="1" y="1"/>
                  </a:lnTo>
                  <a:lnTo>
                    <a:pt x="1" y="1"/>
                  </a:lnTo>
                  <a:lnTo>
                    <a:pt x="1" y="1"/>
                  </a:lnTo>
                  <a:lnTo>
                    <a:pt x="1" y="1"/>
                  </a:lnTo>
                  <a:lnTo>
                    <a:pt x="2" y="0"/>
                  </a:lnTo>
                  <a:lnTo>
                    <a:pt x="2" y="0"/>
                  </a:lnTo>
                  <a:lnTo>
                    <a:pt x="1" y="0"/>
                  </a:lnTo>
                  <a:lnTo>
                    <a:pt x="1" y="0"/>
                  </a:lnTo>
                  <a:lnTo>
                    <a:pt x="1" y="0"/>
                  </a:lnTo>
                  <a:lnTo>
                    <a:pt x="1" y="0"/>
                  </a:lnTo>
                  <a:lnTo>
                    <a:pt x="1" y="1"/>
                  </a:lnTo>
                  <a:lnTo>
                    <a:pt x="1" y="0"/>
                  </a:lnTo>
                  <a:lnTo>
                    <a:pt x="1" y="1"/>
                  </a:lnTo>
                  <a:lnTo>
                    <a:pt x="1" y="1"/>
                  </a:lnTo>
                  <a:lnTo>
                    <a:pt x="1" y="1"/>
                  </a:lnTo>
                  <a:lnTo>
                    <a:pt x="0" y="1"/>
                  </a:lnTo>
                  <a:lnTo>
                    <a:pt x="0" y="1"/>
                  </a:lnTo>
                  <a:lnTo>
                    <a:pt x="0"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02" name="Freeform 1555"/>
            <p:cNvSpPr>
              <a:spLocks/>
            </p:cNvSpPr>
            <p:nvPr/>
          </p:nvSpPr>
          <p:spPr bwMode="auto">
            <a:xfrm>
              <a:off x="4991100" y="7766050"/>
              <a:ext cx="3175" cy="0"/>
            </a:xfrm>
            <a:custGeom>
              <a:avLst/>
              <a:gdLst>
                <a:gd name="T0" fmla="*/ 0 w 2"/>
                <a:gd name="T1" fmla="*/ 0 w 2"/>
                <a:gd name="T2" fmla="*/ 0 w 2"/>
                <a:gd name="T3" fmla="*/ 0 w 2"/>
                <a:gd name="T4" fmla="*/ 0 w 2"/>
                <a:gd name="T5" fmla="*/ 0 w 2"/>
                <a:gd name="T6" fmla="*/ 0 w 2"/>
                <a:gd name="T7" fmla="*/ 0 w 2"/>
                <a:gd name="T8" fmla="*/ 0 w 2"/>
                <a:gd name="T9" fmla="*/ 0 w 2"/>
                <a:gd name="T10" fmla="*/ 0 w 2"/>
                <a:gd name="T11" fmla="*/ 0 w 2"/>
                <a:gd name="T12" fmla="*/ 0 w 2"/>
                <a:gd name="T13" fmla="*/ 0 w 2"/>
                <a:gd name="T14" fmla="*/ 0 w 2"/>
                <a:gd name="T15" fmla="*/ 0 w 2"/>
                <a:gd name="T16" fmla="*/ 1 w 2"/>
                <a:gd name="T17" fmla="*/ 1 w 2"/>
                <a:gd name="T18" fmla="*/ 1 w 2"/>
                <a:gd name="T19" fmla="*/ 1 w 2"/>
                <a:gd name="T20" fmla="*/ 1 w 2"/>
                <a:gd name="T21" fmla="*/ 1 w 2"/>
                <a:gd name="T22" fmla="*/ 1 w 2"/>
                <a:gd name="T23" fmla="*/ 1 w 2"/>
                <a:gd name="T24" fmla="*/ 1 w 2"/>
                <a:gd name="T25" fmla="*/ 1 w 2"/>
                <a:gd name="T26" fmla="*/ 2 w 2"/>
                <a:gd name="T27" fmla="*/ 2 w 2"/>
                <a:gd name="T28" fmla="*/ 1 w 2"/>
                <a:gd name="T29" fmla="*/ 1 w 2"/>
                <a:gd name="T30" fmla="*/ 1 w 2"/>
                <a:gd name="T31" fmla="*/ 1 w 2"/>
                <a:gd name="T32" fmla="*/ 1 w 2"/>
                <a:gd name="T33" fmla="*/ 1 w 2"/>
                <a:gd name="T34" fmla="*/ 1 w 2"/>
                <a:gd name="T35" fmla="*/ 1 w 2"/>
                <a:gd name="T36" fmla="*/ 1 w 2"/>
                <a:gd name="T37" fmla="*/ 1 w 2"/>
                <a:gd name="T38" fmla="*/ 1 w 2"/>
                <a:gd name="T39" fmla="*/ 1 w 2"/>
                <a:gd name="T4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Lst>
              <a:rect l="0" t="0" r="r" b="b"/>
              <a:pathLst>
                <a:path w="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03" name="Freeform 1556"/>
            <p:cNvSpPr>
              <a:spLocks/>
            </p:cNvSpPr>
            <p:nvPr/>
          </p:nvSpPr>
          <p:spPr bwMode="auto">
            <a:xfrm>
              <a:off x="5002212" y="7764463"/>
              <a:ext cx="3175" cy="1588"/>
            </a:xfrm>
            <a:custGeom>
              <a:avLst/>
              <a:gdLst>
                <a:gd name="T0" fmla="*/ 1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0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2 w 2"/>
                <a:gd name="T29" fmla="*/ 1 h 1"/>
                <a:gd name="T30" fmla="*/ 2 w 2"/>
                <a:gd name="T31" fmla="*/ 1 h 1"/>
                <a:gd name="T32" fmla="*/ 2 w 2"/>
                <a:gd name="T33" fmla="*/ 1 h 1"/>
                <a:gd name="T34" fmla="*/ 2 w 2"/>
                <a:gd name="T35" fmla="*/ 0 h 1"/>
                <a:gd name="T36" fmla="*/ 2 w 2"/>
                <a:gd name="T37" fmla="*/ 0 h 1"/>
                <a:gd name="T38" fmla="*/ 2 w 2"/>
                <a:gd name="T39" fmla="*/ 0 h 1"/>
                <a:gd name="T40" fmla="*/ 2 w 2"/>
                <a:gd name="T41" fmla="*/ 0 h 1"/>
                <a:gd name="T42" fmla="*/ 2 w 2"/>
                <a:gd name="T43" fmla="*/ 0 h 1"/>
                <a:gd name="T44" fmla="*/ 2 w 2"/>
                <a:gd name="T45" fmla="*/ 0 h 1"/>
                <a:gd name="T46" fmla="*/ 2 w 2"/>
                <a:gd name="T47" fmla="*/ 0 h 1"/>
                <a:gd name="T48" fmla="*/ 2 w 2"/>
                <a:gd name="T49" fmla="*/ 0 h 1"/>
                <a:gd name="T50" fmla="*/ 2 w 2"/>
                <a:gd name="T51" fmla="*/ 0 h 1"/>
                <a:gd name="T52" fmla="*/ 2 w 2"/>
                <a:gd name="T53" fmla="*/ 0 h 1"/>
                <a:gd name="T54" fmla="*/ 2 w 2"/>
                <a:gd name="T55" fmla="*/ 0 h 1"/>
                <a:gd name="T56" fmla="*/ 2 w 2"/>
                <a:gd name="T57" fmla="*/ 0 h 1"/>
                <a:gd name="T58" fmla="*/ 2 w 2"/>
                <a:gd name="T59" fmla="*/ 0 h 1"/>
                <a:gd name="T60" fmla="*/ 2 w 2"/>
                <a:gd name="T61" fmla="*/ 0 h 1"/>
                <a:gd name="T62" fmla="*/ 2 w 2"/>
                <a:gd name="T63" fmla="*/ 0 h 1"/>
                <a:gd name="T64" fmla="*/ 2 w 2"/>
                <a:gd name="T65" fmla="*/ 0 h 1"/>
                <a:gd name="T66" fmla="*/ 2 w 2"/>
                <a:gd name="T67" fmla="*/ 1 h 1"/>
                <a:gd name="T68" fmla="*/ 1 w 2"/>
                <a:gd name="T69" fmla="*/ 1 h 1"/>
                <a:gd name="T70" fmla="*/ 1 w 2"/>
                <a:gd name="T7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 h="1">
                  <a:moveTo>
                    <a:pt x="1" y="1"/>
                  </a:moveTo>
                  <a:lnTo>
                    <a:pt x="1" y="1"/>
                  </a:lnTo>
                  <a:lnTo>
                    <a:pt x="1" y="1"/>
                  </a:lnTo>
                  <a:lnTo>
                    <a:pt x="1" y="1"/>
                  </a:lnTo>
                  <a:lnTo>
                    <a:pt x="1" y="1"/>
                  </a:lnTo>
                  <a:lnTo>
                    <a:pt x="1" y="1"/>
                  </a:lnTo>
                  <a:lnTo>
                    <a:pt x="1" y="1"/>
                  </a:lnTo>
                  <a:lnTo>
                    <a:pt x="0" y="1"/>
                  </a:lnTo>
                  <a:lnTo>
                    <a:pt x="1" y="1"/>
                  </a:lnTo>
                  <a:lnTo>
                    <a:pt x="1" y="1"/>
                  </a:lnTo>
                  <a:lnTo>
                    <a:pt x="1" y="1"/>
                  </a:lnTo>
                  <a:lnTo>
                    <a:pt x="1" y="1"/>
                  </a:lnTo>
                  <a:lnTo>
                    <a:pt x="1" y="1"/>
                  </a:lnTo>
                  <a:lnTo>
                    <a:pt x="1" y="1"/>
                  </a:lnTo>
                  <a:lnTo>
                    <a:pt x="2" y="1"/>
                  </a:lnTo>
                  <a:lnTo>
                    <a:pt x="2" y="1"/>
                  </a:lnTo>
                  <a:lnTo>
                    <a:pt x="2"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1"/>
                  </a:lnTo>
                  <a:lnTo>
                    <a:pt x="1"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04" name="Freeform 1557"/>
            <p:cNvSpPr>
              <a:spLocks/>
            </p:cNvSpPr>
            <p:nvPr/>
          </p:nvSpPr>
          <p:spPr bwMode="auto">
            <a:xfrm>
              <a:off x="4983162" y="7759700"/>
              <a:ext cx="4762" cy="3175"/>
            </a:xfrm>
            <a:custGeom>
              <a:avLst/>
              <a:gdLst>
                <a:gd name="T0" fmla="*/ 0 w 3"/>
                <a:gd name="T1" fmla="*/ 1 h 2"/>
                <a:gd name="T2" fmla="*/ 1 w 3"/>
                <a:gd name="T3" fmla="*/ 1 h 2"/>
                <a:gd name="T4" fmla="*/ 1 w 3"/>
                <a:gd name="T5" fmla="*/ 1 h 2"/>
                <a:gd name="T6" fmla="*/ 1 w 3"/>
                <a:gd name="T7" fmla="*/ 1 h 2"/>
                <a:gd name="T8" fmla="*/ 1 w 3"/>
                <a:gd name="T9" fmla="*/ 1 h 2"/>
                <a:gd name="T10" fmla="*/ 1 w 3"/>
                <a:gd name="T11" fmla="*/ 1 h 2"/>
                <a:gd name="T12" fmla="*/ 1 w 3"/>
                <a:gd name="T13" fmla="*/ 1 h 2"/>
                <a:gd name="T14" fmla="*/ 1 w 3"/>
                <a:gd name="T15" fmla="*/ 1 h 2"/>
                <a:gd name="T16" fmla="*/ 1 w 3"/>
                <a:gd name="T17" fmla="*/ 1 h 2"/>
                <a:gd name="T18" fmla="*/ 2 w 3"/>
                <a:gd name="T19" fmla="*/ 1 h 2"/>
                <a:gd name="T20" fmla="*/ 2 w 3"/>
                <a:gd name="T21" fmla="*/ 1 h 2"/>
                <a:gd name="T22" fmla="*/ 2 w 3"/>
                <a:gd name="T23" fmla="*/ 1 h 2"/>
                <a:gd name="T24" fmla="*/ 2 w 3"/>
                <a:gd name="T25" fmla="*/ 1 h 2"/>
                <a:gd name="T26" fmla="*/ 2 w 3"/>
                <a:gd name="T27" fmla="*/ 1 h 2"/>
                <a:gd name="T28" fmla="*/ 2 w 3"/>
                <a:gd name="T29" fmla="*/ 1 h 2"/>
                <a:gd name="T30" fmla="*/ 3 w 3"/>
                <a:gd name="T31" fmla="*/ 1 h 2"/>
                <a:gd name="T32" fmla="*/ 3 w 3"/>
                <a:gd name="T33" fmla="*/ 1 h 2"/>
                <a:gd name="T34" fmla="*/ 3 w 3"/>
                <a:gd name="T35" fmla="*/ 1 h 2"/>
                <a:gd name="T36" fmla="*/ 3 w 3"/>
                <a:gd name="T37" fmla="*/ 0 h 2"/>
                <a:gd name="T38" fmla="*/ 3 w 3"/>
                <a:gd name="T39" fmla="*/ 0 h 2"/>
                <a:gd name="T40" fmla="*/ 3 w 3"/>
                <a:gd name="T41" fmla="*/ 0 h 2"/>
                <a:gd name="T42" fmla="*/ 3 w 3"/>
                <a:gd name="T43" fmla="*/ 0 h 2"/>
                <a:gd name="T44" fmla="*/ 2 w 3"/>
                <a:gd name="T45" fmla="*/ 0 h 2"/>
                <a:gd name="T46" fmla="*/ 2 w 3"/>
                <a:gd name="T47" fmla="*/ 0 h 2"/>
                <a:gd name="T48" fmla="*/ 2 w 3"/>
                <a:gd name="T49" fmla="*/ 1 h 2"/>
                <a:gd name="T50" fmla="*/ 2 w 3"/>
                <a:gd name="T51" fmla="*/ 1 h 2"/>
                <a:gd name="T52" fmla="*/ 1 w 3"/>
                <a:gd name="T53" fmla="*/ 1 h 2"/>
                <a:gd name="T54" fmla="*/ 1 w 3"/>
                <a:gd name="T55" fmla="*/ 1 h 2"/>
                <a:gd name="T56" fmla="*/ 1 w 3"/>
                <a:gd name="T57" fmla="*/ 1 h 2"/>
                <a:gd name="T58" fmla="*/ 1 w 3"/>
                <a:gd name="T59" fmla="*/ 1 h 2"/>
                <a:gd name="T60" fmla="*/ 1 w 3"/>
                <a:gd name="T61" fmla="*/ 1 h 2"/>
                <a:gd name="T62" fmla="*/ 0 w 3"/>
                <a:gd name="T63" fmla="*/ 1 h 2"/>
                <a:gd name="T64" fmla="*/ 0 w 3"/>
                <a:gd name="T65" fmla="*/ 1 h 2"/>
                <a:gd name="T66" fmla="*/ 0 w 3"/>
                <a:gd name="T67" fmla="*/ 1 h 2"/>
                <a:gd name="T68" fmla="*/ 0 w 3"/>
                <a:gd name="T69" fmla="*/ 2 h 2"/>
                <a:gd name="T70" fmla="*/ 0 w 3"/>
                <a:gd name="T7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
                  <a:moveTo>
                    <a:pt x="0" y="1"/>
                  </a:move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1"/>
                  </a:lnTo>
                  <a:lnTo>
                    <a:pt x="3" y="0"/>
                  </a:lnTo>
                  <a:lnTo>
                    <a:pt x="3" y="0"/>
                  </a:lnTo>
                  <a:lnTo>
                    <a:pt x="3" y="0"/>
                  </a:lnTo>
                  <a:lnTo>
                    <a:pt x="3" y="0"/>
                  </a:lnTo>
                  <a:lnTo>
                    <a:pt x="3" y="0"/>
                  </a:lnTo>
                  <a:lnTo>
                    <a:pt x="3" y="0"/>
                  </a:lnTo>
                  <a:lnTo>
                    <a:pt x="3" y="0"/>
                  </a:lnTo>
                  <a:lnTo>
                    <a:pt x="2" y="0"/>
                  </a:lnTo>
                  <a:lnTo>
                    <a:pt x="2" y="0"/>
                  </a:lnTo>
                  <a:lnTo>
                    <a:pt x="2" y="0"/>
                  </a:lnTo>
                  <a:lnTo>
                    <a:pt x="2" y="0"/>
                  </a:lnTo>
                  <a:lnTo>
                    <a:pt x="2" y="0"/>
                  </a:lnTo>
                  <a:lnTo>
                    <a:pt x="2" y="1"/>
                  </a:lnTo>
                  <a:lnTo>
                    <a:pt x="2" y="1"/>
                  </a:lnTo>
                  <a:lnTo>
                    <a:pt x="2"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2"/>
                  </a:lnTo>
                  <a:lnTo>
                    <a:pt x="0" y="2"/>
                  </a:lnTo>
                  <a:lnTo>
                    <a:pt x="0" y="2"/>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05" name="Freeform 1558"/>
            <p:cNvSpPr>
              <a:spLocks/>
            </p:cNvSpPr>
            <p:nvPr/>
          </p:nvSpPr>
          <p:spPr bwMode="auto">
            <a:xfrm>
              <a:off x="4991100" y="7754938"/>
              <a:ext cx="1587" cy="0"/>
            </a:xfrm>
            <a:custGeom>
              <a:avLst/>
              <a:gdLst>
                <a:gd name="T0" fmla="*/ 1 w 1"/>
                <a:gd name="T1" fmla="*/ 1 w 1"/>
                <a:gd name="T2" fmla="*/ 1 w 1"/>
                <a:gd name="T3" fmla="*/ 1 w 1"/>
                <a:gd name="T4" fmla="*/ 1 w 1"/>
                <a:gd name="T5" fmla="*/ 1 w 1"/>
                <a:gd name="T6" fmla="*/ 0 w 1"/>
                <a:gd name="T7" fmla="*/ 0 w 1"/>
                <a:gd name="T8" fmla="*/ 0 w 1"/>
                <a:gd name="T9" fmla="*/ 1 w 1"/>
                <a:gd name="T10" fmla="*/ 1 w 1"/>
                <a:gd name="T11" fmla="*/ 1 w 1"/>
                <a:gd name="T12" fmla="*/ 1 w 1"/>
                <a:gd name="T13" fmla="*/ 1 w 1"/>
                <a:gd name="T14"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1" y="0"/>
                  </a:moveTo>
                  <a:lnTo>
                    <a:pt x="1" y="0"/>
                  </a:lnTo>
                  <a:lnTo>
                    <a:pt x="1" y="0"/>
                  </a:lnTo>
                  <a:lnTo>
                    <a:pt x="1" y="0"/>
                  </a:lnTo>
                  <a:lnTo>
                    <a:pt x="1" y="0"/>
                  </a:lnTo>
                  <a:lnTo>
                    <a:pt x="1" y="0"/>
                  </a:lnTo>
                  <a:lnTo>
                    <a:pt x="0" y="0"/>
                  </a:lnTo>
                  <a:lnTo>
                    <a:pt x="0" y="0"/>
                  </a:lnTo>
                  <a:lnTo>
                    <a:pt x="0" y="0"/>
                  </a:lnTo>
                  <a:lnTo>
                    <a:pt x="1" y="0"/>
                  </a:lnTo>
                  <a:lnTo>
                    <a:pt x="1"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06" name="Freeform 1559"/>
            <p:cNvSpPr>
              <a:spLocks/>
            </p:cNvSpPr>
            <p:nvPr/>
          </p:nvSpPr>
          <p:spPr bwMode="auto">
            <a:xfrm>
              <a:off x="4992687" y="7751763"/>
              <a:ext cx="1587" cy="1588"/>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1 h 1"/>
                <a:gd name="T14" fmla="*/ 0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0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1 w 1"/>
                <a:gd name="T55" fmla="*/ 0 h 1"/>
                <a:gd name="T56" fmla="*/ 1 w 1"/>
                <a:gd name="T57" fmla="*/ 0 h 1"/>
                <a:gd name="T58" fmla="*/ 1 w 1"/>
                <a:gd name="T59" fmla="*/ 0 h 1"/>
                <a:gd name="T60" fmla="*/ 1 w 1"/>
                <a:gd name="T6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 h="1">
                  <a:moveTo>
                    <a:pt x="1" y="0"/>
                  </a:moveTo>
                  <a:lnTo>
                    <a:pt x="1" y="0"/>
                  </a:lnTo>
                  <a:lnTo>
                    <a:pt x="1" y="0"/>
                  </a:lnTo>
                  <a:lnTo>
                    <a:pt x="1" y="0"/>
                  </a:lnTo>
                  <a:lnTo>
                    <a:pt x="0" y="0"/>
                  </a:lnTo>
                  <a:lnTo>
                    <a:pt x="0" y="0"/>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07" name="Freeform 1560"/>
            <p:cNvSpPr>
              <a:spLocks/>
            </p:cNvSpPr>
            <p:nvPr/>
          </p:nvSpPr>
          <p:spPr bwMode="auto">
            <a:xfrm>
              <a:off x="4987925" y="7747000"/>
              <a:ext cx="4762" cy="4763"/>
            </a:xfrm>
            <a:custGeom>
              <a:avLst/>
              <a:gdLst>
                <a:gd name="T0" fmla="*/ 1 w 3"/>
                <a:gd name="T1" fmla="*/ 2 h 3"/>
                <a:gd name="T2" fmla="*/ 1 w 3"/>
                <a:gd name="T3" fmla="*/ 2 h 3"/>
                <a:gd name="T4" fmla="*/ 1 w 3"/>
                <a:gd name="T5" fmla="*/ 2 h 3"/>
                <a:gd name="T6" fmla="*/ 1 w 3"/>
                <a:gd name="T7" fmla="*/ 2 h 3"/>
                <a:gd name="T8" fmla="*/ 1 w 3"/>
                <a:gd name="T9" fmla="*/ 2 h 3"/>
                <a:gd name="T10" fmla="*/ 2 w 3"/>
                <a:gd name="T11" fmla="*/ 2 h 3"/>
                <a:gd name="T12" fmla="*/ 2 w 3"/>
                <a:gd name="T13" fmla="*/ 3 h 3"/>
                <a:gd name="T14" fmla="*/ 2 w 3"/>
                <a:gd name="T15" fmla="*/ 3 h 3"/>
                <a:gd name="T16" fmla="*/ 2 w 3"/>
                <a:gd name="T17" fmla="*/ 3 h 3"/>
                <a:gd name="T18" fmla="*/ 2 w 3"/>
                <a:gd name="T19" fmla="*/ 2 h 3"/>
                <a:gd name="T20" fmla="*/ 2 w 3"/>
                <a:gd name="T21" fmla="*/ 2 h 3"/>
                <a:gd name="T22" fmla="*/ 3 w 3"/>
                <a:gd name="T23" fmla="*/ 2 h 3"/>
                <a:gd name="T24" fmla="*/ 3 w 3"/>
                <a:gd name="T25" fmla="*/ 2 h 3"/>
                <a:gd name="T26" fmla="*/ 3 w 3"/>
                <a:gd name="T27" fmla="*/ 2 h 3"/>
                <a:gd name="T28" fmla="*/ 3 w 3"/>
                <a:gd name="T29" fmla="*/ 2 h 3"/>
                <a:gd name="T30" fmla="*/ 3 w 3"/>
                <a:gd name="T31" fmla="*/ 2 h 3"/>
                <a:gd name="T32" fmla="*/ 3 w 3"/>
                <a:gd name="T33" fmla="*/ 2 h 3"/>
                <a:gd name="T34" fmla="*/ 3 w 3"/>
                <a:gd name="T35" fmla="*/ 2 h 3"/>
                <a:gd name="T36" fmla="*/ 3 w 3"/>
                <a:gd name="T37" fmla="*/ 2 h 3"/>
                <a:gd name="T38" fmla="*/ 3 w 3"/>
                <a:gd name="T39" fmla="*/ 2 h 3"/>
                <a:gd name="T40" fmla="*/ 3 w 3"/>
                <a:gd name="T41" fmla="*/ 2 h 3"/>
                <a:gd name="T42" fmla="*/ 3 w 3"/>
                <a:gd name="T43" fmla="*/ 2 h 3"/>
                <a:gd name="T44" fmla="*/ 3 w 3"/>
                <a:gd name="T45" fmla="*/ 1 h 3"/>
                <a:gd name="T46" fmla="*/ 3 w 3"/>
                <a:gd name="T47" fmla="*/ 1 h 3"/>
                <a:gd name="T48" fmla="*/ 3 w 3"/>
                <a:gd name="T49" fmla="*/ 1 h 3"/>
                <a:gd name="T50" fmla="*/ 3 w 3"/>
                <a:gd name="T51" fmla="*/ 1 h 3"/>
                <a:gd name="T52" fmla="*/ 2 w 3"/>
                <a:gd name="T53" fmla="*/ 1 h 3"/>
                <a:gd name="T54" fmla="*/ 2 w 3"/>
                <a:gd name="T55" fmla="*/ 1 h 3"/>
                <a:gd name="T56" fmla="*/ 2 w 3"/>
                <a:gd name="T57" fmla="*/ 1 h 3"/>
                <a:gd name="T58" fmla="*/ 2 w 3"/>
                <a:gd name="T59" fmla="*/ 1 h 3"/>
                <a:gd name="T60" fmla="*/ 2 w 3"/>
                <a:gd name="T61" fmla="*/ 1 h 3"/>
                <a:gd name="T62" fmla="*/ 2 w 3"/>
                <a:gd name="T63" fmla="*/ 0 h 3"/>
                <a:gd name="T64" fmla="*/ 2 w 3"/>
                <a:gd name="T65" fmla="*/ 0 h 3"/>
                <a:gd name="T66" fmla="*/ 2 w 3"/>
                <a:gd name="T67" fmla="*/ 1 h 3"/>
                <a:gd name="T68" fmla="*/ 2 w 3"/>
                <a:gd name="T69" fmla="*/ 1 h 3"/>
                <a:gd name="T70" fmla="*/ 1 w 3"/>
                <a:gd name="T71" fmla="*/ 1 h 3"/>
                <a:gd name="T72" fmla="*/ 1 w 3"/>
                <a:gd name="T73" fmla="*/ 1 h 3"/>
                <a:gd name="T74" fmla="*/ 1 w 3"/>
                <a:gd name="T75" fmla="*/ 1 h 3"/>
                <a:gd name="T76" fmla="*/ 1 w 3"/>
                <a:gd name="T77" fmla="*/ 1 h 3"/>
                <a:gd name="T78" fmla="*/ 1 w 3"/>
                <a:gd name="T79" fmla="*/ 1 h 3"/>
                <a:gd name="T80" fmla="*/ 0 w 3"/>
                <a:gd name="T81" fmla="*/ 1 h 3"/>
                <a:gd name="T82" fmla="*/ 0 w 3"/>
                <a:gd name="T83" fmla="*/ 2 h 3"/>
                <a:gd name="T84" fmla="*/ 0 w 3"/>
                <a:gd name="T85" fmla="*/ 2 h 3"/>
                <a:gd name="T86" fmla="*/ 0 w 3"/>
                <a:gd name="T87" fmla="*/ 2 h 3"/>
                <a:gd name="T88" fmla="*/ 0 w 3"/>
                <a:gd name="T89" fmla="*/ 2 h 3"/>
                <a:gd name="T90" fmla="*/ 0 w 3"/>
                <a:gd name="T91" fmla="*/ 2 h 3"/>
                <a:gd name="T92" fmla="*/ 0 w 3"/>
                <a:gd name="T93" fmla="*/ 2 h 3"/>
                <a:gd name="T94" fmla="*/ 1 w 3"/>
                <a:gd name="T95" fmla="*/ 2 h 3"/>
                <a:gd name="T96" fmla="*/ 1 w 3"/>
                <a:gd name="T97" fmla="*/ 2 h 3"/>
                <a:gd name="T98" fmla="*/ 1 w 3"/>
                <a:gd name="T9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 h="3">
                  <a:moveTo>
                    <a:pt x="1" y="2"/>
                  </a:moveTo>
                  <a:lnTo>
                    <a:pt x="1" y="2"/>
                  </a:lnTo>
                  <a:lnTo>
                    <a:pt x="1" y="2"/>
                  </a:lnTo>
                  <a:lnTo>
                    <a:pt x="1" y="2"/>
                  </a:lnTo>
                  <a:lnTo>
                    <a:pt x="1" y="2"/>
                  </a:lnTo>
                  <a:lnTo>
                    <a:pt x="2" y="2"/>
                  </a:lnTo>
                  <a:lnTo>
                    <a:pt x="2" y="3"/>
                  </a:lnTo>
                  <a:lnTo>
                    <a:pt x="2" y="3"/>
                  </a:lnTo>
                  <a:lnTo>
                    <a:pt x="2" y="3"/>
                  </a:lnTo>
                  <a:lnTo>
                    <a:pt x="2" y="2"/>
                  </a:lnTo>
                  <a:lnTo>
                    <a:pt x="2" y="2"/>
                  </a:lnTo>
                  <a:lnTo>
                    <a:pt x="3" y="2"/>
                  </a:lnTo>
                  <a:lnTo>
                    <a:pt x="3" y="2"/>
                  </a:lnTo>
                  <a:lnTo>
                    <a:pt x="3" y="2"/>
                  </a:lnTo>
                  <a:lnTo>
                    <a:pt x="3" y="2"/>
                  </a:lnTo>
                  <a:lnTo>
                    <a:pt x="3" y="2"/>
                  </a:lnTo>
                  <a:lnTo>
                    <a:pt x="3" y="2"/>
                  </a:lnTo>
                  <a:lnTo>
                    <a:pt x="3" y="2"/>
                  </a:lnTo>
                  <a:lnTo>
                    <a:pt x="3" y="2"/>
                  </a:lnTo>
                  <a:lnTo>
                    <a:pt x="3" y="2"/>
                  </a:lnTo>
                  <a:lnTo>
                    <a:pt x="3" y="2"/>
                  </a:lnTo>
                  <a:lnTo>
                    <a:pt x="3" y="2"/>
                  </a:lnTo>
                  <a:lnTo>
                    <a:pt x="3" y="1"/>
                  </a:lnTo>
                  <a:lnTo>
                    <a:pt x="3" y="1"/>
                  </a:lnTo>
                  <a:lnTo>
                    <a:pt x="3" y="1"/>
                  </a:lnTo>
                  <a:lnTo>
                    <a:pt x="3" y="1"/>
                  </a:lnTo>
                  <a:lnTo>
                    <a:pt x="2" y="1"/>
                  </a:lnTo>
                  <a:lnTo>
                    <a:pt x="2" y="1"/>
                  </a:lnTo>
                  <a:lnTo>
                    <a:pt x="2" y="1"/>
                  </a:lnTo>
                  <a:lnTo>
                    <a:pt x="2" y="1"/>
                  </a:lnTo>
                  <a:lnTo>
                    <a:pt x="2" y="1"/>
                  </a:lnTo>
                  <a:lnTo>
                    <a:pt x="2" y="0"/>
                  </a:lnTo>
                  <a:lnTo>
                    <a:pt x="2" y="0"/>
                  </a:lnTo>
                  <a:lnTo>
                    <a:pt x="2" y="1"/>
                  </a:lnTo>
                  <a:lnTo>
                    <a:pt x="2" y="1"/>
                  </a:lnTo>
                  <a:lnTo>
                    <a:pt x="1" y="1"/>
                  </a:lnTo>
                  <a:lnTo>
                    <a:pt x="1" y="1"/>
                  </a:lnTo>
                  <a:lnTo>
                    <a:pt x="1" y="1"/>
                  </a:lnTo>
                  <a:lnTo>
                    <a:pt x="1" y="1"/>
                  </a:lnTo>
                  <a:lnTo>
                    <a:pt x="1" y="1"/>
                  </a:lnTo>
                  <a:lnTo>
                    <a:pt x="0" y="1"/>
                  </a:lnTo>
                  <a:lnTo>
                    <a:pt x="0" y="2"/>
                  </a:lnTo>
                  <a:lnTo>
                    <a:pt x="0" y="2"/>
                  </a:lnTo>
                  <a:lnTo>
                    <a:pt x="0" y="2"/>
                  </a:lnTo>
                  <a:lnTo>
                    <a:pt x="0" y="2"/>
                  </a:lnTo>
                  <a:lnTo>
                    <a:pt x="0" y="2"/>
                  </a:lnTo>
                  <a:lnTo>
                    <a:pt x="0" y="2"/>
                  </a:lnTo>
                  <a:lnTo>
                    <a:pt x="1" y="2"/>
                  </a:lnTo>
                  <a:lnTo>
                    <a:pt x="1"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08" name="Freeform 1561"/>
            <p:cNvSpPr>
              <a:spLocks/>
            </p:cNvSpPr>
            <p:nvPr/>
          </p:nvSpPr>
          <p:spPr bwMode="auto">
            <a:xfrm>
              <a:off x="4972050" y="7735888"/>
              <a:ext cx="4762" cy="9525"/>
            </a:xfrm>
            <a:custGeom>
              <a:avLst/>
              <a:gdLst>
                <a:gd name="T0" fmla="*/ 2 w 3"/>
                <a:gd name="T1" fmla="*/ 6 h 6"/>
                <a:gd name="T2" fmla="*/ 2 w 3"/>
                <a:gd name="T3" fmla="*/ 6 h 6"/>
                <a:gd name="T4" fmla="*/ 3 w 3"/>
                <a:gd name="T5" fmla="*/ 6 h 6"/>
                <a:gd name="T6" fmla="*/ 3 w 3"/>
                <a:gd name="T7" fmla="*/ 6 h 6"/>
                <a:gd name="T8" fmla="*/ 2 w 3"/>
                <a:gd name="T9" fmla="*/ 6 h 6"/>
                <a:gd name="T10" fmla="*/ 2 w 3"/>
                <a:gd name="T11" fmla="*/ 6 h 6"/>
                <a:gd name="T12" fmla="*/ 2 w 3"/>
                <a:gd name="T13" fmla="*/ 5 h 6"/>
                <a:gd name="T14" fmla="*/ 1 w 3"/>
                <a:gd name="T15" fmla="*/ 5 h 6"/>
                <a:gd name="T16" fmla="*/ 1 w 3"/>
                <a:gd name="T17" fmla="*/ 5 h 6"/>
                <a:gd name="T18" fmla="*/ 1 w 3"/>
                <a:gd name="T19" fmla="*/ 5 h 6"/>
                <a:gd name="T20" fmla="*/ 1 w 3"/>
                <a:gd name="T21" fmla="*/ 5 h 6"/>
                <a:gd name="T22" fmla="*/ 2 w 3"/>
                <a:gd name="T23" fmla="*/ 5 h 6"/>
                <a:gd name="T24" fmla="*/ 2 w 3"/>
                <a:gd name="T25" fmla="*/ 5 h 6"/>
                <a:gd name="T26" fmla="*/ 2 w 3"/>
                <a:gd name="T27" fmla="*/ 5 h 6"/>
                <a:gd name="T28" fmla="*/ 2 w 3"/>
                <a:gd name="T29" fmla="*/ 4 h 6"/>
                <a:gd name="T30" fmla="*/ 2 w 3"/>
                <a:gd name="T31" fmla="*/ 4 h 6"/>
                <a:gd name="T32" fmla="*/ 2 w 3"/>
                <a:gd name="T33" fmla="*/ 3 h 6"/>
                <a:gd name="T34" fmla="*/ 1 w 3"/>
                <a:gd name="T35" fmla="*/ 3 h 6"/>
                <a:gd name="T36" fmla="*/ 1 w 3"/>
                <a:gd name="T37" fmla="*/ 3 h 6"/>
                <a:gd name="T38" fmla="*/ 2 w 3"/>
                <a:gd name="T39" fmla="*/ 3 h 6"/>
                <a:gd name="T40" fmla="*/ 2 w 3"/>
                <a:gd name="T41" fmla="*/ 3 h 6"/>
                <a:gd name="T42" fmla="*/ 2 w 3"/>
                <a:gd name="T43" fmla="*/ 3 h 6"/>
                <a:gd name="T44" fmla="*/ 2 w 3"/>
                <a:gd name="T45" fmla="*/ 3 h 6"/>
                <a:gd name="T46" fmla="*/ 3 w 3"/>
                <a:gd name="T47" fmla="*/ 3 h 6"/>
                <a:gd name="T48" fmla="*/ 3 w 3"/>
                <a:gd name="T49" fmla="*/ 2 h 6"/>
                <a:gd name="T50" fmla="*/ 3 w 3"/>
                <a:gd name="T51" fmla="*/ 2 h 6"/>
                <a:gd name="T52" fmla="*/ 3 w 3"/>
                <a:gd name="T53" fmla="*/ 2 h 6"/>
                <a:gd name="T54" fmla="*/ 3 w 3"/>
                <a:gd name="T55" fmla="*/ 2 h 6"/>
                <a:gd name="T56" fmla="*/ 3 w 3"/>
                <a:gd name="T57" fmla="*/ 2 h 6"/>
                <a:gd name="T58" fmla="*/ 2 w 3"/>
                <a:gd name="T59" fmla="*/ 2 h 6"/>
                <a:gd name="T60" fmla="*/ 2 w 3"/>
                <a:gd name="T61" fmla="*/ 2 h 6"/>
                <a:gd name="T62" fmla="*/ 3 w 3"/>
                <a:gd name="T63" fmla="*/ 2 h 6"/>
                <a:gd name="T64" fmla="*/ 3 w 3"/>
                <a:gd name="T65" fmla="*/ 1 h 6"/>
                <a:gd name="T66" fmla="*/ 3 w 3"/>
                <a:gd name="T67" fmla="*/ 1 h 6"/>
                <a:gd name="T68" fmla="*/ 2 w 3"/>
                <a:gd name="T69" fmla="*/ 1 h 6"/>
                <a:gd name="T70" fmla="*/ 3 w 3"/>
                <a:gd name="T71" fmla="*/ 1 h 6"/>
                <a:gd name="T72" fmla="*/ 3 w 3"/>
                <a:gd name="T73" fmla="*/ 1 h 6"/>
                <a:gd name="T74" fmla="*/ 2 w 3"/>
                <a:gd name="T75" fmla="*/ 0 h 6"/>
                <a:gd name="T76" fmla="*/ 2 w 3"/>
                <a:gd name="T77" fmla="*/ 1 h 6"/>
                <a:gd name="T78" fmla="*/ 2 w 3"/>
                <a:gd name="T79" fmla="*/ 0 h 6"/>
                <a:gd name="T80" fmla="*/ 2 w 3"/>
                <a:gd name="T81" fmla="*/ 0 h 6"/>
                <a:gd name="T82" fmla="*/ 2 w 3"/>
                <a:gd name="T83" fmla="*/ 0 h 6"/>
                <a:gd name="T84" fmla="*/ 1 w 3"/>
                <a:gd name="T85" fmla="*/ 0 h 6"/>
                <a:gd name="T86" fmla="*/ 1 w 3"/>
                <a:gd name="T87" fmla="*/ 0 h 6"/>
                <a:gd name="T88" fmla="*/ 1 w 3"/>
                <a:gd name="T89" fmla="*/ 1 h 6"/>
                <a:gd name="T90" fmla="*/ 1 w 3"/>
                <a:gd name="T91" fmla="*/ 2 h 6"/>
                <a:gd name="T92" fmla="*/ 0 w 3"/>
                <a:gd name="T93" fmla="*/ 2 h 6"/>
                <a:gd name="T94" fmla="*/ 0 w 3"/>
                <a:gd name="T95" fmla="*/ 2 h 6"/>
                <a:gd name="T96" fmla="*/ 0 w 3"/>
                <a:gd name="T97" fmla="*/ 3 h 6"/>
                <a:gd name="T98" fmla="*/ 0 w 3"/>
                <a:gd name="T99" fmla="*/ 3 h 6"/>
                <a:gd name="T100" fmla="*/ 0 w 3"/>
                <a:gd name="T101" fmla="*/ 4 h 6"/>
                <a:gd name="T102" fmla="*/ 0 w 3"/>
                <a:gd name="T103" fmla="*/ 5 h 6"/>
                <a:gd name="T104" fmla="*/ 0 w 3"/>
                <a:gd name="T105" fmla="*/ 6 h 6"/>
                <a:gd name="T106" fmla="*/ 1 w 3"/>
                <a:gd name="T10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 h="6">
                  <a:moveTo>
                    <a:pt x="1" y="6"/>
                  </a:moveTo>
                  <a:lnTo>
                    <a:pt x="2" y="6"/>
                  </a:lnTo>
                  <a:lnTo>
                    <a:pt x="2" y="6"/>
                  </a:lnTo>
                  <a:lnTo>
                    <a:pt x="2" y="6"/>
                  </a:lnTo>
                  <a:lnTo>
                    <a:pt x="2" y="6"/>
                  </a:lnTo>
                  <a:lnTo>
                    <a:pt x="2" y="6"/>
                  </a:lnTo>
                  <a:lnTo>
                    <a:pt x="2" y="6"/>
                  </a:lnTo>
                  <a:lnTo>
                    <a:pt x="2" y="6"/>
                  </a:lnTo>
                  <a:lnTo>
                    <a:pt x="2" y="6"/>
                  </a:lnTo>
                  <a:lnTo>
                    <a:pt x="3" y="6"/>
                  </a:lnTo>
                  <a:lnTo>
                    <a:pt x="3" y="6"/>
                  </a:lnTo>
                  <a:lnTo>
                    <a:pt x="3" y="6"/>
                  </a:lnTo>
                  <a:lnTo>
                    <a:pt x="3" y="6"/>
                  </a:lnTo>
                  <a:lnTo>
                    <a:pt x="3" y="6"/>
                  </a:lnTo>
                  <a:lnTo>
                    <a:pt x="3" y="6"/>
                  </a:lnTo>
                  <a:lnTo>
                    <a:pt x="3" y="6"/>
                  </a:lnTo>
                  <a:lnTo>
                    <a:pt x="3" y="6"/>
                  </a:lnTo>
                  <a:lnTo>
                    <a:pt x="3" y="6"/>
                  </a:lnTo>
                  <a:lnTo>
                    <a:pt x="3" y="6"/>
                  </a:lnTo>
                  <a:lnTo>
                    <a:pt x="2" y="6"/>
                  </a:lnTo>
                  <a:lnTo>
                    <a:pt x="2" y="6"/>
                  </a:lnTo>
                  <a:lnTo>
                    <a:pt x="2" y="6"/>
                  </a:lnTo>
                  <a:lnTo>
                    <a:pt x="2" y="6"/>
                  </a:lnTo>
                  <a:lnTo>
                    <a:pt x="2" y="6"/>
                  </a:lnTo>
                  <a:lnTo>
                    <a:pt x="2" y="6"/>
                  </a:lnTo>
                  <a:lnTo>
                    <a:pt x="2" y="5"/>
                  </a:lnTo>
                  <a:lnTo>
                    <a:pt x="2" y="5"/>
                  </a:lnTo>
                  <a:lnTo>
                    <a:pt x="2" y="5"/>
                  </a:lnTo>
                  <a:lnTo>
                    <a:pt x="2"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4"/>
                  </a:lnTo>
                  <a:lnTo>
                    <a:pt x="2" y="4"/>
                  </a:lnTo>
                  <a:lnTo>
                    <a:pt x="2" y="4"/>
                  </a:lnTo>
                  <a:lnTo>
                    <a:pt x="2" y="4"/>
                  </a:lnTo>
                  <a:lnTo>
                    <a:pt x="2" y="4"/>
                  </a:lnTo>
                  <a:lnTo>
                    <a:pt x="2" y="4"/>
                  </a:lnTo>
                  <a:lnTo>
                    <a:pt x="2" y="4"/>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3" y="3"/>
                  </a:lnTo>
                  <a:lnTo>
                    <a:pt x="3" y="3"/>
                  </a:lnTo>
                  <a:lnTo>
                    <a:pt x="3" y="3"/>
                  </a:lnTo>
                  <a:lnTo>
                    <a:pt x="3" y="3"/>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2" y="2"/>
                  </a:lnTo>
                  <a:lnTo>
                    <a:pt x="2" y="2"/>
                  </a:lnTo>
                  <a:lnTo>
                    <a:pt x="2" y="2"/>
                  </a:lnTo>
                  <a:lnTo>
                    <a:pt x="2" y="2"/>
                  </a:lnTo>
                  <a:lnTo>
                    <a:pt x="2" y="2"/>
                  </a:lnTo>
                  <a:lnTo>
                    <a:pt x="3" y="2"/>
                  </a:lnTo>
                  <a:lnTo>
                    <a:pt x="3" y="2"/>
                  </a:lnTo>
                  <a:lnTo>
                    <a:pt x="3" y="2"/>
                  </a:lnTo>
                  <a:lnTo>
                    <a:pt x="3" y="2"/>
                  </a:lnTo>
                  <a:lnTo>
                    <a:pt x="3" y="2"/>
                  </a:lnTo>
                  <a:lnTo>
                    <a:pt x="3" y="1"/>
                  </a:lnTo>
                  <a:lnTo>
                    <a:pt x="3" y="1"/>
                  </a:lnTo>
                  <a:lnTo>
                    <a:pt x="3" y="1"/>
                  </a:lnTo>
                  <a:lnTo>
                    <a:pt x="3" y="1"/>
                  </a:lnTo>
                  <a:lnTo>
                    <a:pt x="3" y="1"/>
                  </a:lnTo>
                  <a:lnTo>
                    <a:pt x="3" y="1"/>
                  </a:lnTo>
                  <a:lnTo>
                    <a:pt x="3" y="1"/>
                  </a:lnTo>
                  <a:lnTo>
                    <a:pt x="3" y="1"/>
                  </a:lnTo>
                  <a:lnTo>
                    <a:pt x="3" y="1"/>
                  </a:lnTo>
                  <a:lnTo>
                    <a:pt x="3" y="1"/>
                  </a:lnTo>
                  <a:lnTo>
                    <a:pt x="2" y="1"/>
                  </a:lnTo>
                  <a:lnTo>
                    <a:pt x="2" y="1"/>
                  </a:lnTo>
                  <a:lnTo>
                    <a:pt x="2" y="1"/>
                  </a:lnTo>
                  <a:lnTo>
                    <a:pt x="3" y="1"/>
                  </a:lnTo>
                  <a:lnTo>
                    <a:pt x="3" y="1"/>
                  </a:lnTo>
                  <a:lnTo>
                    <a:pt x="3" y="1"/>
                  </a:lnTo>
                  <a:lnTo>
                    <a:pt x="3" y="1"/>
                  </a:lnTo>
                  <a:lnTo>
                    <a:pt x="3" y="1"/>
                  </a:lnTo>
                  <a:lnTo>
                    <a:pt x="3" y="1"/>
                  </a:lnTo>
                  <a:lnTo>
                    <a:pt x="2" y="1"/>
                  </a:lnTo>
                  <a:lnTo>
                    <a:pt x="2" y="1"/>
                  </a:lnTo>
                  <a:lnTo>
                    <a:pt x="2" y="1"/>
                  </a:lnTo>
                  <a:lnTo>
                    <a:pt x="2" y="0"/>
                  </a:lnTo>
                  <a:lnTo>
                    <a:pt x="2" y="1"/>
                  </a:lnTo>
                  <a:lnTo>
                    <a:pt x="2" y="0"/>
                  </a:lnTo>
                  <a:lnTo>
                    <a:pt x="2" y="1"/>
                  </a:lnTo>
                  <a:lnTo>
                    <a:pt x="2" y="1"/>
                  </a:lnTo>
                  <a:lnTo>
                    <a:pt x="3"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0"/>
                  </a:lnTo>
                  <a:lnTo>
                    <a:pt x="1" y="0"/>
                  </a:lnTo>
                  <a:lnTo>
                    <a:pt x="0" y="0"/>
                  </a:lnTo>
                  <a:lnTo>
                    <a:pt x="0" y="0"/>
                  </a:lnTo>
                  <a:lnTo>
                    <a:pt x="0" y="0"/>
                  </a:lnTo>
                  <a:lnTo>
                    <a:pt x="1" y="1"/>
                  </a:lnTo>
                  <a:lnTo>
                    <a:pt x="1" y="1"/>
                  </a:lnTo>
                  <a:lnTo>
                    <a:pt x="1" y="1"/>
                  </a:lnTo>
                  <a:lnTo>
                    <a:pt x="1" y="2"/>
                  </a:lnTo>
                  <a:lnTo>
                    <a:pt x="1" y="2"/>
                  </a:lnTo>
                  <a:lnTo>
                    <a:pt x="1"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5"/>
                  </a:lnTo>
                  <a:lnTo>
                    <a:pt x="0" y="5"/>
                  </a:lnTo>
                  <a:lnTo>
                    <a:pt x="0" y="5"/>
                  </a:lnTo>
                  <a:lnTo>
                    <a:pt x="0" y="5"/>
                  </a:lnTo>
                  <a:lnTo>
                    <a:pt x="0" y="5"/>
                  </a:lnTo>
                  <a:lnTo>
                    <a:pt x="0" y="6"/>
                  </a:lnTo>
                  <a:lnTo>
                    <a:pt x="0" y="6"/>
                  </a:lnTo>
                  <a:lnTo>
                    <a:pt x="0" y="6"/>
                  </a:lnTo>
                  <a:lnTo>
                    <a:pt x="0" y="6"/>
                  </a:lnTo>
                  <a:lnTo>
                    <a:pt x="1"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09" name="Freeform 1562"/>
            <p:cNvSpPr>
              <a:spLocks/>
            </p:cNvSpPr>
            <p:nvPr/>
          </p:nvSpPr>
          <p:spPr bwMode="auto">
            <a:xfrm>
              <a:off x="4973637" y="7732713"/>
              <a:ext cx="4762" cy="3175"/>
            </a:xfrm>
            <a:custGeom>
              <a:avLst/>
              <a:gdLst>
                <a:gd name="T0" fmla="*/ 0 w 3"/>
                <a:gd name="T1" fmla="*/ 1 h 2"/>
                <a:gd name="T2" fmla="*/ 1 w 3"/>
                <a:gd name="T3" fmla="*/ 1 h 2"/>
                <a:gd name="T4" fmla="*/ 1 w 3"/>
                <a:gd name="T5" fmla="*/ 2 h 2"/>
                <a:gd name="T6" fmla="*/ 1 w 3"/>
                <a:gd name="T7" fmla="*/ 2 h 2"/>
                <a:gd name="T8" fmla="*/ 1 w 3"/>
                <a:gd name="T9" fmla="*/ 2 h 2"/>
                <a:gd name="T10" fmla="*/ 2 w 3"/>
                <a:gd name="T11" fmla="*/ 2 h 2"/>
                <a:gd name="T12" fmla="*/ 2 w 3"/>
                <a:gd name="T13" fmla="*/ 2 h 2"/>
                <a:gd name="T14" fmla="*/ 2 w 3"/>
                <a:gd name="T15" fmla="*/ 2 h 2"/>
                <a:gd name="T16" fmla="*/ 1 w 3"/>
                <a:gd name="T17" fmla="*/ 1 h 2"/>
                <a:gd name="T18" fmla="*/ 1 w 3"/>
                <a:gd name="T19" fmla="*/ 1 h 2"/>
                <a:gd name="T20" fmla="*/ 2 w 3"/>
                <a:gd name="T21" fmla="*/ 2 h 2"/>
                <a:gd name="T22" fmla="*/ 2 w 3"/>
                <a:gd name="T23" fmla="*/ 2 h 2"/>
                <a:gd name="T24" fmla="*/ 2 w 3"/>
                <a:gd name="T25" fmla="*/ 2 h 2"/>
                <a:gd name="T26" fmla="*/ 2 w 3"/>
                <a:gd name="T27" fmla="*/ 2 h 2"/>
                <a:gd name="T28" fmla="*/ 2 w 3"/>
                <a:gd name="T29" fmla="*/ 1 h 2"/>
                <a:gd name="T30" fmla="*/ 3 w 3"/>
                <a:gd name="T31" fmla="*/ 1 h 2"/>
                <a:gd name="T32" fmla="*/ 2 w 3"/>
                <a:gd name="T33" fmla="*/ 1 h 2"/>
                <a:gd name="T34" fmla="*/ 2 w 3"/>
                <a:gd name="T35" fmla="*/ 1 h 2"/>
                <a:gd name="T36" fmla="*/ 2 w 3"/>
                <a:gd name="T37" fmla="*/ 1 h 2"/>
                <a:gd name="T38" fmla="*/ 2 w 3"/>
                <a:gd name="T39" fmla="*/ 1 h 2"/>
                <a:gd name="T40" fmla="*/ 2 w 3"/>
                <a:gd name="T41" fmla="*/ 1 h 2"/>
                <a:gd name="T42" fmla="*/ 2 w 3"/>
                <a:gd name="T43" fmla="*/ 1 h 2"/>
                <a:gd name="T44" fmla="*/ 2 w 3"/>
                <a:gd name="T45" fmla="*/ 1 h 2"/>
                <a:gd name="T46" fmla="*/ 2 w 3"/>
                <a:gd name="T47" fmla="*/ 1 h 2"/>
                <a:gd name="T48" fmla="*/ 2 w 3"/>
                <a:gd name="T49" fmla="*/ 1 h 2"/>
                <a:gd name="T50" fmla="*/ 2 w 3"/>
                <a:gd name="T51" fmla="*/ 1 h 2"/>
                <a:gd name="T52" fmla="*/ 2 w 3"/>
                <a:gd name="T53" fmla="*/ 1 h 2"/>
                <a:gd name="T54" fmla="*/ 2 w 3"/>
                <a:gd name="T55" fmla="*/ 1 h 2"/>
                <a:gd name="T56" fmla="*/ 2 w 3"/>
                <a:gd name="T57" fmla="*/ 1 h 2"/>
                <a:gd name="T58" fmla="*/ 2 w 3"/>
                <a:gd name="T59" fmla="*/ 1 h 2"/>
                <a:gd name="T60" fmla="*/ 2 w 3"/>
                <a:gd name="T61" fmla="*/ 1 h 2"/>
                <a:gd name="T62" fmla="*/ 2 w 3"/>
                <a:gd name="T63" fmla="*/ 1 h 2"/>
                <a:gd name="T64" fmla="*/ 2 w 3"/>
                <a:gd name="T65" fmla="*/ 1 h 2"/>
                <a:gd name="T66" fmla="*/ 2 w 3"/>
                <a:gd name="T67" fmla="*/ 1 h 2"/>
                <a:gd name="T68" fmla="*/ 2 w 3"/>
                <a:gd name="T69" fmla="*/ 1 h 2"/>
                <a:gd name="T70" fmla="*/ 2 w 3"/>
                <a:gd name="T71" fmla="*/ 1 h 2"/>
                <a:gd name="T72" fmla="*/ 2 w 3"/>
                <a:gd name="T73" fmla="*/ 1 h 2"/>
                <a:gd name="T74" fmla="*/ 2 w 3"/>
                <a:gd name="T75" fmla="*/ 1 h 2"/>
                <a:gd name="T76" fmla="*/ 2 w 3"/>
                <a:gd name="T77" fmla="*/ 1 h 2"/>
                <a:gd name="T78" fmla="*/ 2 w 3"/>
                <a:gd name="T79" fmla="*/ 1 h 2"/>
                <a:gd name="T80" fmla="*/ 2 w 3"/>
                <a:gd name="T81" fmla="*/ 1 h 2"/>
                <a:gd name="T82" fmla="*/ 2 w 3"/>
                <a:gd name="T83" fmla="*/ 1 h 2"/>
                <a:gd name="T84" fmla="*/ 1 w 3"/>
                <a:gd name="T85" fmla="*/ 1 h 2"/>
                <a:gd name="T86" fmla="*/ 1 w 3"/>
                <a:gd name="T87" fmla="*/ 1 h 2"/>
                <a:gd name="T88" fmla="*/ 1 w 3"/>
                <a:gd name="T89" fmla="*/ 1 h 2"/>
                <a:gd name="T90" fmla="*/ 1 w 3"/>
                <a:gd name="T91" fmla="*/ 1 h 2"/>
                <a:gd name="T92" fmla="*/ 1 w 3"/>
                <a:gd name="T93" fmla="*/ 0 h 2"/>
                <a:gd name="T94" fmla="*/ 0 w 3"/>
                <a:gd name="T95" fmla="*/ 1 h 2"/>
                <a:gd name="T96" fmla="*/ 0 w 3"/>
                <a:gd name="T97" fmla="*/ 1 h 2"/>
                <a:gd name="T98" fmla="*/ 0 w 3"/>
                <a:gd name="T99" fmla="*/ 1 h 2"/>
                <a:gd name="T100" fmla="*/ 0 w 3"/>
                <a:gd name="T101" fmla="*/ 1 h 2"/>
                <a:gd name="T102" fmla="*/ 0 w 3"/>
                <a:gd name="T103" fmla="*/ 1 h 2"/>
                <a:gd name="T104" fmla="*/ 0 w 3"/>
                <a:gd name="T105" fmla="*/ 1 h 2"/>
                <a:gd name="T106" fmla="*/ 0 w 3"/>
                <a:gd name="T107" fmla="*/ 1 h 2"/>
                <a:gd name="T108" fmla="*/ 0 w 3"/>
                <a:gd name="T10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 h="2">
                  <a:moveTo>
                    <a:pt x="0" y="1"/>
                  </a:moveTo>
                  <a:lnTo>
                    <a:pt x="0" y="1"/>
                  </a:lnTo>
                  <a:lnTo>
                    <a:pt x="1" y="1"/>
                  </a:lnTo>
                  <a:lnTo>
                    <a:pt x="1" y="1"/>
                  </a:lnTo>
                  <a:lnTo>
                    <a:pt x="1" y="2"/>
                  </a:lnTo>
                  <a:lnTo>
                    <a:pt x="1" y="2"/>
                  </a:lnTo>
                  <a:lnTo>
                    <a:pt x="1" y="2"/>
                  </a:lnTo>
                  <a:lnTo>
                    <a:pt x="1" y="2"/>
                  </a:lnTo>
                  <a:lnTo>
                    <a:pt x="1" y="2"/>
                  </a:lnTo>
                  <a:lnTo>
                    <a:pt x="1" y="2"/>
                  </a:lnTo>
                  <a:lnTo>
                    <a:pt x="2" y="2"/>
                  </a:lnTo>
                  <a:lnTo>
                    <a:pt x="2" y="2"/>
                  </a:lnTo>
                  <a:lnTo>
                    <a:pt x="2" y="2"/>
                  </a:lnTo>
                  <a:lnTo>
                    <a:pt x="2" y="2"/>
                  </a:lnTo>
                  <a:lnTo>
                    <a:pt x="2" y="2"/>
                  </a:lnTo>
                  <a:lnTo>
                    <a:pt x="2" y="2"/>
                  </a:lnTo>
                  <a:lnTo>
                    <a:pt x="1" y="2"/>
                  </a:lnTo>
                  <a:lnTo>
                    <a:pt x="1" y="1"/>
                  </a:lnTo>
                  <a:lnTo>
                    <a:pt x="1" y="1"/>
                  </a:lnTo>
                  <a:lnTo>
                    <a:pt x="1" y="1"/>
                  </a:lnTo>
                  <a:lnTo>
                    <a:pt x="1" y="2"/>
                  </a:lnTo>
                  <a:lnTo>
                    <a:pt x="2" y="2"/>
                  </a:lnTo>
                  <a:lnTo>
                    <a:pt x="2" y="2"/>
                  </a:lnTo>
                  <a:lnTo>
                    <a:pt x="2" y="2"/>
                  </a:lnTo>
                  <a:lnTo>
                    <a:pt x="2" y="2"/>
                  </a:lnTo>
                  <a:lnTo>
                    <a:pt x="2" y="2"/>
                  </a:lnTo>
                  <a:lnTo>
                    <a:pt x="2" y="2"/>
                  </a:lnTo>
                  <a:lnTo>
                    <a:pt x="2" y="2"/>
                  </a:lnTo>
                  <a:lnTo>
                    <a:pt x="3" y="2"/>
                  </a:lnTo>
                  <a:lnTo>
                    <a:pt x="2" y="1"/>
                  </a:lnTo>
                  <a:lnTo>
                    <a:pt x="3" y="1"/>
                  </a:lnTo>
                  <a:lnTo>
                    <a:pt x="3"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1" y="1"/>
                  </a:lnTo>
                  <a:lnTo>
                    <a:pt x="1" y="1"/>
                  </a:lnTo>
                  <a:lnTo>
                    <a:pt x="1" y="1"/>
                  </a:lnTo>
                  <a:lnTo>
                    <a:pt x="1" y="1"/>
                  </a:lnTo>
                  <a:lnTo>
                    <a:pt x="1" y="1"/>
                  </a:lnTo>
                  <a:lnTo>
                    <a:pt x="1" y="1"/>
                  </a:lnTo>
                  <a:lnTo>
                    <a:pt x="1" y="1"/>
                  </a:lnTo>
                  <a:lnTo>
                    <a:pt x="1" y="1"/>
                  </a:lnTo>
                  <a:lnTo>
                    <a:pt x="1" y="0"/>
                  </a:lnTo>
                  <a:lnTo>
                    <a:pt x="1" y="0"/>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10" name="Freeform 1563"/>
            <p:cNvSpPr>
              <a:spLocks/>
            </p:cNvSpPr>
            <p:nvPr/>
          </p:nvSpPr>
          <p:spPr bwMode="auto">
            <a:xfrm>
              <a:off x="4978400" y="7732713"/>
              <a:ext cx="0" cy="1588"/>
            </a:xfrm>
            <a:custGeom>
              <a:avLst/>
              <a:gdLst>
                <a:gd name="T0" fmla="*/ 0 h 1"/>
                <a:gd name="T1" fmla="*/ 0 h 1"/>
                <a:gd name="T2" fmla="*/ 0 h 1"/>
                <a:gd name="T3" fmla="*/ 1 h 1"/>
                <a:gd name="T4" fmla="*/ 1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 name="T21" fmla="*/ 1 h 1"/>
                <a:gd name="T22" fmla="*/ 1 h 1"/>
                <a:gd name="T23" fmla="*/ 1 h 1"/>
                <a:gd name="T2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Lst>
              <a:rect l="0" t="0" r="r" b="b"/>
              <a:pathLst>
                <a:path h="1">
                  <a:moveTo>
                    <a:pt x="0" y="0"/>
                  </a:move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11" name="Freeform 1564"/>
            <p:cNvSpPr>
              <a:spLocks/>
            </p:cNvSpPr>
            <p:nvPr/>
          </p:nvSpPr>
          <p:spPr bwMode="auto">
            <a:xfrm>
              <a:off x="4978400" y="7724775"/>
              <a:ext cx="0" cy="1588"/>
            </a:xfrm>
            <a:custGeom>
              <a:avLst/>
              <a:gdLst>
                <a:gd name="T0" fmla="*/ 1 h 1"/>
                <a:gd name="T1" fmla="*/ 1 h 1"/>
                <a:gd name="T2" fmla="*/ 1 h 1"/>
                <a:gd name="T3" fmla="*/ 1 h 1"/>
                <a:gd name="T4" fmla="*/ 1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 name="T21" fmla="*/ 0 h 1"/>
                <a:gd name="T22" fmla="*/ 0 h 1"/>
                <a:gd name="T23" fmla="*/ 0 h 1"/>
                <a:gd name="T24" fmla="*/ 0 h 1"/>
                <a:gd name="T25" fmla="*/ 1 h 1"/>
                <a:gd name="T26"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Lst>
              <a:rect l="0" t="0" r="r" b="b"/>
              <a:pathLst>
                <a:path h="1">
                  <a:moveTo>
                    <a:pt x="0" y="1"/>
                  </a:move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12" name="Freeform 1565"/>
            <p:cNvSpPr>
              <a:spLocks/>
            </p:cNvSpPr>
            <p:nvPr/>
          </p:nvSpPr>
          <p:spPr bwMode="auto">
            <a:xfrm>
              <a:off x="4979987" y="7720013"/>
              <a:ext cx="1587" cy="1588"/>
            </a:xfrm>
            <a:custGeom>
              <a:avLst/>
              <a:gdLst>
                <a:gd name="T0" fmla="*/ 0 w 1"/>
                <a:gd name="T1" fmla="*/ 1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0 h 1"/>
                <a:gd name="T38" fmla="*/ 1 w 1"/>
                <a:gd name="T39" fmla="*/ 0 h 1"/>
                <a:gd name="T40" fmla="*/ 1 w 1"/>
                <a:gd name="T41" fmla="*/ 0 h 1"/>
                <a:gd name="T42" fmla="*/ 1 w 1"/>
                <a:gd name="T43" fmla="*/ 0 h 1"/>
                <a:gd name="T44" fmla="*/ 0 w 1"/>
                <a:gd name="T45" fmla="*/ 0 h 1"/>
                <a:gd name="T46" fmla="*/ 0 w 1"/>
                <a:gd name="T47" fmla="*/ 0 h 1"/>
                <a:gd name="T48" fmla="*/ 0 w 1"/>
                <a:gd name="T49" fmla="*/ 1 h 1"/>
                <a:gd name="T50" fmla="*/ 0 w 1"/>
                <a:gd name="T51" fmla="*/ 1 h 1"/>
                <a:gd name="T52" fmla="*/ 0 w 1"/>
                <a:gd name="T5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1">
                  <a:moveTo>
                    <a:pt x="0" y="1"/>
                  </a:moveTo>
                  <a:lnTo>
                    <a:pt x="0" y="1"/>
                  </a:lnTo>
                  <a:lnTo>
                    <a:pt x="0"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13" name="Rectangle 1566"/>
            <p:cNvSpPr>
              <a:spLocks noChangeArrowheads="1"/>
            </p:cNvSpPr>
            <p:nvPr/>
          </p:nvSpPr>
          <p:spPr bwMode="auto">
            <a:xfrm>
              <a:off x="4999037" y="773906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14" name="Freeform 1567"/>
            <p:cNvSpPr>
              <a:spLocks/>
            </p:cNvSpPr>
            <p:nvPr/>
          </p:nvSpPr>
          <p:spPr bwMode="auto">
            <a:xfrm>
              <a:off x="4986337" y="7721600"/>
              <a:ext cx="1587" cy="1588"/>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0 h 1"/>
                <a:gd name="T52" fmla="*/ 0 w 1"/>
                <a:gd name="T53" fmla="*/ 0 h 1"/>
                <a:gd name="T54" fmla="*/ 0 w 1"/>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1">
                  <a:moveTo>
                    <a:pt x="0" y="0"/>
                  </a:move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15" name="Freeform 1568"/>
            <p:cNvSpPr>
              <a:spLocks/>
            </p:cNvSpPr>
            <p:nvPr/>
          </p:nvSpPr>
          <p:spPr bwMode="auto">
            <a:xfrm>
              <a:off x="4983162" y="7708900"/>
              <a:ext cx="3175" cy="3175"/>
            </a:xfrm>
            <a:custGeom>
              <a:avLst/>
              <a:gdLst>
                <a:gd name="T0" fmla="*/ 1 w 2"/>
                <a:gd name="T1" fmla="*/ 2 h 2"/>
                <a:gd name="T2" fmla="*/ 0 w 2"/>
                <a:gd name="T3" fmla="*/ 2 h 2"/>
                <a:gd name="T4" fmla="*/ 0 w 2"/>
                <a:gd name="T5" fmla="*/ 2 h 2"/>
                <a:gd name="T6" fmla="*/ 1 w 2"/>
                <a:gd name="T7" fmla="*/ 2 h 2"/>
                <a:gd name="T8" fmla="*/ 1 w 2"/>
                <a:gd name="T9" fmla="*/ 2 h 2"/>
                <a:gd name="T10" fmla="*/ 1 w 2"/>
                <a:gd name="T11" fmla="*/ 1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1 h 2"/>
                <a:gd name="T26" fmla="*/ 1 w 2"/>
                <a:gd name="T27" fmla="*/ 1 h 2"/>
                <a:gd name="T28" fmla="*/ 1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0 h 2"/>
                <a:gd name="T46" fmla="*/ 0 w 2"/>
                <a:gd name="T47" fmla="*/ 1 h 2"/>
                <a:gd name="T48" fmla="*/ 1 w 2"/>
                <a:gd name="T49" fmla="*/ 0 h 2"/>
                <a:gd name="T50" fmla="*/ 1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1 w 2"/>
                <a:gd name="T65" fmla="*/ 1 h 2"/>
                <a:gd name="T66" fmla="*/ 1 w 2"/>
                <a:gd name="T67" fmla="*/ 1 h 2"/>
                <a:gd name="T68" fmla="*/ 1 w 2"/>
                <a:gd name="T69" fmla="*/ 1 h 2"/>
                <a:gd name="T70" fmla="*/ 1 w 2"/>
                <a:gd name="T71" fmla="*/ 1 h 2"/>
                <a:gd name="T72" fmla="*/ 1 w 2"/>
                <a:gd name="T73" fmla="*/ 1 h 2"/>
                <a:gd name="T74" fmla="*/ 1 w 2"/>
                <a:gd name="T75" fmla="*/ 1 h 2"/>
                <a:gd name="T76" fmla="*/ 1 w 2"/>
                <a:gd name="T77" fmla="*/ 1 h 2"/>
                <a:gd name="T78" fmla="*/ 1 w 2"/>
                <a:gd name="T79" fmla="*/ 1 h 2"/>
                <a:gd name="T80" fmla="*/ 1 w 2"/>
                <a:gd name="T81" fmla="*/ 1 h 2"/>
                <a:gd name="T82" fmla="*/ 2 w 2"/>
                <a:gd name="T83" fmla="*/ 1 h 2"/>
                <a:gd name="T84" fmla="*/ 2 w 2"/>
                <a:gd name="T85" fmla="*/ 2 h 2"/>
                <a:gd name="T86" fmla="*/ 2 w 2"/>
                <a:gd name="T87" fmla="*/ 2 h 2"/>
                <a:gd name="T88" fmla="*/ 2 w 2"/>
                <a:gd name="T89" fmla="*/ 2 h 2"/>
                <a:gd name="T90" fmla="*/ 2 w 2"/>
                <a:gd name="T91" fmla="*/ 2 h 2"/>
                <a:gd name="T92" fmla="*/ 2 w 2"/>
                <a:gd name="T93" fmla="*/ 2 h 2"/>
                <a:gd name="T94" fmla="*/ 2 w 2"/>
                <a:gd name="T95" fmla="*/ 2 h 2"/>
                <a:gd name="T96" fmla="*/ 2 w 2"/>
                <a:gd name="T97" fmla="*/ 2 h 2"/>
                <a:gd name="T98" fmla="*/ 2 w 2"/>
                <a:gd name="T99" fmla="*/ 2 h 2"/>
                <a:gd name="T100" fmla="*/ 1 w 2"/>
                <a:gd name="T101" fmla="*/ 2 h 2"/>
                <a:gd name="T102" fmla="*/ 1 w 2"/>
                <a:gd name="T103" fmla="*/ 2 h 2"/>
                <a:gd name="T104" fmla="*/ 1 w 2"/>
                <a:gd name="T105" fmla="*/ 2 h 2"/>
                <a:gd name="T106" fmla="*/ 1 w 2"/>
                <a:gd name="T107" fmla="*/ 2 h 2"/>
                <a:gd name="T108" fmla="*/ 1 w 2"/>
                <a:gd name="T109" fmla="*/ 2 h 2"/>
                <a:gd name="T110" fmla="*/ 1 w 2"/>
                <a:gd name="T111" fmla="*/ 2 h 2"/>
                <a:gd name="T112" fmla="*/ 1 w 2"/>
                <a:gd name="T113" fmla="*/ 2 h 2"/>
                <a:gd name="T114" fmla="*/ 1 w 2"/>
                <a:gd name="T11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 h="2">
                  <a:moveTo>
                    <a:pt x="1" y="2"/>
                  </a:moveTo>
                  <a:lnTo>
                    <a:pt x="0" y="2"/>
                  </a:lnTo>
                  <a:lnTo>
                    <a:pt x="0" y="2"/>
                  </a:lnTo>
                  <a:lnTo>
                    <a:pt x="1" y="2"/>
                  </a:lnTo>
                  <a:lnTo>
                    <a:pt x="1" y="2"/>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0"/>
                  </a:lnTo>
                  <a:lnTo>
                    <a:pt x="0" y="1"/>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16" name="Freeform 1569"/>
            <p:cNvSpPr>
              <a:spLocks/>
            </p:cNvSpPr>
            <p:nvPr/>
          </p:nvSpPr>
          <p:spPr bwMode="auto">
            <a:xfrm>
              <a:off x="4972050" y="7726363"/>
              <a:ext cx="7937" cy="6350"/>
            </a:xfrm>
            <a:custGeom>
              <a:avLst/>
              <a:gdLst>
                <a:gd name="T0" fmla="*/ 2 w 7"/>
                <a:gd name="T1" fmla="*/ 3 h 5"/>
                <a:gd name="T2" fmla="*/ 2 w 7"/>
                <a:gd name="T3" fmla="*/ 4 h 5"/>
                <a:gd name="T4" fmla="*/ 3 w 7"/>
                <a:gd name="T5" fmla="*/ 4 h 5"/>
                <a:gd name="T6" fmla="*/ 3 w 7"/>
                <a:gd name="T7" fmla="*/ 5 h 5"/>
                <a:gd name="T8" fmla="*/ 4 w 7"/>
                <a:gd name="T9" fmla="*/ 5 h 5"/>
                <a:gd name="T10" fmla="*/ 4 w 7"/>
                <a:gd name="T11" fmla="*/ 5 h 5"/>
                <a:gd name="T12" fmla="*/ 5 w 7"/>
                <a:gd name="T13" fmla="*/ 5 h 5"/>
                <a:gd name="T14" fmla="*/ 5 w 7"/>
                <a:gd name="T15" fmla="*/ 5 h 5"/>
                <a:gd name="T16" fmla="*/ 6 w 7"/>
                <a:gd name="T17" fmla="*/ 5 h 5"/>
                <a:gd name="T18" fmla="*/ 5 w 7"/>
                <a:gd name="T19" fmla="*/ 4 h 5"/>
                <a:gd name="T20" fmla="*/ 5 w 7"/>
                <a:gd name="T21" fmla="*/ 5 h 5"/>
                <a:gd name="T22" fmla="*/ 5 w 7"/>
                <a:gd name="T23" fmla="*/ 5 h 5"/>
                <a:gd name="T24" fmla="*/ 5 w 7"/>
                <a:gd name="T25" fmla="*/ 4 h 5"/>
                <a:gd name="T26" fmla="*/ 4 w 7"/>
                <a:gd name="T27" fmla="*/ 4 h 5"/>
                <a:gd name="T28" fmla="*/ 4 w 7"/>
                <a:gd name="T29" fmla="*/ 4 h 5"/>
                <a:gd name="T30" fmla="*/ 4 w 7"/>
                <a:gd name="T31" fmla="*/ 5 h 5"/>
                <a:gd name="T32" fmla="*/ 4 w 7"/>
                <a:gd name="T33" fmla="*/ 4 h 5"/>
                <a:gd name="T34" fmla="*/ 3 w 7"/>
                <a:gd name="T35" fmla="*/ 4 h 5"/>
                <a:gd name="T36" fmla="*/ 4 w 7"/>
                <a:gd name="T37" fmla="*/ 4 h 5"/>
                <a:gd name="T38" fmla="*/ 4 w 7"/>
                <a:gd name="T39" fmla="*/ 4 h 5"/>
                <a:gd name="T40" fmla="*/ 4 w 7"/>
                <a:gd name="T41" fmla="*/ 4 h 5"/>
                <a:gd name="T42" fmla="*/ 5 w 7"/>
                <a:gd name="T43" fmla="*/ 4 h 5"/>
                <a:gd name="T44" fmla="*/ 6 w 7"/>
                <a:gd name="T45" fmla="*/ 4 h 5"/>
                <a:gd name="T46" fmla="*/ 6 w 7"/>
                <a:gd name="T47" fmla="*/ 3 h 5"/>
                <a:gd name="T48" fmla="*/ 6 w 7"/>
                <a:gd name="T49" fmla="*/ 3 h 5"/>
                <a:gd name="T50" fmla="*/ 5 w 7"/>
                <a:gd name="T51" fmla="*/ 3 h 5"/>
                <a:gd name="T52" fmla="*/ 5 w 7"/>
                <a:gd name="T53" fmla="*/ 3 h 5"/>
                <a:gd name="T54" fmla="*/ 6 w 7"/>
                <a:gd name="T55" fmla="*/ 3 h 5"/>
                <a:gd name="T56" fmla="*/ 5 w 7"/>
                <a:gd name="T57" fmla="*/ 2 h 5"/>
                <a:gd name="T58" fmla="*/ 5 w 7"/>
                <a:gd name="T59" fmla="*/ 2 h 5"/>
                <a:gd name="T60" fmla="*/ 5 w 7"/>
                <a:gd name="T61" fmla="*/ 2 h 5"/>
                <a:gd name="T62" fmla="*/ 6 w 7"/>
                <a:gd name="T63" fmla="*/ 2 h 5"/>
                <a:gd name="T64" fmla="*/ 6 w 7"/>
                <a:gd name="T65" fmla="*/ 3 h 5"/>
                <a:gd name="T66" fmla="*/ 7 w 7"/>
                <a:gd name="T67" fmla="*/ 2 h 5"/>
                <a:gd name="T68" fmla="*/ 6 w 7"/>
                <a:gd name="T69" fmla="*/ 2 h 5"/>
                <a:gd name="T70" fmla="*/ 6 w 7"/>
                <a:gd name="T71" fmla="*/ 2 h 5"/>
                <a:gd name="T72" fmla="*/ 5 w 7"/>
                <a:gd name="T73" fmla="*/ 2 h 5"/>
                <a:gd name="T74" fmla="*/ 6 w 7"/>
                <a:gd name="T75" fmla="*/ 1 h 5"/>
                <a:gd name="T76" fmla="*/ 6 w 7"/>
                <a:gd name="T77" fmla="*/ 1 h 5"/>
                <a:gd name="T78" fmla="*/ 5 w 7"/>
                <a:gd name="T79" fmla="*/ 1 h 5"/>
                <a:gd name="T80" fmla="*/ 4 w 7"/>
                <a:gd name="T81" fmla="*/ 1 h 5"/>
                <a:gd name="T82" fmla="*/ 4 w 7"/>
                <a:gd name="T83" fmla="*/ 1 h 5"/>
                <a:gd name="T84" fmla="*/ 4 w 7"/>
                <a:gd name="T85" fmla="*/ 2 h 5"/>
                <a:gd name="T86" fmla="*/ 4 w 7"/>
                <a:gd name="T87" fmla="*/ 1 h 5"/>
                <a:gd name="T88" fmla="*/ 3 w 7"/>
                <a:gd name="T89" fmla="*/ 1 h 5"/>
                <a:gd name="T90" fmla="*/ 3 w 7"/>
                <a:gd name="T91" fmla="*/ 1 h 5"/>
                <a:gd name="T92" fmla="*/ 3 w 7"/>
                <a:gd name="T93" fmla="*/ 1 h 5"/>
                <a:gd name="T94" fmla="*/ 3 w 7"/>
                <a:gd name="T95" fmla="*/ 1 h 5"/>
                <a:gd name="T96" fmla="*/ 2 w 7"/>
                <a:gd name="T97" fmla="*/ 2 h 5"/>
                <a:gd name="T98" fmla="*/ 2 w 7"/>
                <a:gd name="T99" fmla="*/ 1 h 5"/>
                <a:gd name="T100" fmla="*/ 1 w 7"/>
                <a:gd name="T101" fmla="*/ 1 h 5"/>
                <a:gd name="T102" fmla="*/ 1 w 7"/>
                <a:gd name="T103" fmla="*/ 2 h 5"/>
                <a:gd name="T104" fmla="*/ 0 w 7"/>
                <a:gd name="T105" fmla="*/ 2 h 5"/>
                <a:gd name="T106" fmla="*/ 1 w 7"/>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 h="5">
                  <a:moveTo>
                    <a:pt x="1" y="3"/>
                  </a:moveTo>
                  <a:cubicBezTo>
                    <a:pt x="1" y="3"/>
                    <a:pt x="1" y="3"/>
                    <a:pt x="1" y="3"/>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3" y="1"/>
                    <a:pt x="3" y="1"/>
                    <a:pt x="3" y="1"/>
                  </a:cubicBezTo>
                  <a:cubicBezTo>
                    <a:pt x="3" y="1"/>
                    <a:pt x="3" y="1"/>
                    <a:pt x="3" y="1"/>
                  </a:cubicBezTo>
                  <a:cubicBezTo>
                    <a:pt x="4" y="1"/>
                    <a:pt x="4" y="1"/>
                    <a:pt x="4" y="1"/>
                  </a:cubicBezTo>
                  <a:cubicBezTo>
                    <a:pt x="4" y="0"/>
                    <a:pt x="4" y="0"/>
                    <a:pt x="4"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17" name="Freeform 1570"/>
            <p:cNvSpPr>
              <a:spLocks/>
            </p:cNvSpPr>
            <p:nvPr/>
          </p:nvSpPr>
          <p:spPr bwMode="auto">
            <a:xfrm>
              <a:off x="4978400" y="7702550"/>
              <a:ext cx="17462" cy="23813"/>
            </a:xfrm>
            <a:custGeom>
              <a:avLst/>
              <a:gdLst>
                <a:gd name="T0" fmla="*/ 2 w 14"/>
                <a:gd name="T1" fmla="*/ 8 h 20"/>
                <a:gd name="T2" fmla="*/ 2 w 14"/>
                <a:gd name="T3" fmla="*/ 8 h 20"/>
                <a:gd name="T4" fmla="*/ 1 w 14"/>
                <a:gd name="T5" fmla="*/ 9 h 20"/>
                <a:gd name="T6" fmla="*/ 1 w 14"/>
                <a:gd name="T7" fmla="*/ 11 h 20"/>
                <a:gd name="T8" fmla="*/ 2 w 14"/>
                <a:gd name="T9" fmla="*/ 12 h 20"/>
                <a:gd name="T10" fmla="*/ 3 w 14"/>
                <a:gd name="T11" fmla="*/ 12 h 20"/>
                <a:gd name="T12" fmla="*/ 1 w 14"/>
                <a:gd name="T13" fmla="*/ 13 h 20"/>
                <a:gd name="T14" fmla="*/ 1 w 14"/>
                <a:gd name="T15" fmla="*/ 14 h 20"/>
                <a:gd name="T16" fmla="*/ 3 w 14"/>
                <a:gd name="T17" fmla="*/ 14 h 20"/>
                <a:gd name="T18" fmla="*/ 4 w 14"/>
                <a:gd name="T19" fmla="*/ 15 h 20"/>
                <a:gd name="T20" fmla="*/ 3 w 14"/>
                <a:gd name="T21" fmla="*/ 15 h 20"/>
                <a:gd name="T22" fmla="*/ 3 w 14"/>
                <a:gd name="T23" fmla="*/ 16 h 20"/>
                <a:gd name="T24" fmla="*/ 1 w 14"/>
                <a:gd name="T25" fmla="*/ 17 h 20"/>
                <a:gd name="T26" fmla="*/ 2 w 14"/>
                <a:gd name="T27" fmla="*/ 19 h 20"/>
                <a:gd name="T28" fmla="*/ 3 w 14"/>
                <a:gd name="T29" fmla="*/ 19 h 20"/>
                <a:gd name="T30" fmla="*/ 4 w 14"/>
                <a:gd name="T31" fmla="*/ 18 h 20"/>
                <a:gd name="T32" fmla="*/ 4 w 14"/>
                <a:gd name="T33" fmla="*/ 18 h 20"/>
                <a:gd name="T34" fmla="*/ 5 w 14"/>
                <a:gd name="T35" fmla="*/ 17 h 20"/>
                <a:gd name="T36" fmla="*/ 5 w 14"/>
                <a:gd name="T37" fmla="*/ 17 h 20"/>
                <a:gd name="T38" fmla="*/ 5 w 14"/>
                <a:gd name="T39" fmla="*/ 16 h 20"/>
                <a:gd name="T40" fmla="*/ 6 w 14"/>
                <a:gd name="T41" fmla="*/ 15 h 20"/>
                <a:gd name="T42" fmla="*/ 6 w 14"/>
                <a:gd name="T43" fmla="*/ 14 h 20"/>
                <a:gd name="T44" fmla="*/ 7 w 14"/>
                <a:gd name="T45" fmla="*/ 12 h 20"/>
                <a:gd name="T46" fmla="*/ 7 w 14"/>
                <a:gd name="T47" fmla="*/ 12 h 20"/>
                <a:gd name="T48" fmla="*/ 7 w 14"/>
                <a:gd name="T49" fmla="*/ 15 h 20"/>
                <a:gd name="T50" fmla="*/ 7 w 14"/>
                <a:gd name="T51" fmla="*/ 14 h 20"/>
                <a:gd name="T52" fmla="*/ 8 w 14"/>
                <a:gd name="T53" fmla="*/ 15 h 20"/>
                <a:gd name="T54" fmla="*/ 9 w 14"/>
                <a:gd name="T55" fmla="*/ 15 h 20"/>
                <a:gd name="T56" fmla="*/ 9 w 14"/>
                <a:gd name="T57" fmla="*/ 13 h 20"/>
                <a:gd name="T58" fmla="*/ 9 w 14"/>
                <a:gd name="T59" fmla="*/ 13 h 20"/>
                <a:gd name="T60" fmla="*/ 11 w 14"/>
                <a:gd name="T61" fmla="*/ 13 h 20"/>
                <a:gd name="T62" fmla="*/ 11 w 14"/>
                <a:gd name="T63" fmla="*/ 12 h 20"/>
                <a:gd name="T64" fmla="*/ 11 w 14"/>
                <a:gd name="T65" fmla="*/ 11 h 20"/>
                <a:gd name="T66" fmla="*/ 10 w 14"/>
                <a:gd name="T67" fmla="*/ 11 h 20"/>
                <a:gd name="T68" fmla="*/ 7 w 14"/>
                <a:gd name="T69" fmla="*/ 11 h 20"/>
                <a:gd name="T70" fmla="*/ 10 w 14"/>
                <a:gd name="T71" fmla="*/ 10 h 20"/>
                <a:gd name="T72" fmla="*/ 11 w 14"/>
                <a:gd name="T73" fmla="*/ 10 h 20"/>
                <a:gd name="T74" fmla="*/ 10 w 14"/>
                <a:gd name="T75" fmla="*/ 10 h 20"/>
                <a:gd name="T76" fmla="*/ 11 w 14"/>
                <a:gd name="T77" fmla="*/ 9 h 20"/>
                <a:gd name="T78" fmla="*/ 12 w 14"/>
                <a:gd name="T79" fmla="*/ 9 h 20"/>
                <a:gd name="T80" fmla="*/ 13 w 14"/>
                <a:gd name="T81" fmla="*/ 9 h 20"/>
                <a:gd name="T82" fmla="*/ 14 w 14"/>
                <a:gd name="T83" fmla="*/ 8 h 20"/>
                <a:gd name="T84" fmla="*/ 13 w 14"/>
                <a:gd name="T85" fmla="*/ 8 h 20"/>
                <a:gd name="T86" fmla="*/ 12 w 14"/>
                <a:gd name="T87" fmla="*/ 8 h 20"/>
                <a:gd name="T88" fmla="*/ 13 w 14"/>
                <a:gd name="T89" fmla="*/ 6 h 20"/>
                <a:gd name="T90" fmla="*/ 14 w 14"/>
                <a:gd name="T91" fmla="*/ 5 h 20"/>
                <a:gd name="T92" fmla="*/ 14 w 14"/>
                <a:gd name="T93" fmla="*/ 3 h 20"/>
                <a:gd name="T94" fmla="*/ 14 w 14"/>
                <a:gd name="T95" fmla="*/ 1 h 20"/>
                <a:gd name="T96" fmla="*/ 13 w 14"/>
                <a:gd name="T97" fmla="*/ 1 h 20"/>
                <a:gd name="T98" fmla="*/ 11 w 14"/>
                <a:gd name="T99" fmla="*/ 2 h 20"/>
                <a:gd name="T100" fmla="*/ 8 w 14"/>
                <a:gd name="T101" fmla="*/ 4 h 20"/>
                <a:gd name="T102" fmla="*/ 7 w 14"/>
                <a:gd name="T103" fmla="*/ 5 h 20"/>
                <a:gd name="T104" fmla="*/ 6 w 14"/>
                <a:gd name="T105" fmla="*/ 5 h 20"/>
                <a:gd name="T106" fmla="*/ 5 w 14"/>
                <a:gd name="T107" fmla="*/ 6 h 20"/>
                <a:gd name="T108" fmla="*/ 6 w 14"/>
                <a:gd name="T109" fmla="*/ 8 h 20"/>
                <a:gd name="T110" fmla="*/ 6 w 14"/>
                <a:gd name="T111" fmla="*/ 9 h 20"/>
                <a:gd name="T112" fmla="*/ 5 w 14"/>
                <a:gd name="T113" fmla="*/ 8 h 20"/>
                <a:gd name="T114" fmla="*/ 4 w 14"/>
                <a:gd name="T115" fmla="*/ 9 h 20"/>
                <a:gd name="T116" fmla="*/ 4 w 14"/>
                <a:gd name="T117" fmla="*/ 8 h 20"/>
                <a:gd name="T118" fmla="*/ 3 w 14"/>
                <a:gd name="T119"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20">
                  <a:moveTo>
                    <a:pt x="3" y="7"/>
                  </a:move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3" y="14"/>
                    <a:pt x="3" y="14"/>
                    <a:pt x="3" y="14"/>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6"/>
                    <a:pt x="5" y="16"/>
                    <a:pt x="5" y="16"/>
                  </a:cubicBezTo>
                  <a:cubicBezTo>
                    <a:pt x="4" y="15"/>
                    <a:pt x="4" y="15"/>
                    <a:pt x="4" y="15"/>
                  </a:cubicBezTo>
                  <a:cubicBezTo>
                    <a:pt x="4" y="16"/>
                    <a:pt x="4" y="16"/>
                    <a:pt x="4" y="16"/>
                  </a:cubicBezTo>
                  <a:cubicBezTo>
                    <a:pt x="4" y="16"/>
                    <a:pt x="4" y="16"/>
                    <a:pt x="4" y="16"/>
                  </a:cubicBezTo>
                  <a:cubicBezTo>
                    <a:pt x="4" y="16"/>
                    <a:pt x="4" y="16"/>
                    <a:pt x="4" y="16"/>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8"/>
                    <a:pt x="1" y="18"/>
                    <a:pt x="1" y="18"/>
                  </a:cubicBezTo>
                  <a:cubicBezTo>
                    <a:pt x="1" y="18"/>
                    <a:pt x="1" y="18"/>
                    <a:pt x="1" y="18"/>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19"/>
                    <a:pt x="2" y="19"/>
                    <a:pt x="2" y="19"/>
                  </a:cubicBezTo>
                  <a:cubicBezTo>
                    <a:pt x="2" y="20"/>
                    <a:pt x="2" y="20"/>
                    <a:pt x="2" y="20"/>
                  </a:cubicBezTo>
                  <a:cubicBezTo>
                    <a:pt x="2" y="20"/>
                    <a:pt x="2" y="20"/>
                    <a:pt x="2" y="20"/>
                  </a:cubicBezTo>
                  <a:cubicBezTo>
                    <a:pt x="3" y="20"/>
                    <a:pt x="3" y="20"/>
                    <a:pt x="3" y="20"/>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7"/>
                    <a:pt x="4" y="17"/>
                    <a:pt x="4" y="17"/>
                  </a:cubicBezTo>
                  <a:cubicBezTo>
                    <a:pt x="4" y="17"/>
                    <a:pt x="4" y="17"/>
                    <a:pt x="4" y="17"/>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7"/>
                    <a:pt x="5" y="17"/>
                    <a:pt x="5" y="17"/>
                  </a:cubicBezTo>
                  <a:cubicBezTo>
                    <a:pt x="5" y="17"/>
                    <a:pt x="5" y="17"/>
                    <a:pt x="5" y="17"/>
                  </a:cubicBezTo>
                  <a:cubicBezTo>
                    <a:pt x="5" y="18"/>
                    <a:pt x="5" y="18"/>
                    <a:pt x="5" y="18"/>
                  </a:cubicBezTo>
                  <a:cubicBezTo>
                    <a:pt x="5" y="17"/>
                    <a:pt x="5" y="17"/>
                    <a:pt x="5" y="17"/>
                  </a:cubicBezTo>
                  <a:cubicBezTo>
                    <a:pt x="5" y="18"/>
                    <a:pt x="5" y="18"/>
                    <a:pt x="5" y="18"/>
                  </a:cubicBezTo>
                  <a:cubicBezTo>
                    <a:pt x="5" y="18"/>
                    <a:pt x="5" y="18"/>
                    <a:pt x="5" y="18"/>
                  </a:cubicBezTo>
                  <a:cubicBezTo>
                    <a:pt x="5" y="17"/>
                    <a:pt x="5" y="17"/>
                    <a:pt x="5" y="17"/>
                  </a:cubicBezTo>
                  <a:cubicBezTo>
                    <a:pt x="5" y="18"/>
                    <a:pt x="5" y="18"/>
                    <a:pt x="5" y="18"/>
                  </a:cubicBezTo>
                  <a:cubicBezTo>
                    <a:pt x="6" y="18"/>
                    <a:pt x="6" y="18"/>
                    <a:pt x="6" y="18"/>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8" y="15"/>
                    <a:pt x="8" y="15"/>
                    <a:pt x="8"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4"/>
                    <a:pt x="9" y="14"/>
                    <a:pt x="9"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4"/>
                    <a:pt x="13" y="4"/>
                    <a:pt x="13"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5"/>
                    <a:pt x="8" y="5"/>
                    <a:pt x="8" y="5"/>
                  </a:cubicBezTo>
                  <a:cubicBezTo>
                    <a:pt x="8" y="4"/>
                    <a:pt x="8" y="4"/>
                    <a:pt x="8" y="4"/>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9"/>
                    <a:pt x="4" y="9"/>
                    <a:pt x="4" y="9"/>
                  </a:cubicBezTo>
                  <a:cubicBezTo>
                    <a:pt x="4" y="9"/>
                    <a:pt x="4" y="9"/>
                    <a:pt x="4"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8"/>
                    <a:pt x="4" y="8"/>
                    <a:pt x="4" y="8"/>
                  </a:cubicBezTo>
                  <a:cubicBezTo>
                    <a:pt x="4" y="8"/>
                    <a:pt x="4" y="8"/>
                    <a:pt x="4" y="8"/>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18" name="Freeform 1571"/>
            <p:cNvSpPr>
              <a:spLocks/>
            </p:cNvSpPr>
            <p:nvPr/>
          </p:nvSpPr>
          <p:spPr bwMode="auto">
            <a:xfrm>
              <a:off x="4991100" y="7718425"/>
              <a:ext cx="0" cy="0"/>
            </a:xfrm>
            <a:custGeom>
              <a:avLst/>
              <a:gdLst>
                <a:gd name="T0" fmla="*/ 0 h 1"/>
                <a:gd name="T1" fmla="*/ 0 h 1"/>
                <a:gd name="T2" fmla="*/ 0 h 1"/>
                <a:gd name="T3" fmla="*/ 1 h 1"/>
                <a:gd name="T4" fmla="*/ 0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0"/>
                  </a:cubicBezTo>
                  <a:cubicBezTo>
                    <a:pt x="0" y="0"/>
                    <a:pt x="0" y="0"/>
                    <a:pt x="0" y="0"/>
                  </a:cubicBezTo>
                  <a:cubicBezTo>
                    <a:pt x="0" y="0"/>
                    <a:pt x="0" y="1"/>
                    <a:pt x="0" y="1"/>
                  </a:cubicBezTo>
                  <a:cubicBezTo>
                    <a:pt x="0" y="1"/>
                    <a:pt x="0" y="1"/>
                    <a:pt x="0" y="0"/>
                  </a:cubicBez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19" name="Freeform 1572"/>
            <p:cNvSpPr>
              <a:spLocks/>
            </p:cNvSpPr>
            <p:nvPr/>
          </p:nvSpPr>
          <p:spPr bwMode="auto">
            <a:xfrm>
              <a:off x="4986337" y="7718425"/>
              <a:ext cx="0" cy="0"/>
            </a:xfrm>
            <a:custGeom>
              <a:avLst/>
              <a:gdLst>
                <a:gd name="T0" fmla="*/ 0 h 1"/>
                <a:gd name="T1" fmla="*/ 0 h 1"/>
                <a:gd name="T2" fmla="*/ 0 h 1"/>
                <a:gd name="T3" fmla="*/ 0 h 1"/>
                <a:gd name="T4" fmla="*/ 0 h 1"/>
                <a:gd name="T5" fmla="*/ 1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20" name="Freeform 1573"/>
            <p:cNvSpPr>
              <a:spLocks/>
            </p:cNvSpPr>
            <p:nvPr/>
          </p:nvSpPr>
          <p:spPr bwMode="auto">
            <a:xfrm>
              <a:off x="5000625" y="78025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21" name="Freeform 1574"/>
            <p:cNvSpPr>
              <a:spLocks/>
            </p:cNvSpPr>
            <p:nvPr/>
          </p:nvSpPr>
          <p:spPr bwMode="auto">
            <a:xfrm>
              <a:off x="5008562" y="7804150"/>
              <a:ext cx="1587" cy="0"/>
            </a:xfrm>
            <a:custGeom>
              <a:avLst/>
              <a:gdLst>
                <a:gd name="T0" fmla="*/ 1 w 1"/>
                <a:gd name="T1" fmla="*/ 0 w 1"/>
                <a:gd name="T2" fmla="*/ 1 w 1"/>
                <a:gd name="T3" fmla="*/ 1 w 1"/>
                <a:gd name="T4" fmla="*/ 1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22" name="Freeform 1575"/>
            <p:cNvSpPr>
              <a:spLocks/>
            </p:cNvSpPr>
            <p:nvPr/>
          </p:nvSpPr>
          <p:spPr bwMode="auto">
            <a:xfrm>
              <a:off x="5000625" y="7797800"/>
              <a:ext cx="1587" cy="1588"/>
            </a:xfrm>
            <a:custGeom>
              <a:avLst/>
              <a:gdLst>
                <a:gd name="T0" fmla="*/ 1 w 1"/>
                <a:gd name="T1" fmla="*/ 1 h 1"/>
                <a:gd name="T2" fmla="*/ 0 w 1"/>
                <a:gd name="T3" fmla="*/ 0 h 1"/>
                <a:gd name="T4" fmla="*/ 1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0" y="1"/>
                    <a:pt x="0" y="0"/>
                  </a:cubicBezTo>
                  <a:cubicBezTo>
                    <a:pt x="1" y="0"/>
                    <a:pt x="1" y="0"/>
                    <a:pt x="1" y="0"/>
                  </a:cubicBezTo>
                  <a:cubicBezTo>
                    <a:pt x="1" y="0"/>
                    <a:pt x="1"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23" name="Freeform 1576"/>
            <p:cNvSpPr>
              <a:spLocks/>
            </p:cNvSpPr>
            <p:nvPr/>
          </p:nvSpPr>
          <p:spPr bwMode="auto">
            <a:xfrm>
              <a:off x="5005387" y="77628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24" name="Freeform 1577"/>
            <p:cNvSpPr>
              <a:spLocks/>
            </p:cNvSpPr>
            <p:nvPr/>
          </p:nvSpPr>
          <p:spPr bwMode="auto">
            <a:xfrm>
              <a:off x="5005387" y="7764463"/>
              <a:ext cx="0" cy="1588"/>
            </a:xfrm>
            <a:custGeom>
              <a:avLst/>
              <a:gdLst>
                <a:gd name="T0" fmla="*/ 1 h 1"/>
                <a:gd name="T1" fmla="*/ 0 h 1"/>
                <a:gd name="T2" fmla="*/ 0 h 1"/>
                <a:gd name="T3" fmla="*/ 0 h 1"/>
                <a:gd name="T4" fmla="*/ 1 h 1"/>
                <a:gd name="T5" fmla="*/ 1 h 1"/>
                <a:gd name="T6" fmla="*/ 1 h 1"/>
                <a:gd name="T7" fmla="*/ 1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1"/>
                  </a:moveTo>
                  <a:cubicBezTo>
                    <a:pt x="0" y="1"/>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25" name="Oval 1578"/>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26" name="Freeform 1579"/>
            <p:cNvSpPr>
              <a:spLocks/>
            </p:cNvSpPr>
            <p:nvPr/>
          </p:nvSpPr>
          <p:spPr bwMode="auto">
            <a:xfrm>
              <a:off x="4999037" y="77739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27" name="Freeform 1580"/>
            <p:cNvSpPr>
              <a:spLocks/>
            </p:cNvSpPr>
            <p:nvPr/>
          </p:nvSpPr>
          <p:spPr bwMode="auto">
            <a:xfrm>
              <a:off x="4999037" y="7772400"/>
              <a:ext cx="0" cy="1588"/>
            </a:xfrm>
            <a:custGeom>
              <a:avLst/>
              <a:gdLst>
                <a:gd name="T0" fmla="*/ 0 w 1"/>
                <a:gd name="T1" fmla="*/ 1 h 1"/>
                <a:gd name="T2" fmla="*/ 0 w 1"/>
                <a:gd name="T3" fmla="*/ 1 h 1"/>
                <a:gd name="T4" fmla="*/ 1 w 1"/>
                <a:gd name="T5" fmla="*/ 0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1" y="0"/>
                    <a:pt x="1" y="0"/>
                    <a:pt x="1" y="0"/>
                  </a:cubicBezTo>
                  <a:cubicBezTo>
                    <a:pt x="1" y="0"/>
                    <a:pt x="1" y="1"/>
                    <a:pt x="1" y="1"/>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28" name="Oval 1581"/>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29" name="Oval 1582"/>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30" name="Freeform 1583"/>
            <p:cNvSpPr>
              <a:spLocks/>
            </p:cNvSpPr>
            <p:nvPr/>
          </p:nvSpPr>
          <p:spPr bwMode="auto">
            <a:xfrm>
              <a:off x="4999037" y="7773988"/>
              <a:ext cx="1587" cy="1588"/>
            </a:xfrm>
            <a:custGeom>
              <a:avLst/>
              <a:gdLst>
                <a:gd name="T0" fmla="*/ 0 w 1"/>
                <a:gd name="T1" fmla="*/ 0 h 1"/>
                <a:gd name="T2" fmla="*/ 0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1" y="0"/>
                  </a:cubicBezTo>
                  <a:cubicBezTo>
                    <a:pt x="1" y="0"/>
                    <a:pt x="1" y="0"/>
                    <a:pt x="1" y="0"/>
                  </a:cubicBezTo>
                  <a:cubicBezTo>
                    <a:pt x="1" y="0"/>
                    <a:pt x="1" y="0"/>
                    <a:pt x="1" y="1"/>
                  </a:cubicBezTo>
                  <a:cubicBezTo>
                    <a:pt x="1" y="1"/>
                    <a:pt x="1" y="1"/>
                    <a:pt x="1" y="1"/>
                  </a:cubicBezTo>
                  <a:cubicBezTo>
                    <a:pt x="0" y="1"/>
                    <a:pt x="0" y="1"/>
                    <a:pt x="0" y="1"/>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31" name="Oval 1584"/>
            <p:cNvSpPr>
              <a:spLocks noChangeArrowheads="1"/>
            </p:cNvSpPr>
            <p:nvPr/>
          </p:nvSpPr>
          <p:spPr bwMode="auto">
            <a:xfrm>
              <a:off x="5002212" y="7766050"/>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32" name="Freeform 1585"/>
            <p:cNvSpPr>
              <a:spLocks/>
            </p:cNvSpPr>
            <p:nvPr/>
          </p:nvSpPr>
          <p:spPr bwMode="auto">
            <a:xfrm>
              <a:off x="5041900" y="7840663"/>
              <a:ext cx="0" cy="3175"/>
            </a:xfrm>
            <a:custGeom>
              <a:avLst/>
              <a:gdLst>
                <a:gd name="T0" fmla="*/ 1 w 1"/>
                <a:gd name="T1" fmla="*/ 3 h 3"/>
                <a:gd name="T2" fmla="*/ 1 w 1"/>
                <a:gd name="T3" fmla="*/ 3 h 3"/>
                <a:gd name="T4" fmla="*/ 1 w 1"/>
                <a:gd name="T5" fmla="*/ 3 h 3"/>
                <a:gd name="T6" fmla="*/ 1 w 1"/>
                <a:gd name="T7" fmla="*/ 2 h 3"/>
                <a:gd name="T8" fmla="*/ 1 w 1"/>
                <a:gd name="T9" fmla="*/ 3 h 3"/>
                <a:gd name="T10" fmla="*/ 1 w 1"/>
                <a:gd name="T11" fmla="*/ 2 h 3"/>
                <a:gd name="T12" fmla="*/ 1 w 1"/>
                <a:gd name="T13" fmla="*/ 3 h 3"/>
                <a:gd name="T14" fmla="*/ 1 w 1"/>
                <a:gd name="T15" fmla="*/ 3 h 3"/>
                <a:gd name="T16" fmla="*/ 1 w 1"/>
                <a:gd name="T17" fmla="*/ 2 h 3"/>
                <a:gd name="T18" fmla="*/ 1 w 1"/>
                <a:gd name="T19" fmla="*/ 2 h 3"/>
                <a:gd name="T20" fmla="*/ 1 w 1"/>
                <a:gd name="T21" fmla="*/ 2 h 3"/>
                <a:gd name="T22" fmla="*/ 1 w 1"/>
                <a:gd name="T23" fmla="*/ 2 h 3"/>
                <a:gd name="T24" fmla="*/ 1 w 1"/>
                <a:gd name="T25" fmla="*/ 2 h 3"/>
                <a:gd name="T26" fmla="*/ 1 w 1"/>
                <a:gd name="T27" fmla="*/ 2 h 3"/>
                <a:gd name="T28" fmla="*/ 0 w 1"/>
                <a:gd name="T29" fmla="*/ 2 h 3"/>
                <a:gd name="T30" fmla="*/ 0 w 1"/>
                <a:gd name="T31" fmla="*/ 2 h 3"/>
                <a:gd name="T32" fmla="*/ 0 w 1"/>
                <a:gd name="T33" fmla="*/ 2 h 3"/>
                <a:gd name="T34" fmla="*/ 0 w 1"/>
                <a:gd name="T35" fmla="*/ 2 h 3"/>
                <a:gd name="T36" fmla="*/ 0 w 1"/>
                <a:gd name="T37" fmla="*/ 1 h 3"/>
                <a:gd name="T38" fmla="*/ 0 w 1"/>
                <a:gd name="T39" fmla="*/ 1 h 3"/>
                <a:gd name="T40" fmla="*/ 0 w 1"/>
                <a:gd name="T41" fmla="*/ 1 h 3"/>
                <a:gd name="T42" fmla="*/ 0 w 1"/>
                <a:gd name="T43" fmla="*/ 1 h 3"/>
                <a:gd name="T44" fmla="*/ 0 w 1"/>
                <a:gd name="T45" fmla="*/ 1 h 3"/>
                <a:gd name="T46" fmla="*/ 0 w 1"/>
                <a:gd name="T47" fmla="*/ 0 h 3"/>
                <a:gd name="T48" fmla="*/ 0 w 1"/>
                <a:gd name="T49" fmla="*/ 0 h 3"/>
                <a:gd name="T50" fmla="*/ 0 w 1"/>
                <a:gd name="T51" fmla="*/ 0 h 3"/>
                <a:gd name="T52" fmla="*/ 0 w 1"/>
                <a:gd name="T53" fmla="*/ 0 h 3"/>
                <a:gd name="T54" fmla="*/ 0 w 1"/>
                <a:gd name="T55" fmla="*/ 0 h 3"/>
                <a:gd name="T56" fmla="*/ 0 w 1"/>
                <a:gd name="T57" fmla="*/ 0 h 3"/>
                <a:gd name="T58" fmla="*/ 0 w 1"/>
                <a:gd name="T59" fmla="*/ 0 h 3"/>
                <a:gd name="T60" fmla="*/ 0 w 1"/>
                <a:gd name="T61" fmla="*/ 0 h 3"/>
                <a:gd name="T62" fmla="*/ 0 w 1"/>
                <a:gd name="T63" fmla="*/ 0 h 3"/>
                <a:gd name="T64" fmla="*/ 0 w 1"/>
                <a:gd name="T65" fmla="*/ 0 h 3"/>
                <a:gd name="T66" fmla="*/ 0 w 1"/>
                <a:gd name="T67" fmla="*/ 1 h 3"/>
                <a:gd name="T68" fmla="*/ 0 w 1"/>
                <a:gd name="T69" fmla="*/ 1 h 3"/>
                <a:gd name="T70" fmla="*/ 0 w 1"/>
                <a:gd name="T71" fmla="*/ 1 h 3"/>
                <a:gd name="T72" fmla="*/ 0 w 1"/>
                <a:gd name="T73" fmla="*/ 1 h 3"/>
                <a:gd name="T74" fmla="*/ 0 w 1"/>
                <a:gd name="T75" fmla="*/ 1 h 3"/>
                <a:gd name="T76" fmla="*/ 0 w 1"/>
                <a:gd name="T77" fmla="*/ 2 h 3"/>
                <a:gd name="T78" fmla="*/ 0 w 1"/>
                <a:gd name="T79" fmla="*/ 2 h 3"/>
                <a:gd name="T80" fmla="*/ 0 w 1"/>
                <a:gd name="T81" fmla="*/ 2 h 3"/>
                <a:gd name="T82" fmla="*/ 0 w 1"/>
                <a:gd name="T83" fmla="*/ 2 h 3"/>
                <a:gd name="T84" fmla="*/ 1 w 1"/>
                <a:gd name="T85" fmla="*/ 2 h 3"/>
                <a:gd name="T86" fmla="*/ 1 w 1"/>
                <a:gd name="T87" fmla="*/ 2 h 3"/>
                <a:gd name="T88" fmla="*/ 1 w 1"/>
                <a:gd name="T8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 h="3">
                  <a:moveTo>
                    <a:pt x="1" y="3"/>
                  </a:moveTo>
                  <a:cubicBezTo>
                    <a:pt x="1" y="3"/>
                    <a:pt x="1" y="3"/>
                    <a:pt x="1" y="3"/>
                  </a:cubicBezTo>
                  <a:cubicBezTo>
                    <a:pt x="1" y="3"/>
                    <a:pt x="1" y="3"/>
                    <a:pt x="1" y="3"/>
                  </a:cubicBezTo>
                  <a:cubicBezTo>
                    <a:pt x="1" y="3"/>
                    <a:pt x="1" y="2"/>
                    <a:pt x="1" y="2"/>
                  </a:cubicBezTo>
                  <a:cubicBezTo>
                    <a:pt x="1" y="2"/>
                    <a:pt x="1" y="3"/>
                    <a:pt x="1" y="3"/>
                  </a:cubicBezTo>
                  <a:cubicBezTo>
                    <a:pt x="1" y="3"/>
                    <a:pt x="1" y="2"/>
                    <a:pt x="1" y="2"/>
                  </a:cubicBezTo>
                  <a:cubicBezTo>
                    <a:pt x="1" y="2"/>
                    <a:pt x="1" y="2"/>
                    <a:pt x="1" y="3"/>
                  </a:cubicBezTo>
                  <a:cubicBezTo>
                    <a:pt x="1" y="3"/>
                    <a:pt x="1" y="3"/>
                    <a:pt x="1" y="3"/>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33" name="Freeform 1586"/>
            <p:cNvSpPr>
              <a:spLocks/>
            </p:cNvSpPr>
            <p:nvPr/>
          </p:nvSpPr>
          <p:spPr bwMode="auto">
            <a:xfrm>
              <a:off x="5067300" y="7793038"/>
              <a:ext cx="1587" cy="0"/>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1 h 1"/>
                <a:gd name="T16" fmla="*/ 1 w 1"/>
                <a:gd name="T17" fmla="*/ 1 h 1"/>
                <a:gd name="T18" fmla="*/ 1 w 1"/>
                <a:gd name="T19" fmla="*/ 1 h 1"/>
                <a:gd name="T20" fmla="*/ 1 w 1"/>
                <a:gd name="T21" fmla="*/ 0 h 1"/>
                <a:gd name="T22" fmla="*/ 0 w 1"/>
                <a:gd name="T23" fmla="*/ 0 h 1"/>
                <a:gd name="T24" fmla="*/ 0 w 1"/>
                <a:gd name="T25" fmla="*/ 0 h 1"/>
                <a:gd name="T26" fmla="*/ 0 w 1"/>
                <a:gd name="T27" fmla="*/ 0 h 1"/>
                <a:gd name="T28" fmla="*/ 0 w 1"/>
                <a:gd name="T29" fmla="*/ 0 h 1"/>
                <a:gd name="T30" fmla="*/ 0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34" name="Freeform 1587"/>
            <p:cNvSpPr>
              <a:spLocks/>
            </p:cNvSpPr>
            <p:nvPr/>
          </p:nvSpPr>
          <p:spPr bwMode="auto">
            <a:xfrm>
              <a:off x="5068887" y="77930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35" name="Freeform 1588"/>
            <p:cNvSpPr>
              <a:spLocks/>
            </p:cNvSpPr>
            <p:nvPr/>
          </p:nvSpPr>
          <p:spPr bwMode="auto">
            <a:xfrm>
              <a:off x="5114925" y="7875588"/>
              <a:ext cx="1587"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36" name="Freeform 1589"/>
            <p:cNvSpPr>
              <a:spLocks/>
            </p:cNvSpPr>
            <p:nvPr/>
          </p:nvSpPr>
          <p:spPr bwMode="auto">
            <a:xfrm>
              <a:off x="4978400" y="79676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37" name="Freeform 1590"/>
            <p:cNvSpPr>
              <a:spLocks/>
            </p:cNvSpPr>
            <p:nvPr/>
          </p:nvSpPr>
          <p:spPr bwMode="auto">
            <a:xfrm>
              <a:off x="4978400" y="79676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38" name="Freeform 1591"/>
            <p:cNvSpPr>
              <a:spLocks/>
            </p:cNvSpPr>
            <p:nvPr/>
          </p:nvSpPr>
          <p:spPr bwMode="auto">
            <a:xfrm>
              <a:off x="5046662" y="76993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39" name="Freeform 1592"/>
            <p:cNvSpPr>
              <a:spLocks/>
            </p:cNvSpPr>
            <p:nvPr/>
          </p:nvSpPr>
          <p:spPr bwMode="auto">
            <a:xfrm>
              <a:off x="5126037" y="7908925"/>
              <a:ext cx="0" cy="0"/>
            </a:xfrm>
            <a:custGeom>
              <a:avLst/>
              <a:gdLst>
                <a:gd name="T0" fmla="*/ 0 w 1"/>
                <a:gd name="T1" fmla="*/ 1 w 1"/>
                <a:gd name="T2" fmla="*/ 1 w 1"/>
                <a:gd name="T3" fmla="*/ 1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40" name="Freeform 1593"/>
            <p:cNvSpPr>
              <a:spLocks/>
            </p:cNvSpPr>
            <p:nvPr/>
          </p:nvSpPr>
          <p:spPr bwMode="auto">
            <a:xfrm>
              <a:off x="5126037" y="7908925"/>
              <a:ext cx="0" cy="0"/>
            </a:xfrm>
            <a:custGeom>
              <a:avLst/>
              <a:gdLst>
                <a:gd name="T0" fmla="*/ 1 w 1"/>
                <a:gd name="T1" fmla="*/ 0 h 1"/>
                <a:gd name="T2" fmla="*/ 1 w 1"/>
                <a:gd name="T3" fmla="*/ 0 h 1"/>
                <a:gd name="T4" fmla="*/ 1 w 1"/>
                <a:gd name="T5" fmla="*/ 1 h 1"/>
                <a:gd name="T6" fmla="*/ 0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1"/>
                  </a:cubicBezTo>
                  <a:cubicBezTo>
                    <a:pt x="1" y="1"/>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41" name="Freeform 1594"/>
            <p:cNvSpPr>
              <a:spLocks/>
            </p:cNvSpPr>
            <p:nvPr/>
          </p:nvSpPr>
          <p:spPr bwMode="auto">
            <a:xfrm>
              <a:off x="5089525" y="7854950"/>
              <a:ext cx="1587" cy="0"/>
            </a:xfrm>
            <a:custGeom>
              <a:avLst/>
              <a:gdLst>
                <a:gd name="T0" fmla="*/ 1 w 1"/>
                <a:gd name="T1" fmla="*/ 1 w 1"/>
                <a:gd name="T2" fmla="*/ 1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42" name="Freeform 1595"/>
            <p:cNvSpPr>
              <a:spLocks/>
            </p:cNvSpPr>
            <p:nvPr/>
          </p:nvSpPr>
          <p:spPr bwMode="auto">
            <a:xfrm>
              <a:off x="4999037" y="79089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43" name="Freeform 1596"/>
            <p:cNvSpPr>
              <a:spLocks/>
            </p:cNvSpPr>
            <p:nvPr/>
          </p:nvSpPr>
          <p:spPr bwMode="auto">
            <a:xfrm>
              <a:off x="5000625" y="791368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44" name="Freeform 1597"/>
            <p:cNvSpPr>
              <a:spLocks/>
            </p:cNvSpPr>
            <p:nvPr/>
          </p:nvSpPr>
          <p:spPr bwMode="auto">
            <a:xfrm>
              <a:off x="5000625" y="79152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45" name="Freeform 1598"/>
            <p:cNvSpPr>
              <a:spLocks/>
            </p:cNvSpPr>
            <p:nvPr/>
          </p:nvSpPr>
          <p:spPr bwMode="auto">
            <a:xfrm>
              <a:off x="5011737" y="7916863"/>
              <a:ext cx="1587" cy="0"/>
            </a:xfrm>
            <a:custGeom>
              <a:avLst/>
              <a:gdLst>
                <a:gd name="T0" fmla="*/ 0 w 1"/>
                <a:gd name="T1" fmla="*/ 0 w 1"/>
                <a:gd name="T2" fmla="*/ 0 w 1"/>
                <a:gd name="T3" fmla="*/ 0 w 1"/>
                <a:gd name="T4" fmla="*/ 0 w 1"/>
                <a:gd name="T5" fmla="*/ 1 w 1"/>
                <a:gd name="T6" fmla="*/ 1 w 1"/>
                <a:gd name="T7" fmla="*/ 0 w 1"/>
                <a:gd name="T8" fmla="*/ 0 w 1"/>
                <a:gd name="T9" fmla="*/ 0 w 1"/>
                <a:gd name="T10" fmla="*/ 0 w 1"/>
                <a:gd name="T11" fmla="*/ 0 w 1"/>
                <a:gd name="T12" fmla="*/ 0 w 1"/>
                <a:gd name="T13" fmla="*/ 0 w 1"/>
                <a:gd name="T14" fmla="*/ 0 w 1"/>
                <a:gd name="T15" fmla="*/ 0 w 1"/>
                <a:gd name="T16" fmla="*/ 0 w 1"/>
                <a:gd name="T17"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1">
                  <a:moveTo>
                    <a:pt x="0" y="0"/>
                  </a:moveTo>
                  <a:cubicBezTo>
                    <a:pt x="0" y="0"/>
                    <a:pt x="0" y="0"/>
                    <a:pt x="0" y="0"/>
                  </a:cubicBezTo>
                  <a:cubicBezTo>
                    <a:pt x="0" y="0"/>
                    <a:pt x="0" y="0"/>
                    <a:pt x="0" y="0"/>
                  </a:cubicBezTo>
                  <a:cubicBezTo>
                    <a:pt x="0" y="0"/>
                    <a:pt x="0" y="0"/>
                    <a:pt x="0" y="0"/>
                  </a:cubicBezTo>
                  <a:cubicBezTo>
                    <a:pt x="1" y="0"/>
                    <a:pt x="0" y="0"/>
                    <a:pt x="0" y="0"/>
                  </a:cubicBezTo>
                  <a:cubicBezTo>
                    <a:pt x="0"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46" name="Freeform 1599"/>
            <p:cNvSpPr>
              <a:spLocks/>
            </p:cNvSpPr>
            <p:nvPr/>
          </p:nvSpPr>
          <p:spPr bwMode="auto">
            <a:xfrm>
              <a:off x="5083175" y="7942263"/>
              <a:ext cx="1587" cy="3175"/>
            </a:xfrm>
            <a:custGeom>
              <a:avLst/>
              <a:gdLst>
                <a:gd name="T0" fmla="*/ 1 w 2"/>
                <a:gd name="T1" fmla="*/ 1 h 2"/>
                <a:gd name="T2" fmla="*/ 1 w 2"/>
                <a:gd name="T3" fmla="*/ 1 h 2"/>
                <a:gd name="T4" fmla="*/ 2 w 2"/>
                <a:gd name="T5" fmla="*/ 2 h 2"/>
                <a:gd name="T6" fmla="*/ 2 w 2"/>
                <a:gd name="T7" fmla="*/ 2 h 2"/>
                <a:gd name="T8" fmla="*/ 2 w 2"/>
                <a:gd name="T9" fmla="*/ 1 h 2"/>
                <a:gd name="T10" fmla="*/ 2 w 2"/>
                <a:gd name="T11" fmla="*/ 1 h 2"/>
                <a:gd name="T12" fmla="*/ 2 w 2"/>
                <a:gd name="T13" fmla="*/ 1 h 2"/>
                <a:gd name="T14" fmla="*/ 2 w 2"/>
                <a:gd name="T15" fmla="*/ 1 h 2"/>
                <a:gd name="T16" fmla="*/ 2 w 2"/>
                <a:gd name="T17" fmla="*/ 1 h 2"/>
                <a:gd name="T18" fmla="*/ 2 w 2"/>
                <a:gd name="T19" fmla="*/ 1 h 2"/>
                <a:gd name="T20" fmla="*/ 1 w 2"/>
                <a:gd name="T21" fmla="*/ 1 h 2"/>
                <a:gd name="T22" fmla="*/ 1 w 2"/>
                <a:gd name="T23" fmla="*/ 1 h 2"/>
                <a:gd name="T24" fmla="*/ 2 w 2"/>
                <a:gd name="T25" fmla="*/ 1 h 2"/>
                <a:gd name="T26" fmla="*/ 2 w 2"/>
                <a:gd name="T27" fmla="*/ 1 h 2"/>
                <a:gd name="T28" fmla="*/ 2 w 2"/>
                <a:gd name="T29" fmla="*/ 0 h 2"/>
                <a:gd name="T30" fmla="*/ 2 w 2"/>
                <a:gd name="T31" fmla="*/ 0 h 2"/>
                <a:gd name="T32" fmla="*/ 1 w 2"/>
                <a:gd name="T33" fmla="*/ 0 h 2"/>
                <a:gd name="T34" fmla="*/ 1 w 2"/>
                <a:gd name="T35" fmla="*/ 0 h 2"/>
                <a:gd name="T36" fmla="*/ 1 w 2"/>
                <a:gd name="T37" fmla="*/ 0 h 2"/>
                <a:gd name="T38" fmla="*/ 1 w 2"/>
                <a:gd name="T39" fmla="*/ 0 h 2"/>
                <a:gd name="T40" fmla="*/ 1 w 2"/>
                <a:gd name="T41" fmla="*/ 0 h 2"/>
                <a:gd name="T42" fmla="*/ 1 w 2"/>
                <a:gd name="T43" fmla="*/ 1 h 2"/>
                <a:gd name="T44" fmla="*/ 1 w 2"/>
                <a:gd name="T45" fmla="*/ 1 h 2"/>
                <a:gd name="T46" fmla="*/ 1 w 2"/>
                <a:gd name="T47" fmla="*/ 1 h 2"/>
                <a:gd name="T48" fmla="*/ 1 w 2"/>
                <a:gd name="T49" fmla="*/ 1 h 2"/>
                <a:gd name="T50" fmla="*/ 1 w 2"/>
                <a:gd name="T51" fmla="*/ 1 h 2"/>
                <a:gd name="T52" fmla="*/ 1 w 2"/>
                <a:gd name="T53" fmla="*/ 1 h 2"/>
                <a:gd name="T54" fmla="*/ 1 w 2"/>
                <a:gd name="T55" fmla="*/ 1 h 2"/>
                <a:gd name="T56" fmla="*/ 1 w 2"/>
                <a:gd name="T57" fmla="*/ 1 h 2"/>
                <a:gd name="T58" fmla="*/ 1 w 2"/>
                <a:gd name="T5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 h="2">
                  <a:moveTo>
                    <a:pt x="1" y="1"/>
                  </a:moveTo>
                  <a:cubicBezTo>
                    <a:pt x="1" y="1"/>
                    <a:pt x="1" y="1"/>
                    <a:pt x="1" y="1"/>
                  </a:cubicBezTo>
                  <a:cubicBezTo>
                    <a:pt x="1" y="2"/>
                    <a:pt x="2" y="2"/>
                    <a:pt x="2" y="2"/>
                  </a:cubicBezTo>
                  <a:cubicBezTo>
                    <a:pt x="2" y="2"/>
                    <a:pt x="2" y="2"/>
                    <a:pt x="2" y="2"/>
                  </a:cubicBezTo>
                  <a:cubicBezTo>
                    <a:pt x="2" y="2"/>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47" name="Freeform 1600"/>
            <p:cNvSpPr>
              <a:spLocks/>
            </p:cNvSpPr>
            <p:nvPr/>
          </p:nvSpPr>
          <p:spPr bwMode="auto">
            <a:xfrm>
              <a:off x="5072062" y="7945438"/>
              <a:ext cx="11112" cy="6350"/>
            </a:xfrm>
            <a:custGeom>
              <a:avLst/>
              <a:gdLst>
                <a:gd name="T0" fmla="*/ 8 w 9"/>
                <a:gd name="T1" fmla="*/ 2 h 5"/>
                <a:gd name="T2" fmla="*/ 8 w 9"/>
                <a:gd name="T3" fmla="*/ 1 h 5"/>
                <a:gd name="T4" fmla="*/ 8 w 9"/>
                <a:gd name="T5" fmla="*/ 1 h 5"/>
                <a:gd name="T6" fmla="*/ 8 w 9"/>
                <a:gd name="T7" fmla="*/ 1 h 5"/>
                <a:gd name="T8" fmla="*/ 7 w 9"/>
                <a:gd name="T9" fmla="*/ 1 h 5"/>
                <a:gd name="T10" fmla="*/ 7 w 9"/>
                <a:gd name="T11" fmla="*/ 1 h 5"/>
                <a:gd name="T12" fmla="*/ 6 w 9"/>
                <a:gd name="T13" fmla="*/ 1 h 5"/>
                <a:gd name="T14" fmla="*/ 6 w 9"/>
                <a:gd name="T15" fmla="*/ 1 h 5"/>
                <a:gd name="T16" fmla="*/ 6 w 9"/>
                <a:gd name="T17" fmla="*/ 0 h 5"/>
                <a:gd name="T18" fmla="*/ 5 w 9"/>
                <a:gd name="T19" fmla="*/ 0 h 5"/>
                <a:gd name="T20" fmla="*/ 5 w 9"/>
                <a:gd name="T21" fmla="*/ 1 h 5"/>
                <a:gd name="T22" fmla="*/ 5 w 9"/>
                <a:gd name="T23" fmla="*/ 1 h 5"/>
                <a:gd name="T24" fmla="*/ 5 w 9"/>
                <a:gd name="T25" fmla="*/ 1 h 5"/>
                <a:gd name="T26" fmla="*/ 5 w 9"/>
                <a:gd name="T27" fmla="*/ 1 h 5"/>
                <a:gd name="T28" fmla="*/ 5 w 9"/>
                <a:gd name="T29" fmla="*/ 0 h 5"/>
                <a:gd name="T30" fmla="*/ 5 w 9"/>
                <a:gd name="T31" fmla="*/ 0 h 5"/>
                <a:gd name="T32" fmla="*/ 5 w 9"/>
                <a:gd name="T33" fmla="*/ 0 h 5"/>
                <a:gd name="T34" fmla="*/ 4 w 9"/>
                <a:gd name="T35" fmla="*/ 1 h 5"/>
                <a:gd name="T36" fmla="*/ 4 w 9"/>
                <a:gd name="T37" fmla="*/ 1 h 5"/>
                <a:gd name="T38" fmla="*/ 3 w 9"/>
                <a:gd name="T39" fmla="*/ 1 h 5"/>
                <a:gd name="T40" fmla="*/ 3 w 9"/>
                <a:gd name="T41" fmla="*/ 1 h 5"/>
                <a:gd name="T42" fmla="*/ 4 w 9"/>
                <a:gd name="T43" fmla="*/ 1 h 5"/>
                <a:gd name="T44" fmla="*/ 4 w 9"/>
                <a:gd name="T45" fmla="*/ 1 h 5"/>
                <a:gd name="T46" fmla="*/ 4 w 9"/>
                <a:gd name="T47" fmla="*/ 1 h 5"/>
                <a:gd name="T48" fmla="*/ 3 w 9"/>
                <a:gd name="T49" fmla="*/ 1 h 5"/>
                <a:gd name="T50" fmla="*/ 3 w 9"/>
                <a:gd name="T51" fmla="*/ 1 h 5"/>
                <a:gd name="T52" fmla="*/ 3 w 9"/>
                <a:gd name="T53" fmla="*/ 1 h 5"/>
                <a:gd name="T54" fmla="*/ 3 w 9"/>
                <a:gd name="T55" fmla="*/ 1 h 5"/>
                <a:gd name="T56" fmla="*/ 3 w 9"/>
                <a:gd name="T57" fmla="*/ 1 h 5"/>
                <a:gd name="T58" fmla="*/ 2 w 9"/>
                <a:gd name="T59" fmla="*/ 1 h 5"/>
                <a:gd name="T60" fmla="*/ 2 w 9"/>
                <a:gd name="T61" fmla="*/ 2 h 5"/>
                <a:gd name="T62" fmla="*/ 2 w 9"/>
                <a:gd name="T63" fmla="*/ 1 h 5"/>
                <a:gd name="T64" fmla="*/ 1 w 9"/>
                <a:gd name="T65" fmla="*/ 2 h 5"/>
                <a:gd name="T66" fmla="*/ 1 w 9"/>
                <a:gd name="T67" fmla="*/ 2 h 5"/>
                <a:gd name="T68" fmla="*/ 1 w 9"/>
                <a:gd name="T69" fmla="*/ 2 h 5"/>
                <a:gd name="T70" fmla="*/ 0 w 9"/>
                <a:gd name="T71" fmla="*/ 3 h 5"/>
                <a:gd name="T72" fmla="*/ 1 w 9"/>
                <a:gd name="T73" fmla="*/ 3 h 5"/>
                <a:gd name="T74" fmla="*/ 1 w 9"/>
                <a:gd name="T75" fmla="*/ 3 h 5"/>
                <a:gd name="T76" fmla="*/ 2 w 9"/>
                <a:gd name="T77" fmla="*/ 2 h 5"/>
                <a:gd name="T78" fmla="*/ 2 w 9"/>
                <a:gd name="T79" fmla="*/ 3 h 5"/>
                <a:gd name="T80" fmla="*/ 3 w 9"/>
                <a:gd name="T81" fmla="*/ 3 h 5"/>
                <a:gd name="T82" fmla="*/ 3 w 9"/>
                <a:gd name="T83" fmla="*/ 3 h 5"/>
                <a:gd name="T84" fmla="*/ 4 w 9"/>
                <a:gd name="T85" fmla="*/ 4 h 5"/>
                <a:gd name="T86" fmla="*/ 5 w 9"/>
                <a:gd name="T87" fmla="*/ 4 h 5"/>
                <a:gd name="T88" fmla="*/ 5 w 9"/>
                <a:gd name="T89" fmla="*/ 5 h 5"/>
                <a:gd name="T90" fmla="*/ 5 w 9"/>
                <a:gd name="T91" fmla="*/ 5 h 5"/>
                <a:gd name="T92" fmla="*/ 5 w 9"/>
                <a:gd name="T93" fmla="*/ 5 h 5"/>
                <a:gd name="T94" fmla="*/ 6 w 9"/>
                <a:gd name="T95" fmla="*/ 5 h 5"/>
                <a:gd name="T96" fmla="*/ 6 w 9"/>
                <a:gd name="T97" fmla="*/ 5 h 5"/>
                <a:gd name="T98" fmla="*/ 6 w 9"/>
                <a:gd name="T99" fmla="*/ 4 h 5"/>
                <a:gd name="T100" fmla="*/ 7 w 9"/>
                <a:gd name="T101" fmla="*/ 4 h 5"/>
                <a:gd name="T102" fmla="*/ 7 w 9"/>
                <a:gd name="T103" fmla="*/ 4 h 5"/>
                <a:gd name="T104" fmla="*/ 7 w 9"/>
                <a:gd name="T105" fmla="*/ 4 h 5"/>
                <a:gd name="T106" fmla="*/ 7 w 9"/>
                <a:gd name="T107" fmla="*/ 4 h 5"/>
                <a:gd name="T108" fmla="*/ 7 w 9"/>
                <a:gd name="T109" fmla="*/ 3 h 5"/>
                <a:gd name="T110" fmla="*/ 8 w 9"/>
                <a:gd name="T111" fmla="*/ 3 h 5"/>
                <a:gd name="T112" fmla="*/ 8 w 9"/>
                <a:gd name="T113" fmla="*/ 2 h 5"/>
                <a:gd name="T114" fmla="*/ 9 w 9"/>
                <a:gd name="T115" fmla="*/ 2 h 5"/>
                <a:gd name="T116" fmla="*/ 8 w 9"/>
                <a:gd name="T117" fmla="*/ 2 h 5"/>
                <a:gd name="T118" fmla="*/ 8 w 9"/>
                <a:gd name="T119" fmla="*/ 2 h 5"/>
                <a:gd name="T120" fmla="*/ 8 w 9"/>
                <a:gd name="T121" fmla="*/ 2 h 5"/>
                <a:gd name="T122" fmla="*/ 8 w 9"/>
                <a:gd name="T1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 h="5">
                  <a:moveTo>
                    <a:pt x="8" y="2"/>
                  </a:move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7" y="1"/>
                    <a:pt x="7" y="1"/>
                  </a:cubicBezTo>
                  <a:cubicBezTo>
                    <a:pt x="7" y="1"/>
                    <a:pt x="7" y="1"/>
                    <a:pt x="7" y="1"/>
                  </a:cubicBezTo>
                  <a:cubicBezTo>
                    <a:pt x="7" y="1"/>
                    <a:pt x="7" y="1"/>
                    <a:pt x="7" y="1"/>
                  </a:cubicBezTo>
                  <a:cubicBezTo>
                    <a:pt x="7" y="1"/>
                    <a:pt x="7" y="1"/>
                    <a:pt x="7" y="1"/>
                  </a:cubicBezTo>
                  <a:cubicBezTo>
                    <a:pt x="7"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5" y="0"/>
                  </a:cubicBezTo>
                  <a:cubicBezTo>
                    <a:pt x="5" y="0"/>
                    <a:pt x="5" y="0"/>
                    <a:pt x="5" y="0"/>
                  </a:cubicBezTo>
                  <a:cubicBezTo>
                    <a:pt x="5" y="0"/>
                    <a:pt x="5" y="0"/>
                    <a:pt x="5" y="0"/>
                  </a:cubicBezTo>
                  <a:cubicBezTo>
                    <a:pt x="5" y="0"/>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0"/>
                    <a:pt x="5" y="0"/>
                  </a:cubicBezTo>
                  <a:cubicBezTo>
                    <a:pt x="5" y="0"/>
                    <a:pt x="5" y="0"/>
                    <a:pt x="5" y="0"/>
                  </a:cubicBezTo>
                  <a:cubicBezTo>
                    <a:pt x="5" y="0"/>
                    <a:pt x="5" y="0"/>
                    <a:pt x="5" y="0"/>
                  </a:cubicBezTo>
                  <a:cubicBezTo>
                    <a:pt x="5" y="0"/>
                    <a:pt x="5" y="0"/>
                    <a:pt x="5" y="0"/>
                  </a:cubicBezTo>
                  <a:cubicBezTo>
                    <a:pt x="5" y="0"/>
                    <a:pt x="5" y="0"/>
                    <a:pt x="5" y="0"/>
                  </a:cubicBezTo>
                  <a:cubicBezTo>
                    <a:pt x="5" y="0"/>
                    <a:pt x="4" y="0"/>
                    <a:pt x="4" y="0"/>
                  </a:cubicBezTo>
                  <a:cubicBezTo>
                    <a:pt x="4" y="0"/>
                    <a:pt x="4" y="1"/>
                    <a:pt x="4"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2"/>
                    <a:pt x="2" y="2"/>
                  </a:cubicBezTo>
                  <a:cubicBezTo>
                    <a:pt x="2" y="2"/>
                    <a:pt x="2" y="2"/>
                    <a:pt x="2" y="2"/>
                  </a:cubicBezTo>
                  <a:cubicBezTo>
                    <a:pt x="2" y="2"/>
                    <a:pt x="2" y="2"/>
                    <a:pt x="2" y="1"/>
                  </a:cubicBezTo>
                  <a:cubicBezTo>
                    <a:pt x="2"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3"/>
                  </a:cubicBezTo>
                  <a:cubicBezTo>
                    <a:pt x="1" y="3"/>
                    <a:pt x="0" y="3"/>
                    <a:pt x="0" y="3"/>
                  </a:cubicBezTo>
                  <a:cubicBezTo>
                    <a:pt x="0" y="3"/>
                    <a:pt x="1" y="3"/>
                    <a:pt x="1" y="3"/>
                  </a:cubicBezTo>
                  <a:cubicBezTo>
                    <a:pt x="1" y="3"/>
                    <a:pt x="1" y="3"/>
                    <a:pt x="1" y="3"/>
                  </a:cubicBezTo>
                  <a:cubicBezTo>
                    <a:pt x="1" y="3"/>
                    <a:pt x="1" y="3"/>
                    <a:pt x="1" y="3"/>
                  </a:cubicBezTo>
                  <a:cubicBezTo>
                    <a:pt x="1" y="3"/>
                    <a:pt x="1" y="3"/>
                    <a:pt x="1" y="3"/>
                  </a:cubicBezTo>
                  <a:cubicBezTo>
                    <a:pt x="1" y="3"/>
                    <a:pt x="2" y="2"/>
                    <a:pt x="2" y="2"/>
                  </a:cubicBezTo>
                  <a:cubicBezTo>
                    <a:pt x="2" y="2"/>
                    <a:pt x="2" y="2"/>
                    <a:pt x="2" y="2"/>
                  </a:cubicBezTo>
                  <a:cubicBezTo>
                    <a:pt x="2" y="2"/>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4" y="4"/>
                  </a:cubicBezTo>
                  <a:cubicBezTo>
                    <a:pt x="4" y="4"/>
                    <a:pt x="4" y="4"/>
                    <a:pt x="4" y="4"/>
                  </a:cubicBezTo>
                  <a:cubicBezTo>
                    <a:pt x="4" y="4"/>
                    <a:pt x="4" y="4"/>
                    <a:pt x="4" y="4"/>
                  </a:cubicBezTo>
                  <a:cubicBezTo>
                    <a:pt x="4"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8" y="3"/>
                    <a:pt x="8" y="3"/>
                  </a:cubicBezTo>
                  <a:cubicBezTo>
                    <a:pt x="8" y="2"/>
                    <a:pt x="8" y="2"/>
                    <a:pt x="8" y="3"/>
                  </a:cubicBezTo>
                  <a:cubicBezTo>
                    <a:pt x="8" y="3"/>
                    <a:pt x="8" y="2"/>
                    <a:pt x="8" y="2"/>
                  </a:cubicBezTo>
                  <a:cubicBezTo>
                    <a:pt x="8" y="2"/>
                    <a:pt x="8" y="2"/>
                    <a:pt x="9" y="2"/>
                  </a:cubicBezTo>
                  <a:cubicBezTo>
                    <a:pt x="9" y="2"/>
                    <a:pt x="9" y="2"/>
                    <a:pt x="9" y="2"/>
                  </a:cubicBezTo>
                  <a:cubicBezTo>
                    <a:pt x="9" y="2"/>
                    <a:pt x="9" y="2"/>
                    <a:pt x="9" y="2"/>
                  </a:cubicBezTo>
                  <a:cubicBezTo>
                    <a:pt x="9"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48" name="Freeform 1601"/>
            <p:cNvSpPr>
              <a:spLocks/>
            </p:cNvSpPr>
            <p:nvPr/>
          </p:nvSpPr>
          <p:spPr bwMode="auto">
            <a:xfrm>
              <a:off x="5064125" y="79470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49" name="Freeform 1602"/>
            <p:cNvSpPr>
              <a:spLocks/>
            </p:cNvSpPr>
            <p:nvPr/>
          </p:nvSpPr>
          <p:spPr bwMode="auto">
            <a:xfrm>
              <a:off x="5005387" y="7789863"/>
              <a:ext cx="4762" cy="7938"/>
            </a:xfrm>
            <a:custGeom>
              <a:avLst/>
              <a:gdLst>
                <a:gd name="T0" fmla="*/ 0 w 4"/>
                <a:gd name="T1" fmla="*/ 5 h 7"/>
                <a:gd name="T2" fmla="*/ 0 w 4"/>
                <a:gd name="T3" fmla="*/ 5 h 7"/>
                <a:gd name="T4" fmla="*/ 1 w 4"/>
                <a:gd name="T5" fmla="*/ 6 h 7"/>
                <a:gd name="T6" fmla="*/ 1 w 4"/>
                <a:gd name="T7" fmla="*/ 6 h 7"/>
                <a:gd name="T8" fmla="*/ 1 w 4"/>
                <a:gd name="T9" fmla="*/ 7 h 7"/>
                <a:gd name="T10" fmla="*/ 1 w 4"/>
                <a:gd name="T11" fmla="*/ 7 h 7"/>
                <a:gd name="T12" fmla="*/ 2 w 4"/>
                <a:gd name="T13" fmla="*/ 7 h 7"/>
                <a:gd name="T14" fmla="*/ 2 w 4"/>
                <a:gd name="T15" fmla="*/ 7 h 7"/>
                <a:gd name="T16" fmla="*/ 2 w 4"/>
                <a:gd name="T17" fmla="*/ 7 h 7"/>
                <a:gd name="T18" fmla="*/ 3 w 4"/>
                <a:gd name="T19" fmla="*/ 7 h 7"/>
                <a:gd name="T20" fmla="*/ 3 w 4"/>
                <a:gd name="T21" fmla="*/ 7 h 7"/>
                <a:gd name="T22" fmla="*/ 4 w 4"/>
                <a:gd name="T23" fmla="*/ 7 h 7"/>
                <a:gd name="T24" fmla="*/ 4 w 4"/>
                <a:gd name="T25" fmla="*/ 7 h 7"/>
                <a:gd name="T26" fmla="*/ 4 w 4"/>
                <a:gd name="T27" fmla="*/ 7 h 7"/>
                <a:gd name="T28" fmla="*/ 4 w 4"/>
                <a:gd name="T29" fmla="*/ 6 h 7"/>
                <a:gd name="T30" fmla="*/ 4 w 4"/>
                <a:gd name="T31" fmla="*/ 6 h 7"/>
                <a:gd name="T32" fmla="*/ 4 w 4"/>
                <a:gd name="T33" fmla="*/ 6 h 7"/>
                <a:gd name="T34" fmla="*/ 4 w 4"/>
                <a:gd name="T35" fmla="*/ 5 h 7"/>
                <a:gd name="T36" fmla="*/ 4 w 4"/>
                <a:gd name="T37" fmla="*/ 5 h 7"/>
                <a:gd name="T38" fmla="*/ 4 w 4"/>
                <a:gd name="T39" fmla="*/ 5 h 7"/>
                <a:gd name="T40" fmla="*/ 4 w 4"/>
                <a:gd name="T41" fmla="*/ 4 h 7"/>
                <a:gd name="T42" fmla="*/ 4 w 4"/>
                <a:gd name="T43" fmla="*/ 4 h 7"/>
                <a:gd name="T44" fmla="*/ 3 w 4"/>
                <a:gd name="T45" fmla="*/ 4 h 7"/>
                <a:gd name="T46" fmla="*/ 4 w 4"/>
                <a:gd name="T47" fmla="*/ 3 h 7"/>
                <a:gd name="T48" fmla="*/ 4 w 4"/>
                <a:gd name="T49" fmla="*/ 3 h 7"/>
                <a:gd name="T50" fmla="*/ 4 w 4"/>
                <a:gd name="T51" fmla="*/ 2 h 7"/>
                <a:gd name="T52" fmla="*/ 4 w 4"/>
                <a:gd name="T53" fmla="*/ 2 h 7"/>
                <a:gd name="T54" fmla="*/ 4 w 4"/>
                <a:gd name="T55" fmla="*/ 1 h 7"/>
                <a:gd name="T56" fmla="*/ 3 w 4"/>
                <a:gd name="T57" fmla="*/ 1 h 7"/>
                <a:gd name="T58" fmla="*/ 3 w 4"/>
                <a:gd name="T59" fmla="*/ 0 h 7"/>
                <a:gd name="T60" fmla="*/ 2 w 4"/>
                <a:gd name="T61" fmla="*/ 0 h 7"/>
                <a:gd name="T62" fmla="*/ 2 w 4"/>
                <a:gd name="T63" fmla="*/ 0 h 7"/>
                <a:gd name="T64" fmla="*/ 2 w 4"/>
                <a:gd name="T65" fmla="*/ 0 h 7"/>
                <a:gd name="T66" fmla="*/ 1 w 4"/>
                <a:gd name="T67" fmla="*/ 1 h 7"/>
                <a:gd name="T68" fmla="*/ 1 w 4"/>
                <a:gd name="T69" fmla="*/ 1 h 7"/>
                <a:gd name="T70" fmla="*/ 0 w 4"/>
                <a:gd name="T71" fmla="*/ 1 h 7"/>
                <a:gd name="T72" fmla="*/ 0 w 4"/>
                <a:gd name="T73" fmla="*/ 2 h 7"/>
                <a:gd name="T74" fmla="*/ 0 w 4"/>
                <a:gd name="T75" fmla="*/ 3 h 7"/>
                <a:gd name="T76" fmla="*/ 0 w 4"/>
                <a:gd name="T77" fmla="*/ 3 h 7"/>
                <a:gd name="T78" fmla="*/ 1 w 4"/>
                <a:gd name="T79" fmla="*/ 4 h 7"/>
                <a:gd name="T80" fmla="*/ 1 w 4"/>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7">
                  <a:moveTo>
                    <a:pt x="1" y="5"/>
                  </a:moveTo>
                  <a:cubicBezTo>
                    <a:pt x="0" y="5"/>
                    <a:pt x="0" y="5"/>
                    <a:pt x="0" y="5"/>
                  </a:cubicBezTo>
                  <a:cubicBezTo>
                    <a:pt x="0" y="5"/>
                    <a:pt x="0" y="5"/>
                    <a:pt x="0" y="5"/>
                  </a:cubicBezTo>
                  <a:cubicBezTo>
                    <a:pt x="0" y="5"/>
                    <a:pt x="0" y="5"/>
                    <a:pt x="0" y="5"/>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4" y="4"/>
                  </a:cubicBezTo>
                  <a:cubicBezTo>
                    <a:pt x="4" y="4"/>
                    <a:pt x="4" y="4"/>
                    <a:pt x="4" y="3"/>
                  </a:cubicBezTo>
                  <a:cubicBezTo>
                    <a:pt x="4" y="3"/>
                    <a:pt x="4" y="3"/>
                    <a:pt x="4" y="3"/>
                  </a:cubicBezTo>
                  <a:cubicBezTo>
                    <a:pt x="4" y="3"/>
                    <a:pt x="4" y="3"/>
                    <a:pt x="4" y="3"/>
                  </a:cubicBezTo>
                  <a:cubicBezTo>
                    <a:pt x="4" y="3"/>
                    <a:pt x="4" y="3"/>
                    <a:pt x="4" y="3"/>
                  </a:cubicBezTo>
                  <a:cubicBezTo>
                    <a:pt x="4" y="3"/>
                    <a:pt x="4" y="2"/>
                    <a:pt x="4" y="2"/>
                  </a:cubicBezTo>
                  <a:cubicBezTo>
                    <a:pt x="4" y="2"/>
                    <a:pt x="4" y="2"/>
                    <a:pt x="4" y="2"/>
                  </a:cubicBezTo>
                  <a:cubicBezTo>
                    <a:pt x="4" y="2"/>
                    <a:pt x="4" y="2"/>
                    <a:pt x="4" y="2"/>
                  </a:cubicBezTo>
                  <a:cubicBezTo>
                    <a:pt x="4" y="2"/>
                    <a:pt x="4" y="2"/>
                    <a:pt x="4" y="2"/>
                  </a:cubicBezTo>
                  <a:cubicBezTo>
                    <a:pt x="4" y="2"/>
                    <a:pt x="4" y="2"/>
                    <a:pt x="4" y="1"/>
                  </a:cubicBezTo>
                  <a:cubicBezTo>
                    <a:pt x="4" y="1"/>
                    <a:pt x="3" y="1"/>
                    <a:pt x="3" y="1"/>
                  </a:cubicBezTo>
                  <a:cubicBezTo>
                    <a:pt x="3" y="1"/>
                    <a:pt x="3" y="1"/>
                    <a:pt x="3" y="1"/>
                  </a:cubicBezTo>
                  <a:cubicBezTo>
                    <a:pt x="3" y="1"/>
                    <a:pt x="3" y="1"/>
                    <a:pt x="3" y="1"/>
                  </a:cubicBezTo>
                  <a:cubicBezTo>
                    <a:pt x="3" y="1"/>
                    <a:pt x="3" y="0"/>
                    <a:pt x="3" y="0"/>
                  </a:cubicBezTo>
                  <a:cubicBezTo>
                    <a:pt x="2" y="0"/>
                    <a:pt x="2" y="0"/>
                    <a:pt x="2" y="0"/>
                  </a:cubicBezTo>
                  <a:cubicBezTo>
                    <a:pt x="2" y="0"/>
                    <a:pt x="2" y="0"/>
                    <a:pt x="2" y="0"/>
                  </a:cubicBezTo>
                  <a:cubicBezTo>
                    <a:pt x="2" y="0"/>
                    <a:pt x="2" y="0"/>
                    <a:pt x="2" y="0"/>
                  </a:cubicBezTo>
                  <a:cubicBezTo>
                    <a:pt x="2" y="0"/>
                    <a:pt x="2" y="0"/>
                    <a:pt x="2" y="0"/>
                  </a:cubicBezTo>
                  <a:cubicBezTo>
                    <a:pt x="2" y="0"/>
                    <a:pt x="2" y="1"/>
                    <a:pt x="2" y="1"/>
                  </a:cubicBezTo>
                  <a:cubicBezTo>
                    <a:pt x="2" y="1"/>
                    <a:pt x="2" y="1"/>
                    <a:pt x="2" y="0"/>
                  </a:cubicBezTo>
                  <a:cubicBezTo>
                    <a:pt x="1" y="0"/>
                    <a:pt x="1" y="0"/>
                    <a:pt x="1" y="0"/>
                  </a:cubicBezTo>
                  <a:cubicBezTo>
                    <a:pt x="1" y="0"/>
                    <a:pt x="1" y="1"/>
                    <a:pt x="1" y="1"/>
                  </a:cubicBezTo>
                  <a:cubicBezTo>
                    <a:pt x="1" y="1"/>
                    <a:pt x="1" y="1"/>
                    <a:pt x="1" y="1"/>
                  </a:cubicBezTo>
                  <a:cubicBezTo>
                    <a:pt x="1" y="1"/>
                    <a:pt x="1" y="1"/>
                    <a:pt x="1" y="1"/>
                  </a:cubicBezTo>
                  <a:cubicBezTo>
                    <a:pt x="1" y="1"/>
                    <a:pt x="1" y="1"/>
                    <a:pt x="0" y="1"/>
                  </a:cubicBezTo>
                  <a:cubicBezTo>
                    <a:pt x="0"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3"/>
                    <a:pt x="0" y="3"/>
                  </a:cubicBezTo>
                  <a:cubicBezTo>
                    <a:pt x="0" y="3"/>
                    <a:pt x="0" y="3"/>
                    <a:pt x="0" y="3"/>
                  </a:cubicBezTo>
                  <a:cubicBezTo>
                    <a:pt x="0" y="4"/>
                    <a:pt x="0" y="4"/>
                    <a:pt x="0" y="4"/>
                  </a:cubicBezTo>
                  <a:cubicBezTo>
                    <a:pt x="0" y="4"/>
                    <a:pt x="1" y="4"/>
                    <a:pt x="1" y="4"/>
                  </a:cubicBezTo>
                  <a:cubicBezTo>
                    <a:pt x="1" y="4"/>
                    <a:pt x="1" y="4"/>
                    <a:pt x="1" y="4"/>
                  </a:cubicBez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50" name="Freeform 1603"/>
            <p:cNvSpPr>
              <a:spLocks/>
            </p:cNvSpPr>
            <p:nvPr/>
          </p:nvSpPr>
          <p:spPr bwMode="auto">
            <a:xfrm>
              <a:off x="5116512" y="7923213"/>
              <a:ext cx="4762" cy="1588"/>
            </a:xfrm>
            <a:custGeom>
              <a:avLst/>
              <a:gdLst>
                <a:gd name="T0" fmla="*/ 1 w 4"/>
                <a:gd name="T1" fmla="*/ 2 h 2"/>
                <a:gd name="T2" fmla="*/ 1 w 4"/>
                <a:gd name="T3" fmla="*/ 2 h 2"/>
                <a:gd name="T4" fmla="*/ 1 w 4"/>
                <a:gd name="T5" fmla="*/ 2 h 2"/>
                <a:gd name="T6" fmla="*/ 1 w 4"/>
                <a:gd name="T7" fmla="*/ 2 h 2"/>
                <a:gd name="T8" fmla="*/ 1 w 4"/>
                <a:gd name="T9" fmla="*/ 2 h 2"/>
                <a:gd name="T10" fmla="*/ 1 w 4"/>
                <a:gd name="T11" fmla="*/ 2 h 2"/>
                <a:gd name="T12" fmla="*/ 1 w 4"/>
                <a:gd name="T13" fmla="*/ 2 h 2"/>
                <a:gd name="T14" fmla="*/ 2 w 4"/>
                <a:gd name="T15" fmla="*/ 2 h 2"/>
                <a:gd name="T16" fmla="*/ 2 w 4"/>
                <a:gd name="T17" fmla="*/ 2 h 2"/>
                <a:gd name="T18" fmla="*/ 2 w 4"/>
                <a:gd name="T19" fmla="*/ 2 h 2"/>
                <a:gd name="T20" fmla="*/ 2 w 4"/>
                <a:gd name="T21" fmla="*/ 2 h 2"/>
                <a:gd name="T22" fmla="*/ 2 w 4"/>
                <a:gd name="T23" fmla="*/ 2 h 2"/>
                <a:gd name="T24" fmla="*/ 2 w 4"/>
                <a:gd name="T25" fmla="*/ 2 h 2"/>
                <a:gd name="T26" fmla="*/ 2 w 4"/>
                <a:gd name="T27" fmla="*/ 2 h 2"/>
                <a:gd name="T28" fmla="*/ 2 w 4"/>
                <a:gd name="T29" fmla="*/ 2 h 2"/>
                <a:gd name="T30" fmla="*/ 2 w 4"/>
                <a:gd name="T31" fmla="*/ 2 h 2"/>
                <a:gd name="T32" fmla="*/ 3 w 4"/>
                <a:gd name="T33" fmla="*/ 2 h 2"/>
                <a:gd name="T34" fmla="*/ 3 w 4"/>
                <a:gd name="T35" fmla="*/ 2 h 2"/>
                <a:gd name="T36" fmla="*/ 3 w 4"/>
                <a:gd name="T37" fmla="*/ 2 h 2"/>
                <a:gd name="T38" fmla="*/ 3 w 4"/>
                <a:gd name="T39" fmla="*/ 2 h 2"/>
                <a:gd name="T40" fmla="*/ 3 w 4"/>
                <a:gd name="T41" fmla="*/ 2 h 2"/>
                <a:gd name="T42" fmla="*/ 3 w 4"/>
                <a:gd name="T43" fmla="*/ 2 h 2"/>
                <a:gd name="T44" fmla="*/ 3 w 4"/>
                <a:gd name="T45" fmla="*/ 2 h 2"/>
                <a:gd name="T46" fmla="*/ 3 w 4"/>
                <a:gd name="T47" fmla="*/ 2 h 2"/>
                <a:gd name="T48" fmla="*/ 3 w 4"/>
                <a:gd name="T49" fmla="*/ 2 h 2"/>
                <a:gd name="T50" fmla="*/ 3 w 4"/>
                <a:gd name="T51" fmla="*/ 2 h 2"/>
                <a:gd name="T52" fmla="*/ 4 w 4"/>
                <a:gd name="T53" fmla="*/ 2 h 2"/>
                <a:gd name="T54" fmla="*/ 4 w 4"/>
                <a:gd name="T55" fmla="*/ 2 h 2"/>
                <a:gd name="T56" fmla="*/ 4 w 4"/>
                <a:gd name="T57" fmla="*/ 2 h 2"/>
                <a:gd name="T58" fmla="*/ 4 w 4"/>
                <a:gd name="T59" fmla="*/ 1 h 2"/>
                <a:gd name="T60" fmla="*/ 3 w 4"/>
                <a:gd name="T61" fmla="*/ 1 h 2"/>
                <a:gd name="T62" fmla="*/ 3 w 4"/>
                <a:gd name="T63" fmla="*/ 1 h 2"/>
                <a:gd name="T64" fmla="*/ 3 w 4"/>
                <a:gd name="T65" fmla="*/ 1 h 2"/>
                <a:gd name="T66" fmla="*/ 3 w 4"/>
                <a:gd name="T67" fmla="*/ 1 h 2"/>
                <a:gd name="T68" fmla="*/ 2 w 4"/>
                <a:gd name="T69" fmla="*/ 0 h 2"/>
                <a:gd name="T70" fmla="*/ 2 w 4"/>
                <a:gd name="T71" fmla="*/ 0 h 2"/>
                <a:gd name="T72" fmla="*/ 2 w 4"/>
                <a:gd name="T73" fmla="*/ 0 h 2"/>
                <a:gd name="T74" fmla="*/ 1 w 4"/>
                <a:gd name="T75" fmla="*/ 0 h 2"/>
                <a:gd name="T76" fmla="*/ 1 w 4"/>
                <a:gd name="T77" fmla="*/ 0 h 2"/>
                <a:gd name="T78" fmla="*/ 1 w 4"/>
                <a:gd name="T79" fmla="*/ 0 h 2"/>
                <a:gd name="T80" fmla="*/ 0 w 4"/>
                <a:gd name="T81" fmla="*/ 0 h 2"/>
                <a:gd name="T82" fmla="*/ 0 w 4"/>
                <a:gd name="T83" fmla="*/ 0 h 2"/>
                <a:gd name="T84" fmla="*/ 0 w 4"/>
                <a:gd name="T85" fmla="*/ 0 h 2"/>
                <a:gd name="T86" fmla="*/ 0 w 4"/>
                <a:gd name="T87" fmla="*/ 0 h 2"/>
                <a:gd name="T88" fmla="*/ 0 w 4"/>
                <a:gd name="T89" fmla="*/ 1 h 2"/>
                <a:gd name="T90" fmla="*/ 0 w 4"/>
                <a:gd name="T91" fmla="*/ 1 h 2"/>
                <a:gd name="T92" fmla="*/ 0 w 4"/>
                <a:gd name="T93" fmla="*/ 1 h 2"/>
                <a:gd name="T94" fmla="*/ 0 w 4"/>
                <a:gd name="T95" fmla="*/ 1 h 2"/>
                <a:gd name="T96" fmla="*/ 1 w 4"/>
                <a:gd name="T97" fmla="*/ 2 h 2"/>
                <a:gd name="T98" fmla="*/ 1 w 4"/>
                <a:gd name="T9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 h="2">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2"/>
                    <a:pt x="1" y="2"/>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51" name="Freeform 1604"/>
            <p:cNvSpPr>
              <a:spLocks/>
            </p:cNvSpPr>
            <p:nvPr/>
          </p:nvSpPr>
          <p:spPr bwMode="auto">
            <a:xfrm>
              <a:off x="5113337" y="7920038"/>
              <a:ext cx="3175" cy="1588"/>
            </a:xfrm>
            <a:custGeom>
              <a:avLst/>
              <a:gdLst>
                <a:gd name="T0" fmla="*/ 0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2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0 w 2"/>
                <a:gd name="T43" fmla="*/ 1 h 1"/>
                <a:gd name="T44" fmla="*/ 0 w 2"/>
                <a:gd name="T45" fmla="*/ 0 h 1"/>
                <a:gd name="T46" fmla="*/ 0 w 2"/>
                <a:gd name="T47" fmla="*/ 0 h 1"/>
                <a:gd name="T48" fmla="*/ 0 w 2"/>
                <a:gd name="T49" fmla="*/ 0 h 1"/>
                <a:gd name="T50" fmla="*/ 0 w 2"/>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1"/>
                    <a:pt x="0" y="1"/>
                  </a:cubicBezTo>
                  <a:cubicBezTo>
                    <a:pt x="0" y="1"/>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52" name="Freeform 1605"/>
            <p:cNvSpPr>
              <a:spLocks/>
            </p:cNvSpPr>
            <p:nvPr/>
          </p:nvSpPr>
          <p:spPr bwMode="auto">
            <a:xfrm>
              <a:off x="5116512" y="7915275"/>
              <a:ext cx="1587" cy="0"/>
            </a:xfrm>
            <a:custGeom>
              <a:avLst/>
              <a:gdLst>
                <a:gd name="T0" fmla="*/ 0 w 1"/>
                <a:gd name="T1" fmla="*/ 0 w 1"/>
                <a:gd name="T2" fmla="*/ 0 w 1"/>
                <a:gd name="T3" fmla="*/ 0 w 1"/>
                <a:gd name="T4" fmla="*/ 0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53" name="Freeform 1606"/>
            <p:cNvSpPr>
              <a:spLocks/>
            </p:cNvSpPr>
            <p:nvPr/>
          </p:nvSpPr>
          <p:spPr bwMode="auto">
            <a:xfrm>
              <a:off x="5116512" y="7915275"/>
              <a:ext cx="0" cy="0"/>
            </a:xfrm>
            <a:custGeom>
              <a:avLst/>
              <a:gdLst>
                <a:gd name="T0" fmla="*/ 1 w 1"/>
                <a:gd name="T1" fmla="*/ 1 w 1"/>
                <a:gd name="T2" fmla="*/ 1 w 1"/>
                <a:gd name="T3" fmla="*/ 1 w 1"/>
                <a:gd name="T4" fmla="*/ 1 w 1"/>
                <a:gd name="T5" fmla="*/ 1 w 1"/>
                <a:gd name="T6" fmla="*/ 1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54" name="Freeform 1607"/>
            <p:cNvSpPr>
              <a:spLocks/>
            </p:cNvSpPr>
            <p:nvPr/>
          </p:nvSpPr>
          <p:spPr bwMode="auto">
            <a:xfrm>
              <a:off x="5119687" y="7916863"/>
              <a:ext cx="1587" cy="3175"/>
            </a:xfrm>
            <a:custGeom>
              <a:avLst/>
              <a:gdLst>
                <a:gd name="T0" fmla="*/ 0 w 1"/>
                <a:gd name="T1" fmla="*/ 1 h 2"/>
                <a:gd name="T2" fmla="*/ 0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0 h 2"/>
                <a:gd name="T16" fmla="*/ 1 w 1"/>
                <a:gd name="T17" fmla="*/ 0 h 2"/>
                <a:gd name="T18" fmla="*/ 1 w 1"/>
                <a:gd name="T19" fmla="*/ 1 h 2"/>
                <a:gd name="T20" fmla="*/ 1 w 1"/>
                <a:gd name="T21" fmla="*/ 1 h 2"/>
                <a:gd name="T22" fmla="*/ 1 w 1"/>
                <a:gd name="T23" fmla="*/ 1 h 2"/>
                <a:gd name="T24" fmla="*/ 1 w 1"/>
                <a:gd name="T25" fmla="*/ 1 h 2"/>
                <a:gd name="T26" fmla="*/ 1 w 1"/>
                <a:gd name="T27" fmla="*/ 1 h 2"/>
                <a:gd name="T28" fmla="*/ 1 w 1"/>
                <a:gd name="T29" fmla="*/ 2 h 2"/>
                <a:gd name="T30" fmla="*/ 1 w 1"/>
                <a:gd name="T31" fmla="*/ 2 h 2"/>
                <a:gd name="T32" fmla="*/ 0 w 1"/>
                <a:gd name="T33" fmla="*/ 2 h 2"/>
                <a:gd name="T34" fmla="*/ 0 w 1"/>
                <a:gd name="T35" fmla="*/ 2 h 2"/>
                <a:gd name="T36" fmla="*/ 0 w 1"/>
                <a:gd name="T37" fmla="*/ 2 h 2"/>
                <a:gd name="T38" fmla="*/ 0 w 1"/>
                <a:gd name="T39" fmla="*/ 2 h 2"/>
                <a:gd name="T40" fmla="*/ 0 w 1"/>
                <a:gd name="T41" fmla="*/ 2 h 2"/>
                <a:gd name="T42" fmla="*/ 0 w 1"/>
                <a:gd name="T43" fmla="*/ 2 h 2"/>
                <a:gd name="T44" fmla="*/ 0 w 1"/>
                <a:gd name="T45" fmla="*/ 2 h 2"/>
                <a:gd name="T46" fmla="*/ 0 w 1"/>
                <a:gd name="T47" fmla="*/ 2 h 2"/>
                <a:gd name="T48" fmla="*/ 0 w 1"/>
                <a:gd name="T49" fmla="*/ 1 h 2"/>
                <a:gd name="T50" fmla="*/ 0 w 1"/>
                <a:gd name="T51" fmla="*/ 1 h 2"/>
                <a:gd name="T52" fmla="*/ 0 w 1"/>
                <a:gd name="T53" fmla="*/ 1 h 2"/>
                <a:gd name="T54" fmla="*/ 0 w 1"/>
                <a:gd name="T55" fmla="*/ 1 h 2"/>
                <a:gd name="T56" fmla="*/ 0 w 1"/>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 h="2">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55" name="Freeform 1608"/>
            <p:cNvSpPr>
              <a:spLocks/>
            </p:cNvSpPr>
            <p:nvPr/>
          </p:nvSpPr>
          <p:spPr bwMode="auto">
            <a:xfrm>
              <a:off x="5118100" y="7918450"/>
              <a:ext cx="1587" cy="1588"/>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56" name="Freeform 1609"/>
            <p:cNvSpPr>
              <a:spLocks/>
            </p:cNvSpPr>
            <p:nvPr/>
          </p:nvSpPr>
          <p:spPr bwMode="auto">
            <a:xfrm>
              <a:off x="5119687" y="7912100"/>
              <a:ext cx="1587" cy="1588"/>
            </a:xfrm>
            <a:custGeom>
              <a:avLst/>
              <a:gdLst>
                <a:gd name="T0" fmla="*/ 1 w 2"/>
                <a:gd name="T1" fmla="*/ 0 h 1"/>
                <a:gd name="T2" fmla="*/ 1 w 2"/>
                <a:gd name="T3" fmla="*/ 1 h 1"/>
                <a:gd name="T4" fmla="*/ 1 w 2"/>
                <a:gd name="T5" fmla="*/ 1 h 1"/>
                <a:gd name="T6" fmla="*/ 1 w 2"/>
                <a:gd name="T7" fmla="*/ 1 h 1"/>
                <a:gd name="T8" fmla="*/ 1 w 2"/>
                <a:gd name="T9" fmla="*/ 1 h 1"/>
                <a:gd name="T10" fmla="*/ 0 w 2"/>
                <a:gd name="T11" fmla="*/ 1 h 1"/>
                <a:gd name="T12" fmla="*/ 0 w 2"/>
                <a:gd name="T13" fmla="*/ 0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2 w 2"/>
                <a:gd name="T27" fmla="*/ 0 h 1"/>
                <a:gd name="T28" fmla="*/ 2 w 2"/>
                <a:gd name="T29" fmla="*/ 0 h 1"/>
                <a:gd name="T30" fmla="*/ 2 w 2"/>
                <a:gd name="T31" fmla="*/ 0 h 1"/>
                <a:gd name="T32" fmla="*/ 2 w 2"/>
                <a:gd name="T33" fmla="*/ 0 h 1"/>
                <a:gd name="T34" fmla="*/ 2 w 2"/>
                <a:gd name="T35" fmla="*/ 0 h 1"/>
                <a:gd name="T36" fmla="*/ 2 w 2"/>
                <a:gd name="T37" fmla="*/ 0 h 1"/>
                <a:gd name="T38" fmla="*/ 2 w 2"/>
                <a:gd name="T39" fmla="*/ 0 h 1"/>
                <a:gd name="T40" fmla="*/ 1 w 2"/>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1">
                  <a:moveTo>
                    <a:pt x="1" y="0"/>
                  </a:move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57" name="Freeform 1610"/>
            <p:cNvSpPr>
              <a:spLocks/>
            </p:cNvSpPr>
            <p:nvPr/>
          </p:nvSpPr>
          <p:spPr bwMode="auto">
            <a:xfrm>
              <a:off x="5006975" y="7718425"/>
              <a:ext cx="1587"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58" name="Freeform 1611"/>
            <p:cNvSpPr>
              <a:spLocks/>
            </p:cNvSpPr>
            <p:nvPr/>
          </p:nvSpPr>
          <p:spPr bwMode="auto">
            <a:xfrm>
              <a:off x="5010150" y="77120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59" name="Freeform 1612"/>
            <p:cNvSpPr>
              <a:spLocks/>
            </p:cNvSpPr>
            <p:nvPr/>
          </p:nvSpPr>
          <p:spPr bwMode="auto">
            <a:xfrm>
              <a:off x="5011737" y="7707313"/>
              <a:ext cx="1587" cy="0"/>
            </a:xfrm>
            <a:custGeom>
              <a:avLst/>
              <a:gdLst>
                <a:gd name="T0" fmla="*/ 0 w 1"/>
                <a:gd name="T1" fmla="*/ 0 w 1"/>
                <a:gd name="T2" fmla="*/ 0 w 1"/>
                <a:gd name="T3" fmla="*/ 0 w 1"/>
                <a:gd name="T4" fmla="*/ 0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60" name="Freeform 1614"/>
            <p:cNvSpPr>
              <a:spLocks/>
            </p:cNvSpPr>
            <p:nvPr/>
          </p:nvSpPr>
          <p:spPr bwMode="auto">
            <a:xfrm>
              <a:off x="5026025" y="77025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61" name="Freeform 1615"/>
            <p:cNvSpPr>
              <a:spLocks/>
            </p:cNvSpPr>
            <p:nvPr/>
          </p:nvSpPr>
          <p:spPr bwMode="auto">
            <a:xfrm>
              <a:off x="4997450" y="7731125"/>
              <a:ext cx="1587" cy="317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0 w 1"/>
                <a:gd name="T33" fmla="*/ 2 h 2"/>
                <a:gd name="T34" fmla="*/ 0 w 1"/>
                <a:gd name="T35" fmla="*/ 2 h 2"/>
                <a:gd name="T36" fmla="*/ 0 w 1"/>
                <a:gd name="T37" fmla="*/ 2 h 2"/>
                <a:gd name="T38" fmla="*/ 0 w 1"/>
                <a:gd name="T39" fmla="*/ 2 h 2"/>
                <a:gd name="T40" fmla="*/ 0 w 1"/>
                <a:gd name="T41" fmla="*/ 2 h 2"/>
                <a:gd name="T42" fmla="*/ 0 w 1"/>
                <a:gd name="T43" fmla="*/ 2 h 2"/>
                <a:gd name="T44" fmla="*/ 0 w 1"/>
                <a:gd name="T45" fmla="*/ 2 h 2"/>
                <a:gd name="T46" fmla="*/ 0 w 1"/>
                <a:gd name="T47" fmla="*/ 2 h 2"/>
                <a:gd name="T48" fmla="*/ 0 w 1"/>
                <a:gd name="T49" fmla="*/ 2 h 2"/>
                <a:gd name="T50" fmla="*/ 1 w 1"/>
                <a:gd name="T51" fmla="*/ 2 h 2"/>
                <a:gd name="T52" fmla="*/ 1 w 1"/>
                <a:gd name="T53" fmla="*/ 2 h 2"/>
                <a:gd name="T54" fmla="*/ 1 w 1"/>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2">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1"/>
                    <a:pt x="1" y="1"/>
                  </a:cubicBezTo>
                  <a:cubicBezTo>
                    <a:pt x="1" y="1"/>
                    <a:pt x="1" y="1"/>
                    <a:pt x="1" y="1"/>
                  </a:cubicBezTo>
                  <a:cubicBezTo>
                    <a:pt x="1" y="1"/>
                    <a:pt x="1"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0" y="2"/>
                    <a:pt x="1" y="2"/>
                  </a:cubicBezTo>
                  <a:cubicBezTo>
                    <a:pt x="1" y="2"/>
                    <a:pt x="1" y="2"/>
                    <a:pt x="1"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62" name="Freeform 1616"/>
            <p:cNvSpPr>
              <a:spLocks/>
            </p:cNvSpPr>
            <p:nvPr/>
          </p:nvSpPr>
          <p:spPr bwMode="auto">
            <a:xfrm>
              <a:off x="4997450" y="77343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63" name="Freeform 1617"/>
            <p:cNvSpPr>
              <a:spLocks/>
            </p:cNvSpPr>
            <p:nvPr/>
          </p:nvSpPr>
          <p:spPr bwMode="auto">
            <a:xfrm>
              <a:off x="4997450" y="77343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64" name="Freeform 1618"/>
            <p:cNvSpPr>
              <a:spLocks/>
            </p:cNvSpPr>
            <p:nvPr/>
          </p:nvSpPr>
          <p:spPr bwMode="auto">
            <a:xfrm>
              <a:off x="5000625" y="772795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65" name="Freeform 1619"/>
            <p:cNvSpPr>
              <a:spLocks/>
            </p:cNvSpPr>
            <p:nvPr/>
          </p:nvSpPr>
          <p:spPr bwMode="auto">
            <a:xfrm>
              <a:off x="5003800" y="7723188"/>
              <a:ext cx="1587" cy="1588"/>
            </a:xfrm>
            <a:custGeom>
              <a:avLst/>
              <a:gdLst>
                <a:gd name="T0" fmla="*/ 1 w 1"/>
                <a:gd name="T1" fmla="*/ 1 h 1"/>
                <a:gd name="T2" fmla="*/ 1 w 1"/>
                <a:gd name="T3" fmla="*/ 1 h 1"/>
                <a:gd name="T4" fmla="*/ 1 w 1"/>
                <a:gd name="T5" fmla="*/ 0 h 1"/>
                <a:gd name="T6" fmla="*/ 1 w 1"/>
                <a:gd name="T7" fmla="*/ 0 h 1"/>
                <a:gd name="T8" fmla="*/ 1 w 1"/>
                <a:gd name="T9" fmla="*/ 0 h 1"/>
                <a:gd name="T10" fmla="*/ 1 w 1"/>
                <a:gd name="T11" fmla="*/ 0 h 1"/>
                <a:gd name="T12" fmla="*/ 0 w 1"/>
                <a:gd name="T13" fmla="*/ 0 h 1"/>
                <a:gd name="T14" fmla="*/ 0 w 1"/>
                <a:gd name="T15" fmla="*/ 0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66" name="Freeform 1620"/>
            <p:cNvSpPr>
              <a:spLocks/>
            </p:cNvSpPr>
            <p:nvPr/>
          </p:nvSpPr>
          <p:spPr bwMode="auto">
            <a:xfrm>
              <a:off x="4983163" y="7727950"/>
              <a:ext cx="20637" cy="22225"/>
            </a:xfrm>
            <a:custGeom>
              <a:avLst/>
              <a:gdLst>
                <a:gd name="T0" fmla="*/ 6 w 16"/>
                <a:gd name="T1" fmla="*/ 3 h 18"/>
                <a:gd name="T2" fmla="*/ 6 w 16"/>
                <a:gd name="T3" fmla="*/ 4 h 18"/>
                <a:gd name="T4" fmla="*/ 6 w 16"/>
                <a:gd name="T5" fmla="*/ 5 h 18"/>
                <a:gd name="T6" fmla="*/ 7 w 16"/>
                <a:gd name="T7" fmla="*/ 6 h 18"/>
                <a:gd name="T8" fmla="*/ 6 w 16"/>
                <a:gd name="T9" fmla="*/ 5 h 18"/>
                <a:gd name="T10" fmla="*/ 5 w 16"/>
                <a:gd name="T11" fmla="*/ 5 h 18"/>
                <a:gd name="T12" fmla="*/ 5 w 16"/>
                <a:gd name="T13" fmla="*/ 5 h 18"/>
                <a:gd name="T14" fmla="*/ 4 w 16"/>
                <a:gd name="T15" fmla="*/ 4 h 18"/>
                <a:gd name="T16" fmla="*/ 3 w 16"/>
                <a:gd name="T17" fmla="*/ 3 h 18"/>
                <a:gd name="T18" fmla="*/ 2 w 16"/>
                <a:gd name="T19" fmla="*/ 4 h 18"/>
                <a:gd name="T20" fmla="*/ 3 w 16"/>
                <a:gd name="T21" fmla="*/ 5 h 18"/>
                <a:gd name="T22" fmla="*/ 2 w 16"/>
                <a:gd name="T23" fmla="*/ 5 h 18"/>
                <a:gd name="T24" fmla="*/ 3 w 16"/>
                <a:gd name="T25" fmla="*/ 6 h 18"/>
                <a:gd name="T26" fmla="*/ 3 w 16"/>
                <a:gd name="T27" fmla="*/ 7 h 18"/>
                <a:gd name="T28" fmla="*/ 2 w 16"/>
                <a:gd name="T29" fmla="*/ 5 h 18"/>
                <a:gd name="T30" fmla="*/ 1 w 16"/>
                <a:gd name="T31" fmla="*/ 6 h 18"/>
                <a:gd name="T32" fmla="*/ 0 w 16"/>
                <a:gd name="T33" fmla="*/ 7 h 18"/>
                <a:gd name="T34" fmla="*/ 1 w 16"/>
                <a:gd name="T35" fmla="*/ 8 h 18"/>
                <a:gd name="T36" fmla="*/ 3 w 16"/>
                <a:gd name="T37" fmla="*/ 9 h 18"/>
                <a:gd name="T38" fmla="*/ 3 w 16"/>
                <a:gd name="T39" fmla="*/ 8 h 18"/>
                <a:gd name="T40" fmla="*/ 4 w 16"/>
                <a:gd name="T41" fmla="*/ 8 h 18"/>
                <a:gd name="T42" fmla="*/ 4 w 16"/>
                <a:gd name="T43" fmla="*/ 8 h 18"/>
                <a:gd name="T44" fmla="*/ 5 w 16"/>
                <a:gd name="T45" fmla="*/ 9 h 18"/>
                <a:gd name="T46" fmla="*/ 5 w 16"/>
                <a:gd name="T47" fmla="*/ 9 h 18"/>
                <a:gd name="T48" fmla="*/ 6 w 16"/>
                <a:gd name="T49" fmla="*/ 10 h 18"/>
                <a:gd name="T50" fmla="*/ 5 w 16"/>
                <a:gd name="T51" fmla="*/ 9 h 18"/>
                <a:gd name="T52" fmla="*/ 4 w 16"/>
                <a:gd name="T53" fmla="*/ 10 h 18"/>
                <a:gd name="T54" fmla="*/ 5 w 16"/>
                <a:gd name="T55" fmla="*/ 12 h 18"/>
                <a:gd name="T56" fmla="*/ 6 w 16"/>
                <a:gd name="T57" fmla="*/ 12 h 18"/>
                <a:gd name="T58" fmla="*/ 7 w 16"/>
                <a:gd name="T59" fmla="*/ 13 h 18"/>
                <a:gd name="T60" fmla="*/ 8 w 16"/>
                <a:gd name="T61" fmla="*/ 14 h 18"/>
                <a:gd name="T62" fmla="*/ 9 w 16"/>
                <a:gd name="T63" fmla="*/ 13 h 18"/>
                <a:gd name="T64" fmla="*/ 9 w 16"/>
                <a:gd name="T65" fmla="*/ 15 h 18"/>
                <a:gd name="T66" fmla="*/ 10 w 16"/>
                <a:gd name="T67" fmla="*/ 13 h 18"/>
                <a:gd name="T68" fmla="*/ 12 w 16"/>
                <a:gd name="T69" fmla="*/ 14 h 18"/>
                <a:gd name="T70" fmla="*/ 12 w 16"/>
                <a:gd name="T71" fmla="*/ 14 h 18"/>
                <a:gd name="T72" fmla="*/ 11 w 16"/>
                <a:gd name="T73" fmla="*/ 15 h 18"/>
                <a:gd name="T74" fmla="*/ 10 w 16"/>
                <a:gd name="T75" fmla="*/ 17 h 18"/>
                <a:gd name="T76" fmla="*/ 10 w 16"/>
                <a:gd name="T77" fmla="*/ 18 h 18"/>
                <a:gd name="T78" fmla="*/ 12 w 16"/>
                <a:gd name="T79" fmla="*/ 17 h 18"/>
                <a:gd name="T80" fmla="*/ 13 w 16"/>
                <a:gd name="T81" fmla="*/ 15 h 18"/>
                <a:gd name="T82" fmla="*/ 13 w 16"/>
                <a:gd name="T83" fmla="*/ 14 h 18"/>
                <a:gd name="T84" fmla="*/ 15 w 16"/>
                <a:gd name="T85" fmla="*/ 13 h 18"/>
                <a:gd name="T86" fmla="*/ 15 w 16"/>
                <a:gd name="T87" fmla="*/ 12 h 18"/>
                <a:gd name="T88" fmla="*/ 13 w 16"/>
                <a:gd name="T89" fmla="*/ 12 h 18"/>
                <a:gd name="T90" fmla="*/ 13 w 16"/>
                <a:gd name="T91" fmla="*/ 12 h 18"/>
                <a:gd name="T92" fmla="*/ 12 w 16"/>
                <a:gd name="T93" fmla="*/ 12 h 18"/>
                <a:gd name="T94" fmla="*/ 10 w 16"/>
                <a:gd name="T95" fmla="*/ 11 h 18"/>
                <a:gd name="T96" fmla="*/ 10 w 16"/>
                <a:gd name="T97" fmla="*/ 10 h 18"/>
                <a:gd name="T98" fmla="*/ 9 w 16"/>
                <a:gd name="T99" fmla="*/ 10 h 18"/>
                <a:gd name="T100" fmla="*/ 9 w 16"/>
                <a:gd name="T101" fmla="*/ 9 h 18"/>
                <a:gd name="T102" fmla="*/ 8 w 16"/>
                <a:gd name="T103" fmla="*/ 8 h 18"/>
                <a:gd name="T104" fmla="*/ 9 w 16"/>
                <a:gd name="T105" fmla="*/ 7 h 18"/>
                <a:gd name="T106" fmla="*/ 9 w 16"/>
                <a:gd name="T107" fmla="*/ 4 h 18"/>
                <a:gd name="T108" fmla="*/ 9 w 16"/>
                <a:gd name="T109" fmla="*/ 2 h 18"/>
                <a:gd name="T110" fmla="*/ 8 w 16"/>
                <a:gd name="T111" fmla="*/ 1 h 18"/>
                <a:gd name="T112" fmla="*/ 7 w 16"/>
                <a:gd name="T11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 h="18">
                  <a:moveTo>
                    <a:pt x="6" y="1"/>
                  </a:move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6" y="5"/>
                    <a:pt x="6" y="5"/>
                    <a:pt x="6" y="5"/>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1"/>
                    <a:pt x="5" y="11"/>
                    <a:pt x="5" y="11"/>
                  </a:cubicBezTo>
                  <a:cubicBezTo>
                    <a:pt x="4" y="11"/>
                    <a:pt x="4" y="11"/>
                    <a:pt x="4"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1" y="14"/>
                    <a:pt x="11" y="14"/>
                    <a:pt x="11" y="14"/>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6"/>
                    <a:pt x="11" y="16"/>
                    <a:pt x="11"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5"/>
                    <a:pt x="13" y="15"/>
                    <a:pt x="13" y="15"/>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4"/>
                    <a:pt x="14" y="14"/>
                    <a:pt x="14"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5" y="12"/>
                    <a:pt x="15" y="12"/>
                    <a:pt x="15" y="12"/>
                  </a:cubicBezTo>
                  <a:cubicBezTo>
                    <a:pt x="15" y="12"/>
                    <a:pt x="15" y="12"/>
                    <a:pt x="15"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4" y="11"/>
                    <a:pt x="14" y="11"/>
                    <a:pt x="14" y="11"/>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9" y="8"/>
                  </a:cubicBezTo>
                  <a:cubicBezTo>
                    <a:pt x="9" y="8"/>
                    <a:pt x="9" y="8"/>
                    <a:pt x="9" y="7"/>
                  </a:cubicBezTo>
                  <a:cubicBezTo>
                    <a:pt x="9" y="7"/>
                    <a:pt x="9" y="7"/>
                    <a:pt x="9" y="7"/>
                  </a:cubicBezTo>
                  <a:cubicBezTo>
                    <a:pt x="9" y="7"/>
                    <a:pt x="9" y="7"/>
                    <a:pt x="9" y="7"/>
                  </a:cubicBezTo>
                  <a:cubicBezTo>
                    <a:pt x="9" y="7"/>
                    <a:pt x="9" y="7"/>
                    <a:pt x="9" y="7"/>
                  </a:cubicBezTo>
                  <a:cubicBezTo>
                    <a:pt x="9" y="7"/>
                    <a:pt x="9" y="6"/>
                    <a:pt x="9" y="6"/>
                  </a:cubicBezTo>
                  <a:cubicBezTo>
                    <a:pt x="9" y="6"/>
                    <a:pt x="9" y="6"/>
                    <a:pt x="9" y="6"/>
                  </a:cubicBezTo>
                  <a:cubicBezTo>
                    <a:pt x="9" y="6"/>
                    <a:pt x="9" y="6"/>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1"/>
                  </a:cubicBezTo>
                  <a:cubicBezTo>
                    <a:pt x="8" y="1"/>
                    <a:pt x="8" y="1"/>
                    <a:pt x="8" y="1"/>
                  </a:cubicBezTo>
                  <a:cubicBezTo>
                    <a:pt x="8" y="1"/>
                    <a:pt x="8" y="1"/>
                    <a:pt x="8" y="1"/>
                  </a:cubicBezTo>
                  <a:cubicBezTo>
                    <a:pt x="8" y="1"/>
                    <a:pt x="8" y="1"/>
                    <a:pt x="8" y="1"/>
                  </a:cubicBezTo>
                  <a:cubicBezTo>
                    <a:pt x="8" y="1"/>
                    <a:pt x="8" y="1"/>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1"/>
                    <a:pt x="7" y="1"/>
                  </a:cubicBezTo>
                  <a:cubicBezTo>
                    <a:pt x="7" y="1"/>
                    <a:pt x="7" y="1"/>
                    <a:pt x="7" y="1"/>
                  </a:cubicBezTo>
                  <a:cubicBezTo>
                    <a:pt x="7" y="1"/>
                    <a:pt x="7" y="1"/>
                    <a:pt x="7" y="1"/>
                  </a:cubicBezTo>
                  <a:cubicBezTo>
                    <a:pt x="7" y="1"/>
                    <a:pt x="7" y="1"/>
                    <a:pt x="7" y="1"/>
                  </a:cubicBezTo>
                  <a:cubicBezTo>
                    <a:pt x="7" y="1"/>
                    <a:pt x="6" y="1"/>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67" name="Freeform 1621"/>
            <p:cNvSpPr>
              <a:spLocks/>
            </p:cNvSpPr>
            <p:nvPr/>
          </p:nvSpPr>
          <p:spPr bwMode="auto">
            <a:xfrm>
              <a:off x="4995863" y="7734300"/>
              <a:ext cx="1587" cy="4763"/>
            </a:xfrm>
            <a:custGeom>
              <a:avLst/>
              <a:gdLst>
                <a:gd name="T0" fmla="*/ 0 w 1"/>
                <a:gd name="T1" fmla="*/ 3 h 5"/>
                <a:gd name="T2" fmla="*/ 0 w 1"/>
                <a:gd name="T3" fmla="*/ 4 h 5"/>
                <a:gd name="T4" fmla="*/ 0 w 1"/>
                <a:gd name="T5" fmla="*/ 4 h 5"/>
                <a:gd name="T6" fmla="*/ 0 w 1"/>
                <a:gd name="T7" fmla="*/ 4 h 5"/>
                <a:gd name="T8" fmla="*/ 0 w 1"/>
                <a:gd name="T9" fmla="*/ 5 h 5"/>
                <a:gd name="T10" fmla="*/ 0 w 1"/>
                <a:gd name="T11" fmla="*/ 5 h 5"/>
                <a:gd name="T12" fmla="*/ 0 w 1"/>
                <a:gd name="T13" fmla="*/ 5 h 5"/>
                <a:gd name="T14" fmla="*/ 0 w 1"/>
                <a:gd name="T15" fmla="*/ 5 h 5"/>
                <a:gd name="T16" fmla="*/ 0 w 1"/>
                <a:gd name="T17" fmla="*/ 5 h 5"/>
                <a:gd name="T18" fmla="*/ 0 w 1"/>
                <a:gd name="T19" fmla="*/ 5 h 5"/>
                <a:gd name="T20" fmla="*/ 1 w 1"/>
                <a:gd name="T21" fmla="*/ 4 h 5"/>
                <a:gd name="T22" fmla="*/ 1 w 1"/>
                <a:gd name="T23" fmla="*/ 4 h 5"/>
                <a:gd name="T24" fmla="*/ 1 w 1"/>
                <a:gd name="T25" fmla="*/ 4 h 5"/>
                <a:gd name="T26" fmla="*/ 1 w 1"/>
                <a:gd name="T27" fmla="*/ 4 h 5"/>
                <a:gd name="T28" fmla="*/ 1 w 1"/>
                <a:gd name="T29" fmla="*/ 4 h 5"/>
                <a:gd name="T30" fmla="*/ 1 w 1"/>
                <a:gd name="T31" fmla="*/ 4 h 5"/>
                <a:gd name="T32" fmla="*/ 1 w 1"/>
                <a:gd name="T33" fmla="*/ 4 h 5"/>
                <a:gd name="T34" fmla="*/ 1 w 1"/>
                <a:gd name="T35" fmla="*/ 3 h 5"/>
                <a:gd name="T36" fmla="*/ 1 w 1"/>
                <a:gd name="T37" fmla="*/ 3 h 5"/>
                <a:gd name="T38" fmla="*/ 1 w 1"/>
                <a:gd name="T39" fmla="*/ 3 h 5"/>
                <a:gd name="T40" fmla="*/ 1 w 1"/>
                <a:gd name="T41" fmla="*/ 2 h 5"/>
                <a:gd name="T42" fmla="*/ 1 w 1"/>
                <a:gd name="T43" fmla="*/ 2 h 5"/>
                <a:gd name="T44" fmla="*/ 1 w 1"/>
                <a:gd name="T45" fmla="*/ 2 h 5"/>
                <a:gd name="T46" fmla="*/ 1 w 1"/>
                <a:gd name="T47" fmla="*/ 2 h 5"/>
                <a:gd name="T48" fmla="*/ 1 w 1"/>
                <a:gd name="T49" fmla="*/ 2 h 5"/>
                <a:gd name="T50" fmla="*/ 1 w 1"/>
                <a:gd name="T51" fmla="*/ 2 h 5"/>
                <a:gd name="T52" fmla="*/ 1 w 1"/>
                <a:gd name="T53" fmla="*/ 1 h 5"/>
                <a:gd name="T54" fmla="*/ 1 w 1"/>
                <a:gd name="T55" fmla="*/ 1 h 5"/>
                <a:gd name="T56" fmla="*/ 1 w 1"/>
                <a:gd name="T57" fmla="*/ 1 h 5"/>
                <a:gd name="T58" fmla="*/ 1 w 1"/>
                <a:gd name="T59" fmla="*/ 1 h 5"/>
                <a:gd name="T60" fmla="*/ 1 w 1"/>
                <a:gd name="T61" fmla="*/ 0 h 5"/>
                <a:gd name="T62" fmla="*/ 1 w 1"/>
                <a:gd name="T63" fmla="*/ 0 h 5"/>
                <a:gd name="T64" fmla="*/ 1 w 1"/>
                <a:gd name="T65" fmla="*/ 0 h 5"/>
                <a:gd name="T66" fmla="*/ 1 w 1"/>
                <a:gd name="T67" fmla="*/ 1 h 5"/>
                <a:gd name="T68" fmla="*/ 1 w 1"/>
                <a:gd name="T69" fmla="*/ 1 h 5"/>
                <a:gd name="T70" fmla="*/ 1 w 1"/>
                <a:gd name="T71" fmla="*/ 1 h 5"/>
                <a:gd name="T72" fmla="*/ 1 w 1"/>
                <a:gd name="T73" fmla="*/ 1 h 5"/>
                <a:gd name="T74" fmla="*/ 1 w 1"/>
                <a:gd name="T75" fmla="*/ 1 h 5"/>
                <a:gd name="T76" fmla="*/ 1 w 1"/>
                <a:gd name="T77" fmla="*/ 1 h 5"/>
                <a:gd name="T78" fmla="*/ 1 w 1"/>
                <a:gd name="T79" fmla="*/ 1 h 5"/>
                <a:gd name="T80" fmla="*/ 1 w 1"/>
                <a:gd name="T81" fmla="*/ 1 h 5"/>
                <a:gd name="T82" fmla="*/ 1 w 1"/>
                <a:gd name="T83" fmla="*/ 1 h 5"/>
                <a:gd name="T84" fmla="*/ 1 w 1"/>
                <a:gd name="T85" fmla="*/ 2 h 5"/>
                <a:gd name="T86" fmla="*/ 1 w 1"/>
                <a:gd name="T87" fmla="*/ 2 h 5"/>
                <a:gd name="T88" fmla="*/ 0 w 1"/>
                <a:gd name="T89" fmla="*/ 2 h 5"/>
                <a:gd name="T90" fmla="*/ 0 w 1"/>
                <a:gd name="T91" fmla="*/ 1 h 5"/>
                <a:gd name="T92" fmla="*/ 0 w 1"/>
                <a:gd name="T93" fmla="*/ 2 h 5"/>
                <a:gd name="T94" fmla="*/ 0 w 1"/>
                <a:gd name="T95" fmla="*/ 2 h 5"/>
                <a:gd name="T96" fmla="*/ 0 w 1"/>
                <a:gd name="T97" fmla="*/ 2 h 5"/>
                <a:gd name="T98" fmla="*/ 0 w 1"/>
                <a:gd name="T99" fmla="*/ 2 h 5"/>
                <a:gd name="T100" fmla="*/ 0 w 1"/>
                <a:gd name="T101" fmla="*/ 3 h 5"/>
                <a:gd name="T102" fmla="*/ 0 w 1"/>
                <a:gd name="T103" fmla="*/ 3 h 5"/>
                <a:gd name="T104" fmla="*/ 0 w 1"/>
                <a:gd name="T105" fmla="*/ 3 h 5"/>
                <a:gd name="T106" fmla="*/ 0 w 1"/>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 h="5">
                  <a:moveTo>
                    <a:pt x="0" y="3"/>
                  </a:move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1"/>
                    <a:pt x="0" y="2"/>
                    <a:pt x="0" y="2"/>
                  </a:cubicBezTo>
                  <a:cubicBezTo>
                    <a:pt x="0" y="2"/>
                    <a:pt x="0" y="1"/>
                    <a:pt x="0" y="1"/>
                  </a:cubicBezTo>
                  <a:cubicBezTo>
                    <a:pt x="0" y="1"/>
                    <a:pt x="0" y="2"/>
                    <a:pt x="0" y="2"/>
                  </a:cubicBezTo>
                  <a:cubicBezTo>
                    <a:pt x="0" y="2"/>
                    <a:pt x="0" y="2"/>
                    <a:pt x="0" y="2"/>
                  </a:cubicBezTo>
                  <a:cubicBezTo>
                    <a:pt x="0" y="2"/>
                    <a:pt x="0" y="2"/>
                    <a:pt x="0" y="2"/>
                  </a:cubicBezTo>
                  <a:cubicBezTo>
                    <a:pt x="0" y="2"/>
                    <a:pt x="0" y="2"/>
                    <a:pt x="0" y="2"/>
                  </a:cubicBezTo>
                  <a:cubicBezTo>
                    <a:pt x="0" y="2"/>
                    <a:pt x="0" y="3"/>
                    <a:pt x="0" y="3"/>
                  </a:cubicBezTo>
                  <a:cubicBezTo>
                    <a:pt x="0" y="3"/>
                    <a:pt x="0" y="3"/>
                    <a:pt x="0" y="3"/>
                  </a:cubicBezTo>
                  <a:cubicBezTo>
                    <a:pt x="0" y="3"/>
                    <a:pt x="0"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68" name="Freeform 1622"/>
            <p:cNvSpPr>
              <a:spLocks/>
            </p:cNvSpPr>
            <p:nvPr/>
          </p:nvSpPr>
          <p:spPr bwMode="auto">
            <a:xfrm>
              <a:off x="5006975" y="7723188"/>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69" name="Freeform 1623"/>
            <p:cNvSpPr>
              <a:spLocks/>
            </p:cNvSpPr>
            <p:nvPr/>
          </p:nvSpPr>
          <p:spPr bwMode="auto">
            <a:xfrm>
              <a:off x="5010150" y="7721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70" name="Freeform 1624"/>
            <p:cNvSpPr>
              <a:spLocks/>
            </p:cNvSpPr>
            <p:nvPr/>
          </p:nvSpPr>
          <p:spPr bwMode="auto">
            <a:xfrm>
              <a:off x="5010150" y="7718425"/>
              <a:ext cx="0" cy="1588"/>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71" name="Freeform 1625"/>
            <p:cNvSpPr>
              <a:spLocks/>
            </p:cNvSpPr>
            <p:nvPr/>
          </p:nvSpPr>
          <p:spPr bwMode="auto">
            <a:xfrm>
              <a:off x="5005388" y="7720013"/>
              <a:ext cx="1587" cy="0"/>
            </a:xfrm>
            <a:custGeom>
              <a:avLst/>
              <a:gdLst>
                <a:gd name="T0" fmla="*/ 0 w 1"/>
                <a:gd name="T1" fmla="*/ 0 w 1"/>
                <a:gd name="T2" fmla="*/ 0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0"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72" name="Freeform 1626"/>
            <p:cNvSpPr>
              <a:spLocks/>
            </p:cNvSpPr>
            <p:nvPr/>
          </p:nvSpPr>
          <p:spPr bwMode="auto">
            <a:xfrm>
              <a:off x="5008563" y="77184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73" name="Freeform 1627"/>
            <p:cNvSpPr>
              <a:spLocks/>
            </p:cNvSpPr>
            <p:nvPr/>
          </p:nvSpPr>
          <p:spPr bwMode="auto">
            <a:xfrm>
              <a:off x="5006975" y="7718425"/>
              <a:ext cx="1587" cy="0"/>
            </a:xfrm>
            <a:custGeom>
              <a:avLst/>
              <a:gdLst>
                <a:gd name="T0" fmla="*/ 0 w 1"/>
                <a:gd name="T1" fmla="*/ 0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74" name="Freeform 1628"/>
            <p:cNvSpPr>
              <a:spLocks/>
            </p:cNvSpPr>
            <p:nvPr/>
          </p:nvSpPr>
          <p:spPr bwMode="auto">
            <a:xfrm>
              <a:off x="5013325" y="7831138"/>
              <a:ext cx="9525" cy="11113"/>
            </a:xfrm>
            <a:custGeom>
              <a:avLst/>
              <a:gdLst>
                <a:gd name="T0" fmla="*/ 3 w 8"/>
                <a:gd name="T1" fmla="*/ 9 h 9"/>
                <a:gd name="T2" fmla="*/ 2 w 8"/>
                <a:gd name="T3" fmla="*/ 8 h 9"/>
                <a:gd name="T4" fmla="*/ 2 w 8"/>
                <a:gd name="T5" fmla="*/ 9 h 9"/>
                <a:gd name="T6" fmla="*/ 1 w 8"/>
                <a:gd name="T7" fmla="*/ 8 h 9"/>
                <a:gd name="T8" fmla="*/ 1 w 8"/>
                <a:gd name="T9" fmla="*/ 8 h 9"/>
                <a:gd name="T10" fmla="*/ 1 w 8"/>
                <a:gd name="T11" fmla="*/ 8 h 9"/>
                <a:gd name="T12" fmla="*/ 0 w 8"/>
                <a:gd name="T13" fmla="*/ 9 h 9"/>
                <a:gd name="T14" fmla="*/ 0 w 8"/>
                <a:gd name="T15" fmla="*/ 9 h 9"/>
                <a:gd name="T16" fmla="*/ 0 w 8"/>
                <a:gd name="T17" fmla="*/ 8 h 9"/>
                <a:gd name="T18" fmla="*/ 1 w 8"/>
                <a:gd name="T19" fmla="*/ 8 h 9"/>
                <a:gd name="T20" fmla="*/ 1 w 8"/>
                <a:gd name="T21" fmla="*/ 7 h 9"/>
                <a:gd name="T22" fmla="*/ 1 w 8"/>
                <a:gd name="T23" fmla="*/ 7 h 9"/>
                <a:gd name="T24" fmla="*/ 1 w 8"/>
                <a:gd name="T25" fmla="*/ 7 h 9"/>
                <a:gd name="T26" fmla="*/ 1 w 8"/>
                <a:gd name="T27" fmla="*/ 6 h 9"/>
                <a:gd name="T28" fmla="*/ 1 w 8"/>
                <a:gd name="T29" fmla="*/ 6 h 9"/>
                <a:gd name="T30" fmla="*/ 1 w 8"/>
                <a:gd name="T31" fmla="*/ 5 h 9"/>
                <a:gd name="T32" fmla="*/ 1 w 8"/>
                <a:gd name="T33" fmla="*/ 5 h 9"/>
                <a:gd name="T34" fmla="*/ 2 w 8"/>
                <a:gd name="T35" fmla="*/ 4 h 9"/>
                <a:gd name="T36" fmla="*/ 2 w 8"/>
                <a:gd name="T37" fmla="*/ 4 h 9"/>
                <a:gd name="T38" fmla="*/ 3 w 8"/>
                <a:gd name="T39" fmla="*/ 4 h 9"/>
                <a:gd name="T40" fmla="*/ 3 w 8"/>
                <a:gd name="T41" fmla="*/ 3 h 9"/>
                <a:gd name="T42" fmla="*/ 4 w 8"/>
                <a:gd name="T43" fmla="*/ 2 h 9"/>
                <a:gd name="T44" fmla="*/ 4 w 8"/>
                <a:gd name="T45" fmla="*/ 1 h 9"/>
                <a:gd name="T46" fmla="*/ 5 w 8"/>
                <a:gd name="T47" fmla="*/ 0 h 9"/>
                <a:gd name="T48" fmla="*/ 6 w 8"/>
                <a:gd name="T49" fmla="*/ 0 h 9"/>
                <a:gd name="T50" fmla="*/ 7 w 8"/>
                <a:gd name="T51" fmla="*/ 0 h 9"/>
                <a:gd name="T52" fmla="*/ 7 w 8"/>
                <a:gd name="T53" fmla="*/ 1 h 9"/>
                <a:gd name="T54" fmla="*/ 7 w 8"/>
                <a:gd name="T55" fmla="*/ 2 h 9"/>
                <a:gd name="T56" fmla="*/ 7 w 8"/>
                <a:gd name="T57" fmla="*/ 3 h 9"/>
                <a:gd name="T58" fmla="*/ 7 w 8"/>
                <a:gd name="T59" fmla="*/ 3 h 9"/>
                <a:gd name="T60" fmla="*/ 7 w 8"/>
                <a:gd name="T61" fmla="*/ 3 h 9"/>
                <a:gd name="T62" fmla="*/ 7 w 8"/>
                <a:gd name="T63" fmla="*/ 3 h 9"/>
                <a:gd name="T64" fmla="*/ 7 w 8"/>
                <a:gd name="T65" fmla="*/ 4 h 9"/>
                <a:gd name="T66" fmla="*/ 7 w 8"/>
                <a:gd name="T67" fmla="*/ 4 h 9"/>
                <a:gd name="T68" fmla="*/ 7 w 8"/>
                <a:gd name="T69" fmla="*/ 4 h 9"/>
                <a:gd name="T70" fmla="*/ 7 w 8"/>
                <a:gd name="T71" fmla="*/ 4 h 9"/>
                <a:gd name="T72" fmla="*/ 6 w 8"/>
                <a:gd name="T73" fmla="*/ 5 h 9"/>
                <a:gd name="T74" fmla="*/ 6 w 8"/>
                <a:gd name="T75" fmla="*/ 5 h 9"/>
                <a:gd name="T76" fmla="*/ 6 w 8"/>
                <a:gd name="T77" fmla="*/ 6 h 9"/>
                <a:gd name="T78" fmla="*/ 6 w 8"/>
                <a:gd name="T79" fmla="*/ 6 h 9"/>
                <a:gd name="T80" fmla="*/ 5 w 8"/>
                <a:gd name="T81" fmla="*/ 6 h 9"/>
                <a:gd name="T82" fmla="*/ 5 w 8"/>
                <a:gd name="T83" fmla="*/ 6 h 9"/>
                <a:gd name="T84" fmla="*/ 5 w 8"/>
                <a:gd name="T85" fmla="*/ 7 h 9"/>
                <a:gd name="T86" fmla="*/ 5 w 8"/>
                <a:gd name="T87" fmla="*/ 7 h 9"/>
                <a:gd name="T88" fmla="*/ 5 w 8"/>
                <a:gd name="T89" fmla="*/ 7 h 9"/>
                <a:gd name="T90" fmla="*/ 4 w 8"/>
                <a:gd name="T91" fmla="*/ 7 h 9"/>
                <a:gd name="T92" fmla="*/ 4 w 8"/>
                <a:gd name="T93" fmla="*/ 7 h 9"/>
                <a:gd name="T94" fmla="*/ 4 w 8"/>
                <a:gd name="T95" fmla="*/ 8 h 9"/>
                <a:gd name="T96" fmla="*/ 3 w 8"/>
                <a:gd name="T97" fmla="*/ 8 h 9"/>
                <a:gd name="T98" fmla="*/ 3 w 8"/>
                <a:gd name="T99" fmla="*/ 8 h 9"/>
                <a:gd name="T100" fmla="*/ 3 w 8"/>
                <a:gd name="T10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9">
                  <a:moveTo>
                    <a:pt x="3" y="8"/>
                  </a:moveTo>
                  <a:cubicBezTo>
                    <a:pt x="3" y="9"/>
                    <a:pt x="3" y="9"/>
                    <a:pt x="3" y="9"/>
                  </a:cubicBezTo>
                  <a:cubicBezTo>
                    <a:pt x="3" y="9"/>
                    <a:pt x="3" y="9"/>
                    <a:pt x="3" y="9"/>
                  </a:cubicBezTo>
                  <a:cubicBezTo>
                    <a:pt x="3" y="8"/>
                    <a:pt x="3" y="8"/>
                    <a:pt x="3" y="8"/>
                  </a:cubicBezTo>
                  <a:cubicBezTo>
                    <a:pt x="3" y="8"/>
                    <a:pt x="3" y="8"/>
                    <a:pt x="2" y="8"/>
                  </a:cubicBezTo>
                  <a:cubicBezTo>
                    <a:pt x="2" y="8"/>
                    <a:pt x="2" y="8"/>
                    <a:pt x="2" y="8"/>
                  </a:cubicBezTo>
                  <a:cubicBezTo>
                    <a:pt x="2" y="8"/>
                    <a:pt x="2" y="8"/>
                    <a:pt x="2" y="8"/>
                  </a:cubicBezTo>
                  <a:cubicBezTo>
                    <a:pt x="2" y="8"/>
                    <a:pt x="2" y="9"/>
                    <a:pt x="2" y="9"/>
                  </a:cubicBezTo>
                  <a:cubicBezTo>
                    <a:pt x="2" y="9"/>
                    <a:pt x="2" y="9"/>
                    <a:pt x="2" y="9"/>
                  </a:cubicBezTo>
                  <a:cubicBezTo>
                    <a:pt x="2" y="9"/>
                    <a:pt x="2" y="8"/>
                    <a:pt x="2" y="8"/>
                  </a:cubicBezTo>
                  <a:cubicBezTo>
                    <a:pt x="2" y="8"/>
                    <a:pt x="2" y="8"/>
                    <a:pt x="2" y="8"/>
                  </a:cubicBezTo>
                  <a:cubicBezTo>
                    <a:pt x="2"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9"/>
                    <a:pt x="1" y="9"/>
                  </a:cubicBezTo>
                  <a:cubicBezTo>
                    <a:pt x="1"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8"/>
                    <a:pt x="1" y="8"/>
                    <a:pt x="0" y="8"/>
                  </a:cubicBezTo>
                  <a:cubicBezTo>
                    <a:pt x="0" y="8"/>
                    <a:pt x="0" y="8"/>
                    <a:pt x="0" y="8"/>
                  </a:cubicBezTo>
                  <a:cubicBezTo>
                    <a:pt x="0" y="8"/>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5"/>
                    <a:pt x="2" y="4"/>
                    <a:pt x="2" y="4"/>
                  </a:cubicBezTo>
                  <a:cubicBezTo>
                    <a:pt x="2" y="4"/>
                    <a:pt x="2" y="4"/>
                    <a:pt x="2" y="4"/>
                  </a:cubicBezTo>
                  <a:cubicBezTo>
                    <a:pt x="2" y="5"/>
                    <a:pt x="2" y="4"/>
                    <a:pt x="2" y="4"/>
                  </a:cubicBezTo>
                  <a:cubicBezTo>
                    <a:pt x="2" y="4"/>
                    <a:pt x="2" y="4"/>
                    <a:pt x="2" y="4"/>
                  </a:cubicBezTo>
                  <a:cubicBezTo>
                    <a:pt x="2" y="4"/>
                    <a:pt x="2" y="4"/>
                    <a:pt x="2" y="4"/>
                  </a:cubicBezTo>
                  <a:cubicBezTo>
                    <a:pt x="2" y="4"/>
                    <a:pt x="2" y="4"/>
                    <a:pt x="2" y="4"/>
                  </a:cubicBezTo>
                  <a:cubicBezTo>
                    <a:pt x="2" y="4"/>
                    <a:pt x="2" y="4"/>
                    <a:pt x="2" y="4"/>
                  </a:cubicBezTo>
                  <a:cubicBezTo>
                    <a:pt x="2" y="4"/>
                    <a:pt x="3" y="4"/>
                    <a:pt x="3" y="4"/>
                  </a:cubicBezTo>
                  <a:cubicBezTo>
                    <a:pt x="3" y="4"/>
                    <a:pt x="3" y="4"/>
                    <a:pt x="3" y="4"/>
                  </a:cubicBezTo>
                  <a:cubicBezTo>
                    <a:pt x="3" y="4"/>
                    <a:pt x="3" y="4"/>
                    <a:pt x="3" y="4"/>
                  </a:cubicBezTo>
                  <a:cubicBezTo>
                    <a:pt x="3" y="4"/>
                    <a:pt x="3" y="3"/>
                    <a:pt x="3" y="3"/>
                  </a:cubicBezTo>
                  <a:cubicBezTo>
                    <a:pt x="3" y="3"/>
                    <a:pt x="3" y="3"/>
                    <a:pt x="3" y="3"/>
                  </a:cubicBezTo>
                  <a:cubicBezTo>
                    <a:pt x="3" y="3"/>
                    <a:pt x="3" y="3"/>
                    <a:pt x="3" y="3"/>
                  </a:cubicBezTo>
                  <a:cubicBezTo>
                    <a:pt x="3" y="2"/>
                    <a:pt x="4" y="2"/>
                    <a:pt x="4" y="2"/>
                  </a:cubicBezTo>
                  <a:cubicBezTo>
                    <a:pt x="4" y="2"/>
                    <a:pt x="4" y="2"/>
                    <a:pt x="4" y="2"/>
                  </a:cubicBezTo>
                  <a:cubicBezTo>
                    <a:pt x="4" y="2"/>
                    <a:pt x="4" y="2"/>
                    <a:pt x="4" y="2"/>
                  </a:cubicBezTo>
                  <a:cubicBezTo>
                    <a:pt x="4" y="1"/>
                    <a:pt x="4" y="1"/>
                    <a:pt x="4" y="1"/>
                  </a:cubicBezTo>
                  <a:cubicBezTo>
                    <a:pt x="4" y="1"/>
                    <a:pt x="4" y="1"/>
                    <a:pt x="4" y="1"/>
                  </a:cubicBezTo>
                  <a:cubicBezTo>
                    <a:pt x="5" y="1"/>
                    <a:pt x="5" y="1"/>
                    <a:pt x="5" y="1"/>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7" y="0"/>
                    <a:pt x="7" y="0"/>
                    <a:pt x="7" y="0"/>
                  </a:cubicBezTo>
                  <a:cubicBezTo>
                    <a:pt x="7" y="0"/>
                    <a:pt x="7" y="0"/>
                    <a:pt x="7" y="0"/>
                  </a:cubicBezTo>
                  <a:cubicBezTo>
                    <a:pt x="7" y="0"/>
                    <a:pt x="7" y="0"/>
                    <a:pt x="7" y="1"/>
                  </a:cubicBezTo>
                  <a:cubicBezTo>
                    <a:pt x="7" y="1"/>
                    <a:pt x="7" y="1"/>
                    <a:pt x="7" y="1"/>
                  </a:cubicBezTo>
                  <a:cubicBezTo>
                    <a:pt x="7" y="1"/>
                    <a:pt x="6" y="2"/>
                    <a:pt x="6" y="2"/>
                  </a:cubicBezTo>
                  <a:cubicBezTo>
                    <a:pt x="6" y="2"/>
                    <a:pt x="7" y="2"/>
                    <a:pt x="7" y="2"/>
                  </a:cubicBezTo>
                  <a:cubicBezTo>
                    <a:pt x="7" y="2"/>
                    <a:pt x="7" y="2"/>
                    <a:pt x="7" y="2"/>
                  </a:cubicBezTo>
                  <a:cubicBezTo>
                    <a:pt x="7" y="3"/>
                    <a:pt x="7" y="3"/>
                    <a:pt x="7" y="3"/>
                  </a:cubicBezTo>
                  <a:cubicBezTo>
                    <a:pt x="7" y="3"/>
                    <a:pt x="7" y="2"/>
                    <a:pt x="7" y="3"/>
                  </a:cubicBezTo>
                  <a:cubicBezTo>
                    <a:pt x="7" y="3"/>
                    <a:pt x="7" y="3"/>
                    <a:pt x="7" y="3"/>
                  </a:cubicBezTo>
                  <a:cubicBezTo>
                    <a:pt x="7" y="3"/>
                    <a:pt x="7" y="3"/>
                    <a:pt x="7" y="3"/>
                  </a:cubicBezTo>
                  <a:cubicBezTo>
                    <a:pt x="7" y="3"/>
                    <a:pt x="7" y="3"/>
                    <a:pt x="7" y="3"/>
                  </a:cubicBezTo>
                  <a:cubicBezTo>
                    <a:pt x="8" y="3"/>
                    <a:pt x="8" y="3"/>
                    <a:pt x="8" y="3"/>
                  </a:cubicBezTo>
                  <a:cubicBezTo>
                    <a:pt x="8"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8"/>
                    <a:pt x="4" y="8"/>
                  </a:cubicBezTo>
                  <a:cubicBezTo>
                    <a:pt x="4" y="8"/>
                    <a:pt x="4" y="8"/>
                    <a:pt x="4" y="8"/>
                  </a:cubicBezTo>
                  <a:cubicBezTo>
                    <a:pt x="4"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75" name="Freeform 1629"/>
            <p:cNvSpPr>
              <a:spLocks/>
            </p:cNvSpPr>
            <p:nvPr/>
          </p:nvSpPr>
          <p:spPr bwMode="auto">
            <a:xfrm>
              <a:off x="5013325" y="78422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76" name="Freeform 1630"/>
            <p:cNvSpPr>
              <a:spLocks/>
            </p:cNvSpPr>
            <p:nvPr/>
          </p:nvSpPr>
          <p:spPr bwMode="auto">
            <a:xfrm>
              <a:off x="5041900" y="7867650"/>
              <a:ext cx="11112" cy="52388"/>
            </a:xfrm>
            <a:custGeom>
              <a:avLst/>
              <a:gdLst>
                <a:gd name="T0" fmla="*/ 3 w 9"/>
                <a:gd name="T1" fmla="*/ 1 h 43"/>
                <a:gd name="T2" fmla="*/ 5 w 9"/>
                <a:gd name="T3" fmla="*/ 3 h 43"/>
                <a:gd name="T4" fmla="*/ 4 w 9"/>
                <a:gd name="T5" fmla="*/ 3 h 43"/>
                <a:gd name="T6" fmla="*/ 4 w 9"/>
                <a:gd name="T7" fmla="*/ 4 h 43"/>
                <a:gd name="T8" fmla="*/ 5 w 9"/>
                <a:gd name="T9" fmla="*/ 4 h 43"/>
                <a:gd name="T10" fmla="*/ 5 w 9"/>
                <a:gd name="T11" fmla="*/ 5 h 43"/>
                <a:gd name="T12" fmla="*/ 6 w 9"/>
                <a:gd name="T13" fmla="*/ 6 h 43"/>
                <a:gd name="T14" fmla="*/ 6 w 9"/>
                <a:gd name="T15" fmla="*/ 7 h 43"/>
                <a:gd name="T16" fmla="*/ 7 w 9"/>
                <a:gd name="T17" fmla="*/ 7 h 43"/>
                <a:gd name="T18" fmla="*/ 8 w 9"/>
                <a:gd name="T19" fmla="*/ 8 h 43"/>
                <a:gd name="T20" fmla="*/ 8 w 9"/>
                <a:gd name="T21" fmla="*/ 9 h 43"/>
                <a:gd name="T22" fmla="*/ 7 w 9"/>
                <a:gd name="T23" fmla="*/ 10 h 43"/>
                <a:gd name="T24" fmla="*/ 6 w 9"/>
                <a:gd name="T25" fmla="*/ 9 h 43"/>
                <a:gd name="T26" fmla="*/ 5 w 9"/>
                <a:gd name="T27" fmla="*/ 9 h 43"/>
                <a:gd name="T28" fmla="*/ 4 w 9"/>
                <a:gd name="T29" fmla="*/ 8 h 43"/>
                <a:gd name="T30" fmla="*/ 3 w 9"/>
                <a:gd name="T31" fmla="*/ 9 h 43"/>
                <a:gd name="T32" fmla="*/ 2 w 9"/>
                <a:gd name="T33" fmla="*/ 9 h 43"/>
                <a:gd name="T34" fmla="*/ 1 w 9"/>
                <a:gd name="T35" fmla="*/ 10 h 43"/>
                <a:gd name="T36" fmla="*/ 1 w 9"/>
                <a:gd name="T37" fmla="*/ 11 h 43"/>
                <a:gd name="T38" fmla="*/ 1 w 9"/>
                <a:gd name="T39" fmla="*/ 12 h 43"/>
                <a:gd name="T40" fmla="*/ 1 w 9"/>
                <a:gd name="T41" fmla="*/ 12 h 43"/>
                <a:gd name="T42" fmla="*/ 2 w 9"/>
                <a:gd name="T43" fmla="*/ 13 h 43"/>
                <a:gd name="T44" fmla="*/ 3 w 9"/>
                <a:gd name="T45" fmla="*/ 13 h 43"/>
                <a:gd name="T46" fmla="*/ 3 w 9"/>
                <a:gd name="T47" fmla="*/ 14 h 43"/>
                <a:gd name="T48" fmla="*/ 4 w 9"/>
                <a:gd name="T49" fmla="*/ 14 h 43"/>
                <a:gd name="T50" fmla="*/ 4 w 9"/>
                <a:gd name="T51" fmla="*/ 14 h 43"/>
                <a:gd name="T52" fmla="*/ 3 w 9"/>
                <a:gd name="T53" fmla="*/ 14 h 43"/>
                <a:gd name="T54" fmla="*/ 3 w 9"/>
                <a:gd name="T55" fmla="*/ 15 h 43"/>
                <a:gd name="T56" fmla="*/ 2 w 9"/>
                <a:gd name="T57" fmla="*/ 17 h 43"/>
                <a:gd name="T58" fmla="*/ 2 w 9"/>
                <a:gd name="T59" fmla="*/ 18 h 43"/>
                <a:gd name="T60" fmla="*/ 1 w 9"/>
                <a:gd name="T61" fmla="*/ 19 h 43"/>
                <a:gd name="T62" fmla="*/ 2 w 9"/>
                <a:gd name="T63" fmla="*/ 18 h 43"/>
                <a:gd name="T64" fmla="*/ 3 w 9"/>
                <a:gd name="T65" fmla="*/ 19 h 43"/>
                <a:gd name="T66" fmla="*/ 3 w 9"/>
                <a:gd name="T67" fmla="*/ 19 h 43"/>
                <a:gd name="T68" fmla="*/ 2 w 9"/>
                <a:gd name="T69" fmla="*/ 20 h 43"/>
                <a:gd name="T70" fmla="*/ 0 w 9"/>
                <a:gd name="T71" fmla="*/ 21 h 43"/>
                <a:gd name="T72" fmla="*/ 0 w 9"/>
                <a:gd name="T73" fmla="*/ 21 h 43"/>
                <a:gd name="T74" fmla="*/ 1 w 9"/>
                <a:gd name="T75" fmla="*/ 22 h 43"/>
                <a:gd name="T76" fmla="*/ 2 w 9"/>
                <a:gd name="T77" fmla="*/ 24 h 43"/>
                <a:gd name="T78" fmla="*/ 3 w 9"/>
                <a:gd name="T79" fmla="*/ 24 h 43"/>
                <a:gd name="T80" fmla="*/ 3 w 9"/>
                <a:gd name="T81" fmla="*/ 24 h 43"/>
                <a:gd name="T82" fmla="*/ 3 w 9"/>
                <a:gd name="T83" fmla="*/ 26 h 43"/>
                <a:gd name="T84" fmla="*/ 4 w 9"/>
                <a:gd name="T85" fmla="*/ 26 h 43"/>
                <a:gd name="T86" fmla="*/ 3 w 9"/>
                <a:gd name="T87" fmla="*/ 27 h 43"/>
                <a:gd name="T88" fmla="*/ 2 w 9"/>
                <a:gd name="T89" fmla="*/ 27 h 43"/>
                <a:gd name="T90" fmla="*/ 1 w 9"/>
                <a:gd name="T91" fmla="*/ 28 h 43"/>
                <a:gd name="T92" fmla="*/ 2 w 9"/>
                <a:gd name="T93" fmla="*/ 29 h 43"/>
                <a:gd name="T94" fmla="*/ 1 w 9"/>
                <a:gd name="T95" fmla="*/ 29 h 43"/>
                <a:gd name="T96" fmla="*/ 1 w 9"/>
                <a:gd name="T97" fmla="*/ 31 h 43"/>
                <a:gd name="T98" fmla="*/ 2 w 9"/>
                <a:gd name="T99" fmla="*/ 32 h 43"/>
                <a:gd name="T100" fmla="*/ 2 w 9"/>
                <a:gd name="T101" fmla="*/ 33 h 43"/>
                <a:gd name="T102" fmla="*/ 4 w 9"/>
                <a:gd name="T103" fmla="*/ 35 h 43"/>
                <a:gd name="T104" fmla="*/ 5 w 9"/>
                <a:gd name="T105" fmla="*/ 35 h 43"/>
                <a:gd name="T106" fmla="*/ 6 w 9"/>
                <a:gd name="T107" fmla="*/ 35 h 43"/>
                <a:gd name="T108" fmla="*/ 7 w 9"/>
                <a:gd name="T109" fmla="*/ 37 h 43"/>
                <a:gd name="T110" fmla="*/ 8 w 9"/>
                <a:gd name="T111" fmla="*/ 37 h 43"/>
                <a:gd name="T112" fmla="*/ 8 w 9"/>
                <a:gd name="T113" fmla="*/ 37 h 43"/>
                <a:gd name="T114" fmla="*/ 8 w 9"/>
                <a:gd name="T115" fmla="*/ 38 h 43"/>
                <a:gd name="T116" fmla="*/ 8 w 9"/>
                <a:gd name="T117" fmla="*/ 39 h 43"/>
                <a:gd name="T118" fmla="*/ 8 w 9"/>
                <a:gd name="T119" fmla="*/ 40 h 43"/>
                <a:gd name="T120" fmla="*/ 8 w 9"/>
                <a:gd name="T121"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 h="43">
                  <a:moveTo>
                    <a:pt x="2" y="0"/>
                  </a:moveTo>
                  <a:cubicBezTo>
                    <a:pt x="2" y="0"/>
                    <a:pt x="2" y="0"/>
                    <a:pt x="2" y="0"/>
                  </a:cubicBezTo>
                  <a:cubicBezTo>
                    <a:pt x="2" y="1"/>
                    <a:pt x="2" y="1"/>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4" y="1"/>
                    <a:pt x="4" y="1"/>
                    <a:pt x="4" y="1"/>
                  </a:cubicBezTo>
                  <a:cubicBezTo>
                    <a:pt x="4" y="2"/>
                    <a:pt x="4" y="2"/>
                    <a:pt x="4" y="2"/>
                  </a:cubicBezTo>
                  <a:cubicBezTo>
                    <a:pt x="4" y="2"/>
                    <a:pt x="4" y="2"/>
                    <a:pt x="4" y="2"/>
                  </a:cubicBezTo>
                  <a:cubicBezTo>
                    <a:pt x="5" y="2"/>
                    <a:pt x="5" y="2"/>
                    <a:pt x="5" y="2"/>
                  </a:cubicBezTo>
                  <a:cubicBezTo>
                    <a:pt x="5" y="2"/>
                    <a:pt x="5" y="2"/>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5"/>
                    <a:pt x="5" y="5"/>
                    <a:pt x="5"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8"/>
                    <a:pt x="7" y="8"/>
                    <a:pt x="7" y="8"/>
                  </a:cubicBezTo>
                  <a:cubicBezTo>
                    <a:pt x="7" y="8"/>
                    <a:pt x="7" y="8"/>
                    <a:pt x="7" y="8"/>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8"/>
                    <a:pt x="5" y="9"/>
                  </a:cubicBezTo>
                  <a:cubicBezTo>
                    <a:pt x="5" y="9"/>
                    <a:pt x="5" y="9"/>
                    <a:pt x="5" y="9"/>
                  </a:cubicBezTo>
                  <a:cubicBezTo>
                    <a:pt x="5" y="9"/>
                    <a:pt x="5" y="9"/>
                    <a:pt x="5" y="9"/>
                  </a:cubicBezTo>
                  <a:cubicBezTo>
                    <a:pt x="5" y="9"/>
                    <a:pt x="5" y="9"/>
                    <a:pt x="5"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2" y="13"/>
                    <a:pt x="2" y="13"/>
                    <a:pt x="2" y="13"/>
                  </a:cubicBezTo>
                  <a:cubicBezTo>
                    <a:pt x="2" y="12"/>
                    <a:pt x="2" y="12"/>
                    <a:pt x="2" y="12"/>
                  </a:cubicBezTo>
                  <a:cubicBezTo>
                    <a:pt x="2" y="13"/>
                    <a:pt x="2" y="13"/>
                    <a:pt x="2" y="13"/>
                  </a:cubicBezTo>
                  <a:cubicBezTo>
                    <a:pt x="2" y="13"/>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3" y="14"/>
                    <a:pt x="3" y="14"/>
                    <a:pt x="3" y="14"/>
                  </a:cubicBezTo>
                  <a:cubicBezTo>
                    <a:pt x="3"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4"/>
                    <a:pt x="4" y="14"/>
                    <a:pt x="4" y="14"/>
                  </a:cubicBezTo>
                  <a:cubicBezTo>
                    <a:pt x="4" y="14"/>
                    <a:pt x="4" y="14"/>
                    <a:pt x="4" y="14"/>
                  </a:cubicBezTo>
                  <a:cubicBezTo>
                    <a:pt x="4" y="14"/>
                    <a:pt x="4" y="14"/>
                    <a:pt x="4" y="14"/>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2" y="19"/>
                    <a:pt x="2" y="19"/>
                    <a:pt x="2" y="19"/>
                  </a:cubicBezTo>
                  <a:cubicBezTo>
                    <a:pt x="1"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8"/>
                    <a:pt x="2" y="18"/>
                    <a:pt x="2" y="18"/>
                  </a:cubicBezTo>
                  <a:cubicBezTo>
                    <a:pt x="2" y="19"/>
                    <a:pt x="2" y="19"/>
                    <a:pt x="2" y="19"/>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2" y="20"/>
                    <a:pt x="1" y="20"/>
                    <a:pt x="1" y="20"/>
                  </a:cubicBezTo>
                  <a:cubicBezTo>
                    <a:pt x="1" y="20"/>
                    <a:pt x="1" y="20"/>
                    <a:pt x="1" y="20"/>
                  </a:cubicBezTo>
                  <a:cubicBezTo>
                    <a:pt x="1" y="20"/>
                    <a:pt x="1" y="20"/>
                    <a:pt x="1" y="20"/>
                  </a:cubicBezTo>
                  <a:cubicBezTo>
                    <a:pt x="0" y="21"/>
                    <a:pt x="0" y="21"/>
                    <a:pt x="0" y="21"/>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3" y="26"/>
                    <a:pt x="3" y="26"/>
                    <a:pt x="3" y="26"/>
                  </a:cubicBezTo>
                  <a:cubicBezTo>
                    <a:pt x="3" y="26"/>
                    <a:pt x="3" y="26"/>
                    <a:pt x="3" y="26"/>
                  </a:cubicBezTo>
                  <a:cubicBezTo>
                    <a:pt x="3" y="26"/>
                    <a:pt x="3" y="26"/>
                    <a:pt x="3" y="26"/>
                  </a:cubicBezTo>
                  <a:cubicBezTo>
                    <a:pt x="3" y="26"/>
                    <a:pt x="3" y="26"/>
                    <a:pt x="3" y="26"/>
                  </a:cubicBezTo>
                  <a:cubicBezTo>
                    <a:pt x="2" y="26"/>
                    <a:pt x="2" y="26"/>
                    <a:pt x="2" y="26"/>
                  </a:cubicBezTo>
                  <a:cubicBezTo>
                    <a:pt x="3" y="26"/>
                    <a:pt x="3" y="26"/>
                    <a:pt x="3" y="26"/>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1" y="28"/>
                    <a:pt x="1" y="28"/>
                    <a:pt x="1" y="28"/>
                  </a:cubicBezTo>
                  <a:cubicBezTo>
                    <a:pt x="1" y="28"/>
                    <a:pt x="1" y="28"/>
                    <a:pt x="1" y="28"/>
                  </a:cubicBezTo>
                  <a:cubicBezTo>
                    <a:pt x="1" y="28"/>
                    <a:pt x="1" y="28"/>
                    <a:pt x="1" y="28"/>
                  </a:cubicBezTo>
                  <a:cubicBezTo>
                    <a:pt x="1" y="28"/>
                    <a:pt x="1" y="28"/>
                    <a:pt x="1" y="28"/>
                  </a:cubicBezTo>
                  <a:cubicBezTo>
                    <a:pt x="2" y="29"/>
                    <a:pt x="2" y="29"/>
                    <a:pt x="2" y="29"/>
                  </a:cubicBezTo>
                  <a:cubicBezTo>
                    <a:pt x="2" y="28"/>
                    <a:pt x="2" y="28"/>
                    <a:pt x="2" y="28"/>
                  </a:cubicBezTo>
                  <a:cubicBezTo>
                    <a:pt x="2" y="29"/>
                    <a:pt x="2" y="29"/>
                    <a:pt x="2" y="29"/>
                  </a:cubicBezTo>
                  <a:cubicBezTo>
                    <a:pt x="2" y="29"/>
                    <a:pt x="2" y="29"/>
                    <a:pt x="2" y="29"/>
                  </a:cubicBezTo>
                  <a:cubicBezTo>
                    <a:pt x="2" y="29"/>
                    <a:pt x="2" y="29"/>
                    <a:pt x="2" y="29"/>
                  </a:cubicBezTo>
                  <a:cubicBezTo>
                    <a:pt x="2"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2" y="30"/>
                    <a:pt x="2" y="30"/>
                    <a:pt x="2" y="30"/>
                  </a:cubicBezTo>
                  <a:cubicBezTo>
                    <a:pt x="1" y="30"/>
                    <a:pt x="1" y="30"/>
                    <a:pt x="1" y="30"/>
                  </a:cubicBezTo>
                  <a:cubicBezTo>
                    <a:pt x="2" y="30"/>
                    <a:pt x="2" y="30"/>
                    <a:pt x="2"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3" y="34"/>
                    <a:pt x="3" y="34"/>
                    <a:pt x="3" y="34"/>
                  </a:cubicBezTo>
                  <a:cubicBezTo>
                    <a:pt x="3" y="34"/>
                    <a:pt x="3" y="34"/>
                    <a:pt x="3" y="34"/>
                  </a:cubicBezTo>
                  <a:cubicBezTo>
                    <a:pt x="3" y="34"/>
                    <a:pt x="3" y="34"/>
                    <a:pt x="3" y="34"/>
                  </a:cubicBezTo>
                  <a:cubicBezTo>
                    <a:pt x="3" y="34"/>
                    <a:pt x="3" y="35"/>
                    <a:pt x="3" y="35"/>
                  </a:cubicBezTo>
                  <a:cubicBezTo>
                    <a:pt x="3" y="35"/>
                    <a:pt x="3" y="34"/>
                    <a:pt x="3" y="34"/>
                  </a:cubicBezTo>
                  <a:cubicBezTo>
                    <a:pt x="4" y="35"/>
                    <a:pt x="4" y="35"/>
                    <a:pt x="4" y="35"/>
                  </a:cubicBezTo>
                  <a:cubicBezTo>
                    <a:pt x="4" y="35"/>
                    <a:pt x="4" y="35"/>
                    <a:pt x="4" y="35"/>
                  </a:cubicBezTo>
                  <a:cubicBezTo>
                    <a:pt x="4" y="35"/>
                    <a:pt x="4" y="35"/>
                    <a:pt x="4" y="35"/>
                  </a:cubicBezTo>
                  <a:cubicBezTo>
                    <a:pt x="5" y="35"/>
                    <a:pt x="5" y="35"/>
                    <a:pt x="5" y="35"/>
                  </a:cubicBezTo>
                  <a:cubicBezTo>
                    <a:pt x="5" y="34"/>
                    <a:pt x="5" y="34"/>
                    <a:pt x="5" y="34"/>
                  </a:cubicBezTo>
                  <a:cubicBezTo>
                    <a:pt x="5" y="34"/>
                    <a:pt x="5" y="34"/>
                    <a:pt x="5" y="34"/>
                  </a:cubicBezTo>
                  <a:cubicBezTo>
                    <a:pt x="5" y="34"/>
                    <a:pt x="5" y="34"/>
                    <a:pt x="5" y="34"/>
                  </a:cubicBezTo>
                  <a:cubicBezTo>
                    <a:pt x="5" y="35"/>
                    <a:pt x="5" y="35"/>
                    <a:pt x="5" y="35"/>
                  </a:cubicBezTo>
                  <a:cubicBezTo>
                    <a:pt x="5" y="34"/>
                    <a:pt x="5" y="34"/>
                    <a:pt x="5" y="34"/>
                  </a:cubicBezTo>
                  <a:cubicBezTo>
                    <a:pt x="6" y="35"/>
                    <a:pt x="6" y="35"/>
                    <a:pt x="6" y="35"/>
                  </a:cubicBezTo>
                  <a:cubicBezTo>
                    <a:pt x="5" y="35"/>
                    <a:pt x="5" y="35"/>
                    <a:pt x="5" y="35"/>
                  </a:cubicBezTo>
                  <a:cubicBezTo>
                    <a:pt x="5" y="35"/>
                    <a:pt x="5" y="35"/>
                    <a:pt x="5" y="35"/>
                  </a:cubicBezTo>
                  <a:cubicBezTo>
                    <a:pt x="5"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6"/>
                    <a:pt x="6" y="36"/>
                    <a:pt x="6" y="36"/>
                  </a:cubicBezTo>
                  <a:cubicBezTo>
                    <a:pt x="7" y="36"/>
                    <a:pt x="7" y="36"/>
                    <a:pt x="7" y="36"/>
                  </a:cubicBezTo>
                  <a:cubicBezTo>
                    <a:pt x="7" y="36"/>
                    <a:pt x="7" y="36"/>
                    <a:pt x="7" y="36"/>
                  </a:cubicBezTo>
                  <a:cubicBezTo>
                    <a:pt x="7" y="36"/>
                    <a:pt x="7" y="36"/>
                    <a:pt x="7" y="36"/>
                  </a:cubicBezTo>
                  <a:cubicBezTo>
                    <a:pt x="7" y="36"/>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9" y="37"/>
                    <a:pt x="9" y="37"/>
                    <a:pt x="9" y="37"/>
                  </a:cubicBezTo>
                  <a:cubicBezTo>
                    <a:pt x="8" y="37"/>
                    <a:pt x="8" y="37"/>
                    <a:pt x="8" y="37"/>
                  </a:cubicBezTo>
                  <a:cubicBezTo>
                    <a:pt x="8" y="37"/>
                    <a:pt x="8" y="37"/>
                    <a:pt x="8" y="37"/>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8" y="39"/>
                  </a:cubicBezTo>
                  <a:cubicBezTo>
                    <a:pt x="8" y="39"/>
                    <a:pt x="8" y="39"/>
                    <a:pt x="8" y="39"/>
                  </a:cubicBezTo>
                  <a:cubicBezTo>
                    <a:pt x="8" y="39"/>
                    <a:pt x="8" y="39"/>
                    <a:pt x="8" y="39"/>
                  </a:cubicBezTo>
                  <a:cubicBezTo>
                    <a:pt x="8" y="39"/>
                    <a:pt x="8" y="39"/>
                    <a:pt x="8" y="39"/>
                  </a:cubicBezTo>
                  <a:cubicBezTo>
                    <a:pt x="8" y="39"/>
                    <a:pt x="8" y="39"/>
                    <a:pt x="8" y="39"/>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3"/>
                    <a:pt x="8"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77" name="Freeform 1631"/>
            <p:cNvSpPr>
              <a:spLocks/>
            </p:cNvSpPr>
            <p:nvPr/>
          </p:nvSpPr>
          <p:spPr bwMode="auto">
            <a:xfrm>
              <a:off x="4989513" y="7699375"/>
              <a:ext cx="146050" cy="268288"/>
            </a:xfrm>
            <a:custGeom>
              <a:avLst/>
              <a:gdLst>
                <a:gd name="T0" fmla="*/ 23 w 119"/>
                <a:gd name="T1" fmla="*/ 144 h 220"/>
                <a:gd name="T2" fmla="*/ 24 w 119"/>
                <a:gd name="T3" fmla="*/ 147 h 220"/>
                <a:gd name="T4" fmla="*/ 29 w 119"/>
                <a:gd name="T5" fmla="*/ 157 h 220"/>
                <a:gd name="T6" fmla="*/ 15 w 119"/>
                <a:gd name="T7" fmla="*/ 169 h 220"/>
                <a:gd name="T8" fmla="*/ 11 w 119"/>
                <a:gd name="T9" fmla="*/ 176 h 220"/>
                <a:gd name="T10" fmla="*/ 12 w 119"/>
                <a:gd name="T11" fmla="*/ 178 h 220"/>
                <a:gd name="T12" fmla="*/ 25 w 119"/>
                <a:gd name="T13" fmla="*/ 178 h 220"/>
                <a:gd name="T14" fmla="*/ 32 w 119"/>
                <a:gd name="T15" fmla="*/ 179 h 220"/>
                <a:gd name="T16" fmla="*/ 46 w 119"/>
                <a:gd name="T17" fmla="*/ 181 h 220"/>
                <a:gd name="T18" fmla="*/ 47 w 119"/>
                <a:gd name="T19" fmla="*/ 185 h 220"/>
                <a:gd name="T20" fmla="*/ 36 w 119"/>
                <a:gd name="T21" fmla="*/ 189 h 220"/>
                <a:gd name="T22" fmla="*/ 25 w 119"/>
                <a:gd name="T23" fmla="*/ 193 h 220"/>
                <a:gd name="T24" fmla="*/ 17 w 119"/>
                <a:gd name="T25" fmla="*/ 203 h 220"/>
                <a:gd name="T26" fmla="*/ 7 w 119"/>
                <a:gd name="T27" fmla="*/ 213 h 220"/>
                <a:gd name="T28" fmla="*/ 11 w 119"/>
                <a:gd name="T29" fmla="*/ 218 h 220"/>
                <a:gd name="T30" fmla="*/ 17 w 119"/>
                <a:gd name="T31" fmla="*/ 212 h 220"/>
                <a:gd name="T32" fmla="*/ 26 w 119"/>
                <a:gd name="T33" fmla="*/ 208 h 220"/>
                <a:gd name="T34" fmla="*/ 32 w 119"/>
                <a:gd name="T35" fmla="*/ 214 h 220"/>
                <a:gd name="T36" fmla="*/ 37 w 119"/>
                <a:gd name="T37" fmla="*/ 206 h 220"/>
                <a:gd name="T38" fmla="*/ 53 w 119"/>
                <a:gd name="T39" fmla="*/ 206 h 220"/>
                <a:gd name="T40" fmla="*/ 61 w 119"/>
                <a:gd name="T41" fmla="*/ 202 h 220"/>
                <a:gd name="T42" fmla="*/ 75 w 119"/>
                <a:gd name="T43" fmla="*/ 200 h 220"/>
                <a:gd name="T44" fmla="*/ 83 w 119"/>
                <a:gd name="T45" fmla="*/ 200 h 220"/>
                <a:gd name="T46" fmla="*/ 115 w 119"/>
                <a:gd name="T47" fmla="*/ 187 h 220"/>
                <a:gd name="T48" fmla="*/ 101 w 119"/>
                <a:gd name="T49" fmla="*/ 184 h 220"/>
                <a:gd name="T50" fmla="*/ 98 w 119"/>
                <a:gd name="T51" fmla="*/ 183 h 220"/>
                <a:gd name="T52" fmla="*/ 105 w 119"/>
                <a:gd name="T53" fmla="*/ 177 h 220"/>
                <a:gd name="T54" fmla="*/ 112 w 119"/>
                <a:gd name="T55" fmla="*/ 172 h 220"/>
                <a:gd name="T56" fmla="*/ 118 w 119"/>
                <a:gd name="T57" fmla="*/ 160 h 220"/>
                <a:gd name="T58" fmla="*/ 94 w 119"/>
                <a:gd name="T59" fmla="*/ 147 h 220"/>
                <a:gd name="T60" fmla="*/ 91 w 119"/>
                <a:gd name="T61" fmla="*/ 131 h 220"/>
                <a:gd name="T62" fmla="*/ 87 w 119"/>
                <a:gd name="T63" fmla="*/ 115 h 220"/>
                <a:gd name="T64" fmla="*/ 70 w 119"/>
                <a:gd name="T65" fmla="*/ 94 h 220"/>
                <a:gd name="T66" fmla="*/ 60 w 119"/>
                <a:gd name="T67" fmla="*/ 72 h 220"/>
                <a:gd name="T68" fmla="*/ 37 w 119"/>
                <a:gd name="T69" fmla="*/ 68 h 220"/>
                <a:gd name="T70" fmla="*/ 51 w 119"/>
                <a:gd name="T71" fmla="*/ 60 h 220"/>
                <a:gd name="T72" fmla="*/ 58 w 119"/>
                <a:gd name="T73" fmla="*/ 45 h 220"/>
                <a:gd name="T74" fmla="*/ 51 w 119"/>
                <a:gd name="T75" fmla="*/ 25 h 220"/>
                <a:gd name="T76" fmla="*/ 33 w 119"/>
                <a:gd name="T77" fmla="*/ 25 h 220"/>
                <a:gd name="T78" fmla="*/ 35 w 119"/>
                <a:gd name="T79" fmla="*/ 18 h 220"/>
                <a:gd name="T80" fmla="*/ 34 w 119"/>
                <a:gd name="T81" fmla="*/ 2 h 220"/>
                <a:gd name="T82" fmla="*/ 24 w 119"/>
                <a:gd name="T83" fmla="*/ 5 h 220"/>
                <a:gd name="T84" fmla="*/ 20 w 119"/>
                <a:gd name="T85" fmla="*/ 6 h 220"/>
                <a:gd name="T86" fmla="*/ 16 w 119"/>
                <a:gd name="T87" fmla="*/ 11 h 220"/>
                <a:gd name="T88" fmla="*/ 16 w 119"/>
                <a:gd name="T89" fmla="*/ 16 h 220"/>
                <a:gd name="T90" fmla="*/ 12 w 119"/>
                <a:gd name="T91" fmla="*/ 21 h 220"/>
                <a:gd name="T92" fmla="*/ 11 w 119"/>
                <a:gd name="T93" fmla="*/ 28 h 220"/>
                <a:gd name="T94" fmla="*/ 10 w 119"/>
                <a:gd name="T95" fmla="*/ 34 h 220"/>
                <a:gd name="T96" fmla="*/ 7 w 119"/>
                <a:gd name="T97" fmla="*/ 44 h 220"/>
                <a:gd name="T98" fmla="*/ 4 w 119"/>
                <a:gd name="T99" fmla="*/ 49 h 220"/>
                <a:gd name="T100" fmla="*/ 13 w 119"/>
                <a:gd name="T101" fmla="*/ 51 h 220"/>
                <a:gd name="T102" fmla="*/ 17 w 119"/>
                <a:gd name="T103" fmla="*/ 54 h 220"/>
                <a:gd name="T104" fmla="*/ 9 w 119"/>
                <a:gd name="T105" fmla="*/ 66 h 220"/>
                <a:gd name="T106" fmla="*/ 6 w 119"/>
                <a:gd name="T107" fmla="*/ 82 h 220"/>
                <a:gd name="T108" fmla="*/ 18 w 119"/>
                <a:gd name="T109" fmla="*/ 62 h 220"/>
                <a:gd name="T110" fmla="*/ 20 w 119"/>
                <a:gd name="T111" fmla="*/ 67 h 220"/>
                <a:gd name="T112" fmla="*/ 21 w 119"/>
                <a:gd name="T113" fmla="*/ 82 h 220"/>
                <a:gd name="T114" fmla="*/ 18 w 119"/>
                <a:gd name="T115" fmla="*/ 101 h 220"/>
                <a:gd name="T116" fmla="*/ 34 w 119"/>
                <a:gd name="T117" fmla="*/ 98 h 220"/>
                <a:gd name="T118" fmla="*/ 38 w 119"/>
                <a:gd name="T119" fmla="*/ 102 h 220"/>
                <a:gd name="T120" fmla="*/ 46 w 119"/>
                <a:gd name="T121" fmla="*/ 115 h 220"/>
                <a:gd name="T122" fmla="*/ 45 w 119"/>
                <a:gd name="T123" fmla="*/ 125 h 220"/>
                <a:gd name="T124" fmla="*/ 46 w 119"/>
                <a:gd name="T125" fmla="*/ 1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 h="220">
                  <a:moveTo>
                    <a:pt x="41" y="136"/>
                  </a:moveTo>
                  <a:cubicBezTo>
                    <a:pt x="41" y="136"/>
                    <a:pt x="41" y="136"/>
                    <a:pt x="41" y="136"/>
                  </a:cubicBezTo>
                  <a:cubicBezTo>
                    <a:pt x="41" y="136"/>
                    <a:pt x="41" y="136"/>
                    <a:pt x="41" y="136"/>
                  </a:cubicBezTo>
                  <a:cubicBezTo>
                    <a:pt x="41" y="136"/>
                    <a:pt x="41" y="135"/>
                    <a:pt x="41" y="135"/>
                  </a:cubicBezTo>
                  <a:cubicBezTo>
                    <a:pt x="41" y="135"/>
                    <a:pt x="41" y="135"/>
                    <a:pt x="41" y="135"/>
                  </a:cubicBezTo>
                  <a:cubicBezTo>
                    <a:pt x="41" y="135"/>
                    <a:pt x="41" y="135"/>
                    <a:pt x="41" y="135"/>
                  </a:cubicBezTo>
                  <a:cubicBezTo>
                    <a:pt x="41" y="135"/>
                    <a:pt x="41" y="135"/>
                    <a:pt x="41" y="135"/>
                  </a:cubicBezTo>
                  <a:cubicBezTo>
                    <a:pt x="40" y="135"/>
                    <a:pt x="40" y="135"/>
                    <a:pt x="40" y="135"/>
                  </a:cubicBezTo>
                  <a:cubicBezTo>
                    <a:pt x="40" y="135"/>
                    <a:pt x="40" y="135"/>
                    <a:pt x="40" y="135"/>
                  </a:cubicBezTo>
                  <a:cubicBezTo>
                    <a:pt x="40" y="135"/>
                    <a:pt x="40" y="135"/>
                    <a:pt x="40" y="135"/>
                  </a:cubicBezTo>
                  <a:cubicBezTo>
                    <a:pt x="40" y="135"/>
                    <a:pt x="40" y="135"/>
                    <a:pt x="40" y="135"/>
                  </a:cubicBezTo>
                  <a:cubicBezTo>
                    <a:pt x="40" y="135"/>
                    <a:pt x="39" y="135"/>
                    <a:pt x="39" y="135"/>
                  </a:cubicBezTo>
                  <a:cubicBezTo>
                    <a:pt x="39" y="135"/>
                    <a:pt x="39" y="135"/>
                    <a:pt x="39" y="135"/>
                  </a:cubicBezTo>
                  <a:cubicBezTo>
                    <a:pt x="39" y="135"/>
                    <a:pt x="39" y="136"/>
                    <a:pt x="39" y="136"/>
                  </a:cubicBezTo>
                  <a:cubicBezTo>
                    <a:pt x="39" y="136"/>
                    <a:pt x="39" y="136"/>
                    <a:pt x="38" y="136"/>
                  </a:cubicBezTo>
                  <a:cubicBezTo>
                    <a:pt x="38" y="136"/>
                    <a:pt x="38" y="136"/>
                    <a:pt x="38" y="136"/>
                  </a:cubicBezTo>
                  <a:cubicBezTo>
                    <a:pt x="38" y="136"/>
                    <a:pt x="38" y="136"/>
                    <a:pt x="38" y="136"/>
                  </a:cubicBezTo>
                  <a:cubicBezTo>
                    <a:pt x="38" y="136"/>
                    <a:pt x="38" y="136"/>
                    <a:pt x="38" y="136"/>
                  </a:cubicBezTo>
                  <a:cubicBezTo>
                    <a:pt x="38" y="136"/>
                    <a:pt x="38" y="136"/>
                    <a:pt x="38" y="136"/>
                  </a:cubicBezTo>
                  <a:cubicBezTo>
                    <a:pt x="38" y="136"/>
                    <a:pt x="38" y="136"/>
                    <a:pt x="38" y="136"/>
                  </a:cubicBezTo>
                  <a:cubicBezTo>
                    <a:pt x="38" y="136"/>
                    <a:pt x="37" y="136"/>
                    <a:pt x="37" y="136"/>
                  </a:cubicBezTo>
                  <a:cubicBezTo>
                    <a:pt x="37" y="136"/>
                    <a:pt x="37" y="136"/>
                    <a:pt x="37" y="136"/>
                  </a:cubicBezTo>
                  <a:cubicBezTo>
                    <a:pt x="37" y="136"/>
                    <a:pt x="37" y="137"/>
                    <a:pt x="36" y="137"/>
                  </a:cubicBezTo>
                  <a:cubicBezTo>
                    <a:pt x="36" y="137"/>
                    <a:pt x="36" y="137"/>
                    <a:pt x="36" y="137"/>
                  </a:cubicBezTo>
                  <a:cubicBezTo>
                    <a:pt x="36" y="136"/>
                    <a:pt x="36" y="137"/>
                    <a:pt x="36" y="137"/>
                  </a:cubicBezTo>
                  <a:cubicBezTo>
                    <a:pt x="36" y="137"/>
                    <a:pt x="36" y="137"/>
                    <a:pt x="35" y="137"/>
                  </a:cubicBezTo>
                  <a:cubicBezTo>
                    <a:pt x="35" y="137"/>
                    <a:pt x="35" y="136"/>
                    <a:pt x="35" y="136"/>
                  </a:cubicBezTo>
                  <a:cubicBezTo>
                    <a:pt x="35" y="136"/>
                    <a:pt x="35" y="137"/>
                    <a:pt x="35" y="137"/>
                  </a:cubicBezTo>
                  <a:cubicBezTo>
                    <a:pt x="35" y="136"/>
                    <a:pt x="35" y="136"/>
                    <a:pt x="35"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3" y="136"/>
                    <a:pt x="33" y="136"/>
                  </a:cubicBezTo>
                  <a:cubicBezTo>
                    <a:pt x="33" y="136"/>
                    <a:pt x="33" y="136"/>
                    <a:pt x="33" y="136"/>
                  </a:cubicBezTo>
                  <a:cubicBezTo>
                    <a:pt x="33" y="136"/>
                    <a:pt x="33" y="136"/>
                    <a:pt x="33" y="136"/>
                  </a:cubicBezTo>
                  <a:cubicBezTo>
                    <a:pt x="33" y="136"/>
                    <a:pt x="33" y="136"/>
                    <a:pt x="33" y="135"/>
                  </a:cubicBezTo>
                  <a:cubicBezTo>
                    <a:pt x="33" y="135"/>
                    <a:pt x="33" y="135"/>
                    <a:pt x="33" y="135"/>
                  </a:cubicBezTo>
                  <a:cubicBezTo>
                    <a:pt x="33" y="135"/>
                    <a:pt x="33" y="135"/>
                    <a:pt x="33" y="135"/>
                  </a:cubicBezTo>
                  <a:cubicBezTo>
                    <a:pt x="33" y="135"/>
                    <a:pt x="33" y="135"/>
                    <a:pt x="33" y="135"/>
                  </a:cubicBezTo>
                  <a:cubicBezTo>
                    <a:pt x="33" y="135"/>
                    <a:pt x="32" y="135"/>
                    <a:pt x="32" y="135"/>
                  </a:cubicBezTo>
                  <a:cubicBezTo>
                    <a:pt x="32" y="135"/>
                    <a:pt x="32" y="135"/>
                    <a:pt x="32" y="135"/>
                  </a:cubicBezTo>
                  <a:cubicBezTo>
                    <a:pt x="32" y="135"/>
                    <a:pt x="32" y="135"/>
                    <a:pt x="32" y="135"/>
                  </a:cubicBezTo>
                  <a:cubicBezTo>
                    <a:pt x="32" y="135"/>
                    <a:pt x="32" y="136"/>
                    <a:pt x="32" y="136"/>
                  </a:cubicBezTo>
                  <a:cubicBezTo>
                    <a:pt x="32" y="136"/>
                    <a:pt x="33" y="136"/>
                    <a:pt x="33" y="136"/>
                  </a:cubicBezTo>
                  <a:cubicBezTo>
                    <a:pt x="33" y="136"/>
                    <a:pt x="33" y="136"/>
                    <a:pt x="33" y="136"/>
                  </a:cubicBezTo>
                  <a:cubicBezTo>
                    <a:pt x="33" y="136"/>
                    <a:pt x="33" y="136"/>
                    <a:pt x="33" y="136"/>
                  </a:cubicBezTo>
                  <a:cubicBezTo>
                    <a:pt x="33" y="136"/>
                    <a:pt x="33" y="136"/>
                    <a:pt x="33" y="136"/>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6"/>
                    <a:pt x="33" y="136"/>
                    <a:pt x="33" y="136"/>
                  </a:cubicBezTo>
                  <a:cubicBezTo>
                    <a:pt x="33" y="136"/>
                    <a:pt x="33" y="136"/>
                    <a:pt x="32" y="137"/>
                  </a:cubicBezTo>
                  <a:cubicBezTo>
                    <a:pt x="32" y="137"/>
                    <a:pt x="32" y="137"/>
                    <a:pt x="32" y="137"/>
                  </a:cubicBezTo>
                  <a:cubicBezTo>
                    <a:pt x="32" y="137"/>
                    <a:pt x="32" y="137"/>
                    <a:pt x="32" y="137"/>
                  </a:cubicBezTo>
                  <a:cubicBezTo>
                    <a:pt x="32" y="137"/>
                    <a:pt x="32" y="137"/>
                    <a:pt x="32" y="137"/>
                  </a:cubicBezTo>
                  <a:cubicBezTo>
                    <a:pt x="32" y="137"/>
                    <a:pt x="32" y="137"/>
                    <a:pt x="32" y="137"/>
                  </a:cubicBezTo>
                  <a:cubicBezTo>
                    <a:pt x="32" y="137"/>
                    <a:pt x="32" y="137"/>
                    <a:pt x="32" y="137"/>
                  </a:cubicBezTo>
                  <a:cubicBezTo>
                    <a:pt x="32" y="137"/>
                    <a:pt x="31" y="137"/>
                    <a:pt x="31" y="137"/>
                  </a:cubicBezTo>
                  <a:cubicBezTo>
                    <a:pt x="31" y="137"/>
                    <a:pt x="31" y="137"/>
                    <a:pt x="31" y="137"/>
                  </a:cubicBezTo>
                  <a:cubicBezTo>
                    <a:pt x="31" y="137"/>
                    <a:pt x="31" y="137"/>
                    <a:pt x="31" y="137"/>
                  </a:cubicBezTo>
                  <a:cubicBezTo>
                    <a:pt x="30" y="137"/>
                    <a:pt x="30" y="137"/>
                    <a:pt x="30" y="137"/>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7" y="138"/>
                    <a:pt x="27" y="138"/>
                    <a:pt x="27" y="138"/>
                  </a:cubicBezTo>
                  <a:cubicBezTo>
                    <a:pt x="27" y="138"/>
                    <a:pt x="27" y="138"/>
                    <a:pt x="27" y="138"/>
                  </a:cubicBezTo>
                  <a:cubicBezTo>
                    <a:pt x="27" y="139"/>
                    <a:pt x="27" y="139"/>
                    <a:pt x="27" y="139"/>
                  </a:cubicBezTo>
                  <a:cubicBezTo>
                    <a:pt x="27" y="139"/>
                    <a:pt x="27" y="139"/>
                    <a:pt x="27" y="139"/>
                  </a:cubicBezTo>
                  <a:cubicBezTo>
                    <a:pt x="27" y="139"/>
                    <a:pt x="27" y="139"/>
                    <a:pt x="27" y="139"/>
                  </a:cubicBezTo>
                  <a:cubicBezTo>
                    <a:pt x="27" y="139"/>
                    <a:pt x="27" y="139"/>
                    <a:pt x="27" y="139"/>
                  </a:cubicBezTo>
                  <a:cubicBezTo>
                    <a:pt x="27" y="139"/>
                    <a:pt x="27" y="139"/>
                    <a:pt x="27" y="139"/>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2"/>
                    <a:pt x="25" y="142"/>
                    <a:pt x="25" y="142"/>
                  </a:cubicBezTo>
                  <a:cubicBezTo>
                    <a:pt x="25" y="142"/>
                    <a:pt x="25" y="142"/>
                    <a:pt x="25" y="142"/>
                  </a:cubicBezTo>
                  <a:cubicBezTo>
                    <a:pt x="25" y="142"/>
                    <a:pt x="25" y="142"/>
                    <a:pt x="25" y="142"/>
                  </a:cubicBezTo>
                  <a:cubicBezTo>
                    <a:pt x="25" y="142"/>
                    <a:pt x="25" y="142"/>
                    <a:pt x="25" y="142"/>
                  </a:cubicBezTo>
                  <a:cubicBezTo>
                    <a:pt x="25" y="143"/>
                    <a:pt x="25" y="143"/>
                    <a:pt x="25" y="143"/>
                  </a:cubicBezTo>
                  <a:cubicBezTo>
                    <a:pt x="25" y="143"/>
                    <a:pt x="25" y="143"/>
                    <a:pt x="25" y="143"/>
                  </a:cubicBezTo>
                  <a:cubicBezTo>
                    <a:pt x="25" y="143"/>
                    <a:pt x="25" y="143"/>
                    <a:pt x="25" y="143"/>
                  </a:cubicBezTo>
                  <a:cubicBezTo>
                    <a:pt x="25" y="143"/>
                    <a:pt x="25" y="143"/>
                    <a:pt x="25" y="143"/>
                  </a:cubicBezTo>
                  <a:cubicBezTo>
                    <a:pt x="25" y="143"/>
                    <a:pt x="25" y="143"/>
                    <a:pt x="25" y="143"/>
                  </a:cubicBezTo>
                  <a:cubicBezTo>
                    <a:pt x="24" y="143"/>
                    <a:pt x="24" y="143"/>
                    <a:pt x="24" y="143"/>
                  </a:cubicBezTo>
                  <a:cubicBezTo>
                    <a:pt x="24" y="143"/>
                    <a:pt x="24" y="143"/>
                    <a:pt x="24" y="143"/>
                  </a:cubicBezTo>
                  <a:cubicBezTo>
                    <a:pt x="24" y="143"/>
                    <a:pt x="24" y="143"/>
                    <a:pt x="24" y="143"/>
                  </a:cubicBezTo>
                  <a:cubicBezTo>
                    <a:pt x="24" y="144"/>
                    <a:pt x="24" y="144"/>
                    <a:pt x="24" y="144"/>
                  </a:cubicBezTo>
                  <a:cubicBezTo>
                    <a:pt x="24" y="144"/>
                    <a:pt x="24" y="144"/>
                    <a:pt x="24" y="144"/>
                  </a:cubicBezTo>
                  <a:cubicBezTo>
                    <a:pt x="24" y="144"/>
                    <a:pt x="24" y="144"/>
                    <a:pt x="24" y="144"/>
                  </a:cubicBezTo>
                  <a:cubicBezTo>
                    <a:pt x="24" y="144"/>
                    <a:pt x="24"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5"/>
                    <a:pt x="23" y="145"/>
                    <a:pt x="23" y="145"/>
                  </a:cubicBezTo>
                  <a:cubicBezTo>
                    <a:pt x="23" y="145"/>
                    <a:pt x="23" y="145"/>
                    <a:pt x="23" y="145"/>
                  </a:cubicBezTo>
                  <a:cubicBezTo>
                    <a:pt x="23" y="145"/>
                    <a:pt x="23" y="145"/>
                    <a:pt x="23" y="145"/>
                  </a:cubicBezTo>
                  <a:cubicBezTo>
                    <a:pt x="23" y="145"/>
                    <a:pt x="23" y="145"/>
                    <a:pt x="23"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1" y="145"/>
                    <a:pt x="21" y="145"/>
                    <a:pt x="21" y="145"/>
                  </a:cubicBezTo>
                  <a:cubicBezTo>
                    <a:pt x="21" y="145"/>
                    <a:pt x="22"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6"/>
                    <a:pt x="21" y="146"/>
                    <a:pt x="21" y="146"/>
                  </a:cubicBezTo>
                  <a:cubicBezTo>
                    <a:pt x="21" y="146"/>
                    <a:pt x="21" y="146"/>
                    <a:pt x="21" y="146"/>
                  </a:cubicBezTo>
                  <a:cubicBezTo>
                    <a:pt x="21" y="146"/>
                    <a:pt x="21" y="146"/>
                    <a:pt x="21" y="146"/>
                  </a:cubicBezTo>
                  <a:cubicBezTo>
                    <a:pt x="21" y="146"/>
                    <a:pt x="21" y="146"/>
                    <a:pt x="21"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8" y="148"/>
                    <a:pt x="18" y="148"/>
                    <a:pt x="18" y="148"/>
                  </a:cubicBezTo>
                  <a:cubicBezTo>
                    <a:pt x="18" y="148"/>
                    <a:pt x="18" y="148"/>
                    <a:pt x="18" y="148"/>
                  </a:cubicBezTo>
                  <a:cubicBezTo>
                    <a:pt x="19" y="148"/>
                    <a:pt x="19" y="148"/>
                    <a:pt x="19" y="148"/>
                  </a:cubicBezTo>
                  <a:cubicBezTo>
                    <a:pt x="18" y="148"/>
                    <a:pt x="18" y="148"/>
                    <a:pt x="18" y="148"/>
                  </a:cubicBezTo>
                  <a:cubicBezTo>
                    <a:pt x="18" y="148"/>
                    <a:pt x="18" y="149"/>
                    <a:pt x="18" y="149"/>
                  </a:cubicBezTo>
                  <a:cubicBezTo>
                    <a:pt x="18" y="149"/>
                    <a:pt x="18" y="149"/>
                    <a:pt x="18" y="149"/>
                  </a:cubicBezTo>
                  <a:cubicBezTo>
                    <a:pt x="18" y="149"/>
                    <a:pt x="18" y="149"/>
                    <a:pt x="18"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8"/>
                    <a:pt x="20" y="148"/>
                    <a:pt x="20"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3" y="149"/>
                    <a:pt x="23" y="149"/>
                    <a:pt x="23" y="149"/>
                  </a:cubicBezTo>
                  <a:cubicBezTo>
                    <a:pt x="23" y="149"/>
                    <a:pt x="23" y="149"/>
                    <a:pt x="23" y="149"/>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3" y="148"/>
                    <a:pt x="23" y="148"/>
                    <a:pt x="23" y="148"/>
                  </a:cubicBezTo>
                  <a:cubicBezTo>
                    <a:pt x="23" y="148"/>
                    <a:pt x="23" y="148"/>
                    <a:pt x="23" y="148"/>
                  </a:cubicBezTo>
                  <a:cubicBezTo>
                    <a:pt x="23" y="148"/>
                    <a:pt x="23" y="148"/>
                    <a:pt x="23" y="148"/>
                  </a:cubicBezTo>
                  <a:cubicBezTo>
                    <a:pt x="23" y="148"/>
                    <a:pt x="23" y="148"/>
                    <a:pt x="23" y="148"/>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6"/>
                    <a:pt x="24" y="146"/>
                    <a:pt x="24" y="146"/>
                  </a:cubicBezTo>
                  <a:cubicBezTo>
                    <a:pt x="24" y="146"/>
                    <a:pt x="24" y="146"/>
                    <a:pt x="24" y="146"/>
                  </a:cubicBezTo>
                  <a:cubicBezTo>
                    <a:pt x="24" y="146"/>
                    <a:pt x="24" y="146"/>
                    <a:pt x="24" y="146"/>
                  </a:cubicBezTo>
                  <a:cubicBezTo>
                    <a:pt x="24" y="146"/>
                    <a:pt x="24" y="146"/>
                    <a:pt x="24" y="146"/>
                  </a:cubicBezTo>
                  <a:cubicBezTo>
                    <a:pt x="24" y="146"/>
                    <a:pt x="24" y="146"/>
                    <a:pt x="24"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7" y="146"/>
                    <a:pt x="27" y="146"/>
                    <a:pt x="27" y="146"/>
                  </a:cubicBezTo>
                  <a:cubicBezTo>
                    <a:pt x="27" y="146"/>
                    <a:pt x="27" y="146"/>
                    <a:pt x="27" y="146"/>
                  </a:cubicBezTo>
                  <a:cubicBezTo>
                    <a:pt x="27" y="146"/>
                    <a:pt x="27" y="146"/>
                    <a:pt x="27"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7"/>
                    <a:pt x="28" y="147"/>
                    <a:pt x="28" y="147"/>
                  </a:cubicBezTo>
                  <a:cubicBezTo>
                    <a:pt x="28" y="147"/>
                    <a:pt x="28" y="147"/>
                    <a:pt x="28" y="147"/>
                  </a:cubicBezTo>
                  <a:cubicBezTo>
                    <a:pt x="28" y="147"/>
                    <a:pt x="28" y="147"/>
                    <a:pt x="28" y="147"/>
                  </a:cubicBezTo>
                  <a:cubicBezTo>
                    <a:pt x="28" y="147"/>
                    <a:pt x="28" y="147"/>
                    <a:pt x="28" y="147"/>
                  </a:cubicBezTo>
                  <a:cubicBezTo>
                    <a:pt x="28" y="147"/>
                    <a:pt x="28" y="147"/>
                    <a:pt x="28" y="147"/>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9"/>
                    <a:pt x="28" y="149"/>
                    <a:pt x="28" y="149"/>
                  </a:cubicBezTo>
                  <a:cubicBezTo>
                    <a:pt x="28" y="149"/>
                    <a:pt x="28" y="149"/>
                    <a:pt x="28" y="149"/>
                  </a:cubicBezTo>
                  <a:cubicBezTo>
                    <a:pt x="28" y="149"/>
                    <a:pt x="28" y="149"/>
                    <a:pt x="28" y="149"/>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9" y="150"/>
                    <a:pt x="29" y="150"/>
                    <a:pt x="29" y="150"/>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0"/>
                    <a:pt x="31" y="150"/>
                  </a:cubicBezTo>
                  <a:cubicBezTo>
                    <a:pt x="31" y="150"/>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8" y="152"/>
                    <a:pt x="28" y="152"/>
                    <a:pt x="28" y="152"/>
                  </a:cubicBezTo>
                  <a:cubicBezTo>
                    <a:pt x="28" y="152"/>
                    <a:pt x="28" y="152"/>
                    <a:pt x="28" y="152"/>
                  </a:cubicBezTo>
                  <a:cubicBezTo>
                    <a:pt x="28" y="153"/>
                    <a:pt x="28" y="153"/>
                    <a:pt x="28" y="153"/>
                  </a:cubicBezTo>
                  <a:cubicBezTo>
                    <a:pt x="28" y="153"/>
                    <a:pt x="28" y="153"/>
                    <a:pt x="28" y="153"/>
                  </a:cubicBezTo>
                  <a:cubicBezTo>
                    <a:pt x="28" y="153"/>
                    <a:pt x="28" y="153"/>
                    <a:pt x="28" y="153"/>
                  </a:cubicBezTo>
                  <a:cubicBezTo>
                    <a:pt x="28" y="153"/>
                    <a:pt x="28" y="153"/>
                    <a:pt x="28" y="153"/>
                  </a:cubicBezTo>
                  <a:cubicBezTo>
                    <a:pt x="28" y="153"/>
                    <a:pt x="28" y="153"/>
                    <a:pt x="28" y="153"/>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9" y="155"/>
                    <a:pt x="29" y="155"/>
                    <a:pt x="29" y="155"/>
                  </a:cubicBezTo>
                  <a:cubicBezTo>
                    <a:pt x="29" y="155"/>
                    <a:pt x="29" y="155"/>
                    <a:pt x="29" y="155"/>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30" y="155"/>
                    <a:pt x="30" y="155"/>
                    <a:pt x="30" y="155"/>
                  </a:cubicBezTo>
                  <a:cubicBezTo>
                    <a:pt x="30" y="155"/>
                    <a:pt x="30" y="155"/>
                    <a:pt x="30" y="155"/>
                  </a:cubicBezTo>
                  <a:cubicBezTo>
                    <a:pt x="30" y="155"/>
                    <a:pt x="30" y="155"/>
                    <a:pt x="30" y="155"/>
                  </a:cubicBezTo>
                  <a:cubicBezTo>
                    <a:pt x="31" y="155"/>
                    <a:pt x="31" y="155"/>
                    <a:pt x="31" y="155"/>
                  </a:cubicBezTo>
                  <a:cubicBezTo>
                    <a:pt x="31" y="155"/>
                    <a:pt x="31" y="155"/>
                    <a:pt x="31" y="155"/>
                  </a:cubicBezTo>
                  <a:cubicBezTo>
                    <a:pt x="31" y="155"/>
                    <a:pt x="30" y="155"/>
                    <a:pt x="30" y="156"/>
                  </a:cubicBezTo>
                  <a:cubicBezTo>
                    <a:pt x="30" y="156"/>
                    <a:pt x="30"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8"/>
                  </a:cubicBezTo>
                  <a:cubicBezTo>
                    <a:pt x="29" y="158"/>
                    <a:pt x="29" y="158"/>
                    <a:pt x="29" y="158"/>
                  </a:cubicBezTo>
                  <a:cubicBezTo>
                    <a:pt x="29" y="158"/>
                    <a:pt x="29" y="158"/>
                    <a:pt x="28" y="158"/>
                  </a:cubicBezTo>
                  <a:cubicBezTo>
                    <a:pt x="28" y="158"/>
                    <a:pt x="29" y="158"/>
                    <a:pt x="29" y="158"/>
                  </a:cubicBezTo>
                  <a:cubicBezTo>
                    <a:pt x="28" y="158"/>
                    <a:pt x="28" y="158"/>
                    <a:pt x="28" y="158"/>
                  </a:cubicBezTo>
                  <a:cubicBezTo>
                    <a:pt x="28" y="158"/>
                    <a:pt x="28" y="158"/>
                    <a:pt x="28" y="158"/>
                  </a:cubicBezTo>
                  <a:cubicBezTo>
                    <a:pt x="28" y="158"/>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60"/>
                    <a:pt x="28" y="160"/>
                  </a:cubicBezTo>
                  <a:cubicBezTo>
                    <a:pt x="28" y="160"/>
                    <a:pt x="28" y="160"/>
                    <a:pt x="28" y="160"/>
                  </a:cubicBezTo>
                  <a:cubicBezTo>
                    <a:pt x="28" y="160"/>
                    <a:pt x="28" y="160"/>
                    <a:pt x="28" y="160"/>
                  </a:cubicBezTo>
                  <a:cubicBezTo>
                    <a:pt x="28" y="160"/>
                    <a:pt x="28" y="160"/>
                    <a:pt x="28" y="160"/>
                  </a:cubicBezTo>
                  <a:cubicBezTo>
                    <a:pt x="28" y="160"/>
                    <a:pt x="28" y="160"/>
                    <a:pt x="28" y="160"/>
                  </a:cubicBezTo>
                  <a:cubicBezTo>
                    <a:pt x="28" y="160"/>
                    <a:pt x="28" y="160"/>
                    <a:pt x="28" y="160"/>
                  </a:cubicBezTo>
                  <a:cubicBezTo>
                    <a:pt x="28" y="160"/>
                    <a:pt x="28" y="160"/>
                    <a:pt x="28" y="161"/>
                  </a:cubicBezTo>
                  <a:cubicBezTo>
                    <a:pt x="28" y="161"/>
                    <a:pt x="28" y="161"/>
                    <a:pt x="28" y="161"/>
                  </a:cubicBezTo>
                  <a:cubicBezTo>
                    <a:pt x="28" y="161"/>
                    <a:pt x="28" y="161"/>
                    <a:pt x="28" y="161"/>
                  </a:cubicBezTo>
                  <a:cubicBezTo>
                    <a:pt x="28" y="161"/>
                    <a:pt x="27" y="161"/>
                    <a:pt x="27" y="161"/>
                  </a:cubicBezTo>
                  <a:cubicBezTo>
                    <a:pt x="27" y="161"/>
                    <a:pt x="27" y="161"/>
                    <a:pt x="27" y="161"/>
                  </a:cubicBezTo>
                  <a:cubicBezTo>
                    <a:pt x="27" y="161"/>
                    <a:pt x="27" y="161"/>
                    <a:pt x="27" y="161"/>
                  </a:cubicBezTo>
                  <a:cubicBezTo>
                    <a:pt x="27" y="161"/>
                    <a:pt x="27" y="161"/>
                    <a:pt x="27" y="161"/>
                  </a:cubicBezTo>
                  <a:cubicBezTo>
                    <a:pt x="27" y="161"/>
                    <a:pt x="27" y="162"/>
                    <a:pt x="27" y="162"/>
                  </a:cubicBezTo>
                  <a:cubicBezTo>
                    <a:pt x="27" y="162"/>
                    <a:pt x="27" y="162"/>
                    <a:pt x="27" y="162"/>
                  </a:cubicBezTo>
                  <a:cubicBezTo>
                    <a:pt x="27" y="162"/>
                    <a:pt x="27" y="162"/>
                    <a:pt x="27" y="162"/>
                  </a:cubicBezTo>
                  <a:cubicBezTo>
                    <a:pt x="27" y="162"/>
                    <a:pt x="27" y="162"/>
                    <a:pt x="27" y="162"/>
                  </a:cubicBezTo>
                  <a:cubicBezTo>
                    <a:pt x="27" y="162"/>
                    <a:pt x="27" y="162"/>
                    <a:pt x="27" y="162"/>
                  </a:cubicBezTo>
                  <a:cubicBezTo>
                    <a:pt x="27" y="162"/>
                    <a:pt x="27" y="162"/>
                    <a:pt x="27" y="162"/>
                  </a:cubicBezTo>
                  <a:cubicBezTo>
                    <a:pt x="27" y="162"/>
                    <a:pt x="26" y="162"/>
                    <a:pt x="26" y="162"/>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4"/>
                    <a:pt x="25" y="164"/>
                  </a:cubicBezTo>
                  <a:cubicBezTo>
                    <a:pt x="25" y="164"/>
                    <a:pt x="25"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5"/>
                    <a:pt x="23" y="165"/>
                  </a:cubicBezTo>
                  <a:cubicBezTo>
                    <a:pt x="23" y="165"/>
                    <a:pt x="23" y="165"/>
                    <a:pt x="23" y="165"/>
                  </a:cubicBezTo>
                  <a:cubicBezTo>
                    <a:pt x="23" y="165"/>
                    <a:pt x="23" y="165"/>
                    <a:pt x="23"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6"/>
                    <a:pt x="22" y="166"/>
                  </a:cubicBezTo>
                  <a:cubicBezTo>
                    <a:pt x="21" y="166"/>
                    <a:pt x="21" y="166"/>
                    <a:pt x="21" y="166"/>
                  </a:cubicBezTo>
                  <a:cubicBezTo>
                    <a:pt x="21" y="166"/>
                    <a:pt x="21" y="166"/>
                    <a:pt x="21" y="166"/>
                  </a:cubicBezTo>
                  <a:cubicBezTo>
                    <a:pt x="21" y="166"/>
                    <a:pt x="21" y="166"/>
                    <a:pt x="21" y="166"/>
                  </a:cubicBezTo>
                  <a:cubicBezTo>
                    <a:pt x="21" y="166"/>
                    <a:pt x="21" y="166"/>
                    <a:pt x="21" y="166"/>
                  </a:cubicBezTo>
                  <a:cubicBezTo>
                    <a:pt x="21" y="166"/>
                    <a:pt x="21" y="166"/>
                    <a:pt x="21" y="166"/>
                  </a:cubicBezTo>
                  <a:cubicBezTo>
                    <a:pt x="21" y="166"/>
                    <a:pt x="21" y="165"/>
                    <a:pt x="21" y="165"/>
                  </a:cubicBezTo>
                  <a:cubicBezTo>
                    <a:pt x="21" y="165"/>
                    <a:pt x="21" y="165"/>
                    <a:pt x="21" y="165"/>
                  </a:cubicBezTo>
                  <a:cubicBezTo>
                    <a:pt x="21" y="165"/>
                    <a:pt x="21" y="165"/>
                    <a:pt x="21" y="165"/>
                  </a:cubicBezTo>
                  <a:cubicBezTo>
                    <a:pt x="21" y="165"/>
                    <a:pt x="20" y="166"/>
                    <a:pt x="20" y="166"/>
                  </a:cubicBezTo>
                  <a:cubicBezTo>
                    <a:pt x="20" y="165"/>
                    <a:pt x="20" y="165"/>
                    <a:pt x="20" y="165"/>
                  </a:cubicBezTo>
                  <a:cubicBezTo>
                    <a:pt x="20" y="165"/>
                    <a:pt x="20" y="165"/>
                    <a:pt x="20" y="165"/>
                  </a:cubicBezTo>
                  <a:cubicBezTo>
                    <a:pt x="20" y="165"/>
                    <a:pt x="20" y="165"/>
                    <a:pt x="20" y="166"/>
                  </a:cubicBezTo>
                  <a:cubicBezTo>
                    <a:pt x="20" y="166"/>
                    <a:pt x="20"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7"/>
                    <a:pt x="19" y="167"/>
                    <a:pt x="19" y="167"/>
                  </a:cubicBezTo>
                  <a:cubicBezTo>
                    <a:pt x="19" y="167"/>
                    <a:pt x="19" y="167"/>
                    <a:pt x="19" y="167"/>
                  </a:cubicBezTo>
                  <a:cubicBezTo>
                    <a:pt x="19" y="167"/>
                    <a:pt x="19" y="167"/>
                    <a:pt x="19" y="167"/>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7"/>
                    <a:pt x="18" y="167"/>
                  </a:cubicBezTo>
                  <a:cubicBezTo>
                    <a:pt x="18" y="167"/>
                    <a:pt x="18" y="167"/>
                    <a:pt x="18" y="167"/>
                  </a:cubicBezTo>
                  <a:cubicBezTo>
                    <a:pt x="18" y="167"/>
                    <a:pt x="18" y="167"/>
                    <a:pt x="18" y="167"/>
                  </a:cubicBezTo>
                  <a:cubicBezTo>
                    <a:pt x="18" y="167"/>
                    <a:pt x="18" y="167"/>
                    <a:pt x="18" y="167"/>
                  </a:cubicBezTo>
                  <a:cubicBezTo>
                    <a:pt x="18" y="167"/>
                    <a:pt x="18" y="167"/>
                    <a:pt x="18" y="167"/>
                  </a:cubicBezTo>
                  <a:cubicBezTo>
                    <a:pt x="17" y="167"/>
                    <a:pt x="17" y="167"/>
                    <a:pt x="17" y="167"/>
                  </a:cubicBezTo>
                  <a:cubicBezTo>
                    <a:pt x="17" y="167"/>
                    <a:pt x="17" y="167"/>
                    <a:pt x="17" y="167"/>
                  </a:cubicBezTo>
                  <a:cubicBezTo>
                    <a:pt x="17" y="167"/>
                    <a:pt x="17" y="167"/>
                    <a:pt x="17" y="167"/>
                  </a:cubicBezTo>
                  <a:cubicBezTo>
                    <a:pt x="17" y="167"/>
                    <a:pt x="17" y="167"/>
                    <a:pt x="17" y="167"/>
                  </a:cubicBezTo>
                  <a:cubicBezTo>
                    <a:pt x="17" y="167"/>
                    <a:pt x="17" y="167"/>
                    <a:pt x="17" y="167"/>
                  </a:cubicBezTo>
                  <a:cubicBezTo>
                    <a:pt x="17" y="167"/>
                    <a:pt x="17" y="167"/>
                    <a:pt x="17" y="168"/>
                  </a:cubicBezTo>
                  <a:cubicBezTo>
                    <a:pt x="17" y="168"/>
                    <a:pt x="17"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5" y="168"/>
                    <a:pt x="16" y="168"/>
                  </a:cubicBezTo>
                  <a:cubicBezTo>
                    <a:pt x="16"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9"/>
                    <a:pt x="15" y="169"/>
                    <a:pt x="15" y="169"/>
                  </a:cubicBezTo>
                  <a:cubicBezTo>
                    <a:pt x="15" y="169"/>
                    <a:pt x="15" y="169"/>
                    <a:pt x="15" y="169"/>
                  </a:cubicBezTo>
                  <a:cubicBezTo>
                    <a:pt x="15" y="169"/>
                    <a:pt x="15" y="169"/>
                    <a:pt x="15" y="169"/>
                  </a:cubicBezTo>
                  <a:cubicBezTo>
                    <a:pt x="15" y="169"/>
                    <a:pt x="15" y="169"/>
                    <a:pt x="15" y="169"/>
                  </a:cubicBezTo>
                  <a:cubicBezTo>
                    <a:pt x="15" y="169"/>
                    <a:pt x="15" y="169"/>
                    <a:pt x="15" y="169"/>
                  </a:cubicBezTo>
                  <a:cubicBezTo>
                    <a:pt x="15"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2" y="168"/>
                    <a:pt x="12" y="168"/>
                  </a:cubicBezTo>
                  <a:cubicBezTo>
                    <a:pt x="12" y="168"/>
                    <a:pt x="12" y="168"/>
                    <a:pt x="12" y="168"/>
                  </a:cubicBezTo>
                  <a:cubicBezTo>
                    <a:pt x="12" y="168"/>
                    <a:pt x="13" y="168"/>
                    <a:pt x="13" y="168"/>
                  </a:cubicBezTo>
                  <a:cubicBezTo>
                    <a:pt x="13" y="168"/>
                    <a:pt x="13" y="168"/>
                    <a:pt x="13" y="168"/>
                  </a:cubicBezTo>
                  <a:cubicBezTo>
                    <a:pt x="13" y="168"/>
                    <a:pt x="13" y="168"/>
                    <a:pt x="13" y="169"/>
                  </a:cubicBezTo>
                  <a:cubicBezTo>
                    <a:pt x="13" y="169"/>
                    <a:pt x="13" y="169"/>
                    <a:pt x="13" y="169"/>
                  </a:cubicBezTo>
                  <a:cubicBezTo>
                    <a:pt x="13" y="169"/>
                    <a:pt x="13" y="169"/>
                    <a:pt x="12" y="169"/>
                  </a:cubicBezTo>
                  <a:cubicBezTo>
                    <a:pt x="12" y="169"/>
                    <a:pt x="12" y="169"/>
                    <a:pt x="12" y="169"/>
                  </a:cubicBezTo>
                  <a:cubicBezTo>
                    <a:pt x="12" y="169"/>
                    <a:pt x="12" y="169"/>
                    <a:pt x="12" y="169"/>
                  </a:cubicBezTo>
                  <a:cubicBezTo>
                    <a:pt x="12" y="169"/>
                    <a:pt x="12" y="169"/>
                    <a:pt x="12" y="169"/>
                  </a:cubicBezTo>
                  <a:cubicBezTo>
                    <a:pt x="12" y="169"/>
                    <a:pt x="12" y="169"/>
                    <a:pt x="13" y="169"/>
                  </a:cubicBezTo>
                  <a:cubicBezTo>
                    <a:pt x="13" y="169"/>
                    <a:pt x="12" y="169"/>
                    <a:pt x="12" y="169"/>
                  </a:cubicBezTo>
                  <a:cubicBezTo>
                    <a:pt x="12" y="169"/>
                    <a:pt x="12" y="169"/>
                    <a:pt x="12" y="169"/>
                  </a:cubicBezTo>
                  <a:cubicBezTo>
                    <a:pt x="12" y="169"/>
                    <a:pt x="12" y="170"/>
                    <a:pt x="12" y="170"/>
                  </a:cubicBezTo>
                  <a:cubicBezTo>
                    <a:pt x="12" y="170"/>
                    <a:pt x="12" y="169"/>
                    <a:pt x="12" y="169"/>
                  </a:cubicBezTo>
                  <a:cubicBezTo>
                    <a:pt x="12" y="169"/>
                    <a:pt x="12" y="169"/>
                    <a:pt x="12" y="170"/>
                  </a:cubicBezTo>
                  <a:cubicBezTo>
                    <a:pt x="12" y="170"/>
                    <a:pt x="12" y="170"/>
                    <a:pt x="12" y="170"/>
                  </a:cubicBezTo>
                  <a:cubicBezTo>
                    <a:pt x="12" y="170"/>
                    <a:pt x="12" y="170"/>
                    <a:pt x="12" y="170"/>
                  </a:cubicBezTo>
                  <a:cubicBezTo>
                    <a:pt x="12" y="170"/>
                    <a:pt x="12" y="170"/>
                    <a:pt x="12" y="170"/>
                  </a:cubicBezTo>
                  <a:cubicBezTo>
                    <a:pt x="12" y="170"/>
                    <a:pt x="12" y="170"/>
                    <a:pt x="12" y="170"/>
                  </a:cubicBezTo>
                  <a:cubicBezTo>
                    <a:pt x="12" y="170"/>
                    <a:pt x="12" y="170"/>
                    <a:pt x="12" y="170"/>
                  </a:cubicBezTo>
                  <a:cubicBezTo>
                    <a:pt x="12" y="170"/>
                    <a:pt x="11" y="170"/>
                    <a:pt x="11" y="170"/>
                  </a:cubicBezTo>
                  <a:cubicBezTo>
                    <a:pt x="11" y="170"/>
                    <a:pt x="12"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1"/>
                  </a:cubicBezTo>
                  <a:cubicBezTo>
                    <a:pt x="10" y="171"/>
                    <a:pt x="10" y="171"/>
                    <a:pt x="10" y="171"/>
                  </a:cubicBezTo>
                  <a:cubicBezTo>
                    <a:pt x="10" y="171"/>
                    <a:pt x="10" y="171"/>
                    <a:pt x="10" y="171"/>
                  </a:cubicBezTo>
                  <a:cubicBezTo>
                    <a:pt x="10"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10" y="172"/>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1" y="172"/>
                    <a:pt x="11" y="172"/>
                    <a:pt x="11" y="172"/>
                  </a:cubicBezTo>
                  <a:cubicBezTo>
                    <a:pt x="10" y="172"/>
                    <a:pt x="10" y="172"/>
                    <a:pt x="10"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2" y="172"/>
                    <a:pt x="12" y="172"/>
                  </a:cubicBezTo>
                  <a:cubicBezTo>
                    <a:pt x="12" y="172"/>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5"/>
                    <a:pt x="12" y="175"/>
                  </a:cubicBezTo>
                  <a:cubicBezTo>
                    <a:pt x="12" y="175"/>
                    <a:pt x="12" y="175"/>
                    <a:pt x="12" y="175"/>
                  </a:cubicBezTo>
                  <a:cubicBezTo>
                    <a:pt x="11" y="174"/>
                    <a:pt x="11" y="174"/>
                    <a:pt x="11" y="174"/>
                  </a:cubicBezTo>
                  <a:cubicBezTo>
                    <a:pt x="11" y="174"/>
                    <a:pt x="11" y="174"/>
                    <a:pt x="11" y="174"/>
                  </a:cubicBezTo>
                  <a:cubicBezTo>
                    <a:pt x="11" y="174"/>
                    <a:pt x="11" y="174"/>
                    <a:pt x="11" y="174"/>
                  </a:cubicBezTo>
                  <a:cubicBezTo>
                    <a:pt x="11" y="174"/>
                    <a:pt x="11" y="174"/>
                    <a:pt x="11" y="174"/>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9"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1" y="176"/>
                    <a:pt x="11" y="176"/>
                  </a:cubicBezTo>
                  <a:cubicBezTo>
                    <a:pt x="11" y="176"/>
                    <a:pt x="11" y="176"/>
                    <a:pt x="11" y="176"/>
                  </a:cubicBezTo>
                  <a:cubicBezTo>
                    <a:pt x="10" y="176"/>
                    <a:pt x="10" y="176"/>
                    <a:pt x="10" y="176"/>
                  </a:cubicBezTo>
                  <a:cubicBezTo>
                    <a:pt x="11" y="176"/>
                    <a:pt x="11" y="176"/>
                    <a:pt x="11" y="176"/>
                  </a:cubicBezTo>
                  <a:cubicBezTo>
                    <a:pt x="11" y="176"/>
                    <a:pt x="11" y="176"/>
                    <a:pt x="11" y="176"/>
                  </a:cubicBezTo>
                  <a:cubicBezTo>
                    <a:pt x="11" y="176"/>
                    <a:pt x="11" y="176"/>
                    <a:pt x="11" y="176"/>
                  </a:cubicBezTo>
                  <a:cubicBezTo>
                    <a:pt x="11" y="176"/>
                    <a:pt x="10" y="177"/>
                    <a:pt x="11" y="177"/>
                  </a:cubicBezTo>
                  <a:cubicBezTo>
                    <a:pt x="11" y="177"/>
                    <a:pt x="11" y="177"/>
                    <a:pt x="11" y="177"/>
                  </a:cubicBezTo>
                  <a:cubicBezTo>
                    <a:pt x="11" y="177"/>
                    <a:pt x="11" y="177"/>
                    <a:pt x="11" y="177"/>
                  </a:cubicBezTo>
                  <a:cubicBezTo>
                    <a:pt x="11" y="177"/>
                    <a:pt x="11" y="177"/>
                    <a:pt x="11" y="177"/>
                  </a:cubicBezTo>
                  <a:cubicBezTo>
                    <a:pt x="11" y="177"/>
                    <a:pt x="11" y="177"/>
                    <a:pt x="11" y="177"/>
                  </a:cubicBezTo>
                  <a:cubicBezTo>
                    <a:pt x="11" y="177"/>
                    <a:pt x="11" y="177"/>
                    <a:pt x="11" y="177"/>
                  </a:cubicBezTo>
                  <a:cubicBezTo>
                    <a:pt x="11" y="177"/>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3" y="176"/>
                    <a:pt x="13" y="176"/>
                  </a:cubicBezTo>
                  <a:cubicBezTo>
                    <a:pt x="13" y="176"/>
                    <a:pt x="13" y="176"/>
                    <a:pt x="13" y="176"/>
                  </a:cubicBezTo>
                  <a:cubicBezTo>
                    <a:pt x="13" y="176"/>
                    <a:pt x="13" y="176"/>
                    <a:pt x="13" y="176"/>
                  </a:cubicBezTo>
                  <a:cubicBezTo>
                    <a:pt x="13" y="176"/>
                    <a:pt x="13" y="176"/>
                    <a:pt x="13" y="176"/>
                  </a:cubicBezTo>
                  <a:cubicBezTo>
                    <a:pt x="13" y="176"/>
                    <a:pt x="13" y="176"/>
                    <a:pt x="13" y="176"/>
                  </a:cubicBezTo>
                  <a:cubicBezTo>
                    <a:pt x="13" y="176"/>
                    <a:pt x="13" y="176"/>
                    <a:pt x="13" y="176"/>
                  </a:cubicBezTo>
                  <a:cubicBezTo>
                    <a:pt x="14" y="176"/>
                    <a:pt x="14" y="176"/>
                    <a:pt x="14" y="176"/>
                  </a:cubicBezTo>
                  <a:cubicBezTo>
                    <a:pt x="14" y="176"/>
                    <a:pt x="14" y="176"/>
                    <a:pt x="14" y="176"/>
                  </a:cubicBezTo>
                  <a:cubicBezTo>
                    <a:pt x="14" y="176"/>
                    <a:pt x="14" y="176"/>
                    <a:pt x="14" y="176"/>
                  </a:cubicBezTo>
                  <a:cubicBezTo>
                    <a:pt x="14" y="176"/>
                    <a:pt x="14" y="176"/>
                    <a:pt x="14" y="176"/>
                  </a:cubicBezTo>
                  <a:cubicBezTo>
                    <a:pt x="14" y="176"/>
                    <a:pt x="14" y="176"/>
                    <a:pt x="14"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4" y="175"/>
                    <a:pt x="15" y="175"/>
                    <a:pt x="15" y="175"/>
                  </a:cubicBezTo>
                  <a:cubicBezTo>
                    <a:pt x="15" y="175"/>
                    <a:pt x="15" y="175"/>
                    <a:pt x="15" y="175"/>
                  </a:cubicBezTo>
                  <a:cubicBezTo>
                    <a:pt x="15" y="175"/>
                    <a:pt x="15" y="175"/>
                    <a:pt x="15" y="175"/>
                  </a:cubicBezTo>
                  <a:cubicBezTo>
                    <a:pt x="15" y="175"/>
                    <a:pt x="15" y="175"/>
                    <a:pt x="15" y="175"/>
                  </a:cubicBezTo>
                  <a:cubicBezTo>
                    <a:pt x="15" y="175"/>
                    <a:pt x="15" y="174"/>
                    <a:pt x="15" y="174"/>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6" y="175"/>
                    <a:pt x="16" y="175"/>
                  </a:cubicBezTo>
                  <a:cubicBezTo>
                    <a:pt x="16" y="174"/>
                    <a:pt x="16" y="174"/>
                    <a:pt x="16" y="174"/>
                  </a:cubicBezTo>
                  <a:cubicBezTo>
                    <a:pt x="16" y="174"/>
                    <a:pt x="16" y="174"/>
                    <a:pt x="16" y="174"/>
                  </a:cubicBezTo>
                  <a:cubicBezTo>
                    <a:pt x="16" y="175"/>
                    <a:pt x="16" y="175"/>
                    <a:pt x="16"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6"/>
                    <a:pt x="15" y="176"/>
                  </a:cubicBezTo>
                  <a:cubicBezTo>
                    <a:pt x="15" y="176"/>
                    <a:pt x="15" y="176"/>
                    <a:pt x="15" y="176"/>
                  </a:cubicBezTo>
                  <a:cubicBezTo>
                    <a:pt x="15" y="176"/>
                    <a:pt x="16" y="176"/>
                    <a:pt x="16" y="176"/>
                  </a:cubicBezTo>
                  <a:cubicBezTo>
                    <a:pt x="16" y="176"/>
                    <a:pt x="15" y="176"/>
                    <a:pt x="15" y="176"/>
                  </a:cubicBezTo>
                  <a:cubicBezTo>
                    <a:pt x="15" y="176"/>
                    <a:pt x="15" y="176"/>
                    <a:pt x="15" y="176"/>
                  </a:cubicBezTo>
                  <a:cubicBezTo>
                    <a:pt x="15" y="176"/>
                    <a:pt x="15" y="176"/>
                    <a:pt x="15" y="176"/>
                  </a:cubicBezTo>
                  <a:cubicBezTo>
                    <a:pt x="15"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4" y="177"/>
                    <a:pt x="14" y="177"/>
                  </a:cubicBezTo>
                  <a:cubicBezTo>
                    <a:pt x="14" y="177"/>
                    <a:pt x="14" y="176"/>
                    <a:pt x="14" y="176"/>
                  </a:cubicBezTo>
                  <a:cubicBezTo>
                    <a:pt x="14" y="176"/>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5" y="177"/>
                    <a:pt x="15" y="177"/>
                  </a:cubicBezTo>
                  <a:cubicBezTo>
                    <a:pt x="15"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3" y="177"/>
                    <a:pt x="13" y="177"/>
                    <a:pt x="13" y="177"/>
                  </a:cubicBezTo>
                  <a:cubicBezTo>
                    <a:pt x="13" y="177"/>
                    <a:pt x="13" y="177"/>
                    <a:pt x="13" y="177"/>
                  </a:cubicBezTo>
                  <a:cubicBezTo>
                    <a:pt x="13" y="177"/>
                    <a:pt x="13" y="177"/>
                    <a:pt x="13" y="177"/>
                  </a:cubicBezTo>
                  <a:cubicBezTo>
                    <a:pt x="13" y="177"/>
                    <a:pt x="13" y="177"/>
                    <a:pt x="13" y="177"/>
                  </a:cubicBezTo>
                  <a:cubicBezTo>
                    <a:pt x="13" y="177"/>
                    <a:pt x="13" y="176"/>
                    <a:pt x="13" y="176"/>
                  </a:cubicBezTo>
                  <a:cubicBezTo>
                    <a:pt x="13" y="176"/>
                    <a:pt x="13" y="177"/>
                    <a:pt x="13" y="177"/>
                  </a:cubicBezTo>
                  <a:cubicBezTo>
                    <a:pt x="13" y="177"/>
                    <a:pt x="13" y="177"/>
                    <a:pt x="13" y="177"/>
                  </a:cubicBezTo>
                  <a:cubicBezTo>
                    <a:pt x="13" y="177"/>
                    <a:pt x="13" y="177"/>
                    <a:pt x="13" y="177"/>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6"/>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3" y="178"/>
                    <a:pt x="13" y="178"/>
                  </a:cubicBezTo>
                  <a:cubicBezTo>
                    <a:pt x="13" y="178"/>
                    <a:pt x="13" y="178"/>
                    <a:pt x="13" y="178"/>
                  </a:cubicBezTo>
                  <a:cubicBezTo>
                    <a:pt x="13" y="178"/>
                    <a:pt x="13" y="178"/>
                    <a:pt x="13" y="178"/>
                  </a:cubicBezTo>
                  <a:cubicBezTo>
                    <a:pt x="13" y="178"/>
                    <a:pt x="13" y="178"/>
                    <a:pt x="13" y="178"/>
                  </a:cubicBezTo>
                  <a:cubicBezTo>
                    <a:pt x="13" y="178"/>
                    <a:pt x="13" y="178"/>
                    <a:pt x="12" y="178"/>
                  </a:cubicBezTo>
                  <a:cubicBezTo>
                    <a:pt x="12" y="178"/>
                    <a:pt x="12" y="178"/>
                    <a:pt x="12" y="178"/>
                  </a:cubicBezTo>
                  <a:cubicBezTo>
                    <a:pt x="12" y="178"/>
                    <a:pt x="13" y="178"/>
                    <a:pt x="13" y="178"/>
                  </a:cubicBezTo>
                  <a:cubicBezTo>
                    <a:pt x="13" y="178"/>
                    <a:pt x="13" y="178"/>
                    <a:pt x="13" y="178"/>
                  </a:cubicBezTo>
                  <a:cubicBezTo>
                    <a:pt x="13" y="178"/>
                    <a:pt x="13" y="178"/>
                    <a:pt x="13" y="178"/>
                  </a:cubicBezTo>
                  <a:cubicBezTo>
                    <a:pt x="13" y="178"/>
                    <a:pt x="13" y="179"/>
                    <a:pt x="13" y="179"/>
                  </a:cubicBezTo>
                  <a:cubicBezTo>
                    <a:pt x="13" y="179"/>
                    <a:pt x="13" y="179"/>
                    <a:pt x="13" y="179"/>
                  </a:cubicBezTo>
                  <a:cubicBezTo>
                    <a:pt x="13" y="179"/>
                    <a:pt x="13" y="179"/>
                    <a:pt x="13" y="179"/>
                  </a:cubicBezTo>
                  <a:cubicBezTo>
                    <a:pt x="13"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8"/>
                    <a:pt x="15" y="178"/>
                  </a:cubicBezTo>
                  <a:cubicBezTo>
                    <a:pt x="15" y="178"/>
                    <a:pt x="15" y="178"/>
                    <a:pt x="15" y="178"/>
                  </a:cubicBezTo>
                  <a:cubicBezTo>
                    <a:pt x="15" y="178"/>
                    <a:pt x="15" y="178"/>
                    <a:pt x="15" y="178"/>
                  </a:cubicBezTo>
                  <a:cubicBezTo>
                    <a:pt x="15" y="178"/>
                    <a:pt x="15" y="178"/>
                    <a:pt x="15" y="178"/>
                  </a:cubicBezTo>
                  <a:cubicBezTo>
                    <a:pt x="15" y="178"/>
                    <a:pt x="15" y="178"/>
                    <a:pt x="15"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7" y="178"/>
                    <a:pt x="17" y="178"/>
                  </a:cubicBezTo>
                  <a:cubicBezTo>
                    <a:pt x="16"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9" y="177"/>
                  </a:cubicBezTo>
                  <a:cubicBezTo>
                    <a:pt x="19" y="177"/>
                    <a:pt x="18" y="177"/>
                    <a:pt x="18" y="177"/>
                  </a:cubicBezTo>
                  <a:cubicBezTo>
                    <a:pt x="18" y="176"/>
                    <a:pt x="18" y="176"/>
                    <a:pt x="18" y="176"/>
                  </a:cubicBezTo>
                  <a:cubicBezTo>
                    <a:pt x="18" y="176"/>
                    <a:pt x="18" y="176"/>
                    <a:pt x="18" y="176"/>
                  </a:cubicBezTo>
                  <a:cubicBezTo>
                    <a:pt x="18" y="176"/>
                    <a:pt x="18" y="176"/>
                    <a:pt x="18" y="176"/>
                  </a:cubicBezTo>
                  <a:cubicBezTo>
                    <a:pt x="18" y="176"/>
                    <a:pt x="18" y="176"/>
                    <a:pt x="18" y="176"/>
                  </a:cubicBezTo>
                  <a:cubicBezTo>
                    <a:pt x="18" y="176"/>
                    <a:pt x="19" y="176"/>
                    <a:pt x="19" y="176"/>
                  </a:cubicBezTo>
                  <a:cubicBezTo>
                    <a:pt x="19" y="176"/>
                    <a:pt x="19" y="176"/>
                    <a:pt x="19" y="176"/>
                  </a:cubicBezTo>
                  <a:cubicBezTo>
                    <a:pt x="19" y="176"/>
                    <a:pt x="19" y="176"/>
                    <a:pt x="19" y="176"/>
                  </a:cubicBezTo>
                  <a:cubicBezTo>
                    <a:pt x="19" y="176"/>
                    <a:pt x="19" y="176"/>
                    <a:pt x="19" y="176"/>
                  </a:cubicBezTo>
                  <a:cubicBezTo>
                    <a:pt x="19" y="176"/>
                    <a:pt x="19" y="176"/>
                    <a:pt x="19" y="176"/>
                  </a:cubicBezTo>
                  <a:cubicBezTo>
                    <a:pt x="19" y="176"/>
                    <a:pt x="20" y="176"/>
                    <a:pt x="20" y="176"/>
                  </a:cubicBezTo>
                  <a:cubicBezTo>
                    <a:pt x="20" y="176"/>
                    <a:pt x="20" y="176"/>
                    <a:pt x="20" y="176"/>
                  </a:cubicBezTo>
                  <a:cubicBezTo>
                    <a:pt x="20" y="176"/>
                    <a:pt x="20" y="176"/>
                    <a:pt x="20" y="176"/>
                  </a:cubicBezTo>
                  <a:cubicBezTo>
                    <a:pt x="20" y="176"/>
                    <a:pt x="20" y="176"/>
                    <a:pt x="20" y="176"/>
                  </a:cubicBezTo>
                  <a:cubicBezTo>
                    <a:pt x="20" y="176"/>
                    <a:pt x="20" y="176"/>
                    <a:pt x="20" y="176"/>
                  </a:cubicBezTo>
                  <a:cubicBezTo>
                    <a:pt x="20" y="176"/>
                    <a:pt x="20" y="176"/>
                    <a:pt x="20" y="176"/>
                  </a:cubicBezTo>
                  <a:cubicBezTo>
                    <a:pt x="20" y="176"/>
                    <a:pt x="20" y="176"/>
                    <a:pt x="21" y="176"/>
                  </a:cubicBezTo>
                  <a:cubicBezTo>
                    <a:pt x="21" y="176"/>
                    <a:pt x="21" y="176"/>
                    <a:pt x="21" y="176"/>
                  </a:cubicBezTo>
                  <a:cubicBezTo>
                    <a:pt x="21" y="176"/>
                    <a:pt x="21" y="176"/>
                    <a:pt x="21" y="176"/>
                  </a:cubicBezTo>
                  <a:cubicBezTo>
                    <a:pt x="21" y="176"/>
                    <a:pt x="22" y="176"/>
                    <a:pt x="22" y="176"/>
                  </a:cubicBezTo>
                  <a:cubicBezTo>
                    <a:pt x="22" y="176"/>
                    <a:pt x="22" y="176"/>
                    <a:pt x="22" y="176"/>
                  </a:cubicBezTo>
                  <a:cubicBezTo>
                    <a:pt x="22" y="176"/>
                    <a:pt x="22" y="176"/>
                    <a:pt x="22" y="176"/>
                  </a:cubicBezTo>
                  <a:cubicBezTo>
                    <a:pt x="22" y="176"/>
                    <a:pt x="22" y="176"/>
                    <a:pt x="22" y="176"/>
                  </a:cubicBezTo>
                  <a:cubicBezTo>
                    <a:pt x="23" y="176"/>
                    <a:pt x="23" y="176"/>
                    <a:pt x="23" y="176"/>
                  </a:cubicBezTo>
                  <a:cubicBezTo>
                    <a:pt x="23" y="176"/>
                    <a:pt x="23" y="176"/>
                    <a:pt x="23" y="176"/>
                  </a:cubicBezTo>
                  <a:cubicBezTo>
                    <a:pt x="23" y="176"/>
                    <a:pt x="23" y="175"/>
                    <a:pt x="23" y="175"/>
                  </a:cubicBezTo>
                  <a:cubicBezTo>
                    <a:pt x="23" y="175"/>
                    <a:pt x="23"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4"/>
                    <a:pt x="22" y="174"/>
                    <a:pt x="22" y="174"/>
                  </a:cubicBezTo>
                  <a:cubicBezTo>
                    <a:pt x="22" y="174"/>
                    <a:pt x="22" y="174"/>
                    <a:pt x="22" y="174"/>
                  </a:cubicBezTo>
                  <a:cubicBezTo>
                    <a:pt x="22" y="174"/>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5"/>
                    <a:pt x="24" y="175"/>
                  </a:cubicBezTo>
                  <a:cubicBezTo>
                    <a:pt x="24" y="175"/>
                    <a:pt x="24" y="175"/>
                    <a:pt x="24" y="175"/>
                  </a:cubicBezTo>
                  <a:cubicBezTo>
                    <a:pt x="24" y="175"/>
                    <a:pt x="24" y="175"/>
                    <a:pt x="24" y="175"/>
                  </a:cubicBezTo>
                  <a:cubicBezTo>
                    <a:pt x="24" y="175"/>
                    <a:pt x="24" y="175"/>
                    <a:pt x="23" y="175"/>
                  </a:cubicBezTo>
                  <a:cubicBezTo>
                    <a:pt x="23" y="175"/>
                    <a:pt x="23" y="175"/>
                    <a:pt x="23" y="175"/>
                  </a:cubicBezTo>
                  <a:cubicBezTo>
                    <a:pt x="23" y="175"/>
                    <a:pt x="23" y="176"/>
                    <a:pt x="23" y="176"/>
                  </a:cubicBezTo>
                  <a:cubicBezTo>
                    <a:pt x="23"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3" y="176"/>
                    <a:pt x="23" y="176"/>
                    <a:pt x="23" y="176"/>
                  </a:cubicBezTo>
                  <a:cubicBezTo>
                    <a:pt x="23" y="176"/>
                    <a:pt x="23" y="176"/>
                    <a:pt x="23" y="176"/>
                  </a:cubicBezTo>
                  <a:cubicBezTo>
                    <a:pt x="23" y="176"/>
                    <a:pt x="23" y="176"/>
                    <a:pt x="23" y="176"/>
                  </a:cubicBezTo>
                  <a:cubicBezTo>
                    <a:pt x="23" y="176"/>
                    <a:pt x="24" y="177"/>
                    <a:pt x="24" y="177"/>
                  </a:cubicBezTo>
                  <a:cubicBezTo>
                    <a:pt x="24" y="177"/>
                    <a:pt x="24" y="177"/>
                    <a:pt x="24" y="177"/>
                  </a:cubicBezTo>
                  <a:cubicBezTo>
                    <a:pt x="24" y="177"/>
                    <a:pt x="24" y="177"/>
                    <a:pt x="24" y="177"/>
                  </a:cubicBezTo>
                  <a:cubicBezTo>
                    <a:pt x="24" y="177"/>
                    <a:pt x="25" y="178"/>
                    <a:pt x="25" y="178"/>
                  </a:cubicBezTo>
                  <a:cubicBezTo>
                    <a:pt x="25" y="178"/>
                    <a:pt x="25" y="178"/>
                    <a:pt x="25" y="178"/>
                  </a:cubicBezTo>
                  <a:cubicBezTo>
                    <a:pt x="25" y="177"/>
                    <a:pt x="25" y="177"/>
                    <a:pt x="25" y="177"/>
                  </a:cubicBezTo>
                  <a:cubicBezTo>
                    <a:pt x="25" y="177"/>
                    <a:pt x="25" y="177"/>
                    <a:pt x="25" y="177"/>
                  </a:cubicBezTo>
                  <a:cubicBezTo>
                    <a:pt x="25" y="177"/>
                    <a:pt x="25" y="177"/>
                    <a:pt x="25" y="177"/>
                  </a:cubicBezTo>
                  <a:cubicBezTo>
                    <a:pt x="25" y="177"/>
                    <a:pt x="25" y="177"/>
                    <a:pt x="25" y="177"/>
                  </a:cubicBezTo>
                  <a:cubicBezTo>
                    <a:pt x="25" y="177"/>
                    <a:pt x="25" y="177"/>
                    <a:pt x="25" y="177"/>
                  </a:cubicBezTo>
                  <a:cubicBezTo>
                    <a:pt x="25" y="177"/>
                    <a:pt x="26" y="177"/>
                    <a:pt x="26" y="177"/>
                  </a:cubicBezTo>
                  <a:cubicBezTo>
                    <a:pt x="26" y="177"/>
                    <a:pt x="26" y="177"/>
                    <a:pt x="26" y="177"/>
                  </a:cubicBezTo>
                  <a:cubicBezTo>
                    <a:pt x="26" y="177"/>
                    <a:pt x="26" y="177"/>
                    <a:pt x="26" y="177"/>
                  </a:cubicBezTo>
                  <a:cubicBezTo>
                    <a:pt x="26" y="177"/>
                    <a:pt x="26" y="177"/>
                    <a:pt x="26" y="177"/>
                  </a:cubicBezTo>
                  <a:cubicBezTo>
                    <a:pt x="26" y="177"/>
                    <a:pt x="26"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8" y="178"/>
                    <a:pt x="28" y="178"/>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9"/>
                  </a:cubicBezTo>
                  <a:cubicBezTo>
                    <a:pt x="27" y="179"/>
                    <a:pt x="27" y="179"/>
                    <a:pt x="27" y="179"/>
                  </a:cubicBezTo>
                  <a:cubicBezTo>
                    <a:pt x="27" y="179"/>
                    <a:pt x="27" y="179"/>
                    <a:pt x="27" y="179"/>
                  </a:cubicBezTo>
                  <a:cubicBezTo>
                    <a:pt x="27" y="179"/>
                    <a:pt x="27" y="179"/>
                    <a:pt x="27"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8"/>
                    <a:pt x="26" y="178"/>
                    <a:pt x="26" y="178"/>
                  </a:cubicBezTo>
                  <a:cubicBezTo>
                    <a:pt x="26" y="178"/>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5" y="179"/>
                    <a:pt x="25" y="179"/>
                    <a:pt x="25" y="179"/>
                  </a:cubicBezTo>
                  <a:cubicBezTo>
                    <a:pt x="25" y="179"/>
                    <a:pt x="26" y="178"/>
                    <a:pt x="26" y="178"/>
                  </a:cubicBezTo>
                  <a:cubicBezTo>
                    <a:pt x="26" y="178"/>
                    <a:pt x="26" y="178"/>
                    <a:pt x="26" y="178"/>
                  </a:cubicBezTo>
                  <a:cubicBezTo>
                    <a:pt x="26" y="178"/>
                    <a:pt x="26" y="178"/>
                    <a:pt x="26" y="178"/>
                  </a:cubicBezTo>
                  <a:cubicBezTo>
                    <a:pt x="25" y="178"/>
                    <a:pt x="25" y="178"/>
                    <a:pt x="25" y="178"/>
                  </a:cubicBezTo>
                  <a:cubicBezTo>
                    <a:pt x="25" y="178"/>
                    <a:pt x="25" y="178"/>
                    <a:pt x="25" y="178"/>
                  </a:cubicBezTo>
                  <a:cubicBezTo>
                    <a:pt x="25" y="178"/>
                    <a:pt x="25" y="178"/>
                    <a:pt x="25" y="178"/>
                  </a:cubicBezTo>
                  <a:cubicBezTo>
                    <a:pt x="25" y="178"/>
                    <a:pt x="25" y="178"/>
                    <a:pt x="25" y="179"/>
                  </a:cubicBezTo>
                  <a:cubicBezTo>
                    <a:pt x="25" y="179"/>
                    <a:pt x="25" y="179"/>
                    <a:pt x="25" y="179"/>
                  </a:cubicBezTo>
                  <a:cubicBezTo>
                    <a:pt x="25" y="179"/>
                    <a:pt x="25" y="179"/>
                    <a:pt x="25" y="179"/>
                  </a:cubicBezTo>
                  <a:cubicBezTo>
                    <a:pt x="25" y="179"/>
                    <a:pt x="25" y="179"/>
                    <a:pt x="25" y="179"/>
                  </a:cubicBezTo>
                  <a:cubicBezTo>
                    <a:pt x="25" y="179"/>
                    <a:pt x="25" y="179"/>
                    <a:pt x="25" y="179"/>
                  </a:cubicBezTo>
                  <a:cubicBezTo>
                    <a:pt x="25" y="179"/>
                    <a:pt x="25" y="179"/>
                    <a:pt x="25" y="179"/>
                  </a:cubicBezTo>
                  <a:cubicBezTo>
                    <a:pt x="24" y="179"/>
                    <a:pt x="24" y="179"/>
                    <a:pt x="24" y="179"/>
                  </a:cubicBezTo>
                  <a:cubicBezTo>
                    <a:pt x="24" y="179"/>
                    <a:pt x="24" y="179"/>
                    <a:pt x="24" y="179"/>
                  </a:cubicBezTo>
                  <a:cubicBezTo>
                    <a:pt x="24" y="179"/>
                    <a:pt x="24" y="179"/>
                    <a:pt x="25" y="179"/>
                  </a:cubicBezTo>
                  <a:cubicBezTo>
                    <a:pt x="25" y="179"/>
                    <a:pt x="25" y="180"/>
                    <a:pt x="25" y="180"/>
                  </a:cubicBezTo>
                  <a:cubicBezTo>
                    <a:pt x="25" y="180"/>
                    <a:pt x="25" y="180"/>
                    <a:pt x="25" y="180"/>
                  </a:cubicBezTo>
                  <a:cubicBezTo>
                    <a:pt x="25" y="180"/>
                    <a:pt x="24" y="180"/>
                    <a:pt x="24" y="180"/>
                  </a:cubicBezTo>
                  <a:cubicBezTo>
                    <a:pt x="24" y="180"/>
                    <a:pt x="24" y="180"/>
                    <a:pt x="24" y="180"/>
                  </a:cubicBezTo>
                  <a:cubicBezTo>
                    <a:pt x="24" y="180"/>
                    <a:pt x="24" y="180"/>
                    <a:pt x="24"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7" y="181"/>
                    <a:pt x="27" y="181"/>
                    <a:pt x="27" y="181"/>
                  </a:cubicBezTo>
                  <a:cubicBezTo>
                    <a:pt x="27" y="181"/>
                    <a:pt x="27" y="181"/>
                    <a:pt x="27" y="181"/>
                  </a:cubicBezTo>
                  <a:cubicBezTo>
                    <a:pt x="27" y="181"/>
                    <a:pt x="27" y="181"/>
                    <a:pt x="27" y="181"/>
                  </a:cubicBezTo>
                  <a:cubicBezTo>
                    <a:pt x="27" y="181"/>
                    <a:pt x="27" y="181"/>
                    <a:pt x="27" y="181"/>
                  </a:cubicBezTo>
                  <a:cubicBezTo>
                    <a:pt x="27" y="181"/>
                    <a:pt x="27" y="180"/>
                    <a:pt x="27" y="180"/>
                  </a:cubicBezTo>
                  <a:cubicBezTo>
                    <a:pt x="27" y="180"/>
                    <a:pt x="27" y="180"/>
                    <a:pt x="27" y="180"/>
                  </a:cubicBezTo>
                  <a:cubicBezTo>
                    <a:pt x="27" y="180"/>
                    <a:pt x="27" y="180"/>
                    <a:pt x="27" y="180"/>
                  </a:cubicBezTo>
                  <a:cubicBezTo>
                    <a:pt x="27" y="180"/>
                    <a:pt x="27" y="180"/>
                    <a:pt x="27" y="180"/>
                  </a:cubicBezTo>
                  <a:cubicBezTo>
                    <a:pt x="27" y="180"/>
                    <a:pt x="27" y="180"/>
                    <a:pt x="27" y="180"/>
                  </a:cubicBezTo>
                  <a:cubicBezTo>
                    <a:pt x="27" y="180"/>
                    <a:pt x="27" y="180"/>
                    <a:pt x="27" y="180"/>
                  </a:cubicBezTo>
                  <a:cubicBezTo>
                    <a:pt x="27" y="180"/>
                    <a:pt x="28" y="180"/>
                    <a:pt x="28" y="180"/>
                  </a:cubicBezTo>
                  <a:cubicBezTo>
                    <a:pt x="28" y="180"/>
                    <a:pt x="28" y="180"/>
                    <a:pt x="28" y="180"/>
                  </a:cubicBezTo>
                  <a:cubicBezTo>
                    <a:pt x="28" y="180"/>
                    <a:pt x="28" y="180"/>
                    <a:pt x="28" y="180"/>
                  </a:cubicBezTo>
                  <a:cubicBezTo>
                    <a:pt x="28" y="180"/>
                    <a:pt x="28" y="180"/>
                    <a:pt x="28" y="180"/>
                  </a:cubicBezTo>
                  <a:cubicBezTo>
                    <a:pt x="28" y="180"/>
                    <a:pt x="28" y="180"/>
                    <a:pt x="28" y="180"/>
                  </a:cubicBezTo>
                  <a:cubicBezTo>
                    <a:pt x="28" y="180"/>
                    <a:pt x="28" y="180"/>
                    <a:pt x="28" y="180"/>
                  </a:cubicBezTo>
                  <a:cubicBezTo>
                    <a:pt x="28" y="180"/>
                    <a:pt x="28" y="181"/>
                    <a:pt x="28" y="180"/>
                  </a:cubicBezTo>
                  <a:cubicBezTo>
                    <a:pt x="28" y="180"/>
                    <a:pt x="28" y="180"/>
                    <a:pt x="28" y="180"/>
                  </a:cubicBezTo>
                  <a:cubicBezTo>
                    <a:pt x="28" y="180"/>
                    <a:pt x="28" y="180"/>
                    <a:pt x="28" y="180"/>
                  </a:cubicBezTo>
                  <a:cubicBezTo>
                    <a:pt x="28" y="180"/>
                    <a:pt x="28" y="180"/>
                    <a:pt x="28" y="180"/>
                  </a:cubicBezTo>
                  <a:cubicBezTo>
                    <a:pt x="28" y="180"/>
                    <a:pt x="29" y="180"/>
                    <a:pt x="29"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30" y="180"/>
                    <a:pt x="30" y="180"/>
                    <a:pt x="30"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29" y="179"/>
                    <a:pt x="29" y="179"/>
                    <a:pt x="29"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1" y="179"/>
                    <a:pt x="31" y="179"/>
                    <a:pt x="31" y="179"/>
                  </a:cubicBezTo>
                  <a:cubicBezTo>
                    <a:pt x="31" y="179"/>
                    <a:pt x="31" y="179"/>
                    <a:pt x="31" y="179"/>
                  </a:cubicBezTo>
                  <a:cubicBezTo>
                    <a:pt x="31" y="179"/>
                    <a:pt x="31" y="179"/>
                    <a:pt x="31" y="179"/>
                  </a:cubicBezTo>
                  <a:cubicBezTo>
                    <a:pt x="31" y="179"/>
                    <a:pt x="31" y="179"/>
                    <a:pt x="31" y="179"/>
                  </a:cubicBezTo>
                  <a:cubicBezTo>
                    <a:pt x="31" y="179"/>
                    <a:pt x="31" y="179"/>
                    <a:pt x="31" y="179"/>
                  </a:cubicBezTo>
                  <a:cubicBezTo>
                    <a:pt x="31" y="179"/>
                    <a:pt x="31"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3" y="180"/>
                    <a:pt x="33" y="180"/>
                  </a:cubicBezTo>
                  <a:cubicBezTo>
                    <a:pt x="33" y="180"/>
                    <a:pt x="33" y="181"/>
                    <a:pt x="33" y="181"/>
                  </a:cubicBezTo>
                  <a:cubicBezTo>
                    <a:pt x="33" y="181"/>
                    <a:pt x="33" y="181"/>
                    <a:pt x="33" y="181"/>
                  </a:cubicBezTo>
                  <a:cubicBezTo>
                    <a:pt x="33" y="181"/>
                    <a:pt x="33" y="181"/>
                    <a:pt x="33" y="181"/>
                  </a:cubicBezTo>
                  <a:cubicBezTo>
                    <a:pt x="33" y="181"/>
                    <a:pt x="33" y="181"/>
                    <a:pt x="33" y="181"/>
                  </a:cubicBezTo>
                  <a:cubicBezTo>
                    <a:pt x="33" y="181"/>
                    <a:pt x="33" y="181"/>
                    <a:pt x="33" y="181"/>
                  </a:cubicBezTo>
                  <a:cubicBezTo>
                    <a:pt x="33" y="181"/>
                    <a:pt x="33" y="181"/>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4"/>
                    <a:pt x="35" y="184"/>
                  </a:cubicBezTo>
                  <a:cubicBezTo>
                    <a:pt x="35" y="184"/>
                    <a:pt x="35" y="184"/>
                    <a:pt x="35" y="184"/>
                  </a:cubicBezTo>
                  <a:cubicBezTo>
                    <a:pt x="35" y="184"/>
                    <a:pt x="35" y="184"/>
                    <a:pt x="35" y="184"/>
                  </a:cubicBezTo>
                  <a:cubicBezTo>
                    <a:pt x="35"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5"/>
                    <a:pt x="36" y="185"/>
                    <a:pt x="36" y="185"/>
                  </a:cubicBezTo>
                  <a:cubicBezTo>
                    <a:pt x="36" y="185"/>
                    <a:pt x="36" y="185"/>
                    <a:pt x="36" y="185"/>
                  </a:cubicBezTo>
                  <a:cubicBezTo>
                    <a:pt x="36" y="185"/>
                    <a:pt x="36" y="185"/>
                    <a:pt x="36" y="185"/>
                  </a:cubicBezTo>
                  <a:cubicBezTo>
                    <a:pt x="36" y="185"/>
                    <a:pt x="36" y="185"/>
                    <a:pt x="36" y="185"/>
                  </a:cubicBezTo>
                  <a:cubicBezTo>
                    <a:pt x="36" y="185"/>
                    <a:pt x="36" y="185"/>
                    <a:pt x="37" y="185"/>
                  </a:cubicBezTo>
                  <a:cubicBezTo>
                    <a:pt x="37" y="185"/>
                    <a:pt x="37" y="185"/>
                    <a:pt x="37" y="185"/>
                  </a:cubicBezTo>
                  <a:cubicBezTo>
                    <a:pt x="37" y="185"/>
                    <a:pt x="37" y="185"/>
                    <a:pt x="37" y="185"/>
                  </a:cubicBezTo>
                  <a:cubicBezTo>
                    <a:pt x="37" y="185"/>
                    <a:pt x="37" y="185"/>
                    <a:pt x="37" y="185"/>
                  </a:cubicBezTo>
                  <a:cubicBezTo>
                    <a:pt x="37" y="185"/>
                    <a:pt x="37" y="185"/>
                    <a:pt x="37" y="185"/>
                  </a:cubicBezTo>
                  <a:cubicBezTo>
                    <a:pt x="37" y="185"/>
                    <a:pt x="37" y="185"/>
                    <a:pt x="37" y="185"/>
                  </a:cubicBezTo>
                  <a:cubicBezTo>
                    <a:pt x="37" y="185"/>
                    <a:pt x="38" y="185"/>
                    <a:pt x="38" y="185"/>
                  </a:cubicBezTo>
                  <a:cubicBezTo>
                    <a:pt x="38" y="185"/>
                    <a:pt x="38" y="185"/>
                    <a:pt x="38" y="185"/>
                  </a:cubicBezTo>
                  <a:cubicBezTo>
                    <a:pt x="38" y="185"/>
                    <a:pt x="38" y="185"/>
                    <a:pt x="38" y="185"/>
                  </a:cubicBezTo>
                  <a:cubicBezTo>
                    <a:pt x="38" y="185"/>
                    <a:pt x="38" y="185"/>
                    <a:pt x="38" y="185"/>
                  </a:cubicBezTo>
                  <a:cubicBezTo>
                    <a:pt x="38" y="185"/>
                    <a:pt x="38" y="185"/>
                    <a:pt x="38" y="185"/>
                  </a:cubicBezTo>
                  <a:cubicBezTo>
                    <a:pt x="38" y="185"/>
                    <a:pt x="38" y="185"/>
                    <a:pt x="38" y="185"/>
                  </a:cubicBezTo>
                  <a:cubicBezTo>
                    <a:pt x="38"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4"/>
                    <a:pt x="42" y="184"/>
                    <a:pt x="42" y="184"/>
                  </a:cubicBezTo>
                  <a:cubicBezTo>
                    <a:pt x="42" y="184"/>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2"/>
                    <a:pt x="43" y="182"/>
                    <a:pt x="43" y="182"/>
                  </a:cubicBezTo>
                  <a:cubicBezTo>
                    <a:pt x="43" y="183"/>
                    <a:pt x="43" y="183"/>
                    <a:pt x="43" y="183"/>
                  </a:cubicBezTo>
                  <a:cubicBezTo>
                    <a:pt x="43" y="182"/>
                    <a:pt x="43" y="182"/>
                    <a:pt x="43" y="182"/>
                  </a:cubicBezTo>
                  <a:cubicBezTo>
                    <a:pt x="43" y="182"/>
                    <a:pt x="43" y="182"/>
                    <a:pt x="43" y="182"/>
                  </a:cubicBezTo>
                  <a:cubicBezTo>
                    <a:pt x="43" y="182"/>
                    <a:pt x="43"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5" y="182"/>
                    <a:pt x="45" y="182"/>
                  </a:cubicBezTo>
                  <a:cubicBezTo>
                    <a:pt x="45" y="182"/>
                    <a:pt x="45" y="182"/>
                    <a:pt x="45" y="182"/>
                  </a:cubicBezTo>
                  <a:cubicBezTo>
                    <a:pt x="45" y="182"/>
                    <a:pt x="45" y="182"/>
                    <a:pt x="45" y="182"/>
                  </a:cubicBezTo>
                  <a:cubicBezTo>
                    <a:pt x="45" y="182"/>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6" y="181"/>
                    <a:pt x="46" y="181"/>
                    <a:pt x="46" y="181"/>
                  </a:cubicBezTo>
                  <a:cubicBezTo>
                    <a:pt x="46" y="181"/>
                    <a:pt x="45" y="181"/>
                    <a:pt x="45" y="181"/>
                  </a:cubicBezTo>
                  <a:cubicBezTo>
                    <a:pt x="45" y="181"/>
                    <a:pt x="45" y="181"/>
                    <a:pt x="45" y="181"/>
                  </a:cubicBezTo>
                  <a:cubicBezTo>
                    <a:pt x="45" y="181"/>
                    <a:pt x="45" y="181"/>
                    <a:pt x="45" y="181"/>
                  </a:cubicBezTo>
                  <a:cubicBezTo>
                    <a:pt x="45" y="181"/>
                    <a:pt x="45" y="181"/>
                    <a:pt x="46" y="181"/>
                  </a:cubicBezTo>
                  <a:cubicBezTo>
                    <a:pt x="46" y="181"/>
                    <a:pt x="46" y="181"/>
                    <a:pt x="46" y="181"/>
                  </a:cubicBezTo>
                  <a:cubicBezTo>
                    <a:pt x="46" y="181"/>
                    <a:pt x="46" y="181"/>
                    <a:pt x="46" y="181"/>
                  </a:cubicBezTo>
                  <a:cubicBezTo>
                    <a:pt x="46" y="181"/>
                    <a:pt x="46" y="181"/>
                    <a:pt x="46" y="181"/>
                  </a:cubicBezTo>
                  <a:cubicBezTo>
                    <a:pt x="46" y="181"/>
                    <a:pt x="46" y="181"/>
                    <a:pt x="46" y="181"/>
                  </a:cubicBezTo>
                  <a:cubicBezTo>
                    <a:pt x="46" y="181"/>
                    <a:pt x="46" y="181"/>
                    <a:pt x="46" y="181"/>
                  </a:cubicBezTo>
                  <a:cubicBezTo>
                    <a:pt x="46" y="181"/>
                    <a:pt x="46" y="182"/>
                    <a:pt x="46" y="181"/>
                  </a:cubicBezTo>
                  <a:cubicBezTo>
                    <a:pt x="47" y="181"/>
                    <a:pt x="47" y="181"/>
                    <a:pt x="47" y="181"/>
                  </a:cubicBezTo>
                  <a:cubicBezTo>
                    <a:pt x="47" y="181"/>
                    <a:pt x="47" y="181"/>
                    <a:pt x="47" y="181"/>
                  </a:cubicBezTo>
                  <a:cubicBezTo>
                    <a:pt x="47" y="181"/>
                    <a:pt x="47" y="181"/>
                    <a:pt x="47" y="181"/>
                  </a:cubicBezTo>
                  <a:cubicBezTo>
                    <a:pt x="47" y="181"/>
                    <a:pt x="47" y="181"/>
                    <a:pt x="47" y="181"/>
                  </a:cubicBezTo>
                  <a:cubicBezTo>
                    <a:pt x="47" y="181"/>
                    <a:pt x="47" y="181"/>
                    <a:pt x="47" y="181"/>
                  </a:cubicBezTo>
                  <a:cubicBezTo>
                    <a:pt x="47" y="181"/>
                    <a:pt x="48" y="181"/>
                    <a:pt x="48" y="181"/>
                  </a:cubicBezTo>
                  <a:cubicBezTo>
                    <a:pt x="48" y="181"/>
                    <a:pt x="48" y="181"/>
                    <a:pt x="48" y="181"/>
                  </a:cubicBezTo>
                  <a:cubicBezTo>
                    <a:pt x="48" y="181"/>
                    <a:pt x="48" y="181"/>
                    <a:pt x="48" y="181"/>
                  </a:cubicBezTo>
                  <a:cubicBezTo>
                    <a:pt x="48" y="181"/>
                    <a:pt x="48" y="181"/>
                    <a:pt x="48" y="181"/>
                  </a:cubicBezTo>
                  <a:cubicBezTo>
                    <a:pt x="48" y="181"/>
                    <a:pt x="48" y="181"/>
                    <a:pt x="48" y="181"/>
                  </a:cubicBezTo>
                  <a:cubicBezTo>
                    <a:pt x="48" y="181"/>
                    <a:pt x="48" y="181"/>
                    <a:pt x="48" y="181"/>
                  </a:cubicBezTo>
                  <a:cubicBezTo>
                    <a:pt x="49" y="180"/>
                    <a:pt x="49" y="180"/>
                    <a:pt x="49" y="180"/>
                  </a:cubicBezTo>
                  <a:cubicBezTo>
                    <a:pt x="49" y="180"/>
                    <a:pt x="49" y="180"/>
                    <a:pt x="49" y="180"/>
                  </a:cubicBezTo>
                  <a:cubicBezTo>
                    <a:pt x="49" y="180"/>
                    <a:pt x="49" y="180"/>
                    <a:pt x="49" y="180"/>
                  </a:cubicBezTo>
                  <a:cubicBezTo>
                    <a:pt x="49" y="180"/>
                    <a:pt x="49" y="180"/>
                    <a:pt x="49" y="180"/>
                  </a:cubicBezTo>
                  <a:cubicBezTo>
                    <a:pt x="50" y="180"/>
                    <a:pt x="50" y="180"/>
                    <a:pt x="50" y="180"/>
                  </a:cubicBezTo>
                  <a:cubicBezTo>
                    <a:pt x="50" y="180"/>
                    <a:pt x="50" y="180"/>
                    <a:pt x="50" y="180"/>
                  </a:cubicBezTo>
                  <a:cubicBezTo>
                    <a:pt x="50" y="180"/>
                    <a:pt x="50" y="180"/>
                    <a:pt x="50" y="180"/>
                  </a:cubicBezTo>
                  <a:cubicBezTo>
                    <a:pt x="50" y="180"/>
                    <a:pt x="50" y="179"/>
                    <a:pt x="50" y="179"/>
                  </a:cubicBezTo>
                  <a:cubicBezTo>
                    <a:pt x="50" y="179"/>
                    <a:pt x="50" y="179"/>
                    <a:pt x="50" y="179"/>
                  </a:cubicBezTo>
                  <a:cubicBezTo>
                    <a:pt x="50" y="179"/>
                    <a:pt x="50" y="179"/>
                    <a:pt x="50" y="179"/>
                  </a:cubicBezTo>
                  <a:cubicBezTo>
                    <a:pt x="50" y="179"/>
                    <a:pt x="50" y="179"/>
                    <a:pt x="50" y="179"/>
                  </a:cubicBezTo>
                  <a:cubicBezTo>
                    <a:pt x="50" y="179"/>
                    <a:pt x="50" y="179"/>
                    <a:pt x="50" y="180"/>
                  </a:cubicBezTo>
                  <a:cubicBezTo>
                    <a:pt x="50" y="180"/>
                    <a:pt x="50" y="180"/>
                    <a:pt x="51" y="180"/>
                  </a:cubicBezTo>
                  <a:cubicBezTo>
                    <a:pt x="51" y="180"/>
                    <a:pt x="51" y="179"/>
                    <a:pt x="51" y="179"/>
                  </a:cubicBezTo>
                  <a:cubicBezTo>
                    <a:pt x="51" y="179"/>
                    <a:pt x="51" y="179"/>
                    <a:pt x="51" y="179"/>
                  </a:cubicBezTo>
                  <a:cubicBezTo>
                    <a:pt x="51" y="179"/>
                    <a:pt x="51" y="179"/>
                    <a:pt x="51" y="179"/>
                  </a:cubicBezTo>
                  <a:cubicBezTo>
                    <a:pt x="51" y="179"/>
                    <a:pt x="51" y="179"/>
                    <a:pt x="51" y="179"/>
                  </a:cubicBezTo>
                  <a:cubicBezTo>
                    <a:pt x="51" y="179"/>
                    <a:pt x="51" y="179"/>
                    <a:pt x="51" y="179"/>
                  </a:cubicBezTo>
                  <a:cubicBezTo>
                    <a:pt x="51" y="179"/>
                    <a:pt x="51" y="178"/>
                    <a:pt x="51" y="178"/>
                  </a:cubicBezTo>
                  <a:cubicBezTo>
                    <a:pt x="51" y="178"/>
                    <a:pt x="51" y="178"/>
                    <a:pt x="51" y="178"/>
                  </a:cubicBezTo>
                  <a:cubicBezTo>
                    <a:pt x="51" y="178"/>
                    <a:pt x="51" y="178"/>
                    <a:pt x="51" y="178"/>
                  </a:cubicBezTo>
                  <a:cubicBezTo>
                    <a:pt x="51" y="178"/>
                    <a:pt x="51" y="178"/>
                    <a:pt x="51" y="178"/>
                  </a:cubicBezTo>
                  <a:cubicBezTo>
                    <a:pt x="51" y="178"/>
                    <a:pt x="51" y="178"/>
                    <a:pt x="52" y="178"/>
                  </a:cubicBezTo>
                  <a:cubicBezTo>
                    <a:pt x="52" y="178"/>
                    <a:pt x="52" y="178"/>
                    <a:pt x="52" y="178"/>
                  </a:cubicBezTo>
                  <a:cubicBezTo>
                    <a:pt x="52" y="178"/>
                    <a:pt x="52" y="178"/>
                    <a:pt x="52" y="178"/>
                  </a:cubicBezTo>
                  <a:cubicBezTo>
                    <a:pt x="52" y="178"/>
                    <a:pt x="52" y="177"/>
                    <a:pt x="52" y="177"/>
                  </a:cubicBezTo>
                  <a:cubicBezTo>
                    <a:pt x="52" y="177"/>
                    <a:pt x="52" y="177"/>
                    <a:pt x="52" y="177"/>
                  </a:cubicBezTo>
                  <a:cubicBezTo>
                    <a:pt x="52" y="177"/>
                    <a:pt x="52" y="177"/>
                    <a:pt x="53" y="177"/>
                  </a:cubicBezTo>
                  <a:cubicBezTo>
                    <a:pt x="53" y="177"/>
                    <a:pt x="53" y="177"/>
                    <a:pt x="53" y="177"/>
                  </a:cubicBezTo>
                  <a:cubicBezTo>
                    <a:pt x="53" y="177"/>
                    <a:pt x="53" y="177"/>
                    <a:pt x="53" y="177"/>
                  </a:cubicBezTo>
                  <a:cubicBezTo>
                    <a:pt x="53" y="177"/>
                    <a:pt x="53" y="177"/>
                    <a:pt x="53" y="176"/>
                  </a:cubicBezTo>
                  <a:cubicBezTo>
                    <a:pt x="53" y="176"/>
                    <a:pt x="53" y="176"/>
                    <a:pt x="53" y="176"/>
                  </a:cubicBezTo>
                  <a:cubicBezTo>
                    <a:pt x="53"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4"/>
                    <a:pt x="54" y="174"/>
                  </a:cubicBezTo>
                  <a:cubicBezTo>
                    <a:pt x="54" y="174"/>
                    <a:pt x="54" y="174"/>
                    <a:pt x="54" y="174"/>
                  </a:cubicBezTo>
                  <a:cubicBezTo>
                    <a:pt x="54" y="174"/>
                    <a:pt x="54" y="174"/>
                    <a:pt x="54" y="174"/>
                  </a:cubicBezTo>
                  <a:cubicBezTo>
                    <a:pt x="54" y="174"/>
                    <a:pt x="54" y="175"/>
                    <a:pt x="54" y="175"/>
                  </a:cubicBezTo>
                  <a:cubicBezTo>
                    <a:pt x="54" y="175"/>
                    <a:pt x="54" y="175"/>
                    <a:pt x="54"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4"/>
                    <a:pt x="55" y="174"/>
                  </a:cubicBezTo>
                  <a:cubicBezTo>
                    <a:pt x="55" y="174"/>
                    <a:pt x="55" y="174"/>
                    <a:pt x="55" y="174"/>
                  </a:cubicBezTo>
                  <a:cubicBezTo>
                    <a:pt x="55" y="174"/>
                    <a:pt x="55" y="174"/>
                    <a:pt x="55" y="174"/>
                  </a:cubicBezTo>
                  <a:cubicBezTo>
                    <a:pt x="55" y="174"/>
                    <a:pt x="55" y="174"/>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4" y="175"/>
                    <a:pt x="54" y="175"/>
                  </a:cubicBezTo>
                  <a:cubicBezTo>
                    <a:pt x="54" y="175"/>
                    <a:pt x="54" y="175"/>
                    <a:pt x="54" y="175"/>
                  </a:cubicBezTo>
                  <a:cubicBezTo>
                    <a:pt x="54" y="175"/>
                    <a:pt x="54" y="174"/>
                    <a:pt x="54" y="174"/>
                  </a:cubicBezTo>
                  <a:cubicBezTo>
                    <a:pt x="54" y="174"/>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5" y="175"/>
                    <a:pt x="55" y="175"/>
                    <a:pt x="55" y="175"/>
                  </a:cubicBezTo>
                  <a:cubicBezTo>
                    <a:pt x="55" y="175"/>
                    <a:pt x="55" y="175"/>
                    <a:pt x="55" y="175"/>
                  </a:cubicBezTo>
                  <a:cubicBezTo>
                    <a:pt x="55" y="175"/>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3" y="177"/>
                    <a:pt x="53" y="177"/>
                    <a:pt x="53" y="177"/>
                  </a:cubicBezTo>
                  <a:cubicBezTo>
                    <a:pt x="53" y="177"/>
                    <a:pt x="53" y="177"/>
                    <a:pt x="53" y="177"/>
                  </a:cubicBezTo>
                  <a:cubicBezTo>
                    <a:pt x="53" y="177"/>
                    <a:pt x="53" y="177"/>
                    <a:pt x="53" y="177"/>
                  </a:cubicBezTo>
                  <a:cubicBezTo>
                    <a:pt x="53" y="177"/>
                    <a:pt x="53" y="177"/>
                    <a:pt x="53" y="177"/>
                  </a:cubicBezTo>
                  <a:cubicBezTo>
                    <a:pt x="53" y="177"/>
                    <a:pt x="53" y="177"/>
                    <a:pt x="53" y="178"/>
                  </a:cubicBezTo>
                  <a:cubicBezTo>
                    <a:pt x="53" y="178"/>
                    <a:pt x="53" y="178"/>
                    <a:pt x="53" y="178"/>
                  </a:cubicBezTo>
                  <a:cubicBezTo>
                    <a:pt x="53" y="178"/>
                    <a:pt x="52" y="178"/>
                    <a:pt x="52" y="178"/>
                  </a:cubicBezTo>
                  <a:cubicBezTo>
                    <a:pt x="52" y="178"/>
                    <a:pt x="52" y="178"/>
                    <a:pt x="52" y="178"/>
                  </a:cubicBezTo>
                  <a:cubicBezTo>
                    <a:pt x="52" y="178"/>
                    <a:pt x="52" y="178"/>
                    <a:pt x="52" y="178"/>
                  </a:cubicBezTo>
                  <a:cubicBezTo>
                    <a:pt x="52" y="178"/>
                    <a:pt x="52" y="178"/>
                    <a:pt x="52" y="178"/>
                  </a:cubicBezTo>
                  <a:cubicBezTo>
                    <a:pt x="52" y="178"/>
                    <a:pt x="52" y="178"/>
                    <a:pt x="52" y="178"/>
                  </a:cubicBezTo>
                  <a:cubicBezTo>
                    <a:pt x="52" y="178"/>
                    <a:pt x="52" y="178"/>
                    <a:pt x="52" y="179"/>
                  </a:cubicBezTo>
                  <a:cubicBezTo>
                    <a:pt x="52" y="179"/>
                    <a:pt x="52" y="179"/>
                    <a:pt x="52" y="179"/>
                  </a:cubicBezTo>
                  <a:cubicBezTo>
                    <a:pt x="52" y="179"/>
                    <a:pt x="52" y="179"/>
                    <a:pt x="52" y="179"/>
                  </a:cubicBezTo>
                  <a:cubicBezTo>
                    <a:pt x="52" y="179"/>
                    <a:pt x="51" y="179"/>
                    <a:pt x="51" y="179"/>
                  </a:cubicBezTo>
                  <a:cubicBezTo>
                    <a:pt x="51" y="180"/>
                    <a:pt x="51" y="180"/>
                    <a:pt x="51" y="180"/>
                  </a:cubicBezTo>
                  <a:cubicBezTo>
                    <a:pt x="51" y="180"/>
                    <a:pt x="51" y="180"/>
                    <a:pt x="51" y="180"/>
                  </a:cubicBezTo>
                  <a:cubicBezTo>
                    <a:pt x="51" y="180"/>
                    <a:pt x="51" y="180"/>
                    <a:pt x="51" y="180"/>
                  </a:cubicBezTo>
                  <a:cubicBezTo>
                    <a:pt x="51" y="180"/>
                    <a:pt x="51" y="180"/>
                    <a:pt x="51" y="180"/>
                  </a:cubicBezTo>
                  <a:cubicBezTo>
                    <a:pt x="51" y="180"/>
                    <a:pt x="50" y="180"/>
                    <a:pt x="50" y="180"/>
                  </a:cubicBezTo>
                  <a:cubicBezTo>
                    <a:pt x="50" y="181"/>
                    <a:pt x="50" y="181"/>
                    <a:pt x="50" y="181"/>
                  </a:cubicBezTo>
                  <a:cubicBezTo>
                    <a:pt x="50" y="181"/>
                    <a:pt x="50" y="181"/>
                    <a:pt x="50" y="181"/>
                  </a:cubicBezTo>
                  <a:cubicBezTo>
                    <a:pt x="50" y="181"/>
                    <a:pt x="50" y="181"/>
                    <a:pt x="50" y="181"/>
                  </a:cubicBezTo>
                  <a:cubicBezTo>
                    <a:pt x="50" y="181"/>
                    <a:pt x="50" y="181"/>
                    <a:pt x="50" y="181"/>
                  </a:cubicBezTo>
                  <a:cubicBezTo>
                    <a:pt x="50" y="182"/>
                    <a:pt x="50" y="182"/>
                    <a:pt x="50" y="182"/>
                  </a:cubicBezTo>
                  <a:cubicBezTo>
                    <a:pt x="50" y="182"/>
                    <a:pt x="50" y="182"/>
                    <a:pt x="50" y="182"/>
                  </a:cubicBezTo>
                  <a:cubicBezTo>
                    <a:pt x="50" y="182"/>
                    <a:pt x="50" y="182"/>
                    <a:pt x="50" y="182"/>
                  </a:cubicBezTo>
                  <a:cubicBezTo>
                    <a:pt x="50" y="182"/>
                    <a:pt x="49" y="182"/>
                    <a:pt x="49" y="182"/>
                  </a:cubicBezTo>
                  <a:cubicBezTo>
                    <a:pt x="50" y="182"/>
                    <a:pt x="50" y="182"/>
                    <a:pt x="50" y="182"/>
                  </a:cubicBezTo>
                  <a:cubicBezTo>
                    <a:pt x="50" y="182"/>
                    <a:pt x="50" y="182"/>
                    <a:pt x="50" y="182"/>
                  </a:cubicBezTo>
                  <a:cubicBezTo>
                    <a:pt x="50" y="182"/>
                    <a:pt x="49" y="182"/>
                    <a:pt x="49" y="182"/>
                  </a:cubicBezTo>
                  <a:cubicBezTo>
                    <a:pt x="49" y="182"/>
                    <a:pt x="49" y="182"/>
                    <a:pt x="49" y="182"/>
                  </a:cubicBezTo>
                  <a:cubicBezTo>
                    <a:pt x="49" y="182"/>
                    <a:pt x="49" y="182"/>
                    <a:pt x="49" y="182"/>
                  </a:cubicBezTo>
                  <a:cubicBezTo>
                    <a:pt x="49" y="183"/>
                    <a:pt x="49" y="183"/>
                    <a:pt x="49" y="183"/>
                  </a:cubicBezTo>
                  <a:cubicBezTo>
                    <a:pt x="49" y="182"/>
                    <a:pt x="49" y="182"/>
                    <a:pt x="49" y="182"/>
                  </a:cubicBezTo>
                  <a:cubicBezTo>
                    <a:pt x="49" y="183"/>
                    <a:pt x="49" y="183"/>
                    <a:pt x="49" y="183"/>
                  </a:cubicBezTo>
                  <a:cubicBezTo>
                    <a:pt x="49" y="183"/>
                    <a:pt x="49" y="183"/>
                    <a:pt x="49" y="183"/>
                  </a:cubicBezTo>
                  <a:cubicBezTo>
                    <a:pt x="49" y="183"/>
                    <a:pt x="49" y="183"/>
                    <a:pt x="49" y="183"/>
                  </a:cubicBezTo>
                  <a:cubicBezTo>
                    <a:pt x="49" y="182"/>
                    <a:pt x="49" y="182"/>
                    <a:pt x="49" y="182"/>
                  </a:cubicBezTo>
                  <a:cubicBezTo>
                    <a:pt x="49" y="182"/>
                    <a:pt x="49" y="182"/>
                    <a:pt x="49" y="182"/>
                  </a:cubicBezTo>
                  <a:cubicBezTo>
                    <a:pt x="49" y="182"/>
                    <a:pt x="49" y="182"/>
                    <a:pt x="49" y="182"/>
                  </a:cubicBezTo>
                  <a:cubicBezTo>
                    <a:pt x="49" y="182"/>
                    <a:pt x="49" y="182"/>
                    <a:pt x="49" y="183"/>
                  </a:cubicBezTo>
                  <a:cubicBezTo>
                    <a:pt x="49" y="183"/>
                    <a:pt x="48" y="183"/>
                    <a:pt x="48" y="183"/>
                  </a:cubicBezTo>
                  <a:cubicBezTo>
                    <a:pt x="48" y="183"/>
                    <a:pt x="48" y="183"/>
                    <a:pt x="48" y="183"/>
                  </a:cubicBezTo>
                  <a:cubicBezTo>
                    <a:pt x="48" y="183"/>
                    <a:pt x="48" y="183"/>
                    <a:pt x="48" y="183"/>
                  </a:cubicBezTo>
                  <a:cubicBezTo>
                    <a:pt x="48" y="183"/>
                    <a:pt x="48" y="183"/>
                    <a:pt x="48" y="183"/>
                  </a:cubicBezTo>
                  <a:cubicBezTo>
                    <a:pt x="48" y="183"/>
                    <a:pt x="48" y="183"/>
                    <a:pt x="48" y="183"/>
                  </a:cubicBezTo>
                  <a:cubicBezTo>
                    <a:pt x="47" y="183"/>
                    <a:pt x="47" y="183"/>
                    <a:pt x="47" y="183"/>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5"/>
                    <a:pt x="47" y="185"/>
                  </a:cubicBezTo>
                  <a:cubicBezTo>
                    <a:pt x="47" y="185"/>
                    <a:pt x="47" y="185"/>
                    <a:pt x="47" y="185"/>
                  </a:cubicBezTo>
                  <a:cubicBezTo>
                    <a:pt x="47"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5" y="185"/>
                    <a:pt x="45" y="185"/>
                  </a:cubicBezTo>
                  <a:cubicBezTo>
                    <a:pt x="45" y="185"/>
                    <a:pt x="45" y="185"/>
                    <a:pt x="45" y="185"/>
                  </a:cubicBezTo>
                  <a:cubicBezTo>
                    <a:pt x="45" y="185"/>
                    <a:pt x="45" y="185"/>
                    <a:pt x="45" y="185"/>
                  </a:cubicBezTo>
                  <a:cubicBezTo>
                    <a:pt x="45" y="185"/>
                    <a:pt x="45" y="185"/>
                    <a:pt x="45" y="185"/>
                  </a:cubicBezTo>
                  <a:cubicBezTo>
                    <a:pt x="46" y="185"/>
                    <a:pt x="46"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4" y="187"/>
                    <a:pt x="44" y="187"/>
                    <a:pt x="44" y="187"/>
                  </a:cubicBezTo>
                  <a:cubicBezTo>
                    <a:pt x="44" y="187"/>
                    <a:pt x="44" y="187"/>
                    <a:pt x="44" y="187"/>
                  </a:cubicBezTo>
                  <a:cubicBezTo>
                    <a:pt x="44" y="187"/>
                    <a:pt x="44" y="187"/>
                    <a:pt x="45" y="187"/>
                  </a:cubicBezTo>
                  <a:cubicBezTo>
                    <a:pt x="45" y="187"/>
                    <a:pt x="45" y="187"/>
                    <a:pt x="45" y="187"/>
                  </a:cubicBezTo>
                  <a:cubicBezTo>
                    <a:pt x="45" y="187"/>
                    <a:pt x="45" y="187"/>
                    <a:pt x="45" y="187"/>
                  </a:cubicBezTo>
                  <a:cubicBezTo>
                    <a:pt x="45" y="187"/>
                    <a:pt x="45" y="187"/>
                    <a:pt x="45" y="187"/>
                  </a:cubicBezTo>
                  <a:cubicBezTo>
                    <a:pt x="45" y="188"/>
                    <a:pt x="45" y="188"/>
                    <a:pt x="45" y="188"/>
                  </a:cubicBezTo>
                  <a:cubicBezTo>
                    <a:pt x="45" y="188"/>
                    <a:pt x="45" y="188"/>
                    <a:pt x="45" y="188"/>
                  </a:cubicBezTo>
                  <a:cubicBezTo>
                    <a:pt x="45" y="188"/>
                    <a:pt x="44" y="188"/>
                    <a:pt x="45" y="188"/>
                  </a:cubicBezTo>
                  <a:cubicBezTo>
                    <a:pt x="45" y="188"/>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5" y="190"/>
                    <a:pt x="45" y="190"/>
                    <a:pt x="45" y="190"/>
                  </a:cubicBezTo>
                  <a:cubicBezTo>
                    <a:pt x="44" y="189"/>
                    <a:pt x="44" y="189"/>
                    <a:pt x="44" y="189"/>
                  </a:cubicBezTo>
                  <a:cubicBezTo>
                    <a:pt x="44" y="189"/>
                    <a:pt x="44" y="189"/>
                    <a:pt x="44" y="189"/>
                  </a:cubicBezTo>
                  <a:cubicBezTo>
                    <a:pt x="44" y="189"/>
                    <a:pt x="44" y="189"/>
                    <a:pt x="44" y="189"/>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8" y="190"/>
                  </a:cubicBezTo>
                  <a:cubicBezTo>
                    <a:pt x="38" y="190"/>
                    <a:pt x="38" y="190"/>
                    <a:pt x="38" y="190"/>
                  </a:cubicBezTo>
                  <a:cubicBezTo>
                    <a:pt x="38" y="190"/>
                    <a:pt x="38" y="190"/>
                    <a:pt x="38" y="190"/>
                  </a:cubicBezTo>
                  <a:cubicBezTo>
                    <a:pt x="38" y="190"/>
                    <a:pt x="38" y="190"/>
                    <a:pt x="38" y="190"/>
                  </a:cubicBezTo>
                  <a:cubicBezTo>
                    <a:pt x="38" y="190"/>
                    <a:pt x="38" y="190"/>
                    <a:pt x="38" y="190"/>
                  </a:cubicBezTo>
                  <a:cubicBezTo>
                    <a:pt x="38" y="190"/>
                    <a:pt x="38" y="190"/>
                    <a:pt x="38" y="190"/>
                  </a:cubicBezTo>
                  <a:cubicBezTo>
                    <a:pt x="38" y="190"/>
                    <a:pt x="38" y="190"/>
                    <a:pt x="37" y="190"/>
                  </a:cubicBezTo>
                  <a:cubicBezTo>
                    <a:pt x="37" y="190"/>
                    <a:pt x="37" y="189"/>
                    <a:pt x="37" y="189"/>
                  </a:cubicBezTo>
                  <a:cubicBezTo>
                    <a:pt x="37" y="189"/>
                    <a:pt x="37" y="189"/>
                    <a:pt x="37" y="189"/>
                  </a:cubicBezTo>
                  <a:cubicBezTo>
                    <a:pt x="37" y="189"/>
                    <a:pt x="37" y="189"/>
                    <a:pt x="37" y="189"/>
                  </a:cubicBezTo>
                  <a:cubicBezTo>
                    <a:pt x="37" y="189"/>
                    <a:pt x="37" y="189"/>
                    <a:pt x="37" y="189"/>
                  </a:cubicBezTo>
                  <a:cubicBezTo>
                    <a:pt x="37" y="189"/>
                    <a:pt x="37" y="189"/>
                    <a:pt x="37" y="189"/>
                  </a:cubicBezTo>
                  <a:cubicBezTo>
                    <a:pt x="37" y="189"/>
                    <a:pt x="37" y="189"/>
                    <a:pt x="37" y="189"/>
                  </a:cubicBezTo>
                  <a:cubicBezTo>
                    <a:pt x="37"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4" y="189"/>
                    <a:pt x="34" y="189"/>
                    <a:pt x="34" y="189"/>
                  </a:cubicBezTo>
                  <a:cubicBezTo>
                    <a:pt x="34" y="189"/>
                    <a:pt x="34" y="189"/>
                    <a:pt x="34" y="189"/>
                  </a:cubicBezTo>
                  <a:cubicBezTo>
                    <a:pt x="34" y="189"/>
                    <a:pt x="34" y="189"/>
                    <a:pt x="34" y="189"/>
                  </a:cubicBezTo>
                  <a:cubicBezTo>
                    <a:pt x="34" y="189"/>
                    <a:pt x="34" y="189"/>
                    <a:pt x="34" y="189"/>
                  </a:cubicBezTo>
                  <a:cubicBezTo>
                    <a:pt x="34" y="189"/>
                    <a:pt x="34" y="189"/>
                    <a:pt x="34"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2" y="189"/>
                  </a:cubicBezTo>
                  <a:cubicBezTo>
                    <a:pt x="32" y="189"/>
                    <a:pt x="32" y="188"/>
                    <a:pt x="32" y="188"/>
                  </a:cubicBezTo>
                  <a:cubicBezTo>
                    <a:pt x="32" y="188"/>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7" y="189"/>
                    <a:pt x="28" y="189"/>
                    <a:pt x="28" y="189"/>
                  </a:cubicBezTo>
                  <a:cubicBezTo>
                    <a:pt x="28"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6" y="189"/>
                  </a:cubicBezTo>
                  <a:cubicBezTo>
                    <a:pt x="26" y="189"/>
                    <a:pt x="26" y="189"/>
                    <a:pt x="26" y="189"/>
                  </a:cubicBezTo>
                  <a:cubicBezTo>
                    <a:pt x="26" y="189"/>
                    <a:pt x="26" y="189"/>
                    <a:pt x="26" y="189"/>
                  </a:cubicBezTo>
                  <a:cubicBezTo>
                    <a:pt x="26" y="190"/>
                    <a:pt x="26" y="190"/>
                    <a:pt x="26" y="190"/>
                  </a:cubicBezTo>
                  <a:cubicBezTo>
                    <a:pt x="26" y="190"/>
                    <a:pt x="26" y="190"/>
                    <a:pt x="26" y="190"/>
                  </a:cubicBezTo>
                  <a:cubicBezTo>
                    <a:pt x="26" y="189"/>
                    <a:pt x="26" y="189"/>
                    <a:pt x="26" y="189"/>
                  </a:cubicBezTo>
                  <a:cubicBezTo>
                    <a:pt x="26" y="189"/>
                    <a:pt x="26" y="190"/>
                    <a:pt x="26" y="189"/>
                  </a:cubicBezTo>
                  <a:cubicBezTo>
                    <a:pt x="26" y="189"/>
                    <a:pt x="26" y="190"/>
                    <a:pt x="26" y="190"/>
                  </a:cubicBezTo>
                  <a:cubicBezTo>
                    <a:pt x="26" y="190"/>
                    <a:pt x="26" y="190"/>
                    <a:pt x="26" y="190"/>
                  </a:cubicBezTo>
                  <a:cubicBezTo>
                    <a:pt x="26" y="190"/>
                    <a:pt x="26" y="190"/>
                    <a:pt x="26" y="190"/>
                  </a:cubicBezTo>
                  <a:cubicBezTo>
                    <a:pt x="26" y="190"/>
                    <a:pt x="26" y="190"/>
                    <a:pt x="26"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6" y="190"/>
                    <a:pt x="26" y="190"/>
                    <a:pt x="26" y="190"/>
                  </a:cubicBezTo>
                  <a:cubicBezTo>
                    <a:pt x="26" y="190"/>
                    <a:pt x="26" y="190"/>
                    <a:pt x="25" y="190"/>
                  </a:cubicBezTo>
                  <a:cubicBezTo>
                    <a:pt x="25" y="190"/>
                    <a:pt x="26" y="190"/>
                    <a:pt x="26" y="190"/>
                  </a:cubicBezTo>
                  <a:cubicBezTo>
                    <a:pt x="26" y="190"/>
                    <a:pt x="26" y="190"/>
                    <a:pt x="26" y="190"/>
                  </a:cubicBezTo>
                  <a:cubicBezTo>
                    <a:pt x="26" y="190"/>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2"/>
                    <a:pt x="25" y="192"/>
                    <a:pt x="25" y="192"/>
                  </a:cubicBezTo>
                  <a:cubicBezTo>
                    <a:pt x="25" y="192"/>
                    <a:pt x="25" y="192"/>
                    <a:pt x="25" y="192"/>
                  </a:cubicBezTo>
                  <a:cubicBezTo>
                    <a:pt x="25" y="192"/>
                    <a:pt x="25" y="192"/>
                    <a:pt x="25" y="192"/>
                  </a:cubicBezTo>
                  <a:cubicBezTo>
                    <a:pt x="25" y="192"/>
                    <a:pt x="25" y="192"/>
                    <a:pt x="25" y="192"/>
                  </a:cubicBezTo>
                  <a:cubicBezTo>
                    <a:pt x="25" y="192"/>
                    <a:pt x="25" y="192"/>
                    <a:pt x="25" y="192"/>
                  </a:cubicBezTo>
                  <a:cubicBezTo>
                    <a:pt x="25" y="193"/>
                    <a:pt x="25" y="193"/>
                    <a:pt x="25" y="193"/>
                  </a:cubicBezTo>
                  <a:cubicBezTo>
                    <a:pt x="25"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2"/>
                    <a:pt x="26" y="192"/>
                    <a:pt x="26" y="192"/>
                  </a:cubicBezTo>
                  <a:cubicBezTo>
                    <a:pt x="26" y="192"/>
                    <a:pt x="26" y="192"/>
                    <a:pt x="26" y="192"/>
                  </a:cubicBezTo>
                  <a:cubicBezTo>
                    <a:pt x="26" y="192"/>
                    <a:pt x="26" y="192"/>
                    <a:pt x="26" y="192"/>
                  </a:cubicBezTo>
                  <a:cubicBezTo>
                    <a:pt x="26" y="192"/>
                    <a:pt x="26" y="192"/>
                    <a:pt x="26" y="192"/>
                  </a:cubicBezTo>
                  <a:cubicBezTo>
                    <a:pt x="27" y="192"/>
                    <a:pt x="27" y="192"/>
                    <a:pt x="27" y="192"/>
                  </a:cubicBezTo>
                  <a:cubicBezTo>
                    <a:pt x="27" y="192"/>
                    <a:pt x="27" y="192"/>
                    <a:pt x="27" y="192"/>
                  </a:cubicBezTo>
                  <a:cubicBezTo>
                    <a:pt x="27" y="192"/>
                    <a:pt x="27" y="192"/>
                    <a:pt x="27" y="192"/>
                  </a:cubicBezTo>
                  <a:cubicBezTo>
                    <a:pt x="27" y="192"/>
                    <a:pt x="27" y="192"/>
                    <a:pt x="27" y="192"/>
                  </a:cubicBezTo>
                  <a:cubicBezTo>
                    <a:pt x="28" y="193"/>
                    <a:pt x="28" y="193"/>
                    <a:pt x="28" y="193"/>
                  </a:cubicBezTo>
                  <a:cubicBezTo>
                    <a:pt x="28" y="193"/>
                    <a:pt x="28" y="193"/>
                    <a:pt x="28" y="193"/>
                  </a:cubicBezTo>
                  <a:cubicBezTo>
                    <a:pt x="28" y="193"/>
                    <a:pt x="28" y="193"/>
                    <a:pt x="28" y="193"/>
                  </a:cubicBezTo>
                  <a:cubicBezTo>
                    <a:pt x="28" y="193"/>
                    <a:pt x="28" y="193"/>
                    <a:pt x="28" y="193"/>
                  </a:cubicBezTo>
                  <a:cubicBezTo>
                    <a:pt x="28" y="193"/>
                    <a:pt x="27" y="193"/>
                    <a:pt x="27" y="193"/>
                  </a:cubicBezTo>
                  <a:cubicBezTo>
                    <a:pt x="27" y="193"/>
                    <a:pt x="27" y="193"/>
                    <a:pt x="27" y="193"/>
                  </a:cubicBezTo>
                  <a:cubicBezTo>
                    <a:pt x="27" y="193"/>
                    <a:pt x="27" y="192"/>
                    <a:pt x="27" y="192"/>
                  </a:cubicBezTo>
                  <a:cubicBezTo>
                    <a:pt x="27" y="192"/>
                    <a:pt x="27" y="192"/>
                    <a:pt x="27" y="192"/>
                  </a:cubicBezTo>
                  <a:cubicBezTo>
                    <a:pt x="27" y="192"/>
                    <a:pt x="27" y="192"/>
                    <a:pt x="27" y="193"/>
                  </a:cubicBezTo>
                  <a:cubicBezTo>
                    <a:pt x="27" y="193"/>
                    <a:pt x="27" y="193"/>
                    <a:pt x="27" y="193"/>
                  </a:cubicBezTo>
                  <a:cubicBezTo>
                    <a:pt x="27" y="193"/>
                    <a:pt x="27" y="193"/>
                    <a:pt x="27" y="193"/>
                  </a:cubicBezTo>
                  <a:cubicBezTo>
                    <a:pt x="27" y="193"/>
                    <a:pt x="27" y="193"/>
                    <a:pt x="27" y="193"/>
                  </a:cubicBezTo>
                  <a:cubicBezTo>
                    <a:pt x="27"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4"/>
                    <a:pt x="25" y="194"/>
                    <a:pt x="25" y="194"/>
                  </a:cubicBezTo>
                  <a:cubicBezTo>
                    <a:pt x="25" y="194"/>
                    <a:pt x="25" y="194"/>
                    <a:pt x="25" y="194"/>
                  </a:cubicBezTo>
                  <a:cubicBezTo>
                    <a:pt x="25" y="194"/>
                    <a:pt x="25" y="194"/>
                    <a:pt x="25" y="194"/>
                  </a:cubicBezTo>
                  <a:cubicBezTo>
                    <a:pt x="25" y="194"/>
                    <a:pt x="25" y="194"/>
                    <a:pt x="25" y="194"/>
                  </a:cubicBezTo>
                  <a:cubicBezTo>
                    <a:pt x="24" y="194"/>
                    <a:pt x="24" y="194"/>
                    <a:pt x="24" y="194"/>
                  </a:cubicBezTo>
                  <a:cubicBezTo>
                    <a:pt x="24" y="194"/>
                    <a:pt x="24" y="194"/>
                    <a:pt x="24" y="194"/>
                  </a:cubicBezTo>
                  <a:cubicBezTo>
                    <a:pt x="24" y="194"/>
                    <a:pt x="24" y="194"/>
                    <a:pt x="24" y="194"/>
                  </a:cubicBezTo>
                  <a:cubicBezTo>
                    <a:pt x="24" y="194"/>
                    <a:pt x="24" y="194"/>
                    <a:pt x="24" y="194"/>
                  </a:cubicBezTo>
                  <a:cubicBezTo>
                    <a:pt x="24" y="194"/>
                    <a:pt x="24" y="195"/>
                    <a:pt x="24" y="195"/>
                  </a:cubicBezTo>
                  <a:cubicBezTo>
                    <a:pt x="24" y="195"/>
                    <a:pt x="24" y="195"/>
                    <a:pt x="24" y="195"/>
                  </a:cubicBezTo>
                  <a:cubicBezTo>
                    <a:pt x="24" y="195"/>
                    <a:pt x="24" y="195"/>
                    <a:pt x="24" y="195"/>
                  </a:cubicBezTo>
                  <a:cubicBezTo>
                    <a:pt x="24" y="195"/>
                    <a:pt x="24" y="195"/>
                    <a:pt x="24" y="195"/>
                  </a:cubicBezTo>
                  <a:cubicBezTo>
                    <a:pt x="24" y="195"/>
                    <a:pt x="23" y="195"/>
                    <a:pt x="23" y="195"/>
                  </a:cubicBezTo>
                  <a:cubicBezTo>
                    <a:pt x="23" y="195"/>
                    <a:pt x="23" y="195"/>
                    <a:pt x="23" y="195"/>
                  </a:cubicBezTo>
                  <a:cubicBezTo>
                    <a:pt x="23" y="195"/>
                    <a:pt x="23" y="195"/>
                    <a:pt x="23" y="195"/>
                  </a:cubicBezTo>
                  <a:cubicBezTo>
                    <a:pt x="23" y="195"/>
                    <a:pt x="23" y="195"/>
                    <a:pt x="23" y="195"/>
                  </a:cubicBezTo>
                  <a:cubicBezTo>
                    <a:pt x="23" y="195"/>
                    <a:pt x="23" y="195"/>
                    <a:pt x="23" y="195"/>
                  </a:cubicBezTo>
                  <a:cubicBezTo>
                    <a:pt x="23" y="195"/>
                    <a:pt x="23" y="195"/>
                    <a:pt x="23" y="195"/>
                  </a:cubicBezTo>
                  <a:cubicBezTo>
                    <a:pt x="23" y="195"/>
                    <a:pt x="22" y="195"/>
                    <a:pt x="22" y="195"/>
                  </a:cubicBezTo>
                  <a:cubicBezTo>
                    <a:pt x="22" y="195"/>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8"/>
                    <a:pt x="20" y="198"/>
                    <a:pt x="20" y="198"/>
                  </a:cubicBezTo>
                  <a:cubicBezTo>
                    <a:pt x="20" y="198"/>
                    <a:pt x="20" y="198"/>
                    <a:pt x="20" y="198"/>
                  </a:cubicBezTo>
                  <a:cubicBezTo>
                    <a:pt x="20" y="198"/>
                    <a:pt x="20" y="198"/>
                    <a:pt x="20" y="198"/>
                  </a:cubicBezTo>
                  <a:cubicBezTo>
                    <a:pt x="20" y="198"/>
                    <a:pt x="20" y="198"/>
                    <a:pt x="20" y="198"/>
                  </a:cubicBezTo>
                  <a:cubicBezTo>
                    <a:pt x="20" y="198"/>
                    <a:pt x="20" y="198"/>
                    <a:pt x="20" y="198"/>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200"/>
                    <a:pt x="20" y="200"/>
                    <a:pt x="20" y="200"/>
                  </a:cubicBezTo>
                  <a:cubicBezTo>
                    <a:pt x="20" y="200"/>
                    <a:pt x="20" y="200"/>
                    <a:pt x="20" y="200"/>
                  </a:cubicBezTo>
                  <a:cubicBezTo>
                    <a:pt x="20" y="200"/>
                    <a:pt x="20" y="200"/>
                    <a:pt x="20" y="200"/>
                  </a:cubicBezTo>
                  <a:cubicBezTo>
                    <a:pt x="20" y="200"/>
                    <a:pt x="20" y="200"/>
                    <a:pt x="20" y="200"/>
                  </a:cubicBezTo>
                  <a:cubicBezTo>
                    <a:pt x="20" y="200"/>
                    <a:pt x="20" y="200"/>
                    <a:pt x="20"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1"/>
                    <a:pt x="19" y="201"/>
                    <a:pt x="19" y="201"/>
                  </a:cubicBezTo>
                  <a:cubicBezTo>
                    <a:pt x="19" y="201"/>
                    <a:pt x="19" y="201"/>
                    <a:pt x="19"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5" y="204"/>
                    <a:pt x="15" y="204"/>
                  </a:cubicBezTo>
                  <a:cubicBezTo>
                    <a:pt x="15" y="204"/>
                    <a:pt x="15" y="204"/>
                    <a:pt x="15" y="204"/>
                  </a:cubicBezTo>
                  <a:cubicBezTo>
                    <a:pt x="15" y="204"/>
                    <a:pt x="15" y="204"/>
                    <a:pt x="15" y="204"/>
                  </a:cubicBezTo>
                  <a:cubicBezTo>
                    <a:pt x="15" y="205"/>
                    <a:pt x="15" y="205"/>
                    <a:pt x="15" y="205"/>
                  </a:cubicBezTo>
                  <a:cubicBezTo>
                    <a:pt x="15" y="204"/>
                    <a:pt x="15" y="204"/>
                    <a:pt x="15" y="204"/>
                  </a:cubicBezTo>
                  <a:cubicBezTo>
                    <a:pt x="15" y="204"/>
                    <a:pt x="15" y="204"/>
                    <a:pt x="15" y="204"/>
                  </a:cubicBezTo>
                  <a:cubicBezTo>
                    <a:pt x="15" y="204"/>
                    <a:pt x="15" y="204"/>
                    <a:pt x="15" y="204"/>
                  </a:cubicBezTo>
                  <a:cubicBezTo>
                    <a:pt x="15" y="205"/>
                    <a:pt x="15" y="205"/>
                    <a:pt x="15" y="205"/>
                  </a:cubicBezTo>
                  <a:cubicBezTo>
                    <a:pt x="15" y="205"/>
                    <a:pt x="15" y="205"/>
                    <a:pt x="15" y="205"/>
                  </a:cubicBezTo>
                  <a:cubicBezTo>
                    <a:pt x="15" y="205"/>
                    <a:pt x="14" y="204"/>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4"/>
                    <a:pt x="14" y="204"/>
                    <a:pt x="14" y="204"/>
                  </a:cubicBezTo>
                  <a:cubicBezTo>
                    <a:pt x="14" y="204"/>
                    <a:pt x="14" y="204"/>
                    <a:pt x="14" y="204"/>
                  </a:cubicBezTo>
                  <a:cubicBezTo>
                    <a:pt x="14" y="205"/>
                    <a:pt x="14" y="205"/>
                    <a:pt x="14" y="205"/>
                  </a:cubicBezTo>
                  <a:cubicBezTo>
                    <a:pt x="13" y="205"/>
                    <a:pt x="13" y="205"/>
                    <a:pt x="13" y="205"/>
                  </a:cubicBezTo>
                  <a:cubicBezTo>
                    <a:pt x="13" y="205"/>
                    <a:pt x="13" y="205"/>
                    <a:pt x="13" y="205"/>
                  </a:cubicBezTo>
                  <a:cubicBezTo>
                    <a:pt x="13" y="205"/>
                    <a:pt x="14" y="205"/>
                    <a:pt x="14" y="205"/>
                  </a:cubicBezTo>
                  <a:cubicBezTo>
                    <a:pt x="14" y="205"/>
                    <a:pt x="14" y="205"/>
                    <a:pt x="14" y="205"/>
                  </a:cubicBezTo>
                  <a:cubicBezTo>
                    <a:pt x="14" y="205"/>
                    <a:pt x="14" y="205"/>
                    <a:pt x="14" y="205"/>
                  </a:cubicBezTo>
                  <a:cubicBezTo>
                    <a:pt x="13" y="205"/>
                    <a:pt x="13" y="205"/>
                    <a:pt x="13" y="205"/>
                  </a:cubicBezTo>
                  <a:cubicBezTo>
                    <a:pt x="13" y="205"/>
                    <a:pt x="13" y="205"/>
                    <a:pt x="13" y="205"/>
                  </a:cubicBezTo>
                  <a:cubicBezTo>
                    <a:pt x="13" y="205"/>
                    <a:pt x="13" y="205"/>
                    <a:pt x="13" y="205"/>
                  </a:cubicBezTo>
                  <a:cubicBezTo>
                    <a:pt x="13" y="206"/>
                    <a:pt x="13" y="206"/>
                    <a:pt x="13" y="206"/>
                  </a:cubicBezTo>
                  <a:cubicBezTo>
                    <a:pt x="13" y="206"/>
                    <a:pt x="13"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5" y="206"/>
                    <a:pt x="15" y="206"/>
                    <a:pt x="15" y="206"/>
                  </a:cubicBezTo>
                  <a:cubicBezTo>
                    <a:pt x="15" y="206"/>
                    <a:pt x="15" y="206"/>
                    <a:pt x="15" y="206"/>
                  </a:cubicBezTo>
                  <a:cubicBezTo>
                    <a:pt x="15" y="206"/>
                    <a:pt x="15" y="206"/>
                    <a:pt x="15" y="206"/>
                  </a:cubicBezTo>
                  <a:cubicBezTo>
                    <a:pt x="15" y="206"/>
                    <a:pt x="15" y="206"/>
                    <a:pt x="15" y="206"/>
                  </a:cubicBezTo>
                  <a:cubicBezTo>
                    <a:pt x="15" y="206"/>
                    <a:pt x="15" y="206"/>
                    <a:pt x="15"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3" y="206"/>
                    <a:pt x="13" y="206"/>
                    <a:pt x="13" y="206"/>
                  </a:cubicBezTo>
                  <a:cubicBezTo>
                    <a:pt x="13" y="206"/>
                    <a:pt x="13" y="206"/>
                    <a:pt x="13" y="206"/>
                  </a:cubicBezTo>
                  <a:cubicBezTo>
                    <a:pt x="13" y="206"/>
                    <a:pt x="13" y="206"/>
                    <a:pt x="13" y="206"/>
                  </a:cubicBezTo>
                  <a:cubicBezTo>
                    <a:pt x="13" y="206"/>
                    <a:pt x="13" y="206"/>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6"/>
                    <a:pt x="13" y="206"/>
                    <a:pt x="13" y="206"/>
                  </a:cubicBezTo>
                  <a:cubicBezTo>
                    <a:pt x="13" y="206"/>
                    <a:pt x="13" y="206"/>
                    <a:pt x="13"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5"/>
                    <a:pt x="12" y="205"/>
                    <a:pt x="12" y="205"/>
                  </a:cubicBezTo>
                  <a:cubicBezTo>
                    <a:pt x="12" y="205"/>
                    <a:pt x="12" y="206"/>
                    <a:pt x="12"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1" y="208"/>
                    <a:pt x="11" y="208"/>
                    <a:pt x="11" y="208"/>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1" y="209"/>
                    <a:pt x="11" y="209"/>
                    <a:pt x="11" y="209"/>
                  </a:cubicBezTo>
                  <a:cubicBezTo>
                    <a:pt x="11" y="209"/>
                    <a:pt x="11" y="209"/>
                    <a:pt x="11" y="209"/>
                  </a:cubicBezTo>
                  <a:cubicBezTo>
                    <a:pt x="11" y="209"/>
                    <a:pt x="11" y="209"/>
                    <a:pt x="11" y="209"/>
                  </a:cubicBezTo>
                  <a:cubicBezTo>
                    <a:pt x="11"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10"/>
                    <a:pt x="10" y="210"/>
                    <a:pt x="10" y="210"/>
                  </a:cubicBezTo>
                  <a:cubicBezTo>
                    <a:pt x="10" y="210"/>
                    <a:pt x="10" y="210"/>
                    <a:pt x="10" y="210"/>
                  </a:cubicBezTo>
                  <a:cubicBezTo>
                    <a:pt x="10" y="210"/>
                    <a:pt x="10" y="210"/>
                    <a:pt x="10" y="210"/>
                  </a:cubicBezTo>
                  <a:cubicBezTo>
                    <a:pt x="10" y="210"/>
                    <a:pt x="10" y="210"/>
                    <a:pt x="10" y="210"/>
                  </a:cubicBezTo>
                  <a:cubicBezTo>
                    <a:pt x="10" y="210"/>
                    <a:pt x="10" y="210"/>
                    <a:pt x="10" y="210"/>
                  </a:cubicBezTo>
                  <a:cubicBezTo>
                    <a:pt x="10" y="210"/>
                    <a:pt x="10"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8" y="211"/>
                    <a:pt x="8" y="211"/>
                  </a:cubicBezTo>
                  <a:cubicBezTo>
                    <a:pt x="8" y="211"/>
                    <a:pt x="8" y="211"/>
                    <a:pt x="8" y="211"/>
                  </a:cubicBezTo>
                  <a:cubicBezTo>
                    <a:pt x="8" y="211"/>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7" y="212"/>
                    <a:pt x="7" y="212"/>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4"/>
                  </a:cubicBezTo>
                  <a:cubicBezTo>
                    <a:pt x="5" y="214"/>
                    <a:pt x="5" y="214"/>
                    <a:pt x="5" y="214"/>
                  </a:cubicBezTo>
                  <a:cubicBezTo>
                    <a:pt x="5" y="214"/>
                    <a:pt x="5" y="214"/>
                    <a:pt x="5" y="214"/>
                  </a:cubicBezTo>
                  <a:cubicBezTo>
                    <a:pt x="5" y="214"/>
                    <a:pt x="5" y="214"/>
                    <a:pt x="5" y="214"/>
                  </a:cubicBezTo>
                  <a:cubicBezTo>
                    <a:pt x="5" y="214"/>
                    <a:pt x="5" y="214"/>
                    <a:pt x="5" y="214"/>
                  </a:cubicBezTo>
                  <a:cubicBezTo>
                    <a:pt x="5" y="215"/>
                    <a:pt x="5" y="215"/>
                    <a:pt x="5" y="215"/>
                  </a:cubicBezTo>
                  <a:cubicBezTo>
                    <a:pt x="5" y="215"/>
                    <a:pt x="5" y="215"/>
                    <a:pt x="5" y="215"/>
                  </a:cubicBezTo>
                  <a:cubicBezTo>
                    <a:pt x="5" y="214"/>
                    <a:pt x="5" y="214"/>
                    <a:pt x="5" y="214"/>
                  </a:cubicBezTo>
                  <a:cubicBezTo>
                    <a:pt x="5" y="214"/>
                    <a:pt x="5" y="214"/>
                    <a:pt x="5" y="214"/>
                  </a:cubicBezTo>
                  <a:cubicBezTo>
                    <a:pt x="5" y="214"/>
                    <a:pt x="5" y="214"/>
                    <a:pt x="5" y="214"/>
                  </a:cubicBezTo>
                  <a:cubicBezTo>
                    <a:pt x="5"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5"/>
                    <a:pt x="2" y="215"/>
                    <a:pt x="2" y="215"/>
                  </a:cubicBezTo>
                  <a:cubicBezTo>
                    <a:pt x="2" y="215"/>
                    <a:pt x="2" y="215"/>
                    <a:pt x="2" y="215"/>
                  </a:cubicBezTo>
                  <a:cubicBezTo>
                    <a:pt x="2" y="215"/>
                    <a:pt x="2" y="215"/>
                    <a:pt x="2" y="215"/>
                  </a:cubicBezTo>
                  <a:cubicBezTo>
                    <a:pt x="2"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0" y="215"/>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1" y="216"/>
                    <a:pt x="1" y="216"/>
                    <a:pt x="1" y="216"/>
                  </a:cubicBezTo>
                  <a:cubicBezTo>
                    <a:pt x="1" y="216"/>
                    <a:pt x="0" y="217"/>
                    <a:pt x="1" y="217"/>
                  </a:cubicBezTo>
                  <a:cubicBezTo>
                    <a:pt x="1" y="217"/>
                    <a:pt x="1" y="217"/>
                    <a:pt x="1" y="217"/>
                  </a:cubicBezTo>
                  <a:cubicBezTo>
                    <a:pt x="1" y="217"/>
                    <a:pt x="1"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8"/>
                    <a:pt x="0" y="218"/>
                    <a:pt x="0" y="218"/>
                  </a:cubicBezTo>
                  <a:cubicBezTo>
                    <a:pt x="0" y="218"/>
                    <a:pt x="0" y="218"/>
                    <a:pt x="0" y="218"/>
                  </a:cubicBezTo>
                  <a:cubicBezTo>
                    <a:pt x="1" y="218"/>
                    <a:pt x="1" y="218"/>
                    <a:pt x="1" y="218"/>
                  </a:cubicBezTo>
                  <a:cubicBezTo>
                    <a:pt x="1" y="218"/>
                    <a:pt x="0" y="218"/>
                    <a:pt x="0" y="218"/>
                  </a:cubicBezTo>
                  <a:cubicBezTo>
                    <a:pt x="0"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2" y="218"/>
                    <a:pt x="2" y="218"/>
                  </a:cubicBezTo>
                  <a:cubicBezTo>
                    <a:pt x="2" y="218"/>
                    <a:pt x="2" y="218"/>
                    <a:pt x="2" y="218"/>
                  </a:cubicBezTo>
                  <a:cubicBezTo>
                    <a:pt x="2" y="218"/>
                    <a:pt x="2" y="218"/>
                    <a:pt x="2" y="218"/>
                  </a:cubicBezTo>
                  <a:cubicBezTo>
                    <a:pt x="2" y="218"/>
                    <a:pt x="2" y="218"/>
                    <a:pt x="2" y="218"/>
                  </a:cubicBezTo>
                  <a:cubicBezTo>
                    <a:pt x="2" y="218"/>
                    <a:pt x="2" y="218"/>
                    <a:pt x="2" y="218"/>
                  </a:cubicBezTo>
                  <a:cubicBezTo>
                    <a:pt x="2" y="218"/>
                    <a:pt x="2" y="218"/>
                    <a:pt x="3" y="218"/>
                  </a:cubicBezTo>
                  <a:cubicBezTo>
                    <a:pt x="3" y="218"/>
                    <a:pt x="3" y="218"/>
                    <a:pt x="3" y="218"/>
                  </a:cubicBezTo>
                  <a:cubicBezTo>
                    <a:pt x="3" y="217"/>
                    <a:pt x="3" y="217"/>
                    <a:pt x="3" y="217"/>
                  </a:cubicBezTo>
                  <a:cubicBezTo>
                    <a:pt x="3" y="218"/>
                    <a:pt x="3" y="218"/>
                    <a:pt x="3" y="218"/>
                  </a:cubicBezTo>
                  <a:cubicBezTo>
                    <a:pt x="3" y="217"/>
                    <a:pt x="3" y="217"/>
                    <a:pt x="3" y="217"/>
                  </a:cubicBezTo>
                  <a:cubicBezTo>
                    <a:pt x="3" y="217"/>
                    <a:pt x="3" y="217"/>
                    <a:pt x="3" y="217"/>
                  </a:cubicBezTo>
                  <a:cubicBezTo>
                    <a:pt x="3" y="217"/>
                    <a:pt x="3" y="217"/>
                    <a:pt x="3" y="217"/>
                  </a:cubicBezTo>
                  <a:cubicBezTo>
                    <a:pt x="3" y="217"/>
                    <a:pt x="3" y="217"/>
                    <a:pt x="3" y="217"/>
                  </a:cubicBezTo>
                  <a:cubicBezTo>
                    <a:pt x="3" y="217"/>
                    <a:pt x="3" y="217"/>
                    <a:pt x="3" y="217"/>
                  </a:cubicBezTo>
                  <a:cubicBezTo>
                    <a:pt x="3" y="216"/>
                    <a:pt x="3" y="216"/>
                    <a:pt x="3" y="216"/>
                  </a:cubicBezTo>
                  <a:cubicBezTo>
                    <a:pt x="3" y="216"/>
                    <a:pt x="3" y="216"/>
                    <a:pt x="3" y="216"/>
                  </a:cubicBezTo>
                  <a:cubicBezTo>
                    <a:pt x="3" y="216"/>
                    <a:pt x="3" y="216"/>
                    <a:pt x="3" y="216"/>
                  </a:cubicBezTo>
                  <a:cubicBezTo>
                    <a:pt x="3" y="216"/>
                    <a:pt x="3" y="216"/>
                    <a:pt x="3" y="216"/>
                  </a:cubicBezTo>
                  <a:cubicBezTo>
                    <a:pt x="4" y="216"/>
                    <a:pt x="4" y="216"/>
                    <a:pt x="4" y="216"/>
                  </a:cubicBezTo>
                  <a:cubicBezTo>
                    <a:pt x="4" y="216"/>
                    <a:pt x="4" y="216"/>
                    <a:pt x="4" y="216"/>
                  </a:cubicBezTo>
                  <a:cubicBezTo>
                    <a:pt x="4" y="216"/>
                    <a:pt x="4" y="216"/>
                    <a:pt x="4" y="216"/>
                  </a:cubicBezTo>
                  <a:cubicBezTo>
                    <a:pt x="4" y="216"/>
                    <a:pt x="4" y="216"/>
                    <a:pt x="4" y="216"/>
                  </a:cubicBezTo>
                  <a:cubicBezTo>
                    <a:pt x="4" y="216"/>
                    <a:pt x="4" y="216"/>
                    <a:pt x="5" y="216"/>
                  </a:cubicBezTo>
                  <a:cubicBezTo>
                    <a:pt x="5" y="216"/>
                    <a:pt x="5" y="216"/>
                    <a:pt x="5" y="216"/>
                  </a:cubicBezTo>
                  <a:cubicBezTo>
                    <a:pt x="5" y="216"/>
                    <a:pt x="5" y="216"/>
                    <a:pt x="5" y="216"/>
                  </a:cubicBezTo>
                  <a:cubicBezTo>
                    <a:pt x="5" y="217"/>
                    <a:pt x="5" y="217"/>
                    <a:pt x="5" y="217"/>
                  </a:cubicBezTo>
                  <a:cubicBezTo>
                    <a:pt x="5" y="217"/>
                    <a:pt x="5" y="217"/>
                    <a:pt x="5" y="217"/>
                  </a:cubicBezTo>
                  <a:cubicBezTo>
                    <a:pt x="5" y="217"/>
                    <a:pt x="5" y="217"/>
                    <a:pt x="5" y="217"/>
                  </a:cubicBezTo>
                  <a:cubicBezTo>
                    <a:pt x="5" y="217"/>
                    <a:pt x="5" y="216"/>
                    <a:pt x="5" y="217"/>
                  </a:cubicBezTo>
                  <a:cubicBezTo>
                    <a:pt x="5" y="217"/>
                    <a:pt x="5" y="217"/>
                    <a:pt x="5" y="217"/>
                  </a:cubicBezTo>
                  <a:cubicBezTo>
                    <a:pt x="5" y="217"/>
                    <a:pt x="5" y="217"/>
                    <a:pt x="6" y="217"/>
                  </a:cubicBezTo>
                  <a:cubicBezTo>
                    <a:pt x="6" y="217"/>
                    <a:pt x="6" y="217"/>
                    <a:pt x="6" y="217"/>
                  </a:cubicBezTo>
                  <a:cubicBezTo>
                    <a:pt x="6" y="217"/>
                    <a:pt x="6" y="217"/>
                    <a:pt x="6" y="217"/>
                  </a:cubicBezTo>
                  <a:cubicBezTo>
                    <a:pt x="6" y="217"/>
                    <a:pt x="6" y="217"/>
                    <a:pt x="6" y="217"/>
                  </a:cubicBezTo>
                  <a:cubicBezTo>
                    <a:pt x="6" y="217"/>
                    <a:pt x="6" y="217"/>
                    <a:pt x="6" y="217"/>
                  </a:cubicBezTo>
                  <a:cubicBezTo>
                    <a:pt x="6" y="217"/>
                    <a:pt x="6" y="217"/>
                    <a:pt x="6" y="217"/>
                  </a:cubicBezTo>
                  <a:cubicBezTo>
                    <a:pt x="6" y="217"/>
                    <a:pt x="7" y="217"/>
                    <a:pt x="7" y="217"/>
                  </a:cubicBezTo>
                  <a:cubicBezTo>
                    <a:pt x="7" y="217"/>
                    <a:pt x="7" y="217"/>
                    <a:pt x="7" y="217"/>
                  </a:cubicBezTo>
                  <a:cubicBezTo>
                    <a:pt x="7" y="217"/>
                    <a:pt x="7" y="218"/>
                    <a:pt x="7" y="218"/>
                  </a:cubicBezTo>
                  <a:cubicBezTo>
                    <a:pt x="7" y="218"/>
                    <a:pt x="7" y="218"/>
                    <a:pt x="7" y="218"/>
                  </a:cubicBezTo>
                  <a:cubicBezTo>
                    <a:pt x="7" y="218"/>
                    <a:pt x="7" y="218"/>
                    <a:pt x="7" y="218"/>
                  </a:cubicBezTo>
                  <a:cubicBezTo>
                    <a:pt x="7" y="218"/>
                    <a:pt x="7" y="218"/>
                    <a:pt x="7" y="218"/>
                  </a:cubicBezTo>
                  <a:cubicBezTo>
                    <a:pt x="7" y="218"/>
                    <a:pt x="7" y="218"/>
                    <a:pt x="7" y="219"/>
                  </a:cubicBezTo>
                  <a:cubicBezTo>
                    <a:pt x="7" y="219"/>
                    <a:pt x="8" y="219"/>
                    <a:pt x="8" y="219"/>
                  </a:cubicBezTo>
                  <a:cubicBezTo>
                    <a:pt x="8" y="219"/>
                    <a:pt x="8" y="219"/>
                    <a:pt x="8" y="219"/>
                  </a:cubicBezTo>
                  <a:cubicBezTo>
                    <a:pt x="8" y="219"/>
                    <a:pt x="7" y="219"/>
                    <a:pt x="7" y="219"/>
                  </a:cubicBezTo>
                  <a:cubicBezTo>
                    <a:pt x="7" y="219"/>
                    <a:pt x="7" y="219"/>
                    <a:pt x="7" y="219"/>
                  </a:cubicBezTo>
                  <a:cubicBezTo>
                    <a:pt x="8" y="219"/>
                    <a:pt x="8" y="219"/>
                    <a:pt x="8" y="219"/>
                  </a:cubicBezTo>
                  <a:cubicBezTo>
                    <a:pt x="8" y="219"/>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9" y="220"/>
                  </a:cubicBezTo>
                  <a:cubicBezTo>
                    <a:pt x="9" y="220"/>
                    <a:pt x="9" y="220"/>
                    <a:pt x="9" y="220"/>
                  </a:cubicBezTo>
                  <a:cubicBezTo>
                    <a:pt x="9" y="220"/>
                    <a:pt x="9" y="220"/>
                    <a:pt x="9" y="220"/>
                  </a:cubicBezTo>
                  <a:cubicBezTo>
                    <a:pt x="9" y="220"/>
                    <a:pt x="9" y="220"/>
                    <a:pt x="9" y="220"/>
                  </a:cubicBezTo>
                  <a:cubicBezTo>
                    <a:pt x="9" y="220"/>
                    <a:pt x="9" y="220"/>
                    <a:pt x="9" y="220"/>
                  </a:cubicBezTo>
                  <a:cubicBezTo>
                    <a:pt x="9" y="219"/>
                    <a:pt x="9" y="219"/>
                    <a:pt x="9" y="219"/>
                  </a:cubicBezTo>
                  <a:cubicBezTo>
                    <a:pt x="9" y="219"/>
                    <a:pt x="9" y="219"/>
                    <a:pt x="9" y="219"/>
                  </a:cubicBezTo>
                  <a:cubicBezTo>
                    <a:pt x="9"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1" y="219"/>
                    <a:pt x="11" y="219"/>
                    <a:pt x="11" y="219"/>
                  </a:cubicBezTo>
                  <a:cubicBezTo>
                    <a:pt x="11" y="219"/>
                    <a:pt x="11" y="219"/>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7"/>
                    <a:pt x="11" y="217"/>
                  </a:cubicBezTo>
                  <a:cubicBezTo>
                    <a:pt x="11" y="217"/>
                    <a:pt x="11" y="217"/>
                    <a:pt x="11"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1" y="217"/>
                    <a:pt x="11" y="217"/>
                  </a:cubicBezTo>
                  <a:cubicBezTo>
                    <a:pt x="11" y="217"/>
                    <a:pt x="10" y="217"/>
                    <a:pt x="10" y="217"/>
                  </a:cubicBezTo>
                  <a:cubicBezTo>
                    <a:pt x="10" y="216"/>
                    <a:pt x="10" y="216"/>
                    <a:pt x="10" y="216"/>
                  </a:cubicBezTo>
                  <a:cubicBezTo>
                    <a:pt x="10"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5"/>
                    <a:pt x="11" y="215"/>
                  </a:cubicBezTo>
                  <a:cubicBezTo>
                    <a:pt x="11" y="215"/>
                    <a:pt x="11" y="215"/>
                    <a:pt x="11" y="215"/>
                  </a:cubicBezTo>
                  <a:cubicBezTo>
                    <a:pt x="10" y="215"/>
                    <a:pt x="10" y="215"/>
                    <a:pt x="10"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2" y="214"/>
                    <a:pt x="12" y="214"/>
                  </a:cubicBezTo>
                  <a:cubicBezTo>
                    <a:pt x="12" y="214"/>
                    <a:pt x="12" y="214"/>
                    <a:pt x="12" y="214"/>
                  </a:cubicBezTo>
                  <a:cubicBezTo>
                    <a:pt x="12" y="214"/>
                    <a:pt x="12" y="214"/>
                    <a:pt x="12" y="213"/>
                  </a:cubicBezTo>
                  <a:cubicBezTo>
                    <a:pt x="12" y="213"/>
                    <a:pt x="12" y="213"/>
                    <a:pt x="12"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1" y="214"/>
                  </a:cubicBezTo>
                  <a:cubicBezTo>
                    <a:pt x="11" y="214"/>
                    <a:pt x="11" y="214"/>
                    <a:pt x="11" y="214"/>
                  </a:cubicBezTo>
                  <a:cubicBezTo>
                    <a:pt x="11" y="214"/>
                    <a:pt x="11" y="215"/>
                    <a:pt x="11" y="215"/>
                  </a:cubicBezTo>
                  <a:cubicBezTo>
                    <a:pt x="11" y="215"/>
                    <a:pt x="12" y="215"/>
                    <a:pt x="12" y="215"/>
                  </a:cubicBezTo>
                  <a:cubicBezTo>
                    <a:pt x="12" y="215"/>
                    <a:pt x="12" y="215"/>
                    <a:pt x="12" y="215"/>
                  </a:cubicBezTo>
                  <a:cubicBezTo>
                    <a:pt x="12" y="215"/>
                    <a:pt x="12" y="215"/>
                    <a:pt x="12" y="215"/>
                  </a:cubicBezTo>
                  <a:cubicBezTo>
                    <a:pt x="11" y="215"/>
                    <a:pt x="11" y="215"/>
                    <a:pt x="11" y="215"/>
                  </a:cubicBezTo>
                  <a:cubicBezTo>
                    <a:pt x="12" y="216"/>
                    <a:pt x="12" y="216"/>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3" y="215"/>
                  </a:cubicBezTo>
                  <a:cubicBezTo>
                    <a:pt x="13" y="214"/>
                    <a:pt x="13" y="214"/>
                    <a:pt x="13" y="214"/>
                  </a:cubicBezTo>
                  <a:cubicBezTo>
                    <a:pt x="13" y="214"/>
                    <a:pt x="13" y="214"/>
                    <a:pt x="13" y="214"/>
                  </a:cubicBezTo>
                  <a:cubicBezTo>
                    <a:pt x="13" y="214"/>
                    <a:pt x="13" y="215"/>
                    <a:pt x="13" y="215"/>
                  </a:cubicBezTo>
                  <a:cubicBezTo>
                    <a:pt x="13" y="215"/>
                    <a:pt x="13" y="215"/>
                    <a:pt x="13" y="215"/>
                  </a:cubicBezTo>
                  <a:cubicBezTo>
                    <a:pt x="13" y="215"/>
                    <a:pt x="13" y="214"/>
                    <a:pt x="13" y="214"/>
                  </a:cubicBezTo>
                  <a:cubicBezTo>
                    <a:pt x="13"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6" y="214"/>
                    <a:pt x="16" y="214"/>
                  </a:cubicBezTo>
                  <a:cubicBezTo>
                    <a:pt x="15" y="214"/>
                    <a:pt x="15" y="214"/>
                    <a:pt x="15" y="214"/>
                  </a:cubicBezTo>
                  <a:cubicBezTo>
                    <a:pt x="15" y="214"/>
                    <a:pt x="15" y="214"/>
                    <a:pt x="15" y="213"/>
                  </a:cubicBezTo>
                  <a:cubicBezTo>
                    <a:pt x="15" y="213"/>
                    <a:pt x="16" y="213"/>
                    <a:pt x="16" y="213"/>
                  </a:cubicBezTo>
                  <a:cubicBezTo>
                    <a:pt x="16" y="213"/>
                    <a:pt x="16" y="213"/>
                    <a:pt x="16" y="213"/>
                  </a:cubicBezTo>
                  <a:cubicBezTo>
                    <a:pt x="16" y="213"/>
                    <a:pt x="16" y="213"/>
                    <a:pt x="16" y="213"/>
                  </a:cubicBezTo>
                  <a:cubicBezTo>
                    <a:pt x="15" y="213"/>
                    <a:pt x="16" y="213"/>
                    <a:pt x="16" y="213"/>
                  </a:cubicBezTo>
                  <a:cubicBezTo>
                    <a:pt x="16" y="213"/>
                    <a:pt x="16" y="213"/>
                    <a:pt x="16" y="213"/>
                  </a:cubicBezTo>
                  <a:cubicBezTo>
                    <a:pt x="16" y="213"/>
                    <a:pt x="16" y="213"/>
                    <a:pt x="16" y="213"/>
                  </a:cubicBezTo>
                  <a:cubicBezTo>
                    <a:pt x="16" y="213"/>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1"/>
                    <a:pt x="16" y="211"/>
                    <a:pt x="16" y="211"/>
                  </a:cubicBezTo>
                  <a:cubicBezTo>
                    <a:pt x="16" y="211"/>
                    <a:pt x="16" y="211"/>
                    <a:pt x="16" y="211"/>
                  </a:cubicBezTo>
                  <a:cubicBezTo>
                    <a:pt x="16" y="211"/>
                    <a:pt x="16" y="211"/>
                    <a:pt x="16" y="211"/>
                  </a:cubicBezTo>
                  <a:cubicBezTo>
                    <a:pt x="16" y="211"/>
                    <a:pt x="17" y="211"/>
                    <a:pt x="17" y="211"/>
                  </a:cubicBezTo>
                  <a:cubicBezTo>
                    <a:pt x="17" y="211"/>
                    <a:pt x="17" y="211"/>
                    <a:pt x="17" y="211"/>
                  </a:cubicBezTo>
                  <a:cubicBezTo>
                    <a:pt x="17" y="211"/>
                    <a:pt x="17" y="211"/>
                    <a:pt x="17" y="211"/>
                  </a:cubicBezTo>
                  <a:cubicBezTo>
                    <a:pt x="17" y="211"/>
                    <a:pt x="17" y="211"/>
                    <a:pt x="17" y="211"/>
                  </a:cubicBezTo>
                  <a:cubicBezTo>
                    <a:pt x="17" y="211"/>
                    <a:pt x="17" y="211"/>
                    <a:pt x="17" y="211"/>
                  </a:cubicBezTo>
                  <a:cubicBezTo>
                    <a:pt x="17" y="211"/>
                    <a:pt x="17" y="211"/>
                    <a:pt x="17" y="211"/>
                  </a:cubicBezTo>
                  <a:cubicBezTo>
                    <a:pt x="17" y="211"/>
                    <a:pt x="17" y="212"/>
                    <a:pt x="17" y="212"/>
                  </a:cubicBezTo>
                  <a:cubicBezTo>
                    <a:pt x="17" y="212"/>
                    <a:pt x="17" y="212"/>
                    <a:pt x="17" y="212"/>
                  </a:cubicBezTo>
                  <a:cubicBezTo>
                    <a:pt x="17" y="212"/>
                    <a:pt x="17" y="212"/>
                    <a:pt x="17" y="212"/>
                  </a:cubicBezTo>
                  <a:cubicBezTo>
                    <a:pt x="17" y="212"/>
                    <a:pt x="17" y="212"/>
                    <a:pt x="17" y="212"/>
                  </a:cubicBezTo>
                  <a:cubicBezTo>
                    <a:pt x="17" y="211"/>
                    <a:pt x="18" y="212"/>
                    <a:pt x="18" y="212"/>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0"/>
                    <a:pt x="18" y="210"/>
                  </a:cubicBezTo>
                  <a:cubicBezTo>
                    <a:pt x="18" y="210"/>
                    <a:pt x="18" y="210"/>
                    <a:pt x="18" y="210"/>
                  </a:cubicBezTo>
                  <a:cubicBezTo>
                    <a:pt x="18" y="210"/>
                    <a:pt x="18" y="210"/>
                    <a:pt x="18" y="210"/>
                  </a:cubicBezTo>
                  <a:cubicBezTo>
                    <a:pt x="18" y="210"/>
                    <a:pt x="18" y="210"/>
                    <a:pt x="18" y="210"/>
                  </a:cubicBezTo>
                  <a:cubicBezTo>
                    <a:pt x="18" y="210"/>
                    <a:pt x="18" y="210"/>
                    <a:pt x="18" y="210"/>
                  </a:cubicBezTo>
                  <a:cubicBezTo>
                    <a:pt x="18" y="210"/>
                    <a:pt x="18" y="210"/>
                    <a:pt x="18" y="210"/>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9" y="211"/>
                    <a:pt x="19" y="211"/>
                    <a:pt x="19" y="211"/>
                  </a:cubicBezTo>
                  <a:cubicBezTo>
                    <a:pt x="19" y="212"/>
                    <a:pt x="19" y="212"/>
                    <a:pt x="19" y="212"/>
                  </a:cubicBezTo>
                  <a:cubicBezTo>
                    <a:pt x="19" y="212"/>
                    <a:pt x="19" y="211"/>
                    <a:pt x="19" y="211"/>
                  </a:cubicBezTo>
                  <a:cubicBezTo>
                    <a:pt x="19" y="211"/>
                    <a:pt x="19" y="211"/>
                    <a:pt x="19" y="211"/>
                  </a:cubicBezTo>
                  <a:cubicBezTo>
                    <a:pt x="19" y="211"/>
                    <a:pt x="19" y="211"/>
                    <a:pt x="19" y="211"/>
                  </a:cubicBezTo>
                  <a:cubicBezTo>
                    <a:pt x="19" y="211"/>
                    <a:pt x="19" y="212"/>
                    <a:pt x="19" y="212"/>
                  </a:cubicBezTo>
                  <a:cubicBezTo>
                    <a:pt x="19" y="212"/>
                    <a:pt x="19" y="212"/>
                    <a:pt x="20" y="212"/>
                  </a:cubicBezTo>
                  <a:cubicBezTo>
                    <a:pt x="20" y="212"/>
                    <a:pt x="20" y="211"/>
                    <a:pt x="20" y="211"/>
                  </a:cubicBezTo>
                  <a:cubicBezTo>
                    <a:pt x="20" y="211"/>
                    <a:pt x="20" y="211"/>
                    <a:pt x="20" y="211"/>
                  </a:cubicBezTo>
                  <a:cubicBezTo>
                    <a:pt x="20" y="211"/>
                    <a:pt x="20" y="211"/>
                    <a:pt x="20" y="211"/>
                  </a:cubicBezTo>
                  <a:cubicBezTo>
                    <a:pt x="20" y="211"/>
                    <a:pt x="20" y="211"/>
                    <a:pt x="20" y="211"/>
                  </a:cubicBezTo>
                  <a:cubicBezTo>
                    <a:pt x="20" y="211"/>
                    <a:pt x="20" y="211"/>
                    <a:pt x="20"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2" y="211"/>
                    <a:pt x="22" y="211"/>
                    <a:pt x="22" y="211"/>
                  </a:cubicBezTo>
                  <a:cubicBezTo>
                    <a:pt x="22" y="211"/>
                    <a:pt x="22" y="211"/>
                    <a:pt x="22" y="211"/>
                  </a:cubicBezTo>
                  <a:cubicBezTo>
                    <a:pt x="22" y="211"/>
                    <a:pt x="22" y="211"/>
                    <a:pt x="22" y="211"/>
                  </a:cubicBezTo>
                  <a:cubicBezTo>
                    <a:pt x="22" y="211"/>
                    <a:pt x="22" y="211"/>
                    <a:pt x="22" y="211"/>
                  </a:cubicBezTo>
                  <a:cubicBezTo>
                    <a:pt x="22" y="211"/>
                    <a:pt x="22" y="211"/>
                    <a:pt x="22"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4" y="211"/>
                    <a:pt x="24" y="211"/>
                  </a:cubicBezTo>
                  <a:cubicBezTo>
                    <a:pt x="24" y="211"/>
                    <a:pt x="24" y="211"/>
                    <a:pt x="24" y="211"/>
                  </a:cubicBezTo>
                  <a:cubicBezTo>
                    <a:pt x="24" y="211"/>
                    <a:pt x="24" y="211"/>
                    <a:pt x="24" y="211"/>
                  </a:cubicBezTo>
                  <a:cubicBezTo>
                    <a:pt x="24" y="211"/>
                    <a:pt x="25" y="211"/>
                    <a:pt x="25" y="211"/>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1"/>
                  </a:cubicBezTo>
                  <a:cubicBezTo>
                    <a:pt x="25" y="211"/>
                    <a:pt x="25" y="211"/>
                    <a:pt x="25" y="211"/>
                  </a:cubicBezTo>
                  <a:cubicBezTo>
                    <a:pt x="25" y="211"/>
                    <a:pt x="25"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9"/>
                    <a:pt x="25" y="209"/>
                    <a:pt x="25" y="209"/>
                  </a:cubicBezTo>
                  <a:cubicBezTo>
                    <a:pt x="25" y="209"/>
                    <a:pt x="25" y="209"/>
                    <a:pt x="25" y="209"/>
                  </a:cubicBezTo>
                  <a:cubicBezTo>
                    <a:pt x="25" y="209"/>
                    <a:pt x="25" y="209"/>
                    <a:pt x="25" y="209"/>
                  </a:cubicBezTo>
                  <a:cubicBezTo>
                    <a:pt x="25" y="209"/>
                    <a:pt x="25" y="209"/>
                    <a:pt x="26" y="209"/>
                  </a:cubicBezTo>
                  <a:cubicBezTo>
                    <a:pt x="26" y="209"/>
                    <a:pt x="26" y="209"/>
                    <a:pt x="26" y="209"/>
                  </a:cubicBezTo>
                  <a:cubicBezTo>
                    <a:pt x="26" y="209"/>
                    <a:pt x="26" y="208"/>
                    <a:pt x="26" y="208"/>
                  </a:cubicBezTo>
                  <a:cubicBezTo>
                    <a:pt x="26" y="208"/>
                    <a:pt x="26" y="208"/>
                    <a:pt x="26" y="208"/>
                  </a:cubicBezTo>
                  <a:cubicBezTo>
                    <a:pt x="26" y="208"/>
                    <a:pt x="26" y="208"/>
                    <a:pt x="26" y="208"/>
                  </a:cubicBezTo>
                  <a:cubicBezTo>
                    <a:pt x="26" y="208"/>
                    <a:pt x="26" y="208"/>
                    <a:pt x="26" y="208"/>
                  </a:cubicBezTo>
                  <a:cubicBezTo>
                    <a:pt x="26" y="208"/>
                    <a:pt x="26" y="209"/>
                    <a:pt x="26" y="209"/>
                  </a:cubicBezTo>
                  <a:cubicBezTo>
                    <a:pt x="26" y="209"/>
                    <a:pt x="26" y="209"/>
                    <a:pt x="26" y="209"/>
                  </a:cubicBezTo>
                  <a:cubicBezTo>
                    <a:pt x="26" y="209"/>
                    <a:pt x="26" y="209"/>
                    <a:pt x="26" y="209"/>
                  </a:cubicBezTo>
                  <a:cubicBezTo>
                    <a:pt x="26" y="209"/>
                    <a:pt x="26" y="209"/>
                    <a:pt x="26" y="209"/>
                  </a:cubicBezTo>
                  <a:cubicBezTo>
                    <a:pt x="25" y="209"/>
                    <a:pt x="25" y="209"/>
                    <a:pt x="25" y="209"/>
                  </a:cubicBezTo>
                  <a:cubicBezTo>
                    <a:pt x="25" y="209"/>
                    <a:pt x="25" y="209"/>
                    <a:pt x="25" y="209"/>
                  </a:cubicBezTo>
                  <a:cubicBezTo>
                    <a:pt x="25" y="209"/>
                    <a:pt x="26" y="209"/>
                    <a:pt x="26" y="209"/>
                  </a:cubicBezTo>
                  <a:cubicBezTo>
                    <a:pt x="25" y="209"/>
                    <a:pt x="25" y="209"/>
                    <a:pt x="25" y="209"/>
                  </a:cubicBezTo>
                  <a:cubicBezTo>
                    <a:pt x="25" y="209"/>
                    <a:pt x="25" y="209"/>
                    <a:pt x="25" y="209"/>
                  </a:cubicBezTo>
                  <a:cubicBezTo>
                    <a:pt x="25" y="209"/>
                    <a:pt x="25" y="209"/>
                    <a:pt x="25" y="209"/>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1"/>
                  </a:cubicBezTo>
                  <a:cubicBezTo>
                    <a:pt x="25" y="211"/>
                    <a:pt x="25" y="211"/>
                    <a:pt x="25"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7" y="211"/>
                    <a:pt x="27" y="211"/>
                  </a:cubicBezTo>
                  <a:cubicBezTo>
                    <a:pt x="27" y="211"/>
                    <a:pt x="27" y="211"/>
                    <a:pt x="27"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2"/>
                    <a:pt x="26" y="212"/>
                  </a:cubicBezTo>
                  <a:cubicBezTo>
                    <a:pt x="26" y="212"/>
                    <a:pt x="26" y="212"/>
                    <a:pt x="26" y="212"/>
                  </a:cubicBezTo>
                  <a:cubicBezTo>
                    <a:pt x="26" y="212"/>
                    <a:pt x="26" y="212"/>
                    <a:pt x="26" y="212"/>
                  </a:cubicBezTo>
                  <a:cubicBezTo>
                    <a:pt x="26" y="212"/>
                    <a:pt x="26" y="212"/>
                    <a:pt x="26" y="212"/>
                  </a:cubicBezTo>
                  <a:cubicBezTo>
                    <a:pt x="26" y="212"/>
                    <a:pt x="26"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8" y="212"/>
                    <a:pt x="27" y="212"/>
                    <a:pt x="28" y="212"/>
                  </a:cubicBezTo>
                  <a:cubicBezTo>
                    <a:pt x="28"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3"/>
                    <a:pt x="28" y="213"/>
                    <a:pt x="28" y="213"/>
                  </a:cubicBezTo>
                  <a:cubicBezTo>
                    <a:pt x="28" y="213"/>
                    <a:pt x="28" y="213"/>
                    <a:pt x="28" y="213"/>
                  </a:cubicBezTo>
                  <a:cubicBezTo>
                    <a:pt x="28" y="213"/>
                    <a:pt x="28" y="212"/>
                    <a:pt x="28" y="213"/>
                  </a:cubicBezTo>
                  <a:cubicBezTo>
                    <a:pt x="28" y="213"/>
                    <a:pt x="28" y="213"/>
                    <a:pt x="28" y="213"/>
                  </a:cubicBezTo>
                  <a:cubicBezTo>
                    <a:pt x="28" y="212"/>
                    <a:pt x="28" y="212"/>
                    <a:pt x="28" y="212"/>
                  </a:cubicBezTo>
                  <a:cubicBezTo>
                    <a:pt x="28" y="212"/>
                    <a:pt x="28" y="212"/>
                    <a:pt x="28" y="212"/>
                  </a:cubicBezTo>
                  <a:cubicBezTo>
                    <a:pt x="28" y="212"/>
                    <a:pt x="28" y="212"/>
                    <a:pt x="28" y="212"/>
                  </a:cubicBezTo>
                  <a:cubicBezTo>
                    <a:pt x="28" y="212"/>
                    <a:pt x="28" y="212"/>
                    <a:pt x="28" y="212"/>
                  </a:cubicBezTo>
                  <a:cubicBezTo>
                    <a:pt x="28"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3"/>
                  </a:cubicBezTo>
                  <a:cubicBezTo>
                    <a:pt x="29" y="213"/>
                    <a:pt x="29" y="213"/>
                    <a:pt x="29" y="213"/>
                  </a:cubicBezTo>
                  <a:cubicBezTo>
                    <a:pt x="29" y="213"/>
                    <a:pt x="29" y="213"/>
                    <a:pt x="29" y="213"/>
                  </a:cubicBezTo>
                  <a:cubicBezTo>
                    <a:pt x="29" y="213"/>
                    <a:pt x="29" y="213"/>
                    <a:pt x="29"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1" y="213"/>
                    <a:pt x="31" y="213"/>
                  </a:cubicBezTo>
                  <a:cubicBezTo>
                    <a:pt x="31" y="213"/>
                    <a:pt x="31" y="213"/>
                    <a:pt x="31" y="213"/>
                  </a:cubicBezTo>
                  <a:cubicBezTo>
                    <a:pt x="31" y="213"/>
                    <a:pt x="31" y="213"/>
                    <a:pt x="31"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1" y="213"/>
                    <a:pt x="31" y="213"/>
                  </a:cubicBezTo>
                  <a:cubicBezTo>
                    <a:pt x="31" y="213"/>
                    <a:pt x="31" y="213"/>
                    <a:pt x="31" y="214"/>
                  </a:cubicBezTo>
                  <a:cubicBezTo>
                    <a:pt x="31" y="214"/>
                    <a:pt x="31" y="214"/>
                    <a:pt x="31" y="214"/>
                  </a:cubicBezTo>
                  <a:cubicBezTo>
                    <a:pt x="31" y="214"/>
                    <a:pt x="31" y="214"/>
                    <a:pt x="31" y="214"/>
                  </a:cubicBezTo>
                  <a:cubicBezTo>
                    <a:pt x="31" y="214"/>
                    <a:pt x="31" y="214"/>
                    <a:pt x="31" y="214"/>
                  </a:cubicBezTo>
                  <a:cubicBezTo>
                    <a:pt x="31" y="214"/>
                    <a:pt x="30" y="214"/>
                    <a:pt x="30" y="214"/>
                  </a:cubicBezTo>
                  <a:cubicBezTo>
                    <a:pt x="30" y="214"/>
                    <a:pt x="30" y="214"/>
                    <a:pt x="30"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1" y="215"/>
                    <a:pt x="31" y="215"/>
                    <a:pt x="31" y="215"/>
                  </a:cubicBezTo>
                  <a:cubicBezTo>
                    <a:pt x="31" y="215"/>
                    <a:pt x="31" y="215"/>
                    <a:pt x="31" y="215"/>
                  </a:cubicBezTo>
                  <a:cubicBezTo>
                    <a:pt x="31" y="215"/>
                    <a:pt x="31" y="215"/>
                    <a:pt x="31" y="215"/>
                  </a:cubicBezTo>
                  <a:cubicBezTo>
                    <a:pt x="31" y="215"/>
                    <a:pt x="32" y="215"/>
                    <a:pt x="32" y="215"/>
                  </a:cubicBezTo>
                  <a:cubicBezTo>
                    <a:pt x="32" y="215"/>
                    <a:pt x="32" y="215"/>
                    <a:pt x="32" y="215"/>
                  </a:cubicBezTo>
                  <a:cubicBezTo>
                    <a:pt x="32" y="215"/>
                    <a:pt x="32" y="215"/>
                    <a:pt x="32" y="215"/>
                  </a:cubicBezTo>
                  <a:cubicBezTo>
                    <a:pt x="32" y="215"/>
                    <a:pt x="32" y="215"/>
                    <a:pt x="32" y="215"/>
                  </a:cubicBezTo>
                  <a:cubicBezTo>
                    <a:pt x="32" y="215"/>
                    <a:pt x="32" y="215"/>
                    <a:pt x="32" y="215"/>
                  </a:cubicBezTo>
                  <a:cubicBezTo>
                    <a:pt x="32" y="215"/>
                    <a:pt x="32" y="215"/>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3"/>
                    <a:pt x="32" y="214"/>
                    <a:pt x="32" y="214"/>
                  </a:cubicBezTo>
                  <a:cubicBezTo>
                    <a:pt x="32" y="214"/>
                    <a:pt x="32" y="214"/>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3" y="214"/>
                    <a:pt x="33" y="214"/>
                  </a:cubicBezTo>
                  <a:cubicBezTo>
                    <a:pt x="33"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5"/>
                    <a:pt x="32" y="215"/>
                  </a:cubicBezTo>
                  <a:cubicBezTo>
                    <a:pt x="32" y="215"/>
                    <a:pt x="32" y="215"/>
                    <a:pt x="32" y="215"/>
                  </a:cubicBezTo>
                  <a:cubicBezTo>
                    <a:pt x="32" y="215"/>
                    <a:pt x="32" y="215"/>
                    <a:pt x="32" y="215"/>
                  </a:cubicBezTo>
                  <a:cubicBezTo>
                    <a:pt x="32"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4" y="215"/>
                    <a:pt x="34" y="215"/>
                  </a:cubicBezTo>
                  <a:cubicBezTo>
                    <a:pt x="34" y="215"/>
                    <a:pt x="34" y="215"/>
                    <a:pt x="34" y="215"/>
                  </a:cubicBezTo>
                  <a:cubicBezTo>
                    <a:pt x="34" y="215"/>
                    <a:pt x="34" y="215"/>
                    <a:pt x="34" y="215"/>
                  </a:cubicBezTo>
                  <a:cubicBezTo>
                    <a:pt x="34" y="215"/>
                    <a:pt x="34" y="215"/>
                    <a:pt x="34" y="215"/>
                  </a:cubicBezTo>
                  <a:cubicBezTo>
                    <a:pt x="34" y="215"/>
                    <a:pt x="34" y="214"/>
                    <a:pt x="34" y="214"/>
                  </a:cubicBezTo>
                  <a:cubicBezTo>
                    <a:pt x="34" y="214"/>
                    <a:pt x="34" y="214"/>
                    <a:pt x="34" y="214"/>
                  </a:cubicBezTo>
                  <a:cubicBezTo>
                    <a:pt x="34" y="214"/>
                    <a:pt x="34" y="214"/>
                    <a:pt x="34" y="214"/>
                  </a:cubicBezTo>
                  <a:cubicBezTo>
                    <a:pt x="34" y="214"/>
                    <a:pt x="34" y="213"/>
                    <a:pt x="34" y="213"/>
                  </a:cubicBezTo>
                  <a:cubicBezTo>
                    <a:pt x="34" y="213"/>
                    <a:pt x="34" y="213"/>
                    <a:pt x="34" y="213"/>
                  </a:cubicBezTo>
                  <a:cubicBezTo>
                    <a:pt x="34" y="213"/>
                    <a:pt x="34" y="213"/>
                    <a:pt x="34" y="213"/>
                  </a:cubicBezTo>
                  <a:cubicBezTo>
                    <a:pt x="34" y="212"/>
                    <a:pt x="34" y="212"/>
                    <a:pt x="34" y="212"/>
                  </a:cubicBezTo>
                  <a:cubicBezTo>
                    <a:pt x="34"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6" y="212"/>
                    <a:pt x="36" y="212"/>
                  </a:cubicBezTo>
                  <a:cubicBezTo>
                    <a:pt x="36" y="212"/>
                    <a:pt x="36" y="212"/>
                    <a:pt x="36" y="212"/>
                  </a:cubicBezTo>
                  <a:cubicBezTo>
                    <a:pt x="36" y="212"/>
                    <a:pt x="36" y="212"/>
                    <a:pt x="36" y="212"/>
                  </a:cubicBezTo>
                  <a:cubicBezTo>
                    <a:pt x="36" y="212"/>
                    <a:pt x="36" y="212"/>
                    <a:pt x="36" y="212"/>
                  </a:cubicBezTo>
                  <a:cubicBezTo>
                    <a:pt x="36" y="212"/>
                    <a:pt x="36" y="212"/>
                    <a:pt x="36" y="212"/>
                  </a:cubicBezTo>
                  <a:cubicBezTo>
                    <a:pt x="36" y="211"/>
                    <a:pt x="36" y="211"/>
                    <a:pt x="36" y="211"/>
                  </a:cubicBezTo>
                  <a:cubicBezTo>
                    <a:pt x="36" y="211"/>
                    <a:pt x="36" y="212"/>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7" y="211"/>
                    <a:pt x="37" y="211"/>
                  </a:cubicBezTo>
                  <a:cubicBezTo>
                    <a:pt x="37" y="210"/>
                    <a:pt x="36" y="210"/>
                    <a:pt x="36" y="210"/>
                  </a:cubicBezTo>
                  <a:cubicBezTo>
                    <a:pt x="36" y="210"/>
                    <a:pt x="36" y="210"/>
                    <a:pt x="36" y="210"/>
                  </a:cubicBezTo>
                  <a:cubicBezTo>
                    <a:pt x="37" y="210"/>
                    <a:pt x="37" y="210"/>
                    <a:pt x="37" y="210"/>
                  </a:cubicBezTo>
                  <a:cubicBezTo>
                    <a:pt x="37" y="210"/>
                    <a:pt x="37" y="210"/>
                    <a:pt x="37" y="210"/>
                  </a:cubicBezTo>
                  <a:cubicBezTo>
                    <a:pt x="37" y="210"/>
                    <a:pt x="37" y="210"/>
                    <a:pt x="37" y="210"/>
                  </a:cubicBezTo>
                  <a:cubicBezTo>
                    <a:pt x="37" y="210"/>
                    <a:pt x="37" y="210"/>
                    <a:pt x="37" y="210"/>
                  </a:cubicBezTo>
                  <a:cubicBezTo>
                    <a:pt x="37" y="210"/>
                    <a:pt x="37" y="210"/>
                    <a:pt x="37"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8"/>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7" y="209"/>
                    <a:pt x="37" y="209"/>
                    <a:pt x="37" y="209"/>
                  </a:cubicBezTo>
                  <a:cubicBezTo>
                    <a:pt x="37" y="209"/>
                    <a:pt x="37" y="209"/>
                    <a:pt x="37" y="209"/>
                  </a:cubicBezTo>
                  <a:cubicBezTo>
                    <a:pt x="37" y="209"/>
                    <a:pt x="37" y="209"/>
                    <a:pt x="37" y="209"/>
                  </a:cubicBezTo>
                  <a:cubicBezTo>
                    <a:pt x="37" y="208"/>
                    <a:pt x="37" y="208"/>
                    <a:pt x="37" y="208"/>
                  </a:cubicBezTo>
                  <a:cubicBezTo>
                    <a:pt x="37" y="208"/>
                    <a:pt x="37" y="208"/>
                    <a:pt x="37" y="208"/>
                  </a:cubicBezTo>
                  <a:cubicBezTo>
                    <a:pt x="37" y="208"/>
                    <a:pt x="37" y="208"/>
                    <a:pt x="37" y="208"/>
                  </a:cubicBezTo>
                  <a:cubicBezTo>
                    <a:pt x="37" y="208"/>
                    <a:pt x="37" y="208"/>
                    <a:pt x="37" y="208"/>
                  </a:cubicBezTo>
                  <a:cubicBezTo>
                    <a:pt x="36" y="208"/>
                    <a:pt x="37" y="208"/>
                    <a:pt x="37" y="208"/>
                  </a:cubicBezTo>
                  <a:cubicBezTo>
                    <a:pt x="37" y="208"/>
                    <a:pt x="37" y="208"/>
                    <a:pt x="36" y="208"/>
                  </a:cubicBezTo>
                  <a:cubicBezTo>
                    <a:pt x="36" y="208"/>
                    <a:pt x="36" y="208"/>
                    <a:pt x="36" y="208"/>
                  </a:cubicBezTo>
                  <a:cubicBezTo>
                    <a:pt x="36" y="208"/>
                    <a:pt x="36" y="208"/>
                    <a:pt x="36" y="208"/>
                  </a:cubicBezTo>
                  <a:cubicBezTo>
                    <a:pt x="36" y="208"/>
                    <a:pt x="36" y="208"/>
                    <a:pt x="36" y="208"/>
                  </a:cubicBezTo>
                  <a:cubicBezTo>
                    <a:pt x="36" y="208"/>
                    <a:pt x="36" y="208"/>
                    <a:pt x="36" y="208"/>
                  </a:cubicBezTo>
                  <a:cubicBezTo>
                    <a:pt x="36" y="207"/>
                    <a:pt x="36" y="207"/>
                    <a:pt x="36" y="207"/>
                  </a:cubicBezTo>
                  <a:cubicBezTo>
                    <a:pt x="36" y="207"/>
                    <a:pt x="36" y="207"/>
                    <a:pt x="36" y="207"/>
                  </a:cubicBezTo>
                  <a:cubicBezTo>
                    <a:pt x="36" y="207"/>
                    <a:pt x="36" y="207"/>
                    <a:pt x="36" y="207"/>
                  </a:cubicBezTo>
                  <a:cubicBezTo>
                    <a:pt x="36" y="207"/>
                    <a:pt x="37" y="207"/>
                    <a:pt x="37" y="207"/>
                  </a:cubicBezTo>
                  <a:cubicBezTo>
                    <a:pt x="37" y="207"/>
                    <a:pt x="37" y="207"/>
                    <a:pt x="37" y="207"/>
                  </a:cubicBezTo>
                  <a:cubicBezTo>
                    <a:pt x="37" y="207"/>
                    <a:pt x="37" y="206"/>
                    <a:pt x="36" y="206"/>
                  </a:cubicBezTo>
                  <a:cubicBezTo>
                    <a:pt x="36" y="206"/>
                    <a:pt x="36" y="206"/>
                    <a:pt x="36" y="206"/>
                  </a:cubicBezTo>
                  <a:cubicBezTo>
                    <a:pt x="36" y="206"/>
                    <a:pt x="36" y="206"/>
                    <a:pt x="36" y="206"/>
                  </a:cubicBezTo>
                  <a:cubicBezTo>
                    <a:pt x="36" y="206"/>
                    <a:pt x="36" y="206"/>
                    <a:pt x="36" y="206"/>
                  </a:cubicBezTo>
                  <a:cubicBezTo>
                    <a:pt x="36" y="206"/>
                    <a:pt x="36" y="207"/>
                    <a:pt x="36" y="207"/>
                  </a:cubicBezTo>
                  <a:cubicBezTo>
                    <a:pt x="36" y="207"/>
                    <a:pt x="36" y="207"/>
                    <a:pt x="36" y="206"/>
                  </a:cubicBezTo>
                  <a:cubicBezTo>
                    <a:pt x="36" y="206"/>
                    <a:pt x="36" y="206"/>
                    <a:pt x="36" y="206"/>
                  </a:cubicBezTo>
                  <a:cubicBezTo>
                    <a:pt x="36" y="206"/>
                    <a:pt x="36" y="207"/>
                    <a:pt x="36" y="207"/>
                  </a:cubicBezTo>
                  <a:cubicBezTo>
                    <a:pt x="36" y="206"/>
                    <a:pt x="35" y="207"/>
                    <a:pt x="35" y="207"/>
                  </a:cubicBezTo>
                  <a:cubicBezTo>
                    <a:pt x="35" y="207"/>
                    <a:pt x="35" y="207"/>
                    <a:pt x="35" y="207"/>
                  </a:cubicBezTo>
                  <a:cubicBezTo>
                    <a:pt x="35" y="207"/>
                    <a:pt x="35" y="206"/>
                    <a:pt x="35" y="206"/>
                  </a:cubicBezTo>
                  <a:cubicBezTo>
                    <a:pt x="35" y="206"/>
                    <a:pt x="35" y="206"/>
                    <a:pt x="35" y="206"/>
                  </a:cubicBezTo>
                  <a:cubicBezTo>
                    <a:pt x="36" y="206"/>
                    <a:pt x="36" y="206"/>
                    <a:pt x="36" y="206"/>
                  </a:cubicBezTo>
                  <a:cubicBezTo>
                    <a:pt x="36" y="206"/>
                    <a:pt x="36" y="206"/>
                    <a:pt x="36" y="206"/>
                  </a:cubicBezTo>
                  <a:cubicBezTo>
                    <a:pt x="36" y="206"/>
                    <a:pt x="36" y="206"/>
                    <a:pt x="36" y="206"/>
                  </a:cubicBezTo>
                  <a:cubicBezTo>
                    <a:pt x="36"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5"/>
                    <a:pt x="37"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7" y="205"/>
                  </a:cubicBezTo>
                  <a:cubicBezTo>
                    <a:pt x="37" y="205"/>
                    <a:pt x="37" y="204"/>
                    <a:pt x="37" y="204"/>
                  </a:cubicBezTo>
                  <a:cubicBezTo>
                    <a:pt x="37" y="204"/>
                    <a:pt x="37" y="204"/>
                    <a:pt x="37" y="204"/>
                  </a:cubicBezTo>
                  <a:cubicBezTo>
                    <a:pt x="37" y="204"/>
                    <a:pt x="37" y="204"/>
                    <a:pt x="37" y="204"/>
                  </a:cubicBezTo>
                  <a:cubicBezTo>
                    <a:pt x="37" y="204"/>
                    <a:pt x="37" y="204"/>
                    <a:pt x="37" y="204"/>
                  </a:cubicBezTo>
                  <a:cubicBezTo>
                    <a:pt x="37" y="204"/>
                    <a:pt x="37" y="204"/>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8" y="203"/>
                    <a:pt x="38" y="203"/>
                  </a:cubicBezTo>
                  <a:cubicBezTo>
                    <a:pt x="38" y="203"/>
                    <a:pt x="38" y="203"/>
                    <a:pt x="38" y="203"/>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9" y="205"/>
                    <a:pt x="39" y="205"/>
                  </a:cubicBezTo>
                  <a:cubicBezTo>
                    <a:pt x="39" y="205"/>
                    <a:pt x="39" y="205"/>
                    <a:pt x="39" y="205"/>
                  </a:cubicBezTo>
                  <a:cubicBezTo>
                    <a:pt x="39" y="205"/>
                    <a:pt x="39" y="205"/>
                    <a:pt x="39" y="205"/>
                  </a:cubicBezTo>
                  <a:cubicBezTo>
                    <a:pt x="39" y="205"/>
                    <a:pt x="39" y="205"/>
                    <a:pt x="39" y="205"/>
                  </a:cubicBezTo>
                  <a:cubicBezTo>
                    <a:pt x="39" y="205"/>
                    <a:pt x="39" y="205"/>
                    <a:pt x="39" y="205"/>
                  </a:cubicBezTo>
                  <a:cubicBezTo>
                    <a:pt x="39" y="205"/>
                    <a:pt x="39" y="204"/>
                    <a:pt x="39" y="204"/>
                  </a:cubicBezTo>
                  <a:cubicBezTo>
                    <a:pt x="39" y="204"/>
                    <a:pt x="39" y="204"/>
                    <a:pt x="39"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3"/>
                    <a:pt x="40" y="203"/>
                  </a:cubicBezTo>
                  <a:cubicBezTo>
                    <a:pt x="40" y="203"/>
                    <a:pt x="40" y="203"/>
                    <a:pt x="40" y="203"/>
                  </a:cubicBezTo>
                  <a:cubicBezTo>
                    <a:pt x="40" y="203"/>
                    <a:pt x="41" y="203"/>
                    <a:pt x="41" y="203"/>
                  </a:cubicBezTo>
                  <a:cubicBezTo>
                    <a:pt x="41" y="203"/>
                    <a:pt x="41" y="203"/>
                    <a:pt x="41" y="203"/>
                  </a:cubicBezTo>
                  <a:cubicBezTo>
                    <a:pt x="41" y="203"/>
                    <a:pt x="41" y="203"/>
                    <a:pt x="41" y="203"/>
                  </a:cubicBezTo>
                  <a:cubicBezTo>
                    <a:pt x="41" y="203"/>
                    <a:pt x="41" y="203"/>
                    <a:pt x="41" y="203"/>
                  </a:cubicBezTo>
                  <a:cubicBezTo>
                    <a:pt x="41" y="203"/>
                    <a:pt x="41" y="203"/>
                    <a:pt x="42" y="203"/>
                  </a:cubicBezTo>
                  <a:cubicBezTo>
                    <a:pt x="42" y="203"/>
                    <a:pt x="42" y="203"/>
                    <a:pt x="42" y="203"/>
                  </a:cubicBezTo>
                  <a:cubicBezTo>
                    <a:pt x="42" y="203"/>
                    <a:pt x="42" y="203"/>
                    <a:pt x="42" y="203"/>
                  </a:cubicBezTo>
                  <a:cubicBezTo>
                    <a:pt x="42" y="203"/>
                    <a:pt x="42" y="203"/>
                    <a:pt x="42" y="203"/>
                  </a:cubicBezTo>
                  <a:cubicBezTo>
                    <a:pt x="42" y="203"/>
                    <a:pt x="42" y="203"/>
                    <a:pt x="42" y="203"/>
                  </a:cubicBezTo>
                  <a:cubicBezTo>
                    <a:pt x="42" y="203"/>
                    <a:pt x="42" y="203"/>
                    <a:pt x="42"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4" y="203"/>
                  </a:cubicBezTo>
                  <a:cubicBezTo>
                    <a:pt x="44" y="203"/>
                    <a:pt x="44" y="203"/>
                    <a:pt x="44" y="203"/>
                  </a:cubicBezTo>
                  <a:cubicBezTo>
                    <a:pt x="44" y="203"/>
                    <a:pt x="44" y="203"/>
                    <a:pt x="44" y="203"/>
                  </a:cubicBezTo>
                  <a:cubicBezTo>
                    <a:pt x="44" y="203"/>
                    <a:pt x="44" y="203"/>
                    <a:pt x="44" y="203"/>
                  </a:cubicBezTo>
                  <a:cubicBezTo>
                    <a:pt x="44" y="203"/>
                    <a:pt x="44" y="203"/>
                    <a:pt x="44" y="203"/>
                  </a:cubicBezTo>
                  <a:cubicBezTo>
                    <a:pt x="44" y="203"/>
                    <a:pt x="45" y="203"/>
                    <a:pt x="45" y="203"/>
                  </a:cubicBezTo>
                  <a:cubicBezTo>
                    <a:pt x="45" y="203"/>
                    <a:pt x="45" y="202"/>
                    <a:pt x="45" y="202"/>
                  </a:cubicBezTo>
                  <a:cubicBezTo>
                    <a:pt x="45" y="203"/>
                    <a:pt x="45" y="203"/>
                    <a:pt x="45" y="203"/>
                  </a:cubicBezTo>
                  <a:cubicBezTo>
                    <a:pt x="45" y="202"/>
                    <a:pt x="45" y="202"/>
                    <a:pt x="45" y="202"/>
                  </a:cubicBezTo>
                  <a:cubicBezTo>
                    <a:pt x="45" y="202"/>
                    <a:pt x="45" y="202"/>
                    <a:pt x="45" y="202"/>
                  </a:cubicBezTo>
                  <a:cubicBezTo>
                    <a:pt x="45" y="202"/>
                    <a:pt x="45" y="202"/>
                    <a:pt x="45" y="202"/>
                  </a:cubicBezTo>
                  <a:cubicBezTo>
                    <a:pt x="45" y="202"/>
                    <a:pt x="45" y="202"/>
                    <a:pt x="45" y="202"/>
                  </a:cubicBezTo>
                  <a:cubicBezTo>
                    <a:pt x="45" y="202"/>
                    <a:pt x="45" y="202"/>
                    <a:pt x="45"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9" y="202"/>
                    <a:pt x="49" y="202"/>
                    <a:pt x="49" y="202"/>
                  </a:cubicBezTo>
                  <a:cubicBezTo>
                    <a:pt x="49" y="203"/>
                    <a:pt x="49" y="203"/>
                    <a:pt x="49" y="203"/>
                  </a:cubicBezTo>
                  <a:cubicBezTo>
                    <a:pt x="49" y="203"/>
                    <a:pt x="49" y="203"/>
                    <a:pt x="49" y="203"/>
                  </a:cubicBezTo>
                  <a:cubicBezTo>
                    <a:pt x="49" y="203"/>
                    <a:pt x="49" y="203"/>
                    <a:pt x="49" y="203"/>
                  </a:cubicBezTo>
                  <a:cubicBezTo>
                    <a:pt x="50" y="203"/>
                    <a:pt x="50" y="203"/>
                    <a:pt x="50" y="203"/>
                  </a:cubicBezTo>
                  <a:cubicBezTo>
                    <a:pt x="50" y="203"/>
                    <a:pt x="50" y="203"/>
                    <a:pt x="50" y="203"/>
                  </a:cubicBezTo>
                  <a:cubicBezTo>
                    <a:pt x="50" y="203"/>
                    <a:pt x="50" y="203"/>
                    <a:pt x="50" y="203"/>
                  </a:cubicBezTo>
                  <a:cubicBezTo>
                    <a:pt x="51" y="204"/>
                    <a:pt x="51" y="204"/>
                    <a:pt x="51" y="204"/>
                  </a:cubicBezTo>
                  <a:cubicBezTo>
                    <a:pt x="51" y="204"/>
                    <a:pt x="51" y="204"/>
                    <a:pt x="51" y="204"/>
                  </a:cubicBezTo>
                  <a:cubicBezTo>
                    <a:pt x="51" y="204"/>
                    <a:pt x="51" y="204"/>
                    <a:pt x="51" y="204"/>
                  </a:cubicBezTo>
                  <a:cubicBezTo>
                    <a:pt x="51" y="204"/>
                    <a:pt x="51" y="204"/>
                    <a:pt x="51" y="204"/>
                  </a:cubicBezTo>
                  <a:cubicBezTo>
                    <a:pt x="52" y="205"/>
                    <a:pt x="52" y="205"/>
                    <a:pt x="52" y="205"/>
                  </a:cubicBezTo>
                  <a:cubicBezTo>
                    <a:pt x="52" y="205"/>
                    <a:pt x="52" y="205"/>
                    <a:pt x="52" y="205"/>
                  </a:cubicBezTo>
                  <a:cubicBezTo>
                    <a:pt x="52" y="205"/>
                    <a:pt x="52" y="205"/>
                    <a:pt x="52" y="205"/>
                  </a:cubicBezTo>
                  <a:cubicBezTo>
                    <a:pt x="52" y="205"/>
                    <a:pt x="52" y="205"/>
                    <a:pt x="52" y="205"/>
                  </a:cubicBezTo>
                  <a:cubicBezTo>
                    <a:pt x="52" y="205"/>
                    <a:pt x="52" y="205"/>
                    <a:pt x="52" y="205"/>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4" y="207"/>
                    <a:pt x="54" y="207"/>
                    <a:pt x="54" y="207"/>
                  </a:cubicBezTo>
                  <a:cubicBezTo>
                    <a:pt x="54" y="207"/>
                    <a:pt x="54" y="207"/>
                    <a:pt x="54" y="207"/>
                  </a:cubicBezTo>
                  <a:cubicBezTo>
                    <a:pt x="54" y="207"/>
                    <a:pt x="54" y="207"/>
                    <a:pt x="54" y="207"/>
                  </a:cubicBezTo>
                  <a:cubicBezTo>
                    <a:pt x="54" y="207"/>
                    <a:pt x="54" y="207"/>
                    <a:pt x="54" y="207"/>
                  </a:cubicBezTo>
                  <a:cubicBezTo>
                    <a:pt x="54" y="207"/>
                    <a:pt x="54" y="207"/>
                    <a:pt x="54" y="207"/>
                  </a:cubicBezTo>
                  <a:cubicBezTo>
                    <a:pt x="54" y="206"/>
                    <a:pt x="54" y="206"/>
                    <a:pt x="54" y="206"/>
                  </a:cubicBezTo>
                  <a:cubicBezTo>
                    <a:pt x="54" y="206"/>
                    <a:pt x="54" y="206"/>
                    <a:pt x="54" y="206"/>
                  </a:cubicBezTo>
                  <a:cubicBezTo>
                    <a:pt x="54" y="206"/>
                    <a:pt x="54" y="206"/>
                    <a:pt x="54" y="206"/>
                  </a:cubicBezTo>
                  <a:cubicBezTo>
                    <a:pt x="54" y="206"/>
                    <a:pt x="54" y="206"/>
                    <a:pt x="54" y="206"/>
                  </a:cubicBezTo>
                  <a:cubicBezTo>
                    <a:pt x="54" y="206"/>
                    <a:pt x="54" y="206"/>
                    <a:pt x="54"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5"/>
                    <a:pt x="53" y="205"/>
                    <a:pt x="53" y="205"/>
                  </a:cubicBezTo>
                  <a:cubicBezTo>
                    <a:pt x="53" y="205"/>
                    <a:pt x="53" y="205"/>
                    <a:pt x="53" y="205"/>
                  </a:cubicBezTo>
                  <a:cubicBezTo>
                    <a:pt x="53" y="205"/>
                    <a:pt x="53" y="205"/>
                    <a:pt x="53" y="205"/>
                  </a:cubicBezTo>
                  <a:cubicBezTo>
                    <a:pt x="54" y="205"/>
                    <a:pt x="54" y="205"/>
                    <a:pt x="54" y="205"/>
                  </a:cubicBezTo>
                  <a:cubicBezTo>
                    <a:pt x="54" y="205"/>
                    <a:pt x="54" y="205"/>
                    <a:pt x="54" y="205"/>
                  </a:cubicBezTo>
                  <a:cubicBezTo>
                    <a:pt x="53" y="205"/>
                    <a:pt x="53" y="205"/>
                    <a:pt x="53" y="205"/>
                  </a:cubicBezTo>
                  <a:cubicBezTo>
                    <a:pt x="53" y="205"/>
                    <a:pt x="53" y="205"/>
                    <a:pt x="53" y="205"/>
                  </a:cubicBezTo>
                  <a:cubicBezTo>
                    <a:pt x="53" y="205"/>
                    <a:pt x="53" y="205"/>
                    <a:pt x="53" y="205"/>
                  </a:cubicBezTo>
                  <a:cubicBezTo>
                    <a:pt x="54" y="205"/>
                    <a:pt x="54" y="205"/>
                    <a:pt x="54" y="205"/>
                  </a:cubicBezTo>
                  <a:cubicBezTo>
                    <a:pt x="54" y="205"/>
                    <a:pt x="54" y="205"/>
                    <a:pt x="54" y="205"/>
                  </a:cubicBezTo>
                  <a:cubicBezTo>
                    <a:pt x="54" y="205"/>
                    <a:pt x="54" y="205"/>
                    <a:pt x="54" y="205"/>
                  </a:cubicBezTo>
                  <a:cubicBezTo>
                    <a:pt x="54" y="204"/>
                    <a:pt x="54" y="204"/>
                    <a:pt x="54" y="204"/>
                  </a:cubicBezTo>
                  <a:cubicBezTo>
                    <a:pt x="54" y="204"/>
                    <a:pt x="54" y="204"/>
                    <a:pt x="54" y="204"/>
                  </a:cubicBezTo>
                  <a:cubicBezTo>
                    <a:pt x="54" y="204"/>
                    <a:pt x="54" y="204"/>
                    <a:pt x="54" y="204"/>
                  </a:cubicBezTo>
                  <a:cubicBezTo>
                    <a:pt x="54" y="204"/>
                    <a:pt x="54" y="204"/>
                    <a:pt x="54" y="204"/>
                  </a:cubicBezTo>
                  <a:cubicBezTo>
                    <a:pt x="54" y="204"/>
                    <a:pt x="54" y="204"/>
                    <a:pt x="54" y="204"/>
                  </a:cubicBezTo>
                  <a:cubicBezTo>
                    <a:pt x="55" y="204"/>
                    <a:pt x="55" y="204"/>
                    <a:pt x="55" y="204"/>
                  </a:cubicBezTo>
                  <a:cubicBezTo>
                    <a:pt x="55" y="204"/>
                    <a:pt x="55" y="204"/>
                    <a:pt x="55" y="204"/>
                  </a:cubicBezTo>
                  <a:cubicBezTo>
                    <a:pt x="55" y="204"/>
                    <a:pt x="55" y="204"/>
                    <a:pt x="55" y="204"/>
                  </a:cubicBezTo>
                  <a:cubicBezTo>
                    <a:pt x="55" y="204"/>
                    <a:pt x="55" y="204"/>
                    <a:pt x="55" y="204"/>
                  </a:cubicBezTo>
                  <a:cubicBezTo>
                    <a:pt x="55"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60" y="205"/>
                    <a:pt x="60" y="205"/>
                    <a:pt x="60" y="205"/>
                  </a:cubicBezTo>
                  <a:cubicBezTo>
                    <a:pt x="60" y="205"/>
                    <a:pt x="60" y="205"/>
                    <a:pt x="60" y="205"/>
                  </a:cubicBezTo>
                  <a:cubicBezTo>
                    <a:pt x="60" y="205"/>
                    <a:pt x="60" y="205"/>
                    <a:pt x="60" y="205"/>
                  </a:cubicBezTo>
                  <a:cubicBezTo>
                    <a:pt x="60" y="205"/>
                    <a:pt x="60" y="205"/>
                    <a:pt x="60" y="205"/>
                  </a:cubicBezTo>
                  <a:cubicBezTo>
                    <a:pt x="60" y="205"/>
                    <a:pt x="60" y="205"/>
                    <a:pt x="60" y="205"/>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5"/>
                    <a:pt x="60" y="205"/>
                    <a:pt x="60"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2" y="205"/>
                    <a:pt x="62" y="205"/>
                    <a:pt x="62" y="205"/>
                  </a:cubicBezTo>
                  <a:cubicBezTo>
                    <a:pt x="62" y="205"/>
                    <a:pt x="62" y="205"/>
                    <a:pt x="62" y="205"/>
                  </a:cubicBezTo>
                  <a:cubicBezTo>
                    <a:pt x="62" y="205"/>
                    <a:pt x="62" y="205"/>
                    <a:pt x="62" y="205"/>
                  </a:cubicBezTo>
                  <a:cubicBezTo>
                    <a:pt x="62" y="205"/>
                    <a:pt x="62" y="205"/>
                    <a:pt x="62" y="205"/>
                  </a:cubicBezTo>
                  <a:cubicBezTo>
                    <a:pt x="62" y="205"/>
                    <a:pt x="62" y="205"/>
                    <a:pt x="62" y="205"/>
                  </a:cubicBezTo>
                  <a:cubicBezTo>
                    <a:pt x="62" y="205"/>
                    <a:pt x="61" y="205"/>
                    <a:pt x="62" y="205"/>
                  </a:cubicBezTo>
                  <a:cubicBezTo>
                    <a:pt x="62" y="205"/>
                    <a:pt x="61" y="205"/>
                    <a:pt x="62" y="205"/>
                  </a:cubicBezTo>
                  <a:cubicBezTo>
                    <a:pt x="62" y="205"/>
                    <a:pt x="62" y="205"/>
                    <a:pt x="62" y="205"/>
                  </a:cubicBezTo>
                  <a:cubicBezTo>
                    <a:pt x="62" y="205"/>
                    <a:pt x="62" y="205"/>
                    <a:pt x="62" y="204"/>
                  </a:cubicBezTo>
                  <a:cubicBezTo>
                    <a:pt x="62" y="204"/>
                    <a:pt x="62" y="204"/>
                    <a:pt x="62" y="204"/>
                  </a:cubicBezTo>
                  <a:cubicBezTo>
                    <a:pt x="62" y="204"/>
                    <a:pt x="62" y="204"/>
                    <a:pt x="62" y="204"/>
                  </a:cubicBezTo>
                  <a:cubicBezTo>
                    <a:pt x="62" y="204"/>
                    <a:pt x="62" y="204"/>
                    <a:pt x="62" y="204"/>
                  </a:cubicBezTo>
                  <a:cubicBezTo>
                    <a:pt x="62" y="204"/>
                    <a:pt x="62" y="204"/>
                    <a:pt x="62" y="204"/>
                  </a:cubicBezTo>
                  <a:cubicBezTo>
                    <a:pt x="62" y="204"/>
                    <a:pt x="62" y="204"/>
                    <a:pt x="62" y="204"/>
                  </a:cubicBezTo>
                  <a:cubicBezTo>
                    <a:pt x="62" y="204"/>
                    <a:pt x="62" y="203"/>
                    <a:pt x="62" y="203"/>
                  </a:cubicBezTo>
                  <a:cubicBezTo>
                    <a:pt x="62" y="203"/>
                    <a:pt x="62" y="203"/>
                    <a:pt x="62" y="203"/>
                  </a:cubicBezTo>
                  <a:cubicBezTo>
                    <a:pt x="62" y="203"/>
                    <a:pt x="62" y="203"/>
                    <a:pt x="62" y="203"/>
                  </a:cubicBezTo>
                  <a:cubicBezTo>
                    <a:pt x="62" y="203"/>
                    <a:pt x="62" y="203"/>
                    <a:pt x="62" y="203"/>
                  </a:cubicBezTo>
                  <a:cubicBezTo>
                    <a:pt x="62" y="203"/>
                    <a:pt x="62" y="203"/>
                    <a:pt x="61" y="203"/>
                  </a:cubicBezTo>
                  <a:cubicBezTo>
                    <a:pt x="61" y="203"/>
                    <a:pt x="61" y="203"/>
                    <a:pt x="61" y="203"/>
                  </a:cubicBezTo>
                  <a:cubicBezTo>
                    <a:pt x="61" y="203"/>
                    <a:pt x="61" y="203"/>
                    <a:pt x="61" y="203"/>
                  </a:cubicBezTo>
                  <a:cubicBezTo>
                    <a:pt x="61" y="203"/>
                    <a:pt x="61" y="203"/>
                    <a:pt x="61" y="204"/>
                  </a:cubicBezTo>
                  <a:cubicBezTo>
                    <a:pt x="61" y="204"/>
                    <a:pt x="61" y="204"/>
                    <a:pt x="61" y="204"/>
                  </a:cubicBezTo>
                  <a:cubicBezTo>
                    <a:pt x="61" y="204"/>
                    <a:pt x="61" y="204"/>
                    <a:pt x="61" y="204"/>
                  </a:cubicBezTo>
                  <a:cubicBezTo>
                    <a:pt x="61" y="204"/>
                    <a:pt x="61" y="203"/>
                    <a:pt x="61" y="203"/>
                  </a:cubicBezTo>
                  <a:cubicBezTo>
                    <a:pt x="61" y="203"/>
                    <a:pt x="61" y="203"/>
                    <a:pt x="61" y="203"/>
                  </a:cubicBezTo>
                  <a:cubicBezTo>
                    <a:pt x="61" y="203"/>
                    <a:pt x="61" y="203"/>
                    <a:pt x="61" y="203"/>
                  </a:cubicBezTo>
                  <a:cubicBezTo>
                    <a:pt x="61" y="203"/>
                    <a:pt x="61" y="204"/>
                    <a:pt x="61" y="204"/>
                  </a:cubicBezTo>
                  <a:cubicBezTo>
                    <a:pt x="61" y="204"/>
                    <a:pt x="61" y="203"/>
                    <a:pt x="61" y="203"/>
                  </a:cubicBezTo>
                  <a:cubicBezTo>
                    <a:pt x="61" y="203"/>
                    <a:pt x="61" y="203"/>
                    <a:pt x="61" y="203"/>
                  </a:cubicBezTo>
                  <a:cubicBezTo>
                    <a:pt x="61" y="203"/>
                    <a:pt x="61" y="203"/>
                    <a:pt x="61" y="203"/>
                  </a:cubicBezTo>
                  <a:cubicBezTo>
                    <a:pt x="61" y="203"/>
                    <a:pt x="61" y="203"/>
                    <a:pt x="61" y="203"/>
                  </a:cubicBezTo>
                  <a:cubicBezTo>
                    <a:pt x="61" y="203"/>
                    <a:pt x="61" y="203"/>
                    <a:pt x="61" y="203"/>
                  </a:cubicBezTo>
                  <a:cubicBezTo>
                    <a:pt x="61" y="203"/>
                    <a:pt x="61" y="203"/>
                    <a:pt x="61"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1"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59" y="203"/>
                    <a:pt x="59" y="203"/>
                  </a:cubicBezTo>
                  <a:cubicBezTo>
                    <a:pt x="59" y="203"/>
                    <a:pt x="60" y="203"/>
                    <a:pt x="60" y="203"/>
                  </a:cubicBezTo>
                  <a:cubicBezTo>
                    <a:pt x="60" y="203"/>
                    <a:pt x="59" y="203"/>
                    <a:pt x="59" y="203"/>
                  </a:cubicBezTo>
                  <a:cubicBezTo>
                    <a:pt x="59"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1" y="202"/>
                    <a:pt x="61" y="202"/>
                  </a:cubicBezTo>
                  <a:cubicBezTo>
                    <a:pt x="61" y="202"/>
                    <a:pt x="61" y="203"/>
                    <a:pt x="61" y="203"/>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2"/>
                    <a:pt x="63" y="202"/>
                    <a:pt x="63" y="202"/>
                  </a:cubicBezTo>
                  <a:cubicBezTo>
                    <a:pt x="63" y="202"/>
                    <a:pt x="63" y="202"/>
                    <a:pt x="63" y="202"/>
                  </a:cubicBezTo>
                  <a:cubicBezTo>
                    <a:pt x="63" y="202"/>
                    <a:pt x="63" y="202"/>
                    <a:pt x="63" y="202"/>
                  </a:cubicBezTo>
                  <a:cubicBezTo>
                    <a:pt x="63" y="202"/>
                    <a:pt x="64" y="202"/>
                    <a:pt x="64" y="202"/>
                  </a:cubicBezTo>
                  <a:cubicBezTo>
                    <a:pt x="64" y="202"/>
                    <a:pt x="64" y="202"/>
                    <a:pt x="64" y="202"/>
                  </a:cubicBezTo>
                  <a:cubicBezTo>
                    <a:pt x="64"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4" y="202"/>
                  </a:cubicBezTo>
                  <a:cubicBezTo>
                    <a:pt x="64" y="202"/>
                    <a:pt x="64" y="202"/>
                    <a:pt x="64" y="202"/>
                  </a:cubicBezTo>
                  <a:cubicBezTo>
                    <a:pt x="64" y="202"/>
                    <a:pt x="64" y="202"/>
                    <a:pt x="64"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6" y="202"/>
                    <a:pt x="66" y="202"/>
                  </a:cubicBezTo>
                  <a:cubicBezTo>
                    <a:pt x="66" y="202"/>
                    <a:pt x="66" y="202"/>
                    <a:pt x="66" y="202"/>
                  </a:cubicBezTo>
                  <a:cubicBezTo>
                    <a:pt x="66" y="202"/>
                    <a:pt x="66" y="202"/>
                    <a:pt x="66" y="202"/>
                  </a:cubicBezTo>
                  <a:cubicBezTo>
                    <a:pt x="66" y="202"/>
                    <a:pt x="67" y="202"/>
                    <a:pt x="67" y="202"/>
                  </a:cubicBezTo>
                  <a:cubicBezTo>
                    <a:pt x="67" y="202"/>
                    <a:pt x="67" y="202"/>
                    <a:pt x="67" y="202"/>
                  </a:cubicBezTo>
                  <a:cubicBezTo>
                    <a:pt x="67" y="202"/>
                    <a:pt x="67" y="202"/>
                    <a:pt x="67" y="202"/>
                  </a:cubicBezTo>
                  <a:cubicBezTo>
                    <a:pt x="67" y="202"/>
                    <a:pt x="68" y="202"/>
                    <a:pt x="68" y="202"/>
                  </a:cubicBezTo>
                  <a:cubicBezTo>
                    <a:pt x="68" y="202"/>
                    <a:pt x="68" y="202"/>
                    <a:pt x="68" y="202"/>
                  </a:cubicBezTo>
                  <a:cubicBezTo>
                    <a:pt x="68" y="203"/>
                    <a:pt x="68" y="203"/>
                    <a:pt x="68" y="203"/>
                  </a:cubicBezTo>
                  <a:cubicBezTo>
                    <a:pt x="68" y="202"/>
                    <a:pt x="68" y="202"/>
                    <a:pt x="68" y="202"/>
                  </a:cubicBezTo>
                  <a:cubicBezTo>
                    <a:pt x="68" y="202"/>
                    <a:pt x="68" y="203"/>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1"/>
                    <a:pt x="68" y="201"/>
                  </a:cubicBezTo>
                  <a:cubicBezTo>
                    <a:pt x="68" y="201"/>
                    <a:pt x="68" y="201"/>
                    <a:pt x="68" y="201"/>
                  </a:cubicBezTo>
                  <a:cubicBezTo>
                    <a:pt x="68" y="201"/>
                    <a:pt x="68" y="201"/>
                    <a:pt x="68" y="201"/>
                  </a:cubicBezTo>
                  <a:cubicBezTo>
                    <a:pt x="68" y="201"/>
                    <a:pt x="69" y="201"/>
                    <a:pt x="69" y="201"/>
                  </a:cubicBezTo>
                  <a:cubicBezTo>
                    <a:pt x="69" y="201"/>
                    <a:pt x="69" y="201"/>
                    <a:pt x="69" y="201"/>
                  </a:cubicBezTo>
                  <a:cubicBezTo>
                    <a:pt x="69" y="201"/>
                    <a:pt x="70" y="201"/>
                    <a:pt x="70" y="201"/>
                  </a:cubicBezTo>
                  <a:cubicBezTo>
                    <a:pt x="70" y="201"/>
                    <a:pt x="70" y="201"/>
                    <a:pt x="70" y="201"/>
                  </a:cubicBezTo>
                  <a:cubicBezTo>
                    <a:pt x="70" y="201"/>
                    <a:pt x="70" y="201"/>
                    <a:pt x="70" y="201"/>
                  </a:cubicBezTo>
                  <a:cubicBezTo>
                    <a:pt x="70" y="201"/>
                    <a:pt x="70" y="201"/>
                    <a:pt x="70" y="201"/>
                  </a:cubicBezTo>
                  <a:cubicBezTo>
                    <a:pt x="70" y="201"/>
                    <a:pt x="70" y="201"/>
                    <a:pt x="70" y="201"/>
                  </a:cubicBezTo>
                  <a:cubicBezTo>
                    <a:pt x="70" y="201"/>
                    <a:pt x="71" y="201"/>
                    <a:pt x="71" y="201"/>
                  </a:cubicBezTo>
                  <a:cubicBezTo>
                    <a:pt x="71" y="201"/>
                    <a:pt x="71" y="201"/>
                    <a:pt x="71" y="201"/>
                  </a:cubicBezTo>
                  <a:cubicBezTo>
                    <a:pt x="70" y="201"/>
                    <a:pt x="70" y="201"/>
                    <a:pt x="70" y="201"/>
                  </a:cubicBezTo>
                  <a:cubicBezTo>
                    <a:pt x="70" y="201"/>
                    <a:pt x="70" y="201"/>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1"/>
                    <a:pt x="71" y="201"/>
                  </a:cubicBezTo>
                  <a:cubicBezTo>
                    <a:pt x="71" y="201"/>
                    <a:pt x="71" y="200"/>
                    <a:pt x="71" y="201"/>
                  </a:cubicBezTo>
                  <a:cubicBezTo>
                    <a:pt x="71" y="201"/>
                    <a:pt x="71" y="201"/>
                    <a:pt x="71" y="201"/>
                  </a:cubicBezTo>
                  <a:cubicBezTo>
                    <a:pt x="71" y="201"/>
                    <a:pt x="71" y="201"/>
                    <a:pt x="71" y="201"/>
                  </a:cubicBezTo>
                  <a:cubicBezTo>
                    <a:pt x="71" y="201"/>
                    <a:pt x="71" y="201"/>
                    <a:pt x="71" y="201"/>
                  </a:cubicBezTo>
                  <a:cubicBezTo>
                    <a:pt x="71" y="201"/>
                    <a:pt x="71" y="201"/>
                    <a:pt x="71" y="200"/>
                  </a:cubicBezTo>
                  <a:cubicBezTo>
                    <a:pt x="71" y="200"/>
                    <a:pt x="71"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1" y="199"/>
                    <a:pt x="71" y="199"/>
                  </a:cubicBezTo>
                  <a:cubicBezTo>
                    <a:pt x="71" y="199"/>
                    <a:pt x="71" y="199"/>
                    <a:pt x="71" y="199"/>
                  </a:cubicBezTo>
                  <a:cubicBezTo>
                    <a:pt x="71" y="199"/>
                    <a:pt x="71" y="199"/>
                    <a:pt x="71" y="199"/>
                  </a:cubicBezTo>
                  <a:cubicBezTo>
                    <a:pt x="71" y="199"/>
                    <a:pt x="71" y="199"/>
                    <a:pt x="71" y="199"/>
                  </a:cubicBezTo>
                  <a:cubicBezTo>
                    <a:pt x="71" y="199"/>
                    <a:pt x="71" y="199"/>
                    <a:pt x="71" y="199"/>
                  </a:cubicBezTo>
                  <a:cubicBezTo>
                    <a:pt x="71" y="199"/>
                    <a:pt x="71" y="199"/>
                    <a:pt x="71" y="199"/>
                  </a:cubicBezTo>
                  <a:cubicBezTo>
                    <a:pt x="71" y="198"/>
                    <a:pt x="71" y="198"/>
                    <a:pt x="71" y="198"/>
                  </a:cubicBezTo>
                  <a:cubicBezTo>
                    <a:pt x="70" y="198"/>
                    <a:pt x="70" y="198"/>
                    <a:pt x="70" y="198"/>
                  </a:cubicBezTo>
                  <a:cubicBezTo>
                    <a:pt x="71" y="198"/>
                    <a:pt x="71" y="198"/>
                    <a:pt x="71" y="198"/>
                  </a:cubicBezTo>
                  <a:cubicBezTo>
                    <a:pt x="71" y="198"/>
                    <a:pt x="70" y="198"/>
                    <a:pt x="70" y="198"/>
                  </a:cubicBezTo>
                  <a:cubicBezTo>
                    <a:pt x="70" y="198"/>
                    <a:pt x="70" y="198"/>
                    <a:pt x="70" y="198"/>
                  </a:cubicBezTo>
                  <a:cubicBezTo>
                    <a:pt x="70" y="198"/>
                    <a:pt x="70" y="198"/>
                    <a:pt x="70" y="198"/>
                  </a:cubicBezTo>
                  <a:cubicBezTo>
                    <a:pt x="70" y="198"/>
                    <a:pt x="70" y="198"/>
                    <a:pt x="70" y="198"/>
                  </a:cubicBezTo>
                  <a:cubicBezTo>
                    <a:pt x="69" y="198"/>
                    <a:pt x="69" y="197"/>
                    <a:pt x="69" y="197"/>
                  </a:cubicBezTo>
                  <a:cubicBezTo>
                    <a:pt x="69" y="197"/>
                    <a:pt x="69" y="197"/>
                    <a:pt x="69" y="197"/>
                  </a:cubicBezTo>
                  <a:cubicBezTo>
                    <a:pt x="69" y="197"/>
                    <a:pt x="69" y="197"/>
                    <a:pt x="69" y="197"/>
                  </a:cubicBezTo>
                  <a:cubicBezTo>
                    <a:pt x="69" y="197"/>
                    <a:pt x="70" y="197"/>
                    <a:pt x="70" y="197"/>
                  </a:cubicBezTo>
                  <a:cubicBezTo>
                    <a:pt x="70" y="197"/>
                    <a:pt x="70" y="197"/>
                    <a:pt x="70" y="197"/>
                  </a:cubicBezTo>
                  <a:cubicBezTo>
                    <a:pt x="70" y="197"/>
                    <a:pt x="70" y="198"/>
                    <a:pt x="70" y="198"/>
                  </a:cubicBezTo>
                  <a:cubicBezTo>
                    <a:pt x="70" y="198"/>
                    <a:pt x="70" y="198"/>
                    <a:pt x="70" y="198"/>
                  </a:cubicBezTo>
                  <a:cubicBezTo>
                    <a:pt x="70" y="198"/>
                    <a:pt x="70" y="198"/>
                    <a:pt x="70" y="198"/>
                  </a:cubicBezTo>
                  <a:cubicBezTo>
                    <a:pt x="70" y="198"/>
                    <a:pt x="70" y="198"/>
                    <a:pt x="70" y="198"/>
                  </a:cubicBezTo>
                  <a:cubicBezTo>
                    <a:pt x="70" y="198"/>
                    <a:pt x="70" y="198"/>
                    <a:pt x="70" y="198"/>
                  </a:cubicBezTo>
                  <a:cubicBezTo>
                    <a:pt x="70" y="198"/>
                    <a:pt x="70" y="198"/>
                    <a:pt x="70"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9"/>
                    <a:pt x="71" y="199"/>
                    <a:pt x="71"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199"/>
                    <a:pt x="72" y="198"/>
                    <a:pt x="72" y="198"/>
                  </a:cubicBezTo>
                  <a:cubicBezTo>
                    <a:pt x="72" y="198"/>
                    <a:pt x="72" y="198"/>
                    <a:pt x="72" y="198"/>
                  </a:cubicBezTo>
                  <a:cubicBezTo>
                    <a:pt x="72" y="198"/>
                    <a:pt x="72" y="198"/>
                    <a:pt x="72" y="198"/>
                  </a:cubicBezTo>
                  <a:cubicBezTo>
                    <a:pt x="72" y="198"/>
                    <a:pt x="72" y="199"/>
                    <a:pt x="72" y="199"/>
                  </a:cubicBezTo>
                  <a:cubicBezTo>
                    <a:pt x="72" y="199"/>
                    <a:pt x="72" y="199"/>
                    <a:pt x="72" y="199"/>
                  </a:cubicBezTo>
                  <a:cubicBezTo>
                    <a:pt x="72" y="199"/>
                    <a:pt x="72" y="199"/>
                    <a:pt x="72" y="199"/>
                  </a:cubicBezTo>
                  <a:cubicBezTo>
                    <a:pt x="72" y="199"/>
                    <a:pt x="72" y="199"/>
                    <a:pt x="72" y="199"/>
                  </a:cubicBezTo>
                  <a:cubicBezTo>
                    <a:pt x="72" y="199"/>
                    <a:pt x="73" y="199"/>
                    <a:pt x="73" y="199"/>
                  </a:cubicBezTo>
                  <a:cubicBezTo>
                    <a:pt x="73" y="200"/>
                    <a:pt x="73" y="200"/>
                    <a:pt x="73" y="200"/>
                  </a:cubicBezTo>
                  <a:cubicBezTo>
                    <a:pt x="73" y="200"/>
                    <a:pt x="73" y="200"/>
                    <a:pt x="73" y="200"/>
                  </a:cubicBezTo>
                  <a:cubicBezTo>
                    <a:pt x="73" y="200"/>
                    <a:pt x="73" y="200"/>
                    <a:pt x="74" y="200"/>
                  </a:cubicBezTo>
                  <a:cubicBezTo>
                    <a:pt x="74" y="200"/>
                    <a:pt x="74" y="200"/>
                    <a:pt x="74" y="200"/>
                  </a:cubicBezTo>
                  <a:cubicBezTo>
                    <a:pt x="74" y="200"/>
                    <a:pt x="74" y="200"/>
                    <a:pt x="74" y="200"/>
                  </a:cubicBezTo>
                  <a:cubicBezTo>
                    <a:pt x="74" y="200"/>
                    <a:pt x="74" y="200"/>
                    <a:pt x="74" y="201"/>
                  </a:cubicBezTo>
                  <a:cubicBezTo>
                    <a:pt x="74" y="201"/>
                    <a:pt x="75" y="201"/>
                    <a:pt x="75" y="201"/>
                  </a:cubicBezTo>
                  <a:cubicBezTo>
                    <a:pt x="75" y="201"/>
                    <a:pt x="75" y="201"/>
                    <a:pt x="75" y="201"/>
                  </a:cubicBezTo>
                  <a:cubicBezTo>
                    <a:pt x="75" y="201"/>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1"/>
                    <a:pt x="75" y="201"/>
                  </a:cubicBezTo>
                  <a:cubicBezTo>
                    <a:pt x="75" y="201"/>
                    <a:pt x="75" y="201"/>
                    <a:pt x="76" y="201"/>
                  </a:cubicBezTo>
                  <a:cubicBezTo>
                    <a:pt x="76" y="201"/>
                    <a:pt x="76" y="201"/>
                    <a:pt x="76" y="201"/>
                  </a:cubicBezTo>
                  <a:cubicBezTo>
                    <a:pt x="76" y="201"/>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199"/>
                    <a:pt x="76" y="199"/>
                  </a:cubicBezTo>
                  <a:cubicBezTo>
                    <a:pt x="76" y="199"/>
                    <a:pt x="76" y="199"/>
                    <a:pt x="76" y="199"/>
                  </a:cubicBezTo>
                  <a:cubicBezTo>
                    <a:pt x="76" y="199"/>
                    <a:pt x="76" y="199"/>
                    <a:pt x="76"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199"/>
                  </a:cubicBezTo>
                  <a:cubicBezTo>
                    <a:pt x="78" y="199"/>
                    <a:pt x="78" y="199"/>
                    <a:pt x="78" y="199"/>
                  </a:cubicBezTo>
                  <a:cubicBezTo>
                    <a:pt x="78" y="199"/>
                    <a:pt x="78" y="199"/>
                    <a:pt x="78" y="199"/>
                  </a:cubicBezTo>
                  <a:cubicBezTo>
                    <a:pt x="78" y="199"/>
                    <a:pt x="78" y="199"/>
                    <a:pt x="78" y="199"/>
                  </a:cubicBezTo>
                  <a:cubicBezTo>
                    <a:pt x="79" y="199"/>
                    <a:pt x="79" y="199"/>
                    <a:pt x="79" y="199"/>
                  </a:cubicBezTo>
                  <a:cubicBezTo>
                    <a:pt x="79" y="199"/>
                    <a:pt x="79" y="199"/>
                    <a:pt x="79" y="199"/>
                  </a:cubicBezTo>
                  <a:cubicBezTo>
                    <a:pt x="79" y="199"/>
                    <a:pt x="79" y="200"/>
                    <a:pt x="79" y="200"/>
                  </a:cubicBezTo>
                  <a:cubicBezTo>
                    <a:pt x="79" y="200"/>
                    <a:pt x="79" y="200"/>
                    <a:pt x="79" y="200"/>
                  </a:cubicBezTo>
                  <a:cubicBezTo>
                    <a:pt x="79" y="200"/>
                    <a:pt x="79" y="200"/>
                    <a:pt x="79" y="200"/>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200"/>
                    <a:pt x="79" y="200"/>
                  </a:cubicBezTo>
                  <a:cubicBezTo>
                    <a:pt x="79" y="200"/>
                    <a:pt x="79" y="200"/>
                    <a:pt x="79" y="200"/>
                  </a:cubicBezTo>
                  <a:cubicBezTo>
                    <a:pt x="79" y="200"/>
                    <a:pt x="79" y="200"/>
                    <a:pt x="79" y="200"/>
                  </a:cubicBezTo>
                  <a:cubicBezTo>
                    <a:pt x="79" y="200"/>
                    <a:pt x="79" y="200"/>
                    <a:pt x="79" y="200"/>
                  </a:cubicBezTo>
                  <a:cubicBezTo>
                    <a:pt x="79" y="200"/>
                    <a:pt x="79" y="200"/>
                    <a:pt x="80" y="200"/>
                  </a:cubicBezTo>
                  <a:cubicBezTo>
                    <a:pt x="80" y="200"/>
                    <a:pt x="80" y="200"/>
                    <a:pt x="80" y="200"/>
                  </a:cubicBezTo>
                  <a:cubicBezTo>
                    <a:pt x="80" y="200"/>
                    <a:pt x="80" y="200"/>
                    <a:pt x="80" y="200"/>
                  </a:cubicBezTo>
                  <a:cubicBezTo>
                    <a:pt x="80" y="200"/>
                    <a:pt x="80" y="199"/>
                    <a:pt x="80" y="199"/>
                  </a:cubicBezTo>
                  <a:cubicBezTo>
                    <a:pt x="80" y="199"/>
                    <a:pt x="80" y="199"/>
                    <a:pt x="80" y="199"/>
                  </a:cubicBezTo>
                  <a:cubicBezTo>
                    <a:pt x="80" y="199"/>
                    <a:pt x="80" y="199"/>
                    <a:pt x="80" y="199"/>
                  </a:cubicBezTo>
                  <a:cubicBezTo>
                    <a:pt x="80" y="199"/>
                    <a:pt x="80" y="199"/>
                    <a:pt x="80" y="199"/>
                  </a:cubicBezTo>
                  <a:cubicBezTo>
                    <a:pt x="80" y="199"/>
                    <a:pt x="80" y="200"/>
                    <a:pt x="80" y="200"/>
                  </a:cubicBezTo>
                  <a:cubicBezTo>
                    <a:pt x="80" y="200"/>
                    <a:pt x="80" y="200"/>
                    <a:pt x="80" y="200"/>
                  </a:cubicBezTo>
                  <a:cubicBezTo>
                    <a:pt x="80" y="200"/>
                    <a:pt x="80" y="200"/>
                    <a:pt x="80" y="200"/>
                  </a:cubicBezTo>
                  <a:cubicBezTo>
                    <a:pt x="80" y="200"/>
                    <a:pt x="80" y="200"/>
                    <a:pt x="80" y="200"/>
                  </a:cubicBezTo>
                  <a:cubicBezTo>
                    <a:pt x="80" y="200"/>
                    <a:pt x="80" y="200"/>
                    <a:pt x="80" y="200"/>
                  </a:cubicBezTo>
                  <a:cubicBezTo>
                    <a:pt x="80"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8" y="200"/>
                    <a:pt x="78" y="200"/>
                    <a:pt x="78" y="200"/>
                  </a:cubicBezTo>
                  <a:cubicBezTo>
                    <a:pt x="78" y="200"/>
                    <a:pt x="78" y="200"/>
                    <a:pt x="78" y="200"/>
                  </a:cubicBezTo>
                  <a:cubicBezTo>
                    <a:pt x="78" y="201"/>
                    <a:pt x="78" y="201"/>
                    <a:pt x="78" y="201"/>
                  </a:cubicBezTo>
                  <a:cubicBezTo>
                    <a:pt x="78" y="201"/>
                    <a:pt x="78" y="201"/>
                    <a:pt x="78" y="201"/>
                  </a:cubicBezTo>
                  <a:cubicBezTo>
                    <a:pt x="78" y="201"/>
                    <a:pt x="78" y="201"/>
                    <a:pt x="78" y="201"/>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1"/>
                    <a:pt x="78" y="201"/>
                    <a:pt x="78" y="201"/>
                  </a:cubicBezTo>
                  <a:cubicBezTo>
                    <a:pt x="78" y="201"/>
                    <a:pt x="78" y="201"/>
                    <a:pt x="78" y="201"/>
                  </a:cubicBezTo>
                  <a:cubicBezTo>
                    <a:pt x="78" y="201"/>
                    <a:pt x="78" y="201"/>
                    <a:pt x="78" y="201"/>
                  </a:cubicBezTo>
                  <a:cubicBezTo>
                    <a:pt x="79" y="201"/>
                    <a:pt x="79" y="201"/>
                    <a:pt x="79" y="201"/>
                  </a:cubicBezTo>
                  <a:cubicBezTo>
                    <a:pt x="79" y="201"/>
                    <a:pt x="79" y="201"/>
                    <a:pt x="79" y="201"/>
                  </a:cubicBezTo>
                  <a:cubicBezTo>
                    <a:pt x="79" y="201"/>
                    <a:pt x="79" y="201"/>
                    <a:pt x="79" y="201"/>
                  </a:cubicBezTo>
                  <a:cubicBezTo>
                    <a:pt x="80" y="201"/>
                    <a:pt x="80" y="201"/>
                    <a:pt x="80" y="201"/>
                  </a:cubicBezTo>
                  <a:cubicBezTo>
                    <a:pt x="80" y="201"/>
                    <a:pt x="80" y="201"/>
                    <a:pt x="80" y="202"/>
                  </a:cubicBezTo>
                  <a:cubicBezTo>
                    <a:pt x="80" y="202"/>
                    <a:pt x="80" y="202"/>
                    <a:pt x="80" y="202"/>
                  </a:cubicBezTo>
                  <a:cubicBezTo>
                    <a:pt x="80" y="202"/>
                    <a:pt x="80" y="202"/>
                    <a:pt x="80" y="202"/>
                  </a:cubicBezTo>
                  <a:cubicBezTo>
                    <a:pt x="80" y="202"/>
                    <a:pt x="80" y="202"/>
                    <a:pt x="80" y="202"/>
                  </a:cubicBezTo>
                  <a:cubicBezTo>
                    <a:pt x="80" y="202"/>
                    <a:pt x="80" y="202"/>
                    <a:pt x="80" y="202"/>
                  </a:cubicBezTo>
                  <a:cubicBezTo>
                    <a:pt x="81" y="202"/>
                    <a:pt x="81" y="202"/>
                    <a:pt x="81" y="202"/>
                  </a:cubicBezTo>
                  <a:cubicBezTo>
                    <a:pt x="81" y="202"/>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0" y="201"/>
                  </a:cubicBezTo>
                  <a:cubicBezTo>
                    <a:pt x="80" y="201"/>
                    <a:pt x="80" y="201"/>
                    <a:pt x="80" y="201"/>
                  </a:cubicBezTo>
                  <a:cubicBezTo>
                    <a:pt x="80" y="201"/>
                    <a:pt x="80" y="201"/>
                    <a:pt x="80" y="201"/>
                  </a:cubicBezTo>
                  <a:cubicBezTo>
                    <a:pt x="80" y="201"/>
                    <a:pt x="80"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2" y="201"/>
                    <a:pt x="82" y="201"/>
                  </a:cubicBezTo>
                  <a:cubicBezTo>
                    <a:pt x="82" y="201"/>
                    <a:pt x="82" y="200"/>
                    <a:pt x="82" y="200"/>
                  </a:cubicBezTo>
                  <a:cubicBezTo>
                    <a:pt x="82" y="200"/>
                    <a:pt x="82" y="200"/>
                    <a:pt x="82" y="200"/>
                  </a:cubicBezTo>
                  <a:cubicBezTo>
                    <a:pt x="82" y="200"/>
                    <a:pt x="82" y="200"/>
                    <a:pt x="83" y="200"/>
                  </a:cubicBezTo>
                  <a:cubicBezTo>
                    <a:pt x="83" y="200"/>
                    <a:pt x="83" y="200"/>
                    <a:pt x="83" y="200"/>
                  </a:cubicBezTo>
                  <a:cubicBezTo>
                    <a:pt x="83" y="200"/>
                    <a:pt x="83" y="200"/>
                    <a:pt x="83" y="200"/>
                  </a:cubicBezTo>
                  <a:cubicBezTo>
                    <a:pt x="83" y="200"/>
                    <a:pt x="83" y="200"/>
                    <a:pt x="83" y="200"/>
                  </a:cubicBezTo>
                  <a:cubicBezTo>
                    <a:pt x="83" y="200"/>
                    <a:pt x="83" y="200"/>
                    <a:pt x="83" y="200"/>
                  </a:cubicBezTo>
                  <a:cubicBezTo>
                    <a:pt x="83" y="200"/>
                    <a:pt x="83" y="200"/>
                    <a:pt x="84" y="200"/>
                  </a:cubicBezTo>
                  <a:cubicBezTo>
                    <a:pt x="84" y="200"/>
                    <a:pt x="84" y="200"/>
                    <a:pt x="84" y="200"/>
                  </a:cubicBezTo>
                  <a:cubicBezTo>
                    <a:pt x="84" y="200"/>
                    <a:pt x="84" y="200"/>
                    <a:pt x="84" y="200"/>
                  </a:cubicBezTo>
                  <a:cubicBezTo>
                    <a:pt x="84" y="200"/>
                    <a:pt x="84" y="200"/>
                    <a:pt x="84" y="200"/>
                  </a:cubicBezTo>
                  <a:cubicBezTo>
                    <a:pt x="84" y="200"/>
                    <a:pt x="84" y="200"/>
                    <a:pt x="84" y="200"/>
                  </a:cubicBezTo>
                  <a:cubicBezTo>
                    <a:pt x="84" y="200"/>
                    <a:pt x="84" y="200"/>
                    <a:pt x="84" y="200"/>
                  </a:cubicBezTo>
                  <a:cubicBezTo>
                    <a:pt x="85" y="200"/>
                    <a:pt x="85" y="200"/>
                    <a:pt x="85" y="200"/>
                  </a:cubicBezTo>
                  <a:cubicBezTo>
                    <a:pt x="85" y="200"/>
                    <a:pt x="85" y="200"/>
                    <a:pt x="85" y="200"/>
                  </a:cubicBezTo>
                  <a:cubicBezTo>
                    <a:pt x="85" y="200"/>
                    <a:pt x="86" y="200"/>
                    <a:pt x="86" y="200"/>
                  </a:cubicBezTo>
                  <a:cubicBezTo>
                    <a:pt x="86" y="200"/>
                    <a:pt x="86" y="200"/>
                    <a:pt x="86" y="200"/>
                  </a:cubicBezTo>
                  <a:cubicBezTo>
                    <a:pt x="86" y="200"/>
                    <a:pt x="86" y="200"/>
                    <a:pt x="86" y="200"/>
                  </a:cubicBezTo>
                  <a:cubicBezTo>
                    <a:pt x="86" y="200"/>
                    <a:pt x="87" y="200"/>
                    <a:pt x="87" y="200"/>
                  </a:cubicBezTo>
                  <a:cubicBezTo>
                    <a:pt x="87" y="200"/>
                    <a:pt x="87" y="200"/>
                    <a:pt x="87" y="200"/>
                  </a:cubicBezTo>
                  <a:cubicBezTo>
                    <a:pt x="87" y="200"/>
                    <a:pt x="87" y="200"/>
                    <a:pt x="87" y="200"/>
                  </a:cubicBezTo>
                  <a:cubicBezTo>
                    <a:pt x="87" y="200"/>
                    <a:pt x="88" y="199"/>
                    <a:pt x="88" y="199"/>
                  </a:cubicBezTo>
                  <a:cubicBezTo>
                    <a:pt x="88" y="199"/>
                    <a:pt x="88" y="199"/>
                    <a:pt x="88" y="199"/>
                  </a:cubicBezTo>
                  <a:cubicBezTo>
                    <a:pt x="88" y="199"/>
                    <a:pt x="88" y="199"/>
                    <a:pt x="88" y="199"/>
                  </a:cubicBezTo>
                  <a:cubicBezTo>
                    <a:pt x="88" y="199"/>
                    <a:pt x="88" y="199"/>
                    <a:pt x="88"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90" y="199"/>
                    <a:pt x="90" y="199"/>
                    <a:pt x="90" y="199"/>
                  </a:cubicBezTo>
                  <a:cubicBezTo>
                    <a:pt x="90" y="199"/>
                    <a:pt x="90" y="199"/>
                    <a:pt x="90" y="199"/>
                  </a:cubicBezTo>
                  <a:cubicBezTo>
                    <a:pt x="90" y="199"/>
                    <a:pt x="90" y="199"/>
                    <a:pt x="90" y="199"/>
                  </a:cubicBezTo>
                  <a:cubicBezTo>
                    <a:pt x="90" y="199"/>
                    <a:pt x="91" y="199"/>
                    <a:pt x="91" y="199"/>
                  </a:cubicBezTo>
                  <a:cubicBezTo>
                    <a:pt x="91" y="199"/>
                    <a:pt x="91" y="199"/>
                    <a:pt x="91" y="199"/>
                  </a:cubicBezTo>
                  <a:cubicBezTo>
                    <a:pt x="91" y="199"/>
                    <a:pt x="91" y="200"/>
                    <a:pt x="91" y="200"/>
                  </a:cubicBezTo>
                  <a:cubicBezTo>
                    <a:pt x="91" y="200"/>
                    <a:pt x="91" y="199"/>
                    <a:pt x="91" y="199"/>
                  </a:cubicBezTo>
                  <a:cubicBezTo>
                    <a:pt x="91" y="200"/>
                    <a:pt x="92" y="200"/>
                    <a:pt x="92" y="200"/>
                  </a:cubicBezTo>
                  <a:cubicBezTo>
                    <a:pt x="92" y="200"/>
                    <a:pt x="92" y="200"/>
                    <a:pt x="92" y="200"/>
                  </a:cubicBezTo>
                  <a:cubicBezTo>
                    <a:pt x="92" y="200"/>
                    <a:pt x="92" y="200"/>
                    <a:pt x="92" y="200"/>
                  </a:cubicBezTo>
                  <a:cubicBezTo>
                    <a:pt x="92" y="200"/>
                    <a:pt x="92" y="200"/>
                    <a:pt x="92" y="200"/>
                  </a:cubicBezTo>
                  <a:cubicBezTo>
                    <a:pt x="93" y="200"/>
                    <a:pt x="93" y="200"/>
                    <a:pt x="93" y="200"/>
                  </a:cubicBezTo>
                  <a:cubicBezTo>
                    <a:pt x="93" y="200"/>
                    <a:pt x="93" y="200"/>
                    <a:pt x="93" y="200"/>
                  </a:cubicBezTo>
                  <a:cubicBezTo>
                    <a:pt x="93" y="200"/>
                    <a:pt x="93" y="200"/>
                    <a:pt x="93" y="200"/>
                  </a:cubicBezTo>
                  <a:cubicBezTo>
                    <a:pt x="94" y="200"/>
                    <a:pt x="94" y="200"/>
                    <a:pt x="94" y="200"/>
                  </a:cubicBezTo>
                  <a:cubicBezTo>
                    <a:pt x="94" y="200"/>
                    <a:pt x="94" y="200"/>
                    <a:pt x="94" y="200"/>
                  </a:cubicBezTo>
                  <a:cubicBezTo>
                    <a:pt x="94" y="200"/>
                    <a:pt x="94" y="200"/>
                    <a:pt x="94" y="200"/>
                  </a:cubicBezTo>
                  <a:cubicBezTo>
                    <a:pt x="94" y="200"/>
                    <a:pt x="94" y="200"/>
                    <a:pt x="94" y="200"/>
                  </a:cubicBezTo>
                  <a:cubicBezTo>
                    <a:pt x="94" y="200"/>
                    <a:pt x="94" y="200"/>
                    <a:pt x="94" y="200"/>
                  </a:cubicBezTo>
                  <a:cubicBezTo>
                    <a:pt x="94" y="200"/>
                    <a:pt x="95" y="201"/>
                    <a:pt x="95" y="201"/>
                  </a:cubicBezTo>
                  <a:cubicBezTo>
                    <a:pt x="95" y="201"/>
                    <a:pt x="95" y="201"/>
                    <a:pt x="95" y="201"/>
                  </a:cubicBezTo>
                  <a:cubicBezTo>
                    <a:pt x="95" y="201"/>
                    <a:pt x="95" y="201"/>
                    <a:pt x="95" y="201"/>
                  </a:cubicBezTo>
                  <a:cubicBezTo>
                    <a:pt x="95" y="201"/>
                    <a:pt x="95" y="201"/>
                    <a:pt x="95" y="201"/>
                  </a:cubicBezTo>
                  <a:cubicBezTo>
                    <a:pt x="95" y="201"/>
                    <a:pt x="96" y="201"/>
                    <a:pt x="96" y="201"/>
                  </a:cubicBezTo>
                  <a:cubicBezTo>
                    <a:pt x="96" y="201"/>
                    <a:pt x="96" y="201"/>
                    <a:pt x="96" y="201"/>
                  </a:cubicBezTo>
                  <a:cubicBezTo>
                    <a:pt x="96" y="201"/>
                    <a:pt x="96" y="201"/>
                    <a:pt x="96" y="201"/>
                  </a:cubicBezTo>
                  <a:cubicBezTo>
                    <a:pt x="96" y="201"/>
                    <a:pt x="96" y="201"/>
                    <a:pt x="96" y="201"/>
                  </a:cubicBezTo>
                  <a:cubicBezTo>
                    <a:pt x="96" y="201"/>
                    <a:pt x="97" y="201"/>
                    <a:pt x="97" y="201"/>
                  </a:cubicBezTo>
                  <a:cubicBezTo>
                    <a:pt x="97" y="201"/>
                    <a:pt x="97" y="201"/>
                    <a:pt x="97" y="201"/>
                  </a:cubicBezTo>
                  <a:cubicBezTo>
                    <a:pt x="97" y="201"/>
                    <a:pt x="97" y="201"/>
                    <a:pt x="97" y="201"/>
                  </a:cubicBezTo>
                  <a:cubicBezTo>
                    <a:pt x="97" y="201"/>
                    <a:pt x="97" y="201"/>
                    <a:pt x="97" y="201"/>
                  </a:cubicBezTo>
                  <a:cubicBezTo>
                    <a:pt x="97" y="201"/>
                    <a:pt x="97" y="201"/>
                    <a:pt x="97" y="201"/>
                  </a:cubicBezTo>
                  <a:cubicBezTo>
                    <a:pt x="97" y="201"/>
                    <a:pt x="98" y="201"/>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9" y="199"/>
                    <a:pt x="99" y="199"/>
                  </a:cubicBezTo>
                  <a:cubicBezTo>
                    <a:pt x="99" y="199"/>
                    <a:pt x="99" y="199"/>
                    <a:pt x="99" y="199"/>
                  </a:cubicBezTo>
                  <a:cubicBezTo>
                    <a:pt x="99" y="199"/>
                    <a:pt x="99" y="199"/>
                    <a:pt x="99" y="199"/>
                  </a:cubicBezTo>
                  <a:cubicBezTo>
                    <a:pt x="99" y="199"/>
                    <a:pt x="100" y="199"/>
                    <a:pt x="100" y="199"/>
                  </a:cubicBezTo>
                  <a:cubicBezTo>
                    <a:pt x="100" y="199"/>
                    <a:pt x="100" y="199"/>
                    <a:pt x="100" y="199"/>
                  </a:cubicBezTo>
                  <a:cubicBezTo>
                    <a:pt x="100" y="199"/>
                    <a:pt x="100" y="199"/>
                    <a:pt x="100" y="199"/>
                  </a:cubicBezTo>
                  <a:cubicBezTo>
                    <a:pt x="100" y="199"/>
                    <a:pt x="100" y="199"/>
                    <a:pt x="100" y="199"/>
                  </a:cubicBezTo>
                  <a:cubicBezTo>
                    <a:pt x="100" y="199"/>
                    <a:pt x="100" y="199"/>
                    <a:pt x="100" y="199"/>
                  </a:cubicBezTo>
                  <a:cubicBezTo>
                    <a:pt x="100" y="199"/>
                    <a:pt x="100" y="199"/>
                    <a:pt x="100" y="199"/>
                  </a:cubicBezTo>
                  <a:cubicBezTo>
                    <a:pt x="101" y="199"/>
                    <a:pt x="101" y="199"/>
                    <a:pt x="101" y="199"/>
                  </a:cubicBezTo>
                  <a:cubicBezTo>
                    <a:pt x="101" y="199"/>
                    <a:pt x="101" y="199"/>
                    <a:pt x="101" y="199"/>
                  </a:cubicBezTo>
                  <a:cubicBezTo>
                    <a:pt x="101" y="199"/>
                    <a:pt x="101" y="199"/>
                    <a:pt x="101" y="199"/>
                  </a:cubicBezTo>
                  <a:cubicBezTo>
                    <a:pt x="101" y="198"/>
                    <a:pt x="101" y="198"/>
                    <a:pt x="101" y="198"/>
                  </a:cubicBezTo>
                  <a:cubicBezTo>
                    <a:pt x="101" y="198"/>
                    <a:pt x="101" y="198"/>
                    <a:pt x="101" y="198"/>
                  </a:cubicBezTo>
                  <a:cubicBezTo>
                    <a:pt x="102" y="198"/>
                    <a:pt x="102" y="198"/>
                    <a:pt x="102" y="198"/>
                  </a:cubicBezTo>
                  <a:cubicBezTo>
                    <a:pt x="102" y="198"/>
                    <a:pt x="102" y="198"/>
                    <a:pt x="102" y="198"/>
                  </a:cubicBezTo>
                  <a:cubicBezTo>
                    <a:pt x="102" y="198"/>
                    <a:pt x="102" y="198"/>
                    <a:pt x="102" y="198"/>
                  </a:cubicBezTo>
                  <a:cubicBezTo>
                    <a:pt x="103" y="198"/>
                    <a:pt x="103" y="198"/>
                    <a:pt x="103" y="198"/>
                  </a:cubicBezTo>
                  <a:cubicBezTo>
                    <a:pt x="103" y="198"/>
                    <a:pt x="103" y="198"/>
                    <a:pt x="103" y="198"/>
                  </a:cubicBezTo>
                  <a:cubicBezTo>
                    <a:pt x="103" y="198"/>
                    <a:pt x="103" y="198"/>
                    <a:pt x="103" y="198"/>
                  </a:cubicBezTo>
                  <a:cubicBezTo>
                    <a:pt x="103" y="198"/>
                    <a:pt x="103" y="198"/>
                    <a:pt x="103" y="198"/>
                  </a:cubicBezTo>
                  <a:cubicBezTo>
                    <a:pt x="103" y="198"/>
                    <a:pt x="103" y="198"/>
                    <a:pt x="103" y="198"/>
                  </a:cubicBezTo>
                  <a:cubicBezTo>
                    <a:pt x="104" y="198"/>
                    <a:pt x="104" y="198"/>
                    <a:pt x="104" y="198"/>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5" y="197"/>
                    <a:pt x="105" y="197"/>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6" y="196"/>
                    <a:pt x="106" y="196"/>
                  </a:cubicBezTo>
                  <a:cubicBezTo>
                    <a:pt x="106" y="196"/>
                    <a:pt x="106" y="196"/>
                    <a:pt x="106" y="196"/>
                  </a:cubicBezTo>
                  <a:cubicBezTo>
                    <a:pt x="106" y="196"/>
                    <a:pt x="106" y="196"/>
                    <a:pt x="106" y="196"/>
                  </a:cubicBezTo>
                  <a:cubicBezTo>
                    <a:pt x="106" y="196"/>
                    <a:pt x="107" y="196"/>
                    <a:pt x="107" y="196"/>
                  </a:cubicBezTo>
                  <a:cubicBezTo>
                    <a:pt x="107" y="196"/>
                    <a:pt x="107" y="196"/>
                    <a:pt x="107" y="196"/>
                  </a:cubicBezTo>
                  <a:cubicBezTo>
                    <a:pt x="107" y="196"/>
                    <a:pt x="107" y="196"/>
                    <a:pt x="107" y="196"/>
                  </a:cubicBezTo>
                  <a:cubicBezTo>
                    <a:pt x="107" y="196"/>
                    <a:pt x="107" y="196"/>
                    <a:pt x="107" y="196"/>
                  </a:cubicBezTo>
                  <a:cubicBezTo>
                    <a:pt x="107" y="196"/>
                    <a:pt x="107" y="196"/>
                    <a:pt x="108" y="196"/>
                  </a:cubicBezTo>
                  <a:cubicBezTo>
                    <a:pt x="108" y="196"/>
                    <a:pt x="108" y="196"/>
                    <a:pt x="108" y="196"/>
                  </a:cubicBezTo>
                  <a:cubicBezTo>
                    <a:pt x="108" y="196"/>
                    <a:pt x="108" y="196"/>
                    <a:pt x="108" y="196"/>
                  </a:cubicBezTo>
                  <a:cubicBezTo>
                    <a:pt x="109" y="196"/>
                    <a:pt x="109" y="196"/>
                    <a:pt x="109" y="196"/>
                  </a:cubicBezTo>
                  <a:cubicBezTo>
                    <a:pt x="109" y="196"/>
                    <a:pt x="108" y="196"/>
                    <a:pt x="108" y="196"/>
                  </a:cubicBezTo>
                  <a:cubicBezTo>
                    <a:pt x="108" y="195"/>
                    <a:pt x="108" y="195"/>
                    <a:pt x="108" y="195"/>
                  </a:cubicBezTo>
                  <a:cubicBezTo>
                    <a:pt x="108" y="195"/>
                    <a:pt x="108" y="195"/>
                    <a:pt x="108" y="195"/>
                  </a:cubicBezTo>
                  <a:cubicBezTo>
                    <a:pt x="108" y="195"/>
                    <a:pt x="108" y="195"/>
                    <a:pt x="108" y="195"/>
                  </a:cubicBezTo>
                  <a:cubicBezTo>
                    <a:pt x="108" y="195"/>
                    <a:pt x="108" y="195"/>
                    <a:pt x="108" y="194"/>
                  </a:cubicBezTo>
                  <a:cubicBezTo>
                    <a:pt x="108" y="194"/>
                    <a:pt x="108" y="194"/>
                    <a:pt x="108" y="194"/>
                  </a:cubicBezTo>
                  <a:cubicBezTo>
                    <a:pt x="108" y="194"/>
                    <a:pt x="109" y="194"/>
                    <a:pt x="109" y="194"/>
                  </a:cubicBezTo>
                  <a:cubicBezTo>
                    <a:pt x="109" y="194"/>
                    <a:pt x="109" y="194"/>
                    <a:pt x="109" y="194"/>
                  </a:cubicBezTo>
                  <a:cubicBezTo>
                    <a:pt x="109" y="194"/>
                    <a:pt x="109" y="193"/>
                    <a:pt x="109" y="193"/>
                  </a:cubicBezTo>
                  <a:cubicBezTo>
                    <a:pt x="109" y="193"/>
                    <a:pt x="109" y="193"/>
                    <a:pt x="109" y="193"/>
                  </a:cubicBezTo>
                  <a:cubicBezTo>
                    <a:pt x="109" y="193"/>
                    <a:pt x="109" y="193"/>
                    <a:pt x="109" y="193"/>
                  </a:cubicBezTo>
                  <a:cubicBezTo>
                    <a:pt x="109" y="193"/>
                    <a:pt x="109" y="193"/>
                    <a:pt x="110" y="193"/>
                  </a:cubicBezTo>
                  <a:cubicBezTo>
                    <a:pt x="110" y="193"/>
                    <a:pt x="110" y="193"/>
                    <a:pt x="110" y="192"/>
                  </a:cubicBezTo>
                  <a:cubicBezTo>
                    <a:pt x="110" y="192"/>
                    <a:pt x="110" y="192"/>
                    <a:pt x="110" y="192"/>
                  </a:cubicBezTo>
                  <a:cubicBezTo>
                    <a:pt x="110" y="192"/>
                    <a:pt x="111" y="192"/>
                    <a:pt x="111" y="192"/>
                  </a:cubicBezTo>
                  <a:cubicBezTo>
                    <a:pt x="111" y="192"/>
                    <a:pt x="111" y="192"/>
                    <a:pt x="111" y="192"/>
                  </a:cubicBezTo>
                  <a:cubicBezTo>
                    <a:pt x="111" y="192"/>
                    <a:pt x="111" y="192"/>
                    <a:pt x="111" y="192"/>
                  </a:cubicBezTo>
                  <a:cubicBezTo>
                    <a:pt x="111" y="192"/>
                    <a:pt x="112" y="192"/>
                    <a:pt x="112" y="192"/>
                  </a:cubicBezTo>
                  <a:cubicBezTo>
                    <a:pt x="112" y="192"/>
                    <a:pt x="112" y="192"/>
                    <a:pt x="112" y="192"/>
                  </a:cubicBezTo>
                  <a:cubicBezTo>
                    <a:pt x="112" y="192"/>
                    <a:pt x="112" y="192"/>
                    <a:pt x="112" y="192"/>
                  </a:cubicBezTo>
                  <a:cubicBezTo>
                    <a:pt x="112" y="192"/>
                    <a:pt x="112" y="192"/>
                    <a:pt x="112" y="192"/>
                  </a:cubicBezTo>
                  <a:cubicBezTo>
                    <a:pt x="112" y="192"/>
                    <a:pt x="112" y="192"/>
                    <a:pt x="112" y="192"/>
                  </a:cubicBezTo>
                  <a:cubicBezTo>
                    <a:pt x="112" y="192"/>
                    <a:pt x="112" y="191"/>
                    <a:pt x="112" y="191"/>
                  </a:cubicBezTo>
                  <a:cubicBezTo>
                    <a:pt x="112" y="191"/>
                    <a:pt x="112"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0"/>
                    <a:pt x="115" y="190"/>
                  </a:cubicBezTo>
                  <a:cubicBezTo>
                    <a:pt x="115" y="190"/>
                    <a:pt x="115" y="190"/>
                    <a:pt x="115" y="190"/>
                  </a:cubicBezTo>
                  <a:cubicBezTo>
                    <a:pt x="115" y="190"/>
                    <a:pt x="115" y="190"/>
                    <a:pt x="115" y="190"/>
                  </a:cubicBezTo>
                  <a:cubicBezTo>
                    <a:pt x="115" y="190"/>
                    <a:pt x="115" y="190"/>
                    <a:pt x="115" y="189"/>
                  </a:cubicBezTo>
                  <a:cubicBezTo>
                    <a:pt x="115" y="189"/>
                    <a:pt x="115" y="189"/>
                    <a:pt x="115" y="189"/>
                  </a:cubicBezTo>
                  <a:cubicBezTo>
                    <a:pt x="115" y="189"/>
                    <a:pt x="115" y="189"/>
                    <a:pt x="115" y="189"/>
                  </a:cubicBezTo>
                  <a:cubicBezTo>
                    <a:pt x="115" y="189"/>
                    <a:pt x="115" y="188"/>
                    <a:pt x="115" y="188"/>
                  </a:cubicBezTo>
                  <a:cubicBezTo>
                    <a:pt x="115" y="188"/>
                    <a:pt x="115" y="187"/>
                    <a:pt x="115" y="187"/>
                  </a:cubicBezTo>
                  <a:cubicBezTo>
                    <a:pt x="115" y="187"/>
                    <a:pt x="115" y="187"/>
                    <a:pt x="115" y="187"/>
                  </a:cubicBezTo>
                  <a:cubicBezTo>
                    <a:pt x="114" y="187"/>
                    <a:pt x="114" y="187"/>
                    <a:pt x="114" y="187"/>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5" y="186"/>
                    <a:pt x="115" y="186"/>
                    <a:pt x="115" y="186"/>
                  </a:cubicBezTo>
                  <a:cubicBezTo>
                    <a:pt x="115" y="186"/>
                    <a:pt x="115" y="186"/>
                    <a:pt x="115" y="186"/>
                  </a:cubicBezTo>
                  <a:cubicBezTo>
                    <a:pt x="115" y="186"/>
                    <a:pt x="115" y="186"/>
                    <a:pt x="115" y="186"/>
                  </a:cubicBezTo>
                  <a:cubicBezTo>
                    <a:pt x="115" y="186"/>
                    <a:pt x="115" y="186"/>
                    <a:pt x="115" y="186"/>
                  </a:cubicBezTo>
                  <a:cubicBezTo>
                    <a:pt x="115" y="185"/>
                    <a:pt x="115" y="185"/>
                    <a:pt x="115" y="185"/>
                  </a:cubicBezTo>
                  <a:cubicBezTo>
                    <a:pt x="115" y="185"/>
                    <a:pt x="115" y="185"/>
                    <a:pt x="115" y="185"/>
                  </a:cubicBezTo>
                  <a:cubicBezTo>
                    <a:pt x="115" y="185"/>
                    <a:pt x="115" y="185"/>
                    <a:pt x="115" y="185"/>
                  </a:cubicBezTo>
                  <a:cubicBezTo>
                    <a:pt x="115" y="185"/>
                    <a:pt x="115" y="185"/>
                    <a:pt x="115" y="185"/>
                  </a:cubicBezTo>
                  <a:cubicBezTo>
                    <a:pt x="115" y="185"/>
                    <a:pt x="116" y="185"/>
                    <a:pt x="116" y="185"/>
                  </a:cubicBezTo>
                  <a:cubicBezTo>
                    <a:pt x="116" y="185"/>
                    <a:pt x="115" y="185"/>
                    <a:pt x="115" y="185"/>
                  </a:cubicBezTo>
                  <a:cubicBezTo>
                    <a:pt x="115" y="185"/>
                    <a:pt x="116" y="184"/>
                    <a:pt x="116" y="184"/>
                  </a:cubicBezTo>
                  <a:cubicBezTo>
                    <a:pt x="116" y="184"/>
                    <a:pt x="116" y="184"/>
                    <a:pt x="116" y="184"/>
                  </a:cubicBezTo>
                  <a:cubicBezTo>
                    <a:pt x="116"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4" y="184"/>
                  </a:cubicBezTo>
                  <a:cubicBezTo>
                    <a:pt x="114" y="184"/>
                    <a:pt x="114" y="184"/>
                    <a:pt x="114" y="184"/>
                  </a:cubicBezTo>
                  <a:cubicBezTo>
                    <a:pt x="114" y="184"/>
                    <a:pt x="114" y="184"/>
                    <a:pt x="114" y="184"/>
                  </a:cubicBezTo>
                  <a:cubicBezTo>
                    <a:pt x="114" y="184"/>
                    <a:pt x="114" y="184"/>
                    <a:pt x="114" y="184"/>
                  </a:cubicBezTo>
                  <a:cubicBezTo>
                    <a:pt x="114" y="184"/>
                    <a:pt x="114" y="184"/>
                    <a:pt x="114" y="184"/>
                  </a:cubicBezTo>
                  <a:cubicBezTo>
                    <a:pt x="114" y="184"/>
                    <a:pt x="114" y="184"/>
                    <a:pt x="114" y="184"/>
                  </a:cubicBezTo>
                  <a:cubicBezTo>
                    <a:pt x="114" y="184"/>
                    <a:pt x="113" y="184"/>
                    <a:pt x="113" y="184"/>
                  </a:cubicBezTo>
                  <a:cubicBezTo>
                    <a:pt x="113" y="184"/>
                    <a:pt x="113" y="184"/>
                    <a:pt x="113" y="184"/>
                  </a:cubicBezTo>
                  <a:cubicBezTo>
                    <a:pt x="113" y="184"/>
                    <a:pt x="113" y="184"/>
                    <a:pt x="113" y="184"/>
                  </a:cubicBezTo>
                  <a:cubicBezTo>
                    <a:pt x="113" y="184"/>
                    <a:pt x="113" y="184"/>
                    <a:pt x="113" y="184"/>
                  </a:cubicBezTo>
                  <a:cubicBezTo>
                    <a:pt x="113" y="184"/>
                    <a:pt x="113" y="184"/>
                    <a:pt x="113" y="184"/>
                  </a:cubicBezTo>
                  <a:cubicBezTo>
                    <a:pt x="112" y="184"/>
                    <a:pt x="112" y="184"/>
                    <a:pt x="112" y="184"/>
                  </a:cubicBezTo>
                  <a:cubicBezTo>
                    <a:pt x="112" y="184"/>
                    <a:pt x="112" y="184"/>
                    <a:pt x="112" y="184"/>
                  </a:cubicBezTo>
                  <a:cubicBezTo>
                    <a:pt x="112" y="184"/>
                    <a:pt x="112" y="184"/>
                    <a:pt x="112" y="184"/>
                  </a:cubicBezTo>
                  <a:cubicBezTo>
                    <a:pt x="112" y="184"/>
                    <a:pt x="111" y="185"/>
                    <a:pt x="111" y="185"/>
                  </a:cubicBezTo>
                  <a:cubicBezTo>
                    <a:pt x="111" y="185"/>
                    <a:pt x="111" y="185"/>
                    <a:pt x="111" y="185"/>
                  </a:cubicBezTo>
                  <a:cubicBezTo>
                    <a:pt x="110" y="185"/>
                    <a:pt x="110" y="185"/>
                    <a:pt x="110" y="185"/>
                  </a:cubicBezTo>
                  <a:cubicBezTo>
                    <a:pt x="110" y="185"/>
                    <a:pt x="110" y="185"/>
                    <a:pt x="110" y="185"/>
                  </a:cubicBezTo>
                  <a:cubicBezTo>
                    <a:pt x="110" y="185"/>
                    <a:pt x="110" y="185"/>
                    <a:pt x="110" y="185"/>
                  </a:cubicBezTo>
                  <a:cubicBezTo>
                    <a:pt x="110" y="185"/>
                    <a:pt x="110" y="185"/>
                    <a:pt x="110" y="185"/>
                  </a:cubicBezTo>
                  <a:cubicBezTo>
                    <a:pt x="109" y="185"/>
                    <a:pt x="109" y="185"/>
                    <a:pt x="109" y="185"/>
                  </a:cubicBezTo>
                  <a:cubicBezTo>
                    <a:pt x="109" y="185"/>
                    <a:pt x="109" y="185"/>
                    <a:pt x="109" y="185"/>
                  </a:cubicBezTo>
                  <a:cubicBezTo>
                    <a:pt x="109" y="185"/>
                    <a:pt x="109" y="185"/>
                    <a:pt x="109" y="185"/>
                  </a:cubicBezTo>
                  <a:cubicBezTo>
                    <a:pt x="109" y="185"/>
                    <a:pt x="109" y="185"/>
                    <a:pt x="109" y="185"/>
                  </a:cubicBezTo>
                  <a:cubicBezTo>
                    <a:pt x="108" y="185"/>
                    <a:pt x="108" y="185"/>
                    <a:pt x="108" y="185"/>
                  </a:cubicBezTo>
                  <a:cubicBezTo>
                    <a:pt x="108" y="185"/>
                    <a:pt x="108" y="185"/>
                    <a:pt x="108" y="185"/>
                  </a:cubicBezTo>
                  <a:cubicBezTo>
                    <a:pt x="108" y="185"/>
                    <a:pt x="108" y="185"/>
                    <a:pt x="108" y="185"/>
                  </a:cubicBezTo>
                  <a:cubicBezTo>
                    <a:pt x="107" y="185"/>
                    <a:pt x="107" y="185"/>
                    <a:pt x="107" y="185"/>
                  </a:cubicBezTo>
                  <a:cubicBezTo>
                    <a:pt x="107" y="185"/>
                    <a:pt x="107" y="185"/>
                    <a:pt x="107" y="185"/>
                  </a:cubicBezTo>
                  <a:cubicBezTo>
                    <a:pt x="107" y="185"/>
                    <a:pt x="107" y="185"/>
                    <a:pt x="107" y="185"/>
                  </a:cubicBezTo>
                  <a:cubicBezTo>
                    <a:pt x="107" y="185"/>
                    <a:pt x="107" y="185"/>
                    <a:pt x="107" y="185"/>
                  </a:cubicBezTo>
                  <a:cubicBezTo>
                    <a:pt x="107" y="185"/>
                    <a:pt x="107" y="185"/>
                    <a:pt x="107" y="185"/>
                  </a:cubicBezTo>
                  <a:cubicBezTo>
                    <a:pt x="107" y="186"/>
                    <a:pt x="107" y="186"/>
                    <a:pt x="107" y="186"/>
                  </a:cubicBezTo>
                  <a:cubicBezTo>
                    <a:pt x="107" y="186"/>
                    <a:pt x="107" y="186"/>
                    <a:pt x="107" y="186"/>
                  </a:cubicBezTo>
                  <a:cubicBezTo>
                    <a:pt x="107" y="185"/>
                    <a:pt x="107" y="185"/>
                    <a:pt x="107" y="185"/>
                  </a:cubicBezTo>
                  <a:cubicBezTo>
                    <a:pt x="107" y="185"/>
                    <a:pt x="107" y="185"/>
                    <a:pt x="107"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3"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5"/>
                    <a:pt x="104" y="185"/>
                  </a:cubicBezTo>
                  <a:cubicBezTo>
                    <a:pt x="104" y="185"/>
                    <a:pt x="104" y="185"/>
                    <a:pt x="104" y="185"/>
                  </a:cubicBezTo>
                  <a:cubicBezTo>
                    <a:pt x="104" y="185"/>
                    <a:pt x="104" y="185"/>
                    <a:pt x="104" y="185"/>
                  </a:cubicBezTo>
                  <a:cubicBezTo>
                    <a:pt x="104" y="185"/>
                    <a:pt x="104" y="184"/>
                    <a:pt x="104" y="184"/>
                  </a:cubicBezTo>
                  <a:cubicBezTo>
                    <a:pt x="104" y="184"/>
                    <a:pt x="104" y="184"/>
                    <a:pt x="104" y="184"/>
                  </a:cubicBezTo>
                  <a:cubicBezTo>
                    <a:pt x="103" y="184"/>
                    <a:pt x="103" y="184"/>
                    <a:pt x="103" y="185"/>
                  </a:cubicBezTo>
                  <a:cubicBezTo>
                    <a:pt x="103" y="185"/>
                    <a:pt x="103" y="185"/>
                    <a:pt x="103" y="185"/>
                  </a:cubicBezTo>
                  <a:cubicBezTo>
                    <a:pt x="103" y="185"/>
                    <a:pt x="103" y="185"/>
                    <a:pt x="103" y="185"/>
                  </a:cubicBezTo>
                  <a:cubicBezTo>
                    <a:pt x="103" y="185"/>
                    <a:pt x="103" y="185"/>
                    <a:pt x="103" y="185"/>
                  </a:cubicBezTo>
                  <a:cubicBezTo>
                    <a:pt x="103" y="185"/>
                    <a:pt x="103" y="185"/>
                    <a:pt x="103" y="185"/>
                  </a:cubicBezTo>
                  <a:cubicBezTo>
                    <a:pt x="103" y="185"/>
                    <a:pt x="103" y="185"/>
                    <a:pt x="103" y="185"/>
                  </a:cubicBezTo>
                  <a:cubicBezTo>
                    <a:pt x="103" y="184"/>
                    <a:pt x="103" y="184"/>
                    <a:pt x="103" y="184"/>
                  </a:cubicBezTo>
                  <a:cubicBezTo>
                    <a:pt x="103" y="184"/>
                    <a:pt x="103" y="184"/>
                    <a:pt x="103" y="184"/>
                  </a:cubicBezTo>
                  <a:cubicBezTo>
                    <a:pt x="103" y="184"/>
                    <a:pt x="103" y="184"/>
                    <a:pt x="103" y="184"/>
                  </a:cubicBezTo>
                  <a:cubicBezTo>
                    <a:pt x="103" y="184"/>
                    <a:pt x="103" y="185"/>
                    <a:pt x="103" y="185"/>
                  </a:cubicBezTo>
                  <a:cubicBezTo>
                    <a:pt x="103" y="185"/>
                    <a:pt x="103" y="185"/>
                    <a:pt x="103" y="185"/>
                  </a:cubicBezTo>
                  <a:cubicBezTo>
                    <a:pt x="103" y="185"/>
                    <a:pt x="102" y="185"/>
                    <a:pt x="102" y="185"/>
                  </a:cubicBezTo>
                  <a:cubicBezTo>
                    <a:pt x="103" y="185"/>
                    <a:pt x="102" y="185"/>
                    <a:pt x="102" y="185"/>
                  </a:cubicBezTo>
                  <a:cubicBezTo>
                    <a:pt x="102" y="185"/>
                    <a:pt x="102" y="185"/>
                    <a:pt x="102" y="185"/>
                  </a:cubicBezTo>
                  <a:cubicBezTo>
                    <a:pt x="102" y="185"/>
                    <a:pt x="102" y="185"/>
                    <a:pt x="102" y="185"/>
                  </a:cubicBezTo>
                  <a:cubicBezTo>
                    <a:pt x="102" y="185"/>
                    <a:pt x="103" y="185"/>
                    <a:pt x="103" y="185"/>
                  </a:cubicBezTo>
                  <a:cubicBezTo>
                    <a:pt x="103" y="184"/>
                    <a:pt x="103" y="184"/>
                    <a:pt x="103" y="184"/>
                  </a:cubicBezTo>
                  <a:cubicBezTo>
                    <a:pt x="102" y="185"/>
                    <a:pt x="102" y="185"/>
                    <a:pt x="102" y="185"/>
                  </a:cubicBezTo>
                  <a:cubicBezTo>
                    <a:pt x="102" y="185"/>
                    <a:pt x="102" y="184"/>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4"/>
                    <a:pt x="102" y="184"/>
                    <a:pt x="102" y="184"/>
                  </a:cubicBezTo>
                  <a:cubicBezTo>
                    <a:pt x="102" y="184"/>
                    <a:pt x="102" y="184"/>
                    <a:pt x="102" y="184"/>
                  </a:cubicBezTo>
                  <a:cubicBezTo>
                    <a:pt x="102" y="185"/>
                    <a:pt x="102" y="185"/>
                    <a:pt x="102" y="185"/>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5"/>
                    <a:pt x="101" y="185"/>
                  </a:cubicBezTo>
                  <a:cubicBezTo>
                    <a:pt x="101" y="185"/>
                    <a:pt x="101" y="185"/>
                    <a:pt x="101" y="185"/>
                  </a:cubicBezTo>
                  <a:cubicBezTo>
                    <a:pt x="101" y="185"/>
                    <a:pt x="101" y="185"/>
                    <a:pt x="101" y="185"/>
                  </a:cubicBezTo>
                  <a:cubicBezTo>
                    <a:pt x="101" y="185"/>
                    <a:pt x="101" y="184"/>
                    <a:pt x="101" y="184"/>
                  </a:cubicBezTo>
                  <a:cubicBezTo>
                    <a:pt x="100" y="184"/>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4"/>
                  </a:cubicBezTo>
                  <a:cubicBezTo>
                    <a:pt x="100" y="184"/>
                    <a:pt x="101" y="184"/>
                    <a:pt x="101" y="184"/>
                  </a:cubicBezTo>
                  <a:cubicBezTo>
                    <a:pt x="101" y="184"/>
                    <a:pt x="101" y="184"/>
                    <a:pt x="101" y="185"/>
                  </a:cubicBezTo>
                  <a:cubicBezTo>
                    <a:pt x="101" y="185"/>
                    <a:pt x="101" y="185"/>
                    <a:pt x="101" y="185"/>
                  </a:cubicBezTo>
                  <a:cubicBezTo>
                    <a:pt x="101" y="185"/>
                    <a:pt x="101" y="185"/>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3" y="184"/>
                    <a:pt x="103" y="184"/>
                    <a:pt x="103" y="184"/>
                  </a:cubicBezTo>
                  <a:cubicBezTo>
                    <a:pt x="103" y="184"/>
                    <a:pt x="103" y="184"/>
                    <a:pt x="103" y="184"/>
                  </a:cubicBezTo>
                  <a:cubicBezTo>
                    <a:pt x="103"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3"/>
                    <a:pt x="102" y="183"/>
                    <a:pt x="102" y="183"/>
                  </a:cubicBezTo>
                  <a:cubicBezTo>
                    <a:pt x="102" y="183"/>
                    <a:pt x="102" y="183"/>
                    <a:pt x="102" y="183"/>
                  </a:cubicBezTo>
                  <a:cubicBezTo>
                    <a:pt x="102" y="183"/>
                    <a:pt x="102" y="183"/>
                    <a:pt x="102" y="183"/>
                  </a:cubicBezTo>
                  <a:cubicBezTo>
                    <a:pt x="103" y="183"/>
                    <a:pt x="103" y="183"/>
                    <a:pt x="103" y="183"/>
                  </a:cubicBezTo>
                  <a:cubicBezTo>
                    <a:pt x="102" y="183"/>
                    <a:pt x="102" y="183"/>
                    <a:pt x="102" y="183"/>
                  </a:cubicBezTo>
                  <a:cubicBezTo>
                    <a:pt x="102" y="183"/>
                    <a:pt x="102" y="183"/>
                    <a:pt x="102"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4" y="183"/>
                    <a:pt x="104" y="183"/>
                    <a:pt x="104" y="183"/>
                  </a:cubicBezTo>
                  <a:cubicBezTo>
                    <a:pt x="104" y="183"/>
                    <a:pt x="104" y="183"/>
                    <a:pt x="104" y="183"/>
                  </a:cubicBezTo>
                  <a:cubicBezTo>
                    <a:pt x="104" y="183"/>
                    <a:pt x="104" y="183"/>
                    <a:pt x="104" y="183"/>
                  </a:cubicBezTo>
                  <a:cubicBezTo>
                    <a:pt x="104" y="183"/>
                    <a:pt x="104" y="183"/>
                    <a:pt x="104" y="183"/>
                  </a:cubicBezTo>
                  <a:cubicBezTo>
                    <a:pt x="104" y="183"/>
                    <a:pt x="104" y="183"/>
                    <a:pt x="104" y="183"/>
                  </a:cubicBezTo>
                  <a:cubicBezTo>
                    <a:pt x="104" y="183"/>
                    <a:pt x="104" y="182"/>
                    <a:pt x="104" y="182"/>
                  </a:cubicBezTo>
                  <a:cubicBezTo>
                    <a:pt x="104" y="182"/>
                    <a:pt x="104" y="182"/>
                    <a:pt x="104"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0" y="182"/>
                    <a:pt x="100" y="182"/>
                  </a:cubicBezTo>
                  <a:cubicBezTo>
                    <a:pt x="100" y="182"/>
                    <a:pt x="100" y="182"/>
                    <a:pt x="100" y="182"/>
                  </a:cubicBezTo>
                  <a:cubicBezTo>
                    <a:pt x="100" y="182"/>
                    <a:pt x="100" y="182"/>
                    <a:pt x="100" y="182"/>
                  </a:cubicBezTo>
                  <a:cubicBezTo>
                    <a:pt x="100" y="182"/>
                    <a:pt x="100" y="182"/>
                    <a:pt x="100" y="182"/>
                  </a:cubicBezTo>
                  <a:cubicBezTo>
                    <a:pt x="100" y="183"/>
                    <a:pt x="100" y="183"/>
                    <a:pt x="100" y="183"/>
                  </a:cubicBezTo>
                  <a:cubicBezTo>
                    <a:pt x="100" y="183"/>
                    <a:pt x="100" y="183"/>
                    <a:pt x="100" y="183"/>
                  </a:cubicBezTo>
                  <a:cubicBezTo>
                    <a:pt x="100" y="183"/>
                    <a:pt x="100" y="183"/>
                    <a:pt x="100" y="183"/>
                  </a:cubicBezTo>
                  <a:cubicBezTo>
                    <a:pt x="100" y="183"/>
                    <a:pt x="100" y="183"/>
                    <a:pt x="100" y="183"/>
                  </a:cubicBezTo>
                  <a:cubicBezTo>
                    <a:pt x="100" y="183"/>
                    <a:pt x="100" y="183"/>
                    <a:pt x="100" y="183"/>
                  </a:cubicBezTo>
                  <a:cubicBezTo>
                    <a:pt x="100" y="183"/>
                    <a:pt x="100"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6" y="183"/>
                    <a:pt x="96" y="183"/>
                    <a:pt x="96" y="183"/>
                  </a:cubicBezTo>
                  <a:cubicBezTo>
                    <a:pt x="96" y="183"/>
                    <a:pt x="96" y="183"/>
                    <a:pt x="96" y="183"/>
                  </a:cubicBezTo>
                  <a:cubicBezTo>
                    <a:pt x="96" y="183"/>
                    <a:pt x="96" y="183"/>
                    <a:pt x="96" y="183"/>
                  </a:cubicBezTo>
                  <a:cubicBezTo>
                    <a:pt x="96" y="183"/>
                    <a:pt x="96" y="183"/>
                    <a:pt x="96" y="183"/>
                  </a:cubicBezTo>
                  <a:cubicBezTo>
                    <a:pt x="96" y="182"/>
                    <a:pt x="96" y="182"/>
                    <a:pt x="96" y="182"/>
                  </a:cubicBezTo>
                  <a:cubicBezTo>
                    <a:pt x="96" y="182"/>
                    <a:pt x="96" y="182"/>
                    <a:pt x="96" y="182"/>
                  </a:cubicBezTo>
                  <a:cubicBezTo>
                    <a:pt x="96" y="182"/>
                    <a:pt x="96" y="182"/>
                    <a:pt x="96" y="182"/>
                  </a:cubicBezTo>
                  <a:cubicBezTo>
                    <a:pt x="96" y="182"/>
                    <a:pt x="96"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2" y="182"/>
                    <a:pt x="92" y="182"/>
                  </a:cubicBezTo>
                  <a:cubicBezTo>
                    <a:pt x="92"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1"/>
                    <a:pt x="94" y="181"/>
                  </a:cubicBezTo>
                  <a:cubicBezTo>
                    <a:pt x="95" y="181"/>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6" y="182"/>
                    <a:pt x="96" y="182"/>
                    <a:pt x="96" y="182"/>
                  </a:cubicBezTo>
                  <a:cubicBezTo>
                    <a:pt x="96" y="182"/>
                    <a:pt x="96" y="182"/>
                    <a:pt x="96" y="182"/>
                  </a:cubicBezTo>
                  <a:cubicBezTo>
                    <a:pt x="96" y="182"/>
                    <a:pt x="96" y="182"/>
                    <a:pt x="96" y="182"/>
                  </a:cubicBezTo>
                  <a:cubicBezTo>
                    <a:pt x="96" y="182"/>
                    <a:pt x="96" y="182"/>
                    <a:pt x="96" y="182"/>
                  </a:cubicBezTo>
                  <a:cubicBezTo>
                    <a:pt x="96" y="182"/>
                    <a:pt x="96" y="182"/>
                    <a:pt x="96" y="182"/>
                  </a:cubicBezTo>
                  <a:cubicBezTo>
                    <a:pt x="96" y="183"/>
                    <a:pt x="96" y="183"/>
                    <a:pt x="96"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2"/>
                    <a:pt x="97"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9"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9" y="183"/>
                    <a:pt x="99" y="182"/>
                    <a:pt x="99" y="182"/>
                  </a:cubicBezTo>
                  <a:cubicBezTo>
                    <a:pt x="99" y="182"/>
                    <a:pt x="99" y="182"/>
                    <a:pt x="99" y="182"/>
                  </a:cubicBezTo>
                  <a:cubicBezTo>
                    <a:pt x="99" y="182"/>
                    <a:pt x="99" y="182"/>
                    <a:pt x="99" y="182"/>
                  </a:cubicBezTo>
                  <a:cubicBezTo>
                    <a:pt x="99"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1" y="182"/>
                    <a:pt x="101" y="182"/>
                    <a:pt x="101" y="182"/>
                  </a:cubicBezTo>
                  <a:cubicBezTo>
                    <a:pt x="101" y="182"/>
                    <a:pt x="101" y="182"/>
                    <a:pt x="101" y="182"/>
                  </a:cubicBezTo>
                  <a:cubicBezTo>
                    <a:pt x="101" y="182"/>
                    <a:pt x="101" y="182"/>
                    <a:pt x="101" y="182"/>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0"/>
                    <a:pt x="101" y="181"/>
                  </a:cubicBezTo>
                  <a:cubicBezTo>
                    <a:pt x="101" y="181"/>
                    <a:pt x="101" y="181"/>
                    <a:pt x="101" y="181"/>
                  </a:cubicBezTo>
                  <a:cubicBezTo>
                    <a:pt x="101" y="181"/>
                    <a:pt x="102" y="181"/>
                    <a:pt x="102" y="181"/>
                  </a:cubicBezTo>
                  <a:cubicBezTo>
                    <a:pt x="102" y="181"/>
                    <a:pt x="102" y="181"/>
                    <a:pt x="102" y="181"/>
                  </a:cubicBezTo>
                  <a:cubicBezTo>
                    <a:pt x="102" y="181"/>
                    <a:pt x="102" y="181"/>
                    <a:pt x="102" y="181"/>
                  </a:cubicBezTo>
                  <a:cubicBezTo>
                    <a:pt x="102" y="181"/>
                    <a:pt x="102" y="181"/>
                    <a:pt x="102" y="181"/>
                  </a:cubicBezTo>
                  <a:cubicBezTo>
                    <a:pt x="102" y="181"/>
                    <a:pt x="102" y="181"/>
                    <a:pt x="102" y="181"/>
                  </a:cubicBezTo>
                  <a:cubicBezTo>
                    <a:pt x="103" y="181"/>
                    <a:pt x="103" y="181"/>
                    <a:pt x="103" y="181"/>
                  </a:cubicBezTo>
                  <a:cubicBezTo>
                    <a:pt x="103" y="181"/>
                    <a:pt x="103" y="181"/>
                    <a:pt x="103" y="181"/>
                  </a:cubicBezTo>
                  <a:cubicBezTo>
                    <a:pt x="103" y="181"/>
                    <a:pt x="102" y="181"/>
                    <a:pt x="102" y="181"/>
                  </a:cubicBezTo>
                  <a:cubicBezTo>
                    <a:pt x="103" y="181"/>
                    <a:pt x="103" y="181"/>
                    <a:pt x="103" y="181"/>
                  </a:cubicBezTo>
                  <a:cubicBezTo>
                    <a:pt x="103" y="181"/>
                    <a:pt x="103" y="181"/>
                    <a:pt x="103" y="181"/>
                  </a:cubicBezTo>
                  <a:cubicBezTo>
                    <a:pt x="103" y="181"/>
                    <a:pt x="103" y="181"/>
                    <a:pt x="103" y="181"/>
                  </a:cubicBezTo>
                  <a:cubicBezTo>
                    <a:pt x="103" y="181"/>
                    <a:pt x="103" y="181"/>
                    <a:pt x="103" y="181"/>
                  </a:cubicBezTo>
                  <a:cubicBezTo>
                    <a:pt x="103" y="181"/>
                    <a:pt x="103" y="181"/>
                    <a:pt x="103" y="181"/>
                  </a:cubicBezTo>
                  <a:cubicBezTo>
                    <a:pt x="103" y="181"/>
                    <a:pt x="104" y="181"/>
                    <a:pt x="104" y="181"/>
                  </a:cubicBezTo>
                  <a:cubicBezTo>
                    <a:pt x="104" y="181"/>
                    <a:pt x="104" y="181"/>
                    <a:pt x="104" y="181"/>
                  </a:cubicBezTo>
                  <a:cubicBezTo>
                    <a:pt x="104" y="181"/>
                    <a:pt x="104" y="181"/>
                    <a:pt x="104" y="181"/>
                  </a:cubicBezTo>
                  <a:cubicBezTo>
                    <a:pt x="104" y="181"/>
                    <a:pt x="104" y="181"/>
                    <a:pt x="104" y="181"/>
                  </a:cubicBezTo>
                  <a:cubicBezTo>
                    <a:pt x="104" y="181"/>
                    <a:pt x="104" y="181"/>
                    <a:pt x="105" y="181"/>
                  </a:cubicBezTo>
                  <a:cubicBezTo>
                    <a:pt x="105" y="181"/>
                    <a:pt x="105" y="181"/>
                    <a:pt x="105" y="181"/>
                  </a:cubicBezTo>
                  <a:cubicBezTo>
                    <a:pt x="105" y="181"/>
                    <a:pt x="105" y="181"/>
                    <a:pt x="105" y="181"/>
                  </a:cubicBezTo>
                  <a:cubicBezTo>
                    <a:pt x="105" y="181"/>
                    <a:pt x="105" y="181"/>
                    <a:pt x="105" y="181"/>
                  </a:cubicBezTo>
                  <a:cubicBezTo>
                    <a:pt x="105" y="181"/>
                    <a:pt x="105" y="181"/>
                    <a:pt x="105" y="180"/>
                  </a:cubicBezTo>
                  <a:cubicBezTo>
                    <a:pt x="106" y="180"/>
                    <a:pt x="106" y="180"/>
                    <a:pt x="106" y="180"/>
                  </a:cubicBezTo>
                  <a:cubicBezTo>
                    <a:pt x="106" y="180"/>
                    <a:pt x="106" y="180"/>
                    <a:pt x="106" y="180"/>
                  </a:cubicBezTo>
                  <a:cubicBezTo>
                    <a:pt x="106" y="180"/>
                    <a:pt x="106" y="180"/>
                    <a:pt x="106" y="180"/>
                  </a:cubicBezTo>
                  <a:cubicBezTo>
                    <a:pt x="106" y="180"/>
                    <a:pt x="105" y="180"/>
                    <a:pt x="105" y="180"/>
                  </a:cubicBezTo>
                  <a:cubicBezTo>
                    <a:pt x="105" y="180"/>
                    <a:pt x="105" y="180"/>
                    <a:pt x="105" y="180"/>
                  </a:cubicBezTo>
                  <a:cubicBezTo>
                    <a:pt x="105" y="180"/>
                    <a:pt x="105" y="180"/>
                    <a:pt x="105" y="180"/>
                  </a:cubicBezTo>
                  <a:cubicBezTo>
                    <a:pt x="105" y="180"/>
                    <a:pt x="105" y="180"/>
                    <a:pt x="105" y="180"/>
                  </a:cubicBezTo>
                  <a:cubicBezTo>
                    <a:pt x="105" y="180"/>
                    <a:pt x="105" y="180"/>
                    <a:pt x="105" y="180"/>
                  </a:cubicBezTo>
                  <a:cubicBezTo>
                    <a:pt x="105" y="180"/>
                    <a:pt x="105" y="180"/>
                    <a:pt x="105" y="180"/>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5" y="179"/>
                    <a:pt x="105" y="179"/>
                    <a:pt x="105" y="179"/>
                  </a:cubicBezTo>
                  <a:cubicBezTo>
                    <a:pt x="105" y="179"/>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4"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4" y="178"/>
                    <a:pt x="104" y="178"/>
                    <a:pt x="103" y="178"/>
                  </a:cubicBezTo>
                  <a:cubicBezTo>
                    <a:pt x="103" y="178"/>
                    <a:pt x="103" y="178"/>
                    <a:pt x="103" y="178"/>
                  </a:cubicBezTo>
                  <a:cubicBezTo>
                    <a:pt x="103" y="178"/>
                    <a:pt x="103" y="178"/>
                    <a:pt x="103" y="178"/>
                  </a:cubicBezTo>
                  <a:cubicBezTo>
                    <a:pt x="103" y="178"/>
                    <a:pt x="103" y="178"/>
                    <a:pt x="103" y="178"/>
                  </a:cubicBezTo>
                  <a:cubicBezTo>
                    <a:pt x="103" y="178"/>
                    <a:pt x="103" y="178"/>
                    <a:pt x="103" y="178"/>
                  </a:cubicBezTo>
                  <a:cubicBezTo>
                    <a:pt x="103" y="178"/>
                    <a:pt x="103" y="178"/>
                    <a:pt x="103"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5" y="178"/>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6" y="178"/>
                  </a:cubicBezTo>
                  <a:cubicBezTo>
                    <a:pt x="106" y="178"/>
                    <a:pt x="106" y="178"/>
                    <a:pt x="106" y="178"/>
                  </a:cubicBezTo>
                  <a:cubicBezTo>
                    <a:pt x="106" y="178"/>
                    <a:pt x="106" y="178"/>
                    <a:pt x="106" y="178"/>
                  </a:cubicBezTo>
                  <a:cubicBezTo>
                    <a:pt x="106" y="178"/>
                    <a:pt x="106" y="178"/>
                    <a:pt x="106" y="178"/>
                  </a:cubicBezTo>
                  <a:cubicBezTo>
                    <a:pt x="106" y="178"/>
                    <a:pt x="107" y="178"/>
                    <a:pt x="107" y="178"/>
                  </a:cubicBezTo>
                  <a:cubicBezTo>
                    <a:pt x="107" y="178"/>
                    <a:pt x="107" y="178"/>
                    <a:pt x="107" y="178"/>
                  </a:cubicBezTo>
                  <a:cubicBezTo>
                    <a:pt x="107" y="178"/>
                    <a:pt x="107" y="178"/>
                    <a:pt x="107" y="178"/>
                  </a:cubicBezTo>
                  <a:cubicBezTo>
                    <a:pt x="107" y="178"/>
                    <a:pt x="107" y="178"/>
                    <a:pt x="107" y="178"/>
                  </a:cubicBezTo>
                  <a:cubicBezTo>
                    <a:pt x="107" y="178"/>
                    <a:pt x="107" y="178"/>
                    <a:pt x="107" y="178"/>
                  </a:cubicBezTo>
                  <a:cubicBezTo>
                    <a:pt x="107" y="178"/>
                    <a:pt x="107" y="178"/>
                    <a:pt x="107" y="178"/>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6"/>
                    <a:pt x="107" y="176"/>
                  </a:cubicBezTo>
                  <a:cubicBezTo>
                    <a:pt x="107" y="176"/>
                    <a:pt x="107" y="176"/>
                    <a:pt x="107" y="176"/>
                  </a:cubicBezTo>
                  <a:cubicBezTo>
                    <a:pt x="107" y="176"/>
                    <a:pt x="107" y="176"/>
                    <a:pt x="107" y="176"/>
                  </a:cubicBezTo>
                  <a:cubicBezTo>
                    <a:pt x="107" y="176"/>
                    <a:pt x="107" y="176"/>
                    <a:pt x="107" y="176"/>
                  </a:cubicBezTo>
                  <a:cubicBezTo>
                    <a:pt x="107" y="176"/>
                    <a:pt x="107" y="176"/>
                    <a:pt x="107" y="176"/>
                  </a:cubicBezTo>
                  <a:cubicBezTo>
                    <a:pt x="107" y="176"/>
                    <a:pt x="107" y="176"/>
                    <a:pt x="107" y="176"/>
                  </a:cubicBezTo>
                  <a:cubicBezTo>
                    <a:pt x="107" y="175"/>
                    <a:pt x="107" y="175"/>
                    <a:pt x="107" y="175"/>
                  </a:cubicBezTo>
                  <a:cubicBezTo>
                    <a:pt x="107" y="175"/>
                    <a:pt x="107" y="175"/>
                    <a:pt x="107" y="175"/>
                  </a:cubicBezTo>
                  <a:cubicBezTo>
                    <a:pt x="107" y="175"/>
                    <a:pt x="107" y="175"/>
                    <a:pt x="107" y="175"/>
                  </a:cubicBezTo>
                  <a:cubicBezTo>
                    <a:pt x="107" y="175"/>
                    <a:pt x="107" y="175"/>
                    <a:pt x="107" y="175"/>
                  </a:cubicBezTo>
                  <a:cubicBezTo>
                    <a:pt x="107" y="175"/>
                    <a:pt x="107" y="175"/>
                    <a:pt x="107" y="175"/>
                  </a:cubicBezTo>
                  <a:cubicBezTo>
                    <a:pt x="107" y="175"/>
                    <a:pt x="106" y="175"/>
                    <a:pt x="106" y="175"/>
                  </a:cubicBezTo>
                  <a:cubicBezTo>
                    <a:pt x="106" y="175"/>
                    <a:pt x="106" y="176"/>
                    <a:pt x="106" y="176"/>
                  </a:cubicBezTo>
                  <a:cubicBezTo>
                    <a:pt x="106" y="176"/>
                    <a:pt x="106" y="176"/>
                    <a:pt x="106" y="176"/>
                  </a:cubicBezTo>
                  <a:cubicBezTo>
                    <a:pt x="106" y="176"/>
                    <a:pt x="106" y="176"/>
                    <a:pt x="106" y="176"/>
                  </a:cubicBezTo>
                  <a:cubicBezTo>
                    <a:pt x="106" y="176"/>
                    <a:pt x="106" y="176"/>
                    <a:pt x="106" y="176"/>
                  </a:cubicBezTo>
                  <a:cubicBezTo>
                    <a:pt x="106" y="176"/>
                    <a:pt x="106" y="176"/>
                    <a:pt x="106" y="176"/>
                  </a:cubicBezTo>
                  <a:cubicBezTo>
                    <a:pt x="106" y="176"/>
                    <a:pt x="106" y="176"/>
                    <a:pt x="106"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4" y="176"/>
                    <a:pt x="104" y="176"/>
                  </a:cubicBezTo>
                  <a:cubicBezTo>
                    <a:pt x="105" y="177"/>
                    <a:pt x="105" y="177"/>
                    <a:pt x="105" y="177"/>
                  </a:cubicBezTo>
                  <a:cubicBezTo>
                    <a:pt x="105" y="177"/>
                    <a:pt x="104" y="176"/>
                    <a:pt x="104" y="176"/>
                  </a:cubicBezTo>
                  <a:cubicBezTo>
                    <a:pt x="104" y="176"/>
                    <a:pt x="104" y="177"/>
                    <a:pt x="104" y="177"/>
                  </a:cubicBezTo>
                  <a:cubicBezTo>
                    <a:pt x="104" y="177"/>
                    <a:pt x="104" y="177"/>
                    <a:pt x="104" y="177"/>
                  </a:cubicBezTo>
                  <a:cubicBezTo>
                    <a:pt x="104" y="177"/>
                    <a:pt x="104" y="177"/>
                    <a:pt x="104" y="177"/>
                  </a:cubicBezTo>
                  <a:cubicBezTo>
                    <a:pt x="104" y="177"/>
                    <a:pt x="104" y="177"/>
                    <a:pt x="104" y="177"/>
                  </a:cubicBezTo>
                  <a:cubicBezTo>
                    <a:pt x="104" y="177"/>
                    <a:pt x="104" y="177"/>
                    <a:pt x="104" y="177"/>
                  </a:cubicBezTo>
                  <a:cubicBezTo>
                    <a:pt x="104" y="177"/>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4" y="176"/>
                    <a:pt x="104" y="176"/>
                  </a:cubicBezTo>
                  <a:cubicBezTo>
                    <a:pt x="104" y="176"/>
                    <a:pt x="104" y="176"/>
                    <a:pt x="104" y="176"/>
                  </a:cubicBezTo>
                  <a:cubicBezTo>
                    <a:pt x="104" y="176"/>
                    <a:pt x="103"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5"/>
                    <a:pt x="105" y="175"/>
                    <a:pt x="105" y="175"/>
                  </a:cubicBezTo>
                  <a:cubicBezTo>
                    <a:pt x="105" y="176"/>
                    <a:pt x="105" y="176"/>
                    <a:pt x="105" y="176"/>
                  </a:cubicBezTo>
                  <a:cubicBezTo>
                    <a:pt x="105" y="176"/>
                    <a:pt x="105" y="176"/>
                    <a:pt x="105" y="176"/>
                  </a:cubicBezTo>
                  <a:cubicBezTo>
                    <a:pt x="105" y="176"/>
                    <a:pt x="105" y="176"/>
                    <a:pt x="105" y="176"/>
                  </a:cubicBezTo>
                  <a:cubicBezTo>
                    <a:pt x="105" y="175"/>
                    <a:pt x="105" y="175"/>
                    <a:pt x="105" y="175"/>
                  </a:cubicBezTo>
                  <a:cubicBezTo>
                    <a:pt x="105" y="175"/>
                    <a:pt x="105" y="175"/>
                    <a:pt x="105" y="175"/>
                  </a:cubicBezTo>
                  <a:cubicBezTo>
                    <a:pt x="105" y="175"/>
                    <a:pt x="105" y="175"/>
                    <a:pt x="105" y="175"/>
                  </a:cubicBezTo>
                  <a:cubicBezTo>
                    <a:pt x="105" y="175"/>
                    <a:pt x="105" y="175"/>
                    <a:pt x="105" y="176"/>
                  </a:cubicBezTo>
                  <a:cubicBezTo>
                    <a:pt x="105" y="176"/>
                    <a:pt x="105" y="176"/>
                    <a:pt x="105" y="176"/>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5" y="175"/>
                    <a:pt x="105" y="175"/>
                    <a:pt x="105" y="175"/>
                  </a:cubicBezTo>
                  <a:cubicBezTo>
                    <a:pt x="105" y="175"/>
                    <a:pt x="105"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5" y="174"/>
                    <a:pt x="105" y="174"/>
                    <a:pt x="105" y="174"/>
                  </a:cubicBezTo>
                  <a:cubicBezTo>
                    <a:pt x="105" y="174"/>
                    <a:pt x="106" y="174"/>
                    <a:pt x="106" y="174"/>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6" y="175"/>
                    <a:pt x="106" y="175"/>
                    <a:pt x="106" y="175"/>
                  </a:cubicBezTo>
                  <a:cubicBezTo>
                    <a:pt x="106" y="175"/>
                    <a:pt x="106" y="174"/>
                    <a:pt x="106" y="174"/>
                  </a:cubicBezTo>
                  <a:cubicBezTo>
                    <a:pt x="106" y="174"/>
                    <a:pt x="106" y="174"/>
                    <a:pt x="106" y="174"/>
                  </a:cubicBezTo>
                  <a:cubicBezTo>
                    <a:pt x="106" y="174"/>
                    <a:pt x="106" y="174"/>
                    <a:pt x="106"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8" y="174"/>
                    <a:pt x="108" y="174"/>
                  </a:cubicBezTo>
                  <a:cubicBezTo>
                    <a:pt x="108" y="174"/>
                    <a:pt x="108" y="174"/>
                    <a:pt x="108" y="174"/>
                  </a:cubicBezTo>
                  <a:cubicBezTo>
                    <a:pt x="108" y="174"/>
                    <a:pt x="108" y="174"/>
                    <a:pt x="108" y="174"/>
                  </a:cubicBezTo>
                  <a:cubicBezTo>
                    <a:pt x="108" y="174"/>
                    <a:pt x="108" y="174"/>
                    <a:pt x="108" y="174"/>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7" y="173"/>
                    <a:pt x="107" y="173"/>
                    <a:pt x="107" y="173"/>
                  </a:cubicBezTo>
                  <a:cubicBezTo>
                    <a:pt x="107" y="173"/>
                    <a:pt x="107" y="173"/>
                    <a:pt x="107" y="173"/>
                  </a:cubicBezTo>
                  <a:cubicBezTo>
                    <a:pt x="107" y="173"/>
                    <a:pt x="107" y="172"/>
                    <a:pt x="107" y="172"/>
                  </a:cubicBezTo>
                  <a:cubicBezTo>
                    <a:pt x="107" y="172"/>
                    <a:pt x="107" y="172"/>
                    <a:pt x="107" y="172"/>
                  </a:cubicBezTo>
                  <a:cubicBezTo>
                    <a:pt x="107" y="172"/>
                    <a:pt x="107" y="172"/>
                    <a:pt x="107" y="172"/>
                  </a:cubicBezTo>
                  <a:cubicBezTo>
                    <a:pt x="107" y="172"/>
                    <a:pt x="107" y="172"/>
                    <a:pt x="107" y="173"/>
                  </a:cubicBezTo>
                  <a:cubicBezTo>
                    <a:pt x="107" y="173"/>
                    <a:pt x="107" y="173"/>
                    <a:pt x="107" y="173"/>
                  </a:cubicBezTo>
                  <a:cubicBezTo>
                    <a:pt x="107"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4"/>
                    <a:pt x="108" y="174"/>
                    <a:pt x="108" y="174"/>
                  </a:cubicBezTo>
                  <a:cubicBezTo>
                    <a:pt x="108" y="174"/>
                    <a:pt x="108" y="174"/>
                    <a:pt x="108" y="174"/>
                  </a:cubicBezTo>
                  <a:cubicBezTo>
                    <a:pt x="108" y="174"/>
                    <a:pt x="108" y="174"/>
                    <a:pt x="108" y="174"/>
                  </a:cubicBezTo>
                  <a:cubicBezTo>
                    <a:pt x="108" y="174"/>
                    <a:pt x="108" y="174"/>
                    <a:pt x="108" y="174"/>
                  </a:cubicBezTo>
                  <a:cubicBezTo>
                    <a:pt x="109" y="174"/>
                    <a:pt x="109" y="174"/>
                    <a:pt x="109" y="174"/>
                  </a:cubicBezTo>
                  <a:cubicBezTo>
                    <a:pt x="109" y="174"/>
                    <a:pt x="109" y="174"/>
                    <a:pt x="109" y="174"/>
                  </a:cubicBezTo>
                  <a:cubicBezTo>
                    <a:pt x="109" y="174"/>
                    <a:pt x="109" y="174"/>
                    <a:pt x="109" y="174"/>
                  </a:cubicBezTo>
                  <a:cubicBezTo>
                    <a:pt x="109" y="174"/>
                    <a:pt x="109" y="174"/>
                    <a:pt x="109" y="174"/>
                  </a:cubicBezTo>
                  <a:cubicBezTo>
                    <a:pt x="109" y="174"/>
                    <a:pt x="108" y="174"/>
                    <a:pt x="108" y="174"/>
                  </a:cubicBezTo>
                  <a:cubicBezTo>
                    <a:pt x="108" y="174"/>
                    <a:pt x="108" y="174"/>
                    <a:pt x="108" y="174"/>
                  </a:cubicBezTo>
                  <a:cubicBezTo>
                    <a:pt x="108" y="174"/>
                    <a:pt x="108" y="174"/>
                    <a:pt x="108" y="174"/>
                  </a:cubicBezTo>
                  <a:cubicBezTo>
                    <a:pt x="108" y="174"/>
                    <a:pt x="108" y="174"/>
                    <a:pt x="108" y="174"/>
                  </a:cubicBezTo>
                  <a:cubicBezTo>
                    <a:pt x="109" y="174"/>
                    <a:pt x="109" y="174"/>
                    <a:pt x="109" y="174"/>
                  </a:cubicBezTo>
                  <a:cubicBezTo>
                    <a:pt x="109" y="174"/>
                    <a:pt x="109" y="174"/>
                    <a:pt x="109" y="174"/>
                  </a:cubicBezTo>
                  <a:cubicBezTo>
                    <a:pt x="109" y="174"/>
                    <a:pt x="109" y="174"/>
                    <a:pt x="109" y="174"/>
                  </a:cubicBezTo>
                  <a:cubicBezTo>
                    <a:pt x="108" y="174"/>
                    <a:pt x="108" y="174"/>
                    <a:pt x="108" y="174"/>
                  </a:cubicBezTo>
                  <a:cubicBezTo>
                    <a:pt x="108" y="174"/>
                    <a:pt x="108" y="174"/>
                    <a:pt x="108" y="174"/>
                  </a:cubicBezTo>
                  <a:cubicBezTo>
                    <a:pt x="108" y="174"/>
                    <a:pt x="108" y="174"/>
                    <a:pt x="109" y="174"/>
                  </a:cubicBezTo>
                  <a:cubicBezTo>
                    <a:pt x="109" y="175"/>
                    <a:pt x="109" y="175"/>
                    <a:pt x="109" y="175"/>
                  </a:cubicBezTo>
                  <a:cubicBezTo>
                    <a:pt x="109" y="175"/>
                    <a:pt x="109" y="175"/>
                    <a:pt x="109" y="175"/>
                  </a:cubicBezTo>
                  <a:cubicBezTo>
                    <a:pt x="109" y="175"/>
                    <a:pt x="109" y="175"/>
                    <a:pt x="109" y="175"/>
                  </a:cubicBezTo>
                  <a:cubicBezTo>
                    <a:pt x="109" y="174"/>
                    <a:pt x="109" y="174"/>
                    <a:pt x="109" y="174"/>
                  </a:cubicBezTo>
                  <a:cubicBezTo>
                    <a:pt x="110" y="174"/>
                    <a:pt x="110" y="174"/>
                    <a:pt x="110" y="174"/>
                  </a:cubicBezTo>
                  <a:cubicBezTo>
                    <a:pt x="110" y="174"/>
                    <a:pt x="110" y="174"/>
                    <a:pt x="110" y="174"/>
                  </a:cubicBezTo>
                  <a:cubicBezTo>
                    <a:pt x="110" y="174"/>
                    <a:pt x="110" y="174"/>
                    <a:pt x="110" y="174"/>
                  </a:cubicBezTo>
                  <a:cubicBezTo>
                    <a:pt x="110" y="174"/>
                    <a:pt x="110" y="174"/>
                    <a:pt x="110" y="174"/>
                  </a:cubicBezTo>
                  <a:cubicBezTo>
                    <a:pt x="110" y="174"/>
                    <a:pt x="110" y="174"/>
                    <a:pt x="110" y="174"/>
                  </a:cubicBezTo>
                  <a:cubicBezTo>
                    <a:pt x="111" y="174"/>
                    <a:pt x="111" y="174"/>
                    <a:pt x="111" y="174"/>
                  </a:cubicBezTo>
                  <a:cubicBezTo>
                    <a:pt x="111" y="174"/>
                    <a:pt x="111" y="174"/>
                    <a:pt x="111" y="174"/>
                  </a:cubicBezTo>
                  <a:cubicBezTo>
                    <a:pt x="111" y="174"/>
                    <a:pt x="111" y="174"/>
                    <a:pt x="111" y="174"/>
                  </a:cubicBezTo>
                  <a:cubicBezTo>
                    <a:pt x="111" y="174"/>
                    <a:pt x="111" y="174"/>
                    <a:pt x="111" y="174"/>
                  </a:cubicBezTo>
                  <a:cubicBezTo>
                    <a:pt x="111" y="173"/>
                    <a:pt x="111" y="173"/>
                    <a:pt x="111" y="173"/>
                  </a:cubicBezTo>
                  <a:cubicBezTo>
                    <a:pt x="112" y="173"/>
                    <a:pt x="112" y="173"/>
                    <a:pt x="112" y="173"/>
                  </a:cubicBezTo>
                  <a:cubicBezTo>
                    <a:pt x="112" y="173"/>
                    <a:pt x="112" y="173"/>
                    <a:pt x="112" y="173"/>
                  </a:cubicBezTo>
                  <a:cubicBezTo>
                    <a:pt x="112" y="173"/>
                    <a:pt x="112" y="173"/>
                    <a:pt x="112" y="173"/>
                  </a:cubicBezTo>
                  <a:cubicBezTo>
                    <a:pt x="112" y="173"/>
                    <a:pt x="112" y="173"/>
                    <a:pt x="112" y="173"/>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1"/>
                    <a:pt x="112" y="171"/>
                    <a:pt x="112" y="171"/>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1" y="172"/>
                    <a:pt x="111" y="172"/>
                    <a:pt x="111" y="172"/>
                  </a:cubicBezTo>
                  <a:cubicBezTo>
                    <a:pt x="112"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1"/>
                    <a:pt x="111" y="171"/>
                    <a:pt x="111" y="171"/>
                  </a:cubicBezTo>
                  <a:cubicBezTo>
                    <a:pt x="111" y="171"/>
                    <a:pt x="111" y="171"/>
                    <a:pt x="111" y="171"/>
                  </a:cubicBezTo>
                  <a:cubicBezTo>
                    <a:pt x="111" y="171"/>
                    <a:pt x="111" y="171"/>
                    <a:pt x="111" y="171"/>
                  </a:cubicBezTo>
                  <a:cubicBezTo>
                    <a:pt x="112" y="171"/>
                    <a:pt x="111" y="171"/>
                    <a:pt x="111" y="171"/>
                  </a:cubicBezTo>
                  <a:cubicBezTo>
                    <a:pt x="111" y="171"/>
                    <a:pt x="111" y="171"/>
                    <a:pt x="111" y="171"/>
                  </a:cubicBezTo>
                  <a:cubicBezTo>
                    <a:pt x="111" y="171"/>
                    <a:pt x="111" y="171"/>
                    <a:pt x="111" y="171"/>
                  </a:cubicBezTo>
                  <a:cubicBezTo>
                    <a:pt x="111" y="171"/>
                    <a:pt x="111" y="171"/>
                    <a:pt x="112" y="171"/>
                  </a:cubicBezTo>
                  <a:cubicBezTo>
                    <a:pt x="112" y="171"/>
                    <a:pt x="112" y="171"/>
                    <a:pt x="112" y="171"/>
                  </a:cubicBezTo>
                  <a:cubicBezTo>
                    <a:pt x="112" y="171"/>
                    <a:pt x="112" y="171"/>
                    <a:pt x="112" y="171"/>
                  </a:cubicBezTo>
                  <a:cubicBezTo>
                    <a:pt x="112" y="171"/>
                    <a:pt x="112" y="171"/>
                    <a:pt x="112" y="171"/>
                  </a:cubicBezTo>
                  <a:cubicBezTo>
                    <a:pt x="112" y="171"/>
                    <a:pt x="112" y="171"/>
                    <a:pt x="112" y="171"/>
                  </a:cubicBezTo>
                  <a:cubicBezTo>
                    <a:pt x="112" y="171"/>
                    <a:pt x="112" y="171"/>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1" y="170"/>
                  </a:cubicBezTo>
                  <a:cubicBezTo>
                    <a:pt x="111" y="170"/>
                    <a:pt x="111" y="170"/>
                    <a:pt x="111" y="170"/>
                  </a:cubicBezTo>
                  <a:cubicBezTo>
                    <a:pt x="111" y="170"/>
                    <a:pt x="111" y="170"/>
                    <a:pt x="111" y="170"/>
                  </a:cubicBezTo>
                  <a:cubicBezTo>
                    <a:pt x="111" y="170"/>
                    <a:pt x="111" y="170"/>
                    <a:pt x="111" y="170"/>
                  </a:cubicBezTo>
                  <a:cubicBezTo>
                    <a:pt x="111"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69"/>
                    <a:pt x="110" y="169"/>
                  </a:cubicBezTo>
                  <a:cubicBezTo>
                    <a:pt x="110" y="169"/>
                    <a:pt x="110" y="170"/>
                    <a:pt x="111" y="170"/>
                  </a:cubicBezTo>
                  <a:cubicBezTo>
                    <a:pt x="111" y="170"/>
                    <a:pt x="111" y="170"/>
                    <a:pt x="111" y="170"/>
                  </a:cubicBezTo>
                  <a:cubicBezTo>
                    <a:pt x="111" y="170"/>
                    <a:pt x="111" y="170"/>
                    <a:pt x="111" y="170"/>
                  </a:cubicBezTo>
                  <a:cubicBezTo>
                    <a:pt x="111" y="170"/>
                    <a:pt x="111" y="170"/>
                    <a:pt x="111" y="170"/>
                  </a:cubicBezTo>
                  <a:cubicBezTo>
                    <a:pt x="111" y="170"/>
                    <a:pt x="111" y="170"/>
                    <a:pt x="111" y="170"/>
                  </a:cubicBezTo>
                  <a:cubicBezTo>
                    <a:pt x="111" y="170"/>
                    <a:pt x="111" y="170"/>
                    <a:pt x="112" y="170"/>
                  </a:cubicBezTo>
                  <a:cubicBezTo>
                    <a:pt x="112" y="170"/>
                    <a:pt x="112" y="170"/>
                    <a:pt x="112" y="170"/>
                  </a:cubicBezTo>
                  <a:cubicBezTo>
                    <a:pt x="112" y="170"/>
                    <a:pt x="112" y="170"/>
                    <a:pt x="112" y="170"/>
                  </a:cubicBezTo>
                  <a:cubicBezTo>
                    <a:pt x="112" y="170"/>
                    <a:pt x="112" y="170"/>
                    <a:pt x="112" y="169"/>
                  </a:cubicBezTo>
                  <a:cubicBezTo>
                    <a:pt x="112" y="169"/>
                    <a:pt x="112" y="169"/>
                    <a:pt x="112" y="169"/>
                  </a:cubicBezTo>
                  <a:cubicBezTo>
                    <a:pt x="112" y="169"/>
                    <a:pt x="112" y="169"/>
                    <a:pt x="112" y="169"/>
                  </a:cubicBezTo>
                  <a:cubicBezTo>
                    <a:pt x="112" y="169"/>
                    <a:pt x="112" y="169"/>
                    <a:pt x="111" y="169"/>
                  </a:cubicBezTo>
                  <a:cubicBezTo>
                    <a:pt x="111" y="169"/>
                    <a:pt x="111" y="169"/>
                    <a:pt x="111" y="169"/>
                  </a:cubicBezTo>
                  <a:cubicBezTo>
                    <a:pt x="111" y="169"/>
                    <a:pt x="111" y="169"/>
                    <a:pt x="111" y="169"/>
                  </a:cubicBezTo>
                  <a:cubicBezTo>
                    <a:pt x="111" y="168"/>
                    <a:pt x="111" y="168"/>
                    <a:pt x="111" y="168"/>
                  </a:cubicBezTo>
                  <a:cubicBezTo>
                    <a:pt x="111"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1" y="168"/>
                    <a:pt x="111" y="168"/>
                  </a:cubicBezTo>
                  <a:cubicBezTo>
                    <a:pt x="111" y="168"/>
                    <a:pt x="111" y="168"/>
                    <a:pt x="111" y="168"/>
                  </a:cubicBezTo>
                  <a:cubicBezTo>
                    <a:pt x="111" y="168"/>
                    <a:pt x="111" y="168"/>
                    <a:pt x="111" y="168"/>
                  </a:cubicBezTo>
                  <a:cubicBezTo>
                    <a:pt x="111" y="168"/>
                    <a:pt x="111" y="168"/>
                    <a:pt x="111" y="168"/>
                  </a:cubicBezTo>
                  <a:cubicBezTo>
                    <a:pt x="111" y="168"/>
                    <a:pt x="111" y="168"/>
                    <a:pt x="111" y="168"/>
                  </a:cubicBezTo>
                  <a:cubicBezTo>
                    <a:pt x="112" y="169"/>
                    <a:pt x="112" y="169"/>
                    <a:pt x="112" y="169"/>
                  </a:cubicBezTo>
                  <a:cubicBezTo>
                    <a:pt x="112" y="169"/>
                    <a:pt x="112" y="169"/>
                    <a:pt x="112" y="169"/>
                  </a:cubicBezTo>
                  <a:cubicBezTo>
                    <a:pt x="112" y="169"/>
                    <a:pt x="112" y="169"/>
                    <a:pt x="112" y="169"/>
                  </a:cubicBezTo>
                  <a:cubicBezTo>
                    <a:pt x="112" y="169"/>
                    <a:pt x="112" y="169"/>
                    <a:pt x="112" y="169"/>
                  </a:cubicBezTo>
                  <a:cubicBezTo>
                    <a:pt x="112" y="169"/>
                    <a:pt x="113" y="169"/>
                    <a:pt x="113" y="169"/>
                  </a:cubicBezTo>
                  <a:cubicBezTo>
                    <a:pt x="112" y="170"/>
                    <a:pt x="112" y="170"/>
                    <a:pt x="112" y="170"/>
                  </a:cubicBezTo>
                  <a:cubicBezTo>
                    <a:pt x="112" y="170"/>
                    <a:pt x="113" y="170"/>
                    <a:pt x="113" y="170"/>
                  </a:cubicBezTo>
                  <a:cubicBezTo>
                    <a:pt x="113" y="170"/>
                    <a:pt x="113" y="170"/>
                    <a:pt x="113" y="170"/>
                  </a:cubicBezTo>
                  <a:cubicBezTo>
                    <a:pt x="113" y="170"/>
                    <a:pt x="113" y="170"/>
                    <a:pt x="113" y="170"/>
                  </a:cubicBezTo>
                  <a:cubicBezTo>
                    <a:pt x="113" y="170"/>
                    <a:pt x="113" y="170"/>
                    <a:pt x="113" y="170"/>
                  </a:cubicBezTo>
                  <a:cubicBezTo>
                    <a:pt x="113" y="170"/>
                    <a:pt x="113" y="170"/>
                    <a:pt x="113" y="170"/>
                  </a:cubicBezTo>
                  <a:cubicBezTo>
                    <a:pt x="113" y="170"/>
                    <a:pt x="113" y="169"/>
                    <a:pt x="114" y="169"/>
                  </a:cubicBezTo>
                  <a:cubicBezTo>
                    <a:pt x="114" y="169"/>
                    <a:pt x="114" y="169"/>
                    <a:pt x="114" y="169"/>
                  </a:cubicBezTo>
                  <a:cubicBezTo>
                    <a:pt x="114" y="169"/>
                    <a:pt x="114" y="169"/>
                    <a:pt x="114" y="169"/>
                  </a:cubicBezTo>
                  <a:cubicBezTo>
                    <a:pt x="114" y="169"/>
                    <a:pt x="114" y="169"/>
                    <a:pt x="114" y="168"/>
                  </a:cubicBezTo>
                  <a:cubicBezTo>
                    <a:pt x="114" y="168"/>
                    <a:pt x="113" y="168"/>
                    <a:pt x="113" y="168"/>
                  </a:cubicBezTo>
                  <a:cubicBezTo>
                    <a:pt x="113" y="168"/>
                    <a:pt x="113" y="168"/>
                    <a:pt x="113" y="168"/>
                  </a:cubicBezTo>
                  <a:cubicBezTo>
                    <a:pt x="113" y="168"/>
                    <a:pt x="113" y="168"/>
                    <a:pt x="113" y="168"/>
                  </a:cubicBezTo>
                  <a:cubicBezTo>
                    <a:pt x="113" y="168"/>
                    <a:pt x="113" y="168"/>
                    <a:pt x="113" y="168"/>
                  </a:cubicBezTo>
                  <a:cubicBezTo>
                    <a:pt x="113" y="168"/>
                    <a:pt x="113" y="168"/>
                    <a:pt x="113" y="168"/>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7"/>
                    <a:pt x="112" y="167"/>
                    <a:pt x="112" y="167"/>
                  </a:cubicBezTo>
                  <a:cubicBezTo>
                    <a:pt x="112" y="167"/>
                    <a:pt x="112" y="167"/>
                    <a:pt x="112" y="167"/>
                  </a:cubicBezTo>
                  <a:cubicBezTo>
                    <a:pt x="112" y="167"/>
                    <a:pt x="113" y="167"/>
                    <a:pt x="113" y="166"/>
                  </a:cubicBezTo>
                  <a:cubicBezTo>
                    <a:pt x="113" y="166"/>
                    <a:pt x="113" y="166"/>
                    <a:pt x="113" y="166"/>
                  </a:cubicBezTo>
                  <a:cubicBezTo>
                    <a:pt x="113" y="166"/>
                    <a:pt x="113" y="167"/>
                    <a:pt x="113" y="167"/>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8"/>
                    <a:pt x="113" y="168"/>
                    <a:pt x="113" y="168"/>
                  </a:cubicBezTo>
                  <a:cubicBezTo>
                    <a:pt x="113" y="168"/>
                    <a:pt x="113" y="168"/>
                    <a:pt x="113" y="168"/>
                  </a:cubicBezTo>
                  <a:cubicBezTo>
                    <a:pt x="113" y="168"/>
                    <a:pt x="113" y="168"/>
                    <a:pt x="113" y="168"/>
                  </a:cubicBezTo>
                  <a:cubicBezTo>
                    <a:pt x="113" y="168"/>
                    <a:pt x="114" y="168"/>
                    <a:pt x="114" y="168"/>
                  </a:cubicBezTo>
                  <a:cubicBezTo>
                    <a:pt x="114" y="168"/>
                    <a:pt x="114" y="168"/>
                    <a:pt x="114" y="169"/>
                  </a:cubicBezTo>
                  <a:cubicBezTo>
                    <a:pt x="114" y="169"/>
                    <a:pt x="114" y="169"/>
                    <a:pt x="114" y="169"/>
                  </a:cubicBezTo>
                  <a:cubicBezTo>
                    <a:pt x="114" y="169"/>
                    <a:pt x="114" y="169"/>
                    <a:pt x="114" y="169"/>
                  </a:cubicBezTo>
                  <a:cubicBezTo>
                    <a:pt x="114" y="169"/>
                    <a:pt x="114" y="169"/>
                    <a:pt x="114" y="169"/>
                  </a:cubicBezTo>
                  <a:cubicBezTo>
                    <a:pt x="114" y="168"/>
                    <a:pt x="115" y="168"/>
                    <a:pt x="115" y="168"/>
                  </a:cubicBezTo>
                  <a:cubicBezTo>
                    <a:pt x="115" y="168"/>
                    <a:pt x="115" y="168"/>
                    <a:pt x="115" y="168"/>
                  </a:cubicBezTo>
                  <a:cubicBezTo>
                    <a:pt x="115" y="168"/>
                    <a:pt x="115" y="168"/>
                    <a:pt x="115" y="168"/>
                  </a:cubicBezTo>
                  <a:cubicBezTo>
                    <a:pt x="115" y="168"/>
                    <a:pt x="115" y="167"/>
                    <a:pt x="115" y="167"/>
                  </a:cubicBezTo>
                  <a:cubicBezTo>
                    <a:pt x="115" y="167"/>
                    <a:pt x="115" y="167"/>
                    <a:pt x="115" y="167"/>
                  </a:cubicBezTo>
                  <a:cubicBezTo>
                    <a:pt x="115" y="167"/>
                    <a:pt x="115" y="167"/>
                    <a:pt x="115" y="167"/>
                  </a:cubicBezTo>
                  <a:cubicBezTo>
                    <a:pt x="115" y="167"/>
                    <a:pt x="115" y="167"/>
                    <a:pt x="115" y="167"/>
                  </a:cubicBezTo>
                  <a:cubicBezTo>
                    <a:pt x="115" y="167"/>
                    <a:pt x="115" y="167"/>
                    <a:pt x="116" y="167"/>
                  </a:cubicBezTo>
                  <a:cubicBezTo>
                    <a:pt x="116" y="167"/>
                    <a:pt x="115" y="167"/>
                    <a:pt x="115" y="167"/>
                  </a:cubicBezTo>
                  <a:cubicBezTo>
                    <a:pt x="115" y="167"/>
                    <a:pt x="115" y="167"/>
                    <a:pt x="115" y="167"/>
                  </a:cubicBezTo>
                  <a:cubicBezTo>
                    <a:pt x="115" y="167"/>
                    <a:pt x="115" y="167"/>
                    <a:pt x="115" y="167"/>
                  </a:cubicBezTo>
                  <a:cubicBezTo>
                    <a:pt x="115" y="167"/>
                    <a:pt x="115" y="167"/>
                    <a:pt x="115" y="167"/>
                  </a:cubicBezTo>
                  <a:cubicBezTo>
                    <a:pt x="115" y="167"/>
                    <a:pt x="115" y="167"/>
                    <a:pt x="115" y="167"/>
                  </a:cubicBezTo>
                  <a:cubicBezTo>
                    <a:pt x="116" y="167"/>
                    <a:pt x="116" y="167"/>
                    <a:pt x="116" y="167"/>
                  </a:cubicBezTo>
                  <a:cubicBezTo>
                    <a:pt x="116" y="167"/>
                    <a:pt x="116" y="166"/>
                    <a:pt x="116" y="166"/>
                  </a:cubicBezTo>
                  <a:cubicBezTo>
                    <a:pt x="117" y="166"/>
                    <a:pt x="117" y="166"/>
                    <a:pt x="117" y="166"/>
                  </a:cubicBezTo>
                  <a:cubicBezTo>
                    <a:pt x="117" y="166"/>
                    <a:pt x="117" y="166"/>
                    <a:pt x="117" y="166"/>
                  </a:cubicBezTo>
                  <a:cubicBezTo>
                    <a:pt x="117" y="165"/>
                    <a:pt x="117" y="165"/>
                    <a:pt x="117" y="165"/>
                  </a:cubicBezTo>
                  <a:cubicBezTo>
                    <a:pt x="117" y="165"/>
                    <a:pt x="117" y="165"/>
                    <a:pt x="117" y="165"/>
                  </a:cubicBezTo>
                  <a:cubicBezTo>
                    <a:pt x="117" y="165"/>
                    <a:pt x="117" y="165"/>
                    <a:pt x="117" y="164"/>
                  </a:cubicBezTo>
                  <a:cubicBezTo>
                    <a:pt x="117" y="164"/>
                    <a:pt x="117" y="164"/>
                    <a:pt x="117" y="164"/>
                  </a:cubicBezTo>
                  <a:cubicBezTo>
                    <a:pt x="117" y="164"/>
                    <a:pt x="117" y="164"/>
                    <a:pt x="117" y="164"/>
                  </a:cubicBezTo>
                  <a:cubicBezTo>
                    <a:pt x="117" y="164"/>
                    <a:pt x="117" y="163"/>
                    <a:pt x="117" y="163"/>
                  </a:cubicBezTo>
                  <a:cubicBezTo>
                    <a:pt x="117" y="163"/>
                    <a:pt x="117" y="162"/>
                    <a:pt x="117" y="162"/>
                  </a:cubicBezTo>
                  <a:cubicBezTo>
                    <a:pt x="117" y="162"/>
                    <a:pt x="117" y="162"/>
                    <a:pt x="117" y="162"/>
                  </a:cubicBezTo>
                  <a:cubicBezTo>
                    <a:pt x="117" y="161"/>
                    <a:pt x="117" y="161"/>
                    <a:pt x="117" y="161"/>
                  </a:cubicBezTo>
                  <a:cubicBezTo>
                    <a:pt x="118" y="161"/>
                    <a:pt x="118" y="160"/>
                    <a:pt x="118" y="160"/>
                  </a:cubicBezTo>
                  <a:cubicBezTo>
                    <a:pt x="118" y="160"/>
                    <a:pt x="118" y="160"/>
                    <a:pt x="118" y="160"/>
                  </a:cubicBezTo>
                  <a:cubicBezTo>
                    <a:pt x="118" y="160"/>
                    <a:pt x="118" y="160"/>
                    <a:pt x="118" y="160"/>
                  </a:cubicBezTo>
                  <a:cubicBezTo>
                    <a:pt x="118" y="160"/>
                    <a:pt x="118" y="160"/>
                    <a:pt x="118" y="160"/>
                  </a:cubicBezTo>
                  <a:cubicBezTo>
                    <a:pt x="118" y="160"/>
                    <a:pt x="118" y="159"/>
                    <a:pt x="118" y="159"/>
                  </a:cubicBezTo>
                  <a:cubicBezTo>
                    <a:pt x="118" y="159"/>
                    <a:pt x="118" y="159"/>
                    <a:pt x="118" y="159"/>
                  </a:cubicBezTo>
                  <a:cubicBezTo>
                    <a:pt x="118" y="159"/>
                    <a:pt x="118" y="159"/>
                    <a:pt x="118" y="159"/>
                  </a:cubicBezTo>
                  <a:cubicBezTo>
                    <a:pt x="119" y="158"/>
                    <a:pt x="119" y="158"/>
                    <a:pt x="119" y="158"/>
                  </a:cubicBezTo>
                  <a:cubicBezTo>
                    <a:pt x="119" y="158"/>
                    <a:pt x="119" y="158"/>
                    <a:pt x="119" y="158"/>
                  </a:cubicBezTo>
                  <a:cubicBezTo>
                    <a:pt x="119" y="158"/>
                    <a:pt x="119" y="158"/>
                    <a:pt x="119" y="158"/>
                  </a:cubicBezTo>
                  <a:cubicBezTo>
                    <a:pt x="119" y="158"/>
                    <a:pt x="119" y="157"/>
                    <a:pt x="119" y="157"/>
                  </a:cubicBezTo>
                  <a:cubicBezTo>
                    <a:pt x="119" y="157"/>
                    <a:pt x="119" y="157"/>
                    <a:pt x="119" y="157"/>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4"/>
                    <a:pt x="119" y="154"/>
                  </a:cubicBezTo>
                  <a:cubicBezTo>
                    <a:pt x="119" y="154"/>
                    <a:pt x="119" y="154"/>
                    <a:pt x="119" y="154"/>
                  </a:cubicBezTo>
                  <a:cubicBezTo>
                    <a:pt x="119" y="154"/>
                    <a:pt x="119" y="154"/>
                    <a:pt x="119" y="154"/>
                  </a:cubicBezTo>
                  <a:cubicBezTo>
                    <a:pt x="118" y="154"/>
                    <a:pt x="118" y="153"/>
                    <a:pt x="118" y="153"/>
                  </a:cubicBezTo>
                  <a:cubicBezTo>
                    <a:pt x="118" y="153"/>
                    <a:pt x="118" y="153"/>
                    <a:pt x="118" y="153"/>
                  </a:cubicBezTo>
                  <a:cubicBezTo>
                    <a:pt x="118" y="153"/>
                    <a:pt x="118" y="153"/>
                    <a:pt x="118" y="153"/>
                  </a:cubicBezTo>
                  <a:cubicBezTo>
                    <a:pt x="118" y="153"/>
                    <a:pt x="118" y="153"/>
                    <a:pt x="118" y="153"/>
                  </a:cubicBezTo>
                  <a:cubicBezTo>
                    <a:pt x="118" y="153"/>
                    <a:pt x="118" y="153"/>
                    <a:pt x="117" y="153"/>
                  </a:cubicBezTo>
                  <a:cubicBezTo>
                    <a:pt x="117" y="153"/>
                    <a:pt x="117" y="153"/>
                    <a:pt x="117" y="153"/>
                  </a:cubicBezTo>
                  <a:cubicBezTo>
                    <a:pt x="117" y="153"/>
                    <a:pt x="118" y="153"/>
                    <a:pt x="118" y="153"/>
                  </a:cubicBezTo>
                  <a:cubicBezTo>
                    <a:pt x="118" y="153"/>
                    <a:pt x="118" y="153"/>
                    <a:pt x="118" y="153"/>
                  </a:cubicBezTo>
                  <a:cubicBezTo>
                    <a:pt x="118" y="153"/>
                    <a:pt x="118" y="153"/>
                    <a:pt x="118" y="153"/>
                  </a:cubicBezTo>
                  <a:cubicBezTo>
                    <a:pt x="118" y="153"/>
                    <a:pt x="118" y="153"/>
                    <a:pt x="118" y="153"/>
                  </a:cubicBezTo>
                  <a:cubicBezTo>
                    <a:pt x="118" y="153"/>
                    <a:pt x="118" y="153"/>
                    <a:pt x="118" y="153"/>
                  </a:cubicBezTo>
                  <a:cubicBezTo>
                    <a:pt x="118" y="153"/>
                    <a:pt x="119" y="154"/>
                    <a:pt x="119" y="154"/>
                  </a:cubicBezTo>
                  <a:cubicBezTo>
                    <a:pt x="119" y="154"/>
                    <a:pt x="119" y="154"/>
                    <a:pt x="119" y="154"/>
                  </a:cubicBezTo>
                  <a:cubicBezTo>
                    <a:pt x="119" y="154"/>
                    <a:pt x="119" y="153"/>
                    <a:pt x="119" y="153"/>
                  </a:cubicBezTo>
                  <a:cubicBezTo>
                    <a:pt x="119" y="153"/>
                    <a:pt x="119" y="153"/>
                    <a:pt x="119" y="152"/>
                  </a:cubicBezTo>
                  <a:cubicBezTo>
                    <a:pt x="119" y="152"/>
                    <a:pt x="119" y="152"/>
                    <a:pt x="119" y="152"/>
                  </a:cubicBezTo>
                  <a:cubicBezTo>
                    <a:pt x="118" y="152"/>
                    <a:pt x="118" y="151"/>
                    <a:pt x="118" y="151"/>
                  </a:cubicBezTo>
                  <a:cubicBezTo>
                    <a:pt x="118" y="151"/>
                    <a:pt x="118" y="151"/>
                    <a:pt x="118" y="151"/>
                  </a:cubicBezTo>
                  <a:cubicBezTo>
                    <a:pt x="118" y="151"/>
                    <a:pt x="118" y="150"/>
                    <a:pt x="118" y="150"/>
                  </a:cubicBezTo>
                  <a:cubicBezTo>
                    <a:pt x="118" y="150"/>
                    <a:pt x="118" y="150"/>
                    <a:pt x="118" y="150"/>
                  </a:cubicBezTo>
                  <a:cubicBezTo>
                    <a:pt x="118" y="150"/>
                    <a:pt x="117" y="149"/>
                    <a:pt x="117" y="149"/>
                  </a:cubicBezTo>
                  <a:cubicBezTo>
                    <a:pt x="117" y="149"/>
                    <a:pt x="117" y="149"/>
                    <a:pt x="116" y="149"/>
                  </a:cubicBezTo>
                  <a:cubicBezTo>
                    <a:pt x="116" y="148"/>
                    <a:pt x="116" y="148"/>
                    <a:pt x="116" y="148"/>
                  </a:cubicBezTo>
                  <a:cubicBezTo>
                    <a:pt x="116" y="148"/>
                    <a:pt x="115" y="147"/>
                    <a:pt x="115" y="147"/>
                  </a:cubicBezTo>
                  <a:cubicBezTo>
                    <a:pt x="115" y="147"/>
                    <a:pt x="115" y="147"/>
                    <a:pt x="115" y="147"/>
                  </a:cubicBezTo>
                  <a:cubicBezTo>
                    <a:pt x="114" y="147"/>
                    <a:pt x="114" y="147"/>
                    <a:pt x="114" y="146"/>
                  </a:cubicBezTo>
                  <a:cubicBezTo>
                    <a:pt x="114" y="146"/>
                    <a:pt x="114" y="146"/>
                    <a:pt x="113" y="146"/>
                  </a:cubicBezTo>
                  <a:cubicBezTo>
                    <a:pt x="113" y="146"/>
                    <a:pt x="113" y="146"/>
                    <a:pt x="113" y="146"/>
                  </a:cubicBezTo>
                  <a:cubicBezTo>
                    <a:pt x="113" y="145"/>
                    <a:pt x="112" y="145"/>
                    <a:pt x="112" y="145"/>
                  </a:cubicBezTo>
                  <a:cubicBezTo>
                    <a:pt x="112" y="145"/>
                    <a:pt x="112" y="145"/>
                    <a:pt x="111" y="145"/>
                  </a:cubicBezTo>
                  <a:cubicBezTo>
                    <a:pt x="111" y="145"/>
                    <a:pt x="111" y="145"/>
                    <a:pt x="111" y="145"/>
                  </a:cubicBezTo>
                  <a:cubicBezTo>
                    <a:pt x="110" y="145"/>
                    <a:pt x="110" y="145"/>
                    <a:pt x="110" y="145"/>
                  </a:cubicBezTo>
                  <a:cubicBezTo>
                    <a:pt x="110" y="145"/>
                    <a:pt x="110" y="145"/>
                    <a:pt x="109" y="145"/>
                  </a:cubicBezTo>
                  <a:cubicBezTo>
                    <a:pt x="109" y="145"/>
                    <a:pt x="109" y="145"/>
                    <a:pt x="109" y="144"/>
                  </a:cubicBezTo>
                  <a:cubicBezTo>
                    <a:pt x="108" y="144"/>
                    <a:pt x="108" y="144"/>
                    <a:pt x="108" y="144"/>
                  </a:cubicBezTo>
                  <a:cubicBezTo>
                    <a:pt x="108" y="144"/>
                    <a:pt x="107" y="144"/>
                    <a:pt x="107" y="144"/>
                  </a:cubicBezTo>
                  <a:cubicBezTo>
                    <a:pt x="107" y="144"/>
                    <a:pt x="107" y="144"/>
                    <a:pt x="107" y="144"/>
                  </a:cubicBezTo>
                  <a:cubicBezTo>
                    <a:pt x="106" y="144"/>
                    <a:pt x="106" y="144"/>
                    <a:pt x="106" y="144"/>
                  </a:cubicBezTo>
                  <a:cubicBezTo>
                    <a:pt x="106" y="144"/>
                    <a:pt x="106" y="144"/>
                    <a:pt x="106" y="144"/>
                  </a:cubicBezTo>
                  <a:cubicBezTo>
                    <a:pt x="107" y="144"/>
                    <a:pt x="107" y="144"/>
                    <a:pt x="107" y="144"/>
                  </a:cubicBezTo>
                  <a:cubicBezTo>
                    <a:pt x="107" y="144"/>
                    <a:pt x="107" y="144"/>
                    <a:pt x="107" y="144"/>
                  </a:cubicBezTo>
                  <a:cubicBezTo>
                    <a:pt x="107" y="144"/>
                    <a:pt x="107" y="144"/>
                    <a:pt x="107" y="144"/>
                  </a:cubicBezTo>
                  <a:cubicBezTo>
                    <a:pt x="107" y="144"/>
                    <a:pt x="107" y="144"/>
                    <a:pt x="107" y="144"/>
                  </a:cubicBezTo>
                  <a:cubicBezTo>
                    <a:pt x="107" y="144"/>
                    <a:pt x="107" y="144"/>
                    <a:pt x="107" y="144"/>
                  </a:cubicBezTo>
                  <a:cubicBezTo>
                    <a:pt x="106" y="144"/>
                    <a:pt x="106" y="144"/>
                    <a:pt x="106" y="144"/>
                  </a:cubicBezTo>
                  <a:cubicBezTo>
                    <a:pt x="106" y="144"/>
                    <a:pt x="106" y="144"/>
                    <a:pt x="106" y="144"/>
                  </a:cubicBezTo>
                  <a:cubicBezTo>
                    <a:pt x="106" y="144"/>
                    <a:pt x="106" y="144"/>
                    <a:pt x="106" y="144"/>
                  </a:cubicBezTo>
                  <a:cubicBezTo>
                    <a:pt x="106" y="144"/>
                    <a:pt x="106" y="144"/>
                    <a:pt x="106"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5"/>
                    <a:pt x="105" y="145"/>
                    <a:pt x="105" y="145"/>
                  </a:cubicBezTo>
                  <a:cubicBezTo>
                    <a:pt x="105" y="145"/>
                    <a:pt x="105" y="145"/>
                    <a:pt x="105" y="144"/>
                  </a:cubicBezTo>
                  <a:cubicBezTo>
                    <a:pt x="104" y="144"/>
                    <a:pt x="104" y="144"/>
                    <a:pt x="104" y="144"/>
                  </a:cubicBezTo>
                  <a:cubicBezTo>
                    <a:pt x="104" y="144"/>
                    <a:pt x="104" y="144"/>
                    <a:pt x="104" y="144"/>
                  </a:cubicBezTo>
                  <a:cubicBezTo>
                    <a:pt x="104" y="144"/>
                    <a:pt x="104" y="144"/>
                    <a:pt x="104" y="144"/>
                  </a:cubicBezTo>
                  <a:cubicBezTo>
                    <a:pt x="104" y="144"/>
                    <a:pt x="104" y="144"/>
                    <a:pt x="104" y="144"/>
                  </a:cubicBezTo>
                  <a:cubicBezTo>
                    <a:pt x="104" y="144"/>
                    <a:pt x="104" y="144"/>
                    <a:pt x="103" y="144"/>
                  </a:cubicBezTo>
                  <a:cubicBezTo>
                    <a:pt x="103" y="144"/>
                    <a:pt x="103" y="144"/>
                    <a:pt x="103" y="144"/>
                  </a:cubicBezTo>
                  <a:cubicBezTo>
                    <a:pt x="103" y="144"/>
                    <a:pt x="103" y="144"/>
                    <a:pt x="103" y="144"/>
                  </a:cubicBezTo>
                  <a:cubicBezTo>
                    <a:pt x="103" y="144"/>
                    <a:pt x="103" y="144"/>
                    <a:pt x="103" y="144"/>
                  </a:cubicBezTo>
                  <a:cubicBezTo>
                    <a:pt x="103" y="144"/>
                    <a:pt x="103" y="144"/>
                    <a:pt x="103" y="144"/>
                  </a:cubicBezTo>
                  <a:cubicBezTo>
                    <a:pt x="103" y="144"/>
                    <a:pt x="103"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1" y="144"/>
                    <a:pt x="101" y="144"/>
                  </a:cubicBezTo>
                  <a:cubicBezTo>
                    <a:pt x="101" y="144"/>
                    <a:pt x="101" y="144"/>
                    <a:pt x="101" y="144"/>
                  </a:cubicBezTo>
                  <a:cubicBezTo>
                    <a:pt x="100" y="144"/>
                    <a:pt x="100" y="144"/>
                    <a:pt x="100" y="144"/>
                  </a:cubicBezTo>
                  <a:cubicBezTo>
                    <a:pt x="100" y="144"/>
                    <a:pt x="100" y="144"/>
                    <a:pt x="100" y="144"/>
                  </a:cubicBezTo>
                  <a:cubicBezTo>
                    <a:pt x="100" y="144"/>
                    <a:pt x="100" y="144"/>
                    <a:pt x="100" y="144"/>
                  </a:cubicBezTo>
                  <a:cubicBezTo>
                    <a:pt x="100" y="144"/>
                    <a:pt x="100" y="144"/>
                    <a:pt x="100" y="144"/>
                  </a:cubicBezTo>
                  <a:cubicBezTo>
                    <a:pt x="100" y="144"/>
                    <a:pt x="99" y="144"/>
                    <a:pt x="99" y="145"/>
                  </a:cubicBezTo>
                  <a:cubicBezTo>
                    <a:pt x="99" y="145"/>
                    <a:pt x="99" y="145"/>
                    <a:pt x="99" y="145"/>
                  </a:cubicBezTo>
                  <a:cubicBezTo>
                    <a:pt x="99" y="145"/>
                    <a:pt x="99" y="145"/>
                    <a:pt x="99" y="145"/>
                  </a:cubicBezTo>
                  <a:cubicBezTo>
                    <a:pt x="99" y="145"/>
                    <a:pt x="99" y="145"/>
                    <a:pt x="99" y="145"/>
                  </a:cubicBezTo>
                  <a:cubicBezTo>
                    <a:pt x="99" y="145"/>
                    <a:pt x="99" y="146"/>
                    <a:pt x="99" y="146"/>
                  </a:cubicBezTo>
                  <a:cubicBezTo>
                    <a:pt x="99" y="146"/>
                    <a:pt x="99" y="146"/>
                    <a:pt x="99" y="146"/>
                  </a:cubicBezTo>
                  <a:cubicBezTo>
                    <a:pt x="99" y="146"/>
                    <a:pt x="99" y="146"/>
                    <a:pt x="99" y="146"/>
                  </a:cubicBezTo>
                  <a:cubicBezTo>
                    <a:pt x="99" y="146"/>
                    <a:pt x="99" y="146"/>
                    <a:pt x="99" y="146"/>
                  </a:cubicBezTo>
                  <a:cubicBezTo>
                    <a:pt x="98" y="147"/>
                    <a:pt x="98" y="147"/>
                    <a:pt x="98" y="147"/>
                  </a:cubicBezTo>
                  <a:cubicBezTo>
                    <a:pt x="98" y="147"/>
                    <a:pt x="98" y="147"/>
                    <a:pt x="98" y="147"/>
                  </a:cubicBezTo>
                  <a:cubicBezTo>
                    <a:pt x="98" y="147"/>
                    <a:pt x="98" y="147"/>
                    <a:pt x="98" y="147"/>
                  </a:cubicBezTo>
                  <a:cubicBezTo>
                    <a:pt x="98" y="147"/>
                    <a:pt x="98" y="147"/>
                    <a:pt x="98" y="147"/>
                  </a:cubicBezTo>
                  <a:cubicBezTo>
                    <a:pt x="98" y="147"/>
                    <a:pt x="98" y="147"/>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7" y="148"/>
                    <a:pt x="97" y="148"/>
                    <a:pt x="97" y="148"/>
                  </a:cubicBezTo>
                  <a:cubicBezTo>
                    <a:pt x="97" y="148"/>
                    <a:pt x="97" y="148"/>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8"/>
                    <a:pt x="96" y="148"/>
                  </a:cubicBezTo>
                  <a:cubicBezTo>
                    <a:pt x="96" y="148"/>
                    <a:pt x="96" y="148"/>
                    <a:pt x="96" y="148"/>
                  </a:cubicBezTo>
                  <a:cubicBezTo>
                    <a:pt x="96" y="148"/>
                    <a:pt x="96" y="148"/>
                    <a:pt x="96" y="148"/>
                  </a:cubicBezTo>
                  <a:cubicBezTo>
                    <a:pt x="96" y="148"/>
                    <a:pt x="96" y="149"/>
                    <a:pt x="96" y="149"/>
                  </a:cubicBezTo>
                  <a:cubicBezTo>
                    <a:pt x="96" y="149"/>
                    <a:pt x="96" y="149"/>
                    <a:pt x="96" y="149"/>
                  </a:cubicBezTo>
                  <a:cubicBezTo>
                    <a:pt x="96" y="149"/>
                    <a:pt x="96" y="149"/>
                    <a:pt x="96" y="149"/>
                  </a:cubicBezTo>
                  <a:cubicBezTo>
                    <a:pt x="96" y="149"/>
                    <a:pt x="96" y="149"/>
                    <a:pt x="96" y="149"/>
                  </a:cubicBezTo>
                  <a:cubicBezTo>
                    <a:pt x="95" y="149"/>
                    <a:pt x="95" y="149"/>
                    <a:pt x="95" y="149"/>
                  </a:cubicBezTo>
                  <a:cubicBezTo>
                    <a:pt x="95" y="149"/>
                    <a:pt x="95" y="149"/>
                    <a:pt x="95" y="149"/>
                  </a:cubicBezTo>
                  <a:cubicBezTo>
                    <a:pt x="95" y="148"/>
                    <a:pt x="95" y="148"/>
                    <a:pt x="95" y="148"/>
                  </a:cubicBezTo>
                  <a:cubicBezTo>
                    <a:pt x="95" y="148"/>
                    <a:pt x="95" y="149"/>
                    <a:pt x="95" y="149"/>
                  </a:cubicBezTo>
                  <a:cubicBezTo>
                    <a:pt x="95" y="149"/>
                    <a:pt x="95" y="148"/>
                    <a:pt x="95" y="148"/>
                  </a:cubicBezTo>
                  <a:cubicBezTo>
                    <a:pt x="95" y="148"/>
                    <a:pt x="95" y="148"/>
                    <a:pt x="95" y="148"/>
                  </a:cubicBezTo>
                  <a:cubicBezTo>
                    <a:pt x="95" y="148"/>
                    <a:pt x="95" y="148"/>
                    <a:pt x="95" y="148"/>
                  </a:cubicBezTo>
                  <a:cubicBezTo>
                    <a:pt x="95" y="148"/>
                    <a:pt x="95" y="148"/>
                    <a:pt x="95" y="148"/>
                  </a:cubicBezTo>
                  <a:cubicBezTo>
                    <a:pt x="95" y="148"/>
                    <a:pt x="94" y="148"/>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3" y="147"/>
                    <a:pt x="93" y="147"/>
                    <a:pt x="93" y="147"/>
                  </a:cubicBezTo>
                  <a:cubicBezTo>
                    <a:pt x="93" y="147"/>
                    <a:pt x="93" y="147"/>
                    <a:pt x="93" y="147"/>
                  </a:cubicBezTo>
                  <a:cubicBezTo>
                    <a:pt x="93" y="147"/>
                    <a:pt x="93" y="147"/>
                    <a:pt x="93" y="147"/>
                  </a:cubicBezTo>
                  <a:cubicBezTo>
                    <a:pt x="93" y="147"/>
                    <a:pt x="93" y="147"/>
                    <a:pt x="93" y="147"/>
                  </a:cubicBezTo>
                  <a:cubicBezTo>
                    <a:pt x="93" y="147"/>
                    <a:pt x="93" y="146"/>
                    <a:pt x="93" y="146"/>
                  </a:cubicBezTo>
                  <a:cubicBezTo>
                    <a:pt x="93" y="146"/>
                    <a:pt x="93" y="146"/>
                    <a:pt x="93" y="146"/>
                  </a:cubicBezTo>
                  <a:cubicBezTo>
                    <a:pt x="93"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7"/>
                    <a:pt x="92" y="147"/>
                  </a:cubicBezTo>
                  <a:cubicBezTo>
                    <a:pt x="92" y="147"/>
                    <a:pt x="92" y="147"/>
                    <a:pt x="92" y="147"/>
                  </a:cubicBezTo>
                  <a:cubicBezTo>
                    <a:pt x="92" y="147"/>
                    <a:pt x="92" y="147"/>
                    <a:pt x="92" y="147"/>
                  </a:cubicBezTo>
                  <a:cubicBezTo>
                    <a:pt x="92" y="147"/>
                    <a:pt x="92" y="147"/>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3" y="146"/>
                  </a:cubicBezTo>
                  <a:cubicBezTo>
                    <a:pt x="93" y="146"/>
                    <a:pt x="93" y="146"/>
                    <a:pt x="93" y="146"/>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4"/>
                    <a:pt x="93" y="144"/>
                  </a:cubicBezTo>
                  <a:cubicBezTo>
                    <a:pt x="93" y="144"/>
                    <a:pt x="93" y="144"/>
                    <a:pt x="93" y="144"/>
                  </a:cubicBezTo>
                  <a:cubicBezTo>
                    <a:pt x="93" y="144"/>
                    <a:pt x="93" y="144"/>
                    <a:pt x="93" y="144"/>
                  </a:cubicBezTo>
                  <a:cubicBezTo>
                    <a:pt x="93" y="144"/>
                    <a:pt x="93" y="144"/>
                    <a:pt x="93" y="144"/>
                  </a:cubicBezTo>
                  <a:cubicBezTo>
                    <a:pt x="93" y="144"/>
                    <a:pt x="93" y="144"/>
                    <a:pt x="93" y="144"/>
                  </a:cubicBezTo>
                  <a:cubicBezTo>
                    <a:pt x="93" y="144"/>
                    <a:pt x="94" y="144"/>
                    <a:pt x="94" y="144"/>
                  </a:cubicBezTo>
                  <a:cubicBezTo>
                    <a:pt x="94" y="144"/>
                    <a:pt x="94" y="144"/>
                    <a:pt x="94" y="144"/>
                  </a:cubicBezTo>
                  <a:cubicBezTo>
                    <a:pt x="94" y="144"/>
                    <a:pt x="94" y="144"/>
                    <a:pt x="94" y="144"/>
                  </a:cubicBezTo>
                  <a:cubicBezTo>
                    <a:pt x="94" y="144"/>
                    <a:pt x="94" y="144"/>
                    <a:pt x="94" y="144"/>
                  </a:cubicBezTo>
                  <a:cubicBezTo>
                    <a:pt x="94" y="144"/>
                    <a:pt x="94" y="144"/>
                    <a:pt x="94" y="144"/>
                  </a:cubicBezTo>
                  <a:cubicBezTo>
                    <a:pt x="94" y="144"/>
                    <a:pt x="94" y="143"/>
                    <a:pt x="94" y="143"/>
                  </a:cubicBezTo>
                  <a:cubicBezTo>
                    <a:pt x="94" y="143"/>
                    <a:pt x="94" y="143"/>
                    <a:pt x="94" y="143"/>
                  </a:cubicBezTo>
                  <a:cubicBezTo>
                    <a:pt x="94" y="143"/>
                    <a:pt x="94" y="143"/>
                    <a:pt x="94" y="143"/>
                  </a:cubicBezTo>
                  <a:cubicBezTo>
                    <a:pt x="94" y="143"/>
                    <a:pt x="94" y="143"/>
                    <a:pt x="94" y="143"/>
                  </a:cubicBezTo>
                  <a:cubicBezTo>
                    <a:pt x="94" y="143"/>
                    <a:pt x="94" y="143"/>
                    <a:pt x="94" y="143"/>
                  </a:cubicBezTo>
                  <a:cubicBezTo>
                    <a:pt x="94" y="143"/>
                    <a:pt x="95" y="143"/>
                    <a:pt x="95" y="143"/>
                  </a:cubicBezTo>
                  <a:cubicBezTo>
                    <a:pt x="95" y="143"/>
                    <a:pt x="95" y="143"/>
                    <a:pt x="95" y="143"/>
                  </a:cubicBezTo>
                  <a:cubicBezTo>
                    <a:pt x="95" y="143"/>
                    <a:pt x="95" y="143"/>
                    <a:pt x="95" y="143"/>
                  </a:cubicBezTo>
                  <a:cubicBezTo>
                    <a:pt x="95" y="143"/>
                    <a:pt x="95" y="143"/>
                    <a:pt x="95" y="143"/>
                  </a:cubicBezTo>
                  <a:cubicBezTo>
                    <a:pt x="95" y="143"/>
                    <a:pt x="95" y="142"/>
                    <a:pt x="95" y="142"/>
                  </a:cubicBezTo>
                  <a:cubicBezTo>
                    <a:pt x="95" y="142"/>
                    <a:pt x="95" y="142"/>
                    <a:pt x="95" y="142"/>
                  </a:cubicBezTo>
                  <a:cubicBezTo>
                    <a:pt x="95" y="142"/>
                    <a:pt x="95" y="142"/>
                    <a:pt x="95" y="142"/>
                  </a:cubicBezTo>
                  <a:cubicBezTo>
                    <a:pt x="96" y="142"/>
                    <a:pt x="96" y="142"/>
                    <a:pt x="96" y="142"/>
                  </a:cubicBezTo>
                  <a:cubicBezTo>
                    <a:pt x="96" y="142"/>
                    <a:pt x="96" y="142"/>
                    <a:pt x="96" y="142"/>
                  </a:cubicBezTo>
                  <a:cubicBezTo>
                    <a:pt x="96" y="142"/>
                    <a:pt x="96" y="142"/>
                    <a:pt x="96" y="141"/>
                  </a:cubicBezTo>
                  <a:cubicBezTo>
                    <a:pt x="96" y="141"/>
                    <a:pt x="96" y="141"/>
                    <a:pt x="96" y="141"/>
                  </a:cubicBezTo>
                  <a:cubicBezTo>
                    <a:pt x="96" y="141"/>
                    <a:pt x="96" y="141"/>
                    <a:pt x="96" y="141"/>
                  </a:cubicBezTo>
                  <a:cubicBezTo>
                    <a:pt x="97" y="141"/>
                    <a:pt x="97" y="141"/>
                    <a:pt x="97" y="141"/>
                  </a:cubicBezTo>
                  <a:cubicBezTo>
                    <a:pt x="97" y="141"/>
                    <a:pt x="97" y="141"/>
                    <a:pt x="97" y="141"/>
                  </a:cubicBezTo>
                  <a:cubicBezTo>
                    <a:pt x="96" y="141"/>
                    <a:pt x="97" y="141"/>
                    <a:pt x="97" y="141"/>
                  </a:cubicBezTo>
                  <a:cubicBezTo>
                    <a:pt x="97" y="141"/>
                    <a:pt x="97" y="141"/>
                    <a:pt x="97" y="141"/>
                  </a:cubicBezTo>
                  <a:cubicBezTo>
                    <a:pt x="97" y="140"/>
                    <a:pt x="97" y="140"/>
                    <a:pt x="97" y="140"/>
                  </a:cubicBezTo>
                  <a:cubicBezTo>
                    <a:pt x="97" y="140"/>
                    <a:pt x="97" y="140"/>
                    <a:pt x="97" y="140"/>
                  </a:cubicBezTo>
                  <a:cubicBezTo>
                    <a:pt x="97" y="140"/>
                    <a:pt x="97" y="140"/>
                    <a:pt x="97" y="140"/>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7"/>
                    <a:pt x="96" y="137"/>
                    <a:pt x="96" y="137"/>
                  </a:cubicBezTo>
                  <a:cubicBezTo>
                    <a:pt x="96" y="137"/>
                    <a:pt x="96" y="137"/>
                    <a:pt x="96" y="137"/>
                  </a:cubicBezTo>
                  <a:cubicBezTo>
                    <a:pt x="96" y="137"/>
                    <a:pt x="96" y="137"/>
                    <a:pt x="96" y="137"/>
                  </a:cubicBezTo>
                  <a:cubicBezTo>
                    <a:pt x="96" y="137"/>
                    <a:pt x="96" y="137"/>
                    <a:pt x="96" y="136"/>
                  </a:cubicBezTo>
                  <a:cubicBezTo>
                    <a:pt x="96" y="136"/>
                    <a:pt x="96" y="136"/>
                    <a:pt x="96" y="136"/>
                  </a:cubicBezTo>
                  <a:cubicBezTo>
                    <a:pt x="96" y="136"/>
                    <a:pt x="96" y="136"/>
                    <a:pt x="96" y="136"/>
                  </a:cubicBezTo>
                  <a:cubicBezTo>
                    <a:pt x="96" y="136"/>
                    <a:pt x="95" y="136"/>
                    <a:pt x="95" y="136"/>
                  </a:cubicBezTo>
                  <a:cubicBezTo>
                    <a:pt x="95" y="135"/>
                    <a:pt x="95" y="135"/>
                    <a:pt x="95" y="135"/>
                  </a:cubicBezTo>
                  <a:cubicBezTo>
                    <a:pt x="95" y="135"/>
                    <a:pt x="95" y="135"/>
                    <a:pt x="95" y="135"/>
                  </a:cubicBezTo>
                  <a:cubicBezTo>
                    <a:pt x="95" y="135"/>
                    <a:pt x="95" y="135"/>
                    <a:pt x="95" y="135"/>
                  </a:cubicBezTo>
                  <a:cubicBezTo>
                    <a:pt x="95" y="135"/>
                    <a:pt x="95" y="135"/>
                    <a:pt x="95" y="135"/>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3" y="132"/>
                    <a:pt x="93" y="132"/>
                    <a:pt x="93" y="132"/>
                  </a:cubicBezTo>
                  <a:cubicBezTo>
                    <a:pt x="93" y="132"/>
                    <a:pt x="93" y="132"/>
                    <a:pt x="93" y="132"/>
                  </a:cubicBezTo>
                  <a:cubicBezTo>
                    <a:pt x="93" y="132"/>
                    <a:pt x="93" y="132"/>
                    <a:pt x="93" y="132"/>
                  </a:cubicBezTo>
                  <a:cubicBezTo>
                    <a:pt x="94" y="132"/>
                    <a:pt x="94" y="132"/>
                    <a:pt x="94" y="132"/>
                  </a:cubicBezTo>
                  <a:cubicBezTo>
                    <a:pt x="94" y="132"/>
                    <a:pt x="94" y="132"/>
                    <a:pt x="94" y="132"/>
                  </a:cubicBezTo>
                  <a:cubicBezTo>
                    <a:pt x="94" y="132"/>
                    <a:pt x="94" y="132"/>
                    <a:pt x="93" y="132"/>
                  </a:cubicBezTo>
                  <a:cubicBezTo>
                    <a:pt x="93" y="132"/>
                    <a:pt x="93" y="131"/>
                    <a:pt x="93" y="131"/>
                  </a:cubicBezTo>
                  <a:cubicBezTo>
                    <a:pt x="93" y="131"/>
                    <a:pt x="93" y="131"/>
                    <a:pt x="93" y="131"/>
                  </a:cubicBezTo>
                  <a:cubicBezTo>
                    <a:pt x="93" y="131"/>
                    <a:pt x="93" y="131"/>
                    <a:pt x="93" y="131"/>
                  </a:cubicBezTo>
                  <a:cubicBezTo>
                    <a:pt x="93" y="131"/>
                    <a:pt x="93" y="132"/>
                    <a:pt x="93" y="132"/>
                  </a:cubicBezTo>
                  <a:cubicBezTo>
                    <a:pt x="93" y="132"/>
                    <a:pt x="93" y="132"/>
                    <a:pt x="93" y="132"/>
                  </a:cubicBezTo>
                  <a:cubicBezTo>
                    <a:pt x="93" y="132"/>
                    <a:pt x="93" y="132"/>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1" y="131"/>
                    <a:pt x="91" y="131"/>
                    <a:pt x="91" y="131"/>
                  </a:cubicBezTo>
                  <a:cubicBezTo>
                    <a:pt x="91" y="131"/>
                    <a:pt x="91" y="131"/>
                    <a:pt x="91" y="131"/>
                  </a:cubicBezTo>
                  <a:cubicBezTo>
                    <a:pt x="91" y="130"/>
                    <a:pt x="91" y="130"/>
                    <a:pt x="91" y="130"/>
                  </a:cubicBezTo>
                  <a:cubicBezTo>
                    <a:pt x="91" y="130"/>
                    <a:pt x="91" y="130"/>
                    <a:pt x="91" y="130"/>
                  </a:cubicBezTo>
                  <a:cubicBezTo>
                    <a:pt x="91" y="130"/>
                    <a:pt x="91" y="130"/>
                    <a:pt x="91" y="130"/>
                  </a:cubicBezTo>
                  <a:cubicBezTo>
                    <a:pt x="91" y="130"/>
                    <a:pt x="91" y="130"/>
                    <a:pt x="91" y="130"/>
                  </a:cubicBezTo>
                  <a:cubicBezTo>
                    <a:pt x="91" y="130"/>
                    <a:pt x="91" y="130"/>
                    <a:pt x="91" y="130"/>
                  </a:cubicBezTo>
                  <a:cubicBezTo>
                    <a:pt x="91" y="130"/>
                    <a:pt x="90" y="130"/>
                    <a:pt x="90" y="130"/>
                  </a:cubicBezTo>
                  <a:cubicBezTo>
                    <a:pt x="90" y="130"/>
                    <a:pt x="90" y="129"/>
                    <a:pt x="90" y="129"/>
                  </a:cubicBezTo>
                  <a:cubicBezTo>
                    <a:pt x="90" y="129"/>
                    <a:pt x="90" y="129"/>
                    <a:pt x="90" y="129"/>
                  </a:cubicBezTo>
                  <a:cubicBezTo>
                    <a:pt x="90" y="129"/>
                    <a:pt x="90" y="129"/>
                    <a:pt x="90" y="129"/>
                  </a:cubicBezTo>
                  <a:cubicBezTo>
                    <a:pt x="90" y="129"/>
                    <a:pt x="90" y="129"/>
                    <a:pt x="90" y="129"/>
                  </a:cubicBezTo>
                  <a:cubicBezTo>
                    <a:pt x="90" y="129"/>
                    <a:pt x="90" y="129"/>
                    <a:pt x="90" y="129"/>
                  </a:cubicBezTo>
                  <a:cubicBezTo>
                    <a:pt x="90" y="129"/>
                    <a:pt x="89" y="129"/>
                    <a:pt x="89" y="129"/>
                  </a:cubicBezTo>
                  <a:cubicBezTo>
                    <a:pt x="89" y="129"/>
                    <a:pt x="89" y="129"/>
                    <a:pt x="89" y="129"/>
                  </a:cubicBezTo>
                  <a:cubicBezTo>
                    <a:pt x="89" y="129"/>
                    <a:pt x="89" y="129"/>
                    <a:pt x="89" y="129"/>
                  </a:cubicBezTo>
                  <a:cubicBezTo>
                    <a:pt x="89" y="129"/>
                    <a:pt x="89" y="129"/>
                    <a:pt x="89" y="129"/>
                  </a:cubicBezTo>
                  <a:cubicBezTo>
                    <a:pt x="89" y="128"/>
                    <a:pt x="89" y="128"/>
                    <a:pt x="89" y="128"/>
                  </a:cubicBezTo>
                  <a:cubicBezTo>
                    <a:pt x="89" y="128"/>
                    <a:pt x="88" y="128"/>
                    <a:pt x="88" y="128"/>
                  </a:cubicBezTo>
                  <a:cubicBezTo>
                    <a:pt x="88" y="128"/>
                    <a:pt x="88" y="128"/>
                    <a:pt x="88" y="128"/>
                  </a:cubicBezTo>
                  <a:cubicBezTo>
                    <a:pt x="88" y="128"/>
                    <a:pt x="88" y="128"/>
                    <a:pt x="88" y="128"/>
                  </a:cubicBezTo>
                  <a:cubicBezTo>
                    <a:pt x="88" y="128"/>
                    <a:pt x="88" y="128"/>
                    <a:pt x="88" y="128"/>
                  </a:cubicBezTo>
                  <a:cubicBezTo>
                    <a:pt x="88" y="128"/>
                    <a:pt x="88" y="127"/>
                    <a:pt x="88" y="127"/>
                  </a:cubicBezTo>
                  <a:cubicBezTo>
                    <a:pt x="87" y="127"/>
                    <a:pt x="87" y="127"/>
                    <a:pt x="87" y="127"/>
                  </a:cubicBezTo>
                  <a:cubicBezTo>
                    <a:pt x="87" y="127"/>
                    <a:pt x="87" y="127"/>
                    <a:pt x="87" y="127"/>
                  </a:cubicBezTo>
                  <a:cubicBezTo>
                    <a:pt x="87" y="127"/>
                    <a:pt x="87" y="126"/>
                    <a:pt x="87" y="126"/>
                  </a:cubicBezTo>
                  <a:cubicBezTo>
                    <a:pt x="87" y="126"/>
                    <a:pt x="87" y="126"/>
                    <a:pt x="87" y="126"/>
                  </a:cubicBezTo>
                  <a:cubicBezTo>
                    <a:pt x="86" y="126"/>
                    <a:pt x="86" y="126"/>
                    <a:pt x="86" y="126"/>
                  </a:cubicBezTo>
                  <a:cubicBezTo>
                    <a:pt x="86" y="126"/>
                    <a:pt x="86" y="126"/>
                    <a:pt x="86" y="126"/>
                  </a:cubicBezTo>
                  <a:cubicBezTo>
                    <a:pt x="86" y="126"/>
                    <a:pt x="86" y="126"/>
                    <a:pt x="86" y="126"/>
                  </a:cubicBezTo>
                  <a:cubicBezTo>
                    <a:pt x="85" y="126"/>
                    <a:pt x="85" y="126"/>
                    <a:pt x="85" y="126"/>
                  </a:cubicBezTo>
                  <a:cubicBezTo>
                    <a:pt x="85" y="126"/>
                    <a:pt x="85" y="126"/>
                    <a:pt x="85" y="126"/>
                  </a:cubicBezTo>
                  <a:cubicBezTo>
                    <a:pt x="85" y="126"/>
                    <a:pt x="85" y="126"/>
                    <a:pt x="85" y="126"/>
                  </a:cubicBezTo>
                  <a:cubicBezTo>
                    <a:pt x="84" y="126"/>
                    <a:pt x="84" y="126"/>
                    <a:pt x="84" y="126"/>
                  </a:cubicBezTo>
                  <a:cubicBezTo>
                    <a:pt x="84" y="126"/>
                    <a:pt x="84" y="126"/>
                    <a:pt x="84" y="126"/>
                  </a:cubicBezTo>
                  <a:cubicBezTo>
                    <a:pt x="84" y="126"/>
                    <a:pt x="84" y="126"/>
                    <a:pt x="84" y="126"/>
                  </a:cubicBezTo>
                  <a:cubicBezTo>
                    <a:pt x="84" y="126"/>
                    <a:pt x="84" y="126"/>
                    <a:pt x="84" y="127"/>
                  </a:cubicBezTo>
                  <a:cubicBezTo>
                    <a:pt x="84" y="127"/>
                    <a:pt x="83" y="127"/>
                    <a:pt x="83" y="127"/>
                  </a:cubicBezTo>
                  <a:cubicBezTo>
                    <a:pt x="83" y="127"/>
                    <a:pt x="83" y="127"/>
                    <a:pt x="83" y="127"/>
                  </a:cubicBezTo>
                  <a:cubicBezTo>
                    <a:pt x="83" y="127"/>
                    <a:pt x="83" y="127"/>
                    <a:pt x="83" y="127"/>
                  </a:cubicBezTo>
                  <a:cubicBezTo>
                    <a:pt x="83" y="127"/>
                    <a:pt x="83" y="127"/>
                    <a:pt x="82" y="127"/>
                  </a:cubicBezTo>
                  <a:cubicBezTo>
                    <a:pt x="82" y="127"/>
                    <a:pt x="82" y="127"/>
                    <a:pt x="82" y="127"/>
                  </a:cubicBezTo>
                  <a:cubicBezTo>
                    <a:pt x="82" y="127"/>
                    <a:pt x="82" y="126"/>
                    <a:pt x="82" y="126"/>
                  </a:cubicBezTo>
                  <a:cubicBezTo>
                    <a:pt x="82" y="126"/>
                    <a:pt x="82" y="126"/>
                    <a:pt x="82" y="126"/>
                  </a:cubicBezTo>
                  <a:cubicBezTo>
                    <a:pt x="82" y="126"/>
                    <a:pt x="82" y="126"/>
                    <a:pt x="82" y="126"/>
                  </a:cubicBezTo>
                  <a:cubicBezTo>
                    <a:pt x="82" y="126"/>
                    <a:pt x="81" y="126"/>
                    <a:pt x="81" y="126"/>
                  </a:cubicBezTo>
                  <a:cubicBezTo>
                    <a:pt x="81" y="126"/>
                    <a:pt x="81" y="126"/>
                    <a:pt x="81" y="126"/>
                  </a:cubicBezTo>
                  <a:cubicBezTo>
                    <a:pt x="81" y="126"/>
                    <a:pt x="81" y="126"/>
                    <a:pt x="81" y="126"/>
                  </a:cubicBezTo>
                  <a:cubicBezTo>
                    <a:pt x="81" y="126"/>
                    <a:pt x="81" y="126"/>
                    <a:pt x="81" y="126"/>
                  </a:cubicBezTo>
                  <a:cubicBezTo>
                    <a:pt x="81" y="126"/>
                    <a:pt x="81" y="126"/>
                    <a:pt x="81" y="126"/>
                  </a:cubicBezTo>
                  <a:cubicBezTo>
                    <a:pt x="80" y="127"/>
                    <a:pt x="81" y="127"/>
                    <a:pt x="81" y="127"/>
                  </a:cubicBezTo>
                  <a:cubicBezTo>
                    <a:pt x="81" y="127"/>
                    <a:pt x="81" y="127"/>
                    <a:pt x="81" y="127"/>
                  </a:cubicBezTo>
                  <a:cubicBezTo>
                    <a:pt x="81" y="127"/>
                    <a:pt x="81" y="127"/>
                    <a:pt x="81" y="127"/>
                  </a:cubicBezTo>
                  <a:cubicBezTo>
                    <a:pt x="81" y="127"/>
                    <a:pt x="80" y="128"/>
                    <a:pt x="80" y="128"/>
                  </a:cubicBezTo>
                  <a:cubicBezTo>
                    <a:pt x="80" y="128"/>
                    <a:pt x="80" y="127"/>
                    <a:pt x="80" y="127"/>
                  </a:cubicBezTo>
                  <a:cubicBezTo>
                    <a:pt x="80" y="127"/>
                    <a:pt x="81" y="127"/>
                    <a:pt x="81" y="127"/>
                  </a:cubicBezTo>
                  <a:cubicBezTo>
                    <a:pt x="81" y="127"/>
                    <a:pt x="80" y="127"/>
                    <a:pt x="80" y="127"/>
                  </a:cubicBezTo>
                  <a:cubicBezTo>
                    <a:pt x="80" y="127"/>
                    <a:pt x="80" y="127"/>
                    <a:pt x="80" y="127"/>
                  </a:cubicBezTo>
                  <a:cubicBezTo>
                    <a:pt x="80" y="127"/>
                    <a:pt x="80" y="127"/>
                    <a:pt x="80" y="127"/>
                  </a:cubicBezTo>
                  <a:cubicBezTo>
                    <a:pt x="80" y="127"/>
                    <a:pt x="80" y="127"/>
                    <a:pt x="80" y="126"/>
                  </a:cubicBezTo>
                  <a:cubicBezTo>
                    <a:pt x="80" y="126"/>
                    <a:pt x="80" y="126"/>
                    <a:pt x="80" y="126"/>
                  </a:cubicBezTo>
                  <a:cubicBezTo>
                    <a:pt x="80" y="126"/>
                    <a:pt x="80" y="126"/>
                    <a:pt x="80" y="126"/>
                  </a:cubicBezTo>
                  <a:cubicBezTo>
                    <a:pt x="80" y="126"/>
                    <a:pt x="79" y="126"/>
                    <a:pt x="79" y="126"/>
                  </a:cubicBezTo>
                  <a:cubicBezTo>
                    <a:pt x="79" y="127"/>
                    <a:pt x="79" y="127"/>
                    <a:pt x="79" y="127"/>
                  </a:cubicBezTo>
                  <a:cubicBezTo>
                    <a:pt x="79" y="127"/>
                    <a:pt x="79" y="126"/>
                    <a:pt x="79" y="126"/>
                  </a:cubicBezTo>
                  <a:cubicBezTo>
                    <a:pt x="79" y="126"/>
                    <a:pt x="79" y="126"/>
                    <a:pt x="79" y="126"/>
                  </a:cubicBezTo>
                  <a:cubicBezTo>
                    <a:pt x="79" y="127"/>
                    <a:pt x="79" y="126"/>
                    <a:pt x="79" y="126"/>
                  </a:cubicBezTo>
                  <a:cubicBezTo>
                    <a:pt x="80" y="126"/>
                    <a:pt x="80" y="126"/>
                    <a:pt x="80" y="126"/>
                  </a:cubicBezTo>
                  <a:cubicBezTo>
                    <a:pt x="80" y="126"/>
                    <a:pt x="80" y="126"/>
                    <a:pt x="80" y="126"/>
                  </a:cubicBezTo>
                  <a:cubicBezTo>
                    <a:pt x="80" y="126"/>
                    <a:pt x="80" y="126"/>
                    <a:pt x="81" y="126"/>
                  </a:cubicBezTo>
                  <a:cubicBezTo>
                    <a:pt x="81" y="126"/>
                    <a:pt x="81" y="126"/>
                    <a:pt x="81" y="126"/>
                  </a:cubicBezTo>
                  <a:cubicBezTo>
                    <a:pt x="81" y="126"/>
                    <a:pt x="81" y="126"/>
                    <a:pt x="81" y="126"/>
                  </a:cubicBezTo>
                  <a:cubicBezTo>
                    <a:pt x="81" y="126"/>
                    <a:pt x="81" y="126"/>
                    <a:pt x="82" y="126"/>
                  </a:cubicBezTo>
                  <a:cubicBezTo>
                    <a:pt x="82" y="126"/>
                    <a:pt x="82" y="126"/>
                    <a:pt x="82" y="126"/>
                  </a:cubicBezTo>
                  <a:cubicBezTo>
                    <a:pt x="82" y="126"/>
                    <a:pt x="82" y="126"/>
                    <a:pt x="83" y="126"/>
                  </a:cubicBezTo>
                  <a:cubicBezTo>
                    <a:pt x="83" y="126"/>
                    <a:pt x="83" y="126"/>
                    <a:pt x="83" y="126"/>
                  </a:cubicBezTo>
                  <a:cubicBezTo>
                    <a:pt x="83" y="126"/>
                    <a:pt x="84" y="126"/>
                    <a:pt x="84" y="126"/>
                  </a:cubicBezTo>
                  <a:cubicBezTo>
                    <a:pt x="84" y="126"/>
                    <a:pt x="84" y="126"/>
                    <a:pt x="84" y="126"/>
                  </a:cubicBezTo>
                  <a:cubicBezTo>
                    <a:pt x="84" y="126"/>
                    <a:pt x="84" y="126"/>
                    <a:pt x="84" y="126"/>
                  </a:cubicBezTo>
                  <a:cubicBezTo>
                    <a:pt x="85" y="126"/>
                    <a:pt x="85" y="126"/>
                    <a:pt x="85" y="126"/>
                  </a:cubicBezTo>
                  <a:cubicBezTo>
                    <a:pt x="85" y="126"/>
                    <a:pt x="85" y="126"/>
                    <a:pt x="85" y="126"/>
                  </a:cubicBezTo>
                  <a:cubicBezTo>
                    <a:pt x="85" y="126"/>
                    <a:pt x="85" y="126"/>
                    <a:pt x="85" y="126"/>
                  </a:cubicBezTo>
                  <a:cubicBezTo>
                    <a:pt x="85" y="126"/>
                    <a:pt x="86" y="126"/>
                    <a:pt x="86" y="126"/>
                  </a:cubicBezTo>
                  <a:cubicBezTo>
                    <a:pt x="86" y="126"/>
                    <a:pt x="86" y="125"/>
                    <a:pt x="86" y="125"/>
                  </a:cubicBezTo>
                  <a:cubicBezTo>
                    <a:pt x="86" y="125"/>
                    <a:pt x="86" y="125"/>
                    <a:pt x="86" y="125"/>
                  </a:cubicBezTo>
                  <a:cubicBezTo>
                    <a:pt x="86" y="125"/>
                    <a:pt x="87" y="125"/>
                    <a:pt x="87" y="125"/>
                  </a:cubicBezTo>
                  <a:cubicBezTo>
                    <a:pt x="87" y="125"/>
                    <a:pt x="87" y="125"/>
                    <a:pt x="87" y="125"/>
                  </a:cubicBezTo>
                  <a:cubicBezTo>
                    <a:pt x="87" y="125"/>
                    <a:pt x="87" y="125"/>
                    <a:pt x="87" y="125"/>
                  </a:cubicBezTo>
                  <a:cubicBezTo>
                    <a:pt x="87" y="125"/>
                    <a:pt x="87" y="125"/>
                    <a:pt x="87" y="125"/>
                  </a:cubicBezTo>
                  <a:cubicBezTo>
                    <a:pt x="87" y="126"/>
                    <a:pt x="87" y="126"/>
                    <a:pt x="87" y="126"/>
                  </a:cubicBezTo>
                  <a:cubicBezTo>
                    <a:pt x="87" y="126"/>
                    <a:pt x="87" y="126"/>
                    <a:pt x="87" y="126"/>
                  </a:cubicBezTo>
                  <a:cubicBezTo>
                    <a:pt x="87" y="126"/>
                    <a:pt x="88" y="126"/>
                    <a:pt x="88" y="126"/>
                  </a:cubicBezTo>
                  <a:cubicBezTo>
                    <a:pt x="88" y="126"/>
                    <a:pt x="88" y="126"/>
                    <a:pt x="88" y="126"/>
                  </a:cubicBezTo>
                  <a:cubicBezTo>
                    <a:pt x="88" y="126"/>
                    <a:pt x="88" y="127"/>
                    <a:pt x="88" y="127"/>
                  </a:cubicBezTo>
                  <a:cubicBezTo>
                    <a:pt x="88" y="127"/>
                    <a:pt x="88" y="127"/>
                    <a:pt x="88" y="127"/>
                  </a:cubicBezTo>
                  <a:cubicBezTo>
                    <a:pt x="89" y="127"/>
                    <a:pt x="89" y="127"/>
                    <a:pt x="89" y="127"/>
                  </a:cubicBezTo>
                  <a:cubicBezTo>
                    <a:pt x="89" y="127"/>
                    <a:pt x="89" y="127"/>
                    <a:pt x="89" y="127"/>
                  </a:cubicBezTo>
                  <a:cubicBezTo>
                    <a:pt x="89" y="127"/>
                    <a:pt x="89" y="127"/>
                    <a:pt x="89" y="127"/>
                  </a:cubicBezTo>
                  <a:cubicBezTo>
                    <a:pt x="89" y="127"/>
                    <a:pt x="89" y="127"/>
                    <a:pt x="89" y="127"/>
                  </a:cubicBezTo>
                  <a:cubicBezTo>
                    <a:pt x="89" y="127"/>
                    <a:pt x="89" y="127"/>
                    <a:pt x="89" y="127"/>
                  </a:cubicBezTo>
                  <a:cubicBezTo>
                    <a:pt x="89" y="127"/>
                    <a:pt x="89" y="128"/>
                    <a:pt x="89" y="128"/>
                  </a:cubicBezTo>
                  <a:cubicBezTo>
                    <a:pt x="89" y="128"/>
                    <a:pt x="90" y="128"/>
                    <a:pt x="90" y="128"/>
                  </a:cubicBezTo>
                  <a:cubicBezTo>
                    <a:pt x="90" y="128"/>
                    <a:pt x="90" y="128"/>
                    <a:pt x="90" y="128"/>
                  </a:cubicBezTo>
                  <a:cubicBezTo>
                    <a:pt x="90" y="128"/>
                    <a:pt x="90" y="128"/>
                    <a:pt x="90" y="128"/>
                  </a:cubicBezTo>
                  <a:cubicBezTo>
                    <a:pt x="90" y="128"/>
                    <a:pt x="90" y="128"/>
                    <a:pt x="90" y="128"/>
                  </a:cubicBezTo>
                  <a:cubicBezTo>
                    <a:pt x="90" y="128"/>
                    <a:pt x="91" y="128"/>
                    <a:pt x="91" y="128"/>
                  </a:cubicBezTo>
                  <a:cubicBezTo>
                    <a:pt x="91" y="128"/>
                    <a:pt x="91" y="128"/>
                    <a:pt x="91" y="128"/>
                  </a:cubicBezTo>
                  <a:cubicBezTo>
                    <a:pt x="91" y="128"/>
                    <a:pt x="91" y="128"/>
                    <a:pt x="91" y="128"/>
                  </a:cubicBezTo>
                  <a:cubicBezTo>
                    <a:pt x="91" y="128"/>
                    <a:pt x="91" y="127"/>
                    <a:pt x="91" y="127"/>
                  </a:cubicBezTo>
                  <a:cubicBezTo>
                    <a:pt x="91" y="127"/>
                    <a:pt x="92" y="127"/>
                    <a:pt x="92" y="127"/>
                  </a:cubicBezTo>
                  <a:cubicBezTo>
                    <a:pt x="92" y="128"/>
                    <a:pt x="92" y="128"/>
                    <a:pt x="92" y="128"/>
                  </a:cubicBezTo>
                  <a:cubicBezTo>
                    <a:pt x="92" y="128"/>
                    <a:pt x="92" y="128"/>
                    <a:pt x="92" y="128"/>
                  </a:cubicBezTo>
                  <a:cubicBezTo>
                    <a:pt x="93" y="128"/>
                    <a:pt x="93" y="128"/>
                    <a:pt x="93" y="128"/>
                  </a:cubicBezTo>
                  <a:cubicBezTo>
                    <a:pt x="93" y="128"/>
                    <a:pt x="93" y="128"/>
                    <a:pt x="93" y="128"/>
                  </a:cubicBezTo>
                  <a:cubicBezTo>
                    <a:pt x="93" y="128"/>
                    <a:pt x="93" y="128"/>
                    <a:pt x="93" y="128"/>
                  </a:cubicBezTo>
                  <a:cubicBezTo>
                    <a:pt x="93" y="128"/>
                    <a:pt x="93" y="128"/>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7"/>
                    <a:pt x="93" y="127"/>
                  </a:cubicBezTo>
                  <a:cubicBezTo>
                    <a:pt x="93" y="127"/>
                    <a:pt x="92" y="127"/>
                    <a:pt x="92" y="126"/>
                  </a:cubicBezTo>
                  <a:cubicBezTo>
                    <a:pt x="92" y="126"/>
                    <a:pt x="92" y="126"/>
                    <a:pt x="92" y="126"/>
                  </a:cubicBezTo>
                  <a:cubicBezTo>
                    <a:pt x="92" y="126"/>
                    <a:pt x="92" y="126"/>
                    <a:pt x="92" y="126"/>
                  </a:cubicBezTo>
                  <a:cubicBezTo>
                    <a:pt x="91" y="125"/>
                    <a:pt x="91" y="125"/>
                    <a:pt x="91" y="125"/>
                  </a:cubicBezTo>
                  <a:cubicBezTo>
                    <a:pt x="91" y="125"/>
                    <a:pt x="91" y="124"/>
                    <a:pt x="91" y="124"/>
                  </a:cubicBezTo>
                  <a:cubicBezTo>
                    <a:pt x="90" y="124"/>
                    <a:pt x="90" y="124"/>
                    <a:pt x="90" y="124"/>
                  </a:cubicBezTo>
                  <a:cubicBezTo>
                    <a:pt x="90" y="124"/>
                    <a:pt x="90" y="124"/>
                    <a:pt x="90" y="124"/>
                  </a:cubicBezTo>
                  <a:cubicBezTo>
                    <a:pt x="90" y="123"/>
                    <a:pt x="90" y="123"/>
                    <a:pt x="90" y="123"/>
                  </a:cubicBezTo>
                  <a:cubicBezTo>
                    <a:pt x="90" y="123"/>
                    <a:pt x="89" y="123"/>
                    <a:pt x="89" y="122"/>
                  </a:cubicBezTo>
                  <a:cubicBezTo>
                    <a:pt x="89" y="122"/>
                    <a:pt x="89" y="122"/>
                    <a:pt x="89" y="122"/>
                  </a:cubicBezTo>
                  <a:cubicBezTo>
                    <a:pt x="89" y="122"/>
                    <a:pt x="89" y="122"/>
                    <a:pt x="89" y="121"/>
                  </a:cubicBezTo>
                  <a:cubicBezTo>
                    <a:pt x="89" y="121"/>
                    <a:pt x="88" y="121"/>
                    <a:pt x="88" y="121"/>
                  </a:cubicBezTo>
                  <a:cubicBezTo>
                    <a:pt x="88" y="121"/>
                    <a:pt x="88" y="120"/>
                    <a:pt x="88" y="120"/>
                  </a:cubicBezTo>
                  <a:cubicBezTo>
                    <a:pt x="88" y="120"/>
                    <a:pt x="88" y="120"/>
                    <a:pt x="88" y="119"/>
                  </a:cubicBezTo>
                  <a:cubicBezTo>
                    <a:pt x="88" y="119"/>
                    <a:pt x="88" y="119"/>
                    <a:pt x="88" y="119"/>
                  </a:cubicBezTo>
                  <a:cubicBezTo>
                    <a:pt x="88" y="118"/>
                    <a:pt x="87" y="118"/>
                    <a:pt x="87" y="118"/>
                  </a:cubicBezTo>
                  <a:cubicBezTo>
                    <a:pt x="87" y="118"/>
                    <a:pt x="87" y="117"/>
                    <a:pt x="88" y="117"/>
                  </a:cubicBezTo>
                  <a:cubicBezTo>
                    <a:pt x="88" y="117"/>
                    <a:pt x="88" y="117"/>
                    <a:pt x="88" y="117"/>
                  </a:cubicBezTo>
                  <a:cubicBezTo>
                    <a:pt x="88" y="117"/>
                    <a:pt x="88" y="117"/>
                    <a:pt x="88" y="116"/>
                  </a:cubicBezTo>
                  <a:cubicBezTo>
                    <a:pt x="88" y="116"/>
                    <a:pt x="88" y="116"/>
                    <a:pt x="88" y="116"/>
                  </a:cubicBezTo>
                  <a:cubicBezTo>
                    <a:pt x="88" y="116"/>
                    <a:pt x="88" y="116"/>
                    <a:pt x="89" y="116"/>
                  </a:cubicBezTo>
                  <a:cubicBezTo>
                    <a:pt x="89" y="116"/>
                    <a:pt x="89" y="116"/>
                    <a:pt x="89" y="116"/>
                  </a:cubicBezTo>
                  <a:cubicBezTo>
                    <a:pt x="89" y="116"/>
                    <a:pt x="89" y="116"/>
                    <a:pt x="89" y="116"/>
                  </a:cubicBezTo>
                  <a:cubicBezTo>
                    <a:pt x="90" y="116"/>
                    <a:pt x="89" y="115"/>
                    <a:pt x="89" y="115"/>
                  </a:cubicBezTo>
                  <a:cubicBezTo>
                    <a:pt x="89" y="115"/>
                    <a:pt x="89" y="115"/>
                    <a:pt x="89" y="115"/>
                  </a:cubicBezTo>
                  <a:cubicBezTo>
                    <a:pt x="89" y="115"/>
                    <a:pt x="89" y="115"/>
                    <a:pt x="89" y="115"/>
                  </a:cubicBezTo>
                  <a:cubicBezTo>
                    <a:pt x="89" y="115"/>
                    <a:pt x="89" y="115"/>
                    <a:pt x="89" y="115"/>
                  </a:cubicBezTo>
                  <a:cubicBezTo>
                    <a:pt x="88" y="115"/>
                    <a:pt x="88" y="115"/>
                    <a:pt x="88" y="115"/>
                  </a:cubicBezTo>
                  <a:cubicBezTo>
                    <a:pt x="88" y="115"/>
                    <a:pt x="88" y="115"/>
                    <a:pt x="88" y="115"/>
                  </a:cubicBezTo>
                  <a:cubicBezTo>
                    <a:pt x="88" y="115"/>
                    <a:pt x="88" y="115"/>
                    <a:pt x="88" y="115"/>
                  </a:cubicBezTo>
                  <a:cubicBezTo>
                    <a:pt x="88" y="115"/>
                    <a:pt x="88" y="115"/>
                    <a:pt x="88" y="115"/>
                  </a:cubicBezTo>
                  <a:cubicBezTo>
                    <a:pt x="88" y="115"/>
                    <a:pt x="88" y="115"/>
                    <a:pt x="88" y="115"/>
                  </a:cubicBezTo>
                  <a:cubicBezTo>
                    <a:pt x="87" y="115"/>
                    <a:pt x="87" y="115"/>
                    <a:pt x="87" y="115"/>
                  </a:cubicBezTo>
                  <a:cubicBezTo>
                    <a:pt x="87" y="115"/>
                    <a:pt x="87" y="115"/>
                    <a:pt x="87" y="115"/>
                  </a:cubicBezTo>
                  <a:cubicBezTo>
                    <a:pt x="87" y="115"/>
                    <a:pt x="87" y="115"/>
                    <a:pt x="87" y="115"/>
                  </a:cubicBezTo>
                  <a:cubicBezTo>
                    <a:pt x="87" y="114"/>
                    <a:pt x="87" y="114"/>
                    <a:pt x="87" y="114"/>
                  </a:cubicBezTo>
                  <a:cubicBezTo>
                    <a:pt x="87" y="114"/>
                    <a:pt x="86" y="114"/>
                    <a:pt x="86" y="114"/>
                  </a:cubicBezTo>
                  <a:cubicBezTo>
                    <a:pt x="86" y="114"/>
                    <a:pt x="86" y="113"/>
                    <a:pt x="86" y="113"/>
                  </a:cubicBezTo>
                  <a:cubicBezTo>
                    <a:pt x="86" y="113"/>
                    <a:pt x="87" y="113"/>
                    <a:pt x="87" y="113"/>
                  </a:cubicBezTo>
                  <a:cubicBezTo>
                    <a:pt x="87" y="113"/>
                    <a:pt x="87" y="113"/>
                    <a:pt x="87" y="113"/>
                  </a:cubicBezTo>
                  <a:cubicBezTo>
                    <a:pt x="86" y="113"/>
                    <a:pt x="86" y="113"/>
                    <a:pt x="86" y="113"/>
                  </a:cubicBezTo>
                  <a:cubicBezTo>
                    <a:pt x="86" y="113"/>
                    <a:pt x="86" y="113"/>
                    <a:pt x="86" y="113"/>
                  </a:cubicBezTo>
                  <a:cubicBezTo>
                    <a:pt x="86" y="113"/>
                    <a:pt x="86" y="113"/>
                    <a:pt x="86" y="113"/>
                  </a:cubicBezTo>
                  <a:cubicBezTo>
                    <a:pt x="86" y="113"/>
                    <a:pt x="86" y="113"/>
                    <a:pt x="86" y="113"/>
                  </a:cubicBezTo>
                  <a:cubicBezTo>
                    <a:pt x="86" y="113"/>
                    <a:pt x="86" y="113"/>
                    <a:pt x="86" y="113"/>
                  </a:cubicBezTo>
                  <a:cubicBezTo>
                    <a:pt x="86" y="113"/>
                    <a:pt x="86" y="113"/>
                    <a:pt x="85" y="113"/>
                  </a:cubicBezTo>
                  <a:cubicBezTo>
                    <a:pt x="85" y="112"/>
                    <a:pt x="85" y="113"/>
                    <a:pt x="85" y="113"/>
                  </a:cubicBezTo>
                  <a:cubicBezTo>
                    <a:pt x="85" y="113"/>
                    <a:pt x="85" y="113"/>
                    <a:pt x="85" y="112"/>
                  </a:cubicBezTo>
                  <a:cubicBezTo>
                    <a:pt x="85" y="112"/>
                    <a:pt x="85" y="112"/>
                    <a:pt x="85" y="112"/>
                  </a:cubicBezTo>
                  <a:cubicBezTo>
                    <a:pt x="85" y="112"/>
                    <a:pt x="85" y="112"/>
                    <a:pt x="85" y="112"/>
                  </a:cubicBezTo>
                  <a:cubicBezTo>
                    <a:pt x="85" y="112"/>
                    <a:pt x="85" y="112"/>
                    <a:pt x="85" y="112"/>
                  </a:cubicBezTo>
                  <a:cubicBezTo>
                    <a:pt x="85" y="112"/>
                    <a:pt x="85" y="112"/>
                    <a:pt x="85" y="112"/>
                  </a:cubicBezTo>
                  <a:cubicBezTo>
                    <a:pt x="85" y="112"/>
                    <a:pt x="85" y="112"/>
                    <a:pt x="85" y="112"/>
                  </a:cubicBezTo>
                  <a:cubicBezTo>
                    <a:pt x="85" y="111"/>
                    <a:pt x="85" y="111"/>
                    <a:pt x="85" y="111"/>
                  </a:cubicBezTo>
                  <a:cubicBezTo>
                    <a:pt x="85" y="111"/>
                    <a:pt x="85" y="111"/>
                    <a:pt x="85" y="111"/>
                  </a:cubicBezTo>
                  <a:cubicBezTo>
                    <a:pt x="85" y="111"/>
                    <a:pt x="85" y="111"/>
                    <a:pt x="84" y="111"/>
                  </a:cubicBezTo>
                  <a:cubicBezTo>
                    <a:pt x="84" y="111"/>
                    <a:pt x="84" y="111"/>
                    <a:pt x="84" y="111"/>
                  </a:cubicBezTo>
                  <a:cubicBezTo>
                    <a:pt x="84" y="111"/>
                    <a:pt x="84" y="111"/>
                    <a:pt x="84" y="111"/>
                  </a:cubicBezTo>
                  <a:cubicBezTo>
                    <a:pt x="84" y="111"/>
                    <a:pt x="84" y="111"/>
                    <a:pt x="84" y="111"/>
                  </a:cubicBezTo>
                  <a:cubicBezTo>
                    <a:pt x="84" y="111"/>
                    <a:pt x="84" y="111"/>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09"/>
                    <a:pt x="84" y="109"/>
                  </a:cubicBezTo>
                  <a:cubicBezTo>
                    <a:pt x="84" y="109"/>
                    <a:pt x="84" y="109"/>
                    <a:pt x="84" y="109"/>
                  </a:cubicBezTo>
                  <a:cubicBezTo>
                    <a:pt x="84" y="109"/>
                    <a:pt x="84" y="109"/>
                    <a:pt x="84" y="109"/>
                  </a:cubicBezTo>
                  <a:cubicBezTo>
                    <a:pt x="84" y="109"/>
                    <a:pt x="83" y="109"/>
                    <a:pt x="83" y="109"/>
                  </a:cubicBezTo>
                  <a:cubicBezTo>
                    <a:pt x="83" y="109"/>
                    <a:pt x="83" y="109"/>
                    <a:pt x="83" y="109"/>
                  </a:cubicBezTo>
                  <a:cubicBezTo>
                    <a:pt x="83" y="109"/>
                    <a:pt x="83" y="108"/>
                    <a:pt x="83" y="108"/>
                  </a:cubicBezTo>
                  <a:cubicBezTo>
                    <a:pt x="83" y="108"/>
                    <a:pt x="83" y="108"/>
                    <a:pt x="83" y="108"/>
                  </a:cubicBezTo>
                  <a:cubicBezTo>
                    <a:pt x="83" y="108"/>
                    <a:pt x="83" y="108"/>
                    <a:pt x="83" y="108"/>
                  </a:cubicBezTo>
                  <a:cubicBezTo>
                    <a:pt x="83" y="108"/>
                    <a:pt x="83" y="108"/>
                    <a:pt x="83" y="108"/>
                  </a:cubicBezTo>
                  <a:cubicBezTo>
                    <a:pt x="83" y="108"/>
                    <a:pt x="83" y="108"/>
                    <a:pt x="83" y="108"/>
                  </a:cubicBezTo>
                  <a:cubicBezTo>
                    <a:pt x="83" y="108"/>
                    <a:pt x="83" y="108"/>
                    <a:pt x="83" y="108"/>
                  </a:cubicBezTo>
                  <a:cubicBezTo>
                    <a:pt x="83" y="108"/>
                    <a:pt x="83" y="108"/>
                    <a:pt x="83" y="107"/>
                  </a:cubicBezTo>
                  <a:cubicBezTo>
                    <a:pt x="83" y="107"/>
                    <a:pt x="83" y="107"/>
                    <a:pt x="83" y="107"/>
                  </a:cubicBezTo>
                  <a:cubicBezTo>
                    <a:pt x="82" y="107"/>
                    <a:pt x="82" y="107"/>
                    <a:pt x="82" y="107"/>
                  </a:cubicBezTo>
                  <a:cubicBezTo>
                    <a:pt x="82" y="107"/>
                    <a:pt x="82" y="107"/>
                    <a:pt x="82" y="107"/>
                  </a:cubicBezTo>
                  <a:cubicBezTo>
                    <a:pt x="82" y="107"/>
                    <a:pt x="82" y="107"/>
                    <a:pt x="82" y="107"/>
                  </a:cubicBezTo>
                  <a:cubicBezTo>
                    <a:pt x="82" y="107"/>
                    <a:pt x="82" y="107"/>
                    <a:pt x="82" y="107"/>
                  </a:cubicBezTo>
                  <a:cubicBezTo>
                    <a:pt x="82" y="107"/>
                    <a:pt x="82" y="107"/>
                    <a:pt x="82" y="106"/>
                  </a:cubicBezTo>
                  <a:cubicBezTo>
                    <a:pt x="82" y="106"/>
                    <a:pt x="82" y="106"/>
                    <a:pt x="82" y="106"/>
                  </a:cubicBezTo>
                  <a:cubicBezTo>
                    <a:pt x="82" y="106"/>
                    <a:pt x="82" y="106"/>
                    <a:pt x="81"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0" y="106"/>
                    <a:pt x="80" y="106"/>
                    <a:pt x="80" y="106"/>
                  </a:cubicBezTo>
                  <a:cubicBezTo>
                    <a:pt x="80" y="106"/>
                    <a:pt x="80" y="106"/>
                    <a:pt x="80" y="106"/>
                  </a:cubicBezTo>
                  <a:cubicBezTo>
                    <a:pt x="80" y="106"/>
                    <a:pt x="80" y="106"/>
                    <a:pt x="80" y="106"/>
                  </a:cubicBezTo>
                  <a:cubicBezTo>
                    <a:pt x="80" y="106"/>
                    <a:pt x="80" y="106"/>
                    <a:pt x="80" y="106"/>
                  </a:cubicBezTo>
                  <a:cubicBezTo>
                    <a:pt x="80" y="106"/>
                    <a:pt x="80" y="105"/>
                    <a:pt x="80" y="105"/>
                  </a:cubicBezTo>
                  <a:cubicBezTo>
                    <a:pt x="80" y="105"/>
                    <a:pt x="80" y="105"/>
                    <a:pt x="80" y="105"/>
                  </a:cubicBezTo>
                  <a:cubicBezTo>
                    <a:pt x="80" y="105"/>
                    <a:pt x="80" y="105"/>
                    <a:pt x="80" y="105"/>
                  </a:cubicBezTo>
                  <a:cubicBezTo>
                    <a:pt x="80" y="105"/>
                    <a:pt x="80" y="105"/>
                    <a:pt x="80" y="105"/>
                  </a:cubicBezTo>
                  <a:cubicBezTo>
                    <a:pt x="80" y="105"/>
                    <a:pt x="80" y="105"/>
                    <a:pt x="80"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8" y="105"/>
                  </a:cubicBezTo>
                  <a:cubicBezTo>
                    <a:pt x="78" y="105"/>
                    <a:pt x="78" y="105"/>
                    <a:pt x="78" y="105"/>
                  </a:cubicBezTo>
                  <a:cubicBezTo>
                    <a:pt x="78" y="104"/>
                    <a:pt x="78" y="104"/>
                    <a:pt x="78" y="104"/>
                  </a:cubicBezTo>
                  <a:cubicBezTo>
                    <a:pt x="78" y="104"/>
                    <a:pt x="78" y="104"/>
                    <a:pt x="78" y="104"/>
                  </a:cubicBezTo>
                  <a:cubicBezTo>
                    <a:pt x="78" y="104"/>
                    <a:pt x="78"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6" y="104"/>
                  </a:cubicBezTo>
                  <a:cubicBezTo>
                    <a:pt x="76" y="104"/>
                    <a:pt x="76" y="104"/>
                    <a:pt x="76" y="104"/>
                  </a:cubicBezTo>
                  <a:cubicBezTo>
                    <a:pt x="76" y="104"/>
                    <a:pt x="76" y="104"/>
                    <a:pt x="76" y="104"/>
                  </a:cubicBezTo>
                  <a:cubicBezTo>
                    <a:pt x="76" y="104"/>
                    <a:pt x="75" y="104"/>
                    <a:pt x="75" y="104"/>
                  </a:cubicBezTo>
                  <a:cubicBezTo>
                    <a:pt x="75" y="104"/>
                    <a:pt x="75" y="103"/>
                    <a:pt x="75" y="103"/>
                  </a:cubicBezTo>
                  <a:cubicBezTo>
                    <a:pt x="75" y="103"/>
                    <a:pt x="75" y="103"/>
                    <a:pt x="74" y="103"/>
                  </a:cubicBezTo>
                  <a:cubicBezTo>
                    <a:pt x="74" y="103"/>
                    <a:pt x="74" y="103"/>
                    <a:pt x="74" y="103"/>
                  </a:cubicBezTo>
                  <a:cubicBezTo>
                    <a:pt x="74" y="103"/>
                    <a:pt x="74" y="103"/>
                    <a:pt x="74" y="103"/>
                  </a:cubicBezTo>
                  <a:cubicBezTo>
                    <a:pt x="74" y="103"/>
                    <a:pt x="74" y="103"/>
                    <a:pt x="74" y="103"/>
                  </a:cubicBezTo>
                  <a:cubicBezTo>
                    <a:pt x="74" y="103"/>
                    <a:pt x="73" y="103"/>
                    <a:pt x="73" y="103"/>
                  </a:cubicBezTo>
                  <a:cubicBezTo>
                    <a:pt x="73" y="103"/>
                    <a:pt x="73" y="103"/>
                    <a:pt x="73" y="103"/>
                  </a:cubicBezTo>
                  <a:cubicBezTo>
                    <a:pt x="73" y="103"/>
                    <a:pt x="73" y="103"/>
                    <a:pt x="73" y="103"/>
                  </a:cubicBezTo>
                  <a:cubicBezTo>
                    <a:pt x="73" y="103"/>
                    <a:pt x="73" y="103"/>
                    <a:pt x="73" y="103"/>
                  </a:cubicBezTo>
                  <a:cubicBezTo>
                    <a:pt x="74" y="103"/>
                    <a:pt x="74" y="103"/>
                    <a:pt x="74" y="103"/>
                  </a:cubicBezTo>
                  <a:cubicBezTo>
                    <a:pt x="74" y="103"/>
                    <a:pt x="73" y="103"/>
                    <a:pt x="73" y="103"/>
                  </a:cubicBezTo>
                  <a:cubicBezTo>
                    <a:pt x="73" y="103"/>
                    <a:pt x="73" y="103"/>
                    <a:pt x="73" y="103"/>
                  </a:cubicBezTo>
                  <a:cubicBezTo>
                    <a:pt x="73" y="103"/>
                    <a:pt x="73" y="103"/>
                    <a:pt x="73" y="103"/>
                  </a:cubicBezTo>
                  <a:cubicBezTo>
                    <a:pt x="73" y="103"/>
                    <a:pt x="73" y="104"/>
                    <a:pt x="73" y="104"/>
                  </a:cubicBezTo>
                  <a:cubicBezTo>
                    <a:pt x="73" y="104"/>
                    <a:pt x="73" y="104"/>
                    <a:pt x="73" y="104"/>
                  </a:cubicBezTo>
                  <a:cubicBezTo>
                    <a:pt x="73" y="104"/>
                    <a:pt x="73" y="104"/>
                    <a:pt x="73" y="104"/>
                  </a:cubicBezTo>
                  <a:cubicBezTo>
                    <a:pt x="72" y="104"/>
                    <a:pt x="72" y="104"/>
                    <a:pt x="72" y="104"/>
                  </a:cubicBezTo>
                  <a:cubicBezTo>
                    <a:pt x="72" y="104"/>
                    <a:pt x="72" y="104"/>
                    <a:pt x="72" y="104"/>
                  </a:cubicBezTo>
                  <a:cubicBezTo>
                    <a:pt x="72" y="104"/>
                    <a:pt x="72" y="104"/>
                    <a:pt x="73" y="104"/>
                  </a:cubicBezTo>
                  <a:cubicBezTo>
                    <a:pt x="73" y="104"/>
                    <a:pt x="73" y="104"/>
                    <a:pt x="73" y="104"/>
                  </a:cubicBezTo>
                  <a:cubicBezTo>
                    <a:pt x="73" y="104"/>
                    <a:pt x="73" y="104"/>
                    <a:pt x="73" y="104"/>
                  </a:cubicBezTo>
                  <a:cubicBezTo>
                    <a:pt x="73" y="104"/>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2"/>
                    <a:pt x="73" y="102"/>
                  </a:cubicBezTo>
                  <a:cubicBezTo>
                    <a:pt x="73" y="102"/>
                    <a:pt x="73" y="102"/>
                    <a:pt x="73" y="102"/>
                  </a:cubicBezTo>
                  <a:cubicBezTo>
                    <a:pt x="73" y="102"/>
                    <a:pt x="73" y="102"/>
                    <a:pt x="73" y="102"/>
                  </a:cubicBezTo>
                  <a:cubicBezTo>
                    <a:pt x="73" y="102"/>
                    <a:pt x="73" y="102"/>
                    <a:pt x="73" y="102"/>
                  </a:cubicBezTo>
                  <a:cubicBezTo>
                    <a:pt x="73" y="102"/>
                    <a:pt x="73" y="102"/>
                    <a:pt x="73" y="102"/>
                  </a:cubicBezTo>
                  <a:cubicBezTo>
                    <a:pt x="73" y="102"/>
                    <a:pt x="73" y="101"/>
                    <a:pt x="73" y="101"/>
                  </a:cubicBezTo>
                  <a:cubicBezTo>
                    <a:pt x="73" y="101"/>
                    <a:pt x="73" y="101"/>
                    <a:pt x="73" y="101"/>
                  </a:cubicBezTo>
                  <a:cubicBezTo>
                    <a:pt x="73" y="101"/>
                    <a:pt x="73" y="101"/>
                    <a:pt x="73" y="101"/>
                  </a:cubicBezTo>
                  <a:cubicBezTo>
                    <a:pt x="73" y="101"/>
                    <a:pt x="73" y="101"/>
                    <a:pt x="73" y="101"/>
                  </a:cubicBezTo>
                  <a:cubicBezTo>
                    <a:pt x="73" y="101"/>
                    <a:pt x="72" y="101"/>
                    <a:pt x="72" y="101"/>
                  </a:cubicBezTo>
                  <a:cubicBezTo>
                    <a:pt x="72" y="101"/>
                    <a:pt x="72" y="101"/>
                    <a:pt x="72" y="101"/>
                  </a:cubicBezTo>
                  <a:cubicBezTo>
                    <a:pt x="72" y="100"/>
                    <a:pt x="72" y="100"/>
                    <a:pt x="72" y="100"/>
                  </a:cubicBezTo>
                  <a:cubicBezTo>
                    <a:pt x="72" y="100"/>
                    <a:pt x="72" y="100"/>
                    <a:pt x="72" y="100"/>
                  </a:cubicBezTo>
                  <a:cubicBezTo>
                    <a:pt x="72" y="100"/>
                    <a:pt x="72" y="100"/>
                    <a:pt x="72" y="100"/>
                  </a:cubicBezTo>
                  <a:cubicBezTo>
                    <a:pt x="71" y="100"/>
                    <a:pt x="71" y="100"/>
                    <a:pt x="71" y="99"/>
                  </a:cubicBezTo>
                  <a:cubicBezTo>
                    <a:pt x="71" y="99"/>
                    <a:pt x="71" y="99"/>
                    <a:pt x="71" y="99"/>
                  </a:cubicBezTo>
                  <a:cubicBezTo>
                    <a:pt x="71" y="99"/>
                    <a:pt x="71" y="98"/>
                    <a:pt x="71" y="98"/>
                  </a:cubicBezTo>
                  <a:cubicBezTo>
                    <a:pt x="71" y="98"/>
                    <a:pt x="71" y="98"/>
                    <a:pt x="71" y="98"/>
                  </a:cubicBezTo>
                  <a:cubicBezTo>
                    <a:pt x="71" y="98"/>
                    <a:pt x="71" y="98"/>
                    <a:pt x="71" y="98"/>
                  </a:cubicBezTo>
                  <a:cubicBezTo>
                    <a:pt x="71" y="97"/>
                    <a:pt x="70" y="97"/>
                    <a:pt x="70" y="97"/>
                  </a:cubicBezTo>
                  <a:cubicBezTo>
                    <a:pt x="70" y="97"/>
                    <a:pt x="70" y="97"/>
                    <a:pt x="70" y="97"/>
                  </a:cubicBezTo>
                  <a:cubicBezTo>
                    <a:pt x="70" y="97"/>
                    <a:pt x="70" y="97"/>
                    <a:pt x="70" y="97"/>
                  </a:cubicBezTo>
                  <a:cubicBezTo>
                    <a:pt x="70" y="97"/>
                    <a:pt x="70" y="97"/>
                    <a:pt x="70" y="96"/>
                  </a:cubicBezTo>
                  <a:cubicBezTo>
                    <a:pt x="70" y="96"/>
                    <a:pt x="70" y="96"/>
                    <a:pt x="70" y="96"/>
                  </a:cubicBezTo>
                  <a:cubicBezTo>
                    <a:pt x="70" y="96"/>
                    <a:pt x="70" y="96"/>
                    <a:pt x="70" y="96"/>
                  </a:cubicBezTo>
                  <a:cubicBezTo>
                    <a:pt x="70" y="96"/>
                    <a:pt x="70" y="96"/>
                    <a:pt x="70" y="96"/>
                  </a:cubicBezTo>
                  <a:cubicBezTo>
                    <a:pt x="70" y="96"/>
                    <a:pt x="70" y="96"/>
                    <a:pt x="70" y="96"/>
                  </a:cubicBezTo>
                  <a:cubicBezTo>
                    <a:pt x="70" y="96"/>
                    <a:pt x="70" y="96"/>
                    <a:pt x="70" y="96"/>
                  </a:cubicBezTo>
                  <a:cubicBezTo>
                    <a:pt x="70" y="96"/>
                    <a:pt x="70" y="95"/>
                    <a:pt x="70" y="95"/>
                  </a:cubicBezTo>
                  <a:cubicBezTo>
                    <a:pt x="70" y="95"/>
                    <a:pt x="70" y="95"/>
                    <a:pt x="70" y="95"/>
                  </a:cubicBezTo>
                  <a:cubicBezTo>
                    <a:pt x="70" y="95"/>
                    <a:pt x="70" y="95"/>
                    <a:pt x="70" y="95"/>
                  </a:cubicBezTo>
                  <a:cubicBezTo>
                    <a:pt x="70" y="95"/>
                    <a:pt x="70" y="95"/>
                    <a:pt x="70" y="95"/>
                  </a:cubicBezTo>
                  <a:cubicBezTo>
                    <a:pt x="70" y="95"/>
                    <a:pt x="70" y="95"/>
                    <a:pt x="70" y="95"/>
                  </a:cubicBezTo>
                  <a:cubicBezTo>
                    <a:pt x="70" y="95"/>
                    <a:pt x="70" y="95"/>
                    <a:pt x="70" y="95"/>
                  </a:cubicBezTo>
                  <a:cubicBezTo>
                    <a:pt x="70" y="95"/>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69" y="94"/>
                    <a:pt x="69" y="94"/>
                    <a:pt x="69" y="94"/>
                  </a:cubicBezTo>
                  <a:cubicBezTo>
                    <a:pt x="69" y="94"/>
                    <a:pt x="69" y="94"/>
                    <a:pt x="69" y="93"/>
                  </a:cubicBezTo>
                  <a:cubicBezTo>
                    <a:pt x="69" y="93"/>
                    <a:pt x="70" y="93"/>
                    <a:pt x="70" y="93"/>
                  </a:cubicBezTo>
                  <a:cubicBezTo>
                    <a:pt x="70" y="93"/>
                    <a:pt x="69" y="93"/>
                    <a:pt x="69" y="93"/>
                  </a:cubicBezTo>
                  <a:cubicBezTo>
                    <a:pt x="69" y="93"/>
                    <a:pt x="69" y="93"/>
                    <a:pt x="69" y="93"/>
                  </a:cubicBezTo>
                  <a:cubicBezTo>
                    <a:pt x="69" y="93"/>
                    <a:pt x="69" y="93"/>
                    <a:pt x="69" y="93"/>
                  </a:cubicBezTo>
                  <a:cubicBezTo>
                    <a:pt x="69" y="93"/>
                    <a:pt x="69" y="93"/>
                    <a:pt x="69" y="93"/>
                  </a:cubicBezTo>
                  <a:cubicBezTo>
                    <a:pt x="69" y="93"/>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1"/>
                  </a:cubicBezTo>
                  <a:cubicBezTo>
                    <a:pt x="68" y="91"/>
                    <a:pt x="68" y="91"/>
                    <a:pt x="68" y="91"/>
                  </a:cubicBezTo>
                  <a:cubicBezTo>
                    <a:pt x="68" y="91"/>
                    <a:pt x="68" y="91"/>
                    <a:pt x="68" y="91"/>
                  </a:cubicBezTo>
                  <a:cubicBezTo>
                    <a:pt x="68" y="91"/>
                    <a:pt x="68" y="91"/>
                    <a:pt x="68" y="91"/>
                  </a:cubicBezTo>
                  <a:cubicBezTo>
                    <a:pt x="68" y="91"/>
                    <a:pt x="68" y="91"/>
                    <a:pt x="68" y="91"/>
                  </a:cubicBezTo>
                  <a:cubicBezTo>
                    <a:pt x="68" y="91"/>
                    <a:pt x="68" y="91"/>
                    <a:pt x="68" y="91"/>
                  </a:cubicBezTo>
                  <a:cubicBezTo>
                    <a:pt x="68" y="91"/>
                    <a:pt x="68" y="91"/>
                    <a:pt x="68" y="91"/>
                  </a:cubicBezTo>
                  <a:cubicBezTo>
                    <a:pt x="68" y="90"/>
                    <a:pt x="68" y="90"/>
                    <a:pt x="68" y="90"/>
                  </a:cubicBezTo>
                  <a:cubicBezTo>
                    <a:pt x="68" y="90"/>
                    <a:pt x="68" y="90"/>
                    <a:pt x="68" y="90"/>
                  </a:cubicBezTo>
                  <a:cubicBezTo>
                    <a:pt x="68" y="90"/>
                    <a:pt x="67" y="90"/>
                    <a:pt x="67" y="90"/>
                  </a:cubicBezTo>
                  <a:cubicBezTo>
                    <a:pt x="67" y="90"/>
                    <a:pt x="68" y="90"/>
                    <a:pt x="68" y="90"/>
                  </a:cubicBezTo>
                  <a:cubicBezTo>
                    <a:pt x="68" y="90"/>
                    <a:pt x="68" y="90"/>
                    <a:pt x="68" y="90"/>
                  </a:cubicBezTo>
                  <a:cubicBezTo>
                    <a:pt x="68" y="90"/>
                    <a:pt x="68" y="90"/>
                    <a:pt x="68" y="90"/>
                  </a:cubicBezTo>
                  <a:cubicBezTo>
                    <a:pt x="68" y="90"/>
                    <a:pt x="68" y="90"/>
                    <a:pt x="68" y="90"/>
                  </a:cubicBezTo>
                  <a:cubicBezTo>
                    <a:pt x="68" y="90"/>
                    <a:pt x="68" y="91"/>
                    <a:pt x="68" y="91"/>
                  </a:cubicBezTo>
                  <a:cubicBezTo>
                    <a:pt x="68" y="91"/>
                    <a:pt x="68" y="91"/>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8"/>
                    <a:pt x="68" y="88"/>
                  </a:cubicBezTo>
                  <a:cubicBezTo>
                    <a:pt x="68" y="88"/>
                    <a:pt x="68" y="88"/>
                    <a:pt x="68" y="88"/>
                  </a:cubicBezTo>
                  <a:cubicBezTo>
                    <a:pt x="68" y="88"/>
                    <a:pt x="68" y="88"/>
                    <a:pt x="68" y="88"/>
                  </a:cubicBezTo>
                  <a:cubicBezTo>
                    <a:pt x="68" y="88"/>
                    <a:pt x="68" y="88"/>
                    <a:pt x="68" y="88"/>
                  </a:cubicBezTo>
                  <a:cubicBezTo>
                    <a:pt x="68" y="88"/>
                    <a:pt x="68" y="88"/>
                    <a:pt x="68" y="88"/>
                  </a:cubicBezTo>
                  <a:cubicBezTo>
                    <a:pt x="68" y="88"/>
                    <a:pt x="68" y="88"/>
                    <a:pt x="68" y="88"/>
                  </a:cubicBezTo>
                  <a:cubicBezTo>
                    <a:pt x="68" y="88"/>
                    <a:pt x="68" y="88"/>
                    <a:pt x="67" y="88"/>
                  </a:cubicBezTo>
                  <a:cubicBezTo>
                    <a:pt x="67" y="87"/>
                    <a:pt x="67" y="87"/>
                    <a:pt x="67" y="87"/>
                  </a:cubicBezTo>
                  <a:cubicBezTo>
                    <a:pt x="67" y="87"/>
                    <a:pt x="67" y="87"/>
                    <a:pt x="67" y="87"/>
                  </a:cubicBezTo>
                  <a:cubicBezTo>
                    <a:pt x="67" y="87"/>
                    <a:pt x="67" y="86"/>
                    <a:pt x="67" y="86"/>
                  </a:cubicBezTo>
                  <a:cubicBezTo>
                    <a:pt x="67" y="86"/>
                    <a:pt x="67" y="86"/>
                    <a:pt x="67" y="86"/>
                  </a:cubicBezTo>
                  <a:cubicBezTo>
                    <a:pt x="67" y="86"/>
                    <a:pt x="67" y="86"/>
                    <a:pt x="67" y="86"/>
                  </a:cubicBezTo>
                  <a:cubicBezTo>
                    <a:pt x="67" y="86"/>
                    <a:pt x="67" y="86"/>
                    <a:pt x="67" y="86"/>
                  </a:cubicBezTo>
                  <a:cubicBezTo>
                    <a:pt x="67" y="86"/>
                    <a:pt x="67" y="85"/>
                    <a:pt x="67" y="85"/>
                  </a:cubicBezTo>
                  <a:cubicBezTo>
                    <a:pt x="67" y="85"/>
                    <a:pt x="67" y="85"/>
                    <a:pt x="67" y="85"/>
                  </a:cubicBezTo>
                  <a:cubicBezTo>
                    <a:pt x="67" y="85"/>
                    <a:pt x="67" y="85"/>
                    <a:pt x="67" y="85"/>
                  </a:cubicBezTo>
                  <a:cubicBezTo>
                    <a:pt x="67" y="85"/>
                    <a:pt x="67" y="85"/>
                    <a:pt x="67" y="85"/>
                  </a:cubicBezTo>
                  <a:cubicBezTo>
                    <a:pt x="67" y="85"/>
                    <a:pt x="67" y="85"/>
                    <a:pt x="67" y="85"/>
                  </a:cubicBezTo>
                  <a:cubicBezTo>
                    <a:pt x="67" y="85"/>
                    <a:pt x="67" y="85"/>
                    <a:pt x="67" y="85"/>
                  </a:cubicBezTo>
                  <a:cubicBezTo>
                    <a:pt x="67" y="84"/>
                    <a:pt x="67" y="84"/>
                    <a:pt x="67" y="84"/>
                  </a:cubicBezTo>
                  <a:cubicBezTo>
                    <a:pt x="66" y="84"/>
                    <a:pt x="66" y="84"/>
                    <a:pt x="66" y="84"/>
                  </a:cubicBezTo>
                  <a:cubicBezTo>
                    <a:pt x="66" y="84"/>
                    <a:pt x="66" y="84"/>
                    <a:pt x="66" y="84"/>
                  </a:cubicBezTo>
                  <a:cubicBezTo>
                    <a:pt x="66" y="84"/>
                    <a:pt x="66" y="84"/>
                    <a:pt x="66" y="84"/>
                  </a:cubicBezTo>
                  <a:cubicBezTo>
                    <a:pt x="66" y="84"/>
                    <a:pt x="67" y="84"/>
                    <a:pt x="67" y="84"/>
                  </a:cubicBezTo>
                  <a:cubicBezTo>
                    <a:pt x="67" y="84"/>
                    <a:pt x="67" y="84"/>
                    <a:pt x="67" y="83"/>
                  </a:cubicBezTo>
                  <a:cubicBezTo>
                    <a:pt x="67" y="83"/>
                    <a:pt x="67" y="83"/>
                    <a:pt x="67" y="83"/>
                  </a:cubicBezTo>
                  <a:cubicBezTo>
                    <a:pt x="67" y="83"/>
                    <a:pt x="67" y="83"/>
                    <a:pt x="67" y="83"/>
                  </a:cubicBezTo>
                  <a:cubicBezTo>
                    <a:pt x="67" y="83"/>
                    <a:pt x="67" y="83"/>
                    <a:pt x="67" y="83"/>
                  </a:cubicBezTo>
                  <a:cubicBezTo>
                    <a:pt x="67" y="83"/>
                    <a:pt x="67" y="83"/>
                    <a:pt x="67" y="83"/>
                  </a:cubicBezTo>
                  <a:cubicBezTo>
                    <a:pt x="67" y="83"/>
                    <a:pt x="67" y="83"/>
                    <a:pt x="67" y="82"/>
                  </a:cubicBezTo>
                  <a:cubicBezTo>
                    <a:pt x="67" y="82"/>
                    <a:pt x="67" y="82"/>
                    <a:pt x="67" y="82"/>
                  </a:cubicBezTo>
                  <a:cubicBezTo>
                    <a:pt x="67" y="82"/>
                    <a:pt x="67" y="82"/>
                    <a:pt x="67" y="82"/>
                  </a:cubicBezTo>
                  <a:cubicBezTo>
                    <a:pt x="67" y="82"/>
                    <a:pt x="67" y="82"/>
                    <a:pt x="67" y="82"/>
                  </a:cubicBezTo>
                  <a:cubicBezTo>
                    <a:pt x="67" y="82"/>
                    <a:pt x="67" y="81"/>
                    <a:pt x="67" y="81"/>
                  </a:cubicBezTo>
                  <a:cubicBezTo>
                    <a:pt x="67" y="81"/>
                    <a:pt x="67" y="81"/>
                    <a:pt x="67" y="81"/>
                  </a:cubicBezTo>
                  <a:cubicBezTo>
                    <a:pt x="67" y="81"/>
                    <a:pt x="67" y="81"/>
                    <a:pt x="66" y="81"/>
                  </a:cubicBezTo>
                  <a:cubicBezTo>
                    <a:pt x="66" y="81"/>
                    <a:pt x="66" y="81"/>
                    <a:pt x="66" y="81"/>
                  </a:cubicBezTo>
                  <a:cubicBezTo>
                    <a:pt x="66" y="81"/>
                    <a:pt x="66" y="81"/>
                    <a:pt x="66" y="81"/>
                  </a:cubicBezTo>
                  <a:cubicBezTo>
                    <a:pt x="66" y="81"/>
                    <a:pt x="66" y="81"/>
                    <a:pt x="66" y="81"/>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8"/>
                    <a:pt x="66" y="78"/>
                    <a:pt x="66" y="78"/>
                  </a:cubicBezTo>
                  <a:cubicBezTo>
                    <a:pt x="65" y="78"/>
                    <a:pt x="65" y="78"/>
                    <a:pt x="65" y="78"/>
                  </a:cubicBezTo>
                  <a:cubicBezTo>
                    <a:pt x="65" y="78"/>
                    <a:pt x="65" y="78"/>
                    <a:pt x="65" y="78"/>
                  </a:cubicBezTo>
                  <a:cubicBezTo>
                    <a:pt x="65" y="78"/>
                    <a:pt x="65" y="78"/>
                    <a:pt x="65" y="78"/>
                  </a:cubicBezTo>
                  <a:cubicBezTo>
                    <a:pt x="65"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7"/>
                    <a:pt x="64" y="77"/>
                  </a:cubicBezTo>
                  <a:cubicBezTo>
                    <a:pt x="64" y="77"/>
                    <a:pt x="64" y="77"/>
                    <a:pt x="64" y="77"/>
                  </a:cubicBezTo>
                  <a:cubicBezTo>
                    <a:pt x="64" y="77"/>
                    <a:pt x="64" y="77"/>
                    <a:pt x="64" y="77"/>
                  </a:cubicBezTo>
                  <a:cubicBezTo>
                    <a:pt x="64" y="77"/>
                    <a:pt x="64" y="77"/>
                    <a:pt x="64" y="77"/>
                  </a:cubicBezTo>
                  <a:cubicBezTo>
                    <a:pt x="63" y="77"/>
                    <a:pt x="63" y="77"/>
                    <a:pt x="63" y="77"/>
                  </a:cubicBezTo>
                  <a:cubicBezTo>
                    <a:pt x="63" y="77"/>
                    <a:pt x="63" y="77"/>
                    <a:pt x="63" y="77"/>
                  </a:cubicBezTo>
                  <a:cubicBezTo>
                    <a:pt x="63" y="77"/>
                    <a:pt x="63" y="77"/>
                    <a:pt x="63" y="77"/>
                  </a:cubicBezTo>
                  <a:cubicBezTo>
                    <a:pt x="63" y="77"/>
                    <a:pt x="63" y="77"/>
                    <a:pt x="63" y="77"/>
                  </a:cubicBezTo>
                  <a:cubicBezTo>
                    <a:pt x="63" y="77"/>
                    <a:pt x="63" y="77"/>
                    <a:pt x="63" y="76"/>
                  </a:cubicBezTo>
                  <a:cubicBezTo>
                    <a:pt x="63" y="76"/>
                    <a:pt x="63" y="76"/>
                    <a:pt x="63" y="76"/>
                  </a:cubicBezTo>
                  <a:cubicBezTo>
                    <a:pt x="62" y="76"/>
                    <a:pt x="62" y="76"/>
                    <a:pt x="62" y="76"/>
                  </a:cubicBezTo>
                  <a:cubicBezTo>
                    <a:pt x="62" y="76"/>
                    <a:pt x="62" y="76"/>
                    <a:pt x="62" y="76"/>
                  </a:cubicBezTo>
                  <a:cubicBezTo>
                    <a:pt x="62" y="76"/>
                    <a:pt x="62" y="76"/>
                    <a:pt x="62" y="76"/>
                  </a:cubicBezTo>
                  <a:cubicBezTo>
                    <a:pt x="62" y="76"/>
                    <a:pt x="62" y="75"/>
                    <a:pt x="62" y="75"/>
                  </a:cubicBezTo>
                  <a:cubicBezTo>
                    <a:pt x="62" y="75"/>
                    <a:pt x="62" y="75"/>
                    <a:pt x="62" y="75"/>
                  </a:cubicBezTo>
                  <a:cubicBezTo>
                    <a:pt x="62" y="75"/>
                    <a:pt x="61" y="75"/>
                    <a:pt x="61" y="75"/>
                  </a:cubicBezTo>
                  <a:cubicBezTo>
                    <a:pt x="61" y="75"/>
                    <a:pt x="61" y="75"/>
                    <a:pt x="61" y="75"/>
                  </a:cubicBezTo>
                  <a:cubicBezTo>
                    <a:pt x="61" y="75"/>
                    <a:pt x="61" y="75"/>
                    <a:pt x="61" y="75"/>
                  </a:cubicBezTo>
                  <a:cubicBezTo>
                    <a:pt x="61" y="75"/>
                    <a:pt x="61" y="74"/>
                    <a:pt x="61" y="74"/>
                  </a:cubicBezTo>
                  <a:cubicBezTo>
                    <a:pt x="61" y="74"/>
                    <a:pt x="61" y="74"/>
                    <a:pt x="61" y="74"/>
                  </a:cubicBezTo>
                  <a:cubicBezTo>
                    <a:pt x="61" y="74"/>
                    <a:pt x="61" y="74"/>
                    <a:pt x="61" y="74"/>
                  </a:cubicBezTo>
                  <a:cubicBezTo>
                    <a:pt x="61" y="74"/>
                    <a:pt x="61" y="74"/>
                    <a:pt x="61" y="74"/>
                  </a:cubicBezTo>
                  <a:cubicBezTo>
                    <a:pt x="61" y="74"/>
                    <a:pt x="61" y="74"/>
                    <a:pt x="61" y="74"/>
                  </a:cubicBezTo>
                  <a:cubicBezTo>
                    <a:pt x="61" y="74"/>
                    <a:pt x="61" y="73"/>
                    <a:pt x="61" y="73"/>
                  </a:cubicBezTo>
                  <a:cubicBezTo>
                    <a:pt x="61" y="73"/>
                    <a:pt x="61" y="73"/>
                    <a:pt x="60" y="73"/>
                  </a:cubicBezTo>
                  <a:cubicBezTo>
                    <a:pt x="60" y="73"/>
                    <a:pt x="60" y="73"/>
                    <a:pt x="60" y="73"/>
                  </a:cubicBezTo>
                  <a:cubicBezTo>
                    <a:pt x="60" y="73"/>
                    <a:pt x="60" y="73"/>
                    <a:pt x="60" y="73"/>
                  </a:cubicBezTo>
                  <a:cubicBezTo>
                    <a:pt x="60" y="73"/>
                    <a:pt x="60" y="73"/>
                    <a:pt x="60" y="73"/>
                  </a:cubicBezTo>
                  <a:cubicBezTo>
                    <a:pt x="60" y="73"/>
                    <a:pt x="60" y="73"/>
                    <a:pt x="60" y="73"/>
                  </a:cubicBezTo>
                  <a:cubicBezTo>
                    <a:pt x="60" y="73"/>
                    <a:pt x="60" y="73"/>
                    <a:pt x="60" y="73"/>
                  </a:cubicBezTo>
                  <a:cubicBezTo>
                    <a:pt x="60" y="73"/>
                    <a:pt x="60" y="73"/>
                    <a:pt x="60" y="72"/>
                  </a:cubicBezTo>
                  <a:cubicBezTo>
                    <a:pt x="60" y="72"/>
                    <a:pt x="60" y="72"/>
                    <a:pt x="60" y="72"/>
                  </a:cubicBezTo>
                  <a:cubicBezTo>
                    <a:pt x="60" y="72"/>
                    <a:pt x="60" y="72"/>
                    <a:pt x="60" y="72"/>
                  </a:cubicBezTo>
                  <a:cubicBezTo>
                    <a:pt x="60" y="72"/>
                    <a:pt x="60" y="72"/>
                    <a:pt x="60" y="72"/>
                  </a:cubicBezTo>
                  <a:cubicBezTo>
                    <a:pt x="60" y="72"/>
                    <a:pt x="60" y="72"/>
                    <a:pt x="60" y="72"/>
                  </a:cubicBezTo>
                  <a:cubicBezTo>
                    <a:pt x="60" y="72"/>
                    <a:pt x="60" y="72"/>
                    <a:pt x="60" y="72"/>
                  </a:cubicBezTo>
                  <a:cubicBezTo>
                    <a:pt x="60" y="71"/>
                    <a:pt x="60" y="71"/>
                    <a:pt x="60" y="71"/>
                  </a:cubicBezTo>
                  <a:cubicBezTo>
                    <a:pt x="60"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0"/>
                    <a:pt x="59" y="70"/>
                  </a:cubicBezTo>
                  <a:cubicBezTo>
                    <a:pt x="59" y="70"/>
                    <a:pt x="59" y="70"/>
                    <a:pt x="59" y="70"/>
                  </a:cubicBezTo>
                  <a:cubicBezTo>
                    <a:pt x="59" y="70"/>
                    <a:pt x="59" y="70"/>
                    <a:pt x="59" y="70"/>
                  </a:cubicBezTo>
                  <a:cubicBezTo>
                    <a:pt x="59" y="70"/>
                    <a:pt x="59" y="70"/>
                    <a:pt x="59" y="70"/>
                  </a:cubicBezTo>
                  <a:cubicBezTo>
                    <a:pt x="58" y="70"/>
                    <a:pt x="58" y="70"/>
                    <a:pt x="58" y="70"/>
                  </a:cubicBezTo>
                  <a:cubicBezTo>
                    <a:pt x="58" y="70"/>
                    <a:pt x="58" y="70"/>
                    <a:pt x="58" y="70"/>
                  </a:cubicBezTo>
                  <a:cubicBezTo>
                    <a:pt x="58" y="70"/>
                    <a:pt x="58" y="70"/>
                    <a:pt x="58" y="70"/>
                  </a:cubicBezTo>
                  <a:cubicBezTo>
                    <a:pt x="58" y="70"/>
                    <a:pt x="58" y="70"/>
                    <a:pt x="58" y="70"/>
                  </a:cubicBezTo>
                  <a:cubicBezTo>
                    <a:pt x="57" y="70"/>
                    <a:pt x="57" y="70"/>
                    <a:pt x="57" y="70"/>
                  </a:cubicBezTo>
                  <a:cubicBezTo>
                    <a:pt x="57" y="70"/>
                    <a:pt x="57" y="70"/>
                    <a:pt x="57" y="70"/>
                  </a:cubicBezTo>
                  <a:cubicBezTo>
                    <a:pt x="57" y="70"/>
                    <a:pt x="57" y="70"/>
                    <a:pt x="57"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5" y="70"/>
                  </a:cubicBezTo>
                  <a:cubicBezTo>
                    <a:pt x="55" y="70"/>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4" y="69"/>
                  </a:cubicBezTo>
                  <a:cubicBezTo>
                    <a:pt x="54" y="68"/>
                    <a:pt x="54" y="69"/>
                    <a:pt x="54" y="69"/>
                  </a:cubicBezTo>
                  <a:cubicBezTo>
                    <a:pt x="54" y="69"/>
                    <a:pt x="54" y="68"/>
                    <a:pt x="54" y="68"/>
                  </a:cubicBezTo>
                  <a:cubicBezTo>
                    <a:pt x="54" y="68"/>
                    <a:pt x="54" y="68"/>
                    <a:pt x="54" y="68"/>
                  </a:cubicBezTo>
                  <a:cubicBezTo>
                    <a:pt x="54" y="68"/>
                    <a:pt x="54" y="68"/>
                    <a:pt x="54" y="68"/>
                  </a:cubicBezTo>
                  <a:cubicBezTo>
                    <a:pt x="54" y="68"/>
                    <a:pt x="54"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3" y="68"/>
                  </a:cubicBezTo>
                  <a:cubicBezTo>
                    <a:pt x="53" y="68"/>
                    <a:pt x="53" y="68"/>
                    <a:pt x="52" y="68"/>
                  </a:cubicBezTo>
                  <a:cubicBezTo>
                    <a:pt x="52" y="68"/>
                    <a:pt x="52" y="68"/>
                    <a:pt x="52" y="68"/>
                  </a:cubicBezTo>
                  <a:cubicBezTo>
                    <a:pt x="52" y="68"/>
                    <a:pt x="52" y="67"/>
                    <a:pt x="52" y="67"/>
                  </a:cubicBezTo>
                  <a:cubicBezTo>
                    <a:pt x="52" y="67"/>
                    <a:pt x="52" y="67"/>
                    <a:pt x="52" y="67"/>
                  </a:cubicBezTo>
                  <a:cubicBezTo>
                    <a:pt x="52" y="67"/>
                    <a:pt x="52" y="67"/>
                    <a:pt x="52" y="67"/>
                  </a:cubicBezTo>
                  <a:cubicBezTo>
                    <a:pt x="52" y="67"/>
                    <a:pt x="52" y="67"/>
                    <a:pt x="52" y="67"/>
                  </a:cubicBezTo>
                  <a:cubicBezTo>
                    <a:pt x="52" y="67"/>
                    <a:pt x="52" y="67"/>
                    <a:pt x="52" y="67"/>
                  </a:cubicBezTo>
                  <a:cubicBezTo>
                    <a:pt x="52" y="67"/>
                    <a:pt x="52" y="67"/>
                    <a:pt x="52" y="67"/>
                  </a:cubicBezTo>
                  <a:cubicBezTo>
                    <a:pt x="52" y="67"/>
                    <a:pt x="52" y="67"/>
                    <a:pt x="51" y="67"/>
                  </a:cubicBezTo>
                  <a:cubicBezTo>
                    <a:pt x="51" y="67"/>
                    <a:pt x="51" y="67"/>
                    <a:pt x="51" y="67"/>
                  </a:cubicBezTo>
                  <a:cubicBezTo>
                    <a:pt x="51" y="67"/>
                    <a:pt x="51" y="67"/>
                    <a:pt x="51" y="67"/>
                  </a:cubicBezTo>
                  <a:cubicBezTo>
                    <a:pt x="51" y="67"/>
                    <a:pt x="51" y="67"/>
                    <a:pt x="51" y="67"/>
                  </a:cubicBezTo>
                  <a:cubicBezTo>
                    <a:pt x="51" y="67"/>
                    <a:pt x="51" y="67"/>
                    <a:pt x="51" y="67"/>
                  </a:cubicBezTo>
                  <a:cubicBezTo>
                    <a:pt x="51" y="67"/>
                    <a:pt x="51" y="67"/>
                    <a:pt x="51" y="67"/>
                  </a:cubicBezTo>
                  <a:cubicBezTo>
                    <a:pt x="51" y="67"/>
                    <a:pt x="50" y="67"/>
                    <a:pt x="50" y="67"/>
                  </a:cubicBezTo>
                  <a:cubicBezTo>
                    <a:pt x="50" y="67"/>
                    <a:pt x="50" y="67"/>
                    <a:pt x="50" y="67"/>
                  </a:cubicBezTo>
                  <a:cubicBezTo>
                    <a:pt x="50" y="67"/>
                    <a:pt x="50" y="67"/>
                    <a:pt x="50" y="67"/>
                  </a:cubicBezTo>
                  <a:cubicBezTo>
                    <a:pt x="50" y="67"/>
                    <a:pt x="50" y="67"/>
                    <a:pt x="50" y="67"/>
                  </a:cubicBezTo>
                  <a:cubicBezTo>
                    <a:pt x="50" y="67"/>
                    <a:pt x="50" y="66"/>
                    <a:pt x="50" y="66"/>
                  </a:cubicBezTo>
                  <a:cubicBezTo>
                    <a:pt x="50" y="66"/>
                    <a:pt x="49" y="66"/>
                    <a:pt x="49" y="66"/>
                  </a:cubicBezTo>
                  <a:cubicBezTo>
                    <a:pt x="49" y="67"/>
                    <a:pt x="49" y="67"/>
                    <a:pt x="49" y="67"/>
                  </a:cubicBezTo>
                  <a:cubicBezTo>
                    <a:pt x="49" y="67"/>
                    <a:pt x="49" y="67"/>
                    <a:pt x="49" y="67"/>
                  </a:cubicBezTo>
                  <a:cubicBezTo>
                    <a:pt x="49" y="67"/>
                    <a:pt x="49" y="67"/>
                    <a:pt x="49" y="67"/>
                  </a:cubicBezTo>
                  <a:cubicBezTo>
                    <a:pt x="49" y="67"/>
                    <a:pt x="49" y="67"/>
                    <a:pt x="49" y="67"/>
                  </a:cubicBezTo>
                  <a:cubicBezTo>
                    <a:pt x="49" y="67"/>
                    <a:pt x="49" y="67"/>
                    <a:pt x="49" y="67"/>
                  </a:cubicBezTo>
                  <a:cubicBezTo>
                    <a:pt x="49" y="67"/>
                    <a:pt x="48" y="67"/>
                    <a:pt x="48" y="67"/>
                  </a:cubicBezTo>
                  <a:cubicBezTo>
                    <a:pt x="48" y="67"/>
                    <a:pt x="48" y="67"/>
                    <a:pt x="48" y="67"/>
                  </a:cubicBezTo>
                  <a:cubicBezTo>
                    <a:pt x="48" y="68"/>
                    <a:pt x="49" y="68"/>
                    <a:pt x="49" y="68"/>
                  </a:cubicBezTo>
                  <a:cubicBezTo>
                    <a:pt x="49" y="68"/>
                    <a:pt x="49" y="68"/>
                    <a:pt x="49" y="68"/>
                  </a:cubicBezTo>
                  <a:cubicBezTo>
                    <a:pt x="49" y="68"/>
                    <a:pt x="49" y="68"/>
                    <a:pt x="49"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9"/>
                    <a:pt x="48" y="69"/>
                  </a:cubicBezTo>
                  <a:cubicBezTo>
                    <a:pt x="48" y="69"/>
                    <a:pt x="48" y="69"/>
                    <a:pt x="48" y="69"/>
                  </a:cubicBezTo>
                  <a:cubicBezTo>
                    <a:pt x="48" y="69"/>
                    <a:pt x="47" y="69"/>
                    <a:pt x="47" y="69"/>
                  </a:cubicBezTo>
                  <a:cubicBezTo>
                    <a:pt x="47" y="69"/>
                    <a:pt x="47" y="69"/>
                    <a:pt x="47" y="69"/>
                  </a:cubicBezTo>
                  <a:cubicBezTo>
                    <a:pt x="47" y="69"/>
                    <a:pt x="47" y="69"/>
                    <a:pt x="47" y="69"/>
                  </a:cubicBezTo>
                  <a:cubicBezTo>
                    <a:pt x="47" y="69"/>
                    <a:pt x="47" y="69"/>
                    <a:pt x="47" y="69"/>
                  </a:cubicBezTo>
                  <a:cubicBezTo>
                    <a:pt x="47" y="69"/>
                    <a:pt x="46" y="69"/>
                    <a:pt x="46" y="69"/>
                  </a:cubicBezTo>
                  <a:cubicBezTo>
                    <a:pt x="46" y="69"/>
                    <a:pt x="46" y="69"/>
                    <a:pt x="46" y="69"/>
                  </a:cubicBezTo>
                  <a:cubicBezTo>
                    <a:pt x="46" y="69"/>
                    <a:pt x="46" y="69"/>
                    <a:pt x="46" y="69"/>
                  </a:cubicBezTo>
                  <a:cubicBezTo>
                    <a:pt x="46" y="69"/>
                    <a:pt x="46" y="69"/>
                    <a:pt x="46" y="69"/>
                  </a:cubicBezTo>
                  <a:cubicBezTo>
                    <a:pt x="46" y="69"/>
                    <a:pt x="45" y="69"/>
                    <a:pt x="45" y="69"/>
                  </a:cubicBezTo>
                  <a:cubicBezTo>
                    <a:pt x="45" y="69"/>
                    <a:pt x="45" y="69"/>
                    <a:pt x="45" y="69"/>
                  </a:cubicBezTo>
                  <a:cubicBezTo>
                    <a:pt x="45" y="69"/>
                    <a:pt x="45" y="69"/>
                    <a:pt x="45" y="69"/>
                  </a:cubicBezTo>
                  <a:cubicBezTo>
                    <a:pt x="45" y="69"/>
                    <a:pt x="45" y="69"/>
                    <a:pt x="45" y="69"/>
                  </a:cubicBezTo>
                  <a:cubicBezTo>
                    <a:pt x="45" y="69"/>
                    <a:pt x="45" y="69"/>
                    <a:pt x="45" y="69"/>
                  </a:cubicBezTo>
                  <a:cubicBezTo>
                    <a:pt x="44" y="69"/>
                    <a:pt x="44" y="69"/>
                    <a:pt x="44" y="69"/>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9"/>
                    <a:pt x="44" y="69"/>
                  </a:cubicBezTo>
                  <a:cubicBezTo>
                    <a:pt x="44" y="69"/>
                    <a:pt x="44" y="69"/>
                    <a:pt x="44" y="69"/>
                  </a:cubicBezTo>
                  <a:cubicBezTo>
                    <a:pt x="43" y="69"/>
                    <a:pt x="43" y="68"/>
                    <a:pt x="43" y="68"/>
                  </a:cubicBezTo>
                  <a:cubicBezTo>
                    <a:pt x="43" y="68"/>
                    <a:pt x="43" y="68"/>
                    <a:pt x="43" y="68"/>
                  </a:cubicBezTo>
                  <a:cubicBezTo>
                    <a:pt x="43" y="68"/>
                    <a:pt x="43" y="68"/>
                    <a:pt x="43" y="68"/>
                  </a:cubicBezTo>
                  <a:cubicBezTo>
                    <a:pt x="43" y="68"/>
                    <a:pt x="43" y="68"/>
                    <a:pt x="43" y="68"/>
                  </a:cubicBezTo>
                  <a:cubicBezTo>
                    <a:pt x="43" y="68"/>
                    <a:pt x="43" y="69"/>
                    <a:pt x="43" y="69"/>
                  </a:cubicBezTo>
                  <a:cubicBezTo>
                    <a:pt x="43" y="69"/>
                    <a:pt x="43" y="69"/>
                    <a:pt x="42" y="69"/>
                  </a:cubicBezTo>
                  <a:cubicBezTo>
                    <a:pt x="42" y="69"/>
                    <a:pt x="42" y="69"/>
                    <a:pt x="42" y="69"/>
                  </a:cubicBezTo>
                  <a:cubicBezTo>
                    <a:pt x="42" y="68"/>
                    <a:pt x="42" y="68"/>
                    <a:pt x="42" y="68"/>
                  </a:cubicBezTo>
                  <a:cubicBezTo>
                    <a:pt x="42" y="68"/>
                    <a:pt x="42" y="68"/>
                    <a:pt x="42" y="68"/>
                  </a:cubicBezTo>
                  <a:cubicBezTo>
                    <a:pt x="42" y="68"/>
                    <a:pt x="42" y="68"/>
                    <a:pt x="42" y="68"/>
                  </a:cubicBezTo>
                  <a:cubicBezTo>
                    <a:pt x="42" y="68"/>
                    <a:pt x="42" y="68"/>
                    <a:pt x="42" y="68"/>
                  </a:cubicBezTo>
                  <a:cubicBezTo>
                    <a:pt x="42" y="68"/>
                    <a:pt x="42"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0" y="68"/>
                    <a:pt x="40" y="68"/>
                    <a:pt x="40" y="68"/>
                  </a:cubicBezTo>
                  <a:cubicBezTo>
                    <a:pt x="40" y="68"/>
                    <a:pt x="40" y="68"/>
                    <a:pt x="40" y="68"/>
                  </a:cubicBezTo>
                  <a:cubicBezTo>
                    <a:pt x="40" y="68"/>
                    <a:pt x="40" y="68"/>
                    <a:pt x="40" y="68"/>
                  </a:cubicBezTo>
                  <a:cubicBezTo>
                    <a:pt x="40" y="68"/>
                    <a:pt x="40" y="68"/>
                    <a:pt x="40" y="68"/>
                  </a:cubicBezTo>
                  <a:cubicBezTo>
                    <a:pt x="40" y="68"/>
                    <a:pt x="40" y="68"/>
                    <a:pt x="40" y="68"/>
                  </a:cubicBezTo>
                  <a:cubicBezTo>
                    <a:pt x="40"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8" y="68"/>
                    <a:pt x="38" y="68"/>
                  </a:cubicBezTo>
                  <a:cubicBezTo>
                    <a:pt x="38" y="67"/>
                    <a:pt x="38" y="67"/>
                    <a:pt x="38" y="67"/>
                  </a:cubicBezTo>
                  <a:cubicBezTo>
                    <a:pt x="38" y="67"/>
                    <a:pt x="38" y="67"/>
                    <a:pt x="38" y="67"/>
                  </a:cubicBezTo>
                  <a:cubicBezTo>
                    <a:pt x="38" y="67"/>
                    <a:pt x="38" y="67"/>
                    <a:pt x="38" y="67"/>
                  </a:cubicBezTo>
                  <a:cubicBezTo>
                    <a:pt x="38" y="67"/>
                    <a:pt x="38" y="67"/>
                    <a:pt x="38" y="67"/>
                  </a:cubicBezTo>
                  <a:cubicBezTo>
                    <a:pt x="38" y="67"/>
                    <a:pt x="38" y="67"/>
                    <a:pt x="38" y="67"/>
                  </a:cubicBezTo>
                  <a:cubicBezTo>
                    <a:pt x="38" y="68"/>
                    <a:pt x="38" y="68"/>
                    <a:pt x="38" y="68"/>
                  </a:cubicBezTo>
                  <a:cubicBezTo>
                    <a:pt x="37" y="68"/>
                    <a:pt x="37" y="68"/>
                    <a:pt x="37" y="68"/>
                  </a:cubicBezTo>
                  <a:cubicBezTo>
                    <a:pt x="37" y="68"/>
                    <a:pt x="37" y="68"/>
                    <a:pt x="37" y="68"/>
                  </a:cubicBezTo>
                  <a:cubicBezTo>
                    <a:pt x="37" y="68"/>
                    <a:pt x="37" y="68"/>
                    <a:pt x="37" y="68"/>
                  </a:cubicBezTo>
                  <a:cubicBezTo>
                    <a:pt x="37" y="68"/>
                    <a:pt x="37" y="67"/>
                    <a:pt x="37" y="67"/>
                  </a:cubicBezTo>
                  <a:cubicBezTo>
                    <a:pt x="37" y="67"/>
                    <a:pt x="37" y="67"/>
                    <a:pt x="37" y="67"/>
                  </a:cubicBezTo>
                  <a:cubicBezTo>
                    <a:pt x="37" y="67"/>
                    <a:pt x="37" y="67"/>
                    <a:pt x="37" y="67"/>
                  </a:cubicBezTo>
                  <a:cubicBezTo>
                    <a:pt x="37" y="67"/>
                    <a:pt x="37" y="67"/>
                    <a:pt x="37" y="67"/>
                  </a:cubicBezTo>
                  <a:cubicBezTo>
                    <a:pt x="37" y="67"/>
                    <a:pt x="37" y="67"/>
                    <a:pt x="37" y="67"/>
                  </a:cubicBezTo>
                  <a:cubicBezTo>
                    <a:pt x="36" y="67"/>
                    <a:pt x="36" y="67"/>
                    <a:pt x="36" y="67"/>
                  </a:cubicBezTo>
                  <a:cubicBezTo>
                    <a:pt x="36" y="67"/>
                    <a:pt x="36" y="67"/>
                    <a:pt x="36" y="67"/>
                  </a:cubicBezTo>
                  <a:cubicBezTo>
                    <a:pt x="36" y="67"/>
                    <a:pt x="36" y="67"/>
                    <a:pt x="36" y="67"/>
                  </a:cubicBezTo>
                  <a:cubicBezTo>
                    <a:pt x="36" y="67"/>
                    <a:pt x="36" y="66"/>
                    <a:pt x="36" y="66"/>
                  </a:cubicBezTo>
                  <a:cubicBezTo>
                    <a:pt x="36" y="66"/>
                    <a:pt x="36" y="66"/>
                    <a:pt x="36" y="66"/>
                  </a:cubicBezTo>
                  <a:cubicBezTo>
                    <a:pt x="36" y="66"/>
                    <a:pt x="36" y="66"/>
                    <a:pt x="36" y="66"/>
                  </a:cubicBezTo>
                  <a:cubicBezTo>
                    <a:pt x="36" y="66"/>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7" y="66"/>
                  </a:cubicBezTo>
                  <a:cubicBezTo>
                    <a:pt x="37" y="67"/>
                    <a:pt x="37" y="67"/>
                    <a:pt x="37" y="67"/>
                  </a:cubicBezTo>
                  <a:cubicBezTo>
                    <a:pt x="37" y="67"/>
                    <a:pt x="37" y="67"/>
                    <a:pt x="37" y="67"/>
                  </a:cubicBezTo>
                  <a:cubicBezTo>
                    <a:pt x="37" y="67"/>
                    <a:pt x="37" y="67"/>
                    <a:pt x="38" y="67"/>
                  </a:cubicBezTo>
                  <a:cubicBezTo>
                    <a:pt x="38" y="67"/>
                    <a:pt x="38" y="67"/>
                    <a:pt x="38" y="67"/>
                  </a:cubicBezTo>
                  <a:cubicBezTo>
                    <a:pt x="38" y="67"/>
                    <a:pt x="38" y="67"/>
                    <a:pt x="38" y="67"/>
                  </a:cubicBezTo>
                  <a:cubicBezTo>
                    <a:pt x="38" y="67"/>
                    <a:pt x="38" y="67"/>
                    <a:pt x="38" y="67"/>
                  </a:cubicBezTo>
                  <a:cubicBezTo>
                    <a:pt x="38" y="67"/>
                    <a:pt x="38" y="67"/>
                    <a:pt x="38" y="67"/>
                  </a:cubicBezTo>
                  <a:cubicBezTo>
                    <a:pt x="38" y="66"/>
                    <a:pt x="38" y="67"/>
                    <a:pt x="38" y="67"/>
                  </a:cubicBezTo>
                  <a:cubicBezTo>
                    <a:pt x="38" y="67"/>
                    <a:pt x="39" y="67"/>
                    <a:pt x="39" y="67"/>
                  </a:cubicBezTo>
                  <a:cubicBezTo>
                    <a:pt x="39" y="67"/>
                    <a:pt x="39" y="67"/>
                    <a:pt x="39" y="67"/>
                  </a:cubicBezTo>
                  <a:cubicBezTo>
                    <a:pt x="39" y="67"/>
                    <a:pt x="39" y="67"/>
                    <a:pt x="39" y="67"/>
                  </a:cubicBezTo>
                  <a:cubicBezTo>
                    <a:pt x="39" y="67"/>
                    <a:pt x="39" y="67"/>
                    <a:pt x="39" y="67"/>
                  </a:cubicBezTo>
                  <a:cubicBezTo>
                    <a:pt x="39" y="67"/>
                    <a:pt x="39" y="67"/>
                    <a:pt x="39" y="67"/>
                  </a:cubicBezTo>
                  <a:cubicBezTo>
                    <a:pt x="39" y="67"/>
                    <a:pt x="39" y="67"/>
                    <a:pt x="39" y="67"/>
                  </a:cubicBezTo>
                  <a:cubicBezTo>
                    <a:pt x="39" y="67"/>
                    <a:pt x="40" y="67"/>
                    <a:pt x="40" y="67"/>
                  </a:cubicBezTo>
                  <a:cubicBezTo>
                    <a:pt x="40" y="67"/>
                    <a:pt x="40" y="67"/>
                    <a:pt x="40" y="67"/>
                  </a:cubicBezTo>
                  <a:cubicBezTo>
                    <a:pt x="40" y="67"/>
                    <a:pt x="40" y="67"/>
                    <a:pt x="40" y="67"/>
                  </a:cubicBezTo>
                  <a:cubicBezTo>
                    <a:pt x="40" y="67"/>
                    <a:pt x="40" y="67"/>
                    <a:pt x="40" y="67"/>
                  </a:cubicBezTo>
                  <a:cubicBezTo>
                    <a:pt x="40" y="67"/>
                    <a:pt x="40" y="67"/>
                    <a:pt x="40" y="67"/>
                  </a:cubicBezTo>
                  <a:cubicBezTo>
                    <a:pt x="40" y="67"/>
                    <a:pt x="40" y="67"/>
                    <a:pt x="40" y="67"/>
                  </a:cubicBezTo>
                  <a:cubicBezTo>
                    <a:pt x="40" y="68"/>
                    <a:pt x="40" y="68"/>
                    <a:pt x="40" y="68"/>
                  </a:cubicBezTo>
                  <a:cubicBezTo>
                    <a:pt x="40" y="67"/>
                    <a:pt x="40" y="67"/>
                    <a:pt x="40" y="67"/>
                  </a:cubicBezTo>
                  <a:cubicBezTo>
                    <a:pt x="41" y="68"/>
                    <a:pt x="41"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3" y="67"/>
                    <a:pt x="43" y="67"/>
                  </a:cubicBezTo>
                  <a:cubicBezTo>
                    <a:pt x="43" y="67"/>
                    <a:pt x="43" y="67"/>
                    <a:pt x="43" y="67"/>
                  </a:cubicBezTo>
                  <a:cubicBezTo>
                    <a:pt x="43" y="66"/>
                    <a:pt x="43" y="66"/>
                    <a:pt x="43" y="66"/>
                  </a:cubicBezTo>
                  <a:cubicBezTo>
                    <a:pt x="43" y="66"/>
                    <a:pt x="43" y="66"/>
                    <a:pt x="43" y="67"/>
                  </a:cubicBezTo>
                  <a:cubicBezTo>
                    <a:pt x="43" y="67"/>
                    <a:pt x="43" y="67"/>
                    <a:pt x="43" y="67"/>
                  </a:cubicBezTo>
                  <a:cubicBezTo>
                    <a:pt x="43" y="67"/>
                    <a:pt x="43" y="67"/>
                    <a:pt x="43" y="67"/>
                  </a:cubicBezTo>
                  <a:cubicBezTo>
                    <a:pt x="43" y="67"/>
                    <a:pt x="43"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5"/>
                    <a:pt x="44" y="65"/>
                    <a:pt x="44" y="65"/>
                  </a:cubicBezTo>
                  <a:cubicBezTo>
                    <a:pt x="44" y="65"/>
                    <a:pt x="44" y="65"/>
                    <a:pt x="44"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4"/>
                    <a:pt x="45" y="64"/>
                    <a:pt x="45" y="64"/>
                  </a:cubicBezTo>
                  <a:cubicBezTo>
                    <a:pt x="46" y="64"/>
                    <a:pt x="46" y="64"/>
                    <a:pt x="46" y="64"/>
                  </a:cubicBezTo>
                  <a:cubicBezTo>
                    <a:pt x="46" y="64"/>
                    <a:pt x="46" y="64"/>
                    <a:pt x="46" y="64"/>
                  </a:cubicBezTo>
                  <a:cubicBezTo>
                    <a:pt x="46" y="64"/>
                    <a:pt x="46" y="64"/>
                    <a:pt x="46" y="64"/>
                  </a:cubicBezTo>
                  <a:cubicBezTo>
                    <a:pt x="46" y="64"/>
                    <a:pt x="46" y="64"/>
                    <a:pt x="46" y="64"/>
                  </a:cubicBezTo>
                  <a:cubicBezTo>
                    <a:pt x="46" y="64"/>
                    <a:pt x="46" y="64"/>
                    <a:pt x="46" y="64"/>
                  </a:cubicBezTo>
                  <a:cubicBezTo>
                    <a:pt x="46" y="63"/>
                    <a:pt x="46" y="63"/>
                    <a:pt x="46" y="63"/>
                  </a:cubicBezTo>
                  <a:cubicBezTo>
                    <a:pt x="47" y="63"/>
                    <a:pt x="47" y="63"/>
                    <a:pt x="47" y="63"/>
                  </a:cubicBezTo>
                  <a:cubicBezTo>
                    <a:pt x="47" y="63"/>
                    <a:pt x="47" y="63"/>
                    <a:pt x="47" y="63"/>
                  </a:cubicBezTo>
                  <a:cubicBezTo>
                    <a:pt x="47" y="63"/>
                    <a:pt x="47" y="63"/>
                    <a:pt x="47" y="63"/>
                  </a:cubicBezTo>
                  <a:cubicBezTo>
                    <a:pt x="47" y="63"/>
                    <a:pt x="47"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9" y="63"/>
                    <a:pt x="49" y="63"/>
                    <a:pt x="49" y="63"/>
                  </a:cubicBezTo>
                  <a:cubicBezTo>
                    <a:pt x="49" y="63"/>
                    <a:pt x="49" y="63"/>
                    <a:pt x="49" y="63"/>
                  </a:cubicBezTo>
                  <a:cubicBezTo>
                    <a:pt x="49" y="63"/>
                    <a:pt x="49" y="63"/>
                    <a:pt x="49" y="63"/>
                  </a:cubicBezTo>
                  <a:cubicBezTo>
                    <a:pt x="49" y="63"/>
                    <a:pt x="49" y="63"/>
                    <a:pt x="49" y="63"/>
                  </a:cubicBezTo>
                  <a:cubicBezTo>
                    <a:pt x="49" y="63"/>
                    <a:pt x="49" y="63"/>
                    <a:pt x="49" y="63"/>
                  </a:cubicBezTo>
                  <a:cubicBezTo>
                    <a:pt x="49" y="63"/>
                    <a:pt x="49" y="63"/>
                    <a:pt x="49" y="63"/>
                  </a:cubicBezTo>
                  <a:cubicBezTo>
                    <a:pt x="50" y="63"/>
                    <a:pt x="50" y="63"/>
                    <a:pt x="50" y="63"/>
                  </a:cubicBezTo>
                  <a:cubicBezTo>
                    <a:pt x="50" y="63"/>
                    <a:pt x="50" y="63"/>
                    <a:pt x="50" y="63"/>
                  </a:cubicBezTo>
                  <a:cubicBezTo>
                    <a:pt x="50" y="63"/>
                    <a:pt x="50" y="63"/>
                    <a:pt x="50" y="63"/>
                  </a:cubicBezTo>
                  <a:cubicBezTo>
                    <a:pt x="51" y="63"/>
                    <a:pt x="51" y="63"/>
                    <a:pt x="51" y="63"/>
                  </a:cubicBezTo>
                  <a:cubicBezTo>
                    <a:pt x="51" y="63"/>
                    <a:pt x="51" y="63"/>
                    <a:pt x="51" y="63"/>
                  </a:cubicBezTo>
                  <a:cubicBezTo>
                    <a:pt x="51" y="63"/>
                    <a:pt x="51" y="63"/>
                    <a:pt x="51" y="63"/>
                  </a:cubicBezTo>
                  <a:cubicBezTo>
                    <a:pt x="51" y="63"/>
                    <a:pt x="51" y="63"/>
                    <a:pt x="51" y="62"/>
                  </a:cubicBezTo>
                  <a:cubicBezTo>
                    <a:pt x="51" y="62"/>
                    <a:pt x="51" y="62"/>
                    <a:pt x="51" y="62"/>
                  </a:cubicBezTo>
                  <a:cubicBezTo>
                    <a:pt x="51" y="62"/>
                    <a:pt x="51" y="62"/>
                    <a:pt x="51" y="62"/>
                  </a:cubicBezTo>
                  <a:cubicBezTo>
                    <a:pt x="51" y="62"/>
                    <a:pt x="52" y="62"/>
                    <a:pt x="52" y="62"/>
                  </a:cubicBezTo>
                  <a:cubicBezTo>
                    <a:pt x="52" y="62"/>
                    <a:pt x="52" y="62"/>
                    <a:pt x="52" y="62"/>
                  </a:cubicBezTo>
                  <a:cubicBezTo>
                    <a:pt x="52" y="62"/>
                    <a:pt x="52" y="62"/>
                    <a:pt x="52" y="62"/>
                  </a:cubicBezTo>
                  <a:cubicBezTo>
                    <a:pt x="52" y="61"/>
                    <a:pt x="52" y="61"/>
                    <a:pt x="52" y="61"/>
                  </a:cubicBezTo>
                  <a:cubicBezTo>
                    <a:pt x="52" y="61"/>
                    <a:pt x="52" y="61"/>
                    <a:pt x="53" y="61"/>
                  </a:cubicBezTo>
                  <a:cubicBezTo>
                    <a:pt x="53" y="61"/>
                    <a:pt x="52" y="61"/>
                    <a:pt x="52" y="61"/>
                  </a:cubicBezTo>
                  <a:cubicBezTo>
                    <a:pt x="52" y="61"/>
                    <a:pt x="52" y="61"/>
                    <a:pt x="52" y="61"/>
                  </a:cubicBezTo>
                  <a:cubicBezTo>
                    <a:pt x="52" y="61"/>
                    <a:pt x="52" y="61"/>
                    <a:pt x="52" y="61"/>
                  </a:cubicBezTo>
                  <a:cubicBezTo>
                    <a:pt x="52" y="61"/>
                    <a:pt x="52" y="61"/>
                    <a:pt x="52" y="61"/>
                  </a:cubicBezTo>
                  <a:cubicBezTo>
                    <a:pt x="52" y="61"/>
                    <a:pt x="52" y="61"/>
                    <a:pt x="52" y="61"/>
                  </a:cubicBezTo>
                  <a:cubicBezTo>
                    <a:pt x="52" y="61"/>
                    <a:pt x="52" y="61"/>
                    <a:pt x="52" y="60"/>
                  </a:cubicBezTo>
                  <a:cubicBezTo>
                    <a:pt x="52" y="60"/>
                    <a:pt x="52" y="60"/>
                    <a:pt x="52" y="60"/>
                  </a:cubicBezTo>
                  <a:cubicBezTo>
                    <a:pt x="52" y="60"/>
                    <a:pt x="51" y="60"/>
                    <a:pt x="51" y="60"/>
                  </a:cubicBezTo>
                  <a:cubicBezTo>
                    <a:pt x="51" y="60"/>
                    <a:pt x="51" y="60"/>
                    <a:pt x="51" y="60"/>
                  </a:cubicBezTo>
                  <a:cubicBezTo>
                    <a:pt x="51" y="60"/>
                    <a:pt x="51" y="60"/>
                    <a:pt x="51" y="60"/>
                  </a:cubicBezTo>
                  <a:cubicBezTo>
                    <a:pt x="51" y="60"/>
                    <a:pt x="51" y="60"/>
                    <a:pt x="51" y="60"/>
                  </a:cubicBezTo>
                  <a:cubicBezTo>
                    <a:pt x="51" y="60"/>
                    <a:pt x="51" y="60"/>
                    <a:pt x="51" y="60"/>
                  </a:cubicBezTo>
                  <a:cubicBezTo>
                    <a:pt x="51" y="60"/>
                    <a:pt x="51" y="60"/>
                    <a:pt x="51" y="60"/>
                  </a:cubicBezTo>
                  <a:cubicBezTo>
                    <a:pt x="51" y="60"/>
                    <a:pt x="50" y="60"/>
                    <a:pt x="50" y="60"/>
                  </a:cubicBezTo>
                  <a:cubicBezTo>
                    <a:pt x="50" y="60"/>
                    <a:pt x="50" y="60"/>
                    <a:pt x="50" y="60"/>
                  </a:cubicBezTo>
                  <a:cubicBezTo>
                    <a:pt x="50" y="60"/>
                    <a:pt x="50" y="60"/>
                    <a:pt x="50" y="60"/>
                  </a:cubicBezTo>
                  <a:cubicBezTo>
                    <a:pt x="50" y="60"/>
                    <a:pt x="50" y="59"/>
                    <a:pt x="50" y="59"/>
                  </a:cubicBezTo>
                  <a:cubicBezTo>
                    <a:pt x="50"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8" y="59"/>
                    <a:pt x="48" y="59"/>
                  </a:cubicBezTo>
                  <a:cubicBezTo>
                    <a:pt x="48" y="59"/>
                    <a:pt x="48" y="59"/>
                    <a:pt x="48" y="59"/>
                  </a:cubicBezTo>
                  <a:cubicBezTo>
                    <a:pt x="48" y="59"/>
                    <a:pt x="49" y="59"/>
                    <a:pt x="49" y="59"/>
                  </a:cubicBezTo>
                  <a:cubicBezTo>
                    <a:pt x="49" y="59"/>
                    <a:pt x="49" y="59"/>
                    <a:pt x="49" y="59"/>
                  </a:cubicBezTo>
                  <a:cubicBezTo>
                    <a:pt x="49" y="59"/>
                    <a:pt x="49" y="59"/>
                    <a:pt x="49" y="59"/>
                  </a:cubicBezTo>
                  <a:cubicBezTo>
                    <a:pt x="49" y="58"/>
                    <a:pt x="49" y="58"/>
                    <a:pt x="49" y="58"/>
                  </a:cubicBezTo>
                  <a:cubicBezTo>
                    <a:pt x="49" y="58"/>
                    <a:pt x="49" y="58"/>
                    <a:pt x="49" y="58"/>
                  </a:cubicBezTo>
                  <a:cubicBezTo>
                    <a:pt x="49" y="58"/>
                    <a:pt x="49" y="58"/>
                    <a:pt x="49" y="58"/>
                  </a:cubicBezTo>
                  <a:cubicBezTo>
                    <a:pt x="49" y="58"/>
                    <a:pt x="49" y="58"/>
                    <a:pt x="49" y="57"/>
                  </a:cubicBezTo>
                  <a:cubicBezTo>
                    <a:pt x="49" y="57"/>
                    <a:pt x="49" y="57"/>
                    <a:pt x="49" y="57"/>
                  </a:cubicBezTo>
                  <a:cubicBezTo>
                    <a:pt x="50" y="57"/>
                    <a:pt x="49" y="57"/>
                    <a:pt x="49" y="57"/>
                  </a:cubicBezTo>
                  <a:cubicBezTo>
                    <a:pt x="49" y="57"/>
                    <a:pt x="49" y="57"/>
                    <a:pt x="49" y="57"/>
                  </a:cubicBezTo>
                  <a:cubicBezTo>
                    <a:pt x="49" y="57"/>
                    <a:pt x="49" y="57"/>
                    <a:pt x="49" y="57"/>
                  </a:cubicBezTo>
                  <a:cubicBezTo>
                    <a:pt x="49" y="57"/>
                    <a:pt x="49" y="57"/>
                    <a:pt x="49" y="57"/>
                  </a:cubicBezTo>
                  <a:cubicBezTo>
                    <a:pt x="49" y="57"/>
                    <a:pt x="49" y="57"/>
                    <a:pt x="48" y="57"/>
                  </a:cubicBezTo>
                  <a:cubicBezTo>
                    <a:pt x="48" y="57"/>
                    <a:pt x="48" y="57"/>
                    <a:pt x="48" y="57"/>
                  </a:cubicBezTo>
                  <a:cubicBezTo>
                    <a:pt x="48" y="57"/>
                    <a:pt x="48" y="57"/>
                    <a:pt x="48" y="57"/>
                  </a:cubicBezTo>
                  <a:cubicBezTo>
                    <a:pt x="47" y="57"/>
                    <a:pt x="47" y="57"/>
                    <a:pt x="47" y="57"/>
                  </a:cubicBezTo>
                  <a:cubicBezTo>
                    <a:pt x="47" y="57"/>
                    <a:pt x="47" y="57"/>
                    <a:pt x="47" y="57"/>
                  </a:cubicBezTo>
                  <a:cubicBezTo>
                    <a:pt x="47" y="57"/>
                    <a:pt x="47" y="57"/>
                    <a:pt x="47" y="57"/>
                  </a:cubicBezTo>
                  <a:cubicBezTo>
                    <a:pt x="47" y="57"/>
                    <a:pt x="47" y="57"/>
                    <a:pt x="47" y="57"/>
                  </a:cubicBezTo>
                  <a:cubicBezTo>
                    <a:pt x="46" y="57"/>
                    <a:pt x="46" y="57"/>
                    <a:pt x="46" y="57"/>
                  </a:cubicBezTo>
                  <a:cubicBezTo>
                    <a:pt x="46" y="57"/>
                    <a:pt x="46" y="58"/>
                    <a:pt x="46" y="58"/>
                  </a:cubicBezTo>
                  <a:cubicBezTo>
                    <a:pt x="46" y="58"/>
                    <a:pt x="46" y="58"/>
                    <a:pt x="46" y="58"/>
                  </a:cubicBezTo>
                  <a:cubicBezTo>
                    <a:pt x="46" y="58"/>
                    <a:pt x="46" y="58"/>
                    <a:pt x="46" y="58"/>
                  </a:cubicBezTo>
                  <a:cubicBezTo>
                    <a:pt x="45" y="58"/>
                    <a:pt x="45" y="58"/>
                    <a:pt x="45" y="58"/>
                  </a:cubicBezTo>
                  <a:cubicBezTo>
                    <a:pt x="45" y="58"/>
                    <a:pt x="45" y="58"/>
                    <a:pt x="45" y="58"/>
                  </a:cubicBezTo>
                  <a:cubicBezTo>
                    <a:pt x="45" y="58"/>
                    <a:pt x="45" y="58"/>
                    <a:pt x="45" y="58"/>
                  </a:cubicBezTo>
                  <a:cubicBezTo>
                    <a:pt x="45" y="58"/>
                    <a:pt x="45" y="58"/>
                    <a:pt x="45" y="58"/>
                  </a:cubicBezTo>
                  <a:cubicBezTo>
                    <a:pt x="44" y="59"/>
                    <a:pt x="44" y="59"/>
                    <a:pt x="44" y="59"/>
                  </a:cubicBezTo>
                  <a:cubicBezTo>
                    <a:pt x="44" y="59"/>
                    <a:pt x="44" y="59"/>
                    <a:pt x="44" y="59"/>
                  </a:cubicBezTo>
                  <a:cubicBezTo>
                    <a:pt x="44" y="59"/>
                    <a:pt x="44" y="59"/>
                    <a:pt x="44" y="59"/>
                  </a:cubicBezTo>
                  <a:cubicBezTo>
                    <a:pt x="44" y="59"/>
                    <a:pt x="44" y="59"/>
                    <a:pt x="44"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2" y="59"/>
                    <a:pt x="42" y="59"/>
                  </a:cubicBezTo>
                  <a:cubicBezTo>
                    <a:pt x="42" y="59"/>
                    <a:pt x="42" y="59"/>
                    <a:pt x="42" y="59"/>
                  </a:cubicBezTo>
                  <a:cubicBezTo>
                    <a:pt x="42" y="59"/>
                    <a:pt x="42" y="59"/>
                    <a:pt x="42" y="59"/>
                  </a:cubicBezTo>
                  <a:cubicBezTo>
                    <a:pt x="42" y="59"/>
                    <a:pt x="42" y="58"/>
                    <a:pt x="42" y="58"/>
                  </a:cubicBezTo>
                  <a:cubicBezTo>
                    <a:pt x="42" y="58"/>
                    <a:pt x="41" y="58"/>
                    <a:pt x="41" y="58"/>
                  </a:cubicBezTo>
                  <a:cubicBezTo>
                    <a:pt x="41" y="58"/>
                    <a:pt x="42" y="58"/>
                    <a:pt x="42" y="58"/>
                  </a:cubicBezTo>
                  <a:cubicBezTo>
                    <a:pt x="42" y="58"/>
                    <a:pt x="42" y="59"/>
                    <a:pt x="42" y="59"/>
                  </a:cubicBezTo>
                  <a:cubicBezTo>
                    <a:pt x="42" y="59"/>
                    <a:pt x="42" y="59"/>
                    <a:pt x="42" y="59"/>
                  </a:cubicBezTo>
                  <a:cubicBezTo>
                    <a:pt x="42"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8"/>
                    <a:pt x="44" y="58"/>
                    <a:pt x="44" y="58"/>
                  </a:cubicBezTo>
                  <a:cubicBezTo>
                    <a:pt x="44" y="58"/>
                    <a:pt x="44" y="58"/>
                    <a:pt x="44" y="58"/>
                  </a:cubicBezTo>
                  <a:cubicBezTo>
                    <a:pt x="44" y="58"/>
                    <a:pt x="44" y="58"/>
                    <a:pt x="44" y="58"/>
                  </a:cubicBezTo>
                  <a:cubicBezTo>
                    <a:pt x="45" y="58"/>
                    <a:pt x="45" y="58"/>
                    <a:pt x="45" y="58"/>
                  </a:cubicBezTo>
                  <a:cubicBezTo>
                    <a:pt x="45" y="57"/>
                    <a:pt x="45" y="57"/>
                    <a:pt x="45" y="57"/>
                  </a:cubicBezTo>
                  <a:cubicBezTo>
                    <a:pt x="45" y="57"/>
                    <a:pt x="45" y="57"/>
                    <a:pt x="45" y="57"/>
                  </a:cubicBezTo>
                  <a:cubicBezTo>
                    <a:pt x="45" y="57"/>
                    <a:pt x="45" y="57"/>
                    <a:pt x="45" y="57"/>
                  </a:cubicBezTo>
                  <a:cubicBezTo>
                    <a:pt x="45" y="57"/>
                    <a:pt x="45" y="57"/>
                    <a:pt x="45" y="57"/>
                  </a:cubicBezTo>
                  <a:cubicBezTo>
                    <a:pt x="45" y="57"/>
                    <a:pt x="45" y="57"/>
                    <a:pt x="45" y="57"/>
                  </a:cubicBezTo>
                  <a:cubicBezTo>
                    <a:pt x="45" y="57"/>
                    <a:pt x="45" y="57"/>
                    <a:pt x="45" y="57"/>
                  </a:cubicBezTo>
                  <a:cubicBezTo>
                    <a:pt x="46" y="57"/>
                    <a:pt x="46" y="57"/>
                    <a:pt x="46" y="57"/>
                  </a:cubicBezTo>
                  <a:cubicBezTo>
                    <a:pt x="46" y="57"/>
                    <a:pt x="46" y="57"/>
                    <a:pt x="46" y="57"/>
                  </a:cubicBezTo>
                  <a:cubicBezTo>
                    <a:pt x="46" y="57"/>
                    <a:pt x="46" y="57"/>
                    <a:pt x="46" y="57"/>
                  </a:cubicBezTo>
                  <a:cubicBezTo>
                    <a:pt x="46" y="57"/>
                    <a:pt x="46" y="57"/>
                    <a:pt x="46" y="57"/>
                  </a:cubicBezTo>
                  <a:cubicBezTo>
                    <a:pt x="46" y="57"/>
                    <a:pt x="46" y="57"/>
                    <a:pt x="46" y="57"/>
                  </a:cubicBezTo>
                  <a:cubicBezTo>
                    <a:pt x="47" y="57"/>
                    <a:pt x="47" y="57"/>
                    <a:pt x="47" y="57"/>
                  </a:cubicBezTo>
                  <a:cubicBezTo>
                    <a:pt x="47" y="57"/>
                    <a:pt x="47" y="57"/>
                    <a:pt x="47" y="57"/>
                  </a:cubicBezTo>
                  <a:cubicBezTo>
                    <a:pt x="47" y="57"/>
                    <a:pt x="47" y="57"/>
                    <a:pt x="47" y="57"/>
                  </a:cubicBezTo>
                  <a:cubicBezTo>
                    <a:pt x="47" y="56"/>
                    <a:pt x="47" y="56"/>
                    <a:pt x="47" y="56"/>
                  </a:cubicBezTo>
                  <a:cubicBezTo>
                    <a:pt x="48" y="56"/>
                    <a:pt x="48" y="56"/>
                    <a:pt x="48" y="56"/>
                  </a:cubicBezTo>
                  <a:cubicBezTo>
                    <a:pt x="48" y="56"/>
                    <a:pt x="48" y="56"/>
                    <a:pt x="48" y="56"/>
                  </a:cubicBezTo>
                  <a:cubicBezTo>
                    <a:pt x="49" y="56"/>
                    <a:pt x="49" y="56"/>
                    <a:pt x="49" y="56"/>
                  </a:cubicBezTo>
                  <a:cubicBezTo>
                    <a:pt x="49" y="56"/>
                    <a:pt x="49" y="56"/>
                    <a:pt x="49" y="56"/>
                  </a:cubicBezTo>
                  <a:cubicBezTo>
                    <a:pt x="49" y="56"/>
                    <a:pt x="49" y="56"/>
                    <a:pt x="49" y="56"/>
                  </a:cubicBezTo>
                  <a:cubicBezTo>
                    <a:pt x="49" y="56"/>
                    <a:pt x="49" y="56"/>
                    <a:pt x="49" y="56"/>
                  </a:cubicBezTo>
                  <a:cubicBezTo>
                    <a:pt x="49" y="56"/>
                    <a:pt x="50" y="56"/>
                    <a:pt x="50" y="56"/>
                  </a:cubicBezTo>
                  <a:cubicBezTo>
                    <a:pt x="50" y="56"/>
                    <a:pt x="50" y="56"/>
                    <a:pt x="50" y="56"/>
                  </a:cubicBezTo>
                  <a:cubicBezTo>
                    <a:pt x="50" y="56"/>
                    <a:pt x="50" y="56"/>
                    <a:pt x="50" y="56"/>
                  </a:cubicBezTo>
                  <a:cubicBezTo>
                    <a:pt x="50" y="56"/>
                    <a:pt x="51" y="56"/>
                    <a:pt x="51" y="56"/>
                  </a:cubicBezTo>
                  <a:cubicBezTo>
                    <a:pt x="51" y="56"/>
                    <a:pt x="51" y="56"/>
                    <a:pt x="51" y="56"/>
                  </a:cubicBezTo>
                  <a:cubicBezTo>
                    <a:pt x="51" y="55"/>
                    <a:pt x="51" y="55"/>
                    <a:pt x="51" y="55"/>
                  </a:cubicBezTo>
                  <a:cubicBezTo>
                    <a:pt x="51" y="55"/>
                    <a:pt x="51" y="55"/>
                    <a:pt x="51" y="55"/>
                  </a:cubicBezTo>
                  <a:cubicBezTo>
                    <a:pt x="51" y="55"/>
                    <a:pt x="52" y="55"/>
                    <a:pt x="52" y="55"/>
                  </a:cubicBezTo>
                  <a:cubicBezTo>
                    <a:pt x="52" y="55"/>
                    <a:pt x="52" y="55"/>
                    <a:pt x="52" y="54"/>
                  </a:cubicBezTo>
                  <a:cubicBezTo>
                    <a:pt x="52" y="54"/>
                    <a:pt x="52" y="54"/>
                    <a:pt x="52" y="54"/>
                  </a:cubicBezTo>
                  <a:cubicBezTo>
                    <a:pt x="52" y="54"/>
                    <a:pt x="53" y="54"/>
                    <a:pt x="53" y="54"/>
                  </a:cubicBezTo>
                  <a:cubicBezTo>
                    <a:pt x="53" y="54"/>
                    <a:pt x="53" y="54"/>
                    <a:pt x="53" y="54"/>
                  </a:cubicBezTo>
                  <a:cubicBezTo>
                    <a:pt x="53" y="54"/>
                    <a:pt x="53" y="54"/>
                    <a:pt x="53" y="54"/>
                  </a:cubicBezTo>
                  <a:cubicBezTo>
                    <a:pt x="53" y="54"/>
                    <a:pt x="53" y="53"/>
                    <a:pt x="53" y="53"/>
                  </a:cubicBezTo>
                  <a:cubicBezTo>
                    <a:pt x="54" y="53"/>
                    <a:pt x="54" y="53"/>
                    <a:pt x="53" y="53"/>
                  </a:cubicBezTo>
                  <a:cubicBezTo>
                    <a:pt x="53" y="53"/>
                    <a:pt x="54" y="53"/>
                    <a:pt x="54" y="53"/>
                  </a:cubicBezTo>
                  <a:cubicBezTo>
                    <a:pt x="54" y="53"/>
                    <a:pt x="54" y="53"/>
                    <a:pt x="54" y="53"/>
                  </a:cubicBezTo>
                  <a:cubicBezTo>
                    <a:pt x="54" y="53"/>
                    <a:pt x="54" y="52"/>
                    <a:pt x="54" y="52"/>
                  </a:cubicBezTo>
                  <a:cubicBezTo>
                    <a:pt x="54" y="52"/>
                    <a:pt x="54" y="52"/>
                    <a:pt x="54" y="52"/>
                  </a:cubicBezTo>
                  <a:cubicBezTo>
                    <a:pt x="54" y="52"/>
                    <a:pt x="54" y="52"/>
                    <a:pt x="54" y="52"/>
                  </a:cubicBezTo>
                  <a:cubicBezTo>
                    <a:pt x="54" y="51"/>
                    <a:pt x="54" y="51"/>
                    <a:pt x="54" y="51"/>
                  </a:cubicBezTo>
                  <a:cubicBezTo>
                    <a:pt x="54" y="51"/>
                    <a:pt x="54" y="51"/>
                    <a:pt x="54" y="51"/>
                  </a:cubicBezTo>
                  <a:cubicBezTo>
                    <a:pt x="54" y="51"/>
                    <a:pt x="54" y="51"/>
                    <a:pt x="54" y="51"/>
                  </a:cubicBezTo>
                  <a:cubicBezTo>
                    <a:pt x="54" y="51"/>
                    <a:pt x="54" y="51"/>
                    <a:pt x="54" y="51"/>
                  </a:cubicBezTo>
                  <a:cubicBezTo>
                    <a:pt x="55" y="51"/>
                    <a:pt x="55" y="51"/>
                    <a:pt x="55" y="51"/>
                  </a:cubicBezTo>
                  <a:cubicBezTo>
                    <a:pt x="55" y="51"/>
                    <a:pt x="55" y="51"/>
                    <a:pt x="55" y="51"/>
                  </a:cubicBezTo>
                  <a:cubicBezTo>
                    <a:pt x="55" y="50"/>
                    <a:pt x="55" y="50"/>
                    <a:pt x="55" y="50"/>
                  </a:cubicBezTo>
                  <a:cubicBezTo>
                    <a:pt x="55" y="50"/>
                    <a:pt x="54" y="50"/>
                    <a:pt x="54" y="50"/>
                  </a:cubicBezTo>
                  <a:cubicBezTo>
                    <a:pt x="54" y="50"/>
                    <a:pt x="54" y="50"/>
                    <a:pt x="54" y="50"/>
                  </a:cubicBezTo>
                  <a:cubicBezTo>
                    <a:pt x="54" y="50"/>
                    <a:pt x="54" y="50"/>
                    <a:pt x="54" y="50"/>
                  </a:cubicBezTo>
                  <a:cubicBezTo>
                    <a:pt x="53" y="50"/>
                    <a:pt x="53" y="50"/>
                    <a:pt x="53" y="50"/>
                  </a:cubicBezTo>
                  <a:cubicBezTo>
                    <a:pt x="53" y="50"/>
                    <a:pt x="53" y="50"/>
                    <a:pt x="53" y="50"/>
                  </a:cubicBezTo>
                  <a:cubicBezTo>
                    <a:pt x="54" y="50"/>
                    <a:pt x="54"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50"/>
                    <a:pt x="55" y="50"/>
                    <a:pt x="55" y="50"/>
                  </a:cubicBezTo>
                  <a:cubicBezTo>
                    <a:pt x="55" y="50"/>
                    <a:pt x="55" y="50"/>
                    <a:pt x="55" y="50"/>
                  </a:cubicBezTo>
                  <a:cubicBezTo>
                    <a:pt x="55" y="50"/>
                    <a:pt x="55" y="49"/>
                    <a:pt x="55" y="49"/>
                  </a:cubicBezTo>
                  <a:cubicBezTo>
                    <a:pt x="55" y="49"/>
                    <a:pt x="55" y="49"/>
                    <a:pt x="55" y="49"/>
                  </a:cubicBezTo>
                  <a:cubicBezTo>
                    <a:pt x="55" y="49"/>
                    <a:pt x="55" y="49"/>
                    <a:pt x="55" y="49"/>
                  </a:cubicBezTo>
                  <a:cubicBezTo>
                    <a:pt x="55" y="49"/>
                    <a:pt x="55" y="49"/>
                    <a:pt x="55" y="49"/>
                  </a:cubicBezTo>
                  <a:cubicBezTo>
                    <a:pt x="55" y="49"/>
                    <a:pt x="55" y="49"/>
                    <a:pt x="55" y="49"/>
                  </a:cubicBezTo>
                  <a:cubicBezTo>
                    <a:pt x="55" y="49"/>
                    <a:pt x="55" y="49"/>
                    <a:pt x="55" y="49"/>
                  </a:cubicBezTo>
                  <a:cubicBezTo>
                    <a:pt x="55" y="49"/>
                    <a:pt x="55" y="48"/>
                    <a:pt x="55" y="48"/>
                  </a:cubicBezTo>
                  <a:cubicBezTo>
                    <a:pt x="55" y="49"/>
                    <a:pt x="56" y="49"/>
                    <a:pt x="56" y="49"/>
                  </a:cubicBezTo>
                  <a:cubicBezTo>
                    <a:pt x="56" y="48"/>
                    <a:pt x="56" y="48"/>
                    <a:pt x="56" y="48"/>
                  </a:cubicBezTo>
                  <a:cubicBezTo>
                    <a:pt x="56" y="48"/>
                    <a:pt x="56" y="48"/>
                    <a:pt x="56" y="48"/>
                  </a:cubicBezTo>
                  <a:cubicBezTo>
                    <a:pt x="56" y="48"/>
                    <a:pt x="56" y="48"/>
                    <a:pt x="56" y="48"/>
                  </a:cubicBezTo>
                  <a:cubicBezTo>
                    <a:pt x="56" y="48"/>
                    <a:pt x="56" y="48"/>
                    <a:pt x="56" y="48"/>
                  </a:cubicBezTo>
                  <a:cubicBezTo>
                    <a:pt x="56" y="48"/>
                    <a:pt x="56" y="48"/>
                    <a:pt x="56" y="48"/>
                  </a:cubicBezTo>
                  <a:cubicBezTo>
                    <a:pt x="56" y="48"/>
                    <a:pt x="57" y="48"/>
                    <a:pt x="57" y="48"/>
                  </a:cubicBezTo>
                  <a:cubicBezTo>
                    <a:pt x="57" y="48"/>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6"/>
                    <a:pt x="57" y="46"/>
                    <a:pt x="57" y="46"/>
                  </a:cubicBezTo>
                  <a:cubicBezTo>
                    <a:pt x="58" y="46"/>
                    <a:pt x="58" y="46"/>
                    <a:pt x="58" y="46"/>
                  </a:cubicBezTo>
                  <a:cubicBezTo>
                    <a:pt x="58" y="46"/>
                    <a:pt x="58" y="46"/>
                    <a:pt x="58" y="46"/>
                  </a:cubicBezTo>
                  <a:cubicBezTo>
                    <a:pt x="58" y="46"/>
                    <a:pt x="58" y="46"/>
                    <a:pt x="58" y="46"/>
                  </a:cubicBezTo>
                  <a:cubicBezTo>
                    <a:pt x="58" y="45"/>
                    <a:pt x="58" y="45"/>
                    <a:pt x="58" y="45"/>
                  </a:cubicBezTo>
                  <a:cubicBezTo>
                    <a:pt x="58" y="45"/>
                    <a:pt x="58" y="45"/>
                    <a:pt x="58" y="45"/>
                  </a:cubicBezTo>
                  <a:cubicBezTo>
                    <a:pt x="58" y="45"/>
                    <a:pt x="58" y="45"/>
                    <a:pt x="58" y="45"/>
                  </a:cubicBezTo>
                  <a:cubicBezTo>
                    <a:pt x="58" y="45"/>
                    <a:pt x="58" y="45"/>
                    <a:pt x="58" y="45"/>
                  </a:cubicBezTo>
                  <a:cubicBezTo>
                    <a:pt x="58" y="45"/>
                    <a:pt x="58" y="45"/>
                    <a:pt x="58" y="45"/>
                  </a:cubicBezTo>
                  <a:cubicBezTo>
                    <a:pt x="58" y="45"/>
                    <a:pt x="58" y="45"/>
                    <a:pt x="58" y="45"/>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3"/>
                    <a:pt x="58" y="43"/>
                    <a:pt x="58" y="43"/>
                  </a:cubicBezTo>
                  <a:cubicBezTo>
                    <a:pt x="58" y="43"/>
                    <a:pt x="58" y="43"/>
                    <a:pt x="58" y="43"/>
                  </a:cubicBezTo>
                  <a:cubicBezTo>
                    <a:pt x="58" y="43"/>
                    <a:pt x="58" y="43"/>
                    <a:pt x="58" y="43"/>
                  </a:cubicBezTo>
                  <a:cubicBezTo>
                    <a:pt x="58" y="43"/>
                    <a:pt x="58" y="43"/>
                    <a:pt x="58" y="43"/>
                  </a:cubicBezTo>
                  <a:cubicBezTo>
                    <a:pt x="58" y="43"/>
                    <a:pt x="58" y="43"/>
                    <a:pt x="58" y="43"/>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1"/>
                    <a:pt x="59" y="41"/>
                  </a:cubicBezTo>
                  <a:cubicBezTo>
                    <a:pt x="59" y="41"/>
                    <a:pt x="59" y="41"/>
                    <a:pt x="59" y="41"/>
                  </a:cubicBezTo>
                  <a:cubicBezTo>
                    <a:pt x="59" y="41"/>
                    <a:pt x="60" y="41"/>
                    <a:pt x="60" y="41"/>
                  </a:cubicBezTo>
                  <a:cubicBezTo>
                    <a:pt x="59" y="41"/>
                    <a:pt x="59" y="41"/>
                    <a:pt x="60" y="41"/>
                  </a:cubicBezTo>
                  <a:cubicBezTo>
                    <a:pt x="60" y="41"/>
                    <a:pt x="60" y="41"/>
                    <a:pt x="60" y="41"/>
                  </a:cubicBezTo>
                  <a:cubicBezTo>
                    <a:pt x="60" y="41"/>
                    <a:pt x="60" y="41"/>
                    <a:pt x="60" y="41"/>
                  </a:cubicBezTo>
                  <a:cubicBezTo>
                    <a:pt x="60" y="41"/>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8"/>
                    <a:pt x="60" y="38"/>
                  </a:cubicBezTo>
                  <a:cubicBezTo>
                    <a:pt x="60" y="38"/>
                    <a:pt x="60" y="38"/>
                    <a:pt x="60" y="37"/>
                  </a:cubicBezTo>
                  <a:cubicBezTo>
                    <a:pt x="60" y="37"/>
                    <a:pt x="60" y="37"/>
                    <a:pt x="60" y="37"/>
                  </a:cubicBezTo>
                  <a:cubicBezTo>
                    <a:pt x="60" y="37"/>
                    <a:pt x="60" y="37"/>
                    <a:pt x="60" y="37"/>
                  </a:cubicBezTo>
                  <a:cubicBezTo>
                    <a:pt x="60" y="37"/>
                    <a:pt x="60" y="37"/>
                    <a:pt x="60" y="36"/>
                  </a:cubicBezTo>
                  <a:cubicBezTo>
                    <a:pt x="60" y="36"/>
                    <a:pt x="61" y="36"/>
                    <a:pt x="61" y="36"/>
                  </a:cubicBezTo>
                  <a:cubicBezTo>
                    <a:pt x="61" y="36"/>
                    <a:pt x="61" y="35"/>
                    <a:pt x="61" y="35"/>
                  </a:cubicBezTo>
                  <a:cubicBezTo>
                    <a:pt x="61" y="35"/>
                    <a:pt x="61" y="35"/>
                    <a:pt x="61" y="35"/>
                  </a:cubicBezTo>
                  <a:cubicBezTo>
                    <a:pt x="61" y="35"/>
                    <a:pt x="61" y="35"/>
                    <a:pt x="61" y="35"/>
                  </a:cubicBezTo>
                  <a:cubicBezTo>
                    <a:pt x="61" y="35"/>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5"/>
                    <a:pt x="61" y="35"/>
                    <a:pt x="61" y="35"/>
                  </a:cubicBezTo>
                  <a:cubicBezTo>
                    <a:pt x="61" y="35"/>
                    <a:pt x="61" y="35"/>
                    <a:pt x="61" y="35"/>
                  </a:cubicBezTo>
                  <a:cubicBezTo>
                    <a:pt x="61" y="35"/>
                    <a:pt x="61" y="35"/>
                    <a:pt x="61" y="35"/>
                  </a:cubicBezTo>
                  <a:cubicBezTo>
                    <a:pt x="61" y="34"/>
                    <a:pt x="61" y="34"/>
                    <a:pt x="61" y="34"/>
                  </a:cubicBezTo>
                  <a:cubicBezTo>
                    <a:pt x="61" y="34"/>
                    <a:pt x="62" y="34"/>
                    <a:pt x="62" y="34"/>
                  </a:cubicBezTo>
                  <a:cubicBezTo>
                    <a:pt x="62" y="34"/>
                    <a:pt x="62" y="34"/>
                    <a:pt x="62" y="34"/>
                  </a:cubicBezTo>
                  <a:cubicBezTo>
                    <a:pt x="62" y="34"/>
                    <a:pt x="62" y="34"/>
                    <a:pt x="62" y="34"/>
                  </a:cubicBezTo>
                  <a:cubicBezTo>
                    <a:pt x="62" y="34"/>
                    <a:pt x="62" y="33"/>
                    <a:pt x="62" y="33"/>
                  </a:cubicBezTo>
                  <a:cubicBezTo>
                    <a:pt x="62" y="33"/>
                    <a:pt x="62" y="33"/>
                    <a:pt x="62" y="33"/>
                  </a:cubicBezTo>
                  <a:cubicBezTo>
                    <a:pt x="62" y="33"/>
                    <a:pt x="63" y="33"/>
                    <a:pt x="63" y="33"/>
                  </a:cubicBezTo>
                  <a:cubicBezTo>
                    <a:pt x="63" y="33"/>
                    <a:pt x="63" y="33"/>
                    <a:pt x="63" y="33"/>
                  </a:cubicBezTo>
                  <a:cubicBezTo>
                    <a:pt x="63" y="33"/>
                    <a:pt x="63" y="33"/>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3" y="30"/>
                    <a:pt x="63" y="29"/>
                    <a:pt x="63" y="29"/>
                  </a:cubicBezTo>
                  <a:cubicBezTo>
                    <a:pt x="63" y="29"/>
                    <a:pt x="63" y="29"/>
                    <a:pt x="63" y="29"/>
                  </a:cubicBezTo>
                  <a:cubicBezTo>
                    <a:pt x="63" y="29"/>
                    <a:pt x="64" y="29"/>
                    <a:pt x="63" y="29"/>
                  </a:cubicBezTo>
                  <a:cubicBezTo>
                    <a:pt x="63" y="29"/>
                    <a:pt x="63" y="29"/>
                    <a:pt x="63" y="29"/>
                  </a:cubicBezTo>
                  <a:cubicBezTo>
                    <a:pt x="63" y="29"/>
                    <a:pt x="63" y="28"/>
                    <a:pt x="63" y="28"/>
                  </a:cubicBezTo>
                  <a:cubicBezTo>
                    <a:pt x="63" y="28"/>
                    <a:pt x="63" y="27"/>
                    <a:pt x="63" y="27"/>
                  </a:cubicBezTo>
                  <a:cubicBezTo>
                    <a:pt x="63" y="27"/>
                    <a:pt x="63" y="27"/>
                    <a:pt x="63" y="27"/>
                  </a:cubicBezTo>
                  <a:cubicBezTo>
                    <a:pt x="63" y="27"/>
                    <a:pt x="63" y="27"/>
                    <a:pt x="62" y="27"/>
                  </a:cubicBezTo>
                  <a:cubicBezTo>
                    <a:pt x="62" y="27"/>
                    <a:pt x="62" y="26"/>
                    <a:pt x="62" y="26"/>
                  </a:cubicBezTo>
                  <a:cubicBezTo>
                    <a:pt x="62" y="26"/>
                    <a:pt x="62" y="26"/>
                    <a:pt x="62" y="26"/>
                  </a:cubicBezTo>
                  <a:cubicBezTo>
                    <a:pt x="62" y="26"/>
                    <a:pt x="62" y="26"/>
                    <a:pt x="62" y="26"/>
                  </a:cubicBezTo>
                  <a:cubicBezTo>
                    <a:pt x="62" y="26"/>
                    <a:pt x="62" y="26"/>
                    <a:pt x="62" y="26"/>
                  </a:cubicBezTo>
                  <a:cubicBezTo>
                    <a:pt x="62" y="26"/>
                    <a:pt x="62" y="26"/>
                    <a:pt x="61" y="26"/>
                  </a:cubicBezTo>
                  <a:cubicBezTo>
                    <a:pt x="61" y="26"/>
                    <a:pt x="61" y="26"/>
                    <a:pt x="61" y="26"/>
                  </a:cubicBezTo>
                  <a:cubicBezTo>
                    <a:pt x="61" y="26"/>
                    <a:pt x="61" y="26"/>
                    <a:pt x="61" y="25"/>
                  </a:cubicBezTo>
                  <a:cubicBezTo>
                    <a:pt x="61" y="25"/>
                    <a:pt x="61" y="25"/>
                    <a:pt x="61" y="25"/>
                  </a:cubicBezTo>
                  <a:cubicBezTo>
                    <a:pt x="61" y="25"/>
                    <a:pt x="61" y="25"/>
                    <a:pt x="61" y="25"/>
                  </a:cubicBezTo>
                  <a:cubicBezTo>
                    <a:pt x="61" y="25"/>
                    <a:pt x="61" y="25"/>
                    <a:pt x="60" y="25"/>
                  </a:cubicBezTo>
                  <a:cubicBezTo>
                    <a:pt x="60" y="25"/>
                    <a:pt x="60" y="25"/>
                    <a:pt x="60" y="25"/>
                  </a:cubicBezTo>
                  <a:cubicBezTo>
                    <a:pt x="60" y="25"/>
                    <a:pt x="60" y="25"/>
                    <a:pt x="60" y="25"/>
                  </a:cubicBezTo>
                  <a:cubicBezTo>
                    <a:pt x="59" y="25"/>
                    <a:pt x="59" y="25"/>
                    <a:pt x="59" y="25"/>
                  </a:cubicBezTo>
                  <a:cubicBezTo>
                    <a:pt x="59" y="25"/>
                    <a:pt x="59" y="25"/>
                    <a:pt x="59" y="25"/>
                  </a:cubicBezTo>
                  <a:cubicBezTo>
                    <a:pt x="59" y="25"/>
                    <a:pt x="59" y="25"/>
                    <a:pt x="59" y="25"/>
                  </a:cubicBezTo>
                  <a:cubicBezTo>
                    <a:pt x="59" y="25"/>
                    <a:pt x="59" y="26"/>
                    <a:pt x="59" y="25"/>
                  </a:cubicBezTo>
                  <a:cubicBezTo>
                    <a:pt x="59" y="25"/>
                    <a:pt x="59" y="25"/>
                    <a:pt x="58" y="26"/>
                  </a:cubicBezTo>
                  <a:cubicBezTo>
                    <a:pt x="58" y="26"/>
                    <a:pt x="58" y="26"/>
                    <a:pt x="58" y="26"/>
                  </a:cubicBezTo>
                  <a:cubicBezTo>
                    <a:pt x="58" y="26"/>
                    <a:pt x="58" y="26"/>
                    <a:pt x="58" y="26"/>
                  </a:cubicBezTo>
                  <a:cubicBezTo>
                    <a:pt x="58" y="26"/>
                    <a:pt x="58" y="26"/>
                    <a:pt x="58" y="26"/>
                  </a:cubicBezTo>
                  <a:cubicBezTo>
                    <a:pt x="58" y="26"/>
                    <a:pt x="57" y="25"/>
                    <a:pt x="57" y="25"/>
                  </a:cubicBezTo>
                  <a:cubicBezTo>
                    <a:pt x="57" y="26"/>
                    <a:pt x="57" y="26"/>
                    <a:pt x="57" y="25"/>
                  </a:cubicBezTo>
                  <a:cubicBezTo>
                    <a:pt x="57" y="25"/>
                    <a:pt x="57" y="25"/>
                    <a:pt x="57" y="25"/>
                  </a:cubicBezTo>
                  <a:cubicBezTo>
                    <a:pt x="57" y="25"/>
                    <a:pt x="57" y="25"/>
                    <a:pt x="57" y="25"/>
                  </a:cubicBezTo>
                  <a:cubicBezTo>
                    <a:pt x="57" y="25"/>
                    <a:pt x="57" y="25"/>
                    <a:pt x="57" y="25"/>
                  </a:cubicBezTo>
                  <a:cubicBezTo>
                    <a:pt x="56" y="25"/>
                    <a:pt x="56" y="25"/>
                    <a:pt x="56" y="25"/>
                  </a:cubicBezTo>
                  <a:cubicBezTo>
                    <a:pt x="56" y="26"/>
                    <a:pt x="56" y="26"/>
                    <a:pt x="56" y="26"/>
                  </a:cubicBezTo>
                  <a:cubicBezTo>
                    <a:pt x="56" y="26"/>
                    <a:pt x="56" y="26"/>
                    <a:pt x="56" y="26"/>
                  </a:cubicBezTo>
                  <a:cubicBezTo>
                    <a:pt x="56" y="26"/>
                    <a:pt x="56" y="26"/>
                    <a:pt x="56" y="26"/>
                  </a:cubicBezTo>
                  <a:cubicBezTo>
                    <a:pt x="56" y="26"/>
                    <a:pt x="56" y="26"/>
                    <a:pt x="55" y="26"/>
                  </a:cubicBezTo>
                  <a:cubicBezTo>
                    <a:pt x="55" y="26"/>
                    <a:pt x="55" y="26"/>
                    <a:pt x="55" y="26"/>
                  </a:cubicBezTo>
                  <a:cubicBezTo>
                    <a:pt x="55" y="26"/>
                    <a:pt x="55" y="26"/>
                    <a:pt x="55" y="26"/>
                  </a:cubicBezTo>
                  <a:cubicBezTo>
                    <a:pt x="55" y="26"/>
                    <a:pt x="55" y="26"/>
                    <a:pt x="55" y="26"/>
                  </a:cubicBezTo>
                  <a:cubicBezTo>
                    <a:pt x="55"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3" y="26"/>
                    <a:pt x="53" y="26"/>
                  </a:cubicBezTo>
                  <a:cubicBezTo>
                    <a:pt x="53" y="26"/>
                    <a:pt x="53" y="26"/>
                    <a:pt x="53" y="26"/>
                  </a:cubicBezTo>
                  <a:cubicBezTo>
                    <a:pt x="53" y="26"/>
                    <a:pt x="53" y="26"/>
                    <a:pt x="53" y="26"/>
                  </a:cubicBezTo>
                  <a:cubicBezTo>
                    <a:pt x="53" y="26"/>
                    <a:pt x="53" y="26"/>
                    <a:pt x="53" y="26"/>
                  </a:cubicBezTo>
                  <a:cubicBezTo>
                    <a:pt x="53" y="25"/>
                    <a:pt x="53" y="25"/>
                    <a:pt x="53" y="25"/>
                  </a:cubicBezTo>
                  <a:cubicBezTo>
                    <a:pt x="53" y="26"/>
                    <a:pt x="53" y="26"/>
                    <a:pt x="53" y="26"/>
                  </a:cubicBezTo>
                  <a:cubicBezTo>
                    <a:pt x="53" y="26"/>
                    <a:pt x="53" y="26"/>
                    <a:pt x="53" y="26"/>
                  </a:cubicBezTo>
                  <a:cubicBezTo>
                    <a:pt x="52" y="26"/>
                    <a:pt x="52" y="26"/>
                    <a:pt x="52" y="26"/>
                  </a:cubicBezTo>
                  <a:cubicBezTo>
                    <a:pt x="52" y="25"/>
                    <a:pt x="52" y="25"/>
                    <a:pt x="52" y="25"/>
                  </a:cubicBezTo>
                  <a:cubicBezTo>
                    <a:pt x="52" y="25"/>
                    <a:pt x="52" y="25"/>
                    <a:pt x="52" y="25"/>
                  </a:cubicBezTo>
                  <a:cubicBezTo>
                    <a:pt x="52" y="25"/>
                    <a:pt x="52" y="25"/>
                    <a:pt x="52" y="25"/>
                  </a:cubicBezTo>
                  <a:cubicBezTo>
                    <a:pt x="52" y="25"/>
                    <a:pt x="52" y="25"/>
                    <a:pt x="52"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8" y="25"/>
                    <a:pt x="48" y="25"/>
                    <a:pt x="48" y="25"/>
                  </a:cubicBezTo>
                  <a:cubicBezTo>
                    <a:pt x="48" y="25"/>
                    <a:pt x="48" y="25"/>
                    <a:pt x="48" y="25"/>
                  </a:cubicBezTo>
                  <a:cubicBezTo>
                    <a:pt x="48" y="25"/>
                    <a:pt x="48" y="25"/>
                    <a:pt x="48" y="25"/>
                  </a:cubicBezTo>
                  <a:cubicBezTo>
                    <a:pt x="48" y="25"/>
                    <a:pt x="48" y="25"/>
                    <a:pt x="48" y="25"/>
                  </a:cubicBezTo>
                  <a:cubicBezTo>
                    <a:pt x="47" y="26"/>
                    <a:pt x="47" y="26"/>
                    <a:pt x="47" y="26"/>
                  </a:cubicBezTo>
                  <a:cubicBezTo>
                    <a:pt x="47" y="26"/>
                    <a:pt x="47" y="26"/>
                    <a:pt x="47" y="26"/>
                  </a:cubicBezTo>
                  <a:cubicBezTo>
                    <a:pt x="47" y="26"/>
                    <a:pt x="47" y="26"/>
                    <a:pt x="47" y="26"/>
                  </a:cubicBezTo>
                  <a:cubicBezTo>
                    <a:pt x="47" y="26"/>
                    <a:pt x="47" y="26"/>
                    <a:pt x="47" y="26"/>
                  </a:cubicBezTo>
                  <a:cubicBezTo>
                    <a:pt x="46" y="26"/>
                    <a:pt x="46" y="26"/>
                    <a:pt x="46" y="26"/>
                  </a:cubicBezTo>
                  <a:cubicBezTo>
                    <a:pt x="46" y="26"/>
                    <a:pt x="46" y="26"/>
                    <a:pt x="46" y="26"/>
                  </a:cubicBezTo>
                  <a:cubicBezTo>
                    <a:pt x="46" y="26"/>
                    <a:pt x="46" y="26"/>
                    <a:pt x="46" y="26"/>
                  </a:cubicBezTo>
                  <a:cubicBezTo>
                    <a:pt x="46" y="26"/>
                    <a:pt x="46" y="26"/>
                    <a:pt x="46" y="26"/>
                  </a:cubicBezTo>
                  <a:cubicBezTo>
                    <a:pt x="45" y="26"/>
                    <a:pt x="45" y="26"/>
                    <a:pt x="45" y="26"/>
                  </a:cubicBezTo>
                  <a:cubicBezTo>
                    <a:pt x="45" y="25"/>
                    <a:pt x="45" y="25"/>
                    <a:pt x="45" y="25"/>
                  </a:cubicBezTo>
                  <a:cubicBezTo>
                    <a:pt x="45" y="25"/>
                    <a:pt x="45" y="25"/>
                    <a:pt x="45" y="25"/>
                  </a:cubicBezTo>
                  <a:cubicBezTo>
                    <a:pt x="45" y="25"/>
                    <a:pt x="45" y="25"/>
                    <a:pt x="45" y="25"/>
                  </a:cubicBezTo>
                  <a:cubicBezTo>
                    <a:pt x="44" y="25"/>
                    <a:pt x="44" y="25"/>
                    <a:pt x="44" y="25"/>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2" y="24"/>
                    <a:pt x="42" y="24"/>
                    <a:pt x="42" y="24"/>
                  </a:cubicBezTo>
                  <a:cubicBezTo>
                    <a:pt x="42" y="24"/>
                    <a:pt x="42" y="24"/>
                    <a:pt x="42" y="24"/>
                  </a:cubicBezTo>
                  <a:cubicBezTo>
                    <a:pt x="42" y="24"/>
                    <a:pt x="42" y="24"/>
                    <a:pt x="42" y="24"/>
                  </a:cubicBezTo>
                  <a:cubicBezTo>
                    <a:pt x="42" y="24"/>
                    <a:pt x="41" y="24"/>
                    <a:pt x="41" y="25"/>
                  </a:cubicBezTo>
                  <a:cubicBezTo>
                    <a:pt x="41" y="25"/>
                    <a:pt x="41" y="25"/>
                    <a:pt x="41" y="25"/>
                  </a:cubicBezTo>
                  <a:cubicBezTo>
                    <a:pt x="41" y="25"/>
                    <a:pt x="41" y="25"/>
                    <a:pt x="41" y="25"/>
                  </a:cubicBezTo>
                  <a:cubicBezTo>
                    <a:pt x="41" y="25"/>
                    <a:pt x="41" y="25"/>
                    <a:pt x="40" y="25"/>
                  </a:cubicBezTo>
                  <a:cubicBezTo>
                    <a:pt x="40" y="25"/>
                    <a:pt x="41" y="25"/>
                    <a:pt x="41" y="25"/>
                  </a:cubicBezTo>
                  <a:cubicBezTo>
                    <a:pt x="41" y="25"/>
                    <a:pt x="41" y="25"/>
                    <a:pt x="41" y="25"/>
                  </a:cubicBezTo>
                  <a:cubicBezTo>
                    <a:pt x="40" y="25"/>
                    <a:pt x="40" y="25"/>
                    <a:pt x="40" y="26"/>
                  </a:cubicBezTo>
                  <a:cubicBezTo>
                    <a:pt x="40"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7"/>
                  </a:cubicBezTo>
                  <a:cubicBezTo>
                    <a:pt x="39" y="27"/>
                    <a:pt x="39" y="27"/>
                    <a:pt x="39" y="26"/>
                  </a:cubicBezTo>
                  <a:cubicBezTo>
                    <a:pt x="39" y="26"/>
                    <a:pt x="39" y="26"/>
                    <a:pt x="39" y="26"/>
                  </a:cubicBezTo>
                  <a:cubicBezTo>
                    <a:pt x="39" y="26"/>
                    <a:pt x="39" y="27"/>
                    <a:pt x="39" y="26"/>
                  </a:cubicBezTo>
                  <a:cubicBezTo>
                    <a:pt x="39" y="26"/>
                    <a:pt x="39" y="26"/>
                    <a:pt x="38" y="26"/>
                  </a:cubicBezTo>
                  <a:cubicBezTo>
                    <a:pt x="38" y="26"/>
                    <a:pt x="38" y="26"/>
                    <a:pt x="38" y="26"/>
                  </a:cubicBezTo>
                  <a:cubicBezTo>
                    <a:pt x="38" y="26"/>
                    <a:pt x="39" y="26"/>
                    <a:pt x="39" y="26"/>
                  </a:cubicBezTo>
                  <a:cubicBezTo>
                    <a:pt x="39" y="26"/>
                    <a:pt x="39" y="26"/>
                    <a:pt x="39" y="26"/>
                  </a:cubicBezTo>
                  <a:cubicBezTo>
                    <a:pt x="39" y="26"/>
                    <a:pt x="39" y="26"/>
                    <a:pt x="39" y="26"/>
                  </a:cubicBezTo>
                  <a:cubicBezTo>
                    <a:pt x="39" y="26"/>
                    <a:pt x="39" y="26"/>
                    <a:pt x="39" y="26"/>
                  </a:cubicBezTo>
                  <a:cubicBezTo>
                    <a:pt x="38" y="26"/>
                    <a:pt x="38" y="26"/>
                    <a:pt x="38" y="26"/>
                  </a:cubicBezTo>
                  <a:cubicBezTo>
                    <a:pt x="38" y="26"/>
                    <a:pt x="38" y="26"/>
                    <a:pt x="38" y="26"/>
                  </a:cubicBezTo>
                  <a:cubicBezTo>
                    <a:pt x="38" y="26"/>
                    <a:pt x="38" y="26"/>
                    <a:pt x="38" y="26"/>
                  </a:cubicBezTo>
                  <a:cubicBezTo>
                    <a:pt x="38" y="26"/>
                    <a:pt x="38" y="26"/>
                    <a:pt x="38" y="26"/>
                  </a:cubicBezTo>
                  <a:cubicBezTo>
                    <a:pt x="38" y="26"/>
                    <a:pt x="37" y="26"/>
                    <a:pt x="37" y="26"/>
                  </a:cubicBezTo>
                  <a:cubicBezTo>
                    <a:pt x="37" y="26"/>
                    <a:pt x="37" y="27"/>
                    <a:pt x="37" y="26"/>
                  </a:cubicBezTo>
                  <a:cubicBezTo>
                    <a:pt x="37" y="26"/>
                    <a:pt x="37" y="26"/>
                    <a:pt x="37" y="26"/>
                  </a:cubicBezTo>
                  <a:cubicBezTo>
                    <a:pt x="37" y="26"/>
                    <a:pt x="37" y="26"/>
                    <a:pt x="37" y="26"/>
                  </a:cubicBezTo>
                  <a:cubicBezTo>
                    <a:pt x="37" y="26"/>
                    <a:pt x="37" y="26"/>
                    <a:pt x="37" y="26"/>
                  </a:cubicBezTo>
                  <a:cubicBezTo>
                    <a:pt x="37" y="26"/>
                    <a:pt x="37" y="26"/>
                    <a:pt x="37" y="26"/>
                  </a:cubicBezTo>
                  <a:cubicBezTo>
                    <a:pt x="37" y="26"/>
                    <a:pt x="37" y="26"/>
                    <a:pt x="37" y="26"/>
                  </a:cubicBezTo>
                  <a:cubicBezTo>
                    <a:pt x="37" y="27"/>
                    <a:pt x="36" y="27"/>
                    <a:pt x="36" y="27"/>
                  </a:cubicBezTo>
                  <a:cubicBezTo>
                    <a:pt x="36" y="27"/>
                    <a:pt x="36" y="27"/>
                    <a:pt x="36" y="27"/>
                  </a:cubicBezTo>
                  <a:cubicBezTo>
                    <a:pt x="36" y="27"/>
                    <a:pt x="36" y="27"/>
                    <a:pt x="36" y="27"/>
                  </a:cubicBezTo>
                  <a:cubicBezTo>
                    <a:pt x="36" y="27"/>
                    <a:pt x="36" y="27"/>
                    <a:pt x="36" y="27"/>
                  </a:cubicBezTo>
                  <a:cubicBezTo>
                    <a:pt x="37" y="27"/>
                    <a:pt x="37" y="27"/>
                    <a:pt x="37" y="27"/>
                  </a:cubicBezTo>
                  <a:cubicBezTo>
                    <a:pt x="37" y="27"/>
                    <a:pt x="36" y="27"/>
                    <a:pt x="36" y="27"/>
                  </a:cubicBezTo>
                  <a:cubicBezTo>
                    <a:pt x="36" y="27"/>
                    <a:pt x="36" y="27"/>
                    <a:pt x="36" y="27"/>
                  </a:cubicBezTo>
                  <a:cubicBezTo>
                    <a:pt x="36" y="27"/>
                    <a:pt x="36" y="27"/>
                    <a:pt x="36" y="27"/>
                  </a:cubicBezTo>
                  <a:cubicBezTo>
                    <a:pt x="36" y="27"/>
                    <a:pt x="36" y="27"/>
                    <a:pt x="36" y="27"/>
                  </a:cubicBezTo>
                  <a:cubicBezTo>
                    <a:pt x="35" y="27"/>
                    <a:pt x="35" y="28"/>
                    <a:pt x="35" y="28"/>
                  </a:cubicBezTo>
                  <a:cubicBezTo>
                    <a:pt x="35" y="28"/>
                    <a:pt x="35" y="28"/>
                    <a:pt x="35" y="28"/>
                  </a:cubicBezTo>
                  <a:cubicBezTo>
                    <a:pt x="35" y="28"/>
                    <a:pt x="35" y="28"/>
                    <a:pt x="35" y="28"/>
                  </a:cubicBezTo>
                  <a:cubicBezTo>
                    <a:pt x="34" y="28"/>
                    <a:pt x="34" y="28"/>
                    <a:pt x="34" y="27"/>
                  </a:cubicBezTo>
                  <a:cubicBezTo>
                    <a:pt x="34" y="27"/>
                    <a:pt x="34" y="27"/>
                    <a:pt x="34" y="27"/>
                  </a:cubicBezTo>
                  <a:cubicBezTo>
                    <a:pt x="34" y="27"/>
                    <a:pt x="34" y="28"/>
                    <a:pt x="34" y="28"/>
                  </a:cubicBezTo>
                  <a:cubicBezTo>
                    <a:pt x="34" y="28"/>
                    <a:pt x="34" y="28"/>
                    <a:pt x="34" y="28"/>
                  </a:cubicBezTo>
                  <a:cubicBezTo>
                    <a:pt x="34" y="28"/>
                    <a:pt x="34" y="27"/>
                    <a:pt x="34" y="27"/>
                  </a:cubicBezTo>
                  <a:cubicBezTo>
                    <a:pt x="34"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7"/>
                    <a:pt x="32" y="28"/>
                    <a:pt x="32" y="28"/>
                  </a:cubicBezTo>
                  <a:cubicBezTo>
                    <a:pt x="32" y="28"/>
                    <a:pt x="33" y="28"/>
                    <a:pt x="33" y="28"/>
                  </a:cubicBezTo>
                  <a:cubicBezTo>
                    <a:pt x="33" y="28"/>
                    <a:pt x="33" y="28"/>
                    <a:pt x="33" y="28"/>
                  </a:cubicBezTo>
                  <a:cubicBezTo>
                    <a:pt x="33" y="28"/>
                    <a:pt x="33" y="28"/>
                    <a:pt x="33" y="28"/>
                  </a:cubicBezTo>
                  <a:cubicBezTo>
                    <a:pt x="33" y="28"/>
                    <a:pt x="33" y="28"/>
                    <a:pt x="33" y="28"/>
                  </a:cubicBezTo>
                  <a:cubicBezTo>
                    <a:pt x="33" y="28"/>
                    <a:pt x="32" y="29"/>
                    <a:pt x="32" y="29"/>
                  </a:cubicBezTo>
                  <a:cubicBezTo>
                    <a:pt x="32" y="29"/>
                    <a:pt x="32" y="29"/>
                    <a:pt x="32" y="29"/>
                  </a:cubicBezTo>
                  <a:cubicBezTo>
                    <a:pt x="32" y="29"/>
                    <a:pt x="32" y="29"/>
                    <a:pt x="32" y="29"/>
                  </a:cubicBezTo>
                  <a:cubicBezTo>
                    <a:pt x="32" y="29"/>
                    <a:pt x="32"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29" y="30"/>
                    <a:pt x="29" y="30"/>
                    <a:pt x="29" y="30"/>
                  </a:cubicBezTo>
                  <a:cubicBezTo>
                    <a:pt x="29" y="30"/>
                    <a:pt x="29" y="30"/>
                    <a:pt x="29" y="30"/>
                  </a:cubicBezTo>
                  <a:cubicBezTo>
                    <a:pt x="29" y="30"/>
                    <a:pt x="29" y="30"/>
                    <a:pt x="29" y="30"/>
                  </a:cubicBezTo>
                  <a:cubicBezTo>
                    <a:pt x="29" y="30"/>
                    <a:pt x="28" y="30"/>
                    <a:pt x="28" y="30"/>
                  </a:cubicBezTo>
                  <a:cubicBezTo>
                    <a:pt x="28" y="30"/>
                    <a:pt x="28" y="30"/>
                    <a:pt x="28" y="30"/>
                  </a:cubicBezTo>
                  <a:cubicBezTo>
                    <a:pt x="28" y="30"/>
                    <a:pt x="28" y="30"/>
                    <a:pt x="28" y="30"/>
                  </a:cubicBezTo>
                  <a:cubicBezTo>
                    <a:pt x="28" y="30"/>
                    <a:pt x="28" y="30"/>
                    <a:pt x="28" y="30"/>
                  </a:cubicBezTo>
                  <a:cubicBezTo>
                    <a:pt x="27" y="30"/>
                    <a:pt x="27" y="30"/>
                    <a:pt x="27" y="30"/>
                  </a:cubicBezTo>
                  <a:cubicBezTo>
                    <a:pt x="27" y="30"/>
                    <a:pt x="28" y="30"/>
                    <a:pt x="28" y="29"/>
                  </a:cubicBezTo>
                  <a:cubicBezTo>
                    <a:pt x="28" y="29"/>
                    <a:pt x="28" y="29"/>
                    <a:pt x="28" y="29"/>
                  </a:cubicBezTo>
                  <a:cubicBezTo>
                    <a:pt x="28" y="29"/>
                    <a:pt x="29" y="29"/>
                    <a:pt x="29" y="29"/>
                  </a:cubicBezTo>
                  <a:cubicBezTo>
                    <a:pt x="29" y="29"/>
                    <a:pt x="29" y="29"/>
                    <a:pt x="29" y="29"/>
                  </a:cubicBezTo>
                  <a:cubicBezTo>
                    <a:pt x="29" y="30"/>
                    <a:pt x="29" y="30"/>
                    <a:pt x="29" y="29"/>
                  </a:cubicBezTo>
                  <a:cubicBezTo>
                    <a:pt x="29" y="29"/>
                    <a:pt x="30" y="30"/>
                    <a:pt x="30" y="30"/>
                  </a:cubicBezTo>
                  <a:cubicBezTo>
                    <a:pt x="30" y="30"/>
                    <a:pt x="30" y="29"/>
                    <a:pt x="30" y="29"/>
                  </a:cubicBezTo>
                  <a:cubicBezTo>
                    <a:pt x="30" y="29"/>
                    <a:pt x="31" y="29"/>
                    <a:pt x="31" y="29"/>
                  </a:cubicBezTo>
                  <a:cubicBezTo>
                    <a:pt x="31" y="29"/>
                    <a:pt x="31" y="29"/>
                    <a:pt x="31" y="29"/>
                  </a:cubicBezTo>
                  <a:cubicBezTo>
                    <a:pt x="31" y="29"/>
                    <a:pt x="31" y="29"/>
                    <a:pt x="31" y="29"/>
                  </a:cubicBezTo>
                  <a:cubicBezTo>
                    <a:pt x="31" y="29"/>
                    <a:pt x="30" y="29"/>
                    <a:pt x="30" y="29"/>
                  </a:cubicBezTo>
                  <a:cubicBezTo>
                    <a:pt x="30" y="28"/>
                    <a:pt x="30" y="28"/>
                    <a:pt x="30" y="28"/>
                  </a:cubicBezTo>
                  <a:cubicBezTo>
                    <a:pt x="30" y="28"/>
                    <a:pt x="30" y="28"/>
                    <a:pt x="30" y="28"/>
                  </a:cubicBezTo>
                  <a:cubicBezTo>
                    <a:pt x="30" y="28"/>
                    <a:pt x="30" y="28"/>
                    <a:pt x="30" y="28"/>
                  </a:cubicBezTo>
                  <a:cubicBezTo>
                    <a:pt x="31" y="28"/>
                    <a:pt x="31" y="28"/>
                    <a:pt x="31" y="28"/>
                  </a:cubicBezTo>
                  <a:cubicBezTo>
                    <a:pt x="31" y="29"/>
                    <a:pt x="31" y="28"/>
                    <a:pt x="31" y="28"/>
                  </a:cubicBezTo>
                  <a:cubicBezTo>
                    <a:pt x="31" y="28"/>
                    <a:pt x="31" y="28"/>
                    <a:pt x="31"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7"/>
                    <a:pt x="32" y="27"/>
                    <a:pt x="32" y="27"/>
                  </a:cubicBezTo>
                  <a:cubicBezTo>
                    <a:pt x="32" y="27"/>
                    <a:pt x="32" y="27"/>
                    <a:pt x="32" y="27"/>
                  </a:cubicBezTo>
                  <a:cubicBezTo>
                    <a:pt x="32" y="27"/>
                    <a:pt x="32" y="27"/>
                    <a:pt x="32" y="27"/>
                  </a:cubicBezTo>
                  <a:cubicBezTo>
                    <a:pt x="33" y="27"/>
                    <a:pt x="33" y="26"/>
                    <a:pt x="33" y="26"/>
                  </a:cubicBezTo>
                  <a:cubicBezTo>
                    <a:pt x="33" y="26"/>
                    <a:pt x="33" y="26"/>
                    <a:pt x="33" y="26"/>
                  </a:cubicBezTo>
                  <a:cubicBezTo>
                    <a:pt x="33" y="26"/>
                    <a:pt x="33" y="26"/>
                    <a:pt x="33" y="26"/>
                  </a:cubicBezTo>
                  <a:cubicBezTo>
                    <a:pt x="33" y="26"/>
                    <a:pt x="33" y="26"/>
                    <a:pt x="33" y="26"/>
                  </a:cubicBezTo>
                  <a:cubicBezTo>
                    <a:pt x="33" y="26"/>
                    <a:pt x="33" y="26"/>
                    <a:pt x="33" y="26"/>
                  </a:cubicBezTo>
                  <a:cubicBezTo>
                    <a:pt x="34" y="25"/>
                    <a:pt x="34" y="25"/>
                    <a:pt x="34" y="25"/>
                  </a:cubicBezTo>
                  <a:cubicBezTo>
                    <a:pt x="34" y="25"/>
                    <a:pt x="33" y="25"/>
                    <a:pt x="33" y="25"/>
                  </a:cubicBezTo>
                  <a:cubicBezTo>
                    <a:pt x="33" y="25"/>
                    <a:pt x="33" y="25"/>
                    <a:pt x="33" y="25"/>
                  </a:cubicBezTo>
                  <a:cubicBezTo>
                    <a:pt x="33" y="25"/>
                    <a:pt x="33" y="25"/>
                    <a:pt x="33" y="25"/>
                  </a:cubicBezTo>
                  <a:cubicBezTo>
                    <a:pt x="32" y="25"/>
                    <a:pt x="32" y="26"/>
                    <a:pt x="32" y="26"/>
                  </a:cubicBezTo>
                  <a:cubicBezTo>
                    <a:pt x="32" y="26"/>
                    <a:pt x="32" y="26"/>
                    <a:pt x="32" y="26"/>
                  </a:cubicBezTo>
                  <a:cubicBezTo>
                    <a:pt x="32" y="26"/>
                    <a:pt x="32" y="26"/>
                    <a:pt x="32" y="26"/>
                  </a:cubicBezTo>
                  <a:cubicBezTo>
                    <a:pt x="32" y="26"/>
                    <a:pt x="32" y="26"/>
                    <a:pt x="32" y="26"/>
                  </a:cubicBezTo>
                  <a:cubicBezTo>
                    <a:pt x="31" y="26"/>
                    <a:pt x="31" y="26"/>
                    <a:pt x="31" y="26"/>
                  </a:cubicBezTo>
                  <a:cubicBezTo>
                    <a:pt x="31" y="26"/>
                    <a:pt x="31" y="26"/>
                    <a:pt x="31" y="25"/>
                  </a:cubicBezTo>
                  <a:cubicBezTo>
                    <a:pt x="31" y="25"/>
                    <a:pt x="31" y="25"/>
                    <a:pt x="31" y="25"/>
                  </a:cubicBezTo>
                  <a:cubicBezTo>
                    <a:pt x="31" y="25"/>
                    <a:pt x="31" y="25"/>
                    <a:pt x="31" y="25"/>
                  </a:cubicBezTo>
                  <a:cubicBezTo>
                    <a:pt x="31" y="25"/>
                    <a:pt x="31" y="25"/>
                    <a:pt x="31" y="25"/>
                  </a:cubicBezTo>
                  <a:cubicBezTo>
                    <a:pt x="31" y="25"/>
                    <a:pt x="30" y="25"/>
                    <a:pt x="30" y="25"/>
                  </a:cubicBezTo>
                  <a:cubicBezTo>
                    <a:pt x="30" y="25"/>
                    <a:pt x="30" y="26"/>
                    <a:pt x="30" y="26"/>
                  </a:cubicBezTo>
                  <a:cubicBezTo>
                    <a:pt x="30" y="26"/>
                    <a:pt x="29" y="26"/>
                    <a:pt x="29" y="26"/>
                  </a:cubicBezTo>
                  <a:cubicBezTo>
                    <a:pt x="29" y="26"/>
                    <a:pt x="29" y="26"/>
                    <a:pt x="29" y="27"/>
                  </a:cubicBezTo>
                  <a:cubicBezTo>
                    <a:pt x="29" y="27"/>
                    <a:pt x="29" y="27"/>
                    <a:pt x="29" y="27"/>
                  </a:cubicBezTo>
                  <a:cubicBezTo>
                    <a:pt x="28" y="27"/>
                    <a:pt x="28" y="27"/>
                    <a:pt x="28" y="27"/>
                  </a:cubicBezTo>
                  <a:cubicBezTo>
                    <a:pt x="28" y="27"/>
                    <a:pt x="28" y="27"/>
                    <a:pt x="28" y="27"/>
                  </a:cubicBezTo>
                  <a:cubicBezTo>
                    <a:pt x="28" y="27"/>
                    <a:pt x="28" y="28"/>
                    <a:pt x="28" y="28"/>
                  </a:cubicBezTo>
                  <a:cubicBezTo>
                    <a:pt x="28" y="28"/>
                    <a:pt x="28" y="28"/>
                    <a:pt x="28" y="28"/>
                  </a:cubicBezTo>
                  <a:cubicBezTo>
                    <a:pt x="28" y="28"/>
                    <a:pt x="28" y="28"/>
                    <a:pt x="28" y="28"/>
                  </a:cubicBezTo>
                  <a:cubicBezTo>
                    <a:pt x="28" y="28"/>
                    <a:pt x="28" y="27"/>
                    <a:pt x="28" y="27"/>
                  </a:cubicBezTo>
                  <a:cubicBezTo>
                    <a:pt x="28" y="27"/>
                    <a:pt x="28" y="27"/>
                    <a:pt x="28" y="27"/>
                  </a:cubicBezTo>
                  <a:cubicBezTo>
                    <a:pt x="28" y="27"/>
                    <a:pt x="28" y="27"/>
                    <a:pt x="28" y="27"/>
                  </a:cubicBezTo>
                  <a:cubicBezTo>
                    <a:pt x="28" y="27"/>
                    <a:pt x="28" y="27"/>
                    <a:pt x="28" y="27"/>
                  </a:cubicBezTo>
                  <a:cubicBezTo>
                    <a:pt x="28" y="27"/>
                    <a:pt x="28" y="26"/>
                    <a:pt x="28" y="26"/>
                  </a:cubicBezTo>
                  <a:cubicBezTo>
                    <a:pt x="29" y="26"/>
                    <a:pt x="29" y="26"/>
                    <a:pt x="29" y="26"/>
                  </a:cubicBezTo>
                  <a:cubicBezTo>
                    <a:pt x="29" y="26"/>
                    <a:pt x="29" y="26"/>
                    <a:pt x="29" y="26"/>
                  </a:cubicBezTo>
                  <a:cubicBezTo>
                    <a:pt x="29" y="26"/>
                    <a:pt x="29" y="26"/>
                    <a:pt x="29" y="26"/>
                  </a:cubicBezTo>
                  <a:cubicBezTo>
                    <a:pt x="29" y="26"/>
                    <a:pt x="29" y="25"/>
                    <a:pt x="29" y="25"/>
                  </a:cubicBezTo>
                  <a:cubicBezTo>
                    <a:pt x="29" y="25"/>
                    <a:pt x="29" y="25"/>
                    <a:pt x="30" y="25"/>
                  </a:cubicBezTo>
                  <a:cubicBezTo>
                    <a:pt x="30" y="25"/>
                    <a:pt x="30" y="25"/>
                    <a:pt x="30" y="25"/>
                  </a:cubicBezTo>
                  <a:cubicBezTo>
                    <a:pt x="30" y="25"/>
                    <a:pt x="30" y="25"/>
                    <a:pt x="30" y="25"/>
                  </a:cubicBezTo>
                  <a:cubicBezTo>
                    <a:pt x="30" y="25"/>
                    <a:pt x="30" y="25"/>
                    <a:pt x="31" y="25"/>
                  </a:cubicBezTo>
                  <a:cubicBezTo>
                    <a:pt x="31" y="25"/>
                    <a:pt x="31" y="25"/>
                    <a:pt x="31" y="25"/>
                  </a:cubicBezTo>
                  <a:cubicBezTo>
                    <a:pt x="31" y="25"/>
                    <a:pt x="32" y="25"/>
                    <a:pt x="32" y="25"/>
                  </a:cubicBezTo>
                  <a:cubicBezTo>
                    <a:pt x="32" y="24"/>
                    <a:pt x="32" y="24"/>
                    <a:pt x="32" y="24"/>
                  </a:cubicBezTo>
                  <a:cubicBezTo>
                    <a:pt x="32" y="24"/>
                    <a:pt x="32" y="24"/>
                    <a:pt x="32"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5"/>
                  </a:cubicBezTo>
                  <a:cubicBezTo>
                    <a:pt x="33" y="25"/>
                    <a:pt x="33" y="25"/>
                    <a:pt x="33" y="25"/>
                  </a:cubicBezTo>
                  <a:cubicBezTo>
                    <a:pt x="33" y="25"/>
                    <a:pt x="33" y="25"/>
                    <a:pt x="33" y="25"/>
                  </a:cubicBezTo>
                  <a:cubicBezTo>
                    <a:pt x="33" y="25"/>
                    <a:pt x="33" y="25"/>
                    <a:pt x="33" y="25"/>
                  </a:cubicBezTo>
                  <a:cubicBezTo>
                    <a:pt x="33" y="25"/>
                    <a:pt x="34" y="25"/>
                    <a:pt x="34" y="25"/>
                  </a:cubicBezTo>
                  <a:cubicBezTo>
                    <a:pt x="34" y="25"/>
                    <a:pt x="34" y="25"/>
                    <a:pt x="34" y="24"/>
                  </a:cubicBezTo>
                  <a:cubicBezTo>
                    <a:pt x="34" y="24"/>
                    <a:pt x="34" y="24"/>
                    <a:pt x="35" y="24"/>
                  </a:cubicBezTo>
                  <a:cubicBezTo>
                    <a:pt x="35" y="24"/>
                    <a:pt x="35" y="24"/>
                    <a:pt x="35" y="23"/>
                  </a:cubicBezTo>
                  <a:cubicBezTo>
                    <a:pt x="35" y="23"/>
                    <a:pt x="35" y="23"/>
                    <a:pt x="35" y="23"/>
                  </a:cubicBezTo>
                  <a:cubicBezTo>
                    <a:pt x="35" y="23"/>
                    <a:pt x="35" y="23"/>
                    <a:pt x="35" y="23"/>
                  </a:cubicBezTo>
                  <a:cubicBezTo>
                    <a:pt x="35" y="23"/>
                    <a:pt x="35" y="23"/>
                    <a:pt x="35" y="23"/>
                  </a:cubicBezTo>
                  <a:cubicBezTo>
                    <a:pt x="35" y="23"/>
                    <a:pt x="35" y="23"/>
                    <a:pt x="35" y="23"/>
                  </a:cubicBezTo>
                  <a:cubicBezTo>
                    <a:pt x="35" y="23"/>
                    <a:pt x="36" y="22"/>
                    <a:pt x="36" y="22"/>
                  </a:cubicBezTo>
                  <a:cubicBezTo>
                    <a:pt x="36" y="22"/>
                    <a:pt x="36" y="22"/>
                    <a:pt x="36" y="22"/>
                  </a:cubicBezTo>
                  <a:cubicBezTo>
                    <a:pt x="36" y="21"/>
                    <a:pt x="37" y="21"/>
                    <a:pt x="37" y="21"/>
                  </a:cubicBezTo>
                  <a:cubicBezTo>
                    <a:pt x="37" y="21"/>
                    <a:pt x="37" y="21"/>
                    <a:pt x="37" y="21"/>
                  </a:cubicBezTo>
                  <a:cubicBezTo>
                    <a:pt x="37" y="21"/>
                    <a:pt x="37" y="21"/>
                    <a:pt x="37" y="21"/>
                  </a:cubicBezTo>
                  <a:cubicBezTo>
                    <a:pt x="37" y="20"/>
                    <a:pt x="37" y="20"/>
                    <a:pt x="37" y="20"/>
                  </a:cubicBezTo>
                  <a:cubicBezTo>
                    <a:pt x="37" y="20"/>
                    <a:pt x="37" y="20"/>
                    <a:pt x="37"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2"/>
                    <a:pt x="35" y="22"/>
                    <a:pt x="35" y="22"/>
                  </a:cubicBezTo>
                  <a:cubicBezTo>
                    <a:pt x="35" y="22"/>
                    <a:pt x="35" y="22"/>
                    <a:pt x="35" y="22"/>
                  </a:cubicBezTo>
                  <a:cubicBezTo>
                    <a:pt x="35" y="22"/>
                    <a:pt x="35" y="22"/>
                    <a:pt x="35" y="22"/>
                  </a:cubicBezTo>
                  <a:cubicBezTo>
                    <a:pt x="35" y="22"/>
                    <a:pt x="35" y="22"/>
                    <a:pt x="35" y="22"/>
                  </a:cubicBezTo>
                  <a:cubicBezTo>
                    <a:pt x="35" y="22"/>
                    <a:pt x="34" y="22"/>
                    <a:pt x="34" y="22"/>
                  </a:cubicBezTo>
                  <a:cubicBezTo>
                    <a:pt x="34" y="22"/>
                    <a:pt x="34" y="22"/>
                    <a:pt x="34" y="22"/>
                  </a:cubicBezTo>
                  <a:cubicBezTo>
                    <a:pt x="34" y="22"/>
                    <a:pt x="35" y="22"/>
                    <a:pt x="35" y="22"/>
                  </a:cubicBezTo>
                  <a:cubicBezTo>
                    <a:pt x="35" y="22"/>
                    <a:pt x="35" y="22"/>
                    <a:pt x="35" y="22"/>
                  </a:cubicBezTo>
                  <a:cubicBezTo>
                    <a:pt x="35" y="21"/>
                    <a:pt x="35" y="21"/>
                    <a:pt x="35" y="21"/>
                  </a:cubicBezTo>
                  <a:cubicBezTo>
                    <a:pt x="35" y="21"/>
                    <a:pt x="35" y="21"/>
                    <a:pt x="35" y="21"/>
                  </a:cubicBezTo>
                  <a:cubicBezTo>
                    <a:pt x="35" y="21"/>
                    <a:pt x="35" y="21"/>
                    <a:pt x="35" y="21"/>
                  </a:cubicBezTo>
                  <a:cubicBezTo>
                    <a:pt x="35" y="21"/>
                    <a:pt x="34" y="21"/>
                    <a:pt x="34" y="21"/>
                  </a:cubicBezTo>
                  <a:cubicBezTo>
                    <a:pt x="34" y="21"/>
                    <a:pt x="34" y="21"/>
                    <a:pt x="34" y="21"/>
                  </a:cubicBezTo>
                  <a:cubicBezTo>
                    <a:pt x="34" y="21"/>
                    <a:pt x="33" y="22"/>
                    <a:pt x="33" y="22"/>
                  </a:cubicBezTo>
                  <a:cubicBezTo>
                    <a:pt x="33" y="22"/>
                    <a:pt x="33" y="22"/>
                    <a:pt x="33" y="21"/>
                  </a:cubicBezTo>
                  <a:cubicBezTo>
                    <a:pt x="33" y="21"/>
                    <a:pt x="33"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1" y="21"/>
                    <a:pt x="31" y="21"/>
                  </a:cubicBezTo>
                  <a:cubicBezTo>
                    <a:pt x="31" y="21"/>
                    <a:pt x="31" y="21"/>
                    <a:pt x="31" y="21"/>
                  </a:cubicBezTo>
                  <a:cubicBezTo>
                    <a:pt x="31" y="21"/>
                    <a:pt x="31" y="21"/>
                    <a:pt x="31" y="21"/>
                  </a:cubicBezTo>
                  <a:cubicBezTo>
                    <a:pt x="31" y="21"/>
                    <a:pt x="31" y="21"/>
                    <a:pt x="31" y="21"/>
                  </a:cubicBezTo>
                  <a:cubicBezTo>
                    <a:pt x="31" y="21"/>
                    <a:pt x="31" y="21"/>
                    <a:pt x="31" y="20"/>
                  </a:cubicBezTo>
                  <a:cubicBezTo>
                    <a:pt x="31" y="20"/>
                    <a:pt x="31" y="20"/>
                    <a:pt x="31" y="20"/>
                  </a:cubicBezTo>
                  <a:cubicBezTo>
                    <a:pt x="31" y="21"/>
                    <a:pt x="31" y="21"/>
                    <a:pt x="31" y="20"/>
                  </a:cubicBezTo>
                  <a:cubicBezTo>
                    <a:pt x="30" y="20"/>
                    <a:pt x="30" y="21"/>
                    <a:pt x="30" y="21"/>
                  </a:cubicBezTo>
                  <a:cubicBezTo>
                    <a:pt x="30" y="21"/>
                    <a:pt x="30" y="21"/>
                    <a:pt x="30" y="21"/>
                  </a:cubicBezTo>
                  <a:cubicBezTo>
                    <a:pt x="30" y="21"/>
                    <a:pt x="30" y="21"/>
                    <a:pt x="30" y="21"/>
                  </a:cubicBezTo>
                  <a:cubicBezTo>
                    <a:pt x="30" y="21"/>
                    <a:pt x="30" y="21"/>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19"/>
                  </a:cubicBezTo>
                  <a:cubicBezTo>
                    <a:pt x="29" y="19"/>
                    <a:pt x="29" y="19"/>
                    <a:pt x="29" y="19"/>
                  </a:cubicBezTo>
                  <a:cubicBezTo>
                    <a:pt x="29" y="19"/>
                    <a:pt x="29" y="19"/>
                    <a:pt x="29" y="19"/>
                  </a:cubicBezTo>
                  <a:cubicBezTo>
                    <a:pt x="28" y="19"/>
                    <a:pt x="28" y="19"/>
                    <a:pt x="28" y="19"/>
                  </a:cubicBezTo>
                  <a:cubicBezTo>
                    <a:pt x="28" y="19"/>
                    <a:pt x="28" y="19"/>
                    <a:pt x="28" y="19"/>
                  </a:cubicBezTo>
                  <a:cubicBezTo>
                    <a:pt x="28" y="19"/>
                    <a:pt x="28" y="19"/>
                    <a:pt x="28" y="19"/>
                  </a:cubicBezTo>
                  <a:cubicBezTo>
                    <a:pt x="29" y="19"/>
                    <a:pt x="29" y="19"/>
                    <a:pt x="29" y="19"/>
                  </a:cubicBezTo>
                  <a:cubicBezTo>
                    <a:pt x="29" y="19"/>
                    <a:pt x="29" y="19"/>
                    <a:pt x="29" y="19"/>
                  </a:cubicBezTo>
                  <a:cubicBezTo>
                    <a:pt x="29" y="19"/>
                    <a:pt x="29" y="19"/>
                    <a:pt x="29" y="19"/>
                  </a:cubicBezTo>
                  <a:cubicBezTo>
                    <a:pt x="29" y="19"/>
                    <a:pt x="29" y="20"/>
                    <a:pt x="29" y="20"/>
                  </a:cubicBezTo>
                  <a:cubicBezTo>
                    <a:pt x="29" y="20"/>
                    <a:pt x="29" y="20"/>
                    <a:pt x="29" y="20"/>
                  </a:cubicBezTo>
                  <a:cubicBezTo>
                    <a:pt x="29" y="20"/>
                    <a:pt x="29" y="20"/>
                    <a:pt x="29" y="20"/>
                  </a:cubicBezTo>
                  <a:cubicBezTo>
                    <a:pt x="29" y="20"/>
                    <a:pt x="29"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1"/>
                    <a:pt x="32" y="21"/>
                  </a:cubicBezTo>
                  <a:cubicBezTo>
                    <a:pt x="32" y="21"/>
                    <a:pt x="32" y="20"/>
                    <a:pt x="32" y="20"/>
                  </a:cubicBezTo>
                  <a:cubicBezTo>
                    <a:pt x="32" y="20"/>
                    <a:pt x="32" y="20"/>
                    <a:pt x="32" y="20"/>
                  </a:cubicBezTo>
                  <a:cubicBezTo>
                    <a:pt x="32" y="20"/>
                    <a:pt x="32" y="20"/>
                    <a:pt x="32" y="20"/>
                  </a:cubicBezTo>
                  <a:cubicBezTo>
                    <a:pt x="32" y="20"/>
                    <a:pt x="32" y="21"/>
                    <a:pt x="32" y="21"/>
                  </a:cubicBezTo>
                  <a:cubicBezTo>
                    <a:pt x="32" y="21"/>
                    <a:pt x="32" y="21"/>
                    <a:pt x="32" y="21"/>
                  </a:cubicBezTo>
                  <a:cubicBezTo>
                    <a:pt x="32" y="21"/>
                    <a:pt x="32" y="21"/>
                    <a:pt x="32" y="21"/>
                  </a:cubicBezTo>
                  <a:cubicBezTo>
                    <a:pt x="32" y="21"/>
                    <a:pt x="32" y="21"/>
                    <a:pt x="32" y="21"/>
                  </a:cubicBezTo>
                  <a:cubicBezTo>
                    <a:pt x="32" y="21"/>
                    <a:pt x="32" y="21"/>
                    <a:pt x="33" y="20"/>
                  </a:cubicBezTo>
                  <a:cubicBezTo>
                    <a:pt x="33" y="20"/>
                    <a:pt x="33" y="20"/>
                    <a:pt x="33" y="20"/>
                  </a:cubicBezTo>
                  <a:cubicBezTo>
                    <a:pt x="33" y="20"/>
                    <a:pt x="33" y="20"/>
                    <a:pt x="34" y="21"/>
                  </a:cubicBezTo>
                  <a:cubicBezTo>
                    <a:pt x="34" y="21"/>
                    <a:pt x="34" y="20"/>
                    <a:pt x="34" y="20"/>
                  </a:cubicBezTo>
                  <a:cubicBezTo>
                    <a:pt x="33" y="20"/>
                    <a:pt x="33" y="20"/>
                    <a:pt x="34" y="20"/>
                  </a:cubicBezTo>
                  <a:cubicBezTo>
                    <a:pt x="34" y="20"/>
                    <a:pt x="34" y="20"/>
                    <a:pt x="34" y="20"/>
                  </a:cubicBezTo>
                  <a:cubicBezTo>
                    <a:pt x="34" y="20"/>
                    <a:pt x="34" y="20"/>
                    <a:pt x="34" y="20"/>
                  </a:cubicBezTo>
                  <a:cubicBezTo>
                    <a:pt x="34" y="20"/>
                    <a:pt x="34" y="20"/>
                    <a:pt x="34" y="19"/>
                  </a:cubicBezTo>
                  <a:cubicBezTo>
                    <a:pt x="34" y="19"/>
                    <a:pt x="34" y="19"/>
                    <a:pt x="34" y="19"/>
                  </a:cubicBezTo>
                  <a:cubicBezTo>
                    <a:pt x="34" y="19"/>
                    <a:pt x="34" y="19"/>
                    <a:pt x="34" y="19"/>
                  </a:cubicBezTo>
                  <a:cubicBezTo>
                    <a:pt x="34" y="19"/>
                    <a:pt x="33" y="19"/>
                    <a:pt x="33" y="19"/>
                  </a:cubicBezTo>
                  <a:cubicBezTo>
                    <a:pt x="33" y="19"/>
                    <a:pt x="33" y="19"/>
                    <a:pt x="33" y="19"/>
                  </a:cubicBezTo>
                  <a:cubicBezTo>
                    <a:pt x="33" y="19"/>
                    <a:pt x="33" y="19"/>
                    <a:pt x="33" y="19"/>
                  </a:cubicBezTo>
                  <a:cubicBezTo>
                    <a:pt x="33" y="19"/>
                    <a:pt x="33" y="19"/>
                    <a:pt x="33" y="19"/>
                  </a:cubicBezTo>
                  <a:cubicBezTo>
                    <a:pt x="33" y="19"/>
                    <a:pt x="33" y="19"/>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4" y="18"/>
                    <a:pt x="34" y="18"/>
                  </a:cubicBezTo>
                  <a:cubicBezTo>
                    <a:pt x="34" y="18"/>
                    <a:pt x="33" y="18"/>
                    <a:pt x="33" y="19"/>
                  </a:cubicBezTo>
                  <a:cubicBezTo>
                    <a:pt x="33" y="19"/>
                    <a:pt x="33" y="19"/>
                    <a:pt x="33" y="19"/>
                  </a:cubicBezTo>
                  <a:cubicBezTo>
                    <a:pt x="33" y="19"/>
                    <a:pt x="34" y="19"/>
                    <a:pt x="34" y="19"/>
                  </a:cubicBezTo>
                  <a:cubicBezTo>
                    <a:pt x="34" y="19"/>
                    <a:pt x="34" y="19"/>
                    <a:pt x="34" y="19"/>
                  </a:cubicBezTo>
                  <a:cubicBezTo>
                    <a:pt x="34" y="19"/>
                    <a:pt x="34" y="18"/>
                    <a:pt x="34" y="18"/>
                  </a:cubicBezTo>
                  <a:cubicBezTo>
                    <a:pt x="34" y="18"/>
                    <a:pt x="34" y="18"/>
                    <a:pt x="35" y="18"/>
                  </a:cubicBezTo>
                  <a:cubicBezTo>
                    <a:pt x="35" y="17"/>
                    <a:pt x="35" y="18"/>
                    <a:pt x="35" y="17"/>
                  </a:cubicBezTo>
                  <a:cubicBezTo>
                    <a:pt x="35" y="17"/>
                    <a:pt x="35" y="17"/>
                    <a:pt x="35" y="17"/>
                  </a:cubicBezTo>
                  <a:cubicBezTo>
                    <a:pt x="35" y="17"/>
                    <a:pt x="35" y="17"/>
                    <a:pt x="35" y="17"/>
                  </a:cubicBezTo>
                  <a:cubicBezTo>
                    <a:pt x="35" y="17"/>
                    <a:pt x="36" y="17"/>
                    <a:pt x="36" y="17"/>
                  </a:cubicBezTo>
                  <a:cubicBezTo>
                    <a:pt x="36" y="17"/>
                    <a:pt x="36" y="17"/>
                    <a:pt x="36" y="17"/>
                  </a:cubicBezTo>
                  <a:cubicBezTo>
                    <a:pt x="36" y="17"/>
                    <a:pt x="36" y="17"/>
                    <a:pt x="36" y="16"/>
                  </a:cubicBezTo>
                  <a:cubicBezTo>
                    <a:pt x="36" y="16"/>
                    <a:pt x="36" y="16"/>
                    <a:pt x="36" y="16"/>
                  </a:cubicBezTo>
                  <a:cubicBezTo>
                    <a:pt x="36" y="16"/>
                    <a:pt x="36" y="16"/>
                    <a:pt x="36" y="16"/>
                  </a:cubicBezTo>
                  <a:cubicBezTo>
                    <a:pt x="36" y="16"/>
                    <a:pt x="37" y="16"/>
                    <a:pt x="37" y="15"/>
                  </a:cubicBezTo>
                  <a:cubicBezTo>
                    <a:pt x="37" y="15"/>
                    <a:pt x="37" y="16"/>
                    <a:pt x="37" y="16"/>
                  </a:cubicBezTo>
                  <a:cubicBezTo>
                    <a:pt x="37" y="16"/>
                    <a:pt x="37" y="15"/>
                    <a:pt x="37" y="15"/>
                  </a:cubicBezTo>
                  <a:cubicBezTo>
                    <a:pt x="37" y="15"/>
                    <a:pt x="37" y="15"/>
                    <a:pt x="37" y="15"/>
                  </a:cubicBezTo>
                  <a:cubicBezTo>
                    <a:pt x="37" y="15"/>
                    <a:pt x="38" y="15"/>
                    <a:pt x="38" y="15"/>
                  </a:cubicBezTo>
                  <a:cubicBezTo>
                    <a:pt x="38" y="15"/>
                    <a:pt x="38" y="15"/>
                    <a:pt x="38" y="15"/>
                  </a:cubicBezTo>
                  <a:cubicBezTo>
                    <a:pt x="38" y="15"/>
                    <a:pt x="38" y="15"/>
                    <a:pt x="38" y="15"/>
                  </a:cubicBezTo>
                  <a:cubicBezTo>
                    <a:pt x="38" y="15"/>
                    <a:pt x="38" y="15"/>
                    <a:pt x="38" y="15"/>
                  </a:cubicBezTo>
                  <a:cubicBezTo>
                    <a:pt x="38" y="14"/>
                    <a:pt x="39" y="14"/>
                    <a:pt x="39" y="14"/>
                  </a:cubicBezTo>
                  <a:cubicBezTo>
                    <a:pt x="39" y="14"/>
                    <a:pt x="39" y="14"/>
                    <a:pt x="39" y="14"/>
                  </a:cubicBezTo>
                  <a:cubicBezTo>
                    <a:pt x="39" y="14"/>
                    <a:pt x="39" y="14"/>
                    <a:pt x="39" y="14"/>
                  </a:cubicBezTo>
                  <a:cubicBezTo>
                    <a:pt x="39" y="14"/>
                    <a:pt x="40" y="13"/>
                    <a:pt x="40" y="13"/>
                  </a:cubicBezTo>
                  <a:cubicBezTo>
                    <a:pt x="40" y="13"/>
                    <a:pt x="40" y="13"/>
                    <a:pt x="40" y="13"/>
                  </a:cubicBezTo>
                  <a:cubicBezTo>
                    <a:pt x="40" y="13"/>
                    <a:pt x="41" y="13"/>
                    <a:pt x="41" y="13"/>
                  </a:cubicBezTo>
                  <a:cubicBezTo>
                    <a:pt x="41" y="13"/>
                    <a:pt x="41" y="12"/>
                    <a:pt x="41" y="12"/>
                  </a:cubicBezTo>
                  <a:cubicBezTo>
                    <a:pt x="41" y="12"/>
                    <a:pt x="41" y="12"/>
                    <a:pt x="41" y="12"/>
                  </a:cubicBezTo>
                  <a:cubicBezTo>
                    <a:pt x="41" y="12"/>
                    <a:pt x="41" y="12"/>
                    <a:pt x="41" y="12"/>
                  </a:cubicBezTo>
                  <a:cubicBezTo>
                    <a:pt x="41" y="12"/>
                    <a:pt x="41" y="11"/>
                    <a:pt x="42" y="11"/>
                  </a:cubicBezTo>
                  <a:cubicBezTo>
                    <a:pt x="42" y="11"/>
                    <a:pt x="42" y="11"/>
                    <a:pt x="42" y="11"/>
                  </a:cubicBezTo>
                  <a:cubicBezTo>
                    <a:pt x="42" y="11"/>
                    <a:pt x="42" y="11"/>
                    <a:pt x="42" y="11"/>
                  </a:cubicBezTo>
                  <a:cubicBezTo>
                    <a:pt x="42"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4" y="10"/>
                    <a:pt x="44" y="10"/>
                    <a:pt x="44" y="10"/>
                  </a:cubicBezTo>
                  <a:cubicBezTo>
                    <a:pt x="44" y="10"/>
                    <a:pt x="44" y="10"/>
                    <a:pt x="44" y="10"/>
                  </a:cubicBezTo>
                  <a:cubicBezTo>
                    <a:pt x="44" y="10"/>
                    <a:pt x="44" y="10"/>
                    <a:pt x="44" y="10"/>
                  </a:cubicBezTo>
                  <a:cubicBezTo>
                    <a:pt x="44" y="10"/>
                    <a:pt x="45" y="9"/>
                    <a:pt x="45" y="9"/>
                  </a:cubicBezTo>
                  <a:cubicBezTo>
                    <a:pt x="45" y="9"/>
                    <a:pt x="45" y="9"/>
                    <a:pt x="45" y="9"/>
                  </a:cubicBezTo>
                  <a:cubicBezTo>
                    <a:pt x="45" y="9"/>
                    <a:pt x="45" y="9"/>
                    <a:pt x="45" y="8"/>
                  </a:cubicBezTo>
                  <a:cubicBezTo>
                    <a:pt x="45" y="8"/>
                    <a:pt x="45" y="8"/>
                    <a:pt x="46" y="8"/>
                  </a:cubicBezTo>
                  <a:cubicBezTo>
                    <a:pt x="46" y="8"/>
                    <a:pt x="46" y="8"/>
                    <a:pt x="46" y="8"/>
                  </a:cubicBezTo>
                  <a:cubicBezTo>
                    <a:pt x="46" y="8"/>
                    <a:pt x="46" y="8"/>
                    <a:pt x="46" y="8"/>
                  </a:cubicBezTo>
                  <a:cubicBezTo>
                    <a:pt x="46" y="8"/>
                    <a:pt x="46" y="8"/>
                    <a:pt x="46" y="7"/>
                  </a:cubicBezTo>
                  <a:cubicBezTo>
                    <a:pt x="46" y="7"/>
                    <a:pt x="46" y="7"/>
                    <a:pt x="46" y="7"/>
                  </a:cubicBezTo>
                  <a:cubicBezTo>
                    <a:pt x="46" y="7"/>
                    <a:pt x="46" y="7"/>
                    <a:pt x="46" y="7"/>
                  </a:cubicBezTo>
                  <a:cubicBezTo>
                    <a:pt x="46" y="7"/>
                    <a:pt x="46" y="7"/>
                    <a:pt x="46" y="6"/>
                  </a:cubicBezTo>
                  <a:cubicBezTo>
                    <a:pt x="47" y="6"/>
                    <a:pt x="46" y="6"/>
                    <a:pt x="46" y="6"/>
                  </a:cubicBezTo>
                  <a:cubicBezTo>
                    <a:pt x="46" y="6"/>
                    <a:pt x="46" y="6"/>
                    <a:pt x="47" y="6"/>
                  </a:cubicBezTo>
                  <a:cubicBezTo>
                    <a:pt x="47" y="6"/>
                    <a:pt x="47" y="6"/>
                    <a:pt x="47" y="6"/>
                  </a:cubicBezTo>
                  <a:cubicBezTo>
                    <a:pt x="47" y="6"/>
                    <a:pt x="47" y="6"/>
                    <a:pt x="47" y="6"/>
                  </a:cubicBezTo>
                  <a:cubicBezTo>
                    <a:pt x="47" y="6"/>
                    <a:pt x="47" y="5"/>
                    <a:pt x="47" y="5"/>
                  </a:cubicBezTo>
                  <a:cubicBezTo>
                    <a:pt x="47" y="5"/>
                    <a:pt x="47" y="5"/>
                    <a:pt x="47" y="5"/>
                  </a:cubicBezTo>
                  <a:cubicBezTo>
                    <a:pt x="47" y="5"/>
                    <a:pt x="46" y="5"/>
                    <a:pt x="46" y="5"/>
                  </a:cubicBezTo>
                  <a:cubicBezTo>
                    <a:pt x="46" y="5"/>
                    <a:pt x="46" y="5"/>
                    <a:pt x="46" y="5"/>
                  </a:cubicBezTo>
                  <a:cubicBezTo>
                    <a:pt x="46" y="5"/>
                    <a:pt x="46" y="5"/>
                    <a:pt x="46" y="5"/>
                  </a:cubicBezTo>
                  <a:cubicBezTo>
                    <a:pt x="46" y="4"/>
                    <a:pt x="46" y="4"/>
                    <a:pt x="46" y="4"/>
                  </a:cubicBezTo>
                  <a:cubicBezTo>
                    <a:pt x="46" y="4"/>
                    <a:pt x="46" y="4"/>
                    <a:pt x="46" y="4"/>
                  </a:cubicBezTo>
                  <a:cubicBezTo>
                    <a:pt x="46" y="4"/>
                    <a:pt x="46" y="4"/>
                    <a:pt x="46" y="4"/>
                  </a:cubicBezTo>
                  <a:cubicBezTo>
                    <a:pt x="46" y="4"/>
                    <a:pt x="46" y="3"/>
                    <a:pt x="46" y="3"/>
                  </a:cubicBezTo>
                  <a:cubicBezTo>
                    <a:pt x="46" y="3"/>
                    <a:pt x="46" y="3"/>
                    <a:pt x="47" y="3"/>
                  </a:cubicBezTo>
                  <a:cubicBezTo>
                    <a:pt x="47" y="3"/>
                    <a:pt x="47" y="3"/>
                    <a:pt x="47" y="3"/>
                  </a:cubicBezTo>
                  <a:cubicBezTo>
                    <a:pt x="47" y="3"/>
                    <a:pt x="47" y="3"/>
                    <a:pt x="47" y="3"/>
                  </a:cubicBezTo>
                  <a:cubicBezTo>
                    <a:pt x="47" y="3"/>
                    <a:pt x="47" y="2"/>
                    <a:pt x="47" y="2"/>
                  </a:cubicBezTo>
                  <a:cubicBezTo>
                    <a:pt x="46" y="2"/>
                    <a:pt x="47" y="2"/>
                    <a:pt x="47" y="2"/>
                  </a:cubicBezTo>
                  <a:cubicBezTo>
                    <a:pt x="47" y="2"/>
                    <a:pt x="47" y="2"/>
                    <a:pt x="47" y="2"/>
                  </a:cubicBezTo>
                  <a:cubicBezTo>
                    <a:pt x="47" y="2"/>
                    <a:pt x="47" y="2"/>
                    <a:pt x="47" y="2"/>
                  </a:cubicBezTo>
                  <a:cubicBezTo>
                    <a:pt x="47" y="2"/>
                    <a:pt x="47" y="2"/>
                    <a:pt x="47" y="2"/>
                  </a:cubicBezTo>
                  <a:cubicBezTo>
                    <a:pt x="47" y="2"/>
                    <a:pt x="47" y="2"/>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6" y="1"/>
                  </a:cubicBezTo>
                  <a:cubicBezTo>
                    <a:pt x="46" y="1"/>
                    <a:pt x="46" y="1"/>
                    <a:pt x="46" y="1"/>
                  </a:cubicBezTo>
                  <a:cubicBezTo>
                    <a:pt x="46" y="1"/>
                    <a:pt x="46" y="1"/>
                    <a:pt x="46" y="1"/>
                  </a:cubicBezTo>
                  <a:cubicBezTo>
                    <a:pt x="46" y="1"/>
                    <a:pt x="46" y="1"/>
                    <a:pt x="46"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0"/>
                  </a:cubicBezTo>
                  <a:cubicBezTo>
                    <a:pt x="43" y="0"/>
                    <a:pt x="43" y="0"/>
                    <a:pt x="43" y="0"/>
                  </a:cubicBezTo>
                  <a:cubicBezTo>
                    <a:pt x="43" y="0"/>
                    <a:pt x="42" y="0"/>
                    <a:pt x="42" y="0"/>
                  </a:cubicBezTo>
                  <a:cubicBezTo>
                    <a:pt x="42" y="0"/>
                    <a:pt x="42" y="1"/>
                    <a:pt x="42" y="1"/>
                  </a:cubicBezTo>
                  <a:cubicBezTo>
                    <a:pt x="42" y="1"/>
                    <a:pt x="42" y="1"/>
                    <a:pt x="42" y="1"/>
                  </a:cubicBezTo>
                  <a:cubicBezTo>
                    <a:pt x="42" y="1"/>
                    <a:pt x="42" y="1"/>
                    <a:pt x="42" y="1"/>
                  </a:cubicBezTo>
                  <a:cubicBezTo>
                    <a:pt x="43" y="1"/>
                    <a:pt x="43" y="1"/>
                    <a:pt x="43" y="1"/>
                  </a:cubicBezTo>
                  <a:cubicBezTo>
                    <a:pt x="43" y="1"/>
                    <a:pt x="43" y="1"/>
                    <a:pt x="43" y="1"/>
                  </a:cubicBezTo>
                  <a:cubicBezTo>
                    <a:pt x="43" y="1"/>
                    <a:pt x="43" y="2"/>
                    <a:pt x="43" y="2"/>
                  </a:cubicBezTo>
                  <a:cubicBezTo>
                    <a:pt x="43" y="2"/>
                    <a:pt x="43" y="2"/>
                    <a:pt x="43" y="2"/>
                  </a:cubicBezTo>
                  <a:cubicBezTo>
                    <a:pt x="43" y="2"/>
                    <a:pt x="43"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2" y="2"/>
                    <a:pt x="41" y="2"/>
                  </a:cubicBezTo>
                  <a:cubicBezTo>
                    <a:pt x="41" y="2"/>
                    <a:pt x="41" y="2"/>
                    <a:pt x="41" y="2"/>
                  </a:cubicBezTo>
                  <a:cubicBezTo>
                    <a:pt x="41" y="2"/>
                    <a:pt x="41" y="2"/>
                    <a:pt x="41" y="2"/>
                  </a:cubicBezTo>
                  <a:cubicBezTo>
                    <a:pt x="41" y="2"/>
                    <a:pt x="41" y="2"/>
                    <a:pt x="40" y="2"/>
                  </a:cubicBezTo>
                  <a:cubicBezTo>
                    <a:pt x="40" y="2"/>
                    <a:pt x="40" y="2"/>
                    <a:pt x="40" y="2"/>
                  </a:cubicBezTo>
                  <a:cubicBezTo>
                    <a:pt x="40" y="2"/>
                    <a:pt x="40" y="2"/>
                    <a:pt x="40" y="2"/>
                  </a:cubicBezTo>
                  <a:cubicBezTo>
                    <a:pt x="40" y="2"/>
                    <a:pt x="40" y="1"/>
                    <a:pt x="40" y="1"/>
                  </a:cubicBezTo>
                  <a:cubicBezTo>
                    <a:pt x="40" y="1"/>
                    <a:pt x="40" y="1"/>
                    <a:pt x="40" y="1"/>
                  </a:cubicBezTo>
                  <a:cubicBezTo>
                    <a:pt x="40" y="1"/>
                    <a:pt x="40" y="1"/>
                    <a:pt x="40" y="1"/>
                  </a:cubicBezTo>
                  <a:cubicBezTo>
                    <a:pt x="40" y="1"/>
                    <a:pt x="40" y="1"/>
                    <a:pt x="40" y="1"/>
                  </a:cubicBezTo>
                  <a:cubicBezTo>
                    <a:pt x="40" y="1"/>
                    <a:pt x="39" y="1"/>
                    <a:pt x="39" y="2"/>
                  </a:cubicBezTo>
                  <a:cubicBezTo>
                    <a:pt x="39" y="2"/>
                    <a:pt x="39" y="1"/>
                    <a:pt x="39" y="1"/>
                  </a:cubicBezTo>
                  <a:cubicBezTo>
                    <a:pt x="39" y="1"/>
                    <a:pt x="39" y="1"/>
                    <a:pt x="39" y="1"/>
                  </a:cubicBezTo>
                  <a:cubicBezTo>
                    <a:pt x="39" y="1"/>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7" y="2"/>
                    <a:pt x="37" y="2"/>
                    <a:pt x="37" y="2"/>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2"/>
                    <a:pt x="37" y="2"/>
                    <a:pt x="37" y="2"/>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5" y="3"/>
                  </a:cubicBezTo>
                  <a:cubicBezTo>
                    <a:pt x="35" y="3"/>
                    <a:pt x="35" y="3"/>
                    <a:pt x="35" y="3"/>
                  </a:cubicBezTo>
                  <a:cubicBezTo>
                    <a:pt x="35" y="3"/>
                    <a:pt x="35" y="3"/>
                    <a:pt x="35" y="3"/>
                  </a:cubicBezTo>
                  <a:cubicBezTo>
                    <a:pt x="35" y="3"/>
                    <a:pt x="35" y="3"/>
                    <a:pt x="35" y="3"/>
                  </a:cubicBezTo>
                  <a:cubicBezTo>
                    <a:pt x="35" y="3"/>
                    <a:pt x="35" y="3"/>
                    <a:pt x="35" y="2"/>
                  </a:cubicBezTo>
                  <a:cubicBezTo>
                    <a:pt x="35" y="2"/>
                    <a:pt x="35" y="2"/>
                    <a:pt x="35" y="3"/>
                  </a:cubicBezTo>
                  <a:cubicBezTo>
                    <a:pt x="35" y="3"/>
                    <a:pt x="35" y="3"/>
                    <a:pt x="35" y="3"/>
                  </a:cubicBezTo>
                  <a:cubicBezTo>
                    <a:pt x="35" y="3"/>
                    <a:pt x="35" y="2"/>
                    <a:pt x="35" y="2"/>
                  </a:cubicBezTo>
                  <a:cubicBezTo>
                    <a:pt x="35" y="2"/>
                    <a:pt x="35" y="2"/>
                    <a:pt x="35" y="3"/>
                  </a:cubicBezTo>
                  <a:cubicBezTo>
                    <a:pt x="35" y="3"/>
                    <a:pt x="35" y="3"/>
                    <a:pt x="35" y="3"/>
                  </a:cubicBezTo>
                  <a:cubicBezTo>
                    <a:pt x="34" y="2"/>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3"/>
                    <a:pt x="34" y="3"/>
                  </a:cubicBezTo>
                  <a:cubicBezTo>
                    <a:pt x="34"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3" y="3"/>
                    <a:pt x="33" y="3"/>
                    <a:pt x="33" y="3"/>
                  </a:cubicBezTo>
                  <a:cubicBezTo>
                    <a:pt x="33" y="2"/>
                    <a:pt x="33" y="2"/>
                    <a:pt x="33" y="2"/>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29" y="3"/>
                    <a:pt x="29" y="3"/>
                  </a:cubicBezTo>
                  <a:cubicBezTo>
                    <a:pt x="29" y="3"/>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5"/>
                  </a:cubicBezTo>
                  <a:cubicBezTo>
                    <a:pt x="29" y="5"/>
                    <a:pt x="29"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9" y="4"/>
                    <a:pt x="29" y="4"/>
                    <a:pt x="29" y="4"/>
                  </a:cubicBezTo>
                  <a:cubicBezTo>
                    <a:pt x="29" y="4"/>
                    <a:pt x="29" y="4"/>
                    <a:pt x="29" y="4"/>
                  </a:cubicBezTo>
                  <a:cubicBezTo>
                    <a:pt x="29" y="4"/>
                    <a:pt x="29" y="4"/>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8" y="3"/>
                    <a:pt x="28"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4"/>
                    <a:pt x="26" y="4"/>
                  </a:cubicBezTo>
                  <a:cubicBezTo>
                    <a:pt x="26" y="4"/>
                    <a:pt x="26" y="4"/>
                    <a:pt x="26" y="4"/>
                  </a:cubicBezTo>
                  <a:cubicBezTo>
                    <a:pt x="26" y="4"/>
                    <a:pt x="26" y="4"/>
                    <a:pt x="26" y="3"/>
                  </a:cubicBezTo>
                  <a:cubicBezTo>
                    <a:pt x="26" y="3"/>
                    <a:pt x="26" y="3"/>
                    <a:pt x="26" y="3"/>
                  </a:cubicBezTo>
                  <a:cubicBezTo>
                    <a:pt x="26" y="4"/>
                    <a:pt x="26" y="4"/>
                    <a:pt x="26" y="3"/>
                  </a:cubicBezTo>
                  <a:cubicBezTo>
                    <a:pt x="26" y="3"/>
                    <a:pt x="26" y="4"/>
                    <a:pt x="26" y="4"/>
                  </a:cubicBezTo>
                  <a:cubicBezTo>
                    <a:pt x="26" y="4"/>
                    <a:pt x="26"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6" y="3"/>
                  </a:cubicBezTo>
                  <a:cubicBezTo>
                    <a:pt x="26" y="3"/>
                    <a:pt x="26" y="3"/>
                    <a:pt x="26" y="3"/>
                  </a:cubicBezTo>
                  <a:cubicBezTo>
                    <a:pt x="26" y="3"/>
                    <a:pt x="26" y="3"/>
                    <a:pt x="26" y="3"/>
                  </a:cubicBezTo>
                  <a:cubicBezTo>
                    <a:pt x="26" y="3"/>
                    <a:pt x="26" y="3"/>
                    <a:pt x="26" y="3"/>
                  </a:cubicBezTo>
                  <a:cubicBezTo>
                    <a:pt x="26" y="3"/>
                    <a:pt x="25" y="3"/>
                    <a:pt x="25" y="3"/>
                  </a:cubicBezTo>
                  <a:cubicBezTo>
                    <a:pt x="25" y="3"/>
                    <a:pt x="25" y="3"/>
                    <a:pt x="25" y="3"/>
                  </a:cubicBezTo>
                  <a:cubicBezTo>
                    <a:pt x="25" y="3"/>
                    <a:pt x="25" y="3"/>
                    <a:pt x="25" y="3"/>
                  </a:cubicBezTo>
                  <a:cubicBezTo>
                    <a:pt x="25" y="3"/>
                    <a:pt x="25" y="3"/>
                    <a:pt x="25" y="3"/>
                  </a:cubicBezTo>
                  <a:cubicBezTo>
                    <a:pt x="25" y="3"/>
                    <a:pt x="25" y="3"/>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3" y="3"/>
                    <a:pt x="23" y="3"/>
                  </a:cubicBezTo>
                  <a:cubicBezTo>
                    <a:pt x="23" y="3"/>
                    <a:pt x="23" y="3"/>
                    <a:pt x="23" y="3"/>
                  </a:cubicBezTo>
                  <a:cubicBezTo>
                    <a:pt x="23" y="3"/>
                    <a:pt x="23" y="3"/>
                    <a:pt x="23" y="3"/>
                  </a:cubicBezTo>
                  <a:cubicBezTo>
                    <a:pt x="23" y="3"/>
                    <a:pt x="23" y="3"/>
                    <a:pt x="23" y="3"/>
                  </a:cubicBezTo>
                  <a:cubicBezTo>
                    <a:pt x="23" y="3"/>
                    <a:pt x="24" y="3"/>
                    <a:pt x="24" y="3"/>
                  </a:cubicBezTo>
                  <a:cubicBezTo>
                    <a:pt x="24" y="3"/>
                    <a:pt x="24" y="3"/>
                    <a:pt x="24" y="3"/>
                  </a:cubicBezTo>
                  <a:cubicBezTo>
                    <a:pt x="24" y="3"/>
                    <a:pt x="24" y="3"/>
                    <a:pt x="23" y="3"/>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0" y="2"/>
                  </a:cubicBezTo>
                  <a:cubicBezTo>
                    <a:pt x="20" y="2"/>
                    <a:pt x="20" y="2"/>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3"/>
                    <a:pt x="19" y="3"/>
                    <a:pt x="19" y="3"/>
                  </a:cubicBezTo>
                  <a:cubicBezTo>
                    <a:pt x="19" y="3"/>
                    <a:pt x="19" y="3"/>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20" y="4"/>
                  </a:cubicBezTo>
                  <a:cubicBezTo>
                    <a:pt x="20" y="4"/>
                    <a:pt x="20" y="4"/>
                    <a:pt x="20" y="4"/>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6"/>
                    <a:pt x="21" y="6"/>
                    <a:pt x="21" y="6"/>
                  </a:cubicBezTo>
                  <a:cubicBezTo>
                    <a:pt x="21" y="6"/>
                    <a:pt x="21" y="6"/>
                    <a:pt x="21" y="6"/>
                  </a:cubicBezTo>
                  <a:cubicBezTo>
                    <a:pt x="21" y="5"/>
                    <a:pt x="21" y="5"/>
                    <a:pt x="21" y="5"/>
                  </a:cubicBezTo>
                  <a:cubicBezTo>
                    <a:pt x="21" y="5"/>
                    <a:pt x="21"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9" y="5"/>
                  </a:cubicBezTo>
                  <a:cubicBezTo>
                    <a:pt x="19" y="5"/>
                    <a:pt x="19" y="5"/>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6"/>
                    <a:pt x="20" y="6"/>
                  </a:cubicBezTo>
                  <a:cubicBezTo>
                    <a:pt x="20" y="7"/>
                    <a:pt x="20" y="7"/>
                    <a:pt x="20" y="7"/>
                  </a:cubicBezTo>
                  <a:cubicBezTo>
                    <a:pt x="20" y="7"/>
                    <a:pt x="20" y="7"/>
                    <a:pt x="20" y="6"/>
                  </a:cubicBezTo>
                  <a:cubicBezTo>
                    <a:pt x="20"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8"/>
                    <a:pt x="18" y="7"/>
                    <a:pt x="18" y="7"/>
                  </a:cubicBezTo>
                  <a:cubicBezTo>
                    <a:pt x="18" y="7"/>
                    <a:pt x="18" y="7"/>
                    <a:pt x="18" y="7"/>
                  </a:cubicBezTo>
                  <a:cubicBezTo>
                    <a:pt x="18" y="7"/>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9" y="8"/>
                    <a:pt x="19" y="8"/>
                    <a:pt x="19" y="8"/>
                  </a:cubicBezTo>
                  <a:cubicBezTo>
                    <a:pt x="19" y="8"/>
                    <a:pt x="19" y="8"/>
                    <a:pt x="18" y="8"/>
                  </a:cubicBezTo>
                  <a:cubicBezTo>
                    <a:pt x="18" y="8"/>
                    <a:pt x="18" y="8"/>
                    <a:pt x="18" y="8"/>
                  </a:cubicBezTo>
                  <a:cubicBezTo>
                    <a:pt x="18"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1" y="10"/>
                    <a:pt x="21" y="10"/>
                  </a:cubicBezTo>
                  <a:cubicBezTo>
                    <a:pt x="21" y="10"/>
                    <a:pt x="21" y="10"/>
                    <a:pt x="21" y="10"/>
                  </a:cubicBezTo>
                  <a:cubicBezTo>
                    <a:pt x="21" y="10"/>
                    <a:pt x="21" y="10"/>
                    <a:pt x="21" y="10"/>
                  </a:cubicBezTo>
                  <a:cubicBezTo>
                    <a:pt x="21" y="10"/>
                    <a:pt x="21" y="10"/>
                    <a:pt x="21" y="10"/>
                  </a:cubicBezTo>
                  <a:cubicBezTo>
                    <a:pt x="21" y="10"/>
                    <a:pt x="21" y="10"/>
                    <a:pt x="22" y="10"/>
                  </a:cubicBezTo>
                  <a:cubicBezTo>
                    <a:pt x="22" y="10"/>
                    <a:pt x="22" y="10"/>
                    <a:pt x="22" y="10"/>
                  </a:cubicBezTo>
                  <a:cubicBezTo>
                    <a:pt x="22" y="10"/>
                    <a:pt x="21" y="10"/>
                    <a:pt x="21" y="10"/>
                  </a:cubicBezTo>
                  <a:cubicBezTo>
                    <a:pt x="21" y="10"/>
                    <a:pt x="21" y="10"/>
                    <a:pt x="21" y="10"/>
                  </a:cubicBezTo>
                  <a:cubicBezTo>
                    <a:pt x="21" y="10"/>
                    <a:pt x="21" y="10"/>
                    <a:pt x="21" y="10"/>
                  </a:cubicBezTo>
                  <a:cubicBezTo>
                    <a:pt x="21" y="10"/>
                    <a:pt x="21" y="10"/>
                    <a:pt x="21" y="10"/>
                  </a:cubicBezTo>
                  <a:cubicBezTo>
                    <a:pt x="21" y="10"/>
                    <a:pt x="21" y="10"/>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9"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7" y="10"/>
                  </a:cubicBezTo>
                  <a:cubicBezTo>
                    <a:pt x="17" y="10"/>
                    <a:pt x="17" y="10"/>
                    <a:pt x="18" y="10"/>
                  </a:cubicBezTo>
                  <a:cubicBezTo>
                    <a:pt x="18" y="10"/>
                    <a:pt x="18" y="10"/>
                    <a:pt x="18"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6" y="11"/>
                    <a:pt x="16" y="11"/>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6" y="12"/>
                    <a:pt x="16" y="12"/>
                    <a:pt x="16" y="12"/>
                  </a:cubicBezTo>
                  <a:cubicBezTo>
                    <a:pt x="16" y="12"/>
                    <a:pt x="16" y="12"/>
                    <a:pt x="16" y="12"/>
                  </a:cubicBezTo>
                  <a:cubicBezTo>
                    <a:pt x="16" y="12"/>
                    <a:pt x="16" y="12"/>
                    <a:pt x="17" y="12"/>
                  </a:cubicBezTo>
                  <a:cubicBezTo>
                    <a:pt x="17" y="13"/>
                    <a:pt x="17" y="12"/>
                    <a:pt x="17" y="12"/>
                  </a:cubicBezTo>
                  <a:cubicBezTo>
                    <a:pt x="17" y="12"/>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6" y="13"/>
                    <a:pt x="16" y="13"/>
                  </a:cubicBezTo>
                  <a:cubicBezTo>
                    <a:pt x="16" y="13"/>
                    <a:pt x="16" y="13"/>
                    <a:pt x="16" y="13"/>
                  </a:cubicBezTo>
                  <a:cubicBezTo>
                    <a:pt x="17" y="13"/>
                    <a:pt x="17" y="13"/>
                    <a:pt x="17" y="13"/>
                  </a:cubicBezTo>
                  <a:cubicBezTo>
                    <a:pt x="17" y="13"/>
                    <a:pt x="17" y="13"/>
                    <a:pt x="17" y="13"/>
                  </a:cubicBezTo>
                  <a:cubicBezTo>
                    <a:pt x="17" y="13"/>
                    <a:pt x="17" y="14"/>
                    <a:pt x="17" y="14"/>
                  </a:cubicBezTo>
                  <a:cubicBezTo>
                    <a:pt x="17" y="14"/>
                    <a:pt x="17" y="14"/>
                    <a:pt x="17" y="14"/>
                  </a:cubicBezTo>
                  <a:cubicBezTo>
                    <a:pt x="17" y="14"/>
                    <a:pt x="17" y="14"/>
                    <a:pt x="17" y="14"/>
                  </a:cubicBezTo>
                  <a:cubicBezTo>
                    <a:pt x="17" y="14"/>
                    <a:pt x="17" y="14"/>
                    <a:pt x="17" y="14"/>
                  </a:cubicBezTo>
                  <a:cubicBezTo>
                    <a:pt x="17" y="13"/>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6" y="14"/>
                    <a:pt x="16" y="14"/>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5"/>
                    <a:pt x="14" y="15"/>
                  </a:cubicBezTo>
                  <a:cubicBezTo>
                    <a:pt x="14"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6"/>
                    <a:pt x="15" y="16"/>
                    <a:pt x="15" y="15"/>
                  </a:cubicBezTo>
                  <a:cubicBezTo>
                    <a:pt x="15" y="15"/>
                    <a:pt x="15" y="15"/>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7"/>
                  </a:cubicBezTo>
                  <a:cubicBezTo>
                    <a:pt x="16" y="17"/>
                    <a:pt x="16" y="17"/>
                    <a:pt x="16" y="17"/>
                  </a:cubicBezTo>
                  <a:cubicBezTo>
                    <a:pt x="16" y="17"/>
                    <a:pt x="16" y="17"/>
                    <a:pt x="16" y="17"/>
                  </a:cubicBezTo>
                  <a:cubicBezTo>
                    <a:pt x="16" y="17"/>
                    <a:pt x="16" y="17"/>
                    <a:pt x="16" y="17"/>
                  </a:cubicBezTo>
                  <a:cubicBezTo>
                    <a:pt x="16"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8" y="17"/>
                    <a:pt x="18" y="17"/>
                  </a:cubicBezTo>
                  <a:cubicBezTo>
                    <a:pt x="18" y="17"/>
                    <a:pt x="18" y="17"/>
                    <a:pt x="18" y="17"/>
                  </a:cubicBezTo>
                  <a:cubicBezTo>
                    <a:pt x="18" y="17"/>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7" y="18"/>
                    <a:pt x="17" y="18"/>
                  </a:cubicBezTo>
                  <a:cubicBezTo>
                    <a:pt x="17" y="18"/>
                    <a:pt x="17" y="18"/>
                    <a:pt x="17" y="18"/>
                  </a:cubicBezTo>
                  <a:cubicBezTo>
                    <a:pt x="17" y="18"/>
                    <a:pt x="17" y="18"/>
                    <a:pt x="17" y="18"/>
                  </a:cubicBezTo>
                  <a:cubicBezTo>
                    <a:pt x="17" y="18"/>
                    <a:pt x="17" y="18"/>
                    <a:pt x="17" y="18"/>
                  </a:cubicBezTo>
                  <a:cubicBezTo>
                    <a:pt x="18" y="18"/>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8" y="20"/>
                    <a:pt x="18" y="20"/>
                  </a:cubicBezTo>
                  <a:cubicBezTo>
                    <a:pt x="18" y="20"/>
                    <a:pt x="18" y="20"/>
                    <a:pt x="18" y="20"/>
                  </a:cubicBezTo>
                  <a:cubicBezTo>
                    <a:pt x="18" y="20"/>
                    <a:pt x="18" y="19"/>
                    <a:pt x="18" y="19"/>
                  </a:cubicBezTo>
                  <a:cubicBezTo>
                    <a:pt x="18" y="19"/>
                    <a:pt x="18" y="19"/>
                    <a:pt x="18" y="19"/>
                  </a:cubicBezTo>
                  <a:cubicBezTo>
                    <a:pt x="18" y="19"/>
                    <a:pt x="18" y="19"/>
                    <a:pt x="18" y="19"/>
                  </a:cubicBezTo>
                  <a:cubicBezTo>
                    <a:pt x="18" y="19"/>
                    <a:pt x="18" y="19"/>
                    <a:pt x="18" y="19"/>
                  </a:cubicBezTo>
                  <a:cubicBezTo>
                    <a:pt x="18" y="19"/>
                    <a:pt x="18" y="19"/>
                    <a:pt x="17" y="19"/>
                  </a:cubicBezTo>
                  <a:cubicBezTo>
                    <a:pt x="17" y="19"/>
                    <a:pt x="17" y="19"/>
                    <a:pt x="17" y="19"/>
                  </a:cubicBezTo>
                  <a:cubicBezTo>
                    <a:pt x="17" y="19"/>
                    <a:pt x="17" y="19"/>
                    <a:pt x="17" y="19"/>
                  </a:cubicBezTo>
                  <a:cubicBezTo>
                    <a:pt x="17" y="19"/>
                    <a:pt x="17" y="19"/>
                    <a:pt x="17" y="18"/>
                  </a:cubicBezTo>
                  <a:cubicBezTo>
                    <a:pt x="17" y="18"/>
                    <a:pt x="17" y="18"/>
                    <a:pt x="17" y="18"/>
                  </a:cubicBezTo>
                  <a:cubicBezTo>
                    <a:pt x="17" y="18"/>
                    <a:pt x="17" y="18"/>
                    <a:pt x="17" y="18"/>
                  </a:cubicBezTo>
                  <a:cubicBezTo>
                    <a:pt x="17" y="19"/>
                    <a:pt x="17" y="19"/>
                    <a:pt x="17" y="19"/>
                  </a:cubicBezTo>
                  <a:cubicBezTo>
                    <a:pt x="17" y="19"/>
                    <a:pt x="16" y="19"/>
                    <a:pt x="16" y="19"/>
                  </a:cubicBezTo>
                  <a:cubicBezTo>
                    <a:pt x="16" y="19"/>
                    <a:pt x="16" y="19"/>
                    <a:pt x="16" y="19"/>
                  </a:cubicBezTo>
                  <a:cubicBezTo>
                    <a:pt x="16" y="19"/>
                    <a:pt x="16" y="18"/>
                    <a:pt x="16" y="18"/>
                  </a:cubicBezTo>
                  <a:cubicBezTo>
                    <a:pt x="16" y="18"/>
                    <a:pt x="16" y="18"/>
                    <a:pt x="16" y="18"/>
                  </a:cubicBezTo>
                  <a:cubicBezTo>
                    <a:pt x="16" y="18"/>
                    <a:pt x="16" y="18"/>
                    <a:pt x="16" y="18"/>
                  </a:cubicBezTo>
                  <a:cubicBezTo>
                    <a:pt x="15" y="18"/>
                    <a:pt x="16" y="18"/>
                    <a:pt x="16" y="18"/>
                  </a:cubicBezTo>
                  <a:cubicBezTo>
                    <a:pt x="16" y="18"/>
                    <a:pt x="16"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9"/>
                    <a:pt x="15" y="19"/>
                  </a:cubicBezTo>
                  <a:cubicBezTo>
                    <a:pt x="15" y="19"/>
                    <a:pt x="15" y="19"/>
                    <a:pt x="15" y="19"/>
                  </a:cubicBezTo>
                  <a:cubicBezTo>
                    <a:pt x="15" y="19"/>
                    <a:pt x="15" y="19"/>
                    <a:pt x="15" y="19"/>
                  </a:cubicBezTo>
                  <a:cubicBezTo>
                    <a:pt x="15" y="19"/>
                    <a:pt x="15" y="19"/>
                    <a:pt x="16" y="19"/>
                  </a:cubicBezTo>
                  <a:cubicBezTo>
                    <a:pt x="16" y="19"/>
                    <a:pt x="16" y="19"/>
                    <a:pt x="16" y="19"/>
                  </a:cubicBezTo>
                  <a:cubicBezTo>
                    <a:pt x="16" y="19"/>
                    <a:pt x="16" y="19"/>
                    <a:pt x="16" y="19"/>
                  </a:cubicBezTo>
                  <a:cubicBezTo>
                    <a:pt x="16" y="19"/>
                    <a:pt x="16" y="19"/>
                    <a:pt x="16" y="19"/>
                  </a:cubicBezTo>
                  <a:cubicBezTo>
                    <a:pt x="16" y="19"/>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6" y="20"/>
                    <a:pt x="16" y="20"/>
                  </a:cubicBezTo>
                  <a:cubicBezTo>
                    <a:pt x="16" y="20"/>
                    <a:pt x="16" y="20"/>
                    <a:pt x="16" y="20"/>
                  </a:cubicBezTo>
                  <a:cubicBezTo>
                    <a:pt x="16" y="20"/>
                    <a:pt x="16" y="20"/>
                    <a:pt x="16" y="20"/>
                  </a:cubicBezTo>
                  <a:cubicBezTo>
                    <a:pt x="16" y="20"/>
                    <a:pt x="16" y="20"/>
                    <a:pt x="16" y="20"/>
                  </a:cubicBezTo>
                  <a:cubicBezTo>
                    <a:pt x="16" y="20"/>
                    <a:pt x="16" y="19"/>
                    <a:pt x="16"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3" y="20"/>
                    <a:pt x="13" y="20"/>
                    <a:pt x="13" y="20"/>
                  </a:cubicBezTo>
                  <a:cubicBezTo>
                    <a:pt x="13" y="20"/>
                    <a:pt x="13" y="20"/>
                    <a:pt x="13" y="20"/>
                  </a:cubicBezTo>
                  <a:cubicBezTo>
                    <a:pt x="13" y="20"/>
                    <a:pt x="13" y="20"/>
                    <a:pt x="13"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2"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1" y="22"/>
                    <a:pt x="11" y="22"/>
                  </a:cubicBezTo>
                  <a:cubicBezTo>
                    <a:pt x="11" y="22"/>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19"/>
                    <a:pt x="11" y="19"/>
                  </a:cubicBezTo>
                  <a:cubicBezTo>
                    <a:pt x="11" y="19"/>
                    <a:pt x="11" y="19"/>
                    <a:pt x="11" y="19"/>
                  </a:cubicBezTo>
                  <a:cubicBezTo>
                    <a:pt x="11" y="19"/>
                    <a:pt x="11" y="19"/>
                    <a:pt x="11"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9" y="20"/>
                    <a:pt x="9" y="20"/>
                    <a:pt x="9" y="20"/>
                  </a:cubicBezTo>
                  <a:cubicBezTo>
                    <a:pt x="9" y="20"/>
                    <a:pt x="9" y="19"/>
                    <a:pt x="9"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3"/>
                    <a:pt x="9" y="23"/>
                  </a:cubicBezTo>
                  <a:cubicBezTo>
                    <a:pt x="9"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0" y="24"/>
                    <a:pt x="10" y="24"/>
                  </a:cubicBezTo>
                  <a:cubicBezTo>
                    <a:pt x="10" y="24"/>
                    <a:pt x="10" y="24"/>
                    <a:pt x="10" y="24"/>
                  </a:cubicBezTo>
                  <a:cubicBezTo>
                    <a:pt x="10" y="24"/>
                    <a:pt x="10" y="24"/>
                    <a:pt x="10" y="24"/>
                  </a:cubicBezTo>
                  <a:cubicBezTo>
                    <a:pt x="10" y="24"/>
                    <a:pt x="10" y="24"/>
                    <a:pt x="10" y="24"/>
                  </a:cubicBezTo>
                  <a:cubicBezTo>
                    <a:pt x="10" y="24"/>
                    <a:pt x="10" y="24"/>
                    <a:pt x="10" y="23"/>
                  </a:cubicBezTo>
                  <a:cubicBezTo>
                    <a:pt x="10" y="23"/>
                    <a:pt x="10" y="23"/>
                    <a:pt x="10" y="23"/>
                  </a:cubicBezTo>
                  <a:cubicBezTo>
                    <a:pt x="10" y="23"/>
                    <a:pt x="10" y="23"/>
                    <a:pt x="10" y="23"/>
                  </a:cubicBezTo>
                  <a:cubicBezTo>
                    <a:pt x="10" y="24"/>
                    <a:pt x="10" y="24"/>
                    <a:pt x="10" y="24"/>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1" y="28"/>
                    <a:pt x="11" y="28"/>
                    <a:pt x="11" y="28"/>
                  </a:cubicBezTo>
                  <a:cubicBezTo>
                    <a:pt x="11" y="28"/>
                    <a:pt x="11" y="28"/>
                    <a:pt x="11" y="28"/>
                  </a:cubicBezTo>
                  <a:cubicBezTo>
                    <a:pt x="11" y="27"/>
                    <a:pt x="11" y="27"/>
                    <a:pt x="11" y="27"/>
                  </a:cubicBezTo>
                  <a:cubicBezTo>
                    <a:pt x="11" y="28"/>
                    <a:pt x="11" y="28"/>
                    <a:pt x="11" y="28"/>
                  </a:cubicBezTo>
                  <a:cubicBezTo>
                    <a:pt x="11" y="27"/>
                    <a:pt x="11" y="27"/>
                    <a:pt x="11" y="27"/>
                  </a:cubicBezTo>
                  <a:cubicBezTo>
                    <a:pt x="11" y="27"/>
                    <a:pt x="11" y="27"/>
                    <a:pt x="11" y="27"/>
                  </a:cubicBezTo>
                  <a:cubicBezTo>
                    <a:pt x="11" y="27"/>
                    <a:pt x="11" y="27"/>
                    <a:pt x="11" y="27"/>
                  </a:cubicBezTo>
                  <a:cubicBezTo>
                    <a:pt x="11" y="28"/>
                    <a:pt x="12" y="27"/>
                    <a:pt x="12" y="27"/>
                  </a:cubicBezTo>
                  <a:cubicBezTo>
                    <a:pt x="12" y="27"/>
                    <a:pt x="12" y="27"/>
                    <a:pt x="12" y="27"/>
                  </a:cubicBezTo>
                  <a:cubicBezTo>
                    <a:pt x="12" y="27"/>
                    <a:pt x="12" y="27"/>
                    <a:pt x="12" y="27"/>
                  </a:cubicBezTo>
                  <a:cubicBezTo>
                    <a:pt x="12" y="27"/>
                    <a:pt x="12" y="27"/>
                    <a:pt x="12" y="27"/>
                  </a:cubicBezTo>
                  <a:cubicBezTo>
                    <a:pt x="12" y="28"/>
                    <a:pt x="12" y="28"/>
                    <a:pt x="12" y="28"/>
                  </a:cubicBezTo>
                  <a:cubicBezTo>
                    <a:pt x="12" y="28"/>
                    <a:pt x="12" y="28"/>
                    <a:pt x="12" y="28"/>
                  </a:cubicBezTo>
                  <a:cubicBezTo>
                    <a:pt x="12"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9"/>
                    <a:pt x="11" y="29"/>
                  </a:cubicBezTo>
                  <a:cubicBezTo>
                    <a:pt x="11" y="29"/>
                    <a:pt x="11" y="29"/>
                    <a:pt x="11" y="28"/>
                  </a:cubicBezTo>
                  <a:cubicBezTo>
                    <a:pt x="11" y="28"/>
                    <a:pt x="11" y="28"/>
                    <a:pt x="11" y="28"/>
                  </a:cubicBezTo>
                  <a:cubicBezTo>
                    <a:pt x="11" y="28"/>
                    <a:pt x="11" y="28"/>
                    <a:pt x="11" y="28"/>
                  </a:cubicBezTo>
                  <a:cubicBezTo>
                    <a:pt x="11" y="28"/>
                    <a:pt x="11" y="28"/>
                    <a:pt x="11" y="28"/>
                  </a:cubicBezTo>
                  <a:cubicBezTo>
                    <a:pt x="11" y="28"/>
                    <a:pt x="10" y="28"/>
                    <a:pt x="10" y="28"/>
                  </a:cubicBezTo>
                  <a:cubicBezTo>
                    <a:pt x="10" y="28"/>
                    <a:pt x="10" y="28"/>
                    <a:pt x="10" y="28"/>
                  </a:cubicBezTo>
                  <a:cubicBezTo>
                    <a:pt x="10" y="28"/>
                    <a:pt x="10" y="28"/>
                    <a:pt x="10" y="28"/>
                  </a:cubicBezTo>
                  <a:cubicBezTo>
                    <a:pt x="10" y="28"/>
                    <a:pt x="10" y="28"/>
                    <a:pt x="10" y="28"/>
                  </a:cubicBezTo>
                  <a:cubicBezTo>
                    <a:pt x="10" y="28"/>
                    <a:pt x="10" y="27"/>
                    <a:pt x="10" y="27"/>
                  </a:cubicBezTo>
                  <a:cubicBezTo>
                    <a:pt x="10" y="27"/>
                    <a:pt x="10" y="27"/>
                    <a:pt x="10" y="27"/>
                  </a:cubicBezTo>
                  <a:cubicBezTo>
                    <a:pt x="10" y="27"/>
                    <a:pt x="10" y="27"/>
                    <a:pt x="10" y="27"/>
                  </a:cubicBezTo>
                  <a:cubicBezTo>
                    <a:pt x="10" y="27"/>
                    <a:pt x="10" y="28"/>
                    <a:pt x="10" y="28"/>
                  </a:cubicBezTo>
                  <a:cubicBezTo>
                    <a:pt x="10" y="28"/>
                    <a:pt x="10" y="28"/>
                    <a:pt x="10" y="28"/>
                  </a:cubicBezTo>
                  <a:cubicBezTo>
                    <a:pt x="10" y="28"/>
                    <a:pt x="10" y="28"/>
                    <a:pt x="10" y="28"/>
                  </a:cubicBezTo>
                  <a:cubicBezTo>
                    <a:pt x="10" y="27"/>
                    <a:pt x="10" y="28"/>
                    <a:pt x="10" y="28"/>
                  </a:cubicBezTo>
                  <a:cubicBezTo>
                    <a:pt x="10" y="28"/>
                    <a:pt x="10" y="28"/>
                    <a:pt x="10" y="28"/>
                  </a:cubicBezTo>
                  <a:cubicBezTo>
                    <a:pt x="10" y="27"/>
                    <a:pt x="10" y="27"/>
                    <a:pt x="10" y="27"/>
                  </a:cubicBezTo>
                  <a:cubicBezTo>
                    <a:pt x="10" y="27"/>
                    <a:pt x="10" y="27"/>
                    <a:pt x="10" y="27"/>
                  </a:cubicBezTo>
                  <a:cubicBezTo>
                    <a:pt x="10" y="27"/>
                    <a:pt x="9" y="27"/>
                    <a:pt x="9" y="27"/>
                  </a:cubicBezTo>
                  <a:cubicBezTo>
                    <a:pt x="10"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6"/>
                    <a:pt x="9" y="26"/>
                  </a:cubicBezTo>
                  <a:cubicBezTo>
                    <a:pt x="9" y="27"/>
                    <a:pt x="9" y="27"/>
                    <a:pt x="9" y="27"/>
                  </a:cubicBezTo>
                  <a:cubicBezTo>
                    <a:pt x="9" y="27"/>
                    <a:pt x="9" y="27"/>
                    <a:pt x="9" y="27"/>
                  </a:cubicBezTo>
                  <a:cubicBezTo>
                    <a:pt x="9" y="27"/>
                    <a:pt x="9" y="27"/>
                    <a:pt x="9" y="27"/>
                  </a:cubicBezTo>
                  <a:cubicBezTo>
                    <a:pt x="9"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8" y="28"/>
                    <a:pt x="8" y="28"/>
                  </a:cubicBezTo>
                  <a:cubicBezTo>
                    <a:pt x="8" y="28"/>
                    <a:pt x="8" y="28"/>
                    <a:pt x="8" y="28"/>
                  </a:cubicBezTo>
                  <a:cubicBezTo>
                    <a:pt x="8" y="28"/>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30"/>
                  </a:cubicBezTo>
                  <a:cubicBezTo>
                    <a:pt x="8" y="30"/>
                    <a:pt x="8" y="30"/>
                    <a:pt x="8" y="30"/>
                  </a:cubicBezTo>
                  <a:cubicBezTo>
                    <a:pt x="8" y="30"/>
                    <a:pt x="8" y="30"/>
                    <a:pt x="8" y="30"/>
                  </a:cubicBezTo>
                  <a:cubicBezTo>
                    <a:pt x="8" y="30"/>
                    <a:pt x="8" y="30"/>
                    <a:pt x="8" y="30"/>
                  </a:cubicBezTo>
                  <a:cubicBezTo>
                    <a:pt x="9" y="30"/>
                    <a:pt x="9" y="30"/>
                    <a:pt x="9" y="30"/>
                  </a:cubicBezTo>
                  <a:cubicBezTo>
                    <a:pt x="9" y="30"/>
                    <a:pt x="9" y="30"/>
                    <a:pt x="9" y="30"/>
                  </a:cubicBezTo>
                  <a:cubicBezTo>
                    <a:pt x="9" y="30"/>
                    <a:pt x="8" y="30"/>
                    <a:pt x="8" y="31"/>
                  </a:cubicBezTo>
                  <a:cubicBezTo>
                    <a:pt x="8" y="31"/>
                    <a:pt x="8" y="31"/>
                    <a:pt x="8" y="31"/>
                  </a:cubicBezTo>
                  <a:cubicBezTo>
                    <a:pt x="8" y="31"/>
                    <a:pt x="8" y="31"/>
                    <a:pt x="8" y="31"/>
                  </a:cubicBezTo>
                  <a:cubicBezTo>
                    <a:pt x="8" y="31"/>
                    <a:pt x="8" y="31"/>
                    <a:pt x="8" y="31"/>
                  </a:cubicBezTo>
                  <a:cubicBezTo>
                    <a:pt x="9" y="31"/>
                    <a:pt x="9" y="31"/>
                    <a:pt x="9" y="31"/>
                  </a:cubicBezTo>
                  <a:cubicBezTo>
                    <a:pt x="9" y="31"/>
                    <a:pt x="9" y="31"/>
                    <a:pt x="9" y="31"/>
                  </a:cubicBezTo>
                  <a:cubicBezTo>
                    <a:pt x="9" y="31"/>
                    <a:pt x="9" y="31"/>
                    <a:pt x="9" y="31"/>
                  </a:cubicBezTo>
                  <a:cubicBezTo>
                    <a:pt x="9" y="31"/>
                    <a:pt x="9" y="31"/>
                    <a:pt x="9" y="31"/>
                  </a:cubicBezTo>
                  <a:cubicBezTo>
                    <a:pt x="9" y="31"/>
                    <a:pt x="8" y="31"/>
                    <a:pt x="8" y="31"/>
                  </a:cubicBezTo>
                  <a:cubicBezTo>
                    <a:pt x="8" y="31"/>
                    <a:pt x="8" y="31"/>
                    <a:pt x="8" y="31"/>
                  </a:cubicBezTo>
                  <a:cubicBezTo>
                    <a:pt x="8" y="31"/>
                    <a:pt x="8" y="31"/>
                    <a:pt x="8" y="31"/>
                  </a:cubicBezTo>
                  <a:cubicBezTo>
                    <a:pt x="8" y="32"/>
                    <a:pt x="8" y="31"/>
                    <a:pt x="8" y="31"/>
                  </a:cubicBezTo>
                  <a:cubicBezTo>
                    <a:pt x="8" y="31"/>
                    <a:pt x="8" y="31"/>
                    <a:pt x="8" y="31"/>
                  </a:cubicBezTo>
                  <a:cubicBezTo>
                    <a:pt x="8" y="31"/>
                    <a:pt x="8" y="31"/>
                    <a:pt x="8" y="31"/>
                  </a:cubicBezTo>
                  <a:cubicBezTo>
                    <a:pt x="8" y="32"/>
                    <a:pt x="8" y="32"/>
                    <a:pt x="8" y="32"/>
                  </a:cubicBezTo>
                  <a:cubicBezTo>
                    <a:pt x="8" y="32"/>
                    <a:pt x="8" y="32"/>
                    <a:pt x="8" y="32"/>
                  </a:cubicBezTo>
                  <a:cubicBezTo>
                    <a:pt x="8" y="32"/>
                    <a:pt x="8" y="32"/>
                    <a:pt x="8"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3"/>
                    <a:pt x="9" y="33"/>
                    <a:pt x="9" y="33"/>
                  </a:cubicBezTo>
                  <a:cubicBezTo>
                    <a:pt x="9" y="32"/>
                    <a:pt x="9" y="32"/>
                    <a:pt x="9"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1" y="32"/>
                    <a:pt x="11" y="32"/>
                    <a:pt x="11" y="32"/>
                  </a:cubicBezTo>
                  <a:cubicBezTo>
                    <a:pt x="11" y="32"/>
                    <a:pt x="11" y="32"/>
                    <a:pt x="11" y="32"/>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2"/>
                    <a:pt x="11" y="32"/>
                    <a:pt x="11" y="32"/>
                  </a:cubicBezTo>
                  <a:cubicBezTo>
                    <a:pt x="12" y="32"/>
                    <a:pt x="12" y="32"/>
                    <a:pt x="12"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3" y="32"/>
                    <a:pt x="13" y="32"/>
                    <a:pt x="13" y="32"/>
                  </a:cubicBezTo>
                  <a:cubicBezTo>
                    <a:pt x="13" y="32"/>
                    <a:pt x="13" y="32"/>
                    <a:pt x="13" y="32"/>
                  </a:cubicBezTo>
                  <a:cubicBezTo>
                    <a:pt x="13" y="31"/>
                    <a:pt x="13" y="31"/>
                    <a:pt x="13" y="31"/>
                  </a:cubicBezTo>
                  <a:cubicBezTo>
                    <a:pt x="13" y="31"/>
                    <a:pt x="13" y="31"/>
                    <a:pt x="13" y="31"/>
                  </a:cubicBezTo>
                  <a:cubicBezTo>
                    <a:pt x="13" y="31"/>
                    <a:pt x="13" y="31"/>
                    <a:pt x="13" y="31"/>
                  </a:cubicBezTo>
                  <a:cubicBezTo>
                    <a:pt x="13" y="31"/>
                    <a:pt x="13" y="31"/>
                    <a:pt x="13"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3" y="31"/>
                    <a:pt x="13" y="31"/>
                  </a:cubicBezTo>
                  <a:cubicBezTo>
                    <a:pt x="13" y="31"/>
                    <a:pt x="13" y="31"/>
                    <a:pt x="13" y="31"/>
                  </a:cubicBezTo>
                  <a:cubicBezTo>
                    <a:pt x="13" y="31"/>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3"/>
                    <a:pt x="12" y="33"/>
                    <a:pt x="12" y="33"/>
                  </a:cubicBezTo>
                  <a:cubicBezTo>
                    <a:pt x="12" y="33"/>
                    <a:pt x="12" y="33"/>
                    <a:pt x="12"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5"/>
                    <a:pt x="12" y="35"/>
                    <a:pt x="12" y="35"/>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4"/>
                    <a:pt x="14" y="34"/>
                    <a:pt x="14"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5"/>
                    <a:pt x="13" y="35"/>
                    <a:pt x="13" y="35"/>
                  </a:cubicBezTo>
                  <a:cubicBezTo>
                    <a:pt x="13" y="35"/>
                    <a:pt x="13" y="35"/>
                    <a:pt x="13" y="35"/>
                  </a:cubicBezTo>
                  <a:cubicBezTo>
                    <a:pt x="13" y="35"/>
                    <a:pt x="13" y="35"/>
                    <a:pt x="13" y="35"/>
                  </a:cubicBezTo>
                  <a:cubicBezTo>
                    <a:pt x="13" y="35"/>
                    <a:pt x="13" y="35"/>
                    <a:pt x="13" y="35"/>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3" y="36"/>
                    <a:pt x="13" y="36"/>
                    <a:pt x="13" y="36"/>
                  </a:cubicBezTo>
                  <a:cubicBezTo>
                    <a:pt x="13" y="36"/>
                    <a:pt x="13" y="36"/>
                    <a:pt x="13" y="36"/>
                  </a:cubicBezTo>
                  <a:cubicBezTo>
                    <a:pt x="13" y="36"/>
                    <a:pt x="13" y="36"/>
                    <a:pt x="13" y="36"/>
                  </a:cubicBezTo>
                  <a:cubicBezTo>
                    <a:pt x="13" y="35"/>
                    <a:pt x="13" y="35"/>
                    <a:pt x="13" y="35"/>
                  </a:cubicBezTo>
                  <a:cubicBezTo>
                    <a:pt x="13" y="35"/>
                    <a:pt x="13" y="35"/>
                    <a:pt x="13" y="35"/>
                  </a:cubicBezTo>
                  <a:cubicBezTo>
                    <a:pt x="13" y="35"/>
                    <a:pt x="13" y="35"/>
                    <a:pt x="13"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1" y="35"/>
                    <a:pt x="11" y="35"/>
                  </a:cubicBezTo>
                  <a:cubicBezTo>
                    <a:pt x="11" y="35"/>
                    <a:pt x="11" y="35"/>
                    <a:pt x="11" y="35"/>
                  </a:cubicBezTo>
                  <a:cubicBezTo>
                    <a:pt x="11" y="35"/>
                    <a:pt x="11" y="35"/>
                    <a:pt x="11" y="35"/>
                  </a:cubicBezTo>
                  <a:cubicBezTo>
                    <a:pt x="11" y="35"/>
                    <a:pt x="11" y="35"/>
                    <a:pt x="11" y="35"/>
                  </a:cubicBezTo>
                  <a:cubicBezTo>
                    <a:pt x="11" y="35"/>
                    <a:pt x="10" y="36"/>
                    <a:pt x="10"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8"/>
                    <a:pt x="10" y="38"/>
                  </a:cubicBezTo>
                  <a:cubicBezTo>
                    <a:pt x="10" y="38"/>
                    <a:pt x="10" y="38"/>
                    <a:pt x="11" y="38"/>
                  </a:cubicBezTo>
                  <a:cubicBezTo>
                    <a:pt x="11" y="38"/>
                    <a:pt x="11" y="38"/>
                    <a:pt x="11" y="38"/>
                  </a:cubicBezTo>
                  <a:cubicBezTo>
                    <a:pt x="11" y="38"/>
                    <a:pt x="11" y="38"/>
                    <a:pt x="11" y="38"/>
                  </a:cubicBezTo>
                  <a:cubicBezTo>
                    <a:pt x="11" y="38"/>
                    <a:pt x="11" y="38"/>
                    <a:pt x="11" y="38"/>
                  </a:cubicBezTo>
                  <a:cubicBezTo>
                    <a:pt x="11" y="38"/>
                    <a:pt x="11" y="38"/>
                    <a:pt x="12" y="38"/>
                  </a:cubicBezTo>
                  <a:cubicBezTo>
                    <a:pt x="12" y="38"/>
                    <a:pt x="12" y="38"/>
                    <a:pt x="12" y="38"/>
                  </a:cubicBezTo>
                  <a:cubicBezTo>
                    <a:pt x="12" y="38"/>
                    <a:pt x="12" y="38"/>
                    <a:pt x="12" y="38"/>
                  </a:cubicBezTo>
                  <a:cubicBezTo>
                    <a:pt x="12" y="39"/>
                    <a:pt x="12" y="39"/>
                    <a:pt x="12" y="39"/>
                  </a:cubicBezTo>
                  <a:cubicBezTo>
                    <a:pt x="12" y="39"/>
                    <a:pt x="12" y="39"/>
                    <a:pt x="12" y="39"/>
                  </a:cubicBezTo>
                  <a:cubicBezTo>
                    <a:pt x="12" y="39"/>
                    <a:pt x="12"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3" y="39"/>
                    <a:pt x="13" y="39"/>
                    <a:pt x="13" y="39"/>
                  </a:cubicBezTo>
                  <a:cubicBezTo>
                    <a:pt x="13" y="39"/>
                    <a:pt x="13" y="39"/>
                    <a:pt x="13" y="39"/>
                  </a:cubicBezTo>
                  <a:cubicBezTo>
                    <a:pt x="13" y="39"/>
                    <a:pt x="13" y="39"/>
                    <a:pt x="13" y="39"/>
                  </a:cubicBezTo>
                  <a:cubicBezTo>
                    <a:pt x="13"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1" y="39"/>
                    <a:pt x="11" y="39"/>
                    <a:pt x="11" y="39"/>
                  </a:cubicBezTo>
                  <a:cubicBezTo>
                    <a:pt x="11" y="39"/>
                    <a:pt x="11" y="39"/>
                    <a:pt x="11" y="39"/>
                  </a:cubicBezTo>
                  <a:cubicBezTo>
                    <a:pt x="11" y="38"/>
                    <a:pt x="11" y="38"/>
                    <a:pt x="11" y="38"/>
                  </a:cubicBezTo>
                  <a:cubicBezTo>
                    <a:pt x="11" y="38"/>
                    <a:pt x="11" y="38"/>
                    <a:pt x="11" y="38"/>
                  </a:cubicBezTo>
                  <a:cubicBezTo>
                    <a:pt x="10" y="38"/>
                    <a:pt x="10" y="38"/>
                    <a:pt x="10" y="38"/>
                  </a:cubicBezTo>
                  <a:cubicBezTo>
                    <a:pt x="10" y="38"/>
                    <a:pt x="10" y="38"/>
                    <a:pt x="10" y="38"/>
                  </a:cubicBezTo>
                  <a:cubicBezTo>
                    <a:pt x="10" y="38"/>
                    <a:pt x="10" y="38"/>
                    <a:pt x="9" y="38"/>
                  </a:cubicBezTo>
                  <a:cubicBezTo>
                    <a:pt x="9" y="38"/>
                    <a:pt x="9" y="39"/>
                    <a:pt x="9" y="39"/>
                  </a:cubicBezTo>
                  <a:cubicBezTo>
                    <a:pt x="9" y="39"/>
                    <a:pt x="9" y="39"/>
                    <a:pt x="9" y="39"/>
                  </a:cubicBezTo>
                  <a:cubicBezTo>
                    <a:pt x="9" y="39"/>
                    <a:pt x="9" y="39"/>
                    <a:pt x="9" y="39"/>
                  </a:cubicBezTo>
                  <a:cubicBezTo>
                    <a:pt x="9" y="39"/>
                    <a:pt x="8" y="40"/>
                    <a:pt x="8" y="40"/>
                  </a:cubicBezTo>
                  <a:cubicBezTo>
                    <a:pt x="8" y="40"/>
                    <a:pt x="8" y="40"/>
                    <a:pt x="8" y="40"/>
                  </a:cubicBezTo>
                  <a:cubicBezTo>
                    <a:pt x="8" y="40"/>
                    <a:pt x="8" y="40"/>
                    <a:pt x="8" y="40"/>
                  </a:cubicBezTo>
                  <a:cubicBezTo>
                    <a:pt x="9" y="40"/>
                    <a:pt x="9" y="40"/>
                    <a:pt x="9" y="40"/>
                  </a:cubicBezTo>
                  <a:cubicBezTo>
                    <a:pt x="9" y="40"/>
                    <a:pt x="9" y="40"/>
                    <a:pt x="9" y="40"/>
                  </a:cubicBezTo>
                  <a:cubicBezTo>
                    <a:pt x="9" y="41"/>
                    <a:pt x="9" y="41"/>
                    <a:pt x="9" y="41"/>
                  </a:cubicBezTo>
                  <a:cubicBezTo>
                    <a:pt x="9" y="41"/>
                    <a:pt x="9" y="41"/>
                    <a:pt x="9" y="41"/>
                  </a:cubicBezTo>
                  <a:cubicBezTo>
                    <a:pt x="9" y="41"/>
                    <a:pt x="9" y="40"/>
                    <a:pt x="9" y="40"/>
                  </a:cubicBezTo>
                  <a:cubicBezTo>
                    <a:pt x="9" y="40"/>
                    <a:pt x="10" y="40"/>
                    <a:pt x="10" y="40"/>
                  </a:cubicBezTo>
                  <a:cubicBezTo>
                    <a:pt x="10" y="40"/>
                    <a:pt x="10" y="41"/>
                    <a:pt x="10" y="41"/>
                  </a:cubicBezTo>
                  <a:cubicBezTo>
                    <a:pt x="10" y="41"/>
                    <a:pt x="10" y="41"/>
                    <a:pt x="10" y="41"/>
                  </a:cubicBezTo>
                  <a:cubicBezTo>
                    <a:pt x="10" y="41"/>
                    <a:pt x="10" y="41"/>
                    <a:pt x="10" y="42"/>
                  </a:cubicBezTo>
                  <a:cubicBezTo>
                    <a:pt x="10" y="42"/>
                    <a:pt x="10" y="42"/>
                    <a:pt x="10" y="42"/>
                  </a:cubicBezTo>
                  <a:cubicBezTo>
                    <a:pt x="10" y="42"/>
                    <a:pt x="11" y="42"/>
                    <a:pt x="11" y="42"/>
                  </a:cubicBezTo>
                  <a:cubicBezTo>
                    <a:pt x="11" y="42"/>
                    <a:pt x="11" y="42"/>
                    <a:pt x="11" y="42"/>
                  </a:cubicBezTo>
                  <a:cubicBezTo>
                    <a:pt x="11" y="42"/>
                    <a:pt x="11" y="42"/>
                    <a:pt x="11" y="42"/>
                  </a:cubicBezTo>
                  <a:cubicBezTo>
                    <a:pt x="11" y="42"/>
                    <a:pt x="11" y="42"/>
                    <a:pt x="12" y="42"/>
                  </a:cubicBezTo>
                  <a:cubicBezTo>
                    <a:pt x="12" y="42"/>
                    <a:pt x="12" y="41"/>
                    <a:pt x="12" y="41"/>
                  </a:cubicBezTo>
                  <a:cubicBezTo>
                    <a:pt x="12" y="41"/>
                    <a:pt x="12" y="41"/>
                    <a:pt x="12" y="41"/>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1" y="42"/>
                    <a:pt x="11" y="42"/>
                  </a:cubicBezTo>
                  <a:cubicBezTo>
                    <a:pt x="11" y="42"/>
                    <a:pt x="11" y="42"/>
                    <a:pt x="11" y="42"/>
                  </a:cubicBezTo>
                  <a:cubicBezTo>
                    <a:pt x="11" y="42"/>
                    <a:pt x="11" y="42"/>
                    <a:pt x="11" y="42"/>
                  </a:cubicBezTo>
                  <a:cubicBezTo>
                    <a:pt x="11" y="42"/>
                    <a:pt x="11" y="42"/>
                    <a:pt x="10" y="42"/>
                  </a:cubicBez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9" y="42"/>
                  </a:cubicBezTo>
                  <a:cubicBezTo>
                    <a:pt x="9" y="42"/>
                    <a:pt x="9" y="41"/>
                    <a:pt x="9" y="41"/>
                  </a:cubicBezTo>
                  <a:cubicBezTo>
                    <a:pt x="9" y="41"/>
                    <a:pt x="9" y="41"/>
                    <a:pt x="9" y="41"/>
                  </a:cubicBezTo>
                  <a:cubicBezTo>
                    <a:pt x="9" y="41"/>
                    <a:pt x="9" y="41"/>
                    <a:pt x="9" y="41"/>
                  </a:cubicBezTo>
                  <a:cubicBezTo>
                    <a:pt x="9" y="41"/>
                    <a:pt x="8" y="41"/>
                    <a:pt x="8" y="41"/>
                  </a:cubicBezTo>
                  <a:cubicBezTo>
                    <a:pt x="8" y="41"/>
                    <a:pt x="8" y="41"/>
                    <a:pt x="8" y="41"/>
                  </a:cubicBezTo>
                  <a:cubicBezTo>
                    <a:pt x="8" y="41"/>
                    <a:pt x="8" y="41"/>
                    <a:pt x="8" y="41"/>
                  </a:cubicBezTo>
                  <a:cubicBezTo>
                    <a:pt x="8" y="41"/>
                    <a:pt x="8" y="41"/>
                    <a:pt x="8" y="41"/>
                  </a:cubicBezTo>
                  <a:cubicBezTo>
                    <a:pt x="8" y="41"/>
                    <a:pt x="8" y="41"/>
                    <a:pt x="8" y="42"/>
                  </a:cubicBezTo>
                  <a:cubicBezTo>
                    <a:pt x="8" y="42"/>
                    <a:pt x="8" y="42"/>
                    <a:pt x="8" y="42"/>
                  </a:cubicBezTo>
                  <a:cubicBezTo>
                    <a:pt x="7" y="42"/>
                    <a:pt x="8" y="42"/>
                    <a:pt x="7" y="42"/>
                  </a:cubicBezTo>
                  <a:cubicBezTo>
                    <a:pt x="7" y="42"/>
                    <a:pt x="7" y="42"/>
                    <a:pt x="7" y="42"/>
                  </a:cubicBezTo>
                  <a:cubicBezTo>
                    <a:pt x="8" y="42"/>
                    <a:pt x="7" y="42"/>
                    <a:pt x="7" y="42"/>
                  </a:cubicBezTo>
                  <a:cubicBezTo>
                    <a:pt x="7" y="42"/>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6" y="44"/>
                  </a:cubicBezTo>
                  <a:cubicBezTo>
                    <a:pt x="6" y="44"/>
                    <a:pt x="6" y="44"/>
                    <a:pt x="6" y="44"/>
                  </a:cubicBezTo>
                  <a:cubicBezTo>
                    <a:pt x="6" y="44"/>
                    <a:pt x="6" y="44"/>
                    <a:pt x="6" y="44"/>
                  </a:cubicBezTo>
                  <a:cubicBezTo>
                    <a:pt x="6" y="44"/>
                    <a:pt x="6" y="44"/>
                    <a:pt x="6" y="44"/>
                  </a:cubicBezTo>
                  <a:cubicBezTo>
                    <a:pt x="6"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8" y="45"/>
                    <a:pt x="8" y="45"/>
                  </a:cubicBezTo>
                  <a:cubicBezTo>
                    <a:pt x="8" y="45"/>
                    <a:pt x="8" y="45"/>
                    <a:pt x="8" y="45"/>
                  </a:cubicBezTo>
                  <a:cubicBezTo>
                    <a:pt x="8" y="45"/>
                    <a:pt x="8" y="45"/>
                    <a:pt x="8" y="45"/>
                  </a:cubicBezTo>
                  <a:cubicBezTo>
                    <a:pt x="8" y="45"/>
                    <a:pt x="8" y="45"/>
                    <a:pt x="8" y="45"/>
                  </a:cubicBezTo>
                  <a:cubicBezTo>
                    <a:pt x="8"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10" y="45"/>
                    <a:pt x="10" y="44"/>
                  </a:cubicBezTo>
                  <a:cubicBezTo>
                    <a:pt x="10" y="44"/>
                    <a:pt x="10" y="45"/>
                    <a:pt x="10" y="45"/>
                  </a:cubicBezTo>
                  <a:cubicBezTo>
                    <a:pt x="10" y="45"/>
                    <a:pt x="10"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8" y="45"/>
                    <a:pt x="8" y="45"/>
                    <a:pt x="8" y="45"/>
                  </a:cubicBezTo>
                  <a:cubicBezTo>
                    <a:pt x="8" y="45"/>
                    <a:pt x="8" y="45"/>
                    <a:pt x="8" y="45"/>
                  </a:cubicBezTo>
                  <a:cubicBezTo>
                    <a:pt x="8" y="45"/>
                    <a:pt x="8" y="45"/>
                    <a:pt x="8" y="45"/>
                  </a:cubicBezTo>
                  <a:cubicBezTo>
                    <a:pt x="8" y="46"/>
                    <a:pt x="8" y="45"/>
                    <a:pt x="8" y="45"/>
                  </a:cubicBezTo>
                  <a:cubicBezTo>
                    <a:pt x="8" y="45"/>
                    <a:pt x="8" y="46"/>
                    <a:pt x="8" y="46"/>
                  </a:cubicBezTo>
                  <a:cubicBezTo>
                    <a:pt x="8" y="46"/>
                    <a:pt x="7" y="46"/>
                    <a:pt x="7" y="46"/>
                  </a:cubicBezTo>
                  <a:cubicBezTo>
                    <a:pt x="7" y="45"/>
                    <a:pt x="7" y="46"/>
                    <a:pt x="7" y="46"/>
                  </a:cubicBezTo>
                  <a:cubicBezTo>
                    <a:pt x="8" y="46"/>
                    <a:pt x="8" y="46"/>
                    <a:pt x="8" y="46"/>
                  </a:cubicBezTo>
                  <a:cubicBezTo>
                    <a:pt x="8" y="46"/>
                    <a:pt x="8" y="46"/>
                    <a:pt x="8" y="46"/>
                  </a:cubicBezTo>
                  <a:cubicBezTo>
                    <a:pt x="8" y="46"/>
                    <a:pt x="8" y="46"/>
                    <a:pt x="8" y="46"/>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6" y="47"/>
                    <a:pt x="6" y="47"/>
                    <a:pt x="6"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7"/>
                    <a:pt x="7" y="47"/>
                    <a:pt x="7" y="47"/>
                  </a:cubicBezTo>
                  <a:cubicBezTo>
                    <a:pt x="7" y="47"/>
                    <a:pt x="7" y="47"/>
                    <a:pt x="7" y="47"/>
                  </a:cubicBezTo>
                  <a:cubicBezTo>
                    <a:pt x="7" y="47"/>
                    <a:pt x="7" y="47"/>
                    <a:pt x="7" y="47"/>
                  </a:cubicBezTo>
                  <a:cubicBezTo>
                    <a:pt x="6" y="47"/>
                    <a:pt x="6" y="47"/>
                    <a:pt x="6" y="47"/>
                  </a:cubicBezTo>
                  <a:cubicBezTo>
                    <a:pt x="6" y="48"/>
                    <a:pt x="6" y="48"/>
                    <a:pt x="6" y="48"/>
                  </a:cubicBezTo>
                  <a:cubicBezTo>
                    <a:pt x="6" y="48"/>
                    <a:pt x="6" y="48"/>
                    <a:pt x="6" y="48"/>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2" y="47"/>
                    <a:pt x="2" y="47"/>
                    <a:pt x="2" y="47"/>
                  </a:cubicBezTo>
                  <a:cubicBezTo>
                    <a:pt x="2" y="47"/>
                    <a:pt x="2" y="47"/>
                    <a:pt x="2" y="47"/>
                  </a:cubicBezTo>
                  <a:cubicBezTo>
                    <a:pt x="2" y="47"/>
                    <a:pt x="2" y="47"/>
                    <a:pt x="2" y="47"/>
                  </a:cubicBezTo>
                  <a:cubicBezTo>
                    <a:pt x="2" y="47"/>
                    <a:pt x="2" y="47"/>
                    <a:pt x="2" y="47"/>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7" y="49"/>
                    <a:pt x="7" y="49"/>
                    <a:pt x="7" y="49"/>
                  </a:cubicBezTo>
                  <a:cubicBezTo>
                    <a:pt x="7" y="50"/>
                    <a:pt x="7" y="50"/>
                    <a:pt x="7" y="50"/>
                  </a:cubicBezTo>
                  <a:cubicBezTo>
                    <a:pt x="7" y="50"/>
                    <a:pt x="7" y="50"/>
                    <a:pt x="7" y="50"/>
                  </a:cubicBezTo>
                  <a:cubicBezTo>
                    <a:pt x="7" y="49"/>
                    <a:pt x="7" y="49"/>
                    <a:pt x="7"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10" y="49"/>
                    <a:pt x="10" y="49"/>
                    <a:pt x="10" y="49"/>
                  </a:cubicBezTo>
                  <a:cubicBezTo>
                    <a:pt x="10" y="49"/>
                    <a:pt x="10" y="49"/>
                    <a:pt x="10" y="49"/>
                  </a:cubicBezTo>
                  <a:cubicBezTo>
                    <a:pt x="10" y="49"/>
                    <a:pt x="10" y="49"/>
                    <a:pt x="10" y="49"/>
                  </a:cubicBezTo>
                  <a:cubicBezTo>
                    <a:pt x="10" y="49"/>
                    <a:pt x="10" y="49"/>
                    <a:pt x="10"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0" y="49"/>
                    <a:pt x="10" y="49"/>
                    <a:pt x="10" y="49"/>
                  </a:cubicBezTo>
                  <a:cubicBezTo>
                    <a:pt x="10" y="50"/>
                    <a:pt x="10" y="50"/>
                    <a:pt x="10" y="50"/>
                  </a:cubicBezTo>
                  <a:cubicBezTo>
                    <a:pt x="10" y="50"/>
                    <a:pt x="10" y="50"/>
                    <a:pt x="10" y="50"/>
                  </a:cubicBezTo>
                  <a:cubicBezTo>
                    <a:pt x="10" y="50"/>
                    <a:pt x="10" y="50"/>
                    <a:pt x="10" y="50"/>
                  </a:cubicBezTo>
                  <a:cubicBezTo>
                    <a:pt x="10" y="50"/>
                    <a:pt x="10" y="50"/>
                    <a:pt x="10" y="50"/>
                  </a:cubicBezTo>
                  <a:cubicBezTo>
                    <a:pt x="9" y="50"/>
                    <a:pt x="9" y="50"/>
                    <a:pt x="9" y="50"/>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8" y="49"/>
                    <a:pt x="8" y="49"/>
                    <a:pt x="8" y="49"/>
                  </a:cubicBezTo>
                  <a:cubicBezTo>
                    <a:pt x="8" y="49"/>
                    <a:pt x="8" y="49"/>
                    <a:pt x="8" y="49"/>
                  </a:cubicBezTo>
                  <a:cubicBezTo>
                    <a:pt x="8" y="49"/>
                    <a:pt x="8" y="49"/>
                    <a:pt x="8" y="49"/>
                  </a:cubicBezTo>
                  <a:cubicBezTo>
                    <a:pt x="8" y="49"/>
                    <a:pt x="8" y="49"/>
                    <a:pt x="8" y="49"/>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6" y="50"/>
                    <a:pt x="6" y="50"/>
                    <a:pt x="6" y="50"/>
                  </a:cubicBezTo>
                  <a:cubicBezTo>
                    <a:pt x="7" y="50"/>
                    <a:pt x="7" y="50"/>
                    <a:pt x="7" y="50"/>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0"/>
                    <a:pt x="7" y="50"/>
                    <a:pt x="7"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2"/>
                    <a:pt x="5" y="52"/>
                    <a:pt x="5" y="52"/>
                  </a:cubicBezTo>
                  <a:cubicBezTo>
                    <a:pt x="5" y="52"/>
                    <a:pt x="5" y="52"/>
                    <a:pt x="5" y="52"/>
                  </a:cubicBezTo>
                  <a:cubicBezTo>
                    <a:pt x="5" y="52"/>
                    <a:pt x="5" y="52"/>
                    <a:pt x="5" y="52"/>
                  </a:cubicBezTo>
                  <a:cubicBezTo>
                    <a:pt x="5" y="52"/>
                    <a:pt x="5" y="52"/>
                    <a:pt x="5" y="52"/>
                  </a:cubicBezTo>
                  <a:cubicBezTo>
                    <a:pt x="6" y="52"/>
                    <a:pt x="6" y="52"/>
                    <a:pt x="6" y="52"/>
                  </a:cubicBezTo>
                  <a:cubicBezTo>
                    <a:pt x="6" y="53"/>
                    <a:pt x="6" y="53"/>
                    <a:pt x="6" y="53"/>
                  </a:cubicBezTo>
                  <a:cubicBezTo>
                    <a:pt x="6" y="53"/>
                    <a:pt x="6" y="53"/>
                    <a:pt x="6" y="53"/>
                  </a:cubicBezTo>
                  <a:cubicBezTo>
                    <a:pt x="6" y="53"/>
                    <a:pt x="6" y="53"/>
                    <a:pt x="6" y="53"/>
                  </a:cubicBezTo>
                  <a:cubicBezTo>
                    <a:pt x="7" y="53"/>
                    <a:pt x="7" y="53"/>
                    <a:pt x="7" y="53"/>
                  </a:cubicBezTo>
                  <a:cubicBezTo>
                    <a:pt x="7" y="53"/>
                    <a:pt x="7" y="53"/>
                    <a:pt x="7" y="53"/>
                  </a:cubicBezTo>
                  <a:cubicBezTo>
                    <a:pt x="7" y="53"/>
                    <a:pt x="7" y="53"/>
                    <a:pt x="7"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2"/>
                    <a:pt x="8" y="52"/>
                    <a:pt x="8" y="52"/>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4"/>
                    <a:pt x="8" y="54"/>
                    <a:pt x="8" y="54"/>
                  </a:cubicBezTo>
                  <a:cubicBezTo>
                    <a:pt x="8" y="53"/>
                    <a:pt x="8" y="53"/>
                    <a:pt x="8" y="53"/>
                  </a:cubicBezTo>
                  <a:cubicBezTo>
                    <a:pt x="8" y="53"/>
                    <a:pt x="8" y="53"/>
                    <a:pt x="8" y="53"/>
                  </a:cubicBezTo>
                  <a:cubicBezTo>
                    <a:pt x="8" y="54"/>
                    <a:pt x="8" y="54"/>
                    <a:pt x="8"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10" y="54"/>
                    <a:pt x="10" y="54"/>
                    <a:pt x="10" y="54"/>
                  </a:cubicBezTo>
                  <a:cubicBezTo>
                    <a:pt x="10" y="54"/>
                    <a:pt x="10" y="54"/>
                    <a:pt x="10" y="54"/>
                  </a:cubicBezTo>
                  <a:cubicBezTo>
                    <a:pt x="10" y="54"/>
                    <a:pt x="10" y="54"/>
                    <a:pt x="10" y="54"/>
                  </a:cubicBezTo>
                  <a:cubicBezTo>
                    <a:pt x="10" y="54"/>
                    <a:pt x="10" y="54"/>
                    <a:pt x="10" y="54"/>
                  </a:cubicBezTo>
                  <a:cubicBezTo>
                    <a:pt x="10" y="53"/>
                    <a:pt x="10" y="53"/>
                    <a:pt x="10" y="53"/>
                  </a:cubicBezTo>
                  <a:cubicBezTo>
                    <a:pt x="10" y="53"/>
                    <a:pt x="10" y="53"/>
                    <a:pt x="10" y="53"/>
                  </a:cubicBezTo>
                  <a:cubicBezTo>
                    <a:pt x="11" y="53"/>
                    <a:pt x="11" y="53"/>
                    <a:pt x="11" y="53"/>
                  </a:cubicBezTo>
                  <a:cubicBezTo>
                    <a:pt x="11" y="53"/>
                    <a:pt x="11" y="53"/>
                    <a:pt x="11" y="53"/>
                  </a:cubicBezTo>
                  <a:cubicBezTo>
                    <a:pt x="11" y="53"/>
                    <a:pt x="11" y="53"/>
                    <a:pt x="11" y="53"/>
                  </a:cubicBezTo>
                  <a:cubicBezTo>
                    <a:pt x="11" y="53"/>
                    <a:pt x="11" y="53"/>
                    <a:pt x="11" y="53"/>
                  </a:cubicBezTo>
                  <a:cubicBezTo>
                    <a:pt x="11" y="53"/>
                    <a:pt x="11" y="53"/>
                    <a:pt x="11" y="53"/>
                  </a:cubicBezTo>
                  <a:cubicBezTo>
                    <a:pt x="11" y="52"/>
                    <a:pt x="11" y="52"/>
                    <a:pt x="11" y="52"/>
                  </a:cubicBezTo>
                  <a:cubicBezTo>
                    <a:pt x="11" y="52"/>
                    <a:pt x="11" y="52"/>
                    <a:pt x="11" y="52"/>
                  </a:cubicBezTo>
                  <a:cubicBezTo>
                    <a:pt x="11" y="52"/>
                    <a:pt x="11" y="52"/>
                    <a:pt x="11" y="52"/>
                  </a:cubicBezTo>
                  <a:cubicBezTo>
                    <a:pt x="12" y="52"/>
                    <a:pt x="12" y="52"/>
                    <a:pt x="12" y="52"/>
                  </a:cubicBezTo>
                  <a:cubicBezTo>
                    <a:pt x="12" y="52"/>
                    <a:pt x="12" y="52"/>
                    <a:pt x="12" y="52"/>
                  </a:cubicBezTo>
                  <a:cubicBezTo>
                    <a:pt x="12" y="52"/>
                    <a:pt x="12" y="52"/>
                    <a:pt x="12" y="52"/>
                  </a:cubicBezTo>
                  <a:cubicBezTo>
                    <a:pt x="12" y="51"/>
                    <a:pt x="12" y="51"/>
                    <a:pt x="12" y="51"/>
                  </a:cubicBezTo>
                  <a:cubicBezTo>
                    <a:pt x="11" y="51"/>
                    <a:pt x="11" y="51"/>
                    <a:pt x="11" y="51"/>
                  </a:cubicBezTo>
                  <a:cubicBezTo>
                    <a:pt x="12" y="51"/>
                    <a:pt x="12" y="51"/>
                    <a:pt x="12" y="51"/>
                  </a:cubicBezTo>
                  <a:cubicBezTo>
                    <a:pt x="12" y="51"/>
                    <a:pt x="12" y="51"/>
                    <a:pt x="12" y="51"/>
                  </a:cubicBezTo>
                  <a:cubicBezTo>
                    <a:pt x="12" y="51"/>
                    <a:pt x="12" y="51"/>
                    <a:pt x="12" y="51"/>
                  </a:cubicBezTo>
                  <a:cubicBezTo>
                    <a:pt x="12" y="51"/>
                    <a:pt x="12" y="51"/>
                    <a:pt x="12" y="51"/>
                  </a:cubicBezTo>
                  <a:cubicBezTo>
                    <a:pt x="13" y="51"/>
                    <a:pt x="13" y="51"/>
                    <a:pt x="13" y="51"/>
                  </a:cubicBezTo>
                  <a:cubicBezTo>
                    <a:pt x="13" y="51"/>
                    <a:pt x="13" y="50"/>
                    <a:pt x="13" y="51"/>
                  </a:cubicBezTo>
                  <a:cubicBezTo>
                    <a:pt x="13" y="51"/>
                    <a:pt x="13" y="51"/>
                    <a:pt x="13" y="51"/>
                  </a:cubicBezTo>
                  <a:cubicBezTo>
                    <a:pt x="13" y="51"/>
                    <a:pt x="13" y="50"/>
                    <a:pt x="14" y="50"/>
                  </a:cubicBezTo>
                  <a:cubicBezTo>
                    <a:pt x="14" y="50"/>
                    <a:pt x="14" y="50"/>
                    <a:pt x="14" y="50"/>
                  </a:cubicBezTo>
                  <a:cubicBezTo>
                    <a:pt x="14" y="50"/>
                    <a:pt x="14" y="50"/>
                    <a:pt x="14" y="50"/>
                  </a:cubicBezTo>
                  <a:cubicBezTo>
                    <a:pt x="14" y="50"/>
                    <a:pt x="14" y="49"/>
                    <a:pt x="14" y="49"/>
                  </a:cubicBezTo>
                  <a:cubicBezTo>
                    <a:pt x="14" y="49"/>
                    <a:pt x="14" y="49"/>
                    <a:pt x="14"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6" y="49"/>
                    <a:pt x="15" y="49"/>
                  </a:cubicBezTo>
                  <a:cubicBezTo>
                    <a:pt x="15" y="49"/>
                    <a:pt x="15" y="49"/>
                    <a:pt x="15" y="48"/>
                  </a:cubicBezTo>
                  <a:cubicBezTo>
                    <a:pt x="15" y="48"/>
                    <a:pt x="16" y="48"/>
                    <a:pt x="16" y="48"/>
                  </a:cubicBezTo>
                  <a:cubicBezTo>
                    <a:pt x="16" y="48"/>
                    <a:pt x="16" y="48"/>
                    <a:pt x="16" y="48"/>
                  </a:cubicBezTo>
                  <a:cubicBezTo>
                    <a:pt x="16" y="48"/>
                    <a:pt x="16" y="48"/>
                    <a:pt x="16" y="48"/>
                  </a:cubicBezTo>
                  <a:cubicBezTo>
                    <a:pt x="16" y="48"/>
                    <a:pt x="16" y="48"/>
                    <a:pt x="16" y="48"/>
                  </a:cubicBezTo>
                  <a:cubicBezTo>
                    <a:pt x="16" y="48"/>
                    <a:pt x="16" y="48"/>
                    <a:pt x="16" y="48"/>
                  </a:cubicBezTo>
                  <a:cubicBezTo>
                    <a:pt x="16" y="48"/>
                    <a:pt x="16" y="47"/>
                    <a:pt x="16" y="47"/>
                  </a:cubicBezTo>
                  <a:cubicBezTo>
                    <a:pt x="17" y="47"/>
                    <a:pt x="17" y="47"/>
                    <a:pt x="17" y="47"/>
                  </a:cubicBezTo>
                  <a:cubicBezTo>
                    <a:pt x="17" y="47"/>
                    <a:pt x="17" y="47"/>
                    <a:pt x="17" y="47"/>
                  </a:cubicBezTo>
                  <a:cubicBezTo>
                    <a:pt x="17" y="47"/>
                    <a:pt x="17" y="47"/>
                    <a:pt x="17" y="47"/>
                  </a:cubicBezTo>
                  <a:cubicBezTo>
                    <a:pt x="17" y="47"/>
                    <a:pt x="17" y="47"/>
                    <a:pt x="17" y="47"/>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6" y="46"/>
                    <a:pt x="16" y="46"/>
                  </a:cubicBezTo>
                  <a:cubicBezTo>
                    <a:pt x="16" y="46"/>
                    <a:pt x="16" y="46"/>
                    <a:pt x="16" y="46"/>
                  </a:cubicBezTo>
                  <a:cubicBezTo>
                    <a:pt x="16" y="46"/>
                    <a:pt x="16" y="46"/>
                    <a:pt x="16" y="46"/>
                  </a:cubicBezTo>
                  <a:cubicBezTo>
                    <a:pt x="16" y="46"/>
                    <a:pt x="15" y="46"/>
                    <a:pt x="15" y="46"/>
                  </a:cubicBezTo>
                  <a:cubicBezTo>
                    <a:pt x="15" y="46"/>
                    <a:pt x="15" y="46"/>
                    <a:pt x="15" y="46"/>
                  </a:cubicBezTo>
                  <a:cubicBezTo>
                    <a:pt x="15" y="46"/>
                    <a:pt x="15" y="46"/>
                    <a:pt x="15" y="46"/>
                  </a:cubicBezTo>
                  <a:cubicBezTo>
                    <a:pt x="15" y="45"/>
                    <a:pt x="14" y="45"/>
                    <a:pt x="14" y="45"/>
                  </a:cubicBezTo>
                  <a:cubicBezTo>
                    <a:pt x="14" y="45"/>
                    <a:pt x="14" y="45"/>
                    <a:pt x="14" y="45"/>
                  </a:cubicBezTo>
                  <a:cubicBezTo>
                    <a:pt x="14" y="45"/>
                    <a:pt x="14" y="45"/>
                    <a:pt x="14" y="45"/>
                  </a:cubicBezTo>
                  <a:cubicBezTo>
                    <a:pt x="14" y="45"/>
                    <a:pt x="15" y="45"/>
                    <a:pt x="15" y="45"/>
                  </a:cubicBezTo>
                  <a:cubicBezTo>
                    <a:pt x="15" y="45"/>
                    <a:pt x="15" y="45"/>
                    <a:pt x="15" y="45"/>
                  </a:cubicBezTo>
                  <a:cubicBezTo>
                    <a:pt x="15" y="45"/>
                    <a:pt x="15" y="45"/>
                    <a:pt x="16" y="45"/>
                  </a:cubicBezTo>
                  <a:cubicBezTo>
                    <a:pt x="16" y="45"/>
                    <a:pt x="16" y="45"/>
                    <a:pt x="16" y="45"/>
                  </a:cubicBezTo>
                  <a:cubicBezTo>
                    <a:pt x="16" y="46"/>
                    <a:pt x="17" y="46"/>
                    <a:pt x="17" y="46"/>
                  </a:cubicBezTo>
                  <a:cubicBezTo>
                    <a:pt x="17" y="46"/>
                    <a:pt x="17" y="46"/>
                    <a:pt x="17" y="46"/>
                  </a:cubicBezTo>
                  <a:cubicBezTo>
                    <a:pt x="17" y="46"/>
                    <a:pt x="17" y="46"/>
                    <a:pt x="17" y="46"/>
                  </a:cubicBezTo>
                  <a:cubicBezTo>
                    <a:pt x="17" y="46"/>
                    <a:pt x="17" y="46"/>
                    <a:pt x="17" y="46"/>
                  </a:cubicBezTo>
                  <a:cubicBezTo>
                    <a:pt x="17" y="46"/>
                    <a:pt x="18" y="46"/>
                    <a:pt x="18" y="46"/>
                  </a:cubicBezTo>
                  <a:cubicBezTo>
                    <a:pt x="18" y="46"/>
                    <a:pt x="18" y="46"/>
                    <a:pt x="18" y="46"/>
                  </a:cubicBezTo>
                  <a:cubicBezTo>
                    <a:pt x="18" y="46"/>
                    <a:pt x="17" y="47"/>
                    <a:pt x="17" y="47"/>
                  </a:cubicBezTo>
                  <a:cubicBezTo>
                    <a:pt x="17" y="47"/>
                    <a:pt x="17" y="47"/>
                    <a:pt x="17" y="47"/>
                  </a:cubicBezTo>
                  <a:cubicBezTo>
                    <a:pt x="17" y="47"/>
                    <a:pt x="17" y="48"/>
                    <a:pt x="16" y="48"/>
                  </a:cubicBezTo>
                  <a:cubicBezTo>
                    <a:pt x="16" y="48"/>
                    <a:pt x="16" y="48"/>
                    <a:pt x="16" y="48"/>
                  </a:cubicBezTo>
                  <a:cubicBezTo>
                    <a:pt x="16" y="48"/>
                    <a:pt x="16" y="49"/>
                    <a:pt x="16" y="49"/>
                  </a:cubicBezTo>
                  <a:cubicBezTo>
                    <a:pt x="16" y="49"/>
                    <a:pt x="16" y="49"/>
                    <a:pt x="16" y="49"/>
                  </a:cubicBezTo>
                  <a:cubicBezTo>
                    <a:pt x="16" y="49"/>
                    <a:pt x="16" y="49"/>
                    <a:pt x="15" y="49"/>
                  </a:cubicBezTo>
                  <a:cubicBezTo>
                    <a:pt x="15" y="49"/>
                    <a:pt x="15" y="49"/>
                    <a:pt x="15" y="49"/>
                  </a:cubicBezTo>
                  <a:cubicBezTo>
                    <a:pt x="16" y="49"/>
                    <a:pt x="16" y="49"/>
                    <a:pt x="16" y="49"/>
                  </a:cubicBezTo>
                  <a:cubicBezTo>
                    <a:pt x="16" y="49"/>
                    <a:pt x="16" y="49"/>
                    <a:pt x="16" y="49"/>
                  </a:cubicBezTo>
                  <a:cubicBezTo>
                    <a:pt x="16" y="49"/>
                    <a:pt x="16" y="49"/>
                    <a:pt x="16" y="49"/>
                  </a:cubicBezTo>
                  <a:cubicBezTo>
                    <a:pt x="16" y="49"/>
                    <a:pt x="16" y="49"/>
                    <a:pt x="16" y="49"/>
                  </a:cubicBezTo>
                  <a:cubicBezTo>
                    <a:pt x="16" y="49"/>
                    <a:pt x="16" y="50"/>
                    <a:pt x="16" y="50"/>
                  </a:cubicBezTo>
                  <a:cubicBezTo>
                    <a:pt x="16" y="50"/>
                    <a:pt x="16" y="50"/>
                    <a:pt x="17"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7" y="49"/>
                    <a:pt x="18" y="49"/>
                  </a:cubicBezTo>
                  <a:cubicBezTo>
                    <a:pt x="18" y="49"/>
                    <a:pt x="18" y="49"/>
                    <a:pt x="18" y="49"/>
                  </a:cubicBezTo>
                  <a:cubicBezTo>
                    <a:pt x="18" y="49"/>
                    <a:pt x="18" y="49"/>
                    <a:pt x="18" y="49"/>
                  </a:cubicBezTo>
                  <a:cubicBezTo>
                    <a:pt x="19" y="49"/>
                    <a:pt x="19" y="49"/>
                    <a:pt x="19" y="49"/>
                  </a:cubicBezTo>
                  <a:cubicBezTo>
                    <a:pt x="19" y="49"/>
                    <a:pt x="19" y="49"/>
                    <a:pt x="19" y="49"/>
                  </a:cubicBezTo>
                  <a:cubicBezTo>
                    <a:pt x="19" y="49"/>
                    <a:pt x="19" y="49"/>
                    <a:pt x="19" y="49"/>
                  </a:cubicBezTo>
                  <a:cubicBezTo>
                    <a:pt x="19" y="49"/>
                    <a:pt x="18" y="49"/>
                    <a:pt x="18" y="49"/>
                  </a:cubicBezTo>
                  <a:cubicBezTo>
                    <a:pt x="18" y="49"/>
                    <a:pt x="18" y="50"/>
                    <a:pt x="18" y="50"/>
                  </a:cubicBezTo>
                  <a:cubicBezTo>
                    <a:pt x="18" y="50"/>
                    <a:pt x="17" y="50"/>
                    <a:pt x="17"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6" y="50"/>
                    <a:pt x="16" y="50"/>
                  </a:cubicBezTo>
                  <a:cubicBezTo>
                    <a:pt x="16" y="50"/>
                    <a:pt x="16" y="50"/>
                    <a:pt x="16" y="50"/>
                  </a:cubicBezTo>
                  <a:cubicBezTo>
                    <a:pt x="16" y="50"/>
                    <a:pt x="15" y="50"/>
                    <a:pt x="15" y="50"/>
                  </a:cubicBezTo>
                  <a:cubicBezTo>
                    <a:pt x="15" y="50"/>
                    <a:pt x="15" y="50"/>
                    <a:pt x="15" y="50"/>
                  </a:cubicBezTo>
                  <a:cubicBezTo>
                    <a:pt x="15" y="50"/>
                    <a:pt x="15" y="50"/>
                    <a:pt x="15" y="50"/>
                  </a:cubicBezTo>
                  <a:cubicBezTo>
                    <a:pt x="15" y="50"/>
                    <a:pt x="15" y="50"/>
                    <a:pt x="15" y="50"/>
                  </a:cubicBezTo>
                  <a:cubicBezTo>
                    <a:pt x="15" y="50"/>
                    <a:pt x="15" y="50"/>
                    <a:pt x="15" y="50"/>
                  </a:cubicBezTo>
                  <a:cubicBezTo>
                    <a:pt x="14" y="50"/>
                    <a:pt x="14" y="51"/>
                    <a:pt x="14" y="51"/>
                  </a:cubicBezTo>
                  <a:cubicBezTo>
                    <a:pt x="14" y="51"/>
                    <a:pt x="14" y="51"/>
                    <a:pt x="14" y="51"/>
                  </a:cubicBezTo>
                  <a:cubicBezTo>
                    <a:pt x="14" y="51"/>
                    <a:pt x="14" y="51"/>
                    <a:pt x="15" y="51"/>
                  </a:cubicBezTo>
                  <a:cubicBezTo>
                    <a:pt x="15" y="51"/>
                    <a:pt x="15" y="51"/>
                    <a:pt x="15" y="51"/>
                  </a:cubicBezTo>
                  <a:cubicBezTo>
                    <a:pt x="15" y="51"/>
                    <a:pt x="14" y="51"/>
                    <a:pt x="14" y="51"/>
                  </a:cubicBezTo>
                  <a:cubicBezTo>
                    <a:pt x="14" y="51"/>
                    <a:pt x="14" y="51"/>
                    <a:pt x="14" y="51"/>
                  </a:cubicBezTo>
                  <a:cubicBezTo>
                    <a:pt x="14" y="51"/>
                    <a:pt x="14" y="51"/>
                    <a:pt x="14" y="51"/>
                  </a:cubicBezTo>
                  <a:cubicBezTo>
                    <a:pt x="14" y="51"/>
                    <a:pt x="14" y="51"/>
                    <a:pt x="14" y="51"/>
                  </a:cubicBezTo>
                  <a:cubicBezTo>
                    <a:pt x="14" y="51"/>
                    <a:pt x="14" y="52"/>
                    <a:pt x="14" y="52"/>
                  </a:cubicBezTo>
                  <a:cubicBezTo>
                    <a:pt x="14" y="52"/>
                    <a:pt x="14" y="52"/>
                    <a:pt x="13" y="52"/>
                  </a:cubicBezTo>
                  <a:cubicBezTo>
                    <a:pt x="13" y="52"/>
                    <a:pt x="13" y="52"/>
                    <a:pt x="13" y="52"/>
                  </a:cubicBezTo>
                  <a:cubicBezTo>
                    <a:pt x="13" y="52"/>
                    <a:pt x="13" y="52"/>
                    <a:pt x="13" y="52"/>
                  </a:cubicBezTo>
                  <a:cubicBezTo>
                    <a:pt x="13" y="53"/>
                    <a:pt x="13" y="53"/>
                    <a:pt x="13" y="53"/>
                  </a:cubicBezTo>
                  <a:cubicBezTo>
                    <a:pt x="14" y="53"/>
                    <a:pt x="14"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4"/>
                    <a:pt x="13" y="54"/>
                  </a:cubicBezTo>
                  <a:cubicBezTo>
                    <a:pt x="13" y="54"/>
                    <a:pt x="13" y="54"/>
                    <a:pt x="13" y="54"/>
                  </a:cubicBezTo>
                  <a:cubicBezTo>
                    <a:pt x="13" y="54"/>
                    <a:pt x="13" y="54"/>
                    <a:pt x="13" y="54"/>
                  </a:cubicBezTo>
                  <a:cubicBezTo>
                    <a:pt x="13" y="54"/>
                    <a:pt x="14" y="54"/>
                    <a:pt x="14" y="54"/>
                  </a:cubicBezTo>
                  <a:cubicBezTo>
                    <a:pt x="14" y="54"/>
                    <a:pt x="14" y="54"/>
                    <a:pt x="14" y="53"/>
                  </a:cubicBezTo>
                  <a:cubicBezTo>
                    <a:pt x="14" y="53"/>
                    <a:pt x="14" y="53"/>
                    <a:pt x="14" y="53"/>
                  </a:cubicBezTo>
                  <a:cubicBezTo>
                    <a:pt x="14" y="53"/>
                    <a:pt x="14" y="53"/>
                    <a:pt x="14" y="53"/>
                  </a:cubicBezTo>
                  <a:cubicBezTo>
                    <a:pt x="14" y="53"/>
                    <a:pt x="14"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4" y="53"/>
                    <a:pt x="14" y="53"/>
                    <a:pt x="14" y="53"/>
                  </a:cubicBezTo>
                  <a:cubicBezTo>
                    <a:pt x="14" y="54"/>
                    <a:pt x="14" y="54"/>
                    <a:pt x="14" y="54"/>
                  </a:cubicBezTo>
                  <a:cubicBezTo>
                    <a:pt x="14" y="54"/>
                    <a:pt x="14" y="54"/>
                    <a:pt x="14" y="54"/>
                  </a:cubicBezTo>
                  <a:cubicBezTo>
                    <a:pt x="14" y="54"/>
                    <a:pt x="14" y="54"/>
                    <a:pt x="14" y="54"/>
                  </a:cubicBezTo>
                  <a:cubicBezTo>
                    <a:pt x="14" y="54"/>
                    <a:pt x="14" y="54"/>
                    <a:pt x="14" y="54"/>
                  </a:cubicBezTo>
                  <a:cubicBezTo>
                    <a:pt x="14" y="54"/>
                    <a:pt x="14" y="54"/>
                    <a:pt x="14"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2" y="54"/>
                    <a:pt x="12" y="54"/>
                  </a:cubicBezTo>
                  <a:cubicBezTo>
                    <a:pt x="12" y="54"/>
                    <a:pt x="12" y="54"/>
                    <a:pt x="12" y="54"/>
                  </a:cubicBezTo>
                  <a:cubicBezTo>
                    <a:pt x="12" y="55"/>
                    <a:pt x="12" y="55"/>
                    <a:pt x="12" y="55"/>
                  </a:cubicBezTo>
                  <a:cubicBezTo>
                    <a:pt x="12" y="55"/>
                    <a:pt x="12" y="55"/>
                    <a:pt x="12" y="55"/>
                  </a:cubicBezTo>
                  <a:cubicBezTo>
                    <a:pt x="12" y="55"/>
                    <a:pt x="12" y="55"/>
                    <a:pt x="12" y="55"/>
                  </a:cubicBezTo>
                  <a:cubicBezTo>
                    <a:pt x="12" y="55"/>
                    <a:pt x="12" y="55"/>
                    <a:pt x="12" y="55"/>
                  </a:cubicBezTo>
                  <a:cubicBezTo>
                    <a:pt x="12" y="55"/>
                    <a:pt x="12" y="55"/>
                    <a:pt x="12" y="55"/>
                  </a:cubicBezTo>
                  <a:cubicBezTo>
                    <a:pt x="13" y="55"/>
                    <a:pt x="13" y="54"/>
                    <a:pt x="13" y="54"/>
                  </a:cubicBezTo>
                  <a:cubicBezTo>
                    <a:pt x="13" y="54"/>
                    <a:pt x="13" y="54"/>
                    <a:pt x="13" y="55"/>
                  </a:cubicBezTo>
                  <a:cubicBezTo>
                    <a:pt x="13" y="55"/>
                    <a:pt x="13" y="55"/>
                    <a:pt x="13" y="55"/>
                  </a:cubicBezTo>
                  <a:cubicBezTo>
                    <a:pt x="13" y="55"/>
                    <a:pt x="13" y="55"/>
                    <a:pt x="13" y="55"/>
                  </a:cubicBezTo>
                  <a:cubicBezTo>
                    <a:pt x="13" y="55"/>
                    <a:pt x="13" y="55"/>
                    <a:pt x="13" y="55"/>
                  </a:cubicBezTo>
                  <a:cubicBezTo>
                    <a:pt x="13" y="55"/>
                    <a:pt x="13" y="55"/>
                    <a:pt x="13" y="55"/>
                  </a:cubicBezTo>
                  <a:cubicBezTo>
                    <a:pt x="13" y="55"/>
                    <a:pt x="13" y="55"/>
                    <a:pt x="14" y="55"/>
                  </a:cubicBezTo>
                  <a:cubicBezTo>
                    <a:pt x="14" y="55"/>
                    <a:pt x="13" y="55"/>
                    <a:pt x="14" y="55"/>
                  </a:cubicBezTo>
                  <a:cubicBezTo>
                    <a:pt x="14" y="55"/>
                    <a:pt x="14" y="55"/>
                    <a:pt x="14" y="55"/>
                  </a:cubicBezTo>
                  <a:cubicBezTo>
                    <a:pt x="14" y="55"/>
                    <a:pt x="14" y="55"/>
                    <a:pt x="14" y="55"/>
                  </a:cubicBezTo>
                  <a:cubicBezTo>
                    <a:pt x="14" y="55"/>
                    <a:pt x="14" y="55"/>
                    <a:pt x="15" y="55"/>
                  </a:cubicBezTo>
                  <a:cubicBezTo>
                    <a:pt x="15" y="55"/>
                    <a:pt x="15" y="55"/>
                    <a:pt x="15" y="55"/>
                  </a:cubicBezTo>
                  <a:cubicBezTo>
                    <a:pt x="15" y="55"/>
                    <a:pt x="15" y="55"/>
                    <a:pt x="15" y="55"/>
                  </a:cubicBezTo>
                  <a:cubicBezTo>
                    <a:pt x="15" y="55"/>
                    <a:pt x="15" y="55"/>
                    <a:pt x="15" y="55"/>
                  </a:cubicBezTo>
                  <a:cubicBezTo>
                    <a:pt x="15" y="56"/>
                    <a:pt x="15" y="56"/>
                    <a:pt x="15" y="56"/>
                  </a:cubicBezTo>
                  <a:cubicBezTo>
                    <a:pt x="15" y="56"/>
                    <a:pt x="16" y="56"/>
                    <a:pt x="16" y="55"/>
                  </a:cubicBezTo>
                  <a:cubicBezTo>
                    <a:pt x="16" y="55"/>
                    <a:pt x="16" y="55"/>
                    <a:pt x="16" y="55"/>
                  </a:cubicBezTo>
                  <a:cubicBezTo>
                    <a:pt x="16" y="55"/>
                    <a:pt x="16" y="55"/>
                    <a:pt x="16" y="55"/>
                  </a:cubicBezTo>
                  <a:cubicBezTo>
                    <a:pt x="16" y="55"/>
                    <a:pt x="16" y="55"/>
                    <a:pt x="16" y="55"/>
                  </a:cubicBezTo>
                  <a:cubicBezTo>
                    <a:pt x="16" y="55"/>
                    <a:pt x="16" y="55"/>
                    <a:pt x="16" y="55"/>
                  </a:cubicBezTo>
                  <a:cubicBezTo>
                    <a:pt x="16" y="55"/>
                    <a:pt x="16" y="54"/>
                    <a:pt x="16"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3"/>
                    <a:pt x="17" y="53"/>
                  </a:cubicBezTo>
                  <a:cubicBezTo>
                    <a:pt x="17" y="53"/>
                    <a:pt x="18" y="53"/>
                    <a:pt x="18" y="53"/>
                  </a:cubicBezTo>
                  <a:cubicBezTo>
                    <a:pt x="18" y="53"/>
                    <a:pt x="18" y="53"/>
                    <a:pt x="18" y="53"/>
                  </a:cubicBezTo>
                  <a:cubicBezTo>
                    <a:pt x="18" y="53"/>
                    <a:pt x="18" y="53"/>
                    <a:pt x="18" y="53"/>
                  </a:cubicBezTo>
                  <a:cubicBezTo>
                    <a:pt x="18" y="53"/>
                    <a:pt x="18" y="54"/>
                    <a:pt x="18"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5"/>
                    <a:pt x="17" y="55"/>
                    <a:pt x="17" y="55"/>
                  </a:cubicBezTo>
                  <a:cubicBezTo>
                    <a:pt x="17" y="55"/>
                    <a:pt x="17" y="55"/>
                    <a:pt x="17" y="55"/>
                  </a:cubicBezTo>
                  <a:cubicBezTo>
                    <a:pt x="17" y="55"/>
                    <a:pt x="17" y="55"/>
                    <a:pt x="17" y="55"/>
                  </a:cubicBezTo>
                  <a:cubicBezTo>
                    <a:pt x="17" y="55"/>
                    <a:pt x="17" y="55"/>
                    <a:pt x="17" y="55"/>
                  </a:cubicBezTo>
                  <a:cubicBezTo>
                    <a:pt x="17" y="55"/>
                    <a:pt x="16" y="55"/>
                    <a:pt x="16" y="55"/>
                  </a:cubicBezTo>
                  <a:cubicBezTo>
                    <a:pt x="16" y="55"/>
                    <a:pt x="16" y="55"/>
                    <a:pt x="16" y="55"/>
                  </a:cubicBezTo>
                  <a:cubicBezTo>
                    <a:pt x="16" y="55"/>
                    <a:pt x="16" y="56"/>
                    <a:pt x="16" y="56"/>
                  </a:cubicBezTo>
                  <a:cubicBezTo>
                    <a:pt x="16" y="56"/>
                    <a:pt x="16" y="56"/>
                    <a:pt x="16" y="56"/>
                  </a:cubicBezTo>
                  <a:cubicBezTo>
                    <a:pt x="15" y="56"/>
                    <a:pt x="15" y="56"/>
                    <a:pt x="15" y="56"/>
                  </a:cubicBezTo>
                  <a:cubicBezTo>
                    <a:pt x="15" y="56"/>
                    <a:pt x="15" y="56"/>
                    <a:pt x="15" y="56"/>
                  </a:cubicBezTo>
                  <a:cubicBezTo>
                    <a:pt x="15" y="56"/>
                    <a:pt x="15" y="56"/>
                    <a:pt x="15" y="56"/>
                  </a:cubicBezTo>
                  <a:cubicBezTo>
                    <a:pt x="15" y="56"/>
                    <a:pt x="15" y="55"/>
                    <a:pt x="15" y="56"/>
                  </a:cubicBezTo>
                  <a:cubicBezTo>
                    <a:pt x="15" y="56"/>
                    <a:pt x="15" y="56"/>
                    <a:pt x="15" y="56"/>
                  </a:cubicBezTo>
                  <a:cubicBezTo>
                    <a:pt x="15" y="56"/>
                    <a:pt x="15" y="56"/>
                    <a:pt x="15" y="56"/>
                  </a:cubicBezTo>
                  <a:cubicBezTo>
                    <a:pt x="14" y="55"/>
                    <a:pt x="14" y="55"/>
                    <a:pt x="14" y="55"/>
                  </a:cubicBezTo>
                  <a:cubicBezTo>
                    <a:pt x="14" y="55"/>
                    <a:pt x="14" y="55"/>
                    <a:pt x="14" y="55"/>
                  </a:cubicBezTo>
                  <a:cubicBezTo>
                    <a:pt x="14" y="56"/>
                    <a:pt x="14" y="56"/>
                    <a:pt x="14" y="56"/>
                  </a:cubicBezTo>
                  <a:cubicBezTo>
                    <a:pt x="14" y="56"/>
                    <a:pt x="14" y="55"/>
                    <a:pt x="14" y="55"/>
                  </a:cubicBezTo>
                  <a:cubicBezTo>
                    <a:pt x="14" y="55"/>
                    <a:pt x="13" y="56"/>
                    <a:pt x="13" y="55"/>
                  </a:cubicBezTo>
                  <a:cubicBezTo>
                    <a:pt x="13" y="55"/>
                    <a:pt x="13" y="55"/>
                    <a:pt x="13" y="55"/>
                  </a:cubicBezTo>
                  <a:cubicBezTo>
                    <a:pt x="13" y="56"/>
                    <a:pt x="13" y="55"/>
                    <a:pt x="13" y="56"/>
                  </a:cubicBezTo>
                  <a:cubicBezTo>
                    <a:pt x="13" y="56"/>
                    <a:pt x="13" y="56"/>
                    <a:pt x="13" y="56"/>
                  </a:cubicBezTo>
                  <a:cubicBezTo>
                    <a:pt x="13" y="55"/>
                    <a:pt x="13" y="55"/>
                    <a:pt x="13" y="55"/>
                  </a:cubicBezTo>
                  <a:cubicBezTo>
                    <a:pt x="13" y="56"/>
                    <a:pt x="13" y="56"/>
                    <a:pt x="12" y="56"/>
                  </a:cubicBezTo>
                  <a:cubicBezTo>
                    <a:pt x="12" y="56"/>
                    <a:pt x="12" y="55"/>
                    <a:pt x="13" y="55"/>
                  </a:cubicBezTo>
                  <a:cubicBezTo>
                    <a:pt x="13" y="55"/>
                    <a:pt x="13" y="55"/>
                    <a:pt x="13" y="55"/>
                  </a:cubicBezTo>
                  <a:cubicBezTo>
                    <a:pt x="13" y="55"/>
                    <a:pt x="12" y="55"/>
                    <a:pt x="12" y="56"/>
                  </a:cubicBezTo>
                  <a:cubicBezTo>
                    <a:pt x="12" y="56"/>
                    <a:pt x="12" y="56"/>
                    <a:pt x="12" y="56"/>
                  </a:cubicBezTo>
                  <a:cubicBezTo>
                    <a:pt x="12" y="56"/>
                    <a:pt x="12" y="56"/>
                    <a:pt x="12" y="56"/>
                  </a:cubicBezTo>
                  <a:cubicBezTo>
                    <a:pt x="12" y="56"/>
                    <a:pt x="12" y="56"/>
                    <a:pt x="12" y="56"/>
                  </a:cubicBezTo>
                  <a:cubicBezTo>
                    <a:pt x="12" y="56"/>
                    <a:pt x="12" y="56"/>
                    <a:pt x="12" y="56"/>
                  </a:cubicBezTo>
                  <a:cubicBezTo>
                    <a:pt x="12" y="57"/>
                    <a:pt x="12" y="57"/>
                    <a:pt x="12" y="57"/>
                  </a:cubicBezTo>
                  <a:cubicBezTo>
                    <a:pt x="12" y="57"/>
                    <a:pt x="12" y="57"/>
                    <a:pt x="12"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0" y="58"/>
                    <a:pt x="10" y="58"/>
                    <a:pt x="10" y="58"/>
                  </a:cubicBezTo>
                  <a:cubicBezTo>
                    <a:pt x="10" y="59"/>
                    <a:pt x="10" y="59"/>
                    <a:pt x="10" y="59"/>
                  </a:cubicBezTo>
                  <a:cubicBezTo>
                    <a:pt x="10" y="59"/>
                    <a:pt x="10" y="59"/>
                    <a:pt x="10" y="59"/>
                  </a:cubicBezTo>
                  <a:cubicBezTo>
                    <a:pt x="10" y="59"/>
                    <a:pt x="10" y="59"/>
                    <a:pt x="10" y="59"/>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1"/>
                    <a:pt x="10" y="61"/>
                    <a:pt x="10" y="61"/>
                  </a:cubicBezTo>
                  <a:cubicBezTo>
                    <a:pt x="10" y="61"/>
                    <a:pt x="10" y="61"/>
                    <a:pt x="10" y="61"/>
                  </a:cubicBezTo>
                  <a:cubicBezTo>
                    <a:pt x="10" y="61"/>
                    <a:pt x="10" y="61"/>
                    <a:pt x="10" y="61"/>
                  </a:cubicBezTo>
                  <a:cubicBezTo>
                    <a:pt x="10" y="60"/>
                    <a:pt x="10" y="60"/>
                    <a:pt x="10" y="60"/>
                  </a:cubicBezTo>
                  <a:cubicBezTo>
                    <a:pt x="10" y="60"/>
                    <a:pt x="10" y="60"/>
                    <a:pt x="10"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2" y="60"/>
                    <a:pt x="12" y="60"/>
                    <a:pt x="12" y="60"/>
                  </a:cubicBezTo>
                  <a:cubicBezTo>
                    <a:pt x="11" y="60"/>
                    <a:pt x="11" y="60"/>
                    <a:pt x="11" y="60"/>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0" y="61"/>
                    <a:pt x="10" y="61"/>
                    <a:pt x="10" y="61"/>
                  </a:cubicBezTo>
                  <a:cubicBezTo>
                    <a:pt x="10" y="61"/>
                    <a:pt x="10" y="61"/>
                    <a:pt x="10" y="61"/>
                  </a:cubicBezTo>
                  <a:cubicBezTo>
                    <a:pt x="11" y="61"/>
                    <a:pt x="11" y="61"/>
                    <a:pt x="11" y="61"/>
                  </a:cubicBezTo>
                  <a:cubicBezTo>
                    <a:pt x="11" y="61"/>
                    <a:pt x="11" y="61"/>
                    <a:pt x="11" y="61"/>
                  </a:cubicBezTo>
                  <a:cubicBezTo>
                    <a:pt x="11" y="61"/>
                    <a:pt x="11" y="61"/>
                    <a:pt x="11" y="61"/>
                  </a:cubicBezTo>
                  <a:cubicBezTo>
                    <a:pt x="10" y="62"/>
                    <a:pt x="10" y="62"/>
                    <a:pt x="10" y="62"/>
                  </a:cubicBezTo>
                  <a:cubicBezTo>
                    <a:pt x="10" y="62"/>
                    <a:pt x="10" y="62"/>
                    <a:pt x="10" y="62"/>
                  </a:cubicBezTo>
                  <a:cubicBezTo>
                    <a:pt x="10" y="62"/>
                    <a:pt x="10" y="62"/>
                    <a:pt x="10" y="62"/>
                  </a:cubicBezTo>
                  <a:cubicBezTo>
                    <a:pt x="10" y="62"/>
                    <a:pt x="10" y="62"/>
                    <a:pt x="10" y="62"/>
                  </a:cubicBezTo>
                  <a:cubicBezTo>
                    <a:pt x="10" y="62"/>
                    <a:pt x="10" y="62"/>
                    <a:pt x="10" y="62"/>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4"/>
                    <a:pt x="10" y="64"/>
                    <a:pt x="10" y="64"/>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1" y="63"/>
                    <a:pt x="11" y="63"/>
                    <a:pt x="11" y="63"/>
                  </a:cubicBezTo>
                  <a:cubicBezTo>
                    <a:pt x="11" y="62"/>
                    <a:pt x="11" y="62"/>
                    <a:pt x="11" y="62"/>
                  </a:cubicBezTo>
                  <a:cubicBezTo>
                    <a:pt x="11" y="62"/>
                    <a:pt x="11" y="62"/>
                    <a:pt x="11" y="62"/>
                  </a:cubicBezTo>
                  <a:cubicBezTo>
                    <a:pt x="11" y="62"/>
                    <a:pt x="11" y="62"/>
                    <a:pt x="11" y="62"/>
                  </a:cubicBezTo>
                  <a:cubicBezTo>
                    <a:pt x="11" y="62"/>
                    <a:pt x="11" y="62"/>
                    <a:pt x="11" y="62"/>
                  </a:cubicBezTo>
                  <a:cubicBezTo>
                    <a:pt x="11" y="62"/>
                    <a:pt x="11" y="62"/>
                    <a:pt x="11" y="62"/>
                  </a:cubicBezTo>
                  <a:cubicBezTo>
                    <a:pt x="11" y="63"/>
                    <a:pt x="11" y="63"/>
                    <a:pt x="11" y="63"/>
                  </a:cubicBezTo>
                  <a:cubicBezTo>
                    <a:pt x="11" y="63"/>
                    <a:pt x="11" y="63"/>
                    <a:pt x="11" y="63"/>
                  </a:cubicBezTo>
                  <a:cubicBezTo>
                    <a:pt x="11" y="63"/>
                    <a:pt x="11" y="63"/>
                    <a:pt x="11" y="63"/>
                  </a:cubicBezTo>
                  <a:cubicBezTo>
                    <a:pt x="11" y="63"/>
                    <a:pt x="11" y="63"/>
                    <a:pt x="11" y="63"/>
                  </a:cubicBezTo>
                  <a:cubicBezTo>
                    <a:pt x="10" y="64"/>
                    <a:pt x="10" y="64"/>
                    <a:pt x="10" y="64"/>
                  </a:cubicBezTo>
                  <a:cubicBezTo>
                    <a:pt x="10" y="64"/>
                    <a:pt x="10" y="64"/>
                    <a:pt x="10" y="64"/>
                  </a:cubicBezTo>
                  <a:cubicBezTo>
                    <a:pt x="10" y="64"/>
                    <a:pt x="10" y="64"/>
                    <a:pt x="10" y="64"/>
                  </a:cubicBezTo>
                  <a:cubicBezTo>
                    <a:pt x="10" y="64"/>
                    <a:pt x="10" y="64"/>
                    <a:pt x="10" y="64"/>
                  </a:cubicBezTo>
                  <a:cubicBezTo>
                    <a:pt x="10" y="64"/>
                    <a:pt x="10" y="64"/>
                    <a:pt x="10" y="64"/>
                  </a:cubicBezTo>
                  <a:cubicBezTo>
                    <a:pt x="10" y="64"/>
                    <a:pt x="10" y="64"/>
                    <a:pt x="10" y="64"/>
                  </a:cubicBezTo>
                  <a:cubicBezTo>
                    <a:pt x="11" y="64"/>
                    <a:pt x="11" y="64"/>
                    <a:pt x="11" y="64"/>
                  </a:cubicBezTo>
                  <a:cubicBezTo>
                    <a:pt x="11" y="64"/>
                    <a:pt x="11" y="64"/>
                    <a:pt x="11" y="64"/>
                  </a:cubicBezTo>
                  <a:cubicBezTo>
                    <a:pt x="11" y="64"/>
                    <a:pt x="11" y="64"/>
                    <a:pt x="11" y="64"/>
                  </a:cubicBezTo>
                  <a:cubicBezTo>
                    <a:pt x="11" y="65"/>
                    <a:pt x="11" y="65"/>
                    <a:pt x="11" y="65"/>
                  </a:cubicBezTo>
                  <a:cubicBezTo>
                    <a:pt x="11" y="65"/>
                    <a:pt x="11" y="65"/>
                    <a:pt x="11" y="65"/>
                  </a:cubicBezTo>
                  <a:cubicBezTo>
                    <a:pt x="11" y="65"/>
                    <a:pt x="11" y="65"/>
                    <a:pt x="11" y="65"/>
                  </a:cubicBezTo>
                  <a:cubicBezTo>
                    <a:pt x="11" y="65"/>
                    <a:pt x="11" y="65"/>
                    <a:pt x="11"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9" y="65"/>
                    <a:pt x="9" y="65"/>
                    <a:pt x="9" y="65"/>
                  </a:cubicBezTo>
                  <a:cubicBezTo>
                    <a:pt x="9" y="65"/>
                    <a:pt x="9" y="65"/>
                    <a:pt x="9" y="65"/>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7"/>
                    <a:pt x="9" y="67"/>
                    <a:pt x="9" y="67"/>
                  </a:cubicBezTo>
                  <a:cubicBezTo>
                    <a:pt x="8" y="67"/>
                    <a:pt x="8" y="67"/>
                    <a:pt x="8" y="67"/>
                  </a:cubicBezTo>
                  <a:cubicBezTo>
                    <a:pt x="8" y="67"/>
                    <a:pt x="8" y="67"/>
                    <a:pt x="8" y="67"/>
                  </a:cubicBezTo>
                  <a:cubicBezTo>
                    <a:pt x="8" y="67"/>
                    <a:pt x="8" y="67"/>
                    <a:pt x="8" y="67"/>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9" y="68"/>
                    <a:pt x="9" y="68"/>
                    <a:pt x="9" y="68"/>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6"/>
                    <a:pt x="9" y="66"/>
                    <a:pt x="9" y="66"/>
                  </a:cubicBezTo>
                  <a:cubicBezTo>
                    <a:pt x="9" y="66"/>
                    <a:pt x="9" y="66"/>
                    <a:pt x="9"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7"/>
                    <a:pt x="10" y="67"/>
                    <a:pt x="10" y="67"/>
                  </a:cubicBezTo>
                  <a:cubicBezTo>
                    <a:pt x="10" y="67"/>
                    <a:pt x="10" y="67"/>
                    <a:pt x="10" y="67"/>
                  </a:cubicBezTo>
                  <a:cubicBezTo>
                    <a:pt x="10" y="67"/>
                    <a:pt x="10" y="67"/>
                    <a:pt x="10" y="67"/>
                  </a:cubicBezTo>
                  <a:cubicBezTo>
                    <a:pt x="9" y="67"/>
                    <a:pt x="9" y="67"/>
                    <a:pt x="9" y="67"/>
                  </a:cubicBezTo>
                  <a:cubicBezTo>
                    <a:pt x="9" y="67"/>
                    <a:pt x="9" y="67"/>
                    <a:pt x="9" y="67"/>
                  </a:cubicBezTo>
                  <a:cubicBezTo>
                    <a:pt x="9" y="67"/>
                    <a:pt x="9" y="67"/>
                    <a:pt x="9" y="67"/>
                  </a:cubicBezTo>
                  <a:cubicBezTo>
                    <a:pt x="9" y="68"/>
                    <a:pt x="9" y="68"/>
                    <a:pt x="9" y="68"/>
                  </a:cubicBezTo>
                  <a:cubicBezTo>
                    <a:pt x="9" y="68"/>
                    <a:pt x="9" y="68"/>
                    <a:pt x="9" y="68"/>
                  </a:cubicBezTo>
                  <a:cubicBezTo>
                    <a:pt x="9" y="68"/>
                    <a:pt x="9" y="68"/>
                    <a:pt x="9" y="68"/>
                  </a:cubicBezTo>
                  <a:cubicBezTo>
                    <a:pt x="8" y="68"/>
                    <a:pt x="8" y="68"/>
                    <a:pt x="8" y="68"/>
                  </a:cubicBezTo>
                  <a:cubicBezTo>
                    <a:pt x="8" y="68"/>
                    <a:pt x="8" y="68"/>
                    <a:pt x="8" y="68"/>
                  </a:cubicBezTo>
                  <a:cubicBezTo>
                    <a:pt x="8" y="69"/>
                    <a:pt x="8" y="69"/>
                    <a:pt x="8" y="69"/>
                  </a:cubicBezTo>
                  <a:cubicBezTo>
                    <a:pt x="8" y="69"/>
                    <a:pt x="8" y="69"/>
                    <a:pt x="8" y="69"/>
                  </a:cubicBezTo>
                  <a:cubicBezTo>
                    <a:pt x="8" y="69"/>
                    <a:pt x="8" y="69"/>
                    <a:pt x="8" y="69"/>
                  </a:cubicBezTo>
                  <a:cubicBezTo>
                    <a:pt x="8" y="69"/>
                    <a:pt x="8" y="69"/>
                    <a:pt x="8" y="69"/>
                  </a:cubicBezTo>
                  <a:cubicBezTo>
                    <a:pt x="8" y="70"/>
                    <a:pt x="8" y="70"/>
                    <a:pt x="8" y="70"/>
                  </a:cubicBezTo>
                  <a:cubicBezTo>
                    <a:pt x="8" y="70"/>
                    <a:pt x="8" y="70"/>
                    <a:pt x="8" y="70"/>
                  </a:cubicBezTo>
                  <a:cubicBezTo>
                    <a:pt x="8" y="70"/>
                    <a:pt x="8" y="70"/>
                    <a:pt x="8" y="70"/>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10" y="69"/>
                    <a:pt x="10" y="69"/>
                    <a:pt x="10" y="69"/>
                  </a:cubicBezTo>
                  <a:cubicBezTo>
                    <a:pt x="10" y="69"/>
                    <a:pt x="10" y="69"/>
                    <a:pt x="10" y="69"/>
                  </a:cubicBezTo>
                  <a:cubicBezTo>
                    <a:pt x="10" y="69"/>
                    <a:pt x="10" y="69"/>
                    <a:pt x="10" y="69"/>
                  </a:cubicBezTo>
                  <a:cubicBezTo>
                    <a:pt x="9" y="69"/>
                    <a:pt x="9" y="69"/>
                    <a:pt x="9" y="69"/>
                  </a:cubicBezTo>
                  <a:cubicBezTo>
                    <a:pt x="9" y="69"/>
                    <a:pt x="9" y="69"/>
                    <a:pt x="9" y="69"/>
                  </a:cubicBezTo>
                  <a:cubicBezTo>
                    <a:pt x="9" y="70"/>
                    <a:pt x="9" y="70"/>
                    <a:pt x="9" y="70"/>
                  </a:cubicBezTo>
                  <a:cubicBezTo>
                    <a:pt x="9" y="70"/>
                    <a:pt x="9" y="70"/>
                    <a:pt x="9" y="70"/>
                  </a:cubicBezTo>
                  <a:cubicBezTo>
                    <a:pt x="9" y="70"/>
                    <a:pt x="9" y="70"/>
                    <a:pt x="9" y="70"/>
                  </a:cubicBezTo>
                  <a:cubicBezTo>
                    <a:pt x="9" y="71"/>
                    <a:pt x="9" y="71"/>
                    <a:pt x="9" y="71"/>
                  </a:cubicBezTo>
                  <a:cubicBezTo>
                    <a:pt x="9" y="71"/>
                    <a:pt x="9" y="71"/>
                    <a:pt x="9" y="71"/>
                  </a:cubicBezTo>
                  <a:cubicBezTo>
                    <a:pt x="8" y="71"/>
                    <a:pt x="8" y="71"/>
                    <a:pt x="8" y="71"/>
                  </a:cubicBezTo>
                  <a:cubicBezTo>
                    <a:pt x="8" y="71"/>
                    <a:pt x="8" y="71"/>
                    <a:pt x="8" y="71"/>
                  </a:cubicBezTo>
                  <a:cubicBezTo>
                    <a:pt x="8" y="72"/>
                    <a:pt x="8" y="72"/>
                    <a:pt x="8" y="72"/>
                  </a:cubicBezTo>
                  <a:cubicBezTo>
                    <a:pt x="8" y="72"/>
                    <a:pt x="8" y="72"/>
                    <a:pt x="8" y="72"/>
                  </a:cubicBezTo>
                  <a:cubicBezTo>
                    <a:pt x="8" y="72"/>
                    <a:pt x="8" y="72"/>
                    <a:pt x="8" y="72"/>
                  </a:cubicBezTo>
                  <a:cubicBezTo>
                    <a:pt x="8" y="72"/>
                    <a:pt x="8" y="72"/>
                    <a:pt x="8" y="72"/>
                  </a:cubicBezTo>
                  <a:cubicBezTo>
                    <a:pt x="8" y="72"/>
                    <a:pt x="8" y="72"/>
                    <a:pt x="8"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10" y="72"/>
                    <a:pt x="10" y="72"/>
                    <a:pt x="10" y="72"/>
                  </a:cubicBezTo>
                  <a:cubicBezTo>
                    <a:pt x="10" y="73"/>
                    <a:pt x="10" y="73"/>
                    <a:pt x="10" y="73"/>
                  </a:cubicBezTo>
                  <a:cubicBezTo>
                    <a:pt x="10" y="73"/>
                    <a:pt x="10" y="73"/>
                    <a:pt x="10" y="73"/>
                  </a:cubicBezTo>
                  <a:cubicBezTo>
                    <a:pt x="10" y="72"/>
                    <a:pt x="10" y="72"/>
                    <a:pt x="10" y="72"/>
                  </a:cubicBezTo>
                  <a:cubicBezTo>
                    <a:pt x="10" y="72"/>
                    <a:pt x="10" y="72"/>
                    <a:pt x="10" y="72"/>
                  </a:cubicBezTo>
                  <a:cubicBezTo>
                    <a:pt x="10" y="72"/>
                    <a:pt x="10" y="72"/>
                    <a:pt x="10" y="72"/>
                  </a:cubicBezTo>
                  <a:cubicBezTo>
                    <a:pt x="11" y="72"/>
                    <a:pt x="11" y="72"/>
                    <a:pt x="11" y="72"/>
                  </a:cubicBezTo>
                  <a:cubicBezTo>
                    <a:pt x="11" y="72"/>
                    <a:pt x="11" y="72"/>
                    <a:pt x="11" y="72"/>
                  </a:cubicBezTo>
                  <a:cubicBezTo>
                    <a:pt x="11" y="71"/>
                    <a:pt x="11" y="71"/>
                    <a:pt x="11" y="71"/>
                  </a:cubicBezTo>
                  <a:cubicBezTo>
                    <a:pt x="11" y="71"/>
                    <a:pt x="11" y="71"/>
                    <a:pt x="11" y="71"/>
                  </a:cubicBezTo>
                  <a:cubicBezTo>
                    <a:pt x="11" y="71"/>
                    <a:pt x="11" y="71"/>
                    <a:pt x="11" y="71"/>
                  </a:cubicBezTo>
                  <a:cubicBezTo>
                    <a:pt x="11" y="71"/>
                    <a:pt x="11" y="71"/>
                    <a:pt x="11" y="71"/>
                  </a:cubicBezTo>
                  <a:cubicBezTo>
                    <a:pt x="11" y="71"/>
                    <a:pt x="11" y="71"/>
                    <a:pt x="11" y="71"/>
                  </a:cubicBezTo>
                  <a:cubicBezTo>
                    <a:pt x="11" y="71"/>
                    <a:pt x="11" y="71"/>
                    <a:pt x="11" y="71"/>
                  </a:cubicBezTo>
                  <a:cubicBezTo>
                    <a:pt x="12" y="71"/>
                    <a:pt x="12" y="71"/>
                    <a:pt x="12" y="71"/>
                  </a:cubicBezTo>
                  <a:cubicBezTo>
                    <a:pt x="12" y="71"/>
                    <a:pt x="12" y="71"/>
                    <a:pt x="12" y="71"/>
                  </a:cubicBezTo>
                  <a:cubicBezTo>
                    <a:pt x="12" y="71"/>
                    <a:pt x="12" y="71"/>
                    <a:pt x="12" y="71"/>
                  </a:cubicBezTo>
                  <a:cubicBezTo>
                    <a:pt x="12" y="71"/>
                    <a:pt x="12" y="71"/>
                    <a:pt x="12" y="71"/>
                  </a:cubicBezTo>
                  <a:cubicBezTo>
                    <a:pt x="11" y="71"/>
                    <a:pt x="11" y="71"/>
                    <a:pt x="11" y="71"/>
                  </a:cubicBezTo>
                  <a:cubicBezTo>
                    <a:pt x="11" y="71"/>
                    <a:pt x="11" y="71"/>
                    <a:pt x="11" y="71"/>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0" y="72"/>
                    <a:pt x="10" y="72"/>
                    <a:pt x="10" y="72"/>
                  </a:cubicBezTo>
                  <a:cubicBezTo>
                    <a:pt x="10" y="73"/>
                    <a:pt x="10" y="73"/>
                    <a:pt x="10" y="73"/>
                  </a:cubicBezTo>
                  <a:cubicBezTo>
                    <a:pt x="10" y="73"/>
                    <a:pt x="10" y="73"/>
                    <a:pt x="10" y="73"/>
                  </a:cubicBezTo>
                  <a:cubicBezTo>
                    <a:pt x="10" y="73"/>
                    <a:pt x="10" y="73"/>
                    <a:pt x="10" y="73"/>
                  </a:cubicBezTo>
                  <a:cubicBezTo>
                    <a:pt x="10" y="73"/>
                    <a:pt x="10" y="73"/>
                    <a:pt x="10" y="73"/>
                  </a:cubicBezTo>
                  <a:cubicBezTo>
                    <a:pt x="9" y="73"/>
                    <a:pt x="9" y="73"/>
                    <a:pt x="9" y="73"/>
                  </a:cubicBezTo>
                  <a:cubicBezTo>
                    <a:pt x="9" y="74"/>
                    <a:pt x="9" y="74"/>
                    <a:pt x="9" y="74"/>
                  </a:cubicBezTo>
                  <a:cubicBezTo>
                    <a:pt x="9" y="74"/>
                    <a:pt x="9" y="74"/>
                    <a:pt x="9" y="74"/>
                  </a:cubicBezTo>
                  <a:cubicBezTo>
                    <a:pt x="9" y="74"/>
                    <a:pt x="9" y="74"/>
                    <a:pt x="9" y="74"/>
                  </a:cubicBezTo>
                  <a:cubicBezTo>
                    <a:pt x="9" y="75"/>
                    <a:pt x="9" y="75"/>
                    <a:pt x="9" y="75"/>
                  </a:cubicBezTo>
                  <a:cubicBezTo>
                    <a:pt x="9" y="75"/>
                    <a:pt x="9" y="75"/>
                    <a:pt x="9" y="75"/>
                  </a:cubicBezTo>
                  <a:cubicBezTo>
                    <a:pt x="8" y="75"/>
                    <a:pt x="8" y="75"/>
                    <a:pt x="8" y="75"/>
                  </a:cubicBezTo>
                  <a:cubicBezTo>
                    <a:pt x="8" y="75"/>
                    <a:pt x="8" y="75"/>
                    <a:pt x="8" y="75"/>
                  </a:cubicBezTo>
                  <a:cubicBezTo>
                    <a:pt x="8" y="75"/>
                    <a:pt x="8" y="75"/>
                    <a:pt x="8" y="75"/>
                  </a:cubicBezTo>
                  <a:cubicBezTo>
                    <a:pt x="8" y="76"/>
                    <a:pt x="8" y="76"/>
                    <a:pt x="8" y="76"/>
                  </a:cubicBezTo>
                  <a:cubicBezTo>
                    <a:pt x="8" y="76"/>
                    <a:pt x="8" y="76"/>
                    <a:pt x="8" y="76"/>
                  </a:cubicBezTo>
                  <a:cubicBezTo>
                    <a:pt x="8" y="76"/>
                    <a:pt x="8" y="76"/>
                    <a:pt x="8" y="76"/>
                  </a:cubicBezTo>
                  <a:cubicBezTo>
                    <a:pt x="8" y="76"/>
                    <a:pt x="8" y="76"/>
                    <a:pt x="8" y="76"/>
                  </a:cubicBezTo>
                  <a:cubicBezTo>
                    <a:pt x="8" y="77"/>
                    <a:pt x="8" y="77"/>
                    <a:pt x="8" y="77"/>
                  </a:cubicBezTo>
                  <a:cubicBezTo>
                    <a:pt x="7" y="77"/>
                    <a:pt x="7" y="77"/>
                    <a:pt x="7" y="77"/>
                  </a:cubicBezTo>
                  <a:cubicBezTo>
                    <a:pt x="7" y="78"/>
                    <a:pt x="7" y="78"/>
                    <a:pt x="7" y="78"/>
                  </a:cubicBezTo>
                  <a:cubicBezTo>
                    <a:pt x="7" y="79"/>
                    <a:pt x="7" y="79"/>
                    <a:pt x="7" y="79"/>
                  </a:cubicBezTo>
                  <a:cubicBezTo>
                    <a:pt x="7" y="79"/>
                    <a:pt x="7" y="79"/>
                    <a:pt x="7" y="79"/>
                  </a:cubicBezTo>
                  <a:cubicBezTo>
                    <a:pt x="7" y="79"/>
                    <a:pt x="7" y="79"/>
                    <a:pt x="7" y="79"/>
                  </a:cubicBezTo>
                  <a:cubicBezTo>
                    <a:pt x="7" y="79"/>
                    <a:pt x="7" y="79"/>
                    <a:pt x="7" y="79"/>
                  </a:cubicBezTo>
                  <a:cubicBezTo>
                    <a:pt x="7" y="81"/>
                    <a:pt x="7" y="81"/>
                    <a:pt x="7" y="81"/>
                  </a:cubicBezTo>
                  <a:cubicBezTo>
                    <a:pt x="7" y="81"/>
                    <a:pt x="7" y="81"/>
                    <a:pt x="7" y="81"/>
                  </a:cubicBezTo>
                  <a:cubicBezTo>
                    <a:pt x="7" y="81"/>
                    <a:pt x="7" y="81"/>
                    <a:pt x="7" y="81"/>
                  </a:cubicBezTo>
                  <a:cubicBezTo>
                    <a:pt x="7" y="82"/>
                    <a:pt x="7" y="82"/>
                    <a:pt x="7" y="82"/>
                  </a:cubicBezTo>
                  <a:cubicBezTo>
                    <a:pt x="7" y="82"/>
                    <a:pt x="7" y="82"/>
                    <a:pt x="7" y="82"/>
                  </a:cubicBezTo>
                  <a:cubicBezTo>
                    <a:pt x="6" y="82"/>
                    <a:pt x="6" y="82"/>
                    <a:pt x="6" y="82"/>
                  </a:cubicBezTo>
                  <a:cubicBezTo>
                    <a:pt x="6" y="82"/>
                    <a:pt x="6" y="82"/>
                    <a:pt x="6" y="82"/>
                  </a:cubicBezTo>
                  <a:cubicBezTo>
                    <a:pt x="6" y="82"/>
                    <a:pt x="6" y="82"/>
                    <a:pt x="6" y="82"/>
                  </a:cubicBezTo>
                  <a:cubicBezTo>
                    <a:pt x="6" y="82"/>
                    <a:pt x="6" y="82"/>
                    <a:pt x="6" y="82"/>
                  </a:cubicBezTo>
                  <a:cubicBezTo>
                    <a:pt x="6" y="82"/>
                    <a:pt x="6" y="82"/>
                    <a:pt x="6" y="82"/>
                  </a:cubicBezTo>
                  <a:cubicBezTo>
                    <a:pt x="6" y="83"/>
                    <a:pt x="6" y="83"/>
                    <a:pt x="6" y="83"/>
                  </a:cubicBezTo>
                  <a:cubicBezTo>
                    <a:pt x="6" y="83"/>
                    <a:pt x="6" y="83"/>
                    <a:pt x="6" y="83"/>
                  </a:cubicBezTo>
                  <a:cubicBezTo>
                    <a:pt x="6" y="83"/>
                    <a:pt x="6" y="83"/>
                    <a:pt x="6" y="83"/>
                  </a:cubicBezTo>
                  <a:cubicBezTo>
                    <a:pt x="6" y="83"/>
                    <a:pt x="6" y="83"/>
                    <a:pt x="6" y="83"/>
                  </a:cubicBezTo>
                  <a:cubicBezTo>
                    <a:pt x="6" y="83"/>
                    <a:pt x="6" y="83"/>
                    <a:pt x="6" y="83"/>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5"/>
                    <a:pt x="6" y="85"/>
                    <a:pt x="6" y="85"/>
                  </a:cubicBezTo>
                  <a:cubicBezTo>
                    <a:pt x="6" y="85"/>
                    <a:pt x="6" y="85"/>
                    <a:pt x="6" y="85"/>
                  </a:cubicBezTo>
                  <a:cubicBezTo>
                    <a:pt x="7" y="85"/>
                    <a:pt x="7" y="85"/>
                    <a:pt x="7" y="85"/>
                  </a:cubicBezTo>
                  <a:cubicBezTo>
                    <a:pt x="7" y="85"/>
                    <a:pt x="7" y="85"/>
                    <a:pt x="7" y="85"/>
                  </a:cubicBezTo>
                  <a:cubicBezTo>
                    <a:pt x="7" y="84"/>
                    <a:pt x="7" y="84"/>
                    <a:pt x="7" y="84"/>
                  </a:cubicBezTo>
                  <a:cubicBezTo>
                    <a:pt x="8" y="84"/>
                    <a:pt x="8" y="84"/>
                    <a:pt x="8" y="84"/>
                  </a:cubicBezTo>
                  <a:cubicBezTo>
                    <a:pt x="8" y="84"/>
                    <a:pt x="8" y="84"/>
                    <a:pt x="8" y="84"/>
                  </a:cubicBezTo>
                  <a:cubicBezTo>
                    <a:pt x="9" y="84"/>
                    <a:pt x="9" y="84"/>
                    <a:pt x="9" y="84"/>
                  </a:cubicBezTo>
                  <a:cubicBezTo>
                    <a:pt x="9" y="84"/>
                    <a:pt x="9" y="84"/>
                    <a:pt x="9" y="84"/>
                  </a:cubicBezTo>
                  <a:cubicBezTo>
                    <a:pt x="9" y="84"/>
                    <a:pt x="9" y="84"/>
                    <a:pt x="9" y="84"/>
                  </a:cubicBezTo>
                  <a:cubicBezTo>
                    <a:pt x="9" y="84"/>
                    <a:pt x="9" y="84"/>
                    <a:pt x="9" y="84"/>
                  </a:cubicBezTo>
                  <a:cubicBezTo>
                    <a:pt x="9" y="84"/>
                    <a:pt x="9" y="84"/>
                    <a:pt x="9" y="84"/>
                  </a:cubicBezTo>
                  <a:cubicBezTo>
                    <a:pt x="10" y="83"/>
                    <a:pt x="10" y="83"/>
                    <a:pt x="10" y="83"/>
                  </a:cubicBezTo>
                  <a:cubicBezTo>
                    <a:pt x="10" y="83"/>
                    <a:pt x="10" y="83"/>
                    <a:pt x="10" y="83"/>
                  </a:cubicBezTo>
                  <a:cubicBezTo>
                    <a:pt x="10" y="83"/>
                    <a:pt x="10" y="83"/>
                    <a:pt x="10" y="83"/>
                  </a:cubicBezTo>
                  <a:cubicBezTo>
                    <a:pt x="10" y="82"/>
                    <a:pt x="10" y="82"/>
                    <a:pt x="10" y="82"/>
                  </a:cubicBezTo>
                  <a:cubicBezTo>
                    <a:pt x="10" y="82"/>
                    <a:pt x="10" y="82"/>
                    <a:pt x="10" y="82"/>
                  </a:cubicBezTo>
                  <a:cubicBezTo>
                    <a:pt x="10" y="82"/>
                    <a:pt x="10" y="82"/>
                    <a:pt x="10" y="82"/>
                  </a:cubicBezTo>
                  <a:cubicBezTo>
                    <a:pt x="10" y="82"/>
                    <a:pt x="10" y="82"/>
                    <a:pt x="10" y="82"/>
                  </a:cubicBezTo>
                  <a:cubicBezTo>
                    <a:pt x="10" y="82"/>
                    <a:pt x="10" y="82"/>
                    <a:pt x="10" y="82"/>
                  </a:cubicBezTo>
                  <a:cubicBezTo>
                    <a:pt x="9" y="82"/>
                    <a:pt x="9" y="82"/>
                    <a:pt x="9" y="82"/>
                  </a:cubicBezTo>
                  <a:cubicBezTo>
                    <a:pt x="9" y="82"/>
                    <a:pt x="9" y="82"/>
                    <a:pt x="9" y="82"/>
                  </a:cubicBezTo>
                  <a:cubicBezTo>
                    <a:pt x="9" y="82"/>
                    <a:pt x="9" y="82"/>
                    <a:pt x="9" y="82"/>
                  </a:cubicBezTo>
                  <a:cubicBezTo>
                    <a:pt x="9" y="81"/>
                    <a:pt x="9" y="81"/>
                    <a:pt x="9" y="81"/>
                  </a:cubicBezTo>
                  <a:cubicBezTo>
                    <a:pt x="9" y="81"/>
                    <a:pt x="9" y="81"/>
                    <a:pt x="9" y="81"/>
                  </a:cubicBezTo>
                  <a:cubicBezTo>
                    <a:pt x="10" y="81"/>
                    <a:pt x="10" y="81"/>
                    <a:pt x="10" y="81"/>
                  </a:cubicBezTo>
                  <a:cubicBezTo>
                    <a:pt x="10" y="81"/>
                    <a:pt x="10" y="81"/>
                    <a:pt x="10" y="81"/>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79"/>
                    <a:pt x="10" y="79"/>
                    <a:pt x="10" y="79"/>
                  </a:cubicBezTo>
                  <a:cubicBezTo>
                    <a:pt x="10" y="79"/>
                    <a:pt x="10" y="79"/>
                    <a:pt x="10" y="79"/>
                  </a:cubicBezTo>
                  <a:cubicBezTo>
                    <a:pt x="10" y="79"/>
                    <a:pt x="10" y="79"/>
                    <a:pt x="10" y="79"/>
                  </a:cubicBezTo>
                  <a:cubicBezTo>
                    <a:pt x="11" y="79"/>
                    <a:pt x="11" y="79"/>
                    <a:pt x="11" y="79"/>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6"/>
                    <a:pt x="11" y="76"/>
                    <a:pt x="11" y="76"/>
                  </a:cubicBezTo>
                  <a:cubicBezTo>
                    <a:pt x="11" y="76"/>
                    <a:pt x="11" y="76"/>
                    <a:pt x="11" y="76"/>
                  </a:cubicBezTo>
                  <a:cubicBezTo>
                    <a:pt x="11" y="76"/>
                    <a:pt x="11" y="76"/>
                    <a:pt x="11" y="76"/>
                  </a:cubicBezTo>
                  <a:cubicBezTo>
                    <a:pt x="11" y="76"/>
                    <a:pt x="11" y="76"/>
                    <a:pt x="11" y="76"/>
                  </a:cubicBezTo>
                  <a:cubicBezTo>
                    <a:pt x="11" y="75"/>
                    <a:pt x="11" y="75"/>
                    <a:pt x="11" y="75"/>
                  </a:cubicBezTo>
                  <a:cubicBezTo>
                    <a:pt x="11" y="75"/>
                    <a:pt x="11" y="75"/>
                    <a:pt x="11" y="75"/>
                  </a:cubicBezTo>
                  <a:cubicBezTo>
                    <a:pt x="11" y="75"/>
                    <a:pt x="11" y="75"/>
                    <a:pt x="11" y="75"/>
                  </a:cubicBezTo>
                  <a:cubicBezTo>
                    <a:pt x="11" y="75"/>
                    <a:pt x="11" y="75"/>
                    <a:pt x="11" y="75"/>
                  </a:cubicBezTo>
                  <a:cubicBezTo>
                    <a:pt x="11" y="74"/>
                    <a:pt x="11" y="74"/>
                    <a:pt x="11" y="74"/>
                  </a:cubicBezTo>
                  <a:cubicBezTo>
                    <a:pt x="12" y="74"/>
                    <a:pt x="12" y="74"/>
                    <a:pt x="12" y="74"/>
                  </a:cubicBezTo>
                  <a:cubicBezTo>
                    <a:pt x="12" y="74"/>
                    <a:pt x="12" y="74"/>
                    <a:pt x="12" y="74"/>
                  </a:cubicBezTo>
                  <a:cubicBezTo>
                    <a:pt x="12" y="74"/>
                    <a:pt x="12" y="74"/>
                    <a:pt x="12" y="74"/>
                  </a:cubicBezTo>
                  <a:cubicBezTo>
                    <a:pt x="12" y="73"/>
                    <a:pt x="12" y="73"/>
                    <a:pt x="12" y="73"/>
                  </a:cubicBezTo>
                  <a:cubicBezTo>
                    <a:pt x="13" y="73"/>
                    <a:pt x="13" y="73"/>
                    <a:pt x="13" y="73"/>
                  </a:cubicBezTo>
                  <a:cubicBezTo>
                    <a:pt x="13" y="73"/>
                    <a:pt x="13" y="73"/>
                    <a:pt x="13" y="73"/>
                  </a:cubicBezTo>
                  <a:cubicBezTo>
                    <a:pt x="13" y="73"/>
                    <a:pt x="13" y="73"/>
                    <a:pt x="13" y="73"/>
                  </a:cubicBezTo>
                  <a:cubicBezTo>
                    <a:pt x="13" y="73"/>
                    <a:pt x="13" y="73"/>
                    <a:pt x="13" y="73"/>
                  </a:cubicBezTo>
                  <a:cubicBezTo>
                    <a:pt x="13" y="72"/>
                    <a:pt x="13" y="72"/>
                    <a:pt x="13" y="72"/>
                  </a:cubicBezTo>
                  <a:cubicBezTo>
                    <a:pt x="13" y="72"/>
                    <a:pt x="13" y="72"/>
                    <a:pt x="13" y="72"/>
                  </a:cubicBezTo>
                  <a:cubicBezTo>
                    <a:pt x="13" y="72"/>
                    <a:pt x="13" y="72"/>
                    <a:pt x="13" y="72"/>
                  </a:cubicBezTo>
                  <a:cubicBezTo>
                    <a:pt x="13" y="71"/>
                    <a:pt x="13" y="71"/>
                    <a:pt x="13" y="71"/>
                  </a:cubicBezTo>
                  <a:cubicBezTo>
                    <a:pt x="13" y="71"/>
                    <a:pt x="13" y="71"/>
                    <a:pt x="13" y="71"/>
                  </a:cubicBezTo>
                  <a:cubicBezTo>
                    <a:pt x="13" y="71"/>
                    <a:pt x="13" y="71"/>
                    <a:pt x="13" y="71"/>
                  </a:cubicBezTo>
                  <a:cubicBezTo>
                    <a:pt x="12" y="71"/>
                    <a:pt x="12" y="71"/>
                    <a:pt x="12" y="71"/>
                  </a:cubicBezTo>
                  <a:cubicBezTo>
                    <a:pt x="12" y="70"/>
                    <a:pt x="12" y="70"/>
                    <a:pt x="12" y="70"/>
                  </a:cubicBezTo>
                  <a:cubicBezTo>
                    <a:pt x="12" y="70"/>
                    <a:pt x="12" y="70"/>
                    <a:pt x="12" y="70"/>
                  </a:cubicBezTo>
                  <a:cubicBezTo>
                    <a:pt x="12" y="70"/>
                    <a:pt x="12" y="70"/>
                    <a:pt x="12" y="70"/>
                  </a:cubicBezTo>
                  <a:cubicBezTo>
                    <a:pt x="12" y="70"/>
                    <a:pt x="12" y="70"/>
                    <a:pt x="12" y="70"/>
                  </a:cubicBezTo>
                  <a:cubicBezTo>
                    <a:pt x="12" y="70"/>
                    <a:pt x="12" y="70"/>
                    <a:pt x="12" y="70"/>
                  </a:cubicBezTo>
                  <a:cubicBezTo>
                    <a:pt x="12" y="70"/>
                    <a:pt x="12" y="70"/>
                    <a:pt x="12" y="70"/>
                  </a:cubicBezTo>
                  <a:cubicBezTo>
                    <a:pt x="12" y="69"/>
                    <a:pt x="12" y="69"/>
                    <a:pt x="12" y="69"/>
                  </a:cubicBezTo>
                  <a:cubicBezTo>
                    <a:pt x="12" y="69"/>
                    <a:pt x="12" y="69"/>
                    <a:pt x="12" y="69"/>
                  </a:cubicBezTo>
                  <a:cubicBezTo>
                    <a:pt x="12" y="68"/>
                    <a:pt x="12" y="68"/>
                    <a:pt x="12" y="68"/>
                  </a:cubicBezTo>
                  <a:cubicBezTo>
                    <a:pt x="12" y="68"/>
                    <a:pt x="12" y="68"/>
                    <a:pt x="12" y="68"/>
                  </a:cubicBezTo>
                  <a:cubicBezTo>
                    <a:pt x="12" y="68"/>
                    <a:pt x="12" y="68"/>
                    <a:pt x="12" y="68"/>
                  </a:cubicBezTo>
                  <a:cubicBezTo>
                    <a:pt x="12" y="68"/>
                    <a:pt x="12" y="68"/>
                    <a:pt x="12" y="68"/>
                  </a:cubicBezTo>
                  <a:cubicBezTo>
                    <a:pt x="12" y="67"/>
                    <a:pt x="12" y="67"/>
                    <a:pt x="12" y="67"/>
                  </a:cubicBezTo>
                  <a:cubicBezTo>
                    <a:pt x="12" y="67"/>
                    <a:pt x="12" y="67"/>
                    <a:pt x="12" y="67"/>
                  </a:cubicBezTo>
                  <a:cubicBezTo>
                    <a:pt x="12" y="66"/>
                    <a:pt x="12" y="66"/>
                    <a:pt x="12" y="66"/>
                  </a:cubicBezTo>
                  <a:cubicBezTo>
                    <a:pt x="12" y="67"/>
                    <a:pt x="12" y="67"/>
                    <a:pt x="12" y="67"/>
                  </a:cubicBezTo>
                  <a:cubicBezTo>
                    <a:pt x="12" y="67"/>
                    <a:pt x="12" y="67"/>
                    <a:pt x="12" y="67"/>
                  </a:cubicBezTo>
                  <a:cubicBezTo>
                    <a:pt x="12" y="67"/>
                    <a:pt x="12" y="67"/>
                    <a:pt x="12" y="67"/>
                  </a:cubicBezTo>
                  <a:cubicBezTo>
                    <a:pt x="12" y="67"/>
                    <a:pt x="12" y="67"/>
                    <a:pt x="12" y="67"/>
                  </a:cubicBezTo>
                  <a:cubicBezTo>
                    <a:pt x="13" y="67"/>
                    <a:pt x="13" y="67"/>
                    <a:pt x="13" y="67"/>
                  </a:cubicBezTo>
                  <a:cubicBezTo>
                    <a:pt x="13" y="67"/>
                    <a:pt x="13" y="67"/>
                    <a:pt x="13" y="67"/>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4" y="65"/>
                    <a:pt x="14" y="65"/>
                    <a:pt x="14" y="65"/>
                  </a:cubicBezTo>
                  <a:cubicBezTo>
                    <a:pt x="14" y="65"/>
                    <a:pt x="14" y="65"/>
                    <a:pt x="14" y="65"/>
                  </a:cubicBezTo>
                  <a:cubicBezTo>
                    <a:pt x="14" y="66"/>
                    <a:pt x="14" y="66"/>
                    <a:pt x="14" y="66"/>
                  </a:cubicBezTo>
                  <a:cubicBezTo>
                    <a:pt x="14" y="66"/>
                    <a:pt x="14" y="66"/>
                    <a:pt x="14" y="66"/>
                  </a:cubicBezTo>
                  <a:cubicBezTo>
                    <a:pt x="14" y="66"/>
                    <a:pt x="14" y="66"/>
                    <a:pt x="14" y="66"/>
                  </a:cubicBezTo>
                  <a:cubicBezTo>
                    <a:pt x="14" y="65"/>
                    <a:pt x="14" y="65"/>
                    <a:pt x="14" y="65"/>
                  </a:cubicBezTo>
                  <a:cubicBezTo>
                    <a:pt x="14" y="65"/>
                    <a:pt x="14" y="65"/>
                    <a:pt x="14" y="65"/>
                  </a:cubicBezTo>
                  <a:cubicBezTo>
                    <a:pt x="14" y="65"/>
                    <a:pt x="14" y="65"/>
                    <a:pt x="14" y="65"/>
                  </a:cubicBezTo>
                  <a:cubicBezTo>
                    <a:pt x="14" y="65"/>
                    <a:pt x="14" y="65"/>
                    <a:pt x="14" y="65"/>
                  </a:cubicBezTo>
                  <a:cubicBezTo>
                    <a:pt x="14" y="65"/>
                    <a:pt x="14" y="65"/>
                    <a:pt x="14" y="65"/>
                  </a:cubicBezTo>
                  <a:cubicBezTo>
                    <a:pt x="15" y="65"/>
                    <a:pt x="15" y="65"/>
                    <a:pt x="15" y="65"/>
                  </a:cubicBezTo>
                  <a:cubicBezTo>
                    <a:pt x="15" y="65"/>
                    <a:pt x="15" y="65"/>
                    <a:pt x="15" y="65"/>
                  </a:cubicBezTo>
                  <a:cubicBezTo>
                    <a:pt x="15" y="64"/>
                    <a:pt x="15" y="64"/>
                    <a:pt x="15" y="64"/>
                  </a:cubicBezTo>
                  <a:cubicBezTo>
                    <a:pt x="15" y="64"/>
                    <a:pt x="15" y="64"/>
                    <a:pt x="15" y="64"/>
                  </a:cubicBezTo>
                  <a:cubicBezTo>
                    <a:pt x="15" y="64"/>
                    <a:pt x="15" y="64"/>
                    <a:pt x="15" y="64"/>
                  </a:cubicBezTo>
                  <a:cubicBezTo>
                    <a:pt x="16" y="63"/>
                    <a:pt x="16" y="63"/>
                    <a:pt x="16" y="63"/>
                  </a:cubicBezTo>
                  <a:cubicBezTo>
                    <a:pt x="16" y="63"/>
                    <a:pt x="16" y="63"/>
                    <a:pt x="16" y="63"/>
                  </a:cubicBezTo>
                  <a:cubicBezTo>
                    <a:pt x="16" y="63"/>
                    <a:pt x="16" y="63"/>
                    <a:pt x="16" y="63"/>
                  </a:cubicBezTo>
                  <a:cubicBezTo>
                    <a:pt x="16" y="63"/>
                    <a:pt x="16" y="63"/>
                    <a:pt x="16" y="63"/>
                  </a:cubicBezTo>
                  <a:cubicBezTo>
                    <a:pt x="17" y="63"/>
                    <a:pt x="17" y="63"/>
                    <a:pt x="17" y="63"/>
                  </a:cubicBezTo>
                  <a:cubicBezTo>
                    <a:pt x="17" y="63"/>
                    <a:pt x="17" y="63"/>
                    <a:pt x="17" y="63"/>
                  </a:cubicBezTo>
                  <a:cubicBezTo>
                    <a:pt x="17" y="63"/>
                    <a:pt x="17" y="63"/>
                    <a:pt x="17" y="63"/>
                  </a:cubicBezTo>
                  <a:cubicBezTo>
                    <a:pt x="17" y="62"/>
                    <a:pt x="17" y="62"/>
                    <a:pt x="17" y="62"/>
                  </a:cubicBezTo>
                  <a:cubicBezTo>
                    <a:pt x="17" y="62"/>
                    <a:pt x="17" y="62"/>
                    <a:pt x="17" y="62"/>
                  </a:cubicBezTo>
                  <a:cubicBezTo>
                    <a:pt x="17" y="62"/>
                    <a:pt x="17" y="62"/>
                    <a:pt x="17" y="62"/>
                  </a:cubicBezTo>
                  <a:cubicBezTo>
                    <a:pt x="17" y="62"/>
                    <a:pt x="17" y="62"/>
                    <a:pt x="17" y="61"/>
                  </a:cubicBezTo>
                  <a:cubicBezTo>
                    <a:pt x="17" y="61"/>
                    <a:pt x="17" y="61"/>
                    <a:pt x="17" y="61"/>
                  </a:cubicBezTo>
                  <a:cubicBezTo>
                    <a:pt x="17" y="61"/>
                    <a:pt x="18" y="61"/>
                    <a:pt x="18" y="61"/>
                  </a:cubicBezTo>
                  <a:cubicBezTo>
                    <a:pt x="18" y="61"/>
                    <a:pt x="18" y="61"/>
                    <a:pt x="18" y="61"/>
                  </a:cubicBezTo>
                  <a:cubicBezTo>
                    <a:pt x="18" y="61"/>
                    <a:pt x="18" y="61"/>
                    <a:pt x="18" y="61"/>
                  </a:cubicBezTo>
                  <a:cubicBezTo>
                    <a:pt x="18" y="61"/>
                    <a:pt x="18" y="61"/>
                    <a:pt x="18" y="61"/>
                  </a:cubicBezTo>
                  <a:cubicBezTo>
                    <a:pt x="18" y="61"/>
                    <a:pt x="19" y="61"/>
                    <a:pt x="19" y="61"/>
                  </a:cubicBezTo>
                  <a:cubicBezTo>
                    <a:pt x="19" y="61"/>
                    <a:pt x="19" y="61"/>
                    <a:pt x="19" y="61"/>
                  </a:cubicBezTo>
                  <a:cubicBezTo>
                    <a:pt x="19" y="61"/>
                    <a:pt x="19" y="61"/>
                    <a:pt x="19" y="61"/>
                  </a:cubicBezTo>
                  <a:cubicBezTo>
                    <a:pt x="19" y="61"/>
                    <a:pt x="19" y="60"/>
                    <a:pt x="19" y="60"/>
                  </a:cubicBezTo>
                  <a:cubicBezTo>
                    <a:pt x="19" y="61"/>
                    <a:pt x="19" y="61"/>
                    <a:pt x="19" y="61"/>
                  </a:cubicBezTo>
                  <a:cubicBezTo>
                    <a:pt x="19" y="61"/>
                    <a:pt x="19" y="61"/>
                    <a:pt x="19" y="61"/>
                  </a:cubicBezTo>
                  <a:cubicBezTo>
                    <a:pt x="19" y="61"/>
                    <a:pt x="19" y="61"/>
                    <a:pt x="19" y="61"/>
                  </a:cubicBezTo>
                  <a:cubicBezTo>
                    <a:pt x="19" y="61"/>
                    <a:pt x="18" y="61"/>
                    <a:pt x="18" y="61"/>
                  </a:cubicBezTo>
                  <a:cubicBezTo>
                    <a:pt x="18" y="61"/>
                    <a:pt x="18" y="62"/>
                    <a:pt x="18" y="62"/>
                  </a:cubicBezTo>
                  <a:cubicBezTo>
                    <a:pt x="18" y="62"/>
                    <a:pt x="17" y="62"/>
                    <a:pt x="17" y="62"/>
                  </a:cubicBezTo>
                  <a:cubicBezTo>
                    <a:pt x="17" y="62"/>
                    <a:pt x="17" y="62"/>
                    <a:pt x="17" y="62"/>
                  </a:cubicBezTo>
                  <a:cubicBezTo>
                    <a:pt x="17" y="62"/>
                    <a:pt x="17" y="62"/>
                    <a:pt x="17" y="62"/>
                  </a:cubicBezTo>
                  <a:cubicBezTo>
                    <a:pt x="17" y="63"/>
                    <a:pt x="17" y="63"/>
                    <a:pt x="17" y="63"/>
                  </a:cubicBezTo>
                  <a:cubicBezTo>
                    <a:pt x="17" y="63"/>
                    <a:pt x="17" y="63"/>
                    <a:pt x="17" y="63"/>
                  </a:cubicBezTo>
                  <a:cubicBezTo>
                    <a:pt x="16" y="64"/>
                    <a:pt x="16" y="64"/>
                    <a:pt x="16" y="64"/>
                  </a:cubicBezTo>
                  <a:cubicBezTo>
                    <a:pt x="16" y="64"/>
                    <a:pt x="16" y="64"/>
                    <a:pt x="16" y="64"/>
                  </a:cubicBezTo>
                  <a:cubicBezTo>
                    <a:pt x="16" y="64"/>
                    <a:pt x="16" y="64"/>
                    <a:pt x="16" y="64"/>
                  </a:cubicBezTo>
                  <a:cubicBezTo>
                    <a:pt x="15" y="64"/>
                    <a:pt x="15" y="64"/>
                    <a:pt x="15" y="64"/>
                  </a:cubicBezTo>
                  <a:cubicBezTo>
                    <a:pt x="15" y="64"/>
                    <a:pt x="15" y="64"/>
                    <a:pt x="15" y="64"/>
                  </a:cubicBezTo>
                  <a:cubicBezTo>
                    <a:pt x="15" y="64"/>
                    <a:pt x="15" y="64"/>
                    <a:pt x="15" y="64"/>
                  </a:cubicBezTo>
                  <a:cubicBezTo>
                    <a:pt x="15" y="64"/>
                    <a:pt x="15" y="64"/>
                    <a:pt x="15" y="64"/>
                  </a:cubicBezTo>
                  <a:cubicBezTo>
                    <a:pt x="15" y="64"/>
                    <a:pt x="15" y="64"/>
                    <a:pt x="15" y="64"/>
                  </a:cubicBezTo>
                  <a:cubicBezTo>
                    <a:pt x="15" y="65"/>
                    <a:pt x="15" y="65"/>
                    <a:pt x="15" y="65"/>
                  </a:cubicBezTo>
                  <a:cubicBezTo>
                    <a:pt x="15" y="65"/>
                    <a:pt x="15" y="65"/>
                    <a:pt x="15" y="65"/>
                  </a:cubicBezTo>
                  <a:cubicBezTo>
                    <a:pt x="15" y="65"/>
                    <a:pt x="15" y="65"/>
                    <a:pt x="15" y="65"/>
                  </a:cubicBezTo>
                  <a:cubicBezTo>
                    <a:pt x="15" y="65"/>
                    <a:pt x="15" y="65"/>
                    <a:pt x="15" y="65"/>
                  </a:cubicBezTo>
                  <a:cubicBezTo>
                    <a:pt x="14" y="65"/>
                    <a:pt x="14" y="65"/>
                    <a:pt x="14" y="65"/>
                  </a:cubicBezTo>
                  <a:cubicBezTo>
                    <a:pt x="14" y="66"/>
                    <a:pt x="14" y="66"/>
                    <a:pt x="14" y="66"/>
                  </a:cubicBezTo>
                  <a:cubicBezTo>
                    <a:pt x="14" y="66"/>
                    <a:pt x="14" y="66"/>
                    <a:pt x="14" y="66"/>
                  </a:cubicBezTo>
                  <a:cubicBezTo>
                    <a:pt x="14" y="66"/>
                    <a:pt x="14" y="66"/>
                    <a:pt x="14" y="66"/>
                  </a:cubicBezTo>
                  <a:cubicBezTo>
                    <a:pt x="14" y="66"/>
                    <a:pt x="14" y="66"/>
                    <a:pt x="14" y="66"/>
                  </a:cubicBezTo>
                  <a:cubicBezTo>
                    <a:pt x="14" y="67"/>
                    <a:pt x="14" y="67"/>
                    <a:pt x="14" y="67"/>
                  </a:cubicBezTo>
                  <a:cubicBezTo>
                    <a:pt x="13" y="67"/>
                    <a:pt x="13" y="67"/>
                    <a:pt x="13" y="67"/>
                  </a:cubicBezTo>
                  <a:cubicBezTo>
                    <a:pt x="13" y="67"/>
                    <a:pt x="13" y="67"/>
                    <a:pt x="13" y="67"/>
                  </a:cubicBezTo>
                  <a:cubicBezTo>
                    <a:pt x="13" y="67"/>
                    <a:pt x="13" y="67"/>
                    <a:pt x="13" y="67"/>
                  </a:cubicBezTo>
                  <a:cubicBezTo>
                    <a:pt x="13" y="67"/>
                    <a:pt x="13" y="67"/>
                    <a:pt x="13" y="67"/>
                  </a:cubicBezTo>
                  <a:cubicBezTo>
                    <a:pt x="13" y="67"/>
                    <a:pt x="13" y="67"/>
                    <a:pt x="13" y="67"/>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9"/>
                    <a:pt x="13" y="69"/>
                    <a:pt x="13" y="69"/>
                  </a:cubicBezTo>
                  <a:cubicBezTo>
                    <a:pt x="13" y="69"/>
                    <a:pt x="13" y="69"/>
                    <a:pt x="13" y="69"/>
                  </a:cubicBezTo>
                  <a:cubicBezTo>
                    <a:pt x="13" y="69"/>
                    <a:pt x="13" y="69"/>
                    <a:pt x="13" y="69"/>
                  </a:cubicBezTo>
                  <a:cubicBezTo>
                    <a:pt x="13" y="69"/>
                    <a:pt x="13" y="69"/>
                    <a:pt x="13" y="69"/>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1"/>
                    <a:pt x="13" y="71"/>
                    <a:pt x="13"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5" y="71"/>
                    <a:pt x="15" y="71"/>
                    <a:pt x="15" y="71"/>
                  </a:cubicBezTo>
                  <a:cubicBezTo>
                    <a:pt x="15" y="71"/>
                    <a:pt x="15" y="71"/>
                    <a:pt x="15" y="71"/>
                  </a:cubicBezTo>
                  <a:cubicBezTo>
                    <a:pt x="15" y="71"/>
                    <a:pt x="15" y="71"/>
                    <a:pt x="15" y="71"/>
                  </a:cubicBezTo>
                  <a:cubicBezTo>
                    <a:pt x="15" y="72"/>
                    <a:pt x="15" y="72"/>
                    <a:pt x="15" y="72"/>
                  </a:cubicBezTo>
                  <a:cubicBezTo>
                    <a:pt x="15" y="71"/>
                    <a:pt x="15" y="71"/>
                    <a:pt x="15" y="71"/>
                  </a:cubicBezTo>
                  <a:cubicBezTo>
                    <a:pt x="15" y="71"/>
                    <a:pt x="15" y="71"/>
                    <a:pt x="15" y="71"/>
                  </a:cubicBezTo>
                  <a:cubicBezTo>
                    <a:pt x="15" y="71"/>
                    <a:pt x="15" y="71"/>
                    <a:pt x="15" y="71"/>
                  </a:cubicBezTo>
                  <a:cubicBezTo>
                    <a:pt x="15" y="71"/>
                    <a:pt x="15" y="71"/>
                    <a:pt x="15" y="71"/>
                  </a:cubicBezTo>
                  <a:cubicBezTo>
                    <a:pt x="15" y="71"/>
                    <a:pt x="15" y="71"/>
                    <a:pt x="15" y="71"/>
                  </a:cubicBezTo>
                  <a:cubicBezTo>
                    <a:pt x="15" y="70"/>
                    <a:pt x="15" y="70"/>
                    <a:pt x="15" y="70"/>
                  </a:cubicBezTo>
                  <a:cubicBezTo>
                    <a:pt x="15" y="70"/>
                    <a:pt x="15" y="70"/>
                    <a:pt x="15" y="70"/>
                  </a:cubicBezTo>
                  <a:cubicBezTo>
                    <a:pt x="15" y="69"/>
                    <a:pt x="15" y="69"/>
                    <a:pt x="15" y="69"/>
                  </a:cubicBezTo>
                  <a:cubicBezTo>
                    <a:pt x="15" y="69"/>
                    <a:pt x="15" y="69"/>
                    <a:pt x="15" y="69"/>
                  </a:cubicBezTo>
                  <a:cubicBezTo>
                    <a:pt x="15" y="69"/>
                    <a:pt x="15" y="69"/>
                    <a:pt x="15" y="69"/>
                  </a:cubicBezTo>
                  <a:cubicBezTo>
                    <a:pt x="15" y="69"/>
                    <a:pt x="15" y="69"/>
                    <a:pt x="15" y="69"/>
                  </a:cubicBezTo>
                  <a:cubicBezTo>
                    <a:pt x="15" y="69"/>
                    <a:pt x="15" y="69"/>
                    <a:pt x="15" y="69"/>
                  </a:cubicBezTo>
                  <a:cubicBezTo>
                    <a:pt x="15" y="68"/>
                    <a:pt x="15" y="68"/>
                    <a:pt x="15" y="68"/>
                  </a:cubicBezTo>
                  <a:cubicBezTo>
                    <a:pt x="15" y="68"/>
                    <a:pt x="15" y="68"/>
                    <a:pt x="15" y="68"/>
                  </a:cubicBezTo>
                  <a:cubicBezTo>
                    <a:pt x="15" y="68"/>
                    <a:pt x="15" y="68"/>
                    <a:pt x="15" y="68"/>
                  </a:cubicBezTo>
                  <a:cubicBezTo>
                    <a:pt x="15" y="68"/>
                    <a:pt x="15" y="68"/>
                    <a:pt x="15" y="68"/>
                  </a:cubicBezTo>
                  <a:cubicBezTo>
                    <a:pt x="15" y="69"/>
                    <a:pt x="15" y="69"/>
                    <a:pt x="15" y="69"/>
                  </a:cubicBezTo>
                  <a:cubicBezTo>
                    <a:pt x="16" y="69"/>
                    <a:pt x="16" y="69"/>
                    <a:pt x="16" y="69"/>
                  </a:cubicBezTo>
                  <a:cubicBezTo>
                    <a:pt x="16" y="70"/>
                    <a:pt x="16" y="70"/>
                    <a:pt x="16" y="70"/>
                  </a:cubicBezTo>
                  <a:cubicBezTo>
                    <a:pt x="17" y="70"/>
                    <a:pt x="17" y="70"/>
                    <a:pt x="17" y="70"/>
                  </a:cubicBezTo>
                  <a:cubicBezTo>
                    <a:pt x="17" y="70"/>
                    <a:pt x="17" y="70"/>
                    <a:pt x="17" y="70"/>
                  </a:cubicBezTo>
                  <a:cubicBezTo>
                    <a:pt x="17" y="70"/>
                    <a:pt x="17" y="70"/>
                    <a:pt x="17" y="70"/>
                  </a:cubicBezTo>
                  <a:cubicBezTo>
                    <a:pt x="17" y="70"/>
                    <a:pt x="17" y="70"/>
                    <a:pt x="17" y="70"/>
                  </a:cubicBezTo>
                  <a:cubicBezTo>
                    <a:pt x="17" y="69"/>
                    <a:pt x="17" y="69"/>
                    <a:pt x="17" y="69"/>
                  </a:cubicBezTo>
                  <a:cubicBezTo>
                    <a:pt x="17" y="68"/>
                    <a:pt x="17" y="68"/>
                    <a:pt x="17" y="68"/>
                  </a:cubicBezTo>
                  <a:cubicBezTo>
                    <a:pt x="17" y="68"/>
                    <a:pt x="17" y="68"/>
                    <a:pt x="17" y="68"/>
                  </a:cubicBezTo>
                  <a:cubicBezTo>
                    <a:pt x="16" y="68"/>
                    <a:pt x="16" y="68"/>
                    <a:pt x="16" y="68"/>
                  </a:cubicBezTo>
                  <a:cubicBezTo>
                    <a:pt x="16" y="68"/>
                    <a:pt x="16" y="68"/>
                    <a:pt x="16" y="68"/>
                  </a:cubicBezTo>
                  <a:cubicBezTo>
                    <a:pt x="16" y="67"/>
                    <a:pt x="16" y="67"/>
                    <a:pt x="16" y="67"/>
                  </a:cubicBezTo>
                  <a:cubicBezTo>
                    <a:pt x="16" y="67"/>
                    <a:pt x="16" y="67"/>
                    <a:pt x="16" y="67"/>
                  </a:cubicBezTo>
                  <a:cubicBezTo>
                    <a:pt x="16" y="67"/>
                    <a:pt x="16" y="67"/>
                    <a:pt x="16" y="67"/>
                  </a:cubicBezTo>
                  <a:cubicBezTo>
                    <a:pt x="16" y="67"/>
                    <a:pt x="16" y="67"/>
                    <a:pt x="16" y="67"/>
                  </a:cubicBezTo>
                  <a:cubicBezTo>
                    <a:pt x="16" y="67"/>
                    <a:pt x="16" y="67"/>
                    <a:pt x="16" y="67"/>
                  </a:cubicBezTo>
                  <a:cubicBezTo>
                    <a:pt x="16" y="67"/>
                    <a:pt x="16" y="67"/>
                    <a:pt x="16" y="67"/>
                  </a:cubicBezTo>
                  <a:cubicBezTo>
                    <a:pt x="17" y="68"/>
                    <a:pt x="17" y="68"/>
                    <a:pt x="17" y="68"/>
                  </a:cubicBezTo>
                  <a:cubicBezTo>
                    <a:pt x="17" y="68"/>
                    <a:pt x="17" y="68"/>
                    <a:pt x="17" y="68"/>
                  </a:cubicBezTo>
                  <a:cubicBezTo>
                    <a:pt x="17" y="68"/>
                    <a:pt x="17" y="68"/>
                    <a:pt x="17" y="68"/>
                  </a:cubicBezTo>
                  <a:cubicBezTo>
                    <a:pt x="17" y="68"/>
                    <a:pt x="17" y="68"/>
                    <a:pt x="17" y="68"/>
                  </a:cubicBezTo>
                  <a:cubicBezTo>
                    <a:pt x="17" y="69"/>
                    <a:pt x="17" y="69"/>
                    <a:pt x="17" y="69"/>
                  </a:cubicBezTo>
                  <a:cubicBezTo>
                    <a:pt x="17" y="69"/>
                    <a:pt x="17" y="69"/>
                    <a:pt x="17" y="69"/>
                  </a:cubicBezTo>
                  <a:cubicBezTo>
                    <a:pt x="17" y="69"/>
                    <a:pt x="17" y="69"/>
                    <a:pt x="17" y="69"/>
                  </a:cubicBezTo>
                  <a:cubicBezTo>
                    <a:pt x="17" y="70"/>
                    <a:pt x="17" y="70"/>
                    <a:pt x="17" y="70"/>
                  </a:cubicBezTo>
                  <a:cubicBezTo>
                    <a:pt x="17" y="70"/>
                    <a:pt x="17" y="70"/>
                    <a:pt x="17" y="70"/>
                  </a:cubicBezTo>
                  <a:cubicBezTo>
                    <a:pt x="17" y="70"/>
                    <a:pt x="17" y="70"/>
                    <a:pt x="17" y="70"/>
                  </a:cubicBezTo>
                  <a:cubicBezTo>
                    <a:pt x="17" y="71"/>
                    <a:pt x="17" y="71"/>
                    <a:pt x="17" y="71"/>
                  </a:cubicBezTo>
                  <a:cubicBezTo>
                    <a:pt x="18" y="71"/>
                    <a:pt x="18" y="71"/>
                    <a:pt x="18" y="71"/>
                  </a:cubicBezTo>
                  <a:cubicBezTo>
                    <a:pt x="18" y="71"/>
                    <a:pt x="18" y="71"/>
                    <a:pt x="18" y="71"/>
                  </a:cubicBezTo>
                  <a:cubicBezTo>
                    <a:pt x="18" y="71"/>
                    <a:pt x="18" y="71"/>
                    <a:pt x="18" y="71"/>
                  </a:cubicBezTo>
                  <a:cubicBezTo>
                    <a:pt x="18" y="70"/>
                    <a:pt x="18" y="70"/>
                    <a:pt x="18" y="70"/>
                  </a:cubicBezTo>
                  <a:cubicBezTo>
                    <a:pt x="19" y="70"/>
                    <a:pt x="19" y="70"/>
                    <a:pt x="19" y="70"/>
                  </a:cubicBezTo>
                  <a:cubicBezTo>
                    <a:pt x="19" y="70"/>
                    <a:pt x="19" y="70"/>
                    <a:pt x="19" y="70"/>
                  </a:cubicBezTo>
                  <a:cubicBezTo>
                    <a:pt x="19" y="69"/>
                    <a:pt x="19" y="69"/>
                    <a:pt x="19" y="69"/>
                  </a:cubicBezTo>
                  <a:cubicBezTo>
                    <a:pt x="19" y="69"/>
                    <a:pt x="19" y="69"/>
                    <a:pt x="19" y="69"/>
                  </a:cubicBezTo>
                  <a:cubicBezTo>
                    <a:pt x="19" y="69"/>
                    <a:pt x="19" y="69"/>
                    <a:pt x="19" y="69"/>
                  </a:cubicBezTo>
                  <a:cubicBezTo>
                    <a:pt x="19" y="69"/>
                    <a:pt x="19" y="69"/>
                    <a:pt x="19" y="69"/>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7"/>
                  </a:cubicBezTo>
                  <a:cubicBezTo>
                    <a:pt x="19" y="67"/>
                    <a:pt x="19" y="67"/>
                    <a:pt x="19" y="67"/>
                  </a:cubicBezTo>
                  <a:cubicBezTo>
                    <a:pt x="19" y="67"/>
                    <a:pt x="19" y="68"/>
                    <a:pt x="19" y="68"/>
                  </a:cubicBezTo>
                  <a:cubicBezTo>
                    <a:pt x="19" y="68"/>
                    <a:pt x="19" y="68"/>
                    <a:pt x="19" y="68"/>
                  </a:cubicBezTo>
                  <a:cubicBezTo>
                    <a:pt x="19" y="68"/>
                    <a:pt x="20" y="68"/>
                    <a:pt x="20" y="68"/>
                  </a:cubicBezTo>
                  <a:cubicBezTo>
                    <a:pt x="20" y="67"/>
                    <a:pt x="20" y="67"/>
                    <a:pt x="20" y="67"/>
                  </a:cubicBezTo>
                  <a:cubicBezTo>
                    <a:pt x="20" y="67"/>
                    <a:pt x="20" y="67"/>
                    <a:pt x="20" y="67"/>
                  </a:cubicBezTo>
                  <a:cubicBezTo>
                    <a:pt x="20" y="67"/>
                    <a:pt x="19" y="67"/>
                    <a:pt x="19" y="66"/>
                  </a:cubicBezTo>
                  <a:cubicBezTo>
                    <a:pt x="19" y="66"/>
                    <a:pt x="19" y="66"/>
                    <a:pt x="19" y="66"/>
                  </a:cubicBezTo>
                  <a:cubicBezTo>
                    <a:pt x="19" y="66"/>
                    <a:pt x="19" y="66"/>
                    <a:pt x="19" y="66"/>
                  </a:cubicBezTo>
                  <a:cubicBezTo>
                    <a:pt x="20" y="66"/>
                    <a:pt x="20" y="66"/>
                    <a:pt x="20" y="66"/>
                  </a:cubicBezTo>
                  <a:cubicBezTo>
                    <a:pt x="20" y="65"/>
                    <a:pt x="20" y="65"/>
                    <a:pt x="20" y="65"/>
                  </a:cubicBezTo>
                  <a:cubicBezTo>
                    <a:pt x="20" y="65"/>
                    <a:pt x="20" y="65"/>
                    <a:pt x="20" y="65"/>
                  </a:cubicBezTo>
                  <a:cubicBezTo>
                    <a:pt x="20" y="65"/>
                    <a:pt x="19" y="64"/>
                    <a:pt x="19" y="64"/>
                  </a:cubicBezTo>
                  <a:cubicBezTo>
                    <a:pt x="20" y="64"/>
                    <a:pt x="20" y="64"/>
                    <a:pt x="20" y="64"/>
                  </a:cubicBezTo>
                  <a:cubicBezTo>
                    <a:pt x="20" y="64"/>
                    <a:pt x="20" y="64"/>
                    <a:pt x="20" y="64"/>
                  </a:cubicBezTo>
                  <a:cubicBezTo>
                    <a:pt x="20" y="63"/>
                    <a:pt x="19" y="63"/>
                    <a:pt x="19" y="63"/>
                  </a:cubicBezTo>
                  <a:cubicBezTo>
                    <a:pt x="19" y="63"/>
                    <a:pt x="20" y="63"/>
                    <a:pt x="20" y="63"/>
                  </a:cubicBezTo>
                  <a:cubicBezTo>
                    <a:pt x="20" y="63"/>
                    <a:pt x="20" y="63"/>
                    <a:pt x="20" y="63"/>
                  </a:cubicBezTo>
                  <a:cubicBezTo>
                    <a:pt x="20" y="63"/>
                    <a:pt x="20" y="64"/>
                    <a:pt x="20" y="64"/>
                  </a:cubicBezTo>
                  <a:cubicBezTo>
                    <a:pt x="20" y="64"/>
                    <a:pt x="20" y="64"/>
                    <a:pt x="20" y="64"/>
                  </a:cubicBezTo>
                  <a:cubicBezTo>
                    <a:pt x="20" y="64"/>
                    <a:pt x="20" y="65"/>
                    <a:pt x="20" y="65"/>
                  </a:cubicBezTo>
                  <a:cubicBezTo>
                    <a:pt x="20" y="65"/>
                    <a:pt x="20" y="65"/>
                    <a:pt x="20" y="65"/>
                  </a:cubicBezTo>
                  <a:cubicBezTo>
                    <a:pt x="20" y="65"/>
                    <a:pt x="20" y="65"/>
                    <a:pt x="20" y="65"/>
                  </a:cubicBezTo>
                  <a:cubicBezTo>
                    <a:pt x="20" y="65"/>
                    <a:pt x="20" y="64"/>
                    <a:pt x="20" y="64"/>
                  </a:cubicBezTo>
                  <a:cubicBezTo>
                    <a:pt x="20" y="64"/>
                    <a:pt x="20" y="64"/>
                    <a:pt x="20" y="64"/>
                  </a:cubicBezTo>
                  <a:cubicBezTo>
                    <a:pt x="21" y="64"/>
                    <a:pt x="21" y="64"/>
                    <a:pt x="21" y="64"/>
                  </a:cubicBezTo>
                  <a:cubicBezTo>
                    <a:pt x="21" y="64"/>
                    <a:pt x="21" y="64"/>
                    <a:pt x="21" y="64"/>
                  </a:cubicBezTo>
                  <a:cubicBezTo>
                    <a:pt x="21" y="64"/>
                    <a:pt x="21" y="63"/>
                    <a:pt x="21" y="63"/>
                  </a:cubicBezTo>
                  <a:cubicBezTo>
                    <a:pt x="21" y="63"/>
                    <a:pt x="21" y="63"/>
                    <a:pt x="21" y="63"/>
                  </a:cubicBezTo>
                  <a:cubicBezTo>
                    <a:pt x="21" y="63"/>
                    <a:pt x="21" y="63"/>
                    <a:pt x="21" y="63"/>
                  </a:cubicBezTo>
                  <a:cubicBezTo>
                    <a:pt x="21" y="63"/>
                    <a:pt x="21" y="63"/>
                    <a:pt x="22" y="62"/>
                  </a:cubicBezTo>
                  <a:cubicBezTo>
                    <a:pt x="22" y="62"/>
                    <a:pt x="22" y="62"/>
                    <a:pt x="22" y="62"/>
                  </a:cubicBezTo>
                  <a:cubicBezTo>
                    <a:pt x="22" y="62"/>
                    <a:pt x="22" y="62"/>
                    <a:pt x="22" y="62"/>
                  </a:cubicBezTo>
                  <a:cubicBezTo>
                    <a:pt x="22" y="62"/>
                    <a:pt x="22" y="62"/>
                    <a:pt x="22" y="62"/>
                  </a:cubicBezTo>
                  <a:cubicBezTo>
                    <a:pt x="22" y="63"/>
                    <a:pt x="22" y="63"/>
                    <a:pt x="21" y="63"/>
                  </a:cubicBezTo>
                  <a:cubicBezTo>
                    <a:pt x="21" y="63"/>
                    <a:pt x="21" y="63"/>
                    <a:pt x="21" y="63"/>
                  </a:cubicBezTo>
                  <a:cubicBezTo>
                    <a:pt x="21" y="63"/>
                    <a:pt x="21" y="64"/>
                    <a:pt x="21" y="64"/>
                  </a:cubicBezTo>
                  <a:cubicBezTo>
                    <a:pt x="21" y="64"/>
                    <a:pt x="21" y="64"/>
                    <a:pt x="21" y="64"/>
                  </a:cubicBezTo>
                  <a:cubicBezTo>
                    <a:pt x="20" y="64"/>
                    <a:pt x="20" y="65"/>
                    <a:pt x="20" y="65"/>
                  </a:cubicBezTo>
                  <a:cubicBezTo>
                    <a:pt x="20" y="65"/>
                    <a:pt x="20" y="65"/>
                    <a:pt x="20" y="66"/>
                  </a:cubicBezTo>
                  <a:cubicBezTo>
                    <a:pt x="20" y="66"/>
                    <a:pt x="20" y="66"/>
                    <a:pt x="20" y="66"/>
                  </a:cubicBezTo>
                  <a:cubicBezTo>
                    <a:pt x="20" y="66"/>
                    <a:pt x="20" y="66"/>
                    <a:pt x="20" y="67"/>
                  </a:cubicBezTo>
                  <a:cubicBezTo>
                    <a:pt x="20" y="67"/>
                    <a:pt x="20" y="67"/>
                    <a:pt x="20" y="67"/>
                  </a:cubicBezTo>
                  <a:cubicBezTo>
                    <a:pt x="20" y="67"/>
                    <a:pt x="20" y="67"/>
                    <a:pt x="20" y="67"/>
                  </a:cubicBezTo>
                  <a:cubicBezTo>
                    <a:pt x="20" y="68"/>
                    <a:pt x="20" y="68"/>
                    <a:pt x="20"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7"/>
                    <a:pt x="21" y="67"/>
                    <a:pt x="21" y="67"/>
                  </a:cubicBezTo>
                  <a:cubicBezTo>
                    <a:pt x="21" y="67"/>
                    <a:pt x="21" y="67"/>
                    <a:pt x="21" y="67"/>
                  </a:cubicBezTo>
                  <a:cubicBezTo>
                    <a:pt x="21" y="67"/>
                    <a:pt x="21" y="67"/>
                    <a:pt x="21" y="67"/>
                  </a:cubicBezTo>
                  <a:cubicBezTo>
                    <a:pt x="21" y="67"/>
                    <a:pt x="21" y="67"/>
                    <a:pt x="21" y="67"/>
                  </a:cubicBezTo>
                  <a:cubicBezTo>
                    <a:pt x="21" y="67"/>
                    <a:pt x="21" y="67"/>
                    <a:pt x="21" y="66"/>
                  </a:cubicBezTo>
                  <a:cubicBezTo>
                    <a:pt x="21" y="66"/>
                    <a:pt x="20" y="66"/>
                    <a:pt x="20" y="66"/>
                  </a:cubicBezTo>
                  <a:cubicBezTo>
                    <a:pt x="20" y="66"/>
                    <a:pt x="20" y="65"/>
                    <a:pt x="20" y="65"/>
                  </a:cubicBezTo>
                  <a:cubicBezTo>
                    <a:pt x="21" y="65"/>
                    <a:pt x="21" y="65"/>
                    <a:pt x="21" y="66"/>
                  </a:cubicBezTo>
                  <a:cubicBezTo>
                    <a:pt x="21" y="66"/>
                    <a:pt x="21" y="66"/>
                    <a:pt x="21" y="66"/>
                  </a:cubicBezTo>
                  <a:cubicBezTo>
                    <a:pt x="21" y="66"/>
                    <a:pt x="21" y="66"/>
                    <a:pt x="21" y="66"/>
                  </a:cubicBezTo>
                  <a:cubicBezTo>
                    <a:pt x="21" y="66"/>
                    <a:pt x="21" y="66"/>
                    <a:pt x="21" y="66"/>
                  </a:cubicBezTo>
                  <a:cubicBezTo>
                    <a:pt x="21" y="66"/>
                    <a:pt x="21" y="66"/>
                    <a:pt x="21" y="66"/>
                  </a:cubicBezTo>
                  <a:cubicBezTo>
                    <a:pt x="21" y="67"/>
                    <a:pt x="21" y="67"/>
                    <a:pt x="21" y="67"/>
                  </a:cubicBezTo>
                  <a:cubicBezTo>
                    <a:pt x="21" y="67"/>
                    <a:pt x="21" y="67"/>
                    <a:pt x="21" y="67"/>
                  </a:cubicBezTo>
                  <a:cubicBezTo>
                    <a:pt x="21" y="67"/>
                    <a:pt x="21" y="67"/>
                    <a:pt x="21" y="67"/>
                  </a:cubicBezTo>
                  <a:cubicBezTo>
                    <a:pt x="21" y="67"/>
                    <a:pt x="21" y="67"/>
                    <a:pt x="21" y="67"/>
                  </a:cubicBezTo>
                  <a:cubicBezTo>
                    <a:pt x="21" y="67"/>
                    <a:pt x="22" y="67"/>
                    <a:pt x="22" y="67"/>
                  </a:cubicBezTo>
                  <a:cubicBezTo>
                    <a:pt x="22" y="67"/>
                    <a:pt x="22" y="67"/>
                    <a:pt x="22" y="67"/>
                  </a:cubicBezTo>
                  <a:cubicBezTo>
                    <a:pt x="22" y="68"/>
                    <a:pt x="22" y="68"/>
                    <a:pt x="22" y="68"/>
                  </a:cubicBezTo>
                  <a:cubicBezTo>
                    <a:pt x="22" y="68"/>
                    <a:pt x="22" y="68"/>
                    <a:pt x="22" y="68"/>
                  </a:cubicBezTo>
                  <a:cubicBezTo>
                    <a:pt x="22" y="68"/>
                    <a:pt x="22" y="68"/>
                    <a:pt x="22" y="68"/>
                  </a:cubicBezTo>
                  <a:cubicBezTo>
                    <a:pt x="22" y="68"/>
                    <a:pt x="23" y="68"/>
                    <a:pt x="22" y="68"/>
                  </a:cubicBezTo>
                  <a:cubicBezTo>
                    <a:pt x="22" y="68"/>
                    <a:pt x="22" y="68"/>
                    <a:pt x="22" y="68"/>
                  </a:cubicBezTo>
                  <a:cubicBezTo>
                    <a:pt x="22" y="68"/>
                    <a:pt x="22" y="68"/>
                    <a:pt x="22" y="68"/>
                  </a:cubicBezTo>
                  <a:cubicBezTo>
                    <a:pt x="22" y="68"/>
                    <a:pt x="22" y="68"/>
                    <a:pt x="22" y="68"/>
                  </a:cubicBezTo>
                  <a:cubicBezTo>
                    <a:pt x="23" y="68"/>
                    <a:pt x="23" y="68"/>
                    <a:pt x="23" y="68"/>
                  </a:cubicBezTo>
                  <a:cubicBezTo>
                    <a:pt x="23" y="68"/>
                    <a:pt x="23" y="68"/>
                    <a:pt x="23" y="68"/>
                  </a:cubicBezTo>
                  <a:cubicBezTo>
                    <a:pt x="23" y="68"/>
                    <a:pt x="23" y="68"/>
                    <a:pt x="23" y="68"/>
                  </a:cubicBezTo>
                  <a:cubicBezTo>
                    <a:pt x="23" y="68"/>
                    <a:pt x="23" y="68"/>
                    <a:pt x="23" y="68"/>
                  </a:cubicBezTo>
                  <a:cubicBezTo>
                    <a:pt x="23" y="69"/>
                    <a:pt x="23" y="69"/>
                    <a:pt x="23" y="69"/>
                  </a:cubicBezTo>
                  <a:cubicBezTo>
                    <a:pt x="23" y="69"/>
                    <a:pt x="23" y="69"/>
                    <a:pt x="23" y="69"/>
                  </a:cubicBezTo>
                  <a:cubicBezTo>
                    <a:pt x="23"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5" y="69"/>
                  </a:cubicBezTo>
                  <a:cubicBezTo>
                    <a:pt x="25" y="69"/>
                    <a:pt x="25" y="69"/>
                    <a:pt x="25" y="69"/>
                  </a:cubicBezTo>
                  <a:cubicBezTo>
                    <a:pt x="25" y="69"/>
                    <a:pt x="25" y="69"/>
                    <a:pt x="25" y="69"/>
                  </a:cubicBezTo>
                  <a:cubicBezTo>
                    <a:pt x="25" y="69"/>
                    <a:pt x="26" y="69"/>
                    <a:pt x="26" y="70"/>
                  </a:cubicBezTo>
                  <a:cubicBezTo>
                    <a:pt x="26" y="70"/>
                    <a:pt x="26" y="70"/>
                    <a:pt x="26" y="70"/>
                  </a:cubicBezTo>
                  <a:cubicBezTo>
                    <a:pt x="26" y="70"/>
                    <a:pt x="26" y="70"/>
                    <a:pt x="26" y="70"/>
                  </a:cubicBezTo>
                  <a:cubicBezTo>
                    <a:pt x="26" y="70"/>
                    <a:pt x="26" y="70"/>
                    <a:pt x="26" y="70"/>
                  </a:cubicBezTo>
                  <a:cubicBezTo>
                    <a:pt x="26" y="70"/>
                    <a:pt x="26" y="70"/>
                    <a:pt x="25" y="70"/>
                  </a:cubicBezTo>
                  <a:cubicBezTo>
                    <a:pt x="25" y="69"/>
                    <a:pt x="25" y="69"/>
                    <a:pt x="25" y="69"/>
                  </a:cubicBezTo>
                  <a:cubicBezTo>
                    <a:pt x="25" y="70"/>
                    <a:pt x="25" y="69"/>
                    <a:pt x="25" y="69"/>
                  </a:cubicBezTo>
                  <a:cubicBezTo>
                    <a:pt x="25" y="69"/>
                    <a:pt x="25" y="69"/>
                    <a:pt x="25" y="69"/>
                  </a:cubicBezTo>
                  <a:cubicBezTo>
                    <a:pt x="25" y="69"/>
                    <a:pt x="24" y="69"/>
                    <a:pt x="24" y="69"/>
                  </a:cubicBezTo>
                  <a:cubicBezTo>
                    <a:pt x="24" y="69"/>
                    <a:pt x="24" y="69"/>
                    <a:pt x="24" y="69"/>
                  </a:cubicBezTo>
                  <a:cubicBezTo>
                    <a:pt x="24" y="69"/>
                    <a:pt x="24" y="69"/>
                    <a:pt x="24" y="69"/>
                  </a:cubicBezTo>
                  <a:cubicBezTo>
                    <a:pt x="24" y="69"/>
                    <a:pt x="24" y="69"/>
                    <a:pt x="24" y="69"/>
                  </a:cubicBezTo>
                  <a:cubicBezTo>
                    <a:pt x="23" y="69"/>
                    <a:pt x="23" y="69"/>
                    <a:pt x="23" y="69"/>
                  </a:cubicBezTo>
                  <a:cubicBezTo>
                    <a:pt x="23" y="69"/>
                    <a:pt x="23" y="69"/>
                    <a:pt x="23" y="69"/>
                  </a:cubicBezTo>
                  <a:cubicBezTo>
                    <a:pt x="23" y="69"/>
                    <a:pt x="23" y="69"/>
                    <a:pt x="23" y="69"/>
                  </a:cubicBezTo>
                  <a:cubicBezTo>
                    <a:pt x="23" y="69"/>
                    <a:pt x="23" y="69"/>
                    <a:pt x="23" y="69"/>
                  </a:cubicBezTo>
                  <a:cubicBezTo>
                    <a:pt x="22" y="69"/>
                    <a:pt x="22" y="69"/>
                    <a:pt x="22" y="69"/>
                  </a:cubicBezTo>
                  <a:cubicBezTo>
                    <a:pt x="22" y="69"/>
                    <a:pt x="22" y="69"/>
                    <a:pt x="22" y="69"/>
                  </a:cubicBezTo>
                  <a:cubicBezTo>
                    <a:pt x="22" y="69"/>
                    <a:pt x="22" y="69"/>
                    <a:pt x="22" y="69"/>
                  </a:cubicBezTo>
                  <a:cubicBezTo>
                    <a:pt x="22" y="69"/>
                    <a:pt x="22" y="69"/>
                    <a:pt x="22" y="69"/>
                  </a:cubicBezTo>
                  <a:cubicBezTo>
                    <a:pt x="22" y="69"/>
                    <a:pt x="22" y="69"/>
                    <a:pt x="22" y="69"/>
                  </a:cubicBezTo>
                  <a:cubicBezTo>
                    <a:pt x="21" y="69"/>
                    <a:pt x="21" y="69"/>
                    <a:pt x="21" y="69"/>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0" y="68"/>
                    <a:pt x="20" y="68"/>
                    <a:pt x="20" y="68"/>
                  </a:cubicBezTo>
                  <a:cubicBezTo>
                    <a:pt x="20" y="69"/>
                    <a:pt x="20" y="69"/>
                    <a:pt x="20" y="69"/>
                  </a:cubicBezTo>
                  <a:cubicBezTo>
                    <a:pt x="20" y="69"/>
                    <a:pt x="20" y="69"/>
                    <a:pt x="20" y="69"/>
                  </a:cubicBezTo>
                  <a:cubicBezTo>
                    <a:pt x="20" y="69"/>
                    <a:pt x="20" y="69"/>
                    <a:pt x="20" y="69"/>
                  </a:cubicBezTo>
                  <a:cubicBezTo>
                    <a:pt x="20" y="69"/>
                    <a:pt x="20" y="69"/>
                    <a:pt x="20" y="69"/>
                  </a:cubicBezTo>
                  <a:cubicBezTo>
                    <a:pt x="20" y="69"/>
                    <a:pt x="20" y="69"/>
                    <a:pt x="20" y="69"/>
                  </a:cubicBezTo>
                  <a:cubicBezTo>
                    <a:pt x="20" y="69"/>
                    <a:pt x="20" y="69"/>
                    <a:pt x="20" y="69"/>
                  </a:cubicBezTo>
                  <a:cubicBezTo>
                    <a:pt x="20" y="70"/>
                    <a:pt x="20" y="70"/>
                    <a:pt x="20" y="70"/>
                  </a:cubicBezTo>
                  <a:cubicBezTo>
                    <a:pt x="20" y="70"/>
                    <a:pt x="20" y="70"/>
                    <a:pt x="20" y="70"/>
                  </a:cubicBezTo>
                  <a:cubicBezTo>
                    <a:pt x="19" y="70"/>
                    <a:pt x="19" y="70"/>
                    <a:pt x="19" y="70"/>
                  </a:cubicBezTo>
                  <a:cubicBezTo>
                    <a:pt x="19" y="70"/>
                    <a:pt x="19" y="70"/>
                    <a:pt x="19" y="70"/>
                  </a:cubicBezTo>
                  <a:cubicBezTo>
                    <a:pt x="19" y="70"/>
                    <a:pt x="19" y="70"/>
                    <a:pt x="19" y="70"/>
                  </a:cubicBezTo>
                  <a:cubicBezTo>
                    <a:pt x="19" y="70"/>
                    <a:pt x="19" y="70"/>
                    <a:pt x="19" y="70"/>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2"/>
                    <a:pt x="19" y="72"/>
                    <a:pt x="19" y="72"/>
                  </a:cubicBezTo>
                  <a:cubicBezTo>
                    <a:pt x="20" y="72"/>
                    <a:pt x="20" y="72"/>
                    <a:pt x="20" y="72"/>
                  </a:cubicBezTo>
                  <a:cubicBezTo>
                    <a:pt x="20" y="72"/>
                    <a:pt x="20" y="72"/>
                    <a:pt x="20" y="72"/>
                  </a:cubicBezTo>
                  <a:cubicBezTo>
                    <a:pt x="20" y="73"/>
                    <a:pt x="20" y="73"/>
                    <a:pt x="20" y="73"/>
                  </a:cubicBezTo>
                  <a:cubicBezTo>
                    <a:pt x="20" y="73"/>
                    <a:pt x="20" y="73"/>
                    <a:pt x="20" y="73"/>
                  </a:cubicBezTo>
                  <a:cubicBezTo>
                    <a:pt x="20" y="73"/>
                    <a:pt x="20" y="73"/>
                    <a:pt x="20" y="73"/>
                  </a:cubicBezTo>
                  <a:cubicBezTo>
                    <a:pt x="20" y="73"/>
                    <a:pt x="20" y="74"/>
                    <a:pt x="20" y="74"/>
                  </a:cubicBezTo>
                  <a:cubicBezTo>
                    <a:pt x="20" y="74"/>
                    <a:pt x="20" y="74"/>
                    <a:pt x="20" y="74"/>
                  </a:cubicBezTo>
                  <a:cubicBezTo>
                    <a:pt x="20" y="74"/>
                    <a:pt x="20" y="74"/>
                    <a:pt x="20" y="74"/>
                  </a:cubicBezTo>
                  <a:cubicBezTo>
                    <a:pt x="20" y="74"/>
                    <a:pt x="20" y="74"/>
                    <a:pt x="20" y="74"/>
                  </a:cubicBezTo>
                  <a:cubicBezTo>
                    <a:pt x="19" y="74"/>
                    <a:pt x="19" y="74"/>
                    <a:pt x="19" y="74"/>
                  </a:cubicBezTo>
                  <a:cubicBezTo>
                    <a:pt x="19" y="75"/>
                    <a:pt x="19" y="75"/>
                    <a:pt x="19" y="75"/>
                  </a:cubicBezTo>
                  <a:cubicBezTo>
                    <a:pt x="19" y="75"/>
                    <a:pt x="19" y="75"/>
                    <a:pt x="20" y="75"/>
                  </a:cubicBezTo>
                  <a:cubicBezTo>
                    <a:pt x="20" y="75"/>
                    <a:pt x="20" y="75"/>
                    <a:pt x="20" y="75"/>
                  </a:cubicBezTo>
                  <a:cubicBezTo>
                    <a:pt x="20" y="76"/>
                    <a:pt x="20" y="76"/>
                    <a:pt x="20" y="76"/>
                  </a:cubicBezTo>
                  <a:cubicBezTo>
                    <a:pt x="20" y="76"/>
                    <a:pt x="20" y="76"/>
                    <a:pt x="20" y="76"/>
                  </a:cubicBezTo>
                  <a:cubicBezTo>
                    <a:pt x="20" y="76"/>
                    <a:pt x="20" y="76"/>
                    <a:pt x="20" y="76"/>
                  </a:cubicBezTo>
                  <a:cubicBezTo>
                    <a:pt x="20" y="76"/>
                    <a:pt x="20" y="76"/>
                    <a:pt x="20" y="76"/>
                  </a:cubicBezTo>
                  <a:cubicBezTo>
                    <a:pt x="20" y="76"/>
                    <a:pt x="20" y="76"/>
                    <a:pt x="20" y="77"/>
                  </a:cubicBezTo>
                  <a:cubicBezTo>
                    <a:pt x="20" y="77"/>
                    <a:pt x="20" y="77"/>
                    <a:pt x="20" y="77"/>
                  </a:cubicBezTo>
                  <a:cubicBezTo>
                    <a:pt x="20" y="77"/>
                    <a:pt x="21" y="76"/>
                    <a:pt x="21" y="77"/>
                  </a:cubicBezTo>
                  <a:cubicBezTo>
                    <a:pt x="21" y="77"/>
                    <a:pt x="21" y="77"/>
                    <a:pt x="21" y="77"/>
                  </a:cubicBezTo>
                  <a:cubicBezTo>
                    <a:pt x="21" y="77"/>
                    <a:pt x="21" y="77"/>
                    <a:pt x="21" y="77"/>
                  </a:cubicBezTo>
                  <a:cubicBezTo>
                    <a:pt x="21" y="77"/>
                    <a:pt x="21" y="77"/>
                    <a:pt x="21" y="77"/>
                  </a:cubicBezTo>
                  <a:cubicBezTo>
                    <a:pt x="21" y="77"/>
                    <a:pt x="21" y="77"/>
                    <a:pt x="21" y="77"/>
                  </a:cubicBezTo>
                  <a:cubicBezTo>
                    <a:pt x="21" y="77"/>
                    <a:pt x="21" y="77"/>
                    <a:pt x="21" y="77"/>
                  </a:cubicBezTo>
                  <a:cubicBezTo>
                    <a:pt x="22" y="77"/>
                    <a:pt x="22" y="77"/>
                    <a:pt x="22" y="78"/>
                  </a:cubicBezTo>
                  <a:cubicBezTo>
                    <a:pt x="22" y="78"/>
                    <a:pt x="22" y="78"/>
                    <a:pt x="22" y="78"/>
                  </a:cubicBezTo>
                  <a:cubicBezTo>
                    <a:pt x="22" y="78"/>
                    <a:pt x="22" y="78"/>
                    <a:pt x="22" y="78"/>
                  </a:cubicBezTo>
                  <a:cubicBezTo>
                    <a:pt x="23" y="78"/>
                    <a:pt x="23" y="78"/>
                    <a:pt x="23" y="78"/>
                  </a:cubicBezTo>
                  <a:cubicBezTo>
                    <a:pt x="23" y="78"/>
                    <a:pt x="23" y="78"/>
                    <a:pt x="23" y="78"/>
                  </a:cubicBezTo>
                  <a:cubicBezTo>
                    <a:pt x="23" y="78"/>
                    <a:pt x="23" y="78"/>
                    <a:pt x="23" y="78"/>
                  </a:cubicBezTo>
                  <a:cubicBezTo>
                    <a:pt x="23" y="78"/>
                    <a:pt x="23" y="79"/>
                    <a:pt x="23" y="79"/>
                  </a:cubicBezTo>
                  <a:cubicBezTo>
                    <a:pt x="23" y="79"/>
                    <a:pt x="23" y="79"/>
                    <a:pt x="23" y="79"/>
                  </a:cubicBezTo>
                  <a:cubicBezTo>
                    <a:pt x="23" y="79"/>
                    <a:pt x="23" y="79"/>
                    <a:pt x="23"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3" y="79"/>
                  </a:cubicBezTo>
                  <a:cubicBezTo>
                    <a:pt x="23" y="79"/>
                    <a:pt x="23" y="79"/>
                    <a:pt x="23" y="79"/>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1"/>
                    <a:pt x="23" y="81"/>
                  </a:cubicBezTo>
                  <a:cubicBezTo>
                    <a:pt x="23" y="81"/>
                    <a:pt x="23" y="81"/>
                    <a:pt x="23" y="81"/>
                  </a:cubicBezTo>
                  <a:cubicBezTo>
                    <a:pt x="23" y="81"/>
                    <a:pt x="23" y="81"/>
                    <a:pt x="23" y="81"/>
                  </a:cubicBezTo>
                  <a:cubicBezTo>
                    <a:pt x="23" y="81"/>
                    <a:pt x="23" y="81"/>
                    <a:pt x="23" y="81"/>
                  </a:cubicBezTo>
                  <a:cubicBezTo>
                    <a:pt x="23" y="81"/>
                    <a:pt x="23" y="81"/>
                    <a:pt x="23" y="81"/>
                  </a:cubicBezTo>
                  <a:cubicBezTo>
                    <a:pt x="23" y="81"/>
                    <a:pt x="23" y="81"/>
                    <a:pt x="23" y="81"/>
                  </a:cubicBezTo>
                  <a:cubicBezTo>
                    <a:pt x="23" y="82"/>
                    <a:pt x="23" y="82"/>
                    <a:pt x="23" y="82"/>
                  </a:cubicBezTo>
                  <a:cubicBezTo>
                    <a:pt x="23"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1" y="82"/>
                    <a:pt x="21" y="82"/>
                  </a:cubicBezTo>
                  <a:cubicBezTo>
                    <a:pt x="21" y="82"/>
                    <a:pt x="21" y="82"/>
                    <a:pt x="21" y="82"/>
                  </a:cubicBezTo>
                  <a:cubicBezTo>
                    <a:pt x="21" y="82"/>
                    <a:pt x="21" y="82"/>
                    <a:pt x="21" y="82"/>
                  </a:cubicBezTo>
                  <a:cubicBezTo>
                    <a:pt x="21" y="82"/>
                    <a:pt x="21" y="82"/>
                    <a:pt x="21" y="82"/>
                  </a:cubicBezTo>
                  <a:cubicBezTo>
                    <a:pt x="21" y="82"/>
                    <a:pt x="21" y="82"/>
                    <a:pt x="21" y="82"/>
                  </a:cubicBezTo>
                  <a:cubicBezTo>
                    <a:pt x="21" y="82"/>
                    <a:pt x="21" y="82"/>
                    <a:pt x="21" y="82"/>
                  </a:cubicBezTo>
                  <a:cubicBezTo>
                    <a:pt x="21" y="82"/>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4"/>
                    <a:pt x="21" y="84"/>
                  </a:cubicBezTo>
                  <a:cubicBezTo>
                    <a:pt x="21" y="84"/>
                    <a:pt x="21" y="84"/>
                    <a:pt x="21" y="84"/>
                  </a:cubicBezTo>
                  <a:cubicBezTo>
                    <a:pt x="21" y="84"/>
                    <a:pt x="21" y="84"/>
                    <a:pt x="21"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6"/>
                    <a:pt x="20" y="86"/>
                    <a:pt x="20" y="86"/>
                  </a:cubicBezTo>
                  <a:cubicBezTo>
                    <a:pt x="20" y="86"/>
                    <a:pt x="20" y="86"/>
                    <a:pt x="20" y="86"/>
                  </a:cubicBezTo>
                  <a:cubicBezTo>
                    <a:pt x="20" y="86"/>
                    <a:pt x="20" y="86"/>
                    <a:pt x="20" y="86"/>
                  </a:cubicBezTo>
                  <a:cubicBezTo>
                    <a:pt x="20" y="86"/>
                    <a:pt x="20" y="86"/>
                    <a:pt x="20" y="86"/>
                  </a:cubicBezTo>
                  <a:cubicBezTo>
                    <a:pt x="19" y="86"/>
                    <a:pt x="19" y="86"/>
                    <a:pt x="19" y="86"/>
                  </a:cubicBezTo>
                  <a:cubicBezTo>
                    <a:pt x="19" y="86"/>
                    <a:pt x="19" y="86"/>
                    <a:pt x="19" y="86"/>
                  </a:cubicBezTo>
                  <a:cubicBezTo>
                    <a:pt x="19" y="86"/>
                    <a:pt x="19" y="86"/>
                    <a:pt x="19" y="86"/>
                  </a:cubicBezTo>
                  <a:cubicBezTo>
                    <a:pt x="19" y="86"/>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8"/>
                    <a:pt x="19" y="88"/>
                  </a:cubicBezTo>
                  <a:cubicBezTo>
                    <a:pt x="19" y="88"/>
                    <a:pt x="19" y="88"/>
                    <a:pt x="18" y="88"/>
                  </a:cubicBezTo>
                  <a:cubicBezTo>
                    <a:pt x="18" y="88"/>
                    <a:pt x="18" y="88"/>
                    <a:pt x="18" y="88"/>
                  </a:cubicBezTo>
                  <a:cubicBezTo>
                    <a:pt x="18" y="88"/>
                    <a:pt x="18" y="88"/>
                    <a:pt x="18" y="88"/>
                  </a:cubicBezTo>
                  <a:cubicBezTo>
                    <a:pt x="18" y="88"/>
                    <a:pt x="18" y="88"/>
                    <a:pt x="18" y="88"/>
                  </a:cubicBezTo>
                  <a:cubicBezTo>
                    <a:pt x="18" y="88"/>
                    <a:pt x="18" y="88"/>
                    <a:pt x="18" y="88"/>
                  </a:cubicBezTo>
                  <a:cubicBezTo>
                    <a:pt x="18" y="88"/>
                    <a:pt x="18" y="88"/>
                    <a:pt x="18" y="88"/>
                  </a:cubicBezTo>
                  <a:cubicBezTo>
                    <a:pt x="18" y="89"/>
                    <a:pt x="18" y="89"/>
                    <a:pt x="18" y="89"/>
                  </a:cubicBezTo>
                  <a:cubicBezTo>
                    <a:pt x="18" y="89"/>
                    <a:pt x="18" y="89"/>
                    <a:pt x="18" y="89"/>
                  </a:cubicBezTo>
                  <a:cubicBezTo>
                    <a:pt x="18" y="89"/>
                    <a:pt x="18" y="89"/>
                    <a:pt x="18" y="89"/>
                  </a:cubicBezTo>
                  <a:cubicBezTo>
                    <a:pt x="18" y="89"/>
                    <a:pt x="18" y="89"/>
                    <a:pt x="18" y="89"/>
                  </a:cubicBezTo>
                  <a:cubicBezTo>
                    <a:pt x="18" y="89"/>
                    <a:pt x="17" y="89"/>
                    <a:pt x="17" y="89"/>
                  </a:cubicBezTo>
                  <a:cubicBezTo>
                    <a:pt x="17" y="89"/>
                    <a:pt x="17" y="89"/>
                    <a:pt x="17" y="89"/>
                  </a:cubicBezTo>
                  <a:cubicBezTo>
                    <a:pt x="17" y="89"/>
                    <a:pt x="17" y="89"/>
                    <a:pt x="17" y="89"/>
                  </a:cubicBezTo>
                  <a:cubicBezTo>
                    <a:pt x="17" y="89"/>
                    <a:pt x="17" y="89"/>
                    <a:pt x="17" y="89"/>
                  </a:cubicBezTo>
                  <a:cubicBezTo>
                    <a:pt x="17" y="89"/>
                    <a:pt x="17" y="89"/>
                    <a:pt x="17" y="89"/>
                  </a:cubicBezTo>
                  <a:cubicBezTo>
                    <a:pt x="17" y="89"/>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1"/>
                    <a:pt x="17" y="91"/>
                    <a:pt x="17" y="91"/>
                  </a:cubicBezTo>
                  <a:cubicBezTo>
                    <a:pt x="16" y="91"/>
                    <a:pt x="16" y="91"/>
                    <a:pt x="16" y="91"/>
                  </a:cubicBezTo>
                  <a:cubicBezTo>
                    <a:pt x="16" y="91"/>
                    <a:pt x="16" y="91"/>
                    <a:pt x="16" y="91"/>
                  </a:cubicBezTo>
                  <a:cubicBezTo>
                    <a:pt x="16" y="92"/>
                    <a:pt x="16" y="92"/>
                    <a:pt x="16" y="92"/>
                  </a:cubicBezTo>
                  <a:cubicBezTo>
                    <a:pt x="16" y="92"/>
                    <a:pt x="16" y="92"/>
                    <a:pt x="16" y="92"/>
                  </a:cubicBezTo>
                  <a:cubicBezTo>
                    <a:pt x="16" y="92"/>
                    <a:pt x="16" y="92"/>
                    <a:pt x="16" y="92"/>
                  </a:cubicBezTo>
                  <a:cubicBezTo>
                    <a:pt x="16" y="92"/>
                    <a:pt x="16" y="92"/>
                    <a:pt x="16" y="92"/>
                  </a:cubicBezTo>
                  <a:cubicBezTo>
                    <a:pt x="16" y="92"/>
                    <a:pt x="16" y="93"/>
                    <a:pt x="16" y="93"/>
                  </a:cubicBezTo>
                  <a:cubicBezTo>
                    <a:pt x="16" y="93"/>
                    <a:pt x="16" y="93"/>
                    <a:pt x="16" y="93"/>
                  </a:cubicBezTo>
                  <a:cubicBezTo>
                    <a:pt x="16" y="93"/>
                    <a:pt x="16" y="93"/>
                    <a:pt x="16" y="93"/>
                  </a:cubicBezTo>
                  <a:cubicBezTo>
                    <a:pt x="16" y="93"/>
                    <a:pt x="17" y="93"/>
                    <a:pt x="17" y="93"/>
                  </a:cubicBezTo>
                  <a:cubicBezTo>
                    <a:pt x="17" y="93"/>
                    <a:pt x="17" y="93"/>
                    <a:pt x="17" y="93"/>
                  </a:cubicBezTo>
                  <a:cubicBezTo>
                    <a:pt x="17" y="93"/>
                    <a:pt x="17" y="94"/>
                    <a:pt x="17" y="94"/>
                  </a:cubicBezTo>
                  <a:cubicBezTo>
                    <a:pt x="17" y="94"/>
                    <a:pt x="17" y="94"/>
                    <a:pt x="17" y="94"/>
                  </a:cubicBezTo>
                  <a:cubicBezTo>
                    <a:pt x="17" y="94"/>
                    <a:pt x="17" y="94"/>
                    <a:pt x="17" y="94"/>
                  </a:cubicBezTo>
                  <a:cubicBezTo>
                    <a:pt x="17" y="94"/>
                    <a:pt x="17" y="94"/>
                    <a:pt x="17" y="94"/>
                  </a:cubicBezTo>
                  <a:cubicBezTo>
                    <a:pt x="17" y="94"/>
                    <a:pt x="17" y="94"/>
                    <a:pt x="17" y="94"/>
                  </a:cubicBezTo>
                  <a:cubicBezTo>
                    <a:pt x="17" y="94"/>
                    <a:pt x="17" y="95"/>
                    <a:pt x="17" y="95"/>
                  </a:cubicBezTo>
                  <a:cubicBezTo>
                    <a:pt x="17" y="95"/>
                    <a:pt x="17" y="95"/>
                    <a:pt x="17" y="95"/>
                  </a:cubicBezTo>
                  <a:cubicBezTo>
                    <a:pt x="17" y="95"/>
                    <a:pt x="17" y="95"/>
                    <a:pt x="16" y="95"/>
                  </a:cubicBezTo>
                  <a:cubicBezTo>
                    <a:pt x="16" y="95"/>
                    <a:pt x="16" y="95"/>
                    <a:pt x="16" y="95"/>
                  </a:cubicBezTo>
                  <a:cubicBezTo>
                    <a:pt x="16" y="95"/>
                    <a:pt x="16" y="95"/>
                    <a:pt x="16" y="95"/>
                  </a:cubicBezTo>
                  <a:cubicBezTo>
                    <a:pt x="16" y="94"/>
                    <a:pt x="16" y="94"/>
                    <a:pt x="16" y="94"/>
                  </a:cubicBezTo>
                  <a:cubicBezTo>
                    <a:pt x="16" y="94"/>
                    <a:pt x="16" y="94"/>
                    <a:pt x="16" y="94"/>
                  </a:cubicBezTo>
                  <a:cubicBezTo>
                    <a:pt x="16" y="94"/>
                    <a:pt x="16" y="94"/>
                    <a:pt x="16" y="94"/>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2"/>
                    <a:pt x="16" y="92"/>
                  </a:cubicBezTo>
                  <a:cubicBezTo>
                    <a:pt x="16" y="92"/>
                    <a:pt x="16" y="92"/>
                    <a:pt x="16" y="92"/>
                  </a:cubicBezTo>
                  <a:cubicBezTo>
                    <a:pt x="16" y="92"/>
                    <a:pt x="15" y="92"/>
                    <a:pt x="15" y="92"/>
                  </a:cubicBezTo>
                  <a:cubicBezTo>
                    <a:pt x="15" y="92"/>
                    <a:pt x="15" y="92"/>
                    <a:pt x="15" y="92"/>
                  </a:cubicBezTo>
                  <a:cubicBezTo>
                    <a:pt x="15" y="92"/>
                    <a:pt x="15" y="92"/>
                    <a:pt x="15" y="92"/>
                  </a:cubicBezTo>
                  <a:cubicBezTo>
                    <a:pt x="15" y="92"/>
                    <a:pt x="15" y="92"/>
                    <a:pt x="15" y="92"/>
                  </a:cubicBezTo>
                  <a:cubicBezTo>
                    <a:pt x="14" y="93"/>
                    <a:pt x="14" y="93"/>
                    <a:pt x="14" y="93"/>
                  </a:cubicBezTo>
                  <a:cubicBezTo>
                    <a:pt x="14" y="93"/>
                    <a:pt x="14" y="93"/>
                    <a:pt x="14" y="93"/>
                  </a:cubicBezTo>
                  <a:cubicBezTo>
                    <a:pt x="14" y="93"/>
                    <a:pt x="14" y="93"/>
                    <a:pt x="14" y="93"/>
                  </a:cubicBezTo>
                  <a:cubicBezTo>
                    <a:pt x="14" y="93"/>
                    <a:pt x="14" y="93"/>
                    <a:pt x="14" y="93"/>
                  </a:cubicBezTo>
                  <a:cubicBezTo>
                    <a:pt x="14" y="93"/>
                    <a:pt x="14" y="94"/>
                    <a:pt x="14" y="94"/>
                  </a:cubicBezTo>
                  <a:cubicBezTo>
                    <a:pt x="14" y="94"/>
                    <a:pt x="14" y="94"/>
                    <a:pt x="14" y="94"/>
                  </a:cubicBezTo>
                  <a:cubicBezTo>
                    <a:pt x="14" y="94"/>
                    <a:pt x="14" y="94"/>
                    <a:pt x="14" y="95"/>
                  </a:cubicBezTo>
                  <a:cubicBezTo>
                    <a:pt x="14" y="95"/>
                    <a:pt x="14" y="95"/>
                    <a:pt x="14" y="95"/>
                  </a:cubicBezTo>
                  <a:cubicBezTo>
                    <a:pt x="14" y="95"/>
                    <a:pt x="14" y="95"/>
                    <a:pt x="14" y="95"/>
                  </a:cubicBezTo>
                  <a:cubicBezTo>
                    <a:pt x="15" y="95"/>
                    <a:pt x="15" y="95"/>
                    <a:pt x="15" y="96"/>
                  </a:cubicBezTo>
                  <a:cubicBezTo>
                    <a:pt x="15" y="96"/>
                    <a:pt x="15" y="96"/>
                    <a:pt x="15" y="96"/>
                  </a:cubicBezTo>
                  <a:cubicBezTo>
                    <a:pt x="15" y="96"/>
                    <a:pt x="15" y="96"/>
                    <a:pt x="15" y="96"/>
                  </a:cubicBezTo>
                  <a:cubicBezTo>
                    <a:pt x="15" y="96"/>
                    <a:pt x="15" y="96"/>
                    <a:pt x="15" y="96"/>
                  </a:cubicBezTo>
                  <a:cubicBezTo>
                    <a:pt x="15" y="97"/>
                    <a:pt x="15" y="97"/>
                    <a:pt x="15" y="97"/>
                  </a:cubicBezTo>
                  <a:cubicBezTo>
                    <a:pt x="15" y="97"/>
                    <a:pt x="15" y="97"/>
                    <a:pt x="15" y="97"/>
                  </a:cubicBezTo>
                  <a:cubicBezTo>
                    <a:pt x="15" y="97"/>
                    <a:pt x="15" y="97"/>
                    <a:pt x="15" y="97"/>
                  </a:cubicBezTo>
                  <a:cubicBezTo>
                    <a:pt x="15" y="97"/>
                    <a:pt x="16" y="97"/>
                    <a:pt x="16" y="97"/>
                  </a:cubicBezTo>
                  <a:cubicBezTo>
                    <a:pt x="16" y="97"/>
                    <a:pt x="16" y="97"/>
                    <a:pt x="16" y="97"/>
                  </a:cubicBezTo>
                  <a:cubicBezTo>
                    <a:pt x="16" y="97"/>
                    <a:pt x="16" y="98"/>
                    <a:pt x="16" y="98"/>
                  </a:cubicBezTo>
                  <a:cubicBezTo>
                    <a:pt x="16" y="98"/>
                    <a:pt x="16" y="98"/>
                    <a:pt x="16" y="98"/>
                  </a:cubicBezTo>
                  <a:cubicBezTo>
                    <a:pt x="16" y="98"/>
                    <a:pt x="16" y="98"/>
                    <a:pt x="16" y="98"/>
                  </a:cubicBezTo>
                  <a:cubicBezTo>
                    <a:pt x="16" y="98"/>
                    <a:pt x="16" y="98"/>
                    <a:pt x="16" y="98"/>
                  </a:cubicBezTo>
                  <a:cubicBezTo>
                    <a:pt x="17" y="98"/>
                    <a:pt x="17" y="98"/>
                    <a:pt x="17" y="98"/>
                  </a:cubicBezTo>
                  <a:cubicBezTo>
                    <a:pt x="17" y="98"/>
                    <a:pt x="17" y="98"/>
                    <a:pt x="17" y="98"/>
                  </a:cubicBezTo>
                  <a:cubicBezTo>
                    <a:pt x="17" y="98"/>
                    <a:pt x="17" y="98"/>
                    <a:pt x="17" y="98"/>
                  </a:cubicBezTo>
                  <a:cubicBezTo>
                    <a:pt x="17" y="98"/>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100"/>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9" y="102"/>
                    <a:pt x="19" y="102"/>
                    <a:pt x="19" y="102"/>
                  </a:cubicBezTo>
                  <a:cubicBezTo>
                    <a:pt x="19" y="102"/>
                    <a:pt x="19" y="102"/>
                    <a:pt x="19" y="102"/>
                  </a:cubicBezTo>
                  <a:cubicBezTo>
                    <a:pt x="18" y="102"/>
                    <a:pt x="18" y="102"/>
                    <a:pt x="18" y="102"/>
                  </a:cubicBezTo>
                  <a:cubicBezTo>
                    <a:pt x="18" y="102"/>
                    <a:pt x="18" y="102"/>
                    <a:pt x="18" y="102"/>
                  </a:cubicBezTo>
                  <a:cubicBezTo>
                    <a:pt x="18" y="101"/>
                    <a:pt x="18" y="101"/>
                    <a:pt x="18" y="101"/>
                  </a:cubicBezTo>
                  <a:cubicBezTo>
                    <a:pt x="18" y="101"/>
                    <a:pt x="18" y="101"/>
                    <a:pt x="18" y="101"/>
                  </a:cubicBezTo>
                  <a:cubicBezTo>
                    <a:pt x="19" y="101"/>
                    <a:pt x="19" y="101"/>
                    <a:pt x="19" y="101"/>
                  </a:cubicBezTo>
                  <a:cubicBezTo>
                    <a:pt x="19" y="101"/>
                    <a:pt x="19" y="101"/>
                    <a:pt x="19" y="101"/>
                  </a:cubicBezTo>
                  <a:cubicBezTo>
                    <a:pt x="18" y="101"/>
                    <a:pt x="18" y="101"/>
                    <a:pt x="18" y="101"/>
                  </a:cubicBezTo>
                  <a:cubicBezTo>
                    <a:pt x="18" y="101"/>
                    <a:pt x="18" y="101"/>
                    <a:pt x="18" y="100"/>
                  </a:cubicBezTo>
                  <a:cubicBezTo>
                    <a:pt x="18" y="100"/>
                    <a:pt x="18" y="100"/>
                    <a:pt x="18" y="100"/>
                  </a:cubicBezTo>
                  <a:cubicBezTo>
                    <a:pt x="18" y="100"/>
                    <a:pt x="18" y="100"/>
                    <a:pt x="18" y="100"/>
                  </a:cubicBezTo>
                  <a:cubicBezTo>
                    <a:pt x="18" y="100"/>
                    <a:pt x="18" y="100"/>
                    <a:pt x="18" y="100"/>
                  </a:cubicBezTo>
                  <a:cubicBezTo>
                    <a:pt x="18" y="100"/>
                    <a:pt x="18" y="100"/>
                    <a:pt x="18" y="100"/>
                  </a:cubicBezTo>
                  <a:cubicBezTo>
                    <a:pt x="18" y="99"/>
                    <a:pt x="18" y="99"/>
                    <a:pt x="18" y="99"/>
                  </a:cubicBezTo>
                  <a:cubicBezTo>
                    <a:pt x="18" y="99"/>
                    <a:pt x="18" y="99"/>
                    <a:pt x="18" y="99"/>
                  </a:cubicBezTo>
                  <a:cubicBezTo>
                    <a:pt x="18" y="99"/>
                    <a:pt x="18" y="99"/>
                    <a:pt x="18" y="99"/>
                  </a:cubicBezTo>
                  <a:cubicBezTo>
                    <a:pt x="18" y="99"/>
                    <a:pt x="18" y="99"/>
                    <a:pt x="18" y="99"/>
                  </a:cubicBezTo>
                  <a:cubicBezTo>
                    <a:pt x="18" y="99"/>
                    <a:pt x="18" y="99"/>
                    <a:pt x="18" y="99"/>
                  </a:cubicBezTo>
                  <a:cubicBezTo>
                    <a:pt x="18" y="99"/>
                    <a:pt x="18" y="98"/>
                    <a:pt x="18" y="98"/>
                  </a:cubicBezTo>
                  <a:cubicBezTo>
                    <a:pt x="18" y="98"/>
                    <a:pt x="18" y="98"/>
                    <a:pt x="18" y="98"/>
                  </a:cubicBezTo>
                  <a:cubicBezTo>
                    <a:pt x="18" y="98"/>
                    <a:pt x="18" y="98"/>
                    <a:pt x="18" y="98"/>
                  </a:cubicBezTo>
                  <a:cubicBezTo>
                    <a:pt x="18" y="98"/>
                    <a:pt x="18" y="98"/>
                    <a:pt x="17" y="98"/>
                  </a:cubicBezTo>
                  <a:cubicBezTo>
                    <a:pt x="17" y="98"/>
                    <a:pt x="17" y="98"/>
                    <a:pt x="17" y="97"/>
                  </a:cubicBezTo>
                  <a:cubicBezTo>
                    <a:pt x="17" y="97"/>
                    <a:pt x="17" y="97"/>
                    <a:pt x="18" y="97"/>
                  </a:cubicBezTo>
                  <a:cubicBezTo>
                    <a:pt x="18" y="97"/>
                    <a:pt x="18" y="97"/>
                    <a:pt x="18" y="97"/>
                  </a:cubicBezTo>
                  <a:cubicBezTo>
                    <a:pt x="18" y="97"/>
                    <a:pt x="18" y="97"/>
                    <a:pt x="18" y="97"/>
                  </a:cubicBezTo>
                  <a:cubicBezTo>
                    <a:pt x="18" y="97"/>
                    <a:pt x="18" y="97"/>
                    <a:pt x="18" y="97"/>
                  </a:cubicBezTo>
                  <a:cubicBezTo>
                    <a:pt x="18" y="97"/>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20" y="96"/>
                  </a:cubicBezTo>
                  <a:cubicBezTo>
                    <a:pt x="20" y="96"/>
                    <a:pt x="20" y="96"/>
                    <a:pt x="20" y="96"/>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1" y="97"/>
                    <a:pt x="21" y="97"/>
                  </a:cubicBezTo>
                  <a:cubicBezTo>
                    <a:pt x="21" y="97"/>
                    <a:pt x="21" y="97"/>
                    <a:pt x="21" y="97"/>
                  </a:cubicBezTo>
                  <a:cubicBezTo>
                    <a:pt x="21" y="98"/>
                    <a:pt x="21" y="98"/>
                    <a:pt x="21" y="98"/>
                  </a:cubicBezTo>
                  <a:cubicBezTo>
                    <a:pt x="22" y="98"/>
                    <a:pt x="22" y="98"/>
                    <a:pt x="22" y="98"/>
                  </a:cubicBezTo>
                  <a:cubicBezTo>
                    <a:pt x="22" y="98"/>
                    <a:pt x="22" y="98"/>
                    <a:pt x="22" y="98"/>
                  </a:cubicBezTo>
                  <a:cubicBezTo>
                    <a:pt x="22" y="98"/>
                    <a:pt x="22" y="98"/>
                    <a:pt x="22" y="98"/>
                  </a:cubicBezTo>
                  <a:cubicBezTo>
                    <a:pt x="23" y="98"/>
                    <a:pt x="23" y="99"/>
                    <a:pt x="23" y="99"/>
                  </a:cubicBezTo>
                  <a:cubicBezTo>
                    <a:pt x="23" y="99"/>
                    <a:pt x="23" y="99"/>
                    <a:pt x="23" y="99"/>
                  </a:cubicBezTo>
                  <a:cubicBezTo>
                    <a:pt x="23" y="99"/>
                    <a:pt x="23" y="99"/>
                    <a:pt x="23" y="99"/>
                  </a:cubicBezTo>
                  <a:cubicBezTo>
                    <a:pt x="23" y="99"/>
                    <a:pt x="23" y="99"/>
                    <a:pt x="23" y="99"/>
                  </a:cubicBezTo>
                  <a:cubicBezTo>
                    <a:pt x="23" y="99"/>
                    <a:pt x="23" y="99"/>
                    <a:pt x="23" y="99"/>
                  </a:cubicBezTo>
                  <a:cubicBezTo>
                    <a:pt x="23" y="99"/>
                    <a:pt x="23" y="99"/>
                    <a:pt x="23" y="99"/>
                  </a:cubicBezTo>
                  <a:cubicBezTo>
                    <a:pt x="23" y="100"/>
                    <a:pt x="23" y="100"/>
                    <a:pt x="23" y="100"/>
                  </a:cubicBezTo>
                  <a:cubicBezTo>
                    <a:pt x="23" y="100"/>
                    <a:pt x="23" y="100"/>
                    <a:pt x="23" y="100"/>
                  </a:cubicBezTo>
                  <a:cubicBezTo>
                    <a:pt x="23" y="100"/>
                    <a:pt x="23" y="100"/>
                    <a:pt x="23" y="100"/>
                  </a:cubicBezTo>
                  <a:cubicBezTo>
                    <a:pt x="23" y="100"/>
                    <a:pt x="23" y="100"/>
                    <a:pt x="24" y="100"/>
                  </a:cubicBezTo>
                  <a:cubicBezTo>
                    <a:pt x="24" y="100"/>
                    <a:pt x="24" y="100"/>
                    <a:pt x="24" y="100"/>
                  </a:cubicBezTo>
                  <a:cubicBezTo>
                    <a:pt x="24" y="100"/>
                    <a:pt x="24" y="100"/>
                    <a:pt x="24" y="100"/>
                  </a:cubicBezTo>
                  <a:cubicBezTo>
                    <a:pt x="24" y="101"/>
                    <a:pt x="25" y="101"/>
                    <a:pt x="25" y="101"/>
                  </a:cubicBezTo>
                  <a:cubicBezTo>
                    <a:pt x="25" y="101"/>
                    <a:pt x="25" y="101"/>
                    <a:pt x="25" y="101"/>
                  </a:cubicBezTo>
                  <a:cubicBezTo>
                    <a:pt x="25" y="101"/>
                    <a:pt x="25" y="101"/>
                    <a:pt x="25" y="101"/>
                  </a:cubicBezTo>
                  <a:cubicBezTo>
                    <a:pt x="26" y="101"/>
                    <a:pt x="26" y="101"/>
                    <a:pt x="26" y="101"/>
                  </a:cubicBezTo>
                  <a:cubicBezTo>
                    <a:pt x="26" y="101"/>
                    <a:pt x="26" y="101"/>
                    <a:pt x="26" y="101"/>
                  </a:cubicBezTo>
                  <a:cubicBezTo>
                    <a:pt x="26" y="101"/>
                    <a:pt x="26" y="101"/>
                    <a:pt x="26" y="101"/>
                  </a:cubicBezTo>
                  <a:cubicBezTo>
                    <a:pt x="26" y="101"/>
                    <a:pt x="26" y="100"/>
                    <a:pt x="26" y="100"/>
                  </a:cubicBezTo>
                  <a:cubicBezTo>
                    <a:pt x="26" y="100"/>
                    <a:pt x="26" y="100"/>
                    <a:pt x="26" y="100"/>
                  </a:cubicBezTo>
                  <a:cubicBezTo>
                    <a:pt x="26" y="100"/>
                    <a:pt x="26" y="100"/>
                    <a:pt x="26" y="100"/>
                  </a:cubicBezTo>
                  <a:cubicBezTo>
                    <a:pt x="26" y="100"/>
                    <a:pt x="26" y="100"/>
                    <a:pt x="26" y="100"/>
                  </a:cubicBezTo>
                  <a:cubicBezTo>
                    <a:pt x="26" y="100"/>
                    <a:pt x="26" y="99"/>
                    <a:pt x="26" y="99"/>
                  </a:cubicBezTo>
                  <a:cubicBezTo>
                    <a:pt x="26" y="99"/>
                    <a:pt x="26" y="99"/>
                    <a:pt x="26" y="99"/>
                  </a:cubicBezTo>
                  <a:cubicBezTo>
                    <a:pt x="26" y="99"/>
                    <a:pt x="26" y="99"/>
                    <a:pt x="26" y="99"/>
                  </a:cubicBezTo>
                  <a:cubicBezTo>
                    <a:pt x="26" y="99"/>
                    <a:pt x="26" y="99"/>
                    <a:pt x="26" y="99"/>
                  </a:cubicBezTo>
                  <a:cubicBezTo>
                    <a:pt x="26" y="99"/>
                    <a:pt x="26" y="99"/>
                    <a:pt x="26" y="99"/>
                  </a:cubicBezTo>
                  <a:cubicBezTo>
                    <a:pt x="26" y="98"/>
                    <a:pt x="26" y="98"/>
                    <a:pt x="26" y="98"/>
                  </a:cubicBezTo>
                  <a:cubicBezTo>
                    <a:pt x="26" y="98"/>
                    <a:pt x="26" y="98"/>
                    <a:pt x="26" y="98"/>
                  </a:cubicBezTo>
                  <a:cubicBezTo>
                    <a:pt x="26" y="98"/>
                    <a:pt x="26" y="98"/>
                    <a:pt x="26" y="98"/>
                  </a:cubicBezTo>
                  <a:cubicBezTo>
                    <a:pt x="26" y="98"/>
                    <a:pt x="26" y="98"/>
                    <a:pt x="26" y="98"/>
                  </a:cubicBezTo>
                  <a:cubicBezTo>
                    <a:pt x="27" y="98"/>
                    <a:pt x="26" y="98"/>
                    <a:pt x="26" y="98"/>
                  </a:cubicBezTo>
                  <a:cubicBezTo>
                    <a:pt x="26" y="98"/>
                    <a:pt x="26" y="98"/>
                    <a:pt x="26" y="98"/>
                  </a:cubicBezTo>
                  <a:cubicBezTo>
                    <a:pt x="26" y="98"/>
                    <a:pt x="26" y="98"/>
                    <a:pt x="26" y="98"/>
                  </a:cubicBezTo>
                  <a:cubicBezTo>
                    <a:pt x="26" y="98"/>
                    <a:pt x="25" y="97"/>
                    <a:pt x="25" y="97"/>
                  </a:cubicBezTo>
                  <a:cubicBezTo>
                    <a:pt x="25" y="97"/>
                    <a:pt x="25" y="97"/>
                    <a:pt x="25" y="97"/>
                  </a:cubicBezTo>
                  <a:cubicBezTo>
                    <a:pt x="25" y="96"/>
                    <a:pt x="25" y="96"/>
                    <a:pt x="25" y="96"/>
                  </a:cubicBezTo>
                  <a:cubicBezTo>
                    <a:pt x="25" y="96"/>
                    <a:pt x="25" y="96"/>
                    <a:pt x="25" y="96"/>
                  </a:cubicBezTo>
                  <a:cubicBezTo>
                    <a:pt x="25" y="96"/>
                    <a:pt x="25" y="96"/>
                    <a:pt x="25" y="96"/>
                  </a:cubicBezTo>
                  <a:cubicBezTo>
                    <a:pt x="25" y="96"/>
                    <a:pt x="25" y="96"/>
                    <a:pt x="25" y="96"/>
                  </a:cubicBezTo>
                  <a:cubicBezTo>
                    <a:pt x="25" y="96"/>
                    <a:pt x="26" y="96"/>
                    <a:pt x="26" y="96"/>
                  </a:cubicBezTo>
                  <a:cubicBezTo>
                    <a:pt x="26" y="96"/>
                    <a:pt x="26" y="96"/>
                    <a:pt x="26" y="96"/>
                  </a:cubicBezTo>
                  <a:cubicBezTo>
                    <a:pt x="26" y="96"/>
                    <a:pt x="26" y="96"/>
                    <a:pt x="26" y="95"/>
                  </a:cubicBezTo>
                  <a:cubicBezTo>
                    <a:pt x="26" y="95"/>
                    <a:pt x="26" y="95"/>
                    <a:pt x="26" y="95"/>
                  </a:cubicBezTo>
                  <a:cubicBezTo>
                    <a:pt x="26" y="95"/>
                    <a:pt x="26" y="95"/>
                    <a:pt x="26" y="95"/>
                  </a:cubicBezTo>
                  <a:cubicBezTo>
                    <a:pt x="26" y="95"/>
                    <a:pt x="26" y="96"/>
                    <a:pt x="26" y="96"/>
                  </a:cubicBezTo>
                  <a:cubicBezTo>
                    <a:pt x="26" y="96"/>
                    <a:pt x="26" y="96"/>
                    <a:pt x="26" y="96"/>
                  </a:cubicBezTo>
                  <a:cubicBezTo>
                    <a:pt x="26" y="96"/>
                    <a:pt x="26" y="96"/>
                    <a:pt x="26" y="96"/>
                  </a:cubicBezTo>
                  <a:cubicBezTo>
                    <a:pt x="26" y="96"/>
                    <a:pt x="26" y="96"/>
                    <a:pt x="26" y="96"/>
                  </a:cubicBezTo>
                  <a:cubicBezTo>
                    <a:pt x="26" y="96"/>
                    <a:pt x="26" y="96"/>
                    <a:pt x="26" y="96"/>
                  </a:cubicBezTo>
                  <a:cubicBezTo>
                    <a:pt x="26" y="96"/>
                    <a:pt x="26" y="96"/>
                    <a:pt x="26" y="96"/>
                  </a:cubicBezTo>
                  <a:cubicBezTo>
                    <a:pt x="26" y="96"/>
                    <a:pt x="26" y="96"/>
                    <a:pt x="26" y="97"/>
                  </a:cubicBezTo>
                  <a:cubicBezTo>
                    <a:pt x="26" y="97"/>
                    <a:pt x="27" y="97"/>
                    <a:pt x="27" y="97"/>
                  </a:cubicBezTo>
                  <a:cubicBezTo>
                    <a:pt x="27" y="97"/>
                    <a:pt x="27" y="97"/>
                    <a:pt x="27" y="97"/>
                  </a:cubicBezTo>
                  <a:cubicBezTo>
                    <a:pt x="27" y="97"/>
                    <a:pt x="27" y="97"/>
                    <a:pt x="27" y="97"/>
                  </a:cubicBezTo>
                  <a:cubicBezTo>
                    <a:pt x="27" y="97"/>
                    <a:pt x="27" y="97"/>
                    <a:pt x="27" y="97"/>
                  </a:cubicBezTo>
                  <a:cubicBezTo>
                    <a:pt x="27"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6"/>
                    <a:pt x="29" y="96"/>
                  </a:cubicBezTo>
                  <a:cubicBezTo>
                    <a:pt x="29"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7"/>
                    <a:pt x="28" y="98"/>
                  </a:cubicBezTo>
                  <a:cubicBezTo>
                    <a:pt x="28" y="98"/>
                    <a:pt x="28" y="98"/>
                    <a:pt x="28" y="98"/>
                  </a:cubicBezTo>
                  <a:cubicBezTo>
                    <a:pt x="28" y="98"/>
                    <a:pt x="28" y="98"/>
                    <a:pt x="28" y="98"/>
                  </a:cubicBezTo>
                  <a:cubicBezTo>
                    <a:pt x="29" y="98"/>
                    <a:pt x="29" y="98"/>
                    <a:pt x="29" y="98"/>
                  </a:cubicBezTo>
                  <a:cubicBezTo>
                    <a:pt x="29" y="98"/>
                    <a:pt x="29" y="98"/>
                    <a:pt x="29" y="98"/>
                  </a:cubicBezTo>
                  <a:cubicBezTo>
                    <a:pt x="29" y="98"/>
                    <a:pt x="29" y="98"/>
                    <a:pt x="29" y="98"/>
                  </a:cubicBezTo>
                  <a:cubicBezTo>
                    <a:pt x="29" y="98"/>
                    <a:pt x="29" y="98"/>
                    <a:pt x="29" y="98"/>
                  </a:cubicBezTo>
                  <a:cubicBezTo>
                    <a:pt x="29" y="99"/>
                    <a:pt x="29" y="98"/>
                    <a:pt x="29" y="99"/>
                  </a:cubicBezTo>
                  <a:cubicBezTo>
                    <a:pt x="29" y="99"/>
                    <a:pt x="29" y="99"/>
                    <a:pt x="29" y="99"/>
                  </a:cubicBezTo>
                  <a:cubicBezTo>
                    <a:pt x="29" y="99"/>
                    <a:pt x="29" y="99"/>
                    <a:pt x="30" y="99"/>
                  </a:cubicBezTo>
                  <a:cubicBezTo>
                    <a:pt x="30" y="99"/>
                    <a:pt x="30" y="98"/>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8"/>
                    <a:pt x="30" y="98"/>
                  </a:cubicBezTo>
                  <a:cubicBezTo>
                    <a:pt x="30" y="98"/>
                    <a:pt x="30" y="98"/>
                    <a:pt x="30" y="98"/>
                  </a:cubicBezTo>
                  <a:cubicBezTo>
                    <a:pt x="30" y="98"/>
                    <a:pt x="30" y="98"/>
                    <a:pt x="30" y="98"/>
                  </a:cubicBezTo>
                  <a:cubicBezTo>
                    <a:pt x="30" y="98"/>
                    <a:pt x="30" y="98"/>
                    <a:pt x="30" y="98"/>
                  </a:cubicBezTo>
                  <a:cubicBezTo>
                    <a:pt x="30" y="97"/>
                    <a:pt x="30" y="97"/>
                    <a:pt x="30" y="97"/>
                  </a:cubicBezTo>
                  <a:cubicBezTo>
                    <a:pt x="31" y="97"/>
                    <a:pt x="31" y="97"/>
                    <a:pt x="31" y="97"/>
                  </a:cubicBezTo>
                  <a:cubicBezTo>
                    <a:pt x="31" y="97"/>
                    <a:pt x="31" y="97"/>
                    <a:pt x="31" y="97"/>
                  </a:cubicBezTo>
                  <a:cubicBezTo>
                    <a:pt x="31" y="98"/>
                    <a:pt x="31" y="98"/>
                    <a:pt x="31" y="98"/>
                  </a:cubicBezTo>
                  <a:cubicBezTo>
                    <a:pt x="31" y="98"/>
                    <a:pt x="30" y="98"/>
                    <a:pt x="30" y="98"/>
                  </a:cubicBezTo>
                  <a:cubicBezTo>
                    <a:pt x="30" y="98"/>
                    <a:pt x="30" y="98"/>
                    <a:pt x="30" y="98"/>
                  </a:cubicBezTo>
                  <a:cubicBezTo>
                    <a:pt x="30" y="98"/>
                    <a:pt x="30" y="98"/>
                    <a:pt x="30" y="98"/>
                  </a:cubicBezTo>
                  <a:cubicBezTo>
                    <a:pt x="31" y="98"/>
                    <a:pt x="31" y="98"/>
                    <a:pt x="31" y="98"/>
                  </a:cubicBezTo>
                  <a:cubicBezTo>
                    <a:pt x="31" y="98"/>
                    <a:pt x="31" y="98"/>
                    <a:pt x="31" y="98"/>
                  </a:cubicBezTo>
                  <a:cubicBezTo>
                    <a:pt x="31" y="98"/>
                    <a:pt x="31" y="98"/>
                    <a:pt x="31" y="98"/>
                  </a:cubicBezTo>
                  <a:cubicBezTo>
                    <a:pt x="31" y="98"/>
                    <a:pt x="31" y="98"/>
                    <a:pt x="31" y="98"/>
                  </a:cubicBezTo>
                  <a:cubicBezTo>
                    <a:pt x="31" y="99"/>
                    <a:pt x="30" y="99"/>
                    <a:pt x="31" y="99"/>
                  </a:cubicBezTo>
                  <a:cubicBezTo>
                    <a:pt x="31" y="99"/>
                    <a:pt x="31" y="99"/>
                    <a:pt x="31" y="99"/>
                  </a:cubicBezTo>
                  <a:cubicBezTo>
                    <a:pt x="31" y="99"/>
                    <a:pt x="31" y="99"/>
                    <a:pt x="31" y="99"/>
                  </a:cubicBezTo>
                  <a:cubicBezTo>
                    <a:pt x="31" y="99"/>
                    <a:pt x="31" y="99"/>
                    <a:pt x="31" y="99"/>
                  </a:cubicBezTo>
                  <a:cubicBezTo>
                    <a:pt x="31" y="99"/>
                    <a:pt x="31" y="99"/>
                    <a:pt x="31" y="99"/>
                  </a:cubicBezTo>
                  <a:cubicBezTo>
                    <a:pt x="31" y="99"/>
                    <a:pt x="31" y="99"/>
                    <a:pt x="31" y="99"/>
                  </a:cubicBezTo>
                  <a:cubicBezTo>
                    <a:pt x="32" y="99"/>
                    <a:pt x="32" y="99"/>
                    <a:pt x="32" y="99"/>
                  </a:cubicBezTo>
                  <a:cubicBezTo>
                    <a:pt x="32" y="99"/>
                    <a:pt x="32" y="99"/>
                    <a:pt x="32" y="99"/>
                  </a:cubicBezTo>
                  <a:cubicBezTo>
                    <a:pt x="32" y="99"/>
                    <a:pt x="32" y="99"/>
                    <a:pt x="32" y="99"/>
                  </a:cubicBezTo>
                  <a:cubicBezTo>
                    <a:pt x="32" y="99"/>
                    <a:pt x="32" y="99"/>
                    <a:pt x="33" y="99"/>
                  </a:cubicBezTo>
                  <a:cubicBezTo>
                    <a:pt x="33" y="99"/>
                    <a:pt x="33" y="98"/>
                    <a:pt x="33" y="98"/>
                  </a:cubicBezTo>
                  <a:cubicBezTo>
                    <a:pt x="33" y="98"/>
                    <a:pt x="33" y="98"/>
                    <a:pt x="33" y="98"/>
                  </a:cubicBezTo>
                  <a:cubicBezTo>
                    <a:pt x="33" y="98"/>
                    <a:pt x="33" y="98"/>
                    <a:pt x="33" y="98"/>
                  </a:cubicBezTo>
                  <a:cubicBezTo>
                    <a:pt x="33" y="98"/>
                    <a:pt x="33" y="98"/>
                    <a:pt x="34" y="98"/>
                  </a:cubicBezTo>
                  <a:cubicBezTo>
                    <a:pt x="34" y="98"/>
                    <a:pt x="34" y="98"/>
                    <a:pt x="34" y="98"/>
                  </a:cubicBezTo>
                  <a:cubicBezTo>
                    <a:pt x="34" y="98"/>
                    <a:pt x="34" y="98"/>
                    <a:pt x="34" y="98"/>
                  </a:cubicBezTo>
                  <a:cubicBezTo>
                    <a:pt x="34" y="98"/>
                    <a:pt x="34" y="98"/>
                    <a:pt x="34" y="98"/>
                  </a:cubicBezTo>
                  <a:cubicBezTo>
                    <a:pt x="34" y="98"/>
                    <a:pt x="34" y="98"/>
                    <a:pt x="34" y="98"/>
                  </a:cubicBezTo>
                  <a:cubicBezTo>
                    <a:pt x="34" y="98"/>
                    <a:pt x="34" y="97"/>
                    <a:pt x="34" y="97"/>
                  </a:cubicBezTo>
                  <a:cubicBezTo>
                    <a:pt x="34" y="97"/>
                    <a:pt x="33"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6"/>
                  </a:cubicBezTo>
                  <a:cubicBezTo>
                    <a:pt x="34" y="96"/>
                    <a:pt x="34" y="96"/>
                    <a:pt x="34" y="96"/>
                  </a:cubicBezTo>
                  <a:cubicBezTo>
                    <a:pt x="34" y="96"/>
                    <a:pt x="34" y="96"/>
                    <a:pt x="34" y="96"/>
                  </a:cubicBezTo>
                  <a:cubicBezTo>
                    <a:pt x="34" y="96"/>
                    <a:pt x="34" y="96"/>
                    <a:pt x="34" y="96"/>
                  </a:cubicBezTo>
                  <a:cubicBezTo>
                    <a:pt x="34" y="96"/>
                    <a:pt x="34" y="96"/>
                    <a:pt x="34" y="96"/>
                  </a:cubicBezTo>
                  <a:cubicBezTo>
                    <a:pt x="34" y="96"/>
                    <a:pt x="34" y="97"/>
                    <a:pt x="34" y="97"/>
                  </a:cubicBezTo>
                  <a:cubicBezTo>
                    <a:pt x="34" y="97"/>
                    <a:pt x="34" y="97"/>
                    <a:pt x="35" y="97"/>
                  </a:cubicBezTo>
                  <a:cubicBezTo>
                    <a:pt x="35" y="97"/>
                    <a:pt x="35" y="97"/>
                    <a:pt x="35" y="97"/>
                  </a:cubicBezTo>
                  <a:cubicBezTo>
                    <a:pt x="35" y="97"/>
                    <a:pt x="35" y="97"/>
                    <a:pt x="35" y="97"/>
                  </a:cubicBezTo>
                  <a:cubicBezTo>
                    <a:pt x="35" y="97"/>
                    <a:pt x="35" y="97"/>
                    <a:pt x="35" y="97"/>
                  </a:cubicBezTo>
                  <a:cubicBezTo>
                    <a:pt x="35" y="97"/>
                    <a:pt x="35" y="97"/>
                    <a:pt x="35" y="97"/>
                  </a:cubicBezTo>
                  <a:cubicBezTo>
                    <a:pt x="35" y="97"/>
                    <a:pt x="35" y="96"/>
                    <a:pt x="35" y="96"/>
                  </a:cubicBezTo>
                  <a:cubicBezTo>
                    <a:pt x="35" y="96"/>
                    <a:pt x="35" y="96"/>
                    <a:pt x="36" y="96"/>
                  </a:cubicBezTo>
                  <a:cubicBezTo>
                    <a:pt x="36" y="96"/>
                    <a:pt x="36" y="96"/>
                    <a:pt x="36" y="96"/>
                  </a:cubicBezTo>
                  <a:cubicBezTo>
                    <a:pt x="36" y="96"/>
                    <a:pt x="36" y="96"/>
                    <a:pt x="36" y="96"/>
                  </a:cubicBezTo>
                  <a:cubicBezTo>
                    <a:pt x="36" y="96"/>
                    <a:pt x="36" y="96"/>
                    <a:pt x="36" y="96"/>
                  </a:cubicBezTo>
                  <a:cubicBezTo>
                    <a:pt x="36" y="96"/>
                    <a:pt x="37" y="96"/>
                    <a:pt x="37" y="96"/>
                  </a:cubicBezTo>
                  <a:cubicBezTo>
                    <a:pt x="37" y="96"/>
                    <a:pt x="37" y="96"/>
                    <a:pt x="37" y="97"/>
                  </a:cubicBezTo>
                  <a:cubicBezTo>
                    <a:pt x="37" y="97"/>
                    <a:pt x="37" y="97"/>
                    <a:pt x="37" y="97"/>
                  </a:cubicBezTo>
                  <a:cubicBezTo>
                    <a:pt x="37" y="97"/>
                    <a:pt x="37" y="97"/>
                    <a:pt x="37" y="96"/>
                  </a:cubicBezTo>
                  <a:cubicBezTo>
                    <a:pt x="37" y="96"/>
                    <a:pt x="37" y="96"/>
                    <a:pt x="37" y="96"/>
                  </a:cubicBezTo>
                  <a:cubicBezTo>
                    <a:pt x="38" y="96"/>
                    <a:pt x="38" y="96"/>
                    <a:pt x="38" y="96"/>
                  </a:cubicBezTo>
                  <a:cubicBezTo>
                    <a:pt x="38" y="96"/>
                    <a:pt x="38" y="96"/>
                    <a:pt x="38" y="96"/>
                  </a:cubicBezTo>
                  <a:cubicBezTo>
                    <a:pt x="38" y="96"/>
                    <a:pt x="38" y="95"/>
                    <a:pt x="38" y="95"/>
                  </a:cubicBezTo>
                  <a:cubicBezTo>
                    <a:pt x="38" y="95"/>
                    <a:pt x="38" y="95"/>
                    <a:pt x="38" y="95"/>
                  </a:cubicBezTo>
                  <a:cubicBezTo>
                    <a:pt x="38" y="95"/>
                    <a:pt x="38" y="94"/>
                    <a:pt x="38" y="94"/>
                  </a:cubicBezTo>
                  <a:cubicBezTo>
                    <a:pt x="38" y="94"/>
                    <a:pt x="38" y="94"/>
                    <a:pt x="38" y="94"/>
                  </a:cubicBezTo>
                  <a:cubicBezTo>
                    <a:pt x="38" y="94"/>
                    <a:pt x="38" y="94"/>
                    <a:pt x="38" y="94"/>
                  </a:cubicBezTo>
                  <a:cubicBezTo>
                    <a:pt x="38" y="94"/>
                    <a:pt x="38" y="94"/>
                    <a:pt x="38" y="94"/>
                  </a:cubicBezTo>
                  <a:cubicBezTo>
                    <a:pt x="38" y="94"/>
                    <a:pt x="38" y="93"/>
                    <a:pt x="38" y="93"/>
                  </a:cubicBezTo>
                  <a:cubicBezTo>
                    <a:pt x="38" y="93"/>
                    <a:pt x="38" y="93"/>
                    <a:pt x="38" y="93"/>
                  </a:cubicBezTo>
                  <a:cubicBezTo>
                    <a:pt x="38" y="93"/>
                    <a:pt x="38" y="93"/>
                    <a:pt x="38" y="93"/>
                  </a:cubicBezTo>
                  <a:cubicBezTo>
                    <a:pt x="38" y="93"/>
                    <a:pt x="38" y="93"/>
                    <a:pt x="38" y="93"/>
                  </a:cubicBezTo>
                  <a:cubicBezTo>
                    <a:pt x="38" y="94"/>
                    <a:pt x="38" y="94"/>
                    <a:pt x="38" y="94"/>
                  </a:cubicBezTo>
                  <a:cubicBezTo>
                    <a:pt x="38" y="94"/>
                    <a:pt x="38" y="94"/>
                    <a:pt x="38" y="94"/>
                  </a:cubicBezTo>
                  <a:cubicBezTo>
                    <a:pt x="38" y="94"/>
                    <a:pt x="38" y="94"/>
                    <a:pt x="38" y="94"/>
                  </a:cubicBezTo>
                  <a:cubicBezTo>
                    <a:pt x="38" y="94"/>
                    <a:pt x="38" y="94"/>
                    <a:pt x="38" y="94"/>
                  </a:cubicBezTo>
                  <a:cubicBezTo>
                    <a:pt x="38" y="94"/>
                    <a:pt x="38" y="94"/>
                    <a:pt x="39" y="94"/>
                  </a:cubicBezTo>
                  <a:cubicBezTo>
                    <a:pt x="39" y="94"/>
                    <a:pt x="39" y="94"/>
                    <a:pt x="39" y="94"/>
                  </a:cubicBezTo>
                  <a:cubicBezTo>
                    <a:pt x="39" y="94"/>
                    <a:pt x="39" y="94"/>
                    <a:pt x="39" y="94"/>
                  </a:cubicBezTo>
                  <a:cubicBezTo>
                    <a:pt x="39" y="94"/>
                    <a:pt x="39" y="94"/>
                    <a:pt x="39" y="94"/>
                  </a:cubicBezTo>
                  <a:cubicBezTo>
                    <a:pt x="39" y="94"/>
                    <a:pt x="39" y="94"/>
                    <a:pt x="39" y="94"/>
                  </a:cubicBezTo>
                  <a:cubicBezTo>
                    <a:pt x="39"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39" y="94"/>
                    <a:pt x="40" y="94"/>
                  </a:cubicBezTo>
                  <a:cubicBezTo>
                    <a:pt x="40" y="94"/>
                    <a:pt x="40" y="93"/>
                    <a:pt x="40" y="94"/>
                  </a:cubicBezTo>
                  <a:cubicBezTo>
                    <a:pt x="40" y="94"/>
                    <a:pt x="40" y="94"/>
                    <a:pt x="40" y="94"/>
                  </a:cubicBezTo>
                  <a:cubicBezTo>
                    <a:pt x="40" y="94"/>
                    <a:pt x="40" y="94"/>
                    <a:pt x="40" y="94"/>
                  </a:cubicBezTo>
                  <a:cubicBezTo>
                    <a:pt x="40" y="94"/>
                    <a:pt x="41" y="94"/>
                    <a:pt x="41" y="94"/>
                  </a:cubicBezTo>
                  <a:cubicBezTo>
                    <a:pt x="41" y="94"/>
                    <a:pt x="41" y="94"/>
                    <a:pt x="41" y="94"/>
                  </a:cubicBezTo>
                  <a:cubicBezTo>
                    <a:pt x="41" y="94"/>
                    <a:pt x="41" y="94"/>
                    <a:pt x="41" y="94"/>
                  </a:cubicBezTo>
                  <a:cubicBezTo>
                    <a:pt x="41" y="94"/>
                    <a:pt x="41" y="94"/>
                    <a:pt x="41" y="94"/>
                  </a:cubicBezTo>
                  <a:cubicBezTo>
                    <a:pt x="41" y="94"/>
                    <a:pt x="41" y="94"/>
                    <a:pt x="42" y="94"/>
                  </a:cubicBezTo>
                  <a:cubicBezTo>
                    <a:pt x="42" y="94"/>
                    <a:pt x="42" y="94"/>
                    <a:pt x="42" y="94"/>
                  </a:cubicBezTo>
                  <a:cubicBezTo>
                    <a:pt x="42" y="94"/>
                    <a:pt x="42" y="94"/>
                    <a:pt x="42" y="94"/>
                  </a:cubicBezTo>
                  <a:cubicBezTo>
                    <a:pt x="42" y="94"/>
                    <a:pt x="42" y="94"/>
                    <a:pt x="42" y="94"/>
                  </a:cubicBezTo>
                  <a:cubicBezTo>
                    <a:pt x="42" y="94"/>
                    <a:pt x="42" y="94"/>
                    <a:pt x="42" y="94"/>
                  </a:cubicBezTo>
                  <a:cubicBezTo>
                    <a:pt x="43" y="94"/>
                    <a:pt x="43" y="94"/>
                    <a:pt x="43" y="94"/>
                  </a:cubicBezTo>
                  <a:cubicBezTo>
                    <a:pt x="43" y="94"/>
                    <a:pt x="43" y="94"/>
                    <a:pt x="43" y="94"/>
                  </a:cubicBezTo>
                  <a:cubicBezTo>
                    <a:pt x="43" y="94"/>
                    <a:pt x="43" y="94"/>
                    <a:pt x="43" y="94"/>
                  </a:cubicBezTo>
                  <a:cubicBezTo>
                    <a:pt x="43" y="94"/>
                    <a:pt x="43" y="94"/>
                    <a:pt x="43" y="94"/>
                  </a:cubicBezTo>
                  <a:cubicBezTo>
                    <a:pt x="43" y="94"/>
                    <a:pt x="43" y="94"/>
                    <a:pt x="43" y="94"/>
                  </a:cubicBezTo>
                  <a:cubicBezTo>
                    <a:pt x="44" y="94"/>
                    <a:pt x="44" y="94"/>
                    <a:pt x="44" y="94"/>
                  </a:cubicBezTo>
                  <a:cubicBezTo>
                    <a:pt x="44" y="94"/>
                    <a:pt x="44" y="94"/>
                    <a:pt x="44" y="94"/>
                  </a:cubicBezTo>
                  <a:cubicBezTo>
                    <a:pt x="44" y="94"/>
                    <a:pt x="44" y="94"/>
                    <a:pt x="44" y="94"/>
                  </a:cubicBezTo>
                  <a:cubicBezTo>
                    <a:pt x="44" y="94"/>
                    <a:pt x="44"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6" y="94"/>
                    <a:pt x="46" y="94"/>
                  </a:cubicBezTo>
                  <a:cubicBezTo>
                    <a:pt x="46" y="94"/>
                    <a:pt x="46" y="94"/>
                    <a:pt x="46" y="94"/>
                  </a:cubicBezTo>
                  <a:cubicBezTo>
                    <a:pt x="46" y="94"/>
                    <a:pt x="46"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5"/>
                    <a:pt x="45" y="95"/>
                  </a:cubicBezTo>
                  <a:cubicBezTo>
                    <a:pt x="45" y="95"/>
                    <a:pt x="45" y="95"/>
                    <a:pt x="45" y="95"/>
                  </a:cubicBezTo>
                  <a:cubicBezTo>
                    <a:pt x="45" y="95"/>
                    <a:pt x="45" y="95"/>
                    <a:pt x="45" y="95"/>
                  </a:cubicBezTo>
                  <a:cubicBezTo>
                    <a:pt x="45" y="95"/>
                    <a:pt x="45" y="95"/>
                    <a:pt x="45" y="95"/>
                  </a:cubicBezTo>
                  <a:cubicBezTo>
                    <a:pt x="45" y="95"/>
                    <a:pt x="45" y="95"/>
                    <a:pt x="45" y="95"/>
                  </a:cubicBezTo>
                  <a:cubicBezTo>
                    <a:pt x="45" y="95"/>
                    <a:pt x="45" y="95"/>
                    <a:pt x="46" y="95"/>
                  </a:cubicBezTo>
                  <a:cubicBezTo>
                    <a:pt x="46" y="95"/>
                    <a:pt x="46" y="95"/>
                    <a:pt x="46" y="95"/>
                  </a:cubicBezTo>
                  <a:cubicBezTo>
                    <a:pt x="46" y="95"/>
                    <a:pt x="46" y="95"/>
                    <a:pt x="46" y="95"/>
                  </a:cubicBezTo>
                  <a:cubicBezTo>
                    <a:pt x="46" y="95"/>
                    <a:pt x="46" y="95"/>
                    <a:pt x="46" y="95"/>
                  </a:cubicBezTo>
                  <a:cubicBezTo>
                    <a:pt x="45" y="95"/>
                    <a:pt x="45" y="95"/>
                    <a:pt x="45" y="95"/>
                  </a:cubicBezTo>
                  <a:cubicBezTo>
                    <a:pt x="45" y="95"/>
                    <a:pt x="45" y="95"/>
                    <a:pt x="45" y="95"/>
                  </a:cubicBezTo>
                  <a:cubicBezTo>
                    <a:pt x="45" y="95"/>
                    <a:pt x="45" y="95"/>
                    <a:pt x="45" y="95"/>
                  </a:cubicBezTo>
                  <a:cubicBezTo>
                    <a:pt x="45" y="95"/>
                    <a:pt x="45" y="95"/>
                    <a:pt x="45" y="95"/>
                  </a:cubicBezTo>
                  <a:cubicBezTo>
                    <a:pt x="45" y="95"/>
                    <a:pt x="44" y="95"/>
                    <a:pt x="44" y="95"/>
                  </a:cubicBezTo>
                  <a:cubicBezTo>
                    <a:pt x="44" y="95"/>
                    <a:pt x="44" y="95"/>
                    <a:pt x="44" y="95"/>
                  </a:cubicBezTo>
                  <a:cubicBezTo>
                    <a:pt x="44" y="95"/>
                    <a:pt x="44" y="95"/>
                    <a:pt x="44" y="95"/>
                  </a:cubicBezTo>
                  <a:cubicBezTo>
                    <a:pt x="44" y="95"/>
                    <a:pt x="44" y="95"/>
                    <a:pt x="44" y="95"/>
                  </a:cubicBezTo>
                  <a:cubicBezTo>
                    <a:pt x="44" y="95"/>
                    <a:pt x="44" y="95"/>
                    <a:pt x="43" y="95"/>
                  </a:cubicBezTo>
                  <a:cubicBezTo>
                    <a:pt x="43" y="95"/>
                    <a:pt x="43" y="95"/>
                    <a:pt x="43" y="95"/>
                  </a:cubicBezTo>
                  <a:cubicBezTo>
                    <a:pt x="43" y="95"/>
                    <a:pt x="43" y="95"/>
                    <a:pt x="43" y="95"/>
                  </a:cubicBezTo>
                  <a:cubicBezTo>
                    <a:pt x="43" y="95"/>
                    <a:pt x="42" y="95"/>
                    <a:pt x="42" y="95"/>
                  </a:cubicBezTo>
                  <a:cubicBezTo>
                    <a:pt x="42" y="95"/>
                    <a:pt x="42" y="95"/>
                    <a:pt x="42" y="95"/>
                  </a:cubicBezTo>
                  <a:cubicBezTo>
                    <a:pt x="42" y="95"/>
                    <a:pt x="42" y="95"/>
                    <a:pt x="42" y="95"/>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7"/>
                    <a:pt x="42" y="97"/>
                    <a:pt x="42" y="97"/>
                  </a:cubicBezTo>
                  <a:cubicBezTo>
                    <a:pt x="42" y="97"/>
                    <a:pt x="42" y="97"/>
                    <a:pt x="42" y="97"/>
                  </a:cubicBezTo>
                  <a:cubicBezTo>
                    <a:pt x="42" y="97"/>
                    <a:pt x="42" y="97"/>
                    <a:pt x="42" y="97"/>
                  </a:cubicBezTo>
                  <a:cubicBezTo>
                    <a:pt x="42" y="96"/>
                    <a:pt x="42" y="96"/>
                    <a:pt x="42" y="96"/>
                  </a:cubicBezTo>
                  <a:cubicBezTo>
                    <a:pt x="42" y="96"/>
                    <a:pt x="42" y="96"/>
                    <a:pt x="41" y="96"/>
                  </a:cubicBezTo>
                  <a:cubicBezTo>
                    <a:pt x="41" y="96"/>
                    <a:pt x="41" y="96"/>
                    <a:pt x="41" y="96"/>
                  </a:cubicBezTo>
                  <a:cubicBezTo>
                    <a:pt x="41" y="96"/>
                    <a:pt x="41" y="96"/>
                    <a:pt x="41" y="96"/>
                  </a:cubicBezTo>
                  <a:cubicBezTo>
                    <a:pt x="41" y="96"/>
                    <a:pt x="41" y="96"/>
                    <a:pt x="41" y="96"/>
                  </a:cubicBezTo>
                  <a:cubicBezTo>
                    <a:pt x="41" y="96"/>
                    <a:pt x="41" y="96"/>
                    <a:pt x="41" y="96"/>
                  </a:cubicBezTo>
                  <a:cubicBezTo>
                    <a:pt x="41" y="96"/>
                    <a:pt x="40" y="97"/>
                    <a:pt x="40" y="97"/>
                  </a:cubicBezTo>
                  <a:cubicBezTo>
                    <a:pt x="40" y="97"/>
                    <a:pt x="40" y="97"/>
                    <a:pt x="40" y="97"/>
                  </a:cubicBezTo>
                  <a:cubicBezTo>
                    <a:pt x="40" y="97"/>
                    <a:pt x="40" y="97"/>
                    <a:pt x="40" y="97"/>
                  </a:cubicBezTo>
                  <a:cubicBezTo>
                    <a:pt x="40" y="98"/>
                    <a:pt x="40" y="98"/>
                    <a:pt x="40" y="98"/>
                  </a:cubicBezTo>
                  <a:cubicBezTo>
                    <a:pt x="40" y="98"/>
                    <a:pt x="40" y="98"/>
                    <a:pt x="40" y="98"/>
                  </a:cubicBezTo>
                  <a:cubicBezTo>
                    <a:pt x="40" y="98"/>
                    <a:pt x="40" y="98"/>
                    <a:pt x="40" y="98"/>
                  </a:cubicBezTo>
                  <a:cubicBezTo>
                    <a:pt x="40" y="98"/>
                    <a:pt x="40" y="98"/>
                    <a:pt x="40" y="99"/>
                  </a:cubicBezTo>
                  <a:cubicBezTo>
                    <a:pt x="40" y="99"/>
                    <a:pt x="40" y="99"/>
                    <a:pt x="40" y="99"/>
                  </a:cubicBezTo>
                  <a:cubicBezTo>
                    <a:pt x="40" y="99"/>
                    <a:pt x="40" y="99"/>
                    <a:pt x="40" y="99"/>
                  </a:cubicBezTo>
                  <a:cubicBezTo>
                    <a:pt x="40" y="99"/>
                    <a:pt x="40" y="99"/>
                    <a:pt x="40" y="99"/>
                  </a:cubicBezTo>
                  <a:cubicBezTo>
                    <a:pt x="40" y="100"/>
                    <a:pt x="40" y="100"/>
                    <a:pt x="39" y="100"/>
                  </a:cubicBezTo>
                  <a:cubicBezTo>
                    <a:pt x="39" y="100"/>
                    <a:pt x="39" y="100"/>
                    <a:pt x="39" y="100"/>
                  </a:cubicBezTo>
                  <a:cubicBezTo>
                    <a:pt x="39" y="100"/>
                    <a:pt x="39" y="100"/>
                    <a:pt x="39" y="100"/>
                  </a:cubicBezTo>
                  <a:cubicBezTo>
                    <a:pt x="39" y="100"/>
                    <a:pt x="39" y="100"/>
                    <a:pt x="39" y="100"/>
                  </a:cubicBezTo>
                  <a:cubicBezTo>
                    <a:pt x="39" y="100"/>
                    <a:pt x="39" y="101"/>
                    <a:pt x="39" y="101"/>
                  </a:cubicBezTo>
                  <a:cubicBezTo>
                    <a:pt x="39" y="101"/>
                    <a:pt x="39" y="101"/>
                    <a:pt x="39" y="101"/>
                  </a:cubicBezTo>
                  <a:cubicBezTo>
                    <a:pt x="39" y="101"/>
                    <a:pt x="39" y="101"/>
                    <a:pt x="39" y="101"/>
                  </a:cubicBezTo>
                  <a:cubicBezTo>
                    <a:pt x="38" y="101"/>
                    <a:pt x="38" y="101"/>
                    <a:pt x="38" y="101"/>
                  </a:cubicBezTo>
                  <a:cubicBezTo>
                    <a:pt x="38" y="101"/>
                    <a:pt x="38" y="101"/>
                    <a:pt x="38" y="101"/>
                  </a:cubicBezTo>
                  <a:cubicBezTo>
                    <a:pt x="38" y="101"/>
                    <a:pt x="38" y="102"/>
                    <a:pt x="38" y="102"/>
                  </a:cubicBezTo>
                  <a:cubicBezTo>
                    <a:pt x="38" y="102"/>
                    <a:pt x="38" y="102"/>
                    <a:pt x="38" y="102"/>
                  </a:cubicBezTo>
                  <a:cubicBezTo>
                    <a:pt x="38" y="102"/>
                    <a:pt x="38" y="102"/>
                    <a:pt x="38" y="102"/>
                  </a:cubicBezTo>
                  <a:cubicBezTo>
                    <a:pt x="38" y="102"/>
                    <a:pt x="38" y="102"/>
                    <a:pt x="38" y="102"/>
                  </a:cubicBezTo>
                  <a:cubicBezTo>
                    <a:pt x="38" y="102"/>
                    <a:pt x="38" y="102"/>
                    <a:pt x="38" y="102"/>
                  </a:cubicBezTo>
                  <a:cubicBezTo>
                    <a:pt x="38" y="102"/>
                    <a:pt x="38" y="102"/>
                    <a:pt x="38" y="102"/>
                  </a:cubicBezTo>
                  <a:cubicBezTo>
                    <a:pt x="38" y="102"/>
                    <a:pt x="38" y="103"/>
                    <a:pt x="38" y="103"/>
                  </a:cubicBezTo>
                  <a:cubicBezTo>
                    <a:pt x="38" y="103"/>
                    <a:pt x="38" y="103"/>
                    <a:pt x="38" y="103"/>
                  </a:cubicBezTo>
                  <a:cubicBezTo>
                    <a:pt x="38" y="103"/>
                    <a:pt x="38" y="103"/>
                    <a:pt x="38" y="103"/>
                  </a:cubicBezTo>
                  <a:cubicBezTo>
                    <a:pt x="38" y="103"/>
                    <a:pt x="38" y="103"/>
                    <a:pt x="38" y="103"/>
                  </a:cubicBezTo>
                  <a:cubicBezTo>
                    <a:pt x="38" y="103"/>
                    <a:pt x="38" y="103"/>
                    <a:pt x="38" y="103"/>
                  </a:cubicBezTo>
                  <a:cubicBezTo>
                    <a:pt x="38" y="104"/>
                    <a:pt x="38" y="104"/>
                    <a:pt x="38" y="104"/>
                  </a:cubicBezTo>
                  <a:cubicBezTo>
                    <a:pt x="38" y="104"/>
                    <a:pt x="37" y="104"/>
                    <a:pt x="37" y="104"/>
                  </a:cubicBezTo>
                  <a:cubicBezTo>
                    <a:pt x="37" y="104"/>
                    <a:pt x="37" y="104"/>
                    <a:pt x="37" y="104"/>
                  </a:cubicBezTo>
                  <a:cubicBezTo>
                    <a:pt x="37" y="104"/>
                    <a:pt x="37" y="104"/>
                    <a:pt x="37" y="104"/>
                  </a:cubicBezTo>
                  <a:cubicBezTo>
                    <a:pt x="37" y="104"/>
                    <a:pt x="37" y="104"/>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6"/>
                    <a:pt x="37" y="106"/>
                  </a:cubicBezTo>
                  <a:cubicBezTo>
                    <a:pt x="37" y="106"/>
                    <a:pt x="37" y="106"/>
                    <a:pt x="37" y="106"/>
                  </a:cubicBezTo>
                  <a:cubicBezTo>
                    <a:pt x="37" y="106"/>
                    <a:pt x="37" y="106"/>
                    <a:pt x="37" y="106"/>
                  </a:cubicBezTo>
                  <a:cubicBezTo>
                    <a:pt x="37" y="106"/>
                    <a:pt x="37" y="106"/>
                    <a:pt x="37" y="106"/>
                  </a:cubicBezTo>
                  <a:cubicBezTo>
                    <a:pt x="37" y="106"/>
                    <a:pt x="37" y="106"/>
                    <a:pt x="37" y="106"/>
                  </a:cubicBezTo>
                  <a:cubicBezTo>
                    <a:pt x="37" y="106"/>
                    <a:pt x="37" y="106"/>
                    <a:pt x="37" y="106"/>
                  </a:cubicBezTo>
                  <a:cubicBezTo>
                    <a:pt x="37" y="106"/>
                    <a:pt x="37" y="107"/>
                    <a:pt x="37" y="107"/>
                  </a:cubicBezTo>
                  <a:cubicBezTo>
                    <a:pt x="37" y="107"/>
                    <a:pt x="37" y="107"/>
                    <a:pt x="37" y="107"/>
                  </a:cubicBezTo>
                  <a:cubicBezTo>
                    <a:pt x="37" y="107"/>
                    <a:pt x="38" y="107"/>
                    <a:pt x="38" y="107"/>
                  </a:cubicBezTo>
                  <a:cubicBezTo>
                    <a:pt x="38" y="107"/>
                    <a:pt x="38" y="107"/>
                    <a:pt x="38" y="107"/>
                  </a:cubicBezTo>
                  <a:cubicBezTo>
                    <a:pt x="38" y="107"/>
                    <a:pt x="38" y="107"/>
                    <a:pt x="38" y="107"/>
                  </a:cubicBezTo>
                  <a:cubicBezTo>
                    <a:pt x="38" y="107"/>
                    <a:pt x="38" y="107"/>
                    <a:pt x="38" y="107"/>
                  </a:cubicBezTo>
                  <a:cubicBezTo>
                    <a:pt x="38" y="108"/>
                    <a:pt x="38" y="108"/>
                    <a:pt x="38" y="108"/>
                  </a:cubicBezTo>
                  <a:cubicBezTo>
                    <a:pt x="38" y="108"/>
                    <a:pt x="38" y="108"/>
                    <a:pt x="38" y="108"/>
                  </a:cubicBezTo>
                  <a:cubicBezTo>
                    <a:pt x="39" y="108"/>
                    <a:pt x="39" y="108"/>
                    <a:pt x="39" y="108"/>
                  </a:cubicBezTo>
                  <a:cubicBezTo>
                    <a:pt x="39" y="109"/>
                    <a:pt x="39" y="109"/>
                    <a:pt x="39" y="109"/>
                  </a:cubicBezTo>
                  <a:cubicBezTo>
                    <a:pt x="39" y="109"/>
                    <a:pt x="39" y="109"/>
                    <a:pt x="39" y="109"/>
                  </a:cubicBezTo>
                  <a:cubicBezTo>
                    <a:pt x="39" y="109"/>
                    <a:pt x="39" y="109"/>
                    <a:pt x="39" y="109"/>
                  </a:cubicBezTo>
                  <a:cubicBezTo>
                    <a:pt x="39" y="109"/>
                    <a:pt x="39" y="109"/>
                    <a:pt x="39" y="109"/>
                  </a:cubicBezTo>
                  <a:cubicBezTo>
                    <a:pt x="39" y="110"/>
                    <a:pt x="39" y="110"/>
                    <a:pt x="39" y="110"/>
                  </a:cubicBezTo>
                  <a:cubicBezTo>
                    <a:pt x="39" y="110"/>
                    <a:pt x="40" y="110"/>
                    <a:pt x="40" y="110"/>
                  </a:cubicBezTo>
                  <a:cubicBezTo>
                    <a:pt x="40" y="110"/>
                    <a:pt x="40" y="110"/>
                    <a:pt x="40" y="110"/>
                  </a:cubicBezTo>
                  <a:cubicBezTo>
                    <a:pt x="40" y="110"/>
                    <a:pt x="39" y="110"/>
                    <a:pt x="40" y="110"/>
                  </a:cubicBezTo>
                  <a:cubicBezTo>
                    <a:pt x="40" y="110"/>
                    <a:pt x="40" y="110"/>
                    <a:pt x="40" y="110"/>
                  </a:cubicBezTo>
                  <a:cubicBezTo>
                    <a:pt x="40" y="110"/>
                    <a:pt x="40" y="110"/>
                    <a:pt x="40" y="110"/>
                  </a:cubicBezTo>
                  <a:cubicBezTo>
                    <a:pt x="40" y="110"/>
                    <a:pt x="40" y="110"/>
                    <a:pt x="40" y="110"/>
                  </a:cubicBezTo>
                  <a:cubicBezTo>
                    <a:pt x="40" y="110"/>
                    <a:pt x="40" y="111"/>
                    <a:pt x="40" y="111"/>
                  </a:cubicBezTo>
                  <a:cubicBezTo>
                    <a:pt x="40" y="111"/>
                    <a:pt x="40" y="111"/>
                    <a:pt x="40" y="111"/>
                  </a:cubicBezTo>
                  <a:cubicBezTo>
                    <a:pt x="40" y="111"/>
                    <a:pt x="40" y="111"/>
                    <a:pt x="40" y="111"/>
                  </a:cubicBezTo>
                  <a:cubicBezTo>
                    <a:pt x="40" y="111"/>
                    <a:pt x="40" y="111"/>
                    <a:pt x="40" y="111"/>
                  </a:cubicBezTo>
                  <a:cubicBezTo>
                    <a:pt x="40" y="111"/>
                    <a:pt x="40" y="111"/>
                    <a:pt x="40" y="111"/>
                  </a:cubicBezTo>
                  <a:cubicBezTo>
                    <a:pt x="40" y="111"/>
                    <a:pt x="40" y="112"/>
                    <a:pt x="40" y="112"/>
                  </a:cubicBezTo>
                  <a:cubicBezTo>
                    <a:pt x="40" y="112"/>
                    <a:pt x="40" y="112"/>
                    <a:pt x="40" y="112"/>
                  </a:cubicBezTo>
                  <a:cubicBezTo>
                    <a:pt x="40" y="112"/>
                    <a:pt x="40" y="112"/>
                    <a:pt x="40" y="112"/>
                  </a:cubicBezTo>
                  <a:cubicBezTo>
                    <a:pt x="40" y="112"/>
                    <a:pt x="40" y="112"/>
                    <a:pt x="40" y="112"/>
                  </a:cubicBezTo>
                  <a:cubicBezTo>
                    <a:pt x="40" y="112"/>
                    <a:pt x="40" y="112"/>
                    <a:pt x="40" y="112"/>
                  </a:cubicBezTo>
                  <a:cubicBezTo>
                    <a:pt x="41" y="113"/>
                    <a:pt x="41" y="113"/>
                    <a:pt x="41" y="113"/>
                  </a:cubicBezTo>
                  <a:cubicBezTo>
                    <a:pt x="41" y="114"/>
                    <a:pt x="41" y="114"/>
                    <a:pt x="41" y="114"/>
                  </a:cubicBezTo>
                  <a:cubicBezTo>
                    <a:pt x="41" y="114"/>
                    <a:pt x="41" y="114"/>
                    <a:pt x="41" y="114"/>
                  </a:cubicBezTo>
                  <a:cubicBezTo>
                    <a:pt x="41" y="114"/>
                    <a:pt x="41" y="114"/>
                    <a:pt x="41" y="114"/>
                  </a:cubicBezTo>
                  <a:cubicBezTo>
                    <a:pt x="41" y="114"/>
                    <a:pt x="41" y="114"/>
                    <a:pt x="41" y="114"/>
                  </a:cubicBezTo>
                  <a:cubicBezTo>
                    <a:pt x="41" y="114"/>
                    <a:pt x="41" y="114"/>
                    <a:pt x="41"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3"/>
                  </a:cubicBezTo>
                  <a:cubicBezTo>
                    <a:pt x="42" y="113"/>
                    <a:pt x="42" y="113"/>
                    <a:pt x="42" y="113"/>
                  </a:cubicBezTo>
                  <a:cubicBezTo>
                    <a:pt x="42" y="113"/>
                    <a:pt x="42" y="113"/>
                    <a:pt x="42"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2"/>
                    <a:pt x="43" y="112"/>
                  </a:cubicBezTo>
                  <a:cubicBezTo>
                    <a:pt x="43" y="112"/>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2" y="114"/>
                    <a:pt x="42" y="114"/>
                    <a:pt x="42" y="114"/>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6"/>
                    <a:pt x="42" y="116"/>
                    <a:pt x="42" y="116"/>
                  </a:cubicBezTo>
                  <a:cubicBezTo>
                    <a:pt x="42" y="116"/>
                    <a:pt x="42" y="116"/>
                    <a:pt x="42" y="116"/>
                  </a:cubicBezTo>
                  <a:cubicBezTo>
                    <a:pt x="42" y="116"/>
                    <a:pt x="42" y="116"/>
                    <a:pt x="42" y="116"/>
                  </a:cubicBezTo>
                  <a:cubicBezTo>
                    <a:pt x="42" y="116"/>
                    <a:pt x="42" y="116"/>
                    <a:pt x="42" y="116"/>
                  </a:cubicBezTo>
                  <a:cubicBezTo>
                    <a:pt x="42" y="116"/>
                    <a:pt x="42" y="116"/>
                    <a:pt x="42" y="116"/>
                  </a:cubicBezTo>
                  <a:cubicBezTo>
                    <a:pt x="43" y="117"/>
                    <a:pt x="43" y="117"/>
                    <a:pt x="43" y="117"/>
                  </a:cubicBezTo>
                  <a:cubicBezTo>
                    <a:pt x="43" y="116"/>
                    <a:pt x="43" y="116"/>
                    <a:pt x="43" y="116"/>
                  </a:cubicBezTo>
                  <a:cubicBezTo>
                    <a:pt x="43" y="116"/>
                    <a:pt x="43" y="116"/>
                    <a:pt x="43" y="116"/>
                  </a:cubicBezTo>
                  <a:cubicBezTo>
                    <a:pt x="43" y="116"/>
                    <a:pt x="43" y="116"/>
                    <a:pt x="43" y="116"/>
                  </a:cubicBezTo>
                  <a:cubicBezTo>
                    <a:pt x="43" y="116"/>
                    <a:pt x="43" y="117"/>
                    <a:pt x="43" y="117"/>
                  </a:cubicBezTo>
                  <a:cubicBezTo>
                    <a:pt x="43" y="117"/>
                    <a:pt x="43" y="117"/>
                    <a:pt x="43" y="117"/>
                  </a:cubicBezTo>
                  <a:cubicBezTo>
                    <a:pt x="43" y="117"/>
                    <a:pt x="43" y="117"/>
                    <a:pt x="43" y="117"/>
                  </a:cubicBezTo>
                  <a:cubicBezTo>
                    <a:pt x="43" y="117"/>
                    <a:pt x="43" y="117"/>
                    <a:pt x="43" y="117"/>
                  </a:cubicBezTo>
                  <a:cubicBezTo>
                    <a:pt x="43" y="117"/>
                    <a:pt x="44" y="117"/>
                    <a:pt x="44" y="117"/>
                  </a:cubicBezTo>
                  <a:cubicBezTo>
                    <a:pt x="44" y="117"/>
                    <a:pt x="44" y="117"/>
                    <a:pt x="44" y="117"/>
                  </a:cubicBezTo>
                  <a:cubicBezTo>
                    <a:pt x="44" y="117"/>
                    <a:pt x="43" y="117"/>
                    <a:pt x="43" y="117"/>
                  </a:cubicBezTo>
                  <a:cubicBezTo>
                    <a:pt x="43" y="117"/>
                    <a:pt x="43" y="117"/>
                    <a:pt x="43" y="117"/>
                  </a:cubicBezTo>
                  <a:cubicBezTo>
                    <a:pt x="43" y="117"/>
                    <a:pt x="44" y="117"/>
                    <a:pt x="44" y="117"/>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6" y="113"/>
                    <a:pt x="46" y="113"/>
                  </a:cubicBezTo>
                  <a:cubicBezTo>
                    <a:pt x="46" y="113"/>
                    <a:pt x="46" y="113"/>
                    <a:pt x="46" y="113"/>
                  </a:cubicBezTo>
                  <a:cubicBezTo>
                    <a:pt x="46" y="113"/>
                    <a:pt x="46" y="113"/>
                    <a:pt x="46" y="114"/>
                  </a:cubicBezTo>
                  <a:cubicBezTo>
                    <a:pt x="46" y="114"/>
                    <a:pt x="46" y="114"/>
                    <a:pt x="46" y="114"/>
                  </a:cubicBezTo>
                  <a:cubicBezTo>
                    <a:pt x="46" y="114"/>
                    <a:pt x="46" y="114"/>
                    <a:pt x="46" y="114"/>
                  </a:cubicBezTo>
                  <a:cubicBezTo>
                    <a:pt x="46" y="114"/>
                    <a:pt x="46" y="114"/>
                    <a:pt x="46" y="114"/>
                  </a:cubicBezTo>
                  <a:cubicBezTo>
                    <a:pt x="46" y="114"/>
                    <a:pt x="45" y="114"/>
                    <a:pt x="45" y="114"/>
                  </a:cubicBezTo>
                  <a:cubicBezTo>
                    <a:pt x="45" y="114"/>
                    <a:pt x="46" y="114"/>
                    <a:pt x="46" y="114"/>
                  </a:cubicBezTo>
                  <a:cubicBezTo>
                    <a:pt x="46" y="114"/>
                    <a:pt x="46" y="114"/>
                    <a:pt x="46" y="114"/>
                  </a:cubicBezTo>
                  <a:cubicBezTo>
                    <a:pt x="46" y="114"/>
                    <a:pt x="46" y="114"/>
                    <a:pt x="46" y="114"/>
                  </a:cubicBezTo>
                  <a:cubicBezTo>
                    <a:pt x="46" y="114"/>
                    <a:pt x="46" y="114"/>
                    <a:pt x="46" y="114"/>
                  </a:cubicBezTo>
                  <a:cubicBezTo>
                    <a:pt x="46" y="114"/>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6"/>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4"/>
                    <a:pt x="47" y="114"/>
                  </a:cubicBezTo>
                  <a:cubicBezTo>
                    <a:pt x="47" y="114"/>
                    <a:pt x="47" y="114"/>
                    <a:pt x="47" y="114"/>
                  </a:cubicBezTo>
                  <a:cubicBezTo>
                    <a:pt x="47" y="114"/>
                    <a:pt x="47" y="114"/>
                    <a:pt x="47" y="114"/>
                  </a:cubicBezTo>
                  <a:cubicBezTo>
                    <a:pt x="47"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3"/>
                    <a:pt x="48" y="113"/>
                  </a:cubicBezTo>
                  <a:cubicBezTo>
                    <a:pt x="48"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4"/>
                    <a:pt x="49"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6"/>
                    <a:pt x="48"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7"/>
                    <a:pt x="49" y="117"/>
                  </a:cubicBezTo>
                  <a:cubicBezTo>
                    <a:pt x="49" y="117"/>
                    <a:pt x="48" y="117"/>
                    <a:pt x="48" y="117"/>
                  </a:cubicBezTo>
                  <a:cubicBezTo>
                    <a:pt x="48" y="117"/>
                    <a:pt x="48" y="117"/>
                    <a:pt x="48" y="117"/>
                  </a:cubicBezTo>
                  <a:cubicBezTo>
                    <a:pt x="48" y="117"/>
                    <a:pt x="48" y="117"/>
                    <a:pt x="48" y="117"/>
                  </a:cubicBezTo>
                  <a:cubicBezTo>
                    <a:pt x="48" y="117"/>
                    <a:pt x="48" y="117"/>
                    <a:pt x="48" y="117"/>
                  </a:cubicBezTo>
                  <a:cubicBezTo>
                    <a:pt x="48" y="117"/>
                    <a:pt x="48" y="117"/>
                    <a:pt x="48" y="117"/>
                  </a:cubicBezTo>
                  <a:cubicBezTo>
                    <a:pt x="48" y="117"/>
                    <a:pt x="48" y="117"/>
                    <a:pt x="48" y="117"/>
                  </a:cubicBezTo>
                  <a:cubicBezTo>
                    <a:pt x="48" y="117"/>
                    <a:pt x="47" y="117"/>
                    <a:pt x="47" y="117"/>
                  </a:cubicBezTo>
                  <a:cubicBezTo>
                    <a:pt x="47" y="117"/>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9"/>
                    <a:pt x="47" y="119"/>
                    <a:pt x="47" y="119"/>
                  </a:cubicBezTo>
                  <a:cubicBezTo>
                    <a:pt x="47" y="119"/>
                    <a:pt x="47" y="119"/>
                    <a:pt x="47" y="119"/>
                  </a:cubicBezTo>
                  <a:cubicBezTo>
                    <a:pt x="47" y="119"/>
                    <a:pt x="47" y="119"/>
                    <a:pt x="47"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7" y="120"/>
                    <a:pt x="47" y="120"/>
                  </a:cubicBezTo>
                  <a:cubicBezTo>
                    <a:pt x="47" y="120"/>
                    <a:pt x="47" y="120"/>
                    <a:pt x="47" y="120"/>
                  </a:cubicBezTo>
                  <a:cubicBezTo>
                    <a:pt x="47" y="120"/>
                    <a:pt x="47" y="120"/>
                    <a:pt x="47" y="120"/>
                  </a:cubicBezTo>
                  <a:cubicBezTo>
                    <a:pt x="47" y="120"/>
                    <a:pt x="47" y="120"/>
                    <a:pt x="47" y="120"/>
                  </a:cubicBezTo>
                  <a:cubicBezTo>
                    <a:pt x="47" y="120"/>
                    <a:pt x="46" y="120"/>
                    <a:pt x="46" y="120"/>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2"/>
                    <a:pt x="46" y="122"/>
                  </a:cubicBezTo>
                  <a:cubicBezTo>
                    <a:pt x="46" y="122"/>
                    <a:pt x="46" y="122"/>
                    <a:pt x="46" y="122"/>
                  </a:cubicBezTo>
                  <a:cubicBezTo>
                    <a:pt x="46" y="122"/>
                    <a:pt x="46" y="122"/>
                    <a:pt x="46" y="122"/>
                  </a:cubicBezTo>
                  <a:cubicBezTo>
                    <a:pt x="46" y="122"/>
                    <a:pt x="46" y="122"/>
                    <a:pt x="46" y="122"/>
                  </a:cubicBezTo>
                  <a:cubicBezTo>
                    <a:pt x="46" y="122"/>
                    <a:pt x="47" y="122"/>
                    <a:pt x="47" y="122"/>
                  </a:cubicBezTo>
                  <a:cubicBezTo>
                    <a:pt x="47" y="123"/>
                    <a:pt x="47" y="123"/>
                    <a:pt x="47" y="123"/>
                  </a:cubicBezTo>
                  <a:cubicBezTo>
                    <a:pt x="47" y="123"/>
                    <a:pt x="47" y="123"/>
                    <a:pt x="47" y="123"/>
                  </a:cubicBezTo>
                  <a:cubicBezTo>
                    <a:pt x="47" y="123"/>
                    <a:pt x="47" y="122"/>
                    <a:pt x="47" y="122"/>
                  </a:cubicBezTo>
                  <a:cubicBezTo>
                    <a:pt x="47" y="122"/>
                    <a:pt x="47" y="122"/>
                    <a:pt x="47" y="122"/>
                  </a:cubicBezTo>
                  <a:cubicBezTo>
                    <a:pt x="47" y="122"/>
                    <a:pt x="47" y="123"/>
                    <a:pt x="47" y="123"/>
                  </a:cubicBezTo>
                  <a:cubicBezTo>
                    <a:pt x="47" y="123"/>
                    <a:pt x="47" y="123"/>
                    <a:pt x="47" y="123"/>
                  </a:cubicBezTo>
                  <a:cubicBezTo>
                    <a:pt x="47" y="123"/>
                    <a:pt x="47" y="123"/>
                    <a:pt x="47" y="123"/>
                  </a:cubicBezTo>
                  <a:cubicBezTo>
                    <a:pt x="46" y="123"/>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5" y="121"/>
                    <a:pt x="45" y="121"/>
                    <a:pt x="45" y="121"/>
                  </a:cubicBezTo>
                  <a:cubicBezTo>
                    <a:pt x="45" y="121"/>
                    <a:pt x="45" y="121"/>
                    <a:pt x="45" y="121"/>
                  </a:cubicBezTo>
                  <a:cubicBezTo>
                    <a:pt x="45" y="121"/>
                    <a:pt x="45" y="121"/>
                    <a:pt x="45" y="121"/>
                  </a:cubicBezTo>
                  <a:cubicBezTo>
                    <a:pt x="45" y="121"/>
                    <a:pt x="45" y="122"/>
                    <a:pt x="45" y="122"/>
                  </a:cubicBezTo>
                  <a:cubicBezTo>
                    <a:pt x="45" y="122"/>
                    <a:pt x="45" y="122"/>
                    <a:pt x="45" y="122"/>
                  </a:cubicBezTo>
                  <a:cubicBezTo>
                    <a:pt x="45" y="122"/>
                    <a:pt x="45" y="123"/>
                    <a:pt x="45" y="123"/>
                  </a:cubicBezTo>
                  <a:cubicBezTo>
                    <a:pt x="45" y="123"/>
                    <a:pt x="45" y="124"/>
                    <a:pt x="45" y="124"/>
                  </a:cubicBezTo>
                  <a:cubicBezTo>
                    <a:pt x="45" y="124"/>
                    <a:pt x="45" y="124"/>
                    <a:pt x="45" y="124"/>
                  </a:cubicBezTo>
                  <a:cubicBezTo>
                    <a:pt x="45" y="124"/>
                    <a:pt x="45" y="125"/>
                    <a:pt x="45" y="125"/>
                  </a:cubicBezTo>
                  <a:cubicBezTo>
                    <a:pt x="45" y="125"/>
                    <a:pt x="45" y="125"/>
                    <a:pt x="45" y="125"/>
                  </a:cubicBezTo>
                  <a:cubicBezTo>
                    <a:pt x="45" y="125"/>
                    <a:pt x="45" y="125"/>
                    <a:pt x="45" y="125"/>
                  </a:cubicBezTo>
                  <a:cubicBezTo>
                    <a:pt x="45" y="125"/>
                    <a:pt x="45" y="125"/>
                    <a:pt x="46" y="125"/>
                  </a:cubicBezTo>
                  <a:cubicBezTo>
                    <a:pt x="46" y="126"/>
                    <a:pt x="46" y="126"/>
                    <a:pt x="46" y="126"/>
                  </a:cubicBezTo>
                  <a:cubicBezTo>
                    <a:pt x="46" y="126"/>
                    <a:pt x="46" y="126"/>
                    <a:pt x="46" y="126"/>
                  </a:cubicBezTo>
                  <a:cubicBezTo>
                    <a:pt x="46" y="126"/>
                    <a:pt x="46" y="126"/>
                    <a:pt x="46" y="126"/>
                  </a:cubicBezTo>
                  <a:cubicBezTo>
                    <a:pt x="46" y="126"/>
                    <a:pt x="47" y="126"/>
                    <a:pt x="47" y="126"/>
                  </a:cubicBezTo>
                  <a:cubicBezTo>
                    <a:pt x="47" y="126"/>
                    <a:pt x="47" y="126"/>
                    <a:pt x="47" y="126"/>
                  </a:cubicBezTo>
                  <a:cubicBezTo>
                    <a:pt x="47" y="126"/>
                    <a:pt x="47" y="126"/>
                    <a:pt x="47" y="126"/>
                  </a:cubicBezTo>
                  <a:cubicBezTo>
                    <a:pt x="47" y="126"/>
                    <a:pt x="48" y="126"/>
                    <a:pt x="48" y="126"/>
                  </a:cubicBezTo>
                  <a:cubicBezTo>
                    <a:pt x="48" y="126"/>
                    <a:pt x="48" y="126"/>
                    <a:pt x="48" y="126"/>
                  </a:cubicBezTo>
                  <a:cubicBezTo>
                    <a:pt x="48" y="125"/>
                    <a:pt x="48" y="125"/>
                    <a:pt x="48" y="125"/>
                  </a:cubicBezTo>
                  <a:cubicBezTo>
                    <a:pt x="48" y="125"/>
                    <a:pt x="48" y="125"/>
                    <a:pt x="48" y="125"/>
                  </a:cubicBezTo>
                  <a:cubicBezTo>
                    <a:pt x="48" y="125"/>
                    <a:pt x="48" y="126"/>
                    <a:pt x="48" y="126"/>
                  </a:cubicBezTo>
                  <a:cubicBezTo>
                    <a:pt x="48" y="126"/>
                    <a:pt x="48" y="126"/>
                    <a:pt x="48" y="126"/>
                  </a:cubicBezTo>
                  <a:cubicBezTo>
                    <a:pt x="48" y="126"/>
                    <a:pt x="48" y="126"/>
                    <a:pt x="48" y="126"/>
                  </a:cubicBezTo>
                  <a:cubicBezTo>
                    <a:pt x="48"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6" y="126"/>
                    <a:pt x="46"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7"/>
                    <a:pt x="47" y="127"/>
                  </a:cubicBezTo>
                  <a:cubicBezTo>
                    <a:pt x="47"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5" y="128"/>
                    <a:pt x="45" y="128"/>
                    <a:pt x="45" y="128"/>
                  </a:cubicBezTo>
                  <a:cubicBezTo>
                    <a:pt x="45" y="128"/>
                    <a:pt x="45" y="128"/>
                    <a:pt x="45" y="128"/>
                  </a:cubicBezTo>
                  <a:cubicBezTo>
                    <a:pt x="45" y="128"/>
                    <a:pt x="45" y="128"/>
                    <a:pt x="45" y="128"/>
                  </a:cubicBezTo>
                  <a:cubicBezTo>
                    <a:pt x="45" y="128"/>
                    <a:pt x="45" y="128"/>
                    <a:pt x="45" y="128"/>
                  </a:cubicBezTo>
                  <a:cubicBezTo>
                    <a:pt x="45" y="128"/>
                    <a:pt x="45" y="128"/>
                    <a:pt x="45" y="128"/>
                  </a:cubicBezTo>
                  <a:cubicBezTo>
                    <a:pt x="45" y="129"/>
                    <a:pt x="45" y="129"/>
                    <a:pt x="45" y="129"/>
                  </a:cubicBezTo>
                  <a:cubicBezTo>
                    <a:pt x="45" y="129"/>
                    <a:pt x="45" y="129"/>
                    <a:pt x="45" y="129"/>
                  </a:cubicBezTo>
                  <a:cubicBezTo>
                    <a:pt x="45" y="129"/>
                    <a:pt x="45" y="129"/>
                    <a:pt x="45" y="129"/>
                  </a:cubicBezTo>
                  <a:cubicBezTo>
                    <a:pt x="45" y="129"/>
                    <a:pt x="44" y="129"/>
                    <a:pt x="44" y="130"/>
                  </a:cubicBezTo>
                  <a:cubicBezTo>
                    <a:pt x="44" y="130"/>
                    <a:pt x="44" y="130"/>
                    <a:pt x="44" y="130"/>
                  </a:cubicBezTo>
                  <a:cubicBezTo>
                    <a:pt x="44" y="130"/>
                    <a:pt x="44" y="130"/>
                    <a:pt x="44" y="130"/>
                  </a:cubicBezTo>
                  <a:cubicBezTo>
                    <a:pt x="44" y="130"/>
                    <a:pt x="44" y="130"/>
                    <a:pt x="44" y="130"/>
                  </a:cubicBezTo>
                  <a:cubicBezTo>
                    <a:pt x="44" y="130"/>
                    <a:pt x="44" y="131"/>
                    <a:pt x="44" y="131"/>
                  </a:cubicBezTo>
                  <a:cubicBezTo>
                    <a:pt x="44" y="131"/>
                    <a:pt x="44" y="131"/>
                    <a:pt x="44" y="131"/>
                  </a:cubicBezTo>
                  <a:cubicBezTo>
                    <a:pt x="44" y="131"/>
                    <a:pt x="44" y="131"/>
                    <a:pt x="44"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6" y="133"/>
                    <a:pt x="46" y="133"/>
                    <a:pt x="46" y="133"/>
                  </a:cubicBezTo>
                  <a:cubicBezTo>
                    <a:pt x="46" y="133"/>
                    <a:pt x="46" y="133"/>
                    <a:pt x="46" y="133"/>
                  </a:cubicBezTo>
                  <a:cubicBezTo>
                    <a:pt x="46" y="133"/>
                    <a:pt x="46" y="133"/>
                    <a:pt x="46" y="133"/>
                  </a:cubicBezTo>
                  <a:cubicBezTo>
                    <a:pt x="46" y="133"/>
                    <a:pt x="46" y="133"/>
                    <a:pt x="46" y="133"/>
                  </a:cubicBezTo>
                  <a:cubicBezTo>
                    <a:pt x="46" y="133"/>
                    <a:pt x="46" y="133"/>
                    <a:pt x="46" y="133"/>
                  </a:cubicBezTo>
                  <a:cubicBezTo>
                    <a:pt x="46" y="133"/>
                    <a:pt x="46" y="134"/>
                    <a:pt x="46" y="134"/>
                  </a:cubicBezTo>
                  <a:cubicBezTo>
                    <a:pt x="46" y="134"/>
                    <a:pt x="46" y="134"/>
                    <a:pt x="46" y="134"/>
                  </a:cubicBezTo>
                  <a:cubicBezTo>
                    <a:pt x="46" y="134"/>
                    <a:pt x="46" y="134"/>
                    <a:pt x="46" y="134"/>
                  </a:cubicBezTo>
                  <a:cubicBezTo>
                    <a:pt x="46" y="134"/>
                    <a:pt x="46" y="134"/>
                    <a:pt x="46" y="135"/>
                  </a:cubicBezTo>
                  <a:cubicBezTo>
                    <a:pt x="46" y="135"/>
                    <a:pt x="46" y="135"/>
                    <a:pt x="46" y="135"/>
                  </a:cubicBezTo>
                  <a:cubicBezTo>
                    <a:pt x="46" y="135"/>
                    <a:pt x="46" y="135"/>
                    <a:pt x="46" y="135"/>
                  </a:cubicBezTo>
                  <a:cubicBezTo>
                    <a:pt x="46" y="135"/>
                    <a:pt x="46" y="135"/>
                    <a:pt x="46" y="135"/>
                  </a:cubicBezTo>
                  <a:cubicBezTo>
                    <a:pt x="46" y="135"/>
                    <a:pt x="47" y="135"/>
                    <a:pt x="47" y="135"/>
                  </a:cubicBezTo>
                  <a:cubicBezTo>
                    <a:pt x="47" y="135"/>
                    <a:pt x="47" y="135"/>
                    <a:pt x="47" y="135"/>
                  </a:cubicBezTo>
                  <a:cubicBezTo>
                    <a:pt x="47" y="135"/>
                    <a:pt x="47" y="135"/>
                    <a:pt x="47" y="135"/>
                  </a:cubicBezTo>
                  <a:cubicBezTo>
                    <a:pt x="47" y="135"/>
                    <a:pt x="47" y="135"/>
                    <a:pt x="47" y="135"/>
                  </a:cubicBezTo>
                  <a:cubicBezTo>
                    <a:pt x="47" y="135"/>
                    <a:pt x="47" y="136"/>
                    <a:pt x="47" y="136"/>
                  </a:cubicBezTo>
                  <a:cubicBezTo>
                    <a:pt x="47" y="136"/>
                    <a:pt x="47"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5"/>
                    <a:pt x="49" y="135"/>
                    <a:pt x="49" y="135"/>
                  </a:cubicBezTo>
                  <a:cubicBezTo>
                    <a:pt x="49" y="135"/>
                    <a:pt x="49" y="135"/>
                    <a:pt x="49" y="135"/>
                  </a:cubicBezTo>
                  <a:cubicBezTo>
                    <a:pt x="49" y="135"/>
                    <a:pt x="49" y="135"/>
                    <a:pt x="49" y="135"/>
                  </a:cubicBezTo>
                  <a:cubicBezTo>
                    <a:pt x="50" y="135"/>
                    <a:pt x="50" y="135"/>
                    <a:pt x="50" y="135"/>
                  </a:cubicBezTo>
                  <a:cubicBezTo>
                    <a:pt x="50" y="135"/>
                    <a:pt x="50" y="135"/>
                    <a:pt x="50" y="135"/>
                  </a:cubicBezTo>
                  <a:cubicBezTo>
                    <a:pt x="50" y="135"/>
                    <a:pt x="50" y="135"/>
                    <a:pt x="50" y="135"/>
                  </a:cubicBezTo>
                  <a:cubicBezTo>
                    <a:pt x="50" y="135"/>
                    <a:pt x="50" y="135"/>
                    <a:pt x="50" y="135"/>
                  </a:cubicBezTo>
                  <a:cubicBezTo>
                    <a:pt x="50"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0" y="135"/>
                    <a:pt x="50" y="135"/>
                  </a:cubicBezTo>
                  <a:cubicBezTo>
                    <a:pt x="50" y="135"/>
                    <a:pt x="50" y="135"/>
                    <a:pt x="50" y="135"/>
                  </a:cubicBezTo>
                  <a:cubicBezTo>
                    <a:pt x="50" y="135"/>
                    <a:pt x="50" y="135"/>
                    <a:pt x="50" y="135"/>
                  </a:cubicBezTo>
                  <a:cubicBezTo>
                    <a:pt x="50" y="135"/>
                    <a:pt x="50" y="136"/>
                    <a:pt x="50" y="136"/>
                  </a:cubicBezTo>
                  <a:cubicBezTo>
                    <a:pt x="50" y="136"/>
                    <a:pt x="50" y="136"/>
                    <a:pt x="50"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7"/>
                    <a:pt x="49" y="137"/>
                    <a:pt x="49" y="137"/>
                  </a:cubicBezTo>
                  <a:cubicBezTo>
                    <a:pt x="49" y="137"/>
                    <a:pt x="49" y="137"/>
                    <a:pt x="49" y="137"/>
                  </a:cubicBezTo>
                  <a:cubicBezTo>
                    <a:pt x="49" y="137"/>
                    <a:pt x="49" y="137"/>
                    <a:pt x="49" y="137"/>
                  </a:cubicBezTo>
                  <a:cubicBezTo>
                    <a:pt x="49" y="137"/>
                    <a:pt x="48" y="137"/>
                    <a:pt x="48" y="136"/>
                  </a:cubicBezTo>
                  <a:cubicBezTo>
                    <a:pt x="48" y="136"/>
                    <a:pt x="48" y="136"/>
                    <a:pt x="48" y="136"/>
                  </a:cubicBezTo>
                  <a:cubicBezTo>
                    <a:pt x="48" y="136"/>
                    <a:pt x="48" y="136"/>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7" y="137"/>
                    <a:pt x="47" y="137"/>
                    <a:pt x="47" y="137"/>
                  </a:cubicBezTo>
                  <a:cubicBezTo>
                    <a:pt x="47" y="137"/>
                    <a:pt x="47" y="137"/>
                    <a:pt x="47" y="137"/>
                  </a:cubicBezTo>
                  <a:cubicBezTo>
                    <a:pt x="47" y="137"/>
                    <a:pt x="47" y="137"/>
                    <a:pt x="47" y="137"/>
                  </a:cubicBezTo>
                  <a:cubicBezTo>
                    <a:pt x="47" y="137"/>
                    <a:pt x="47" y="137"/>
                    <a:pt x="47" y="137"/>
                  </a:cubicBezTo>
                  <a:cubicBezTo>
                    <a:pt x="47" y="137"/>
                    <a:pt x="47" y="136"/>
                    <a:pt x="47" y="136"/>
                  </a:cubicBezTo>
                  <a:cubicBezTo>
                    <a:pt x="47" y="136"/>
                    <a:pt x="47" y="136"/>
                    <a:pt x="47" y="136"/>
                  </a:cubicBezTo>
                  <a:cubicBezTo>
                    <a:pt x="47" y="136"/>
                    <a:pt x="47" y="136"/>
                    <a:pt x="47" y="136"/>
                  </a:cubicBezTo>
                  <a:cubicBezTo>
                    <a:pt x="47" y="136"/>
                    <a:pt x="47" y="136"/>
                    <a:pt x="47" y="136"/>
                  </a:cubicBezTo>
                  <a:cubicBezTo>
                    <a:pt x="47" y="136"/>
                    <a:pt x="47" y="136"/>
                    <a:pt x="47"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4"/>
                    <a:pt x="46" y="134"/>
                    <a:pt x="46" y="134"/>
                  </a:cubicBezTo>
                  <a:cubicBezTo>
                    <a:pt x="46" y="134"/>
                    <a:pt x="46" y="134"/>
                    <a:pt x="46"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4" y="133"/>
                    <a:pt x="44" y="133"/>
                    <a:pt x="44" y="133"/>
                  </a:cubicBezTo>
                  <a:cubicBezTo>
                    <a:pt x="44" y="133"/>
                    <a:pt x="44" y="133"/>
                    <a:pt x="44" y="133"/>
                  </a:cubicBezTo>
                  <a:cubicBezTo>
                    <a:pt x="44" y="134"/>
                    <a:pt x="44" y="134"/>
                    <a:pt x="44" y="134"/>
                  </a:cubicBezTo>
                  <a:cubicBezTo>
                    <a:pt x="44" y="134"/>
                    <a:pt x="44" y="134"/>
                    <a:pt x="44" y="134"/>
                  </a:cubicBezTo>
                  <a:cubicBezTo>
                    <a:pt x="44" y="134"/>
                    <a:pt x="44" y="134"/>
                    <a:pt x="44"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5"/>
                    <a:pt x="43" y="135"/>
                    <a:pt x="43" y="135"/>
                  </a:cubicBezTo>
                  <a:cubicBezTo>
                    <a:pt x="43" y="135"/>
                    <a:pt x="43" y="135"/>
                    <a:pt x="43" y="135"/>
                  </a:cubicBezTo>
                  <a:cubicBezTo>
                    <a:pt x="43" y="135"/>
                    <a:pt x="43" y="135"/>
                    <a:pt x="43" y="135"/>
                  </a:cubicBezTo>
                  <a:cubicBezTo>
                    <a:pt x="43" y="135"/>
                    <a:pt x="43" y="135"/>
                    <a:pt x="43" y="135"/>
                  </a:cubicBezTo>
                  <a:cubicBezTo>
                    <a:pt x="43" y="135"/>
                    <a:pt x="43" y="135"/>
                    <a:pt x="43" y="135"/>
                  </a:cubicBezTo>
                  <a:cubicBezTo>
                    <a:pt x="43" y="136"/>
                    <a:pt x="43" y="136"/>
                    <a:pt x="43" y="136"/>
                  </a:cubicBezTo>
                  <a:cubicBezTo>
                    <a:pt x="43" y="136"/>
                    <a:pt x="44" y="136"/>
                    <a:pt x="44" y="136"/>
                  </a:cubicBezTo>
                  <a:cubicBezTo>
                    <a:pt x="44" y="136"/>
                    <a:pt x="44" y="136"/>
                    <a:pt x="44" y="136"/>
                  </a:cubicBezTo>
                  <a:cubicBezTo>
                    <a:pt x="44" y="136"/>
                    <a:pt x="44" y="136"/>
                    <a:pt x="44" y="136"/>
                  </a:cubicBezTo>
                  <a:cubicBezTo>
                    <a:pt x="44" y="136"/>
                    <a:pt x="44" y="136"/>
                    <a:pt x="44" y="136"/>
                  </a:cubicBezTo>
                  <a:cubicBezTo>
                    <a:pt x="44" y="136"/>
                    <a:pt x="44" y="136"/>
                    <a:pt x="44" y="136"/>
                  </a:cubicBezTo>
                  <a:cubicBezTo>
                    <a:pt x="44" y="136"/>
                    <a:pt x="44" y="136"/>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5" y="137"/>
                    <a:pt x="45" y="137"/>
                  </a:cubicBezTo>
                  <a:cubicBezTo>
                    <a:pt x="45"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8"/>
                    <a:pt x="44" y="138"/>
                  </a:cubicBezTo>
                  <a:cubicBezTo>
                    <a:pt x="44" y="138"/>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5" y="138"/>
                    <a:pt x="45" y="138"/>
                  </a:cubicBezTo>
                  <a:cubicBezTo>
                    <a:pt x="45"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3" y="138"/>
                  </a:cubicBezTo>
                  <a:cubicBezTo>
                    <a:pt x="43" y="138"/>
                    <a:pt x="43" y="138"/>
                    <a:pt x="43" y="137"/>
                  </a:cubicBezTo>
                  <a:cubicBezTo>
                    <a:pt x="43" y="137"/>
                    <a:pt x="43" y="137"/>
                    <a:pt x="43" y="137"/>
                  </a:cubicBezTo>
                  <a:cubicBezTo>
                    <a:pt x="43" y="137"/>
                    <a:pt x="43" y="137"/>
                    <a:pt x="43" y="137"/>
                  </a:cubicBezTo>
                  <a:cubicBezTo>
                    <a:pt x="42" y="137"/>
                    <a:pt x="42" y="137"/>
                    <a:pt x="42" y="137"/>
                  </a:cubicBezTo>
                  <a:cubicBezTo>
                    <a:pt x="42" y="137"/>
                    <a:pt x="42" y="137"/>
                    <a:pt x="42" y="137"/>
                  </a:cubicBezTo>
                  <a:cubicBezTo>
                    <a:pt x="42" y="136"/>
                    <a:pt x="42" y="136"/>
                    <a:pt x="42" y="136"/>
                  </a:cubicBezTo>
                  <a:cubicBezTo>
                    <a:pt x="42" y="136"/>
                    <a:pt x="42" y="136"/>
                    <a:pt x="42" y="136"/>
                  </a:cubicBezTo>
                  <a:cubicBezTo>
                    <a:pt x="42" y="136"/>
                    <a:pt x="42" y="136"/>
                    <a:pt x="42" y="136"/>
                  </a:cubicBezTo>
                  <a:cubicBezTo>
                    <a:pt x="41" y="136"/>
                    <a:pt x="41" y="136"/>
                    <a:pt x="41" y="1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78" name="Freeform 1632"/>
            <p:cNvSpPr>
              <a:spLocks/>
            </p:cNvSpPr>
            <p:nvPr/>
          </p:nvSpPr>
          <p:spPr bwMode="auto">
            <a:xfrm>
              <a:off x="5045075" y="7788275"/>
              <a:ext cx="17462" cy="25400"/>
            </a:xfrm>
            <a:custGeom>
              <a:avLst/>
              <a:gdLst>
                <a:gd name="T0" fmla="*/ 15 w 15"/>
                <a:gd name="T1" fmla="*/ 0 h 21"/>
                <a:gd name="T2" fmla="*/ 15 w 15"/>
                <a:gd name="T3" fmla="*/ 1 h 21"/>
                <a:gd name="T4" fmla="*/ 14 w 15"/>
                <a:gd name="T5" fmla="*/ 1 h 21"/>
                <a:gd name="T6" fmla="*/ 14 w 15"/>
                <a:gd name="T7" fmla="*/ 2 h 21"/>
                <a:gd name="T8" fmla="*/ 14 w 15"/>
                <a:gd name="T9" fmla="*/ 2 h 21"/>
                <a:gd name="T10" fmla="*/ 13 w 15"/>
                <a:gd name="T11" fmla="*/ 3 h 21"/>
                <a:gd name="T12" fmla="*/ 13 w 15"/>
                <a:gd name="T13" fmla="*/ 3 h 21"/>
                <a:gd name="T14" fmla="*/ 12 w 15"/>
                <a:gd name="T15" fmla="*/ 4 h 21"/>
                <a:gd name="T16" fmla="*/ 12 w 15"/>
                <a:gd name="T17" fmla="*/ 4 h 21"/>
                <a:gd name="T18" fmla="*/ 12 w 15"/>
                <a:gd name="T19" fmla="*/ 4 h 21"/>
                <a:gd name="T20" fmla="*/ 11 w 15"/>
                <a:gd name="T21" fmla="*/ 4 h 21"/>
                <a:gd name="T22" fmla="*/ 11 w 15"/>
                <a:gd name="T23" fmla="*/ 5 h 21"/>
                <a:gd name="T24" fmla="*/ 11 w 15"/>
                <a:gd name="T25" fmla="*/ 5 h 21"/>
                <a:gd name="T26" fmla="*/ 12 w 15"/>
                <a:gd name="T27" fmla="*/ 5 h 21"/>
                <a:gd name="T28" fmla="*/ 12 w 15"/>
                <a:gd name="T29" fmla="*/ 6 h 21"/>
                <a:gd name="T30" fmla="*/ 12 w 15"/>
                <a:gd name="T31" fmla="*/ 7 h 21"/>
                <a:gd name="T32" fmla="*/ 13 w 15"/>
                <a:gd name="T33" fmla="*/ 7 h 21"/>
                <a:gd name="T34" fmla="*/ 13 w 15"/>
                <a:gd name="T35" fmla="*/ 8 h 21"/>
                <a:gd name="T36" fmla="*/ 13 w 15"/>
                <a:gd name="T37" fmla="*/ 9 h 21"/>
                <a:gd name="T38" fmla="*/ 13 w 15"/>
                <a:gd name="T39" fmla="*/ 9 h 21"/>
                <a:gd name="T40" fmla="*/ 12 w 15"/>
                <a:gd name="T41" fmla="*/ 10 h 21"/>
                <a:gd name="T42" fmla="*/ 12 w 15"/>
                <a:gd name="T43" fmla="*/ 10 h 21"/>
                <a:gd name="T44" fmla="*/ 11 w 15"/>
                <a:gd name="T45" fmla="*/ 10 h 21"/>
                <a:gd name="T46" fmla="*/ 11 w 15"/>
                <a:gd name="T47" fmla="*/ 10 h 21"/>
                <a:gd name="T48" fmla="*/ 11 w 15"/>
                <a:gd name="T49" fmla="*/ 11 h 21"/>
                <a:gd name="T50" fmla="*/ 11 w 15"/>
                <a:gd name="T51" fmla="*/ 11 h 21"/>
                <a:gd name="T52" fmla="*/ 10 w 15"/>
                <a:gd name="T53" fmla="*/ 12 h 21"/>
                <a:gd name="T54" fmla="*/ 10 w 15"/>
                <a:gd name="T55" fmla="*/ 12 h 21"/>
                <a:gd name="T56" fmla="*/ 9 w 15"/>
                <a:gd name="T57" fmla="*/ 12 h 21"/>
                <a:gd name="T58" fmla="*/ 8 w 15"/>
                <a:gd name="T59" fmla="*/ 12 h 21"/>
                <a:gd name="T60" fmla="*/ 8 w 15"/>
                <a:gd name="T61" fmla="*/ 12 h 21"/>
                <a:gd name="T62" fmla="*/ 8 w 15"/>
                <a:gd name="T63" fmla="*/ 13 h 21"/>
                <a:gd name="T64" fmla="*/ 7 w 15"/>
                <a:gd name="T65" fmla="*/ 13 h 21"/>
                <a:gd name="T66" fmla="*/ 7 w 15"/>
                <a:gd name="T67" fmla="*/ 14 h 21"/>
                <a:gd name="T68" fmla="*/ 7 w 15"/>
                <a:gd name="T69" fmla="*/ 14 h 21"/>
                <a:gd name="T70" fmla="*/ 7 w 15"/>
                <a:gd name="T71" fmla="*/ 14 h 21"/>
                <a:gd name="T72" fmla="*/ 7 w 15"/>
                <a:gd name="T73" fmla="*/ 15 h 21"/>
                <a:gd name="T74" fmla="*/ 6 w 15"/>
                <a:gd name="T75" fmla="*/ 15 h 21"/>
                <a:gd name="T76" fmla="*/ 6 w 15"/>
                <a:gd name="T77" fmla="*/ 16 h 21"/>
                <a:gd name="T78" fmla="*/ 5 w 15"/>
                <a:gd name="T79" fmla="*/ 16 h 21"/>
                <a:gd name="T80" fmla="*/ 4 w 15"/>
                <a:gd name="T81" fmla="*/ 17 h 21"/>
                <a:gd name="T82" fmla="*/ 4 w 15"/>
                <a:gd name="T83" fmla="*/ 17 h 21"/>
                <a:gd name="T84" fmla="*/ 4 w 15"/>
                <a:gd name="T85" fmla="*/ 17 h 21"/>
                <a:gd name="T86" fmla="*/ 3 w 15"/>
                <a:gd name="T87" fmla="*/ 18 h 21"/>
                <a:gd name="T88" fmla="*/ 3 w 15"/>
                <a:gd name="T89" fmla="*/ 18 h 21"/>
                <a:gd name="T90" fmla="*/ 3 w 15"/>
                <a:gd name="T91" fmla="*/ 18 h 21"/>
                <a:gd name="T92" fmla="*/ 3 w 15"/>
                <a:gd name="T93" fmla="*/ 19 h 21"/>
                <a:gd name="T94" fmla="*/ 2 w 15"/>
                <a:gd name="T95" fmla="*/ 19 h 21"/>
                <a:gd name="T96" fmla="*/ 2 w 15"/>
                <a:gd name="T97" fmla="*/ 19 h 21"/>
                <a:gd name="T98" fmla="*/ 2 w 15"/>
                <a:gd name="T99" fmla="*/ 19 h 21"/>
                <a:gd name="T100" fmla="*/ 1 w 15"/>
                <a:gd name="T101" fmla="*/ 19 h 21"/>
                <a:gd name="T102" fmla="*/ 1 w 15"/>
                <a:gd name="T103" fmla="*/ 19 h 21"/>
                <a:gd name="T104" fmla="*/ 1 w 15"/>
                <a:gd name="T105" fmla="*/ 20 h 21"/>
                <a:gd name="T106" fmla="*/ 1 w 15"/>
                <a:gd name="T10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 h="21">
                  <a:moveTo>
                    <a:pt x="15" y="0"/>
                  </a:move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4"/>
                    <a:pt x="13" y="4"/>
                  </a:cubicBezTo>
                  <a:cubicBezTo>
                    <a:pt x="13"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2" y="8"/>
                  </a:cubicBezTo>
                  <a:cubicBezTo>
                    <a:pt x="12"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1"/>
                  </a:cubicBezTo>
                  <a:cubicBezTo>
                    <a:pt x="10" y="11"/>
                    <a:pt x="10" y="12"/>
                    <a:pt x="10" y="12"/>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2"/>
                    <a:pt x="8" y="12"/>
                    <a:pt x="8" y="12"/>
                  </a:cubicBezTo>
                  <a:cubicBezTo>
                    <a:pt x="8" y="13"/>
                    <a:pt x="8" y="13"/>
                    <a:pt x="8" y="13"/>
                  </a:cubicBezTo>
                  <a:cubicBezTo>
                    <a:pt x="8" y="13"/>
                    <a:pt x="8" y="13"/>
                    <a:pt x="8" y="13"/>
                  </a:cubicBezTo>
                  <a:cubicBezTo>
                    <a:pt x="8" y="13"/>
                    <a:pt x="8" y="13"/>
                    <a:pt x="8"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8"/>
                    <a:pt x="4"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0" y="21"/>
                    <a:pt x="0" y="21"/>
                    <a:pt x="0" y="21"/>
                  </a:cubicBezTo>
                  <a:cubicBezTo>
                    <a:pt x="0" y="21"/>
                    <a:pt x="0" y="21"/>
                    <a:pt x="0"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grpSp>
      <p:grpSp>
        <p:nvGrpSpPr>
          <p:cNvPr id="479" name="Group 478"/>
          <p:cNvGrpSpPr/>
          <p:nvPr/>
        </p:nvGrpSpPr>
        <p:grpSpPr>
          <a:xfrm>
            <a:off x="4801443" y="4001574"/>
            <a:ext cx="288000" cy="288000"/>
            <a:chOff x="4826000" y="7637463"/>
            <a:chExt cx="406400" cy="406400"/>
          </a:xfrm>
          <a:solidFill>
            <a:schemeClr val="tx2"/>
          </a:solidFill>
        </p:grpSpPr>
        <p:sp>
          <p:nvSpPr>
            <p:cNvPr id="480" name="Freeform 705"/>
            <p:cNvSpPr>
              <a:spLocks/>
            </p:cNvSpPr>
            <p:nvPr/>
          </p:nvSpPr>
          <p:spPr bwMode="auto">
            <a:xfrm>
              <a:off x="4826000" y="7637463"/>
              <a:ext cx="184150" cy="406400"/>
            </a:xfrm>
            <a:custGeom>
              <a:avLst/>
              <a:gdLst>
                <a:gd name="T0" fmla="*/ 150 w 150"/>
                <a:gd name="T1" fmla="*/ 316 h 333"/>
                <a:gd name="T2" fmla="*/ 17 w 150"/>
                <a:gd name="T3" fmla="*/ 167 h 333"/>
                <a:gd name="T4" fmla="*/ 150 w 150"/>
                <a:gd name="T5" fmla="*/ 17 h 333"/>
                <a:gd name="T6" fmla="*/ 150 w 150"/>
                <a:gd name="T7" fmla="*/ 0 h 333"/>
                <a:gd name="T8" fmla="*/ 0 w 150"/>
                <a:gd name="T9" fmla="*/ 167 h 333"/>
                <a:gd name="T10" fmla="*/ 150 w 150"/>
                <a:gd name="T11" fmla="*/ 333 h 333"/>
                <a:gd name="T12" fmla="*/ 150 w 150"/>
                <a:gd name="T13" fmla="*/ 316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150" y="316"/>
                  </a:moveTo>
                  <a:cubicBezTo>
                    <a:pt x="75" y="308"/>
                    <a:pt x="17" y="244"/>
                    <a:pt x="17" y="167"/>
                  </a:cubicBezTo>
                  <a:cubicBezTo>
                    <a:pt x="17" y="89"/>
                    <a:pt x="75" y="25"/>
                    <a:pt x="150" y="17"/>
                  </a:cubicBezTo>
                  <a:cubicBezTo>
                    <a:pt x="150" y="0"/>
                    <a:pt x="150" y="0"/>
                    <a:pt x="150" y="0"/>
                  </a:cubicBezTo>
                  <a:cubicBezTo>
                    <a:pt x="66" y="9"/>
                    <a:pt x="0" y="80"/>
                    <a:pt x="0" y="167"/>
                  </a:cubicBezTo>
                  <a:cubicBezTo>
                    <a:pt x="0" y="253"/>
                    <a:pt x="66" y="325"/>
                    <a:pt x="150" y="333"/>
                  </a:cubicBezTo>
                  <a:lnTo>
                    <a:pt x="150"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81" name="Freeform 706"/>
            <p:cNvSpPr>
              <a:spLocks/>
            </p:cNvSpPr>
            <p:nvPr/>
          </p:nvSpPr>
          <p:spPr bwMode="auto">
            <a:xfrm>
              <a:off x="5049838" y="7637463"/>
              <a:ext cx="182562" cy="406400"/>
            </a:xfrm>
            <a:custGeom>
              <a:avLst/>
              <a:gdLst>
                <a:gd name="T0" fmla="*/ 0 w 150"/>
                <a:gd name="T1" fmla="*/ 0 h 333"/>
                <a:gd name="T2" fmla="*/ 0 w 150"/>
                <a:gd name="T3" fmla="*/ 17 h 333"/>
                <a:gd name="T4" fmla="*/ 133 w 150"/>
                <a:gd name="T5" fmla="*/ 167 h 333"/>
                <a:gd name="T6" fmla="*/ 0 w 150"/>
                <a:gd name="T7" fmla="*/ 316 h 333"/>
                <a:gd name="T8" fmla="*/ 0 w 150"/>
                <a:gd name="T9" fmla="*/ 333 h 333"/>
                <a:gd name="T10" fmla="*/ 150 w 150"/>
                <a:gd name="T11" fmla="*/ 167 h 333"/>
                <a:gd name="T12" fmla="*/ 0 w 150"/>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0" y="0"/>
                  </a:moveTo>
                  <a:cubicBezTo>
                    <a:pt x="0" y="17"/>
                    <a:pt x="0" y="17"/>
                    <a:pt x="0" y="17"/>
                  </a:cubicBezTo>
                  <a:cubicBezTo>
                    <a:pt x="75" y="25"/>
                    <a:pt x="133" y="89"/>
                    <a:pt x="133" y="167"/>
                  </a:cubicBezTo>
                  <a:cubicBezTo>
                    <a:pt x="133" y="244"/>
                    <a:pt x="75" y="308"/>
                    <a:pt x="0" y="316"/>
                  </a:cubicBezTo>
                  <a:cubicBezTo>
                    <a:pt x="0" y="333"/>
                    <a:pt x="0" y="333"/>
                    <a:pt x="0" y="333"/>
                  </a:cubicBezTo>
                  <a:cubicBezTo>
                    <a:pt x="84" y="325"/>
                    <a:pt x="150" y="253"/>
                    <a:pt x="150" y="167"/>
                  </a:cubicBezTo>
                  <a:cubicBezTo>
                    <a:pt x="150" y="80"/>
                    <a:pt x="84"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82" name="Freeform 1483"/>
            <p:cNvSpPr>
              <a:spLocks/>
            </p:cNvSpPr>
            <p:nvPr/>
          </p:nvSpPr>
          <p:spPr bwMode="auto">
            <a:xfrm>
              <a:off x="4978400" y="7967663"/>
              <a:ext cx="0" cy="1588"/>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1 h 1"/>
                <a:gd name="T12" fmla="*/ 1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0 h 1"/>
                <a:gd name="T30" fmla="*/ 0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0" y="0"/>
                  </a:moveTo>
                  <a:cubicBezTo>
                    <a:pt x="0" y="0"/>
                    <a:pt x="0" y="0"/>
                    <a:pt x="0"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83" name="Freeform 1484"/>
            <p:cNvSpPr>
              <a:spLocks/>
            </p:cNvSpPr>
            <p:nvPr/>
          </p:nvSpPr>
          <p:spPr bwMode="auto">
            <a:xfrm>
              <a:off x="4978400" y="796766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1 h 1"/>
                <a:gd name="T12" fmla="*/ 1 w 1"/>
                <a:gd name="T13" fmla="*/ 1 h 1"/>
                <a:gd name="T14" fmla="*/ 1 w 1"/>
                <a:gd name="T15" fmla="*/ 1 h 1"/>
                <a:gd name="T16" fmla="*/ 1 w 1"/>
                <a:gd name="T17" fmla="*/ 0 h 1"/>
                <a:gd name="T18" fmla="*/ 0 w 1"/>
                <a:gd name="T19" fmla="*/ 0 h 1"/>
                <a:gd name="T20" fmla="*/ 0 w 1"/>
                <a:gd name="T21" fmla="*/ 0 h 1"/>
                <a:gd name="T22" fmla="*/ 0 w 1"/>
                <a:gd name="T23" fmla="*/ 0 h 1"/>
                <a:gd name="T24" fmla="*/ 1 w 1"/>
                <a:gd name="T25" fmla="*/ 0 h 1"/>
                <a:gd name="T26" fmla="*/ 1 w 1"/>
                <a:gd name="T27" fmla="*/ 0 h 1"/>
                <a:gd name="T28" fmla="*/ 1 w 1"/>
                <a:gd name="T29" fmla="*/ 0 h 1"/>
                <a:gd name="T30" fmla="*/ 1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0"/>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1" y="0"/>
                    <a:pt x="1" y="0"/>
                    <a:pt x="1" y="0"/>
                  </a:cubicBezTo>
                  <a:cubicBezTo>
                    <a:pt x="1"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84" name="Freeform 1485"/>
            <p:cNvSpPr>
              <a:spLocks/>
            </p:cNvSpPr>
            <p:nvPr/>
          </p:nvSpPr>
          <p:spPr bwMode="auto">
            <a:xfrm>
              <a:off x="4978400" y="7967663"/>
              <a:ext cx="0" cy="0"/>
            </a:xfrm>
            <a:custGeom>
              <a:avLst/>
              <a:gdLst>
                <a:gd name="T0" fmla="*/ 1 h 1"/>
                <a:gd name="T1" fmla="*/ 0 h 1"/>
                <a:gd name="T2" fmla="*/ 0 h 1"/>
                <a:gd name="T3" fmla="*/ 0 h 1"/>
                <a:gd name="T4" fmla="*/ 0 h 1"/>
                <a:gd name="T5" fmla="*/ 1 h 1"/>
                <a:gd name="T6" fmla="*/ 1 h 1"/>
                <a:gd name="T7" fmla="*/ 1 h 1"/>
                <a:gd name="T8" fmla="*/ 1 h 1"/>
                <a:gd name="T9" fmla="*/ 1 h 1"/>
                <a:gd name="T10" fmla="*/ 1 h 1"/>
                <a:gd name="T11"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cubicBezTo>
                    <a:pt x="0" y="1"/>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85" name="Freeform 1486"/>
            <p:cNvSpPr>
              <a:spLocks/>
            </p:cNvSpPr>
            <p:nvPr/>
          </p:nvSpPr>
          <p:spPr bwMode="auto">
            <a:xfrm>
              <a:off x="4976812" y="7967663"/>
              <a:ext cx="1587" cy="0"/>
            </a:xfrm>
            <a:custGeom>
              <a:avLst/>
              <a:gdLst>
                <a:gd name="T0" fmla="*/ 0 w 1"/>
                <a:gd name="T1" fmla="*/ 1 h 1"/>
                <a:gd name="T2" fmla="*/ 1 w 1"/>
                <a:gd name="T3" fmla="*/ 1 h 1"/>
                <a:gd name="T4" fmla="*/ 1 w 1"/>
                <a:gd name="T5" fmla="*/ 1 h 1"/>
                <a:gd name="T6" fmla="*/ 1 w 1"/>
                <a:gd name="T7" fmla="*/ 1 h 1"/>
                <a:gd name="T8" fmla="*/ 1 w 1"/>
                <a:gd name="T9" fmla="*/ 0 h 1"/>
                <a:gd name="T10" fmla="*/ 1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0" y="0"/>
                    <a:pt x="0" y="0"/>
                    <a:pt x="0" y="0"/>
                  </a:cubicBezTo>
                  <a:cubicBezTo>
                    <a:pt x="0" y="0"/>
                    <a:pt x="0" y="0"/>
                    <a:pt x="0" y="0"/>
                  </a:cubicBezTo>
                  <a:cubicBezTo>
                    <a:pt x="0" y="0"/>
                    <a:pt x="0" y="0"/>
                    <a:pt x="0" y="0"/>
                  </a:cubicBezTo>
                  <a:cubicBezTo>
                    <a:pt x="0" y="0"/>
                    <a:pt x="0" y="1"/>
                    <a:pt x="0" y="1"/>
                  </a:cubicBezTo>
                  <a:cubicBezTo>
                    <a:pt x="0" y="1"/>
                    <a:pt x="0"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86" name="Freeform 1487"/>
            <p:cNvSpPr>
              <a:spLocks/>
            </p:cNvSpPr>
            <p:nvPr/>
          </p:nvSpPr>
          <p:spPr bwMode="auto">
            <a:xfrm>
              <a:off x="4976812" y="7967663"/>
              <a:ext cx="1587" cy="0"/>
            </a:xfrm>
            <a:custGeom>
              <a:avLst/>
              <a:gdLst>
                <a:gd name="T0" fmla="*/ 0 w 1"/>
                <a:gd name="T1" fmla="*/ 1 w 1"/>
                <a:gd name="T2" fmla="*/ 0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lnTo>
                    <a:pt x="1" y="0"/>
                  </a:lnTo>
                  <a:lnTo>
                    <a:pt x="0"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87" name="Freeform 1488"/>
            <p:cNvSpPr>
              <a:spLocks/>
            </p:cNvSpPr>
            <p:nvPr/>
          </p:nvSpPr>
          <p:spPr bwMode="auto">
            <a:xfrm>
              <a:off x="4978400" y="79676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88" name="Freeform 1489"/>
            <p:cNvSpPr>
              <a:spLocks/>
            </p:cNvSpPr>
            <p:nvPr/>
          </p:nvSpPr>
          <p:spPr bwMode="auto">
            <a:xfrm>
              <a:off x="4976812" y="7969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89" name="Freeform 1490"/>
            <p:cNvSpPr>
              <a:spLocks/>
            </p:cNvSpPr>
            <p:nvPr/>
          </p:nvSpPr>
          <p:spPr bwMode="auto">
            <a:xfrm>
              <a:off x="4976812" y="7969250"/>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1 w 1"/>
                <a:gd name="T12" fmla="*/ 0 w 1"/>
                <a:gd name="T13" fmla="*/ 0 w 1"/>
                <a:gd name="T14" fmla="*/ 0 w 1"/>
                <a:gd name="T15"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90" name="Freeform 1491"/>
            <p:cNvSpPr>
              <a:spLocks/>
            </p:cNvSpPr>
            <p:nvPr/>
          </p:nvSpPr>
          <p:spPr bwMode="auto">
            <a:xfrm>
              <a:off x="5011737" y="79311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91" name="Freeform 1492"/>
            <p:cNvSpPr>
              <a:spLocks/>
            </p:cNvSpPr>
            <p:nvPr/>
          </p:nvSpPr>
          <p:spPr bwMode="auto">
            <a:xfrm>
              <a:off x="5011737" y="7881938"/>
              <a:ext cx="0" cy="1588"/>
            </a:xfrm>
            <a:custGeom>
              <a:avLst/>
              <a:gdLst>
                <a:gd name="T0" fmla="*/ 0 h 1"/>
                <a:gd name="T1" fmla="*/ 0 h 1"/>
                <a:gd name="T2" fmla="*/ 1 h 1"/>
                <a:gd name="T3" fmla="*/ 1 h 1"/>
                <a:gd name="T4" fmla="*/ 1 h 1"/>
                <a:gd name="T5" fmla="*/ 1 h 1"/>
                <a:gd name="T6" fmla="*/ 1 h 1"/>
                <a:gd name="T7" fmla="*/ 1 h 1"/>
                <a:gd name="T8" fmla="*/ 1 h 1"/>
                <a:gd name="T9" fmla="*/ 1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92" name="Freeform 1493"/>
            <p:cNvSpPr>
              <a:spLocks/>
            </p:cNvSpPr>
            <p:nvPr/>
          </p:nvSpPr>
          <p:spPr bwMode="auto">
            <a:xfrm>
              <a:off x="5026025" y="7866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93" name="Freeform 1494"/>
            <p:cNvSpPr>
              <a:spLocks/>
            </p:cNvSpPr>
            <p:nvPr/>
          </p:nvSpPr>
          <p:spPr bwMode="auto">
            <a:xfrm>
              <a:off x="5014912" y="7861300"/>
              <a:ext cx="11112" cy="9525"/>
            </a:xfrm>
            <a:custGeom>
              <a:avLst/>
              <a:gdLst>
                <a:gd name="T0" fmla="*/ 7 w 9"/>
                <a:gd name="T1" fmla="*/ 3 h 7"/>
                <a:gd name="T2" fmla="*/ 7 w 9"/>
                <a:gd name="T3" fmla="*/ 3 h 7"/>
                <a:gd name="T4" fmla="*/ 6 w 9"/>
                <a:gd name="T5" fmla="*/ 3 h 7"/>
                <a:gd name="T6" fmla="*/ 6 w 9"/>
                <a:gd name="T7" fmla="*/ 2 h 7"/>
                <a:gd name="T8" fmla="*/ 6 w 9"/>
                <a:gd name="T9" fmla="*/ 2 h 7"/>
                <a:gd name="T10" fmla="*/ 5 w 9"/>
                <a:gd name="T11" fmla="*/ 1 h 7"/>
                <a:gd name="T12" fmla="*/ 5 w 9"/>
                <a:gd name="T13" fmla="*/ 1 h 7"/>
                <a:gd name="T14" fmla="*/ 5 w 9"/>
                <a:gd name="T15" fmla="*/ 1 h 7"/>
                <a:gd name="T16" fmla="*/ 5 w 9"/>
                <a:gd name="T17" fmla="*/ 0 h 7"/>
                <a:gd name="T18" fmla="*/ 5 w 9"/>
                <a:gd name="T19" fmla="*/ 0 h 7"/>
                <a:gd name="T20" fmla="*/ 5 w 9"/>
                <a:gd name="T21" fmla="*/ 0 h 7"/>
                <a:gd name="T22" fmla="*/ 4 w 9"/>
                <a:gd name="T23" fmla="*/ 0 h 7"/>
                <a:gd name="T24" fmla="*/ 4 w 9"/>
                <a:gd name="T25" fmla="*/ 0 h 7"/>
                <a:gd name="T26" fmla="*/ 3 w 9"/>
                <a:gd name="T27" fmla="*/ 0 h 7"/>
                <a:gd name="T28" fmla="*/ 3 w 9"/>
                <a:gd name="T29" fmla="*/ 0 h 7"/>
                <a:gd name="T30" fmla="*/ 3 w 9"/>
                <a:gd name="T31" fmla="*/ 0 h 7"/>
                <a:gd name="T32" fmla="*/ 2 w 9"/>
                <a:gd name="T33" fmla="*/ 0 h 7"/>
                <a:gd name="T34" fmla="*/ 2 w 9"/>
                <a:gd name="T35" fmla="*/ 0 h 7"/>
                <a:gd name="T36" fmla="*/ 2 w 9"/>
                <a:gd name="T37" fmla="*/ 0 h 7"/>
                <a:gd name="T38" fmla="*/ 2 w 9"/>
                <a:gd name="T39" fmla="*/ 0 h 7"/>
                <a:gd name="T40" fmla="*/ 2 w 9"/>
                <a:gd name="T41" fmla="*/ 0 h 7"/>
                <a:gd name="T42" fmla="*/ 1 w 9"/>
                <a:gd name="T43" fmla="*/ 0 h 7"/>
                <a:gd name="T44" fmla="*/ 1 w 9"/>
                <a:gd name="T45" fmla="*/ 0 h 7"/>
                <a:gd name="T46" fmla="*/ 1 w 9"/>
                <a:gd name="T47" fmla="*/ 1 h 7"/>
                <a:gd name="T48" fmla="*/ 1 w 9"/>
                <a:gd name="T49" fmla="*/ 2 h 7"/>
                <a:gd name="T50" fmla="*/ 1 w 9"/>
                <a:gd name="T51" fmla="*/ 2 h 7"/>
                <a:gd name="T52" fmla="*/ 1 w 9"/>
                <a:gd name="T53" fmla="*/ 2 h 7"/>
                <a:gd name="T54" fmla="*/ 1 w 9"/>
                <a:gd name="T55" fmla="*/ 3 h 7"/>
                <a:gd name="T56" fmla="*/ 1 w 9"/>
                <a:gd name="T57" fmla="*/ 3 h 7"/>
                <a:gd name="T58" fmla="*/ 1 w 9"/>
                <a:gd name="T59" fmla="*/ 3 h 7"/>
                <a:gd name="T60" fmla="*/ 1 w 9"/>
                <a:gd name="T61" fmla="*/ 3 h 7"/>
                <a:gd name="T62" fmla="*/ 1 w 9"/>
                <a:gd name="T63" fmla="*/ 3 h 7"/>
                <a:gd name="T64" fmla="*/ 1 w 9"/>
                <a:gd name="T65" fmla="*/ 4 h 7"/>
                <a:gd name="T66" fmla="*/ 1 w 9"/>
                <a:gd name="T67" fmla="*/ 4 h 7"/>
                <a:gd name="T68" fmla="*/ 1 w 9"/>
                <a:gd name="T69" fmla="*/ 4 h 7"/>
                <a:gd name="T70" fmla="*/ 1 w 9"/>
                <a:gd name="T71" fmla="*/ 4 h 7"/>
                <a:gd name="T72" fmla="*/ 1 w 9"/>
                <a:gd name="T73" fmla="*/ 5 h 7"/>
                <a:gd name="T74" fmla="*/ 1 w 9"/>
                <a:gd name="T75" fmla="*/ 5 h 7"/>
                <a:gd name="T76" fmla="*/ 2 w 9"/>
                <a:gd name="T77" fmla="*/ 5 h 7"/>
                <a:gd name="T78" fmla="*/ 2 w 9"/>
                <a:gd name="T79" fmla="*/ 6 h 7"/>
                <a:gd name="T80" fmla="*/ 2 w 9"/>
                <a:gd name="T81" fmla="*/ 6 h 7"/>
                <a:gd name="T82" fmla="*/ 2 w 9"/>
                <a:gd name="T83" fmla="*/ 7 h 7"/>
                <a:gd name="T84" fmla="*/ 3 w 9"/>
                <a:gd name="T85" fmla="*/ 6 h 7"/>
                <a:gd name="T86" fmla="*/ 3 w 9"/>
                <a:gd name="T87" fmla="*/ 6 h 7"/>
                <a:gd name="T88" fmla="*/ 3 w 9"/>
                <a:gd name="T89" fmla="*/ 7 h 7"/>
                <a:gd name="T90" fmla="*/ 3 w 9"/>
                <a:gd name="T91" fmla="*/ 7 h 7"/>
                <a:gd name="T92" fmla="*/ 4 w 9"/>
                <a:gd name="T93" fmla="*/ 7 h 7"/>
                <a:gd name="T94" fmla="*/ 4 w 9"/>
                <a:gd name="T95" fmla="*/ 7 h 7"/>
                <a:gd name="T96" fmla="*/ 5 w 9"/>
                <a:gd name="T97" fmla="*/ 7 h 7"/>
                <a:gd name="T98" fmla="*/ 5 w 9"/>
                <a:gd name="T99" fmla="*/ 6 h 7"/>
                <a:gd name="T100" fmla="*/ 6 w 9"/>
                <a:gd name="T101" fmla="*/ 6 h 7"/>
                <a:gd name="T102" fmla="*/ 7 w 9"/>
                <a:gd name="T103" fmla="*/ 5 h 7"/>
                <a:gd name="T104" fmla="*/ 7 w 9"/>
                <a:gd name="T105" fmla="*/ 5 h 7"/>
                <a:gd name="T106" fmla="*/ 8 w 9"/>
                <a:gd name="T107" fmla="*/ 4 h 7"/>
                <a:gd name="T108" fmla="*/ 8 w 9"/>
                <a:gd name="T109" fmla="*/ 3 h 7"/>
                <a:gd name="T110" fmla="*/ 9 w 9"/>
                <a:gd name="T111" fmla="*/ 3 h 7"/>
                <a:gd name="T112" fmla="*/ 9 w 9"/>
                <a:gd name="T11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7">
                  <a:moveTo>
                    <a:pt x="8" y="3"/>
                  </a:moveTo>
                  <a:cubicBezTo>
                    <a:pt x="8" y="3"/>
                    <a:pt x="8" y="3"/>
                    <a:pt x="8" y="3"/>
                  </a:cubicBezTo>
                  <a:cubicBezTo>
                    <a:pt x="8" y="3"/>
                    <a:pt x="8" y="3"/>
                    <a:pt x="8" y="3"/>
                  </a:cubicBezTo>
                  <a:cubicBezTo>
                    <a:pt x="8" y="3"/>
                    <a:pt x="8" y="3"/>
                    <a:pt x="8" y="3"/>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94" name="Freeform 1495"/>
            <p:cNvSpPr>
              <a:spLocks/>
            </p:cNvSpPr>
            <p:nvPr/>
          </p:nvSpPr>
          <p:spPr bwMode="auto">
            <a:xfrm>
              <a:off x="5014912" y="7864475"/>
              <a:ext cx="1587" cy="3175"/>
            </a:xfrm>
            <a:custGeom>
              <a:avLst/>
              <a:gdLst>
                <a:gd name="T0" fmla="*/ 0 w 1"/>
                <a:gd name="T1" fmla="*/ 2 h 2"/>
                <a:gd name="T2" fmla="*/ 0 w 1"/>
                <a:gd name="T3" fmla="*/ 2 h 2"/>
                <a:gd name="T4" fmla="*/ 1 w 1"/>
                <a:gd name="T5" fmla="*/ 2 h 2"/>
                <a:gd name="T6" fmla="*/ 1 w 1"/>
                <a:gd name="T7" fmla="*/ 2 h 2"/>
                <a:gd name="T8" fmla="*/ 1 w 1"/>
                <a:gd name="T9" fmla="*/ 2 h 2"/>
                <a:gd name="T10" fmla="*/ 1 w 1"/>
                <a:gd name="T11" fmla="*/ 2 h 2"/>
                <a:gd name="T12" fmla="*/ 1 w 1"/>
                <a:gd name="T13" fmla="*/ 2 h 2"/>
                <a:gd name="T14" fmla="*/ 1 w 1"/>
                <a:gd name="T15" fmla="*/ 2 h 2"/>
                <a:gd name="T16" fmla="*/ 1 w 1"/>
                <a:gd name="T17" fmla="*/ 2 h 2"/>
                <a:gd name="T18" fmla="*/ 0 w 1"/>
                <a:gd name="T19" fmla="*/ 2 h 2"/>
                <a:gd name="T20" fmla="*/ 0 w 1"/>
                <a:gd name="T21" fmla="*/ 2 h 2"/>
                <a:gd name="T22" fmla="*/ 0 w 1"/>
                <a:gd name="T23" fmla="*/ 2 h 2"/>
                <a:gd name="T24" fmla="*/ 0 w 1"/>
                <a:gd name="T25" fmla="*/ 1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0 h 2"/>
                <a:gd name="T50" fmla="*/ 0 w 1"/>
                <a:gd name="T51" fmla="*/ 0 h 2"/>
                <a:gd name="T52" fmla="*/ 0 w 1"/>
                <a:gd name="T53" fmla="*/ 0 h 2"/>
                <a:gd name="T54" fmla="*/ 0 w 1"/>
                <a:gd name="T55" fmla="*/ 0 h 2"/>
                <a:gd name="T56" fmla="*/ 0 w 1"/>
                <a:gd name="T57" fmla="*/ 0 h 2"/>
                <a:gd name="T58" fmla="*/ 0 w 1"/>
                <a:gd name="T59" fmla="*/ 0 h 2"/>
                <a:gd name="T60" fmla="*/ 0 w 1"/>
                <a:gd name="T61" fmla="*/ 1 h 2"/>
                <a:gd name="T62" fmla="*/ 0 w 1"/>
                <a:gd name="T63" fmla="*/ 1 h 2"/>
                <a:gd name="T64" fmla="*/ 0 w 1"/>
                <a:gd name="T65" fmla="*/ 1 h 2"/>
                <a:gd name="T66" fmla="*/ 0 w 1"/>
                <a:gd name="T67" fmla="*/ 1 h 2"/>
                <a:gd name="T68" fmla="*/ 0 w 1"/>
                <a:gd name="T69" fmla="*/ 1 h 2"/>
                <a:gd name="T70" fmla="*/ 0 w 1"/>
                <a:gd name="T71" fmla="*/ 1 h 2"/>
                <a:gd name="T72" fmla="*/ 0 w 1"/>
                <a:gd name="T73" fmla="*/ 1 h 2"/>
                <a:gd name="T74" fmla="*/ 0 w 1"/>
                <a:gd name="T75" fmla="*/ 1 h 2"/>
                <a:gd name="T76" fmla="*/ 0 w 1"/>
                <a:gd name="T77" fmla="*/ 1 h 2"/>
                <a:gd name="T78" fmla="*/ 0 w 1"/>
                <a:gd name="T79" fmla="*/ 1 h 2"/>
                <a:gd name="T80" fmla="*/ 0 w 1"/>
                <a:gd name="T81" fmla="*/ 1 h 2"/>
                <a:gd name="T82" fmla="*/ 0 w 1"/>
                <a:gd name="T83" fmla="*/ 2 h 2"/>
                <a:gd name="T84" fmla="*/ 0 w 1"/>
                <a:gd name="T85" fmla="*/ 2 h 2"/>
                <a:gd name="T86" fmla="*/ 0 w 1"/>
                <a:gd name="T87" fmla="*/ 2 h 2"/>
                <a:gd name="T88" fmla="*/ 0 w 1"/>
                <a:gd name="T89" fmla="*/ 2 h 2"/>
                <a:gd name="T90" fmla="*/ 0 w 1"/>
                <a:gd name="T91" fmla="*/ 2 h 2"/>
                <a:gd name="T92" fmla="*/ 0 w 1"/>
                <a:gd name="T9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 h="2">
                  <a:moveTo>
                    <a:pt x="0" y="2"/>
                  </a:moveTo>
                  <a:lnTo>
                    <a:pt x="0" y="2"/>
                  </a:lnTo>
                  <a:lnTo>
                    <a:pt x="0" y="2"/>
                  </a:lnTo>
                  <a:lnTo>
                    <a:pt x="0" y="2"/>
                  </a:lnTo>
                  <a:lnTo>
                    <a:pt x="0" y="2"/>
                  </a:lnTo>
                  <a:lnTo>
                    <a:pt x="0" y="2"/>
                  </a:lnTo>
                  <a:lnTo>
                    <a:pt x="0" y="2"/>
                  </a:lnTo>
                  <a:lnTo>
                    <a:pt x="0"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1" y="2"/>
                  </a:lnTo>
                  <a:lnTo>
                    <a:pt x="1"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95" name="Rectangle 1496"/>
            <p:cNvSpPr>
              <a:spLocks noChangeArrowheads="1"/>
            </p:cNvSpPr>
            <p:nvPr/>
          </p:nvSpPr>
          <p:spPr bwMode="auto">
            <a:xfrm>
              <a:off x="4987925" y="778351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96" name="Rectangle 1497"/>
            <p:cNvSpPr>
              <a:spLocks noChangeArrowheads="1"/>
            </p:cNvSpPr>
            <p:nvPr/>
          </p:nvSpPr>
          <p:spPr bwMode="auto">
            <a:xfrm>
              <a:off x="4984750" y="778986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97" name="Rectangle 1498"/>
            <p:cNvSpPr>
              <a:spLocks noChangeArrowheads="1"/>
            </p:cNvSpPr>
            <p:nvPr/>
          </p:nvSpPr>
          <p:spPr bwMode="auto">
            <a:xfrm>
              <a:off x="4989512" y="7780338"/>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98" name="Freeform 1499"/>
            <p:cNvSpPr>
              <a:spLocks/>
            </p:cNvSpPr>
            <p:nvPr/>
          </p:nvSpPr>
          <p:spPr bwMode="auto">
            <a:xfrm>
              <a:off x="5010150" y="7796213"/>
              <a:ext cx="0" cy="1588"/>
            </a:xfrm>
            <a:custGeom>
              <a:avLst/>
              <a:gdLst>
                <a:gd name="T0" fmla="*/ 0 h 1"/>
                <a:gd name="T1" fmla="*/ 0 h 1"/>
                <a:gd name="T2" fmla="*/ 0 h 1"/>
                <a:gd name="T3" fmla="*/ 1 h 1"/>
                <a:gd name="T4" fmla="*/ 0 h 1"/>
                <a:gd name="T5" fmla="*/ 0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0"/>
                  </a:lnTo>
                  <a:lnTo>
                    <a:pt x="0" y="0"/>
                  </a:lnTo>
                  <a:lnTo>
                    <a:pt x="0" y="1"/>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499" name="Freeform 1500"/>
            <p:cNvSpPr>
              <a:spLocks/>
            </p:cNvSpPr>
            <p:nvPr/>
          </p:nvSpPr>
          <p:spPr bwMode="auto">
            <a:xfrm>
              <a:off x="5011737" y="7789863"/>
              <a:ext cx="1587" cy="1588"/>
            </a:xfrm>
            <a:custGeom>
              <a:avLst/>
              <a:gdLst>
                <a:gd name="T0" fmla="*/ 0 w 1"/>
                <a:gd name="T1" fmla="*/ 0 h 1"/>
                <a:gd name="T2" fmla="*/ 0 w 1"/>
                <a:gd name="T3" fmla="*/ 0 h 1"/>
                <a:gd name="T4" fmla="*/ 0 w 1"/>
                <a:gd name="T5" fmla="*/ 1 h 1"/>
                <a:gd name="T6" fmla="*/ 1 w 1"/>
                <a:gd name="T7" fmla="*/ 1 h 1"/>
                <a:gd name="T8" fmla="*/ 1 w 1"/>
                <a:gd name="T9" fmla="*/ 0 h 1"/>
                <a:gd name="T10" fmla="*/ 1 w 1"/>
                <a:gd name="T11" fmla="*/ 0 h 1"/>
                <a:gd name="T12" fmla="*/ 1 w 1"/>
                <a:gd name="T13" fmla="*/ 0 h 1"/>
                <a:gd name="T14" fmla="*/ 1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lnTo>
                    <a:pt x="0" y="0"/>
                  </a:lnTo>
                  <a:lnTo>
                    <a:pt x="0" y="1"/>
                  </a:lnTo>
                  <a:lnTo>
                    <a:pt x="1" y="1"/>
                  </a:lnTo>
                  <a:lnTo>
                    <a:pt x="1" y="0"/>
                  </a:lnTo>
                  <a:lnTo>
                    <a:pt x="1" y="0"/>
                  </a:lnTo>
                  <a:lnTo>
                    <a:pt x="1" y="0"/>
                  </a:ln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00" name="Freeform 1501"/>
            <p:cNvSpPr>
              <a:spLocks/>
            </p:cNvSpPr>
            <p:nvPr/>
          </p:nvSpPr>
          <p:spPr bwMode="auto">
            <a:xfrm>
              <a:off x="5011737" y="7788275"/>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0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0 h 1"/>
                <a:gd name="T42" fmla="*/ 1 w 1"/>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0" y="1"/>
                  </a:lnTo>
                  <a:lnTo>
                    <a:pt x="1" y="1"/>
                  </a:lnTo>
                  <a:lnTo>
                    <a:pt x="1" y="1"/>
                  </a:lnTo>
                  <a:lnTo>
                    <a:pt x="1" y="1"/>
                  </a:lnTo>
                  <a:lnTo>
                    <a:pt x="1" y="1"/>
                  </a:lnTo>
                  <a:lnTo>
                    <a:pt x="1" y="1"/>
                  </a:lnTo>
                  <a:lnTo>
                    <a:pt x="1" y="1"/>
                  </a:lnTo>
                  <a:lnTo>
                    <a:pt x="1" y="1"/>
                  </a:lnTo>
                  <a:lnTo>
                    <a:pt x="1" y="1"/>
                  </a:lnTo>
                  <a:lnTo>
                    <a:pt x="1" y="1"/>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01" name="Freeform 1502"/>
            <p:cNvSpPr>
              <a:spLocks/>
            </p:cNvSpPr>
            <p:nvPr/>
          </p:nvSpPr>
          <p:spPr bwMode="auto">
            <a:xfrm>
              <a:off x="5008562" y="7786688"/>
              <a:ext cx="1587" cy="1588"/>
            </a:xfrm>
            <a:custGeom>
              <a:avLst/>
              <a:gdLst>
                <a:gd name="T0" fmla="*/ 0 w 1"/>
                <a:gd name="T1" fmla="*/ 0 h 1"/>
                <a:gd name="T2" fmla="*/ 1 w 1"/>
                <a:gd name="T3" fmla="*/ 0 h 1"/>
                <a:gd name="T4" fmla="*/ 1 w 1"/>
                <a:gd name="T5" fmla="*/ 0 h 1"/>
                <a:gd name="T6" fmla="*/ 1 w 1"/>
                <a:gd name="T7" fmla="*/ 0 h 1"/>
                <a:gd name="T8" fmla="*/ 1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lnTo>
                    <a:pt x="1" y="0"/>
                  </a:lnTo>
                  <a:lnTo>
                    <a:pt x="1" y="0"/>
                  </a:lnTo>
                  <a:lnTo>
                    <a:pt x="1" y="0"/>
                  </a:lnTo>
                  <a:lnTo>
                    <a:pt x="1" y="1"/>
                  </a:lnTo>
                  <a:lnTo>
                    <a:pt x="1" y="1"/>
                  </a:lnTo>
                  <a:lnTo>
                    <a:pt x="1" y="1"/>
                  </a:lnTo>
                  <a:lnTo>
                    <a:pt x="1"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02" name="Freeform 1503"/>
            <p:cNvSpPr>
              <a:spLocks/>
            </p:cNvSpPr>
            <p:nvPr/>
          </p:nvSpPr>
          <p:spPr bwMode="auto">
            <a:xfrm>
              <a:off x="4999037" y="7775575"/>
              <a:ext cx="1587" cy="1588"/>
            </a:xfrm>
            <a:custGeom>
              <a:avLst/>
              <a:gdLst>
                <a:gd name="T0" fmla="*/ 1 w 1"/>
                <a:gd name="T1" fmla="*/ 0 h 1"/>
                <a:gd name="T2" fmla="*/ 1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lnTo>
                    <a:pt x="1" y="0"/>
                  </a:lnTo>
                  <a:lnTo>
                    <a:pt x="1" y="0"/>
                  </a:lnTo>
                  <a:lnTo>
                    <a:pt x="1" y="0"/>
                  </a:lnTo>
                  <a:lnTo>
                    <a:pt x="1" y="1"/>
                  </a:lnTo>
                  <a:lnTo>
                    <a:pt x="1"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03" name="Freeform 1504"/>
            <p:cNvSpPr>
              <a:spLocks/>
            </p:cNvSpPr>
            <p:nvPr/>
          </p:nvSpPr>
          <p:spPr bwMode="auto">
            <a:xfrm>
              <a:off x="5002212" y="7773988"/>
              <a:ext cx="0" cy="1588"/>
            </a:xfrm>
            <a:custGeom>
              <a:avLst/>
              <a:gdLst>
                <a:gd name="T0" fmla="*/ 1 h 1"/>
                <a:gd name="T1" fmla="*/ 1 h 1"/>
                <a:gd name="T2" fmla="*/ 1 h 1"/>
                <a:gd name="T3" fmla="*/ 1 h 1"/>
                <a:gd name="T4" fmla="*/ 1 h 1"/>
                <a:gd name="T5" fmla="*/ 0 h 1"/>
                <a:gd name="T6" fmla="*/ 0 h 1"/>
                <a:gd name="T7" fmla="*/ 0 h 1"/>
                <a:gd name="T8" fmla="*/ 0 h 1"/>
                <a:gd name="T9" fmla="*/ 0 h 1"/>
                <a:gd name="T10"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1"/>
                  </a:moveTo>
                  <a:lnTo>
                    <a:pt x="0" y="1"/>
                  </a:lnTo>
                  <a:lnTo>
                    <a:pt x="0" y="1"/>
                  </a:lnTo>
                  <a:lnTo>
                    <a:pt x="0" y="1"/>
                  </a:lnTo>
                  <a:lnTo>
                    <a:pt x="0" y="1"/>
                  </a:lnTo>
                  <a:lnTo>
                    <a:pt x="0" y="0"/>
                  </a:lnTo>
                  <a:lnTo>
                    <a:pt x="0" y="0"/>
                  </a:lnTo>
                  <a:lnTo>
                    <a:pt x="0" y="0"/>
                  </a:lnTo>
                  <a:lnTo>
                    <a:pt x="0"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04" name="Freeform 1505"/>
            <p:cNvSpPr>
              <a:spLocks/>
            </p:cNvSpPr>
            <p:nvPr/>
          </p:nvSpPr>
          <p:spPr bwMode="auto">
            <a:xfrm>
              <a:off x="5000625" y="7772400"/>
              <a:ext cx="1587" cy="317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0 h 2"/>
                <a:gd name="T12" fmla="*/ 1 w 1"/>
                <a:gd name="T13" fmla="*/ 0 h 2"/>
                <a:gd name="T14" fmla="*/ 1 w 1"/>
                <a:gd name="T15" fmla="*/ 0 h 2"/>
                <a:gd name="T16" fmla="*/ 0 w 1"/>
                <a:gd name="T17" fmla="*/ 0 h 2"/>
                <a:gd name="T18" fmla="*/ 0 w 1"/>
                <a:gd name="T19" fmla="*/ 0 h 2"/>
                <a:gd name="T20" fmla="*/ 0 w 1"/>
                <a:gd name="T21" fmla="*/ 0 h 2"/>
                <a:gd name="T22" fmla="*/ 0 w 1"/>
                <a:gd name="T23" fmla="*/ 0 h 2"/>
                <a:gd name="T24" fmla="*/ 0 w 1"/>
                <a:gd name="T25" fmla="*/ 1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2 h 2"/>
                <a:gd name="T40" fmla="*/ 0 w 1"/>
                <a:gd name="T41" fmla="*/ 2 h 2"/>
                <a:gd name="T42" fmla="*/ 0 w 1"/>
                <a:gd name="T43" fmla="*/ 2 h 2"/>
                <a:gd name="T44" fmla="*/ 0 w 1"/>
                <a:gd name="T45" fmla="*/ 2 h 2"/>
                <a:gd name="T46" fmla="*/ 0 w 1"/>
                <a:gd name="T47" fmla="*/ 2 h 2"/>
                <a:gd name="T48" fmla="*/ 0 w 1"/>
                <a:gd name="T49" fmla="*/ 2 h 2"/>
                <a:gd name="T50" fmla="*/ 0 w 1"/>
                <a:gd name="T51" fmla="*/ 2 h 2"/>
                <a:gd name="T52" fmla="*/ 0 w 1"/>
                <a:gd name="T53" fmla="*/ 1 h 2"/>
                <a:gd name="T54" fmla="*/ 1 w 1"/>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2">
                  <a:moveTo>
                    <a:pt x="1" y="1"/>
                  </a:moveTo>
                  <a:lnTo>
                    <a:pt x="1" y="1"/>
                  </a:lnTo>
                  <a:lnTo>
                    <a:pt x="1" y="1"/>
                  </a:lnTo>
                  <a:lnTo>
                    <a:pt x="1" y="1"/>
                  </a:lnTo>
                  <a:lnTo>
                    <a:pt x="1" y="1"/>
                  </a:lnTo>
                  <a:lnTo>
                    <a:pt x="1" y="0"/>
                  </a:lnTo>
                  <a:lnTo>
                    <a:pt x="1" y="0"/>
                  </a:lnTo>
                  <a:lnTo>
                    <a:pt x="1" y="0"/>
                  </a:lnTo>
                  <a:lnTo>
                    <a:pt x="0" y="0"/>
                  </a:lnTo>
                  <a:lnTo>
                    <a:pt x="0" y="0"/>
                  </a:lnTo>
                  <a:lnTo>
                    <a:pt x="0" y="0"/>
                  </a:lnTo>
                  <a:lnTo>
                    <a:pt x="0" y="0"/>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lnTo>
                    <a:pt x="0"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05" name="Freeform 1506"/>
            <p:cNvSpPr>
              <a:spLocks/>
            </p:cNvSpPr>
            <p:nvPr/>
          </p:nvSpPr>
          <p:spPr bwMode="auto">
            <a:xfrm>
              <a:off x="4991100" y="77660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06" name="Freeform 1507"/>
            <p:cNvSpPr>
              <a:spLocks/>
            </p:cNvSpPr>
            <p:nvPr/>
          </p:nvSpPr>
          <p:spPr bwMode="auto">
            <a:xfrm>
              <a:off x="4999037" y="7789863"/>
              <a:ext cx="0" cy="3175"/>
            </a:xfrm>
            <a:custGeom>
              <a:avLst/>
              <a:gdLst>
                <a:gd name="T0" fmla="*/ 0 h 2"/>
                <a:gd name="T1" fmla="*/ 0 h 2"/>
                <a:gd name="T2" fmla="*/ 0 h 2"/>
                <a:gd name="T3" fmla="*/ 0 h 2"/>
                <a:gd name="T4" fmla="*/ 0 h 2"/>
                <a:gd name="T5" fmla="*/ 0 h 2"/>
                <a:gd name="T6" fmla="*/ 0 h 2"/>
                <a:gd name="T7" fmla="*/ 0 h 2"/>
                <a:gd name="T8" fmla="*/ 0 h 2"/>
                <a:gd name="T9" fmla="*/ 0 h 2"/>
                <a:gd name="T10" fmla="*/ 0 h 2"/>
                <a:gd name="T11" fmla="*/ 0 h 2"/>
                <a:gd name="T12" fmla="*/ 0 h 2"/>
                <a:gd name="T13" fmla="*/ 0 h 2"/>
                <a:gd name="T14" fmla="*/ 1 h 2"/>
                <a:gd name="T15" fmla="*/ 1 h 2"/>
                <a:gd name="T16" fmla="*/ 1 h 2"/>
                <a:gd name="T17" fmla="*/ 1 h 2"/>
                <a:gd name="T18" fmla="*/ 1 h 2"/>
                <a:gd name="T19" fmla="*/ 1 h 2"/>
                <a:gd name="T20" fmla="*/ 1 h 2"/>
                <a:gd name="T21" fmla="*/ 1 h 2"/>
                <a:gd name="T22" fmla="*/ 1 h 2"/>
                <a:gd name="T23" fmla="*/ 2 h 2"/>
                <a:gd name="T24" fmla="*/ 2 h 2"/>
                <a:gd name="T25" fmla="*/ 2 h 2"/>
                <a:gd name="T26" fmla="*/ 2 h 2"/>
                <a:gd name="T27" fmla="*/ 2 h 2"/>
                <a:gd name="T28" fmla="*/ 1 h 2"/>
                <a:gd name="T29" fmla="*/ 1 h 2"/>
                <a:gd name="T30" fmla="*/ 1 h 2"/>
                <a:gd name="T31" fmla="*/ 1 h 2"/>
                <a:gd name="T32" fmla="*/ 1 h 2"/>
                <a:gd name="T33" fmla="*/ 1 h 2"/>
                <a:gd name="T34" fmla="*/ 1 h 2"/>
                <a:gd name="T35" fmla="*/ 1 h 2"/>
                <a:gd name="T36" fmla="*/ 0 h 2"/>
                <a:gd name="T37" fmla="*/ 0 h 2"/>
                <a:gd name="T38" fmla="*/ 0 h 2"/>
                <a:gd name="T39" fmla="*/ 0 h 2"/>
                <a:gd name="T40" fmla="*/ 0 h 2"/>
                <a:gd name="T41" fmla="*/ 0 h 2"/>
                <a:gd name="T42"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Lst>
              <a:rect l="0" t="0" r="r" b="b"/>
              <a:pathLst>
                <a:path h="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07" name="Freeform 1508"/>
            <p:cNvSpPr>
              <a:spLocks/>
            </p:cNvSpPr>
            <p:nvPr/>
          </p:nvSpPr>
          <p:spPr bwMode="auto">
            <a:xfrm>
              <a:off x="4992687" y="7777163"/>
              <a:ext cx="6350" cy="9525"/>
            </a:xfrm>
            <a:custGeom>
              <a:avLst/>
              <a:gdLst>
                <a:gd name="T0" fmla="*/ 1 w 4"/>
                <a:gd name="T1" fmla="*/ 6 h 6"/>
                <a:gd name="T2" fmla="*/ 1 w 4"/>
                <a:gd name="T3" fmla="*/ 6 h 6"/>
                <a:gd name="T4" fmla="*/ 1 w 4"/>
                <a:gd name="T5" fmla="*/ 6 h 6"/>
                <a:gd name="T6" fmla="*/ 2 w 4"/>
                <a:gd name="T7" fmla="*/ 5 h 6"/>
                <a:gd name="T8" fmla="*/ 2 w 4"/>
                <a:gd name="T9" fmla="*/ 5 h 6"/>
                <a:gd name="T10" fmla="*/ 2 w 4"/>
                <a:gd name="T11" fmla="*/ 5 h 6"/>
                <a:gd name="T12" fmla="*/ 2 w 4"/>
                <a:gd name="T13" fmla="*/ 4 h 6"/>
                <a:gd name="T14" fmla="*/ 2 w 4"/>
                <a:gd name="T15" fmla="*/ 4 h 6"/>
                <a:gd name="T16" fmla="*/ 3 w 4"/>
                <a:gd name="T17" fmla="*/ 4 h 6"/>
                <a:gd name="T18" fmla="*/ 3 w 4"/>
                <a:gd name="T19" fmla="*/ 3 h 6"/>
                <a:gd name="T20" fmla="*/ 3 w 4"/>
                <a:gd name="T21" fmla="*/ 3 h 6"/>
                <a:gd name="T22" fmla="*/ 4 w 4"/>
                <a:gd name="T23" fmla="*/ 3 h 6"/>
                <a:gd name="T24" fmla="*/ 4 w 4"/>
                <a:gd name="T25" fmla="*/ 2 h 6"/>
                <a:gd name="T26" fmla="*/ 4 w 4"/>
                <a:gd name="T27" fmla="*/ 2 h 6"/>
                <a:gd name="T28" fmla="*/ 4 w 4"/>
                <a:gd name="T29" fmla="*/ 1 h 6"/>
                <a:gd name="T30" fmla="*/ 4 w 4"/>
                <a:gd name="T31" fmla="*/ 0 h 6"/>
                <a:gd name="T32" fmla="*/ 4 w 4"/>
                <a:gd name="T33" fmla="*/ 0 h 6"/>
                <a:gd name="T34" fmla="*/ 4 w 4"/>
                <a:gd name="T35" fmla="*/ 0 h 6"/>
                <a:gd name="T36" fmla="*/ 4 w 4"/>
                <a:gd name="T37" fmla="*/ 0 h 6"/>
                <a:gd name="T38" fmla="*/ 4 w 4"/>
                <a:gd name="T39" fmla="*/ 0 h 6"/>
                <a:gd name="T40" fmla="*/ 4 w 4"/>
                <a:gd name="T41" fmla="*/ 0 h 6"/>
                <a:gd name="T42" fmla="*/ 4 w 4"/>
                <a:gd name="T43" fmla="*/ 0 h 6"/>
                <a:gd name="T44" fmla="*/ 4 w 4"/>
                <a:gd name="T45" fmla="*/ 0 h 6"/>
                <a:gd name="T46" fmla="*/ 4 w 4"/>
                <a:gd name="T47" fmla="*/ 0 h 6"/>
                <a:gd name="T48" fmla="*/ 4 w 4"/>
                <a:gd name="T49" fmla="*/ 0 h 6"/>
                <a:gd name="T50" fmla="*/ 4 w 4"/>
                <a:gd name="T51" fmla="*/ 0 h 6"/>
                <a:gd name="T52" fmla="*/ 4 w 4"/>
                <a:gd name="T53" fmla="*/ 0 h 6"/>
                <a:gd name="T54" fmla="*/ 3 w 4"/>
                <a:gd name="T55" fmla="*/ 1 h 6"/>
                <a:gd name="T56" fmla="*/ 3 w 4"/>
                <a:gd name="T57" fmla="*/ 1 h 6"/>
                <a:gd name="T58" fmla="*/ 2 w 4"/>
                <a:gd name="T59" fmla="*/ 1 h 6"/>
                <a:gd name="T60" fmla="*/ 1 w 4"/>
                <a:gd name="T61" fmla="*/ 2 h 6"/>
                <a:gd name="T62" fmla="*/ 1 w 4"/>
                <a:gd name="T63" fmla="*/ 2 h 6"/>
                <a:gd name="T64" fmla="*/ 1 w 4"/>
                <a:gd name="T65" fmla="*/ 3 h 6"/>
                <a:gd name="T66" fmla="*/ 1 w 4"/>
                <a:gd name="T67" fmla="*/ 3 h 6"/>
                <a:gd name="T68" fmla="*/ 1 w 4"/>
                <a:gd name="T69" fmla="*/ 3 h 6"/>
                <a:gd name="T70" fmla="*/ 1 w 4"/>
                <a:gd name="T71" fmla="*/ 3 h 6"/>
                <a:gd name="T72" fmla="*/ 2 w 4"/>
                <a:gd name="T73" fmla="*/ 3 h 6"/>
                <a:gd name="T74" fmla="*/ 2 w 4"/>
                <a:gd name="T75" fmla="*/ 3 h 6"/>
                <a:gd name="T76" fmla="*/ 2 w 4"/>
                <a:gd name="T77" fmla="*/ 3 h 6"/>
                <a:gd name="T78" fmla="*/ 3 w 4"/>
                <a:gd name="T79" fmla="*/ 3 h 6"/>
                <a:gd name="T80" fmla="*/ 3 w 4"/>
                <a:gd name="T81" fmla="*/ 3 h 6"/>
                <a:gd name="T82" fmla="*/ 2 w 4"/>
                <a:gd name="T83" fmla="*/ 3 h 6"/>
                <a:gd name="T84" fmla="*/ 2 w 4"/>
                <a:gd name="T85" fmla="*/ 3 h 6"/>
                <a:gd name="T86" fmla="*/ 2 w 4"/>
                <a:gd name="T87" fmla="*/ 3 h 6"/>
                <a:gd name="T88" fmla="*/ 2 w 4"/>
                <a:gd name="T89" fmla="*/ 3 h 6"/>
                <a:gd name="T90" fmla="*/ 1 w 4"/>
                <a:gd name="T91" fmla="*/ 3 h 6"/>
                <a:gd name="T92" fmla="*/ 1 w 4"/>
                <a:gd name="T93" fmla="*/ 3 h 6"/>
                <a:gd name="T94" fmla="*/ 1 w 4"/>
                <a:gd name="T95" fmla="*/ 3 h 6"/>
                <a:gd name="T96" fmla="*/ 1 w 4"/>
                <a:gd name="T97" fmla="*/ 4 h 6"/>
                <a:gd name="T98" fmla="*/ 0 w 4"/>
                <a:gd name="T99" fmla="*/ 4 h 6"/>
                <a:gd name="T100" fmla="*/ 0 w 4"/>
                <a:gd name="T101" fmla="*/ 5 h 6"/>
                <a:gd name="T102" fmla="*/ 0 w 4"/>
                <a:gd name="T103" fmla="*/ 6 h 6"/>
                <a:gd name="T104" fmla="*/ 1 w 4"/>
                <a:gd name="T105" fmla="*/ 6 h 6"/>
                <a:gd name="T106" fmla="*/ 1 w 4"/>
                <a:gd name="T107" fmla="*/ 6 h 6"/>
                <a:gd name="T108" fmla="*/ 1 w 4"/>
                <a:gd name="T109" fmla="*/ 6 h 6"/>
                <a:gd name="T110" fmla="*/ 1 w 4"/>
                <a:gd name="T11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 h="6">
                  <a:moveTo>
                    <a:pt x="1" y="6"/>
                  </a:moveTo>
                  <a:lnTo>
                    <a:pt x="1" y="6"/>
                  </a:lnTo>
                  <a:lnTo>
                    <a:pt x="1" y="6"/>
                  </a:lnTo>
                  <a:lnTo>
                    <a:pt x="1" y="6"/>
                  </a:lnTo>
                  <a:lnTo>
                    <a:pt x="1" y="6"/>
                  </a:lnTo>
                  <a:lnTo>
                    <a:pt x="1" y="6"/>
                  </a:lnTo>
                  <a:lnTo>
                    <a:pt x="1" y="6"/>
                  </a:lnTo>
                  <a:lnTo>
                    <a:pt x="1" y="6"/>
                  </a:lnTo>
                  <a:lnTo>
                    <a:pt x="1" y="6"/>
                  </a:lnTo>
                  <a:lnTo>
                    <a:pt x="2" y="5"/>
                  </a:lnTo>
                  <a:lnTo>
                    <a:pt x="2" y="5"/>
                  </a:lnTo>
                  <a:lnTo>
                    <a:pt x="2" y="5"/>
                  </a:lnTo>
                  <a:lnTo>
                    <a:pt x="2" y="5"/>
                  </a:lnTo>
                  <a:lnTo>
                    <a:pt x="2" y="5"/>
                  </a:lnTo>
                  <a:lnTo>
                    <a:pt x="2" y="5"/>
                  </a:lnTo>
                  <a:lnTo>
                    <a:pt x="2" y="5"/>
                  </a:lnTo>
                  <a:lnTo>
                    <a:pt x="2" y="5"/>
                  </a:lnTo>
                  <a:lnTo>
                    <a:pt x="2" y="5"/>
                  </a:lnTo>
                  <a:lnTo>
                    <a:pt x="2" y="4"/>
                  </a:lnTo>
                  <a:lnTo>
                    <a:pt x="2" y="4"/>
                  </a:lnTo>
                  <a:lnTo>
                    <a:pt x="2" y="4"/>
                  </a:lnTo>
                  <a:lnTo>
                    <a:pt x="2" y="4"/>
                  </a:lnTo>
                  <a:lnTo>
                    <a:pt x="2" y="5"/>
                  </a:lnTo>
                  <a:lnTo>
                    <a:pt x="2" y="4"/>
                  </a:lnTo>
                  <a:lnTo>
                    <a:pt x="2" y="4"/>
                  </a:lnTo>
                  <a:lnTo>
                    <a:pt x="3" y="4"/>
                  </a:lnTo>
                  <a:lnTo>
                    <a:pt x="3" y="4"/>
                  </a:lnTo>
                  <a:lnTo>
                    <a:pt x="3" y="3"/>
                  </a:lnTo>
                  <a:lnTo>
                    <a:pt x="3" y="3"/>
                  </a:lnTo>
                  <a:lnTo>
                    <a:pt x="3" y="3"/>
                  </a:lnTo>
                  <a:lnTo>
                    <a:pt x="3" y="3"/>
                  </a:lnTo>
                  <a:lnTo>
                    <a:pt x="3" y="3"/>
                  </a:lnTo>
                  <a:lnTo>
                    <a:pt x="3" y="3"/>
                  </a:lnTo>
                  <a:lnTo>
                    <a:pt x="3" y="3"/>
                  </a:lnTo>
                  <a:lnTo>
                    <a:pt x="4" y="3"/>
                  </a:lnTo>
                  <a:lnTo>
                    <a:pt x="4" y="3"/>
                  </a:lnTo>
                  <a:lnTo>
                    <a:pt x="4" y="3"/>
                  </a:lnTo>
                  <a:lnTo>
                    <a:pt x="4" y="2"/>
                  </a:lnTo>
                  <a:lnTo>
                    <a:pt x="4" y="2"/>
                  </a:lnTo>
                  <a:lnTo>
                    <a:pt x="4" y="2"/>
                  </a:lnTo>
                  <a:lnTo>
                    <a:pt x="4" y="2"/>
                  </a:lnTo>
                  <a:lnTo>
                    <a:pt x="4" y="2"/>
                  </a:lnTo>
                  <a:lnTo>
                    <a:pt x="4" y="2"/>
                  </a:lnTo>
                  <a:lnTo>
                    <a:pt x="4" y="1"/>
                  </a:lnTo>
                  <a:lnTo>
                    <a:pt x="4" y="1"/>
                  </a:lnTo>
                  <a:lnTo>
                    <a:pt x="4" y="1"/>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3" y="0"/>
                  </a:lnTo>
                  <a:lnTo>
                    <a:pt x="3" y="1"/>
                  </a:lnTo>
                  <a:lnTo>
                    <a:pt x="3" y="1"/>
                  </a:lnTo>
                  <a:lnTo>
                    <a:pt x="3" y="1"/>
                  </a:lnTo>
                  <a:lnTo>
                    <a:pt x="3" y="1"/>
                  </a:lnTo>
                  <a:lnTo>
                    <a:pt x="3" y="1"/>
                  </a:lnTo>
                  <a:lnTo>
                    <a:pt x="2" y="1"/>
                  </a:lnTo>
                  <a:lnTo>
                    <a:pt x="2" y="1"/>
                  </a:lnTo>
                  <a:lnTo>
                    <a:pt x="2" y="1"/>
                  </a:lnTo>
                  <a:lnTo>
                    <a:pt x="2" y="1"/>
                  </a:lnTo>
                  <a:lnTo>
                    <a:pt x="2" y="2"/>
                  </a:lnTo>
                  <a:lnTo>
                    <a:pt x="1" y="2"/>
                  </a:lnTo>
                  <a:lnTo>
                    <a:pt x="1" y="2"/>
                  </a:lnTo>
                  <a:lnTo>
                    <a:pt x="1" y="2"/>
                  </a:lnTo>
                  <a:lnTo>
                    <a:pt x="1" y="2"/>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3"/>
                  </a:lnTo>
                  <a:lnTo>
                    <a:pt x="2" y="3"/>
                  </a:lnTo>
                  <a:lnTo>
                    <a:pt x="2" y="3"/>
                  </a:lnTo>
                  <a:lnTo>
                    <a:pt x="2" y="3"/>
                  </a:lnTo>
                  <a:lnTo>
                    <a:pt x="2" y="3"/>
                  </a:lnTo>
                  <a:lnTo>
                    <a:pt x="2" y="3"/>
                  </a:lnTo>
                  <a:lnTo>
                    <a:pt x="2" y="3"/>
                  </a:lnTo>
                  <a:lnTo>
                    <a:pt x="3" y="3"/>
                  </a:lnTo>
                  <a:lnTo>
                    <a:pt x="3" y="3"/>
                  </a:lnTo>
                  <a:lnTo>
                    <a:pt x="3" y="3"/>
                  </a:lnTo>
                  <a:lnTo>
                    <a:pt x="3" y="3"/>
                  </a:lnTo>
                  <a:lnTo>
                    <a:pt x="3" y="3"/>
                  </a:lnTo>
                  <a:lnTo>
                    <a:pt x="3" y="3"/>
                  </a:lnTo>
                  <a:lnTo>
                    <a:pt x="2" y="3"/>
                  </a:lnTo>
                  <a:lnTo>
                    <a:pt x="2" y="3"/>
                  </a:lnTo>
                  <a:lnTo>
                    <a:pt x="2" y="3"/>
                  </a:lnTo>
                  <a:lnTo>
                    <a:pt x="2" y="3"/>
                  </a:lnTo>
                  <a:lnTo>
                    <a:pt x="2" y="3"/>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0" y="4"/>
                  </a:lnTo>
                  <a:lnTo>
                    <a:pt x="0" y="4"/>
                  </a:lnTo>
                  <a:lnTo>
                    <a:pt x="0" y="4"/>
                  </a:lnTo>
                  <a:lnTo>
                    <a:pt x="0" y="5"/>
                  </a:lnTo>
                  <a:lnTo>
                    <a:pt x="0" y="5"/>
                  </a:lnTo>
                  <a:lnTo>
                    <a:pt x="0" y="5"/>
                  </a:lnTo>
                  <a:lnTo>
                    <a:pt x="0" y="5"/>
                  </a:lnTo>
                  <a:lnTo>
                    <a:pt x="0" y="6"/>
                  </a:lnTo>
                  <a:lnTo>
                    <a:pt x="0" y="6"/>
                  </a:lnTo>
                  <a:lnTo>
                    <a:pt x="0" y="6"/>
                  </a:lnTo>
                  <a:lnTo>
                    <a:pt x="1" y="6"/>
                  </a:lnTo>
                  <a:lnTo>
                    <a:pt x="1" y="6"/>
                  </a:lnTo>
                  <a:lnTo>
                    <a:pt x="1" y="6"/>
                  </a:lnTo>
                  <a:lnTo>
                    <a:pt x="1" y="6"/>
                  </a:lnTo>
                  <a:lnTo>
                    <a:pt x="1" y="6"/>
                  </a:lnTo>
                  <a:lnTo>
                    <a:pt x="1" y="6"/>
                  </a:lnTo>
                  <a:lnTo>
                    <a:pt x="1"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08" name="Freeform 1509"/>
            <p:cNvSpPr>
              <a:spLocks/>
            </p:cNvSpPr>
            <p:nvPr/>
          </p:nvSpPr>
          <p:spPr bwMode="auto">
            <a:xfrm>
              <a:off x="5008562" y="7783513"/>
              <a:ext cx="3175" cy="6350"/>
            </a:xfrm>
            <a:custGeom>
              <a:avLst/>
              <a:gdLst>
                <a:gd name="T0" fmla="*/ 0 w 3"/>
                <a:gd name="T1" fmla="*/ 1 h 5"/>
                <a:gd name="T2" fmla="*/ 0 w 3"/>
                <a:gd name="T3" fmla="*/ 1 h 5"/>
                <a:gd name="T4" fmla="*/ 0 w 3"/>
                <a:gd name="T5" fmla="*/ 1 h 5"/>
                <a:gd name="T6" fmla="*/ 0 w 3"/>
                <a:gd name="T7" fmla="*/ 2 h 5"/>
                <a:gd name="T8" fmla="*/ 0 w 3"/>
                <a:gd name="T9" fmla="*/ 2 h 5"/>
                <a:gd name="T10" fmla="*/ 1 w 3"/>
                <a:gd name="T11" fmla="*/ 2 h 5"/>
                <a:gd name="T12" fmla="*/ 1 w 3"/>
                <a:gd name="T13" fmla="*/ 2 h 5"/>
                <a:gd name="T14" fmla="*/ 1 w 3"/>
                <a:gd name="T15" fmla="*/ 2 h 5"/>
                <a:gd name="T16" fmla="*/ 1 w 3"/>
                <a:gd name="T17" fmla="*/ 3 h 5"/>
                <a:gd name="T18" fmla="*/ 1 w 3"/>
                <a:gd name="T19" fmla="*/ 3 h 5"/>
                <a:gd name="T20" fmla="*/ 1 w 3"/>
                <a:gd name="T21" fmla="*/ 3 h 5"/>
                <a:gd name="T22" fmla="*/ 1 w 3"/>
                <a:gd name="T23" fmla="*/ 3 h 5"/>
                <a:gd name="T24" fmla="*/ 1 w 3"/>
                <a:gd name="T25" fmla="*/ 4 h 5"/>
                <a:gd name="T26" fmla="*/ 1 w 3"/>
                <a:gd name="T27" fmla="*/ 4 h 5"/>
                <a:gd name="T28" fmla="*/ 1 w 3"/>
                <a:gd name="T29" fmla="*/ 4 h 5"/>
                <a:gd name="T30" fmla="*/ 2 w 3"/>
                <a:gd name="T31" fmla="*/ 4 h 5"/>
                <a:gd name="T32" fmla="*/ 2 w 3"/>
                <a:gd name="T33" fmla="*/ 4 h 5"/>
                <a:gd name="T34" fmla="*/ 2 w 3"/>
                <a:gd name="T35" fmla="*/ 5 h 5"/>
                <a:gd name="T36" fmla="*/ 2 w 3"/>
                <a:gd name="T37" fmla="*/ 5 h 5"/>
                <a:gd name="T38" fmla="*/ 3 w 3"/>
                <a:gd name="T39" fmla="*/ 5 h 5"/>
                <a:gd name="T40" fmla="*/ 3 w 3"/>
                <a:gd name="T41" fmla="*/ 5 h 5"/>
                <a:gd name="T42" fmla="*/ 2 w 3"/>
                <a:gd name="T43" fmla="*/ 5 h 5"/>
                <a:gd name="T44" fmla="*/ 3 w 3"/>
                <a:gd name="T45" fmla="*/ 4 h 5"/>
                <a:gd name="T46" fmla="*/ 3 w 3"/>
                <a:gd name="T47" fmla="*/ 4 h 5"/>
                <a:gd name="T48" fmla="*/ 3 w 3"/>
                <a:gd name="T49" fmla="*/ 4 h 5"/>
                <a:gd name="T50" fmla="*/ 3 w 3"/>
                <a:gd name="T51" fmla="*/ 3 h 5"/>
                <a:gd name="T52" fmla="*/ 3 w 3"/>
                <a:gd name="T53" fmla="*/ 2 h 5"/>
                <a:gd name="T54" fmla="*/ 2 w 3"/>
                <a:gd name="T55" fmla="*/ 2 h 5"/>
                <a:gd name="T56" fmla="*/ 2 w 3"/>
                <a:gd name="T57" fmla="*/ 2 h 5"/>
                <a:gd name="T58" fmla="*/ 2 w 3"/>
                <a:gd name="T59" fmla="*/ 2 h 5"/>
                <a:gd name="T60" fmla="*/ 2 w 3"/>
                <a:gd name="T61" fmla="*/ 2 h 5"/>
                <a:gd name="T62" fmla="*/ 2 w 3"/>
                <a:gd name="T63" fmla="*/ 1 h 5"/>
                <a:gd name="T64" fmla="*/ 2 w 3"/>
                <a:gd name="T65" fmla="*/ 1 h 5"/>
                <a:gd name="T66" fmla="*/ 2 w 3"/>
                <a:gd name="T67" fmla="*/ 1 h 5"/>
                <a:gd name="T68" fmla="*/ 1 w 3"/>
                <a:gd name="T69" fmla="*/ 1 h 5"/>
                <a:gd name="T70" fmla="*/ 1 w 3"/>
                <a:gd name="T71" fmla="*/ 0 h 5"/>
                <a:gd name="T72" fmla="*/ 0 w 3"/>
                <a:gd name="T7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5">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3" y="5"/>
                    <a:pt x="3" y="5"/>
                    <a:pt x="3" y="5"/>
                  </a:cubicBezTo>
                  <a:cubicBezTo>
                    <a:pt x="2" y="5"/>
                    <a:pt x="2" y="5"/>
                    <a:pt x="2" y="5"/>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09" name="Freeform 1510"/>
            <p:cNvSpPr>
              <a:spLocks/>
            </p:cNvSpPr>
            <p:nvPr/>
          </p:nvSpPr>
          <p:spPr bwMode="auto">
            <a:xfrm>
              <a:off x="4989512" y="7780338"/>
              <a:ext cx="1587" cy="0"/>
            </a:xfrm>
            <a:custGeom>
              <a:avLst/>
              <a:gdLst>
                <a:gd name="T0" fmla="*/ 0 w 1"/>
                <a:gd name="T1" fmla="*/ 0 w 1"/>
                <a:gd name="T2" fmla="*/ 1 w 1"/>
                <a:gd name="T3" fmla="*/ 1 w 1"/>
                <a:gd name="T4" fmla="*/ 1 w 1"/>
                <a:gd name="T5" fmla="*/ 1 w 1"/>
                <a:gd name="T6" fmla="*/ 1 w 1"/>
                <a:gd name="T7" fmla="*/ 1 w 1"/>
                <a:gd name="T8" fmla="*/ 0 w 1"/>
                <a:gd name="T9" fmla="*/ 0 w 1"/>
                <a:gd name="T10" fmla="*/ 0 w 1"/>
                <a:gd name="T11" fmla="*/ 0 w 1"/>
                <a:gd name="T12" fmla="*/ 0 w 1"/>
                <a:gd name="T13" fmla="*/ 0 w 1"/>
                <a:gd name="T14" fmla="*/ 0 w 1"/>
                <a:gd name="T15" fmla="*/ 0 w 1"/>
                <a:gd name="T16" fmla="*/ 0 w 1"/>
                <a:gd name="T17"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1">
                  <a:moveTo>
                    <a:pt x="0" y="0"/>
                  </a:moveTo>
                  <a:lnTo>
                    <a:pt x="0"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10" name="Freeform 1511"/>
            <p:cNvSpPr>
              <a:spLocks/>
            </p:cNvSpPr>
            <p:nvPr/>
          </p:nvSpPr>
          <p:spPr bwMode="auto">
            <a:xfrm>
              <a:off x="4989512" y="7777163"/>
              <a:ext cx="3175" cy="3175"/>
            </a:xfrm>
            <a:custGeom>
              <a:avLst/>
              <a:gdLst>
                <a:gd name="T0" fmla="*/ 0 w 2"/>
                <a:gd name="T1" fmla="*/ 1 h 2"/>
                <a:gd name="T2" fmla="*/ 0 w 2"/>
                <a:gd name="T3" fmla="*/ 1 h 2"/>
                <a:gd name="T4" fmla="*/ 0 w 2"/>
                <a:gd name="T5" fmla="*/ 1 h 2"/>
                <a:gd name="T6" fmla="*/ 1 w 2"/>
                <a:gd name="T7" fmla="*/ 2 h 2"/>
                <a:gd name="T8" fmla="*/ 1 w 2"/>
                <a:gd name="T9" fmla="*/ 1 h 2"/>
                <a:gd name="T10" fmla="*/ 1 w 2"/>
                <a:gd name="T11" fmla="*/ 1 h 2"/>
                <a:gd name="T12" fmla="*/ 1 w 2"/>
                <a:gd name="T13" fmla="*/ 2 h 2"/>
                <a:gd name="T14" fmla="*/ 1 w 2"/>
                <a:gd name="T15" fmla="*/ 2 h 2"/>
                <a:gd name="T16" fmla="*/ 1 w 2"/>
                <a:gd name="T17" fmla="*/ 2 h 2"/>
                <a:gd name="T18" fmla="*/ 1 w 2"/>
                <a:gd name="T19" fmla="*/ 1 h 2"/>
                <a:gd name="T20" fmla="*/ 1 w 2"/>
                <a:gd name="T21" fmla="*/ 1 h 2"/>
                <a:gd name="T22" fmla="*/ 1 w 2"/>
                <a:gd name="T23" fmla="*/ 1 h 2"/>
                <a:gd name="T24" fmla="*/ 1 w 2"/>
                <a:gd name="T25" fmla="*/ 1 h 2"/>
                <a:gd name="T26" fmla="*/ 1 w 2"/>
                <a:gd name="T27" fmla="*/ 1 h 2"/>
                <a:gd name="T28" fmla="*/ 1 w 2"/>
                <a:gd name="T29" fmla="*/ 1 h 2"/>
                <a:gd name="T30" fmla="*/ 1 w 2"/>
                <a:gd name="T31" fmla="*/ 1 h 2"/>
                <a:gd name="T32" fmla="*/ 2 w 2"/>
                <a:gd name="T33" fmla="*/ 0 h 2"/>
                <a:gd name="T34" fmla="*/ 2 w 2"/>
                <a:gd name="T35" fmla="*/ 0 h 2"/>
                <a:gd name="T36" fmla="*/ 2 w 2"/>
                <a:gd name="T37" fmla="*/ 0 h 2"/>
                <a:gd name="T38" fmla="*/ 2 w 2"/>
                <a:gd name="T39" fmla="*/ 0 h 2"/>
                <a:gd name="T40" fmla="*/ 2 w 2"/>
                <a:gd name="T41" fmla="*/ 0 h 2"/>
                <a:gd name="T42" fmla="*/ 2 w 2"/>
                <a:gd name="T43" fmla="*/ 0 h 2"/>
                <a:gd name="T44" fmla="*/ 2 w 2"/>
                <a:gd name="T45" fmla="*/ 0 h 2"/>
                <a:gd name="T46" fmla="*/ 2 w 2"/>
                <a:gd name="T47" fmla="*/ 0 h 2"/>
                <a:gd name="T48" fmla="*/ 2 w 2"/>
                <a:gd name="T49" fmla="*/ 0 h 2"/>
                <a:gd name="T50" fmla="*/ 2 w 2"/>
                <a:gd name="T51" fmla="*/ 0 h 2"/>
                <a:gd name="T52" fmla="*/ 2 w 2"/>
                <a:gd name="T53" fmla="*/ 0 h 2"/>
                <a:gd name="T54" fmla="*/ 2 w 2"/>
                <a:gd name="T55" fmla="*/ 0 h 2"/>
                <a:gd name="T56" fmla="*/ 2 w 2"/>
                <a:gd name="T57" fmla="*/ 0 h 2"/>
                <a:gd name="T58" fmla="*/ 1 w 2"/>
                <a:gd name="T59" fmla="*/ 0 h 2"/>
                <a:gd name="T60" fmla="*/ 1 w 2"/>
                <a:gd name="T61" fmla="*/ 0 h 2"/>
                <a:gd name="T62" fmla="*/ 1 w 2"/>
                <a:gd name="T63" fmla="*/ 0 h 2"/>
                <a:gd name="T64" fmla="*/ 1 w 2"/>
                <a:gd name="T65" fmla="*/ 0 h 2"/>
                <a:gd name="T66" fmla="*/ 1 w 2"/>
                <a:gd name="T67" fmla="*/ 0 h 2"/>
                <a:gd name="T68" fmla="*/ 1 w 2"/>
                <a:gd name="T69" fmla="*/ 0 h 2"/>
                <a:gd name="T70" fmla="*/ 1 w 2"/>
                <a:gd name="T71" fmla="*/ 0 h 2"/>
                <a:gd name="T72" fmla="*/ 1 w 2"/>
                <a:gd name="T73" fmla="*/ 0 h 2"/>
                <a:gd name="T74" fmla="*/ 0 w 2"/>
                <a:gd name="T75" fmla="*/ 0 h 2"/>
                <a:gd name="T76" fmla="*/ 0 w 2"/>
                <a:gd name="T77" fmla="*/ 0 h 2"/>
                <a:gd name="T78" fmla="*/ 0 w 2"/>
                <a:gd name="T79" fmla="*/ 1 h 2"/>
                <a:gd name="T80" fmla="*/ 0 w 2"/>
                <a:gd name="T81" fmla="*/ 1 h 2"/>
                <a:gd name="T82" fmla="*/ 0 w 2"/>
                <a:gd name="T83" fmla="*/ 1 h 2"/>
                <a:gd name="T84" fmla="*/ 0 w 2"/>
                <a:gd name="T85" fmla="*/ 1 h 2"/>
                <a:gd name="T86" fmla="*/ 0 w 2"/>
                <a:gd name="T87" fmla="*/ 1 h 2"/>
                <a:gd name="T88" fmla="*/ 0 w 2"/>
                <a:gd name="T89" fmla="*/ 1 h 2"/>
                <a:gd name="T90" fmla="*/ 0 w 2"/>
                <a:gd name="T91" fmla="*/ 1 h 2"/>
                <a:gd name="T92" fmla="*/ 0 w 2"/>
                <a:gd name="T93" fmla="*/ 1 h 2"/>
                <a:gd name="T94" fmla="*/ 0 w 2"/>
                <a:gd name="T95" fmla="*/ 1 h 2"/>
                <a:gd name="T96" fmla="*/ 0 w 2"/>
                <a:gd name="T97" fmla="*/ 1 h 2"/>
                <a:gd name="T98" fmla="*/ 0 w 2"/>
                <a:gd name="T99" fmla="*/ 1 h 2"/>
                <a:gd name="T100" fmla="*/ 0 w 2"/>
                <a:gd name="T101" fmla="*/ 1 h 2"/>
                <a:gd name="T102" fmla="*/ 0 w 2"/>
                <a:gd name="T103" fmla="*/ 1 h 2"/>
                <a:gd name="T104" fmla="*/ 0 w 2"/>
                <a:gd name="T10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 h="2">
                  <a:moveTo>
                    <a:pt x="0" y="1"/>
                  </a:moveTo>
                  <a:lnTo>
                    <a:pt x="0" y="1"/>
                  </a:lnTo>
                  <a:lnTo>
                    <a:pt x="0" y="1"/>
                  </a:lnTo>
                  <a:lnTo>
                    <a:pt x="1" y="2"/>
                  </a:lnTo>
                  <a:lnTo>
                    <a:pt x="1" y="1"/>
                  </a:lnTo>
                  <a:lnTo>
                    <a:pt x="1" y="1"/>
                  </a:lnTo>
                  <a:lnTo>
                    <a:pt x="1" y="2"/>
                  </a:lnTo>
                  <a:lnTo>
                    <a:pt x="1" y="2"/>
                  </a:lnTo>
                  <a:lnTo>
                    <a:pt x="1" y="2"/>
                  </a:lnTo>
                  <a:lnTo>
                    <a:pt x="1" y="1"/>
                  </a:lnTo>
                  <a:lnTo>
                    <a:pt x="1" y="1"/>
                  </a:lnTo>
                  <a:lnTo>
                    <a:pt x="1" y="1"/>
                  </a:lnTo>
                  <a:lnTo>
                    <a:pt x="1" y="1"/>
                  </a:lnTo>
                  <a:lnTo>
                    <a:pt x="1" y="1"/>
                  </a:lnTo>
                  <a:lnTo>
                    <a:pt x="1" y="1"/>
                  </a:lnTo>
                  <a:lnTo>
                    <a:pt x="1"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0"/>
                  </a:lnTo>
                  <a:lnTo>
                    <a:pt x="1" y="0"/>
                  </a:lnTo>
                  <a:lnTo>
                    <a:pt x="1"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11" name="Freeform 1512"/>
            <p:cNvSpPr>
              <a:spLocks/>
            </p:cNvSpPr>
            <p:nvPr/>
          </p:nvSpPr>
          <p:spPr bwMode="auto">
            <a:xfrm>
              <a:off x="4984750" y="7781925"/>
              <a:ext cx="9525" cy="11113"/>
            </a:xfrm>
            <a:custGeom>
              <a:avLst/>
              <a:gdLst>
                <a:gd name="T0" fmla="*/ 1 w 6"/>
                <a:gd name="T1" fmla="*/ 3 h 7"/>
                <a:gd name="T2" fmla="*/ 1 w 6"/>
                <a:gd name="T3" fmla="*/ 3 h 7"/>
                <a:gd name="T4" fmla="*/ 1 w 6"/>
                <a:gd name="T5" fmla="*/ 4 h 7"/>
                <a:gd name="T6" fmla="*/ 0 w 6"/>
                <a:gd name="T7" fmla="*/ 4 h 7"/>
                <a:gd name="T8" fmla="*/ 0 w 6"/>
                <a:gd name="T9" fmla="*/ 5 h 7"/>
                <a:gd name="T10" fmla="*/ 0 w 6"/>
                <a:gd name="T11" fmla="*/ 5 h 7"/>
                <a:gd name="T12" fmla="*/ 0 w 6"/>
                <a:gd name="T13" fmla="*/ 5 h 7"/>
                <a:gd name="T14" fmla="*/ 1 w 6"/>
                <a:gd name="T15" fmla="*/ 5 h 7"/>
                <a:gd name="T16" fmla="*/ 2 w 6"/>
                <a:gd name="T17" fmla="*/ 5 h 7"/>
                <a:gd name="T18" fmla="*/ 2 w 6"/>
                <a:gd name="T19" fmla="*/ 4 h 7"/>
                <a:gd name="T20" fmla="*/ 2 w 6"/>
                <a:gd name="T21" fmla="*/ 3 h 7"/>
                <a:gd name="T22" fmla="*/ 3 w 6"/>
                <a:gd name="T23" fmla="*/ 3 h 7"/>
                <a:gd name="T24" fmla="*/ 2 w 6"/>
                <a:gd name="T25" fmla="*/ 3 h 7"/>
                <a:gd name="T26" fmla="*/ 2 w 6"/>
                <a:gd name="T27" fmla="*/ 4 h 7"/>
                <a:gd name="T28" fmla="*/ 2 w 6"/>
                <a:gd name="T29" fmla="*/ 4 h 7"/>
                <a:gd name="T30" fmla="*/ 2 w 6"/>
                <a:gd name="T31" fmla="*/ 5 h 7"/>
                <a:gd name="T32" fmla="*/ 3 w 6"/>
                <a:gd name="T33" fmla="*/ 6 h 7"/>
                <a:gd name="T34" fmla="*/ 2 w 6"/>
                <a:gd name="T35" fmla="*/ 6 h 7"/>
                <a:gd name="T36" fmla="*/ 2 w 6"/>
                <a:gd name="T37" fmla="*/ 7 h 7"/>
                <a:gd name="T38" fmla="*/ 2 w 6"/>
                <a:gd name="T39" fmla="*/ 7 h 7"/>
                <a:gd name="T40" fmla="*/ 2 w 6"/>
                <a:gd name="T41" fmla="*/ 7 h 7"/>
                <a:gd name="T42" fmla="*/ 2 w 6"/>
                <a:gd name="T43" fmla="*/ 7 h 7"/>
                <a:gd name="T44" fmla="*/ 3 w 6"/>
                <a:gd name="T45" fmla="*/ 7 h 7"/>
                <a:gd name="T46" fmla="*/ 3 w 6"/>
                <a:gd name="T47" fmla="*/ 7 h 7"/>
                <a:gd name="T48" fmla="*/ 4 w 6"/>
                <a:gd name="T49" fmla="*/ 7 h 7"/>
                <a:gd name="T50" fmla="*/ 4 w 6"/>
                <a:gd name="T51" fmla="*/ 7 h 7"/>
                <a:gd name="T52" fmla="*/ 5 w 6"/>
                <a:gd name="T53" fmla="*/ 6 h 7"/>
                <a:gd name="T54" fmla="*/ 5 w 6"/>
                <a:gd name="T55" fmla="*/ 6 h 7"/>
                <a:gd name="T56" fmla="*/ 5 w 6"/>
                <a:gd name="T57" fmla="*/ 6 h 7"/>
                <a:gd name="T58" fmla="*/ 6 w 6"/>
                <a:gd name="T59" fmla="*/ 6 h 7"/>
                <a:gd name="T60" fmla="*/ 6 w 6"/>
                <a:gd name="T61" fmla="*/ 6 h 7"/>
                <a:gd name="T62" fmla="*/ 6 w 6"/>
                <a:gd name="T63" fmla="*/ 5 h 7"/>
                <a:gd name="T64" fmla="*/ 6 w 6"/>
                <a:gd name="T65" fmla="*/ 5 h 7"/>
                <a:gd name="T66" fmla="*/ 6 w 6"/>
                <a:gd name="T67" fmla="*/ 4 h 7"/>
                <a:gd name="T68" fmla="*/ 6 w 6"/>
                <a:gd name="T69" fmla="*/ 4 h 7"/>
                <a:gd name="T70" fmla="*/ 5 w 6"/>
                <a:gd name="T71" fmla="*/ 3 h 7"/>
                <a:gd name="T72" fmla="*/ 5 w 6"/>
                <a:gd name="T73" fmla="*/ 3 h 7"/>
                <a:gd name="T74" fmla="*/ 5 w 6"/>
                <a:gd name="T75" fmla="*/ 2 h 7"/>
                <a:gd name="T76" fmla="*/ 5 w 6"/>
                <a:gd name="T77" fmla="*/ 1 h 7"/>
                <a:gd name="T78" fmla="*/ 5 w 6"/>
                <a:gd name="T79" fmla="*/ 0 h 7"/>
                <a:gd name="T80" fmla="*/ 5 w 6"/>
                <a:gd name="T81" fmla="*/ 0 h 7"/>
                <a:gd name="T82" fmla="*/ 4 w 6"/>
                <a:gd name="T83" fmla="*/ 0 h 7"/>
                <a:gd name="T84" fmla="*/ 4 w 6"/>
                <a:gd name="T85" fmla="*/ 1 h 7"/>
                <a:gd name="T86" fmla="*/ 3 w 6"/>
                <a:gd name="T87" fmla="*/ 1 h 7"/>
                <a:gd name="T88" fmla="*/ 2 w 6"/>
                <a:gd name="T89" fmla="*/ 1 h 7"/>
                <a:gd name="T90" fmla="*/ 2 w 6"/>
                <a:gd name="T91" fmla="*/ 2 h 7"/>
                <a:gd name="T92" fmla="*/ 2 w 6"/>
                <a:gd name="T93" fmla="*/ 3 h 7"/>
                <a:gd name="T94" fmla="*/ 2 w 6"/>
                <a:gd name="T95" fmla="*/ 2 h 7"/>
                <a:gd name="T96" fmla="*/ 2 w 6"/>
                <a:gd name="T97" fmla="*/ 1 h 7"/>
                <a:gd name="T98" fmla="*/ 2 w 6"/>
                <a:gd name="T99" fmla="*/ 1 h 7"/>
                <a:gd name="T100" fmla="*/ 2 w 6"/>
                <a:gd name="T101" fmla="*/ 2 h 7"/>
                <a:gd name="T102" fmla="*/ 2 w 6"/>
                <a:gd name="T103" fmla="*/ 2 h 7"/>
                <a:gd name="T104" fmla="*/ 1 w 6"/>
                <a:gd name="T105" fmla="*/ 2 h 7"/>
                <a:gd name="T106" fmla="*/ 1 w 6"/>
                <a:gd name="T107" fmla="*/ 2 h 7"/>
                <a:gd name="T108" fmla="*/ 1 w 6"/>
                <a:gd name="T10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7">
                  <a:moveTo>
                    <a:pt x="1" y="3"/>
                  </a:moveTo>
                  <a:lnTo>
                    <a:pt x="1" y="3"/>
                  </a:lnTo>
                  <a:lnTo>
                    <a:pt x="1" y="3"/>
                  </a:lnTo>
                  <a:lnTo>
                    <a:pt x="1" y="3"/>
                  </a:lnTo>
                  <a:lnTo>
                    <a:pt x="1" y="3"/>
                  </a:lnTo>
                  <a:lnTo>
                    <a:pt x="1" y="3"/>
                  </a:lnTo>
                  <a:lnTo>
                    <a:pt x="1" y="3"/>
                  </a:lnTo>
                  <a:lnTo>
                    <a:pt x="1" y="3"/>
                  </a:lnTo>
                  <a:lnTo>
                    <a:pt x="1" y="3"/>
                  </a:lnTo>
                  <a:lnTo>
                    <a:pt x="1" y="3"/>
                  </a:lnTo>
                  <a:lnTo>
                    <a:pt x="1" y="3"/>
                  </a:lnTo>
                  <a:lnTo>
                    <a:pt x="1"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1" y="5"/>
                  </a:lnTo>
                  <a:lnTo>
                    <a:pt x="1" y="5"/>
                  </a:lnTo>
                  <a:lnTo>
                    <a:pt x="1" y="5"/>
                  </a:lnTo>
                  <a:lnTo>
                    <a:pt x="1" y="5"/>
                  </a:lnTo>
                  <a:lnTo>
                    <a:pt x="1" y="5"/>
                  </a:lnTo>
                  <a:lnTo>
                    <a:pt x="1" y="5"/>
                  </a:lnTo>
                  <a:lnTo>
                    <a:pt x="2" y="5"/>
                  </a:lnTo>
                  <a:lnTo>
                    <a:pt x="2" y="4"/>
                  </a:lnTo>
                  <a:lnTo>
                    <a:pt x="2" y="4"/>
                  </a:lnTo>
                  <a:lnTo>
                    <a:pt x="2" y="4"/>
                  </a:lnTo>
                  <a:lnTo>
                    <a:pt x="2" y="4"/>
                  </a:lnTo>
                  <a:lnTo>
                    <a:pt x="2" y="3"/>
                  </a:lnTo>
                  <a:lnTo>
                    <a:pt x="2" y="3"/>
                  </a:lnTo>
                  <a:lnTo>
                    <a:pt x="2" y="3"/>
                  </a:lnTo>
                  <a:lnTo>
                    <a:pt x="2" y="3"/>
                  </a:lnTo>
                  <a:lnTo>
                    <a:pt x="2" y="3"/>
                  </a:lnTo>
                  <a:lnTo>
                    <a:pt x="2" y="3"/>
                  </a:lnTo>
                  <a:lnTo>
                    <a:pt x="2" y="3"/>
                  </a:lnTo>
                  <a:lnTo>
                    <a:pt x="3" y="3"/>
                  </a:lnTo>
                  <a:lnTo>
                    <a:pt x="3" y="3"/>
                  </a:lnTo>
                  <a:lnTo>
                    <a:pt x="3" y="3"/>
                  </a:lnTo>
                  <a:lnTo>
                    <a:pt x="3" y="3"/>
                  </a:lnTo>
                  <a:lnTo>
                    <a:pt x="2" y="3"/>
                  </a:lnTo>
                  <a:lnTo>
                    <a:pt x="2" y="4"/>
                  </a:lnTo>
                  <a:lnTo>
                    <a:pt x="2" y="4"/>
                  </a:lnTo>
                  <a:lnTo>
                    <a:pt x="2" y="4"/>
                  </a:lnTo>
                  <a:lnTo>
                    <a:pt x="2" y="4"/>
                  </a:lnTo>
                  <a:lnTo>
                    <a:pt x="2" y="4"/>
                  </a:lnTo>
                  <a:lnTo>
                    <a:pt x="2" y="4"/>
                  </a:lnTo>
                  <a:lnTo>
                    <a:pt x="2" y="4"/>
                  </a:lnTo>
                  <a:lnTo>
                    <a:pt x="2" y="4"/>
                  </a:lnTo>
                  <a:lnTo>
                    <a:pt x="2" y="4"/>
                  </a:lnTo>
                  <a:lnTo>
                    <a:pt x="2" y="5"/>
                  </a:lnTo>
                  <a:lnTo>
                    <a:pt x="2" y="5"/>
                  </a:lnTo>
                  <a:lnTo>
                    <a:pt x="2" y="5"/>
                  </a:lnTo>
                  <a:lnTo>
                    <a:pt x="2" y="5"/>
                  </a:lnTo>
                  <a:lnTo>
                    <a:pt x="3" y="6"/>
                  </a:lnTo>
                  <a:lnTo>
                    <a:pt x="3" y="6"/>
                  </a:lnTo>
                  <a:lnTo>
                    <a:pt x="3" y="6"/>
                  </a:lnTo>
                  <a:lnTo>
                    <a:pt x="2" y="6"/>
                  </a:lnTo>
                  <a:lnTo>
                    <a:pt x="2" y="6"/>
                  </a:lnTo>
                  <a:lnTo>
                    <a:pt x="2" y="6"/>
                  </a:lnTo>
                  <a:lnTo>
                    <a:pt x="2" y="6"/>
                  </a:lnTo>
                  <a:lnTo>
                    <a:pt x="2" y="6"/>
                  </a:lnTo>
                  <a:lnTo>
                    <a:pt x="2" y="6"/>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3" y="7"/>
                  </a:lnTo>
                  <a:lnTo>
                    <a:pt x="3" y="7"/>
                  </a:lnTo>
                  <a:lnTo>
                    <a:pt x="3" y="7"/>
                  </a:lnTo>
                  <a:lnTo>
                    <a:pt x="3" y="7"/>
                  </a:lnTo>
                  <a:lnTo>
                    <a:pt x="3" y="7"/>
                  </a:lnTo>
                  <a:lnTo>
                    <a:pt x="3" y="7"/>
                  </a:lnTo>
                  <a:lnTo>
                    <a:pt x="3" y="7"/>
                  </a:lnTo>
                  <a:lnTo>
                    <a:pt x="3" y="7"/>
                  </a:lnTo>
                  <a:lnTo>
                    <a:pt x="3" y="7"/>
                  </a:lnTo>
                  <a:lnTo>
                    <a:pt x="3" y="7"/>
                  </a:lnTo>
                  <a:lnTo>
                    <a:pt x="4" y="7"/>
                  </a:lnTo>
                  <a:lnTo>
                    <a:pt x="4" y="7"/>
                  </a:lnTo>
                  <a:lnTo>
                    <a:pt x="4" y="7"/>
                  </a:lnTo>
                  <a:lnTo>
                    <a:pt x="4" y="7"/>
                  </a:lnTo>
                  <a:lnTo>
                    <a:pt x="4" y="7"/>
                  </a:lnTo>
                  <a:lnTo>
                    <a:pt x="4" y="7"/>
                  </a:lnTo>
                  <a:lnTo>
                    <a:pt x="5" y="7"/>
                  </a:lnTo>
                  <a:lnTo>
                    <a:pt x="5" y="7"/>
                  </a:lnTo>
                  <a:lnTo>
                    <a:pt x="5" y="7"/>
                  </a:lnTo>
                  <a:lnTo>
                    <a:pt x="5" y="6"/>
                  </a:lnTo>
                  <a:lnTo>
                    <a:pt x="5" y="7"/>
                  </a:lnTo>
                  <a:lnTo>
                    <a:pt x="5" y="7"/>
                  </a:lnTo>
                  <a:lnTo>
                    <a:pt x="5" y="6"/>
                  </a:lnTo>
                  <a:lnTo>
                    <a:pt x="5" y="6"/>
                  </a:lnTo>
                  <a:lnTo>
                    <a:pt x="5" y="6"/>
                  </a:lnTo>
                  <a:lnTo>
                    <a:pt x="5" y="6"/>
                  </a:lnTo>
                  <a:lnTo>
                    <a:pt x="5" y="6"/>
                  </a:lnTo>
                  <a:lnTo>
                    <a:pt x="5" y="6"/>
                  </a:lnTo>
                  <a:lnTo>
                    <a:pt x="6" y="6"/>
                  </a:lnTo>
                  <a:lnTo>
                    <a:pt x="6" y="6"/>
                  </a:lnTo>
                  <a:lnTo>
                    <a:pt x="6" y="6"/>
                  </a:lnTo>
                  <a:lnTo>
                    <a:pt x="6" y="6"/>
                  </a:lnTo>
                  <a:lnTo>
                    <a:pt x="6" y="6"/>
                  </a:lnTo>
                  <a:lnTo>
                    <a:pt x="6" y="6"/>
                  </a:lnTo>
                  <a:lnTo>
                    <a:pt x="6" y="6"/>
                  </a:lnTo>
                  <a:lnTo>
                    <a:pt x="6" y="6"/>
                  </a:lnTo>
                  <a:lnTo>
                    <a:pt x="6" y="5"/>
                  </a:lnTo>
                  <a:lnTo>
                    <a:pt x="6" y="5"/>
                  </a:lnTo>
                  <a:lnTo>
                    <a:pt x="6" y="5"/>
                  </a:lnTo>
                  <a:lnTo>
                    <a:pt x="6" y="5"/>
                  </a:lnTo>
                  <a:lnTo>
                    <a:pt x="6" y="5"/>
                  </a:lnTo>
                  <a:lnTo>
                    <a:pt x="6" y="5"/>
                  </a:lnTo>
                  <a:lnTo>
                    <a:pt x="6" y="5"/>
                  </a:lnTo>
                  <a:lnTo>
                    <a:pt x="6" y="5"/>
                  </a:lnTo>
                  <a:lnTo>
                    <a:pt x="6" y="5"/>
                  </a:lnTo>
                  <a:lnTo>
                    <a:pt x="6" y="5"/>
                  </a:lnTo>
                  <a:lnTo>
                    <a:pt x="6" y="5"/>
                  </a:lnTo>
                  <a:lnTo>
                    <a:pt x="6" y="4"/>
                  </a:lnTo>
                  <a:lnTo>
                    <a:pt x="6" y="4"/>
                  </a:lnTo>
                  <a:lnTo>
                    <a:pt x="6" y="4"/>
                  </a:lnTo>
                  <a:lnTo>
                    <a:pt x="6" y="4"/>
                  </a:lnTo>
                  <a:lnTo>
                    <a:pt x="6" y="4"/>
                  </a:lnTo>
                  <a:lnTo>
                    <a:pt x="6" y="3"/>
                  </a:lnTo>
                  <a:lnTo>
                    <a:pt x="5" y="3"/>
                  </a:lnTo>
                  <a:lnTo>
                    <a:pt x="5" y="3"/>
                  </a:lnTo>
                  <a:lnTo>
                    <a:pt x="5" y="3"/>
                  </a:lnTo>
                  <a:lnTo>
                    <a:pt x="5" y="3"/>
                  </a:lnTo>
                  <a:lnTo>
                    <a:pt x="5" y="3"/>
                  </a:lnTo>
                  <a:lnTo>
                    <a:pt x="5" y="3"/>
                  </a:lnTo>
                  <a:lnTo>
                    <a:pt x="5" y="3"/>
                  </a:lnTo>
                  <a:lnTo>
                    <a:pt x="5" y="3"/>
                  </a:lnTo>
                  <a:lnTo>
                    <a:pt x="5" y="2"/>
                  </a:lnTo>
                  <a:lnTo>
                    <a:pt x="5" y="2"/>
                  </a:lnTo>
                  <a:lnTo>
                    <a:pt x="5" y="2"/>
                  </a:lnTo>
                  <a:lnTo>
                    <a:pt x="5" y="2"/>
                  </a:lnTo>
                  <a:lnTo>
                    <a:pt x="5" y="1"/>
                  </a:lnTo>
                  <a:lnTo>
                    <a:pt x="5" y="1"/>
                  </a:lnTo>
                  <a:lnTo>
                    <a:pt x="5" y="1"/>
                  </a:lnTo>
                  <a:lnTo>
                    <a:pt x="5" y="1"/>
                  </a:lnTo>
                  <a:lnTo>
                    <a:pt x="5" y="1"/>
                  </a:lnTo>
                  <a:lnTo>
                    <a:pt x="5" y="1"/>
                  </a:lnTo>
                  <a:lnTo>
                    <a:pt x="5" y="0"/>
                  </a:lnTo>
                  <a:lnTo>
                    <a:pt x="5" y="0"/>
                  </a:lnTo>
                  <a:lnTo>
                    <a:pt x="5" y="0"/>
                  </a:lnTo>
                  <a:lnTo>
                    <a:pt x="5" y="0"/>
                  </a:lnTo>
                  <a:lnTo>
                    <a:pt x="5" y="0"/>
                  </a:lnTo>
                  <a:lnTo>
                    <a:pt x="5" y="0"/>
                  </a:lnTo>
                  <a:lnTo>
                    <a:pt x="5" y="0"/>
                  </a:lnTo>
                  <a:lnTo>
                    <a:pt x="4" y="0"/>
                  </a:lnTo>
                  <a:lnTo>
                    <a:pt x="4" y="0"/>
                  </a:lnTo>
                  <a:lnTo>
                    <a:pt x="4" y="0"/>
                  </a:lnTo>
                  <a:lnTo>
                    <a:pt x="4" y="0"/>
                  </a:lnTo>
                  <a:lnTo>
                    <a:pt x="4" y="0"/>
                  </a:lnTo>
                  <a:lnTo>
                    <a:pt x="4" y="1"/>
                  </a:lnTo>
                  <a:lnTo>
                    <a:pt x="3" y="1"/>
                  </a:lnTo>
                  <a:lnTo>
                    <a:pt x="3" y="1"/>
                  </a:lnTo>
                  <a:lnTo>
                    <a:pt x="3" y="1"/>
                  </a:lnTo>
                  <a:lnTo>
                    <a:pt x="3" y="1"/>
                  </a:lnTo>
                  <a:lnTo>
                    <a:pt x="3" y="1"/>
                  </a:lnTo>
                  <a:lnTo>
                    <a:pt x="3" y="1"/>
                  </a:lnTo>
                  <a:lnTo>
                    <a:pt x="3" y="1"/>
                  </a:lnTo>
                  <a:lnTo>
                    <a:pt x="2" y="1"/>
                  </a:lnTo>
                  <a:lnTo>
                    <a:pt x="2" y="2"/>
                  </a:lnTo>
                  <a:lnTo>
                    <a:pt x="2" y="2"/>
                  </a:lnTo>
                  <a:lnTo>
                    <a:pt x="2" y="2"/>
                  </a:lnTo>
                  <a:lnTo>
                    <a:pt x="2" y="2"/>
                  </a:lnTo>
                  <a:lnTo>
                    <a:pt x="2" y="2"/>
                  </a:lnTo>
                  <a:lnTo>
                    <a:pt x="2" y="3"/>
                  </a:lnTo>
                  <a:lnTo>
                    <a:pt x="2" y="3"/>
                  </a:lnTo>
                  <a:lnTo>
                    <a:pt x="2" y="3"/>
                  </a:lnTo>
                  <a:lnTo>
                    <a:pt x="2" y="3"/>
                  </a:lnTo>
                  <a:lnTo>
                    <a:pt x="2" y="2"/>
                  </a:lnTo>
                  <a:lnTo>
                    <a:pt x="2" y="2"/>
                  </a:lnTo>
                  <a:lnTo>
                    <a:pt x="2" y="2"/>
                  </a:lnTo>
                  <a:lnTo>
                    <a:pt x="2" y="2"/>
                  </a:lnTo>
                  <a:lnTo>
                    <a:pt x="2" y="1"/>
                  </a:lnTo>
                  <a:lnTo>
                    <a:pt x="2" y="1"/>
                  </a:lnTo>
                  <a:lnTo>
                    <a:pt x="2" y="1"/>
                  </a:lnTo>
                  <a:lnTo>
                    <a:pt x="2" y="1"/>
                  </a:lnTo>
                  <a:lnTo>
                    <a:pt x="2" y="1"/>
                  </a:lnTo>
                  <a:lnTo>
                    <a:pt x="2" y="1"/>
                  </a:lnTo>
                  <a:lnTo>
                    <a:pt x="2" y="1"/>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1" y="2"/>
                  </a:lnTo>
                  <a:lnTo>
                    <a:pt x="1" y="3"/>
                  </a:lnTo>
                  <a:lnTo>
                    <a:pt x="1" y="3"/>
                  </a:lnTo>
                  <a:lnTo>
                    <a:pt x="1" y="3"/>
                  </a:lnTo>
                  <a:lnTo>
                    <a:pt x="1" y="3"/>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12" name="Freeform 1513"/>
            <p:cNvSpPr>
              <a:spLocks/>
            </p:cNvSpPr>
            <p:nvPr/>
          </p:nvSpPr>
          <p:spPr bwMode="auto">
            <a:xfrm>
              <a:off x="4968875" y="7751763"/>
              <a:ext cx="1587" cy="0"/>
            </a:xfrm>
            <a:custGeom>
              <a:avLst/>
              <a:gdLst>
                <a:gd name="T0" fmla="*/ 0 w 1"/>
                <a:gd name="T1" fmla="*/ 1 w 1"/>
                <a:gd name="T2" fmla="*/ 1 w 1"/>
                <a:gd name="T3" fmla="*/ 1 w 1"/>
                <a:gd name="T4" fmla="*/ 0 w 1"/>
                <a:gd name="T5" fmla="*/ 0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lnTo>
                    <a:pt x="1" y="0"/>
                  </a:lnTo>
                  <a:lnTo>
                    <a:pt x="1" y="0"/>
                  </a:lnTo>
                  <a:lnTo>
                    <a:pt x="1"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13" name="Freeform 1514"/>
            <p:cNvSpPr>
              <a:spLocks/>
            </p:cNvSpPr>
            <p:nvPr/>
          </p:nvSpPr>
          <p:spPr bwMode="auto">
            <a:xfrm>
              <a:off x="4970462" y="7750175"/>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1 w 1"/>
                <a:gd name="T23" fmla="*/ 1 h 1"/>
                <a:gd name="T24" fmla="*/ 0 w 1"/>
                <a:gd name="T25" fmla="*/ 0 h 1"/>
                <a:gd name="T26" fmla="*/ 0 w 1"/>
                <a:gd name="T27" fmla="*/ 0 h 1"/>
                <a:gd name="T28" fmla="*/ 0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0"/>
                  </a:moveTo>
                  <a:lnTo>
                    <a:pt x="0" y="0"/>
                  </a:lnTo>
                  <a:lnTo>
                    <a:pt x="0" y="0"/>
                  </a:lnTo>
                  <a:lnTo>
                    <a:pt x="0" y="0"/>
                  </a:lnTo>
                  <a:lnTo>
                    <a:pt x="0" y="0"/>
                  </a:lnTo>
                  <a:lnTo>
                    <a:pt x="0" y="1"/>
                  </a:lnTo>
                  <a:lnTo>
                    <a:pt x="0" y="1"/>
                  </a:lnTo>
                  <a:lnTo>
                    <a:pt x="0" y="1"/>
                  </a:lnTo>
                  <a:lnTo>
                    <a:pt x="0" y="1"/>
                  </a:lnTo>
                  <a:lnTo>
                    <a:pt x="0" y="1"/>
                  </a:lnTo>
                  <a:lnTo>
                    <a:pt x="0" y="1"/>
                  </a:lnTo>
                  <a:lnTo>
                    <a:pt x="1" y="1"/>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14" name="Freeform 1515"/>
            <p:cNvSpPr>
              <a:spLocks/>
            </p:cNvSpPr>
            <p:nvPr/>
          </p:nvSpPr>
          <p:spPr bwMode="auto">
            <a:xfrm>
              <a:off x="4972050" y="7750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15" name="Oval 1516"/>
            <p:cNvSpPr>
              <a:spLocks noChangeArrowheads="1"/>
            </p:cNvSpPr>
            <p:nvPr/>
          </p:nvSpPr>
          <p:spPr bwMode="auto">
            <a:xfrm>
              <a:off x="4987925" y="7770813"/>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16" name="Freeform 1517"/>
            <p:cNvSpPr>
              <a:spLocks/>
            </p:cNvSpPr>
            <p:nvPr/>
          </p:nvSpPr>
          <p:spPr bwMode="auto">
            <a:xfrm>
              <a:off x="4987925" y="7769225"/>
              <a:ext cx="0" cy="1588"/>
            </a:xfrm>
            <a:custGeom>
              <a:avLst/>
              <a:gdLst>
                <a:gd name="T0" fmla="*/ 1 h 1"/>
                <a:gd name="T1" fmla="*/ 1 h 1"/>
                <a:gd name="T2" fmla="*/ 0 h 1"/>
                <a:gd name="T3" fmla="*/ 0 h 1"/>
                <a:gd name="T4" fmla="*/ 0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Lst>
              <a:rect l="0" t="0" r="r" b="b"/>
              <a:pathLst>
                <a:path h="1">
                  <a:moveTo>
                    <a:pt x="0" y="1"/>
                  </a:moveTo>
                  <a:lnTo>
                    <a:pt x="0" y="1"/>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17" name="Freeform 1518"/>
            <p:cNvSpPr>
              <a:spLocks/>
            </p:cNvSpPr>
            <p:nvPr/>
          </p:nvSpPr>
          <p:spPr bwMode="auto">
            <a:xfrm>
              <a:off x="4989512" y="7766050"/>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0 w 1"/>
                <a:gd name="T11" fmla="*/ 0 w 1"/>
                <a:gd name="T12" fmla="*/ 0 w 1"/>
                <a:gd name="T13" fmla="*/ 0 w 1"/>
                <a:gd name="T14" fmla="*/ 0 w 1"/>
                <a:gd name="T15" fmla="*/ 0 w 1"/>
                <a:gd name="T16" fmla="*/ 0 w 1"/>
                <a:gd name="T17" fmla="*/ 0 w 1"/>
                <a:gd name="T18" fmla="*/ 0 w 1"/>
                <a:gd name="T19" fmla="*/ 0 w 1"/>
                <a:gd name="T2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18" name="Freeform 1519"/>
            <p:cNvSpPr>
              <a:spLocks/>
            </p:cNvSpPr>
            <p:nvPr/>
          </p:nvSpPr>
          <p:spPr bwMode="auto">
            <a:xfrm>
              <a:off x="4987925" y="776605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19" name="Freeform 1520"/>
            <p:cNvSpPr>
              <a:spLocks/>
            </p:cNvSpPr>
            <p:nvPr/>
          </p:nvSpPr>
          <p:spPr bwMode="auto">
            <a:xfrm>
              <a:off x="4994275" y="77660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20" name="Freeform 1521"/>
            <p:cNvSpPr>
              <a:spLocks/>
            </p:cNvSpPr>
            <p:nvPr/>
          </p:nvSpPr>
          <p:spPr bwMode="auto">
            <a:xfrm>
              <a:off x="4999037" y="7754938"/>
              <a:ext cx="0" cy="1588"/>
            </a:xfrm>
            <a:custGeom>
              <a:avLst/>
              <a:gdLst>
                <a:gd name="T0" fmla="*/ 1 h 1"/>
                <a:gd name="T1" fmla="*/ 1 h 1"/>
                <a:gd name="T2" fmla="*/ 1 h 1"/>
                <a:gd name="T3" fmla="*/ 1 h 1"/>
                <a:gd name="T4" fmla="*/ 1 h 1"/>
                <a:gd name="T5" fmla="*/ 1 h 1"/>
                <a:gd name="T6" fmla="*/ 1 h 1"/>
                <a:gd name="T7" fmla="*/ 0 h 1"/>
                <a:gd name="T8" fmla="*/ 0 h 1"/>
                <a:gd name="T9" fmla="*/ 0 h 1"/>
                <a:gd name="T10" fmla="*/ 0 h 1"/>
                <a:gd name="T11" fmla="*/ 0 h 1"/>
                <a:gd name="T12" fmla="*/ 0 h 1"/>
                <a:gd name="T13"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1"/>
                  </a:move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21" name="Freeform 1522"/>
            <p:cNvSpPr>
              <a:spLocks/>
            </p:cNvSpPr>
            <p:nvPr/>
          </p:nvSpPr>
          <p:spPr bwMode="auto">
            <a:xfrm>
              <a:off x="4972050" y="774700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22" name="Freeform 1523"/>
            <p:cNvSpPr>
              <a:spLocks/>
            </p:cNvSpPr>
            <p:nvPr/>
          </p:nvSpPr>
          <p:spPr bwMode="auto">
            <a:xfrm>
              <a:off x="4972050" y="7748588"/>
              <a:ext cx="1587"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23" name="Freeform 1524"/>
            <p:cNvSpPr>
              <a:spLocks/>
            </p:cNvSpPr>
            <p:nvPr/>
          </p:nvSpPr>
          <p:spPr bwMode="auto">
            <a:xfrm>
              <a:off x="4973637" y="774858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24" name="Freeform 1525"/>
            <p:cNvSpPr>
              <a:spLocks/>
            </p:cNvSpPr>
            <p:nvPr/>
          </p:nvSpPr>
          <p:spPr bwMode="auto">
            <a:xfrm>
              <a:off x="4973637" y="7747000"/>
              <a:ext cx="0" cy="1588"/>
            </a:xfrm>
            <a:custGeom>
              <a:avLst/>
              <a:gdLst>
                <a:gd name="T0" fmla="*/ 0 h 1"/>
                <a:gd name="T1" fmla="*/ 0 h 1"/>
                <a:gd name="T2" fmla="*/ 1 h 1"/>
                <a:gd name="T3" fmla="*/ 1 h 1"/>
                <a:gd name="T4" fmla="*/ 0 h 1"/>
                <a:gd name="T5" fmla="*/ 0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lnTo>
                    <a:pt x="0" y="0"/>
                  </a:lnTo>
                  <a:lnTo>
                    <a:pt x="0" y="1"/>
                  </a:lnTo>
                  <a:lnTo>
                    <a:pt x="0" y="1"/>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25" name="Freeform 1526"/>
            <p:cNvSpPr>
              <a:spLocks/>
            </p:cNvSpPr>
            <p:nvPr/>
          </p:nvSpPr>
          <p:spPr bwMode="auto">
            <a:xfrm>
              <a:off x="4973637" y="7747000"/>
              <a:ext cx="0" cy="1588"/>
            </a:xfrm>
            <a:custGeom>
              <a:avLst/>
              <a:gdLst>
                <a:gd name="T0" fmla="*/ 0 h 1"/>
                <a:gd name="T1" fmla="*/ 0 h 1"/>
                <a:gd name="T2" fmla="*/ 1 h 1"/>
                <a:gd name="T3" fmla="*/ 1 h 1"/>
                <a:gd name="T4" fmla="*/ 1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lnTo>
                    <a:pt x="0" y="0"/>
                  </a:lnTo>
                  <a:lnTo>
                    <a:pt x="0" y="1"/>
                  </a:lnTo>
                  <a:lnTo>
                    <a:pt x="0" y="1"/>
                  </a:lnTo>
                  <a:lnTo>
                    <a:pt x="0" y="1"/>
                  </a:lnTo>
                  <a:lnTo>
                    <a:pt x="0" y="1"/>
                  </a:lnTo>
                  <a:lnTo>
                    <a:pt x="0" y="1"/>
                  </a:lnTo>
                  <a:lnTo>
                    <a:pt x="0"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26" name="Freeform 1527"/>
            <p:cNvSpPr>
              <a:spLocks/>
            </p:cNvSpPr>
            <p:nvPr/>
          </p:nvSpPr>
          <p:spPr bwMode="auto">
            <a:xfrm>
              <a:off x="4972050" y="7745413"/>
              <a:ext cx="1587" cy="1588"/>
            </a:xfrm>
            <a:custGeom>
              <a:avLst/>
              <a:gdLst>
                <a:gd name="T0" fmla="*/ 1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0 h 1"/>
                <a:gd name="T14" fmla="*/ 0 w 1"/>
                <a:gd name="T15" fmla="*/ 0 h 1"/>
                <a:gd name="T16" fmla="*/ 0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lnTo>
                    <a:pt x="0" y="1"/>
                  </a:lnTo>
                  <a:lnTo>
                    <a:pt x="0" y="1"/>
                  </a:lnTo>
                  <a:lnTo>
                    <a:pt x="0" y="1"/>
                  </a:lnTo>
                  <a:lnTo>
                    <a:pt x="0" y="1"/>
                  </a:lnTo>
                  <a:lnTo>
                    <a:pt x="0" y="1"/>
                  </a:lnTo>
                  <a:lnTo>
                    <a:pt x="0" y="0"/>
                  </a:lnTo>
                  <a:lnTo>
                    <a:pt x="0" y="0"/>
                  </a:lnTo>
                  <a:lnTo>
                    <a:pt x="0"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27" name="Freeform 1528"/>
            <p:cNvSpPr>
              <a:spLocks/>
            </p:cNvSpPr>
            <p:nvPr/>
          </p:nvSpPr>
          <p:spPr bwMode="auto">
            <a:xfrm>
              <a:off x="4973637" y="7745413"/>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1 h 1"/>
                <a:gd name="T20" fmla="*/ 0 w 1"/>
                <a:gd name="T21" fmla="*/ 0 h 1"/>
                <a:gd name="T22" fmla="*/ 0 w 1"/>
                <a:gd name="T23" fmla="*/ 0 h 1"/>
                <a:gd name="T24" fmla="*/ 0 w 1"/>
                <a:gd name="T25" fmla="*/ 0 h 1"/>
                <a:gd name="T26" fmla="*/ 0 w 1"/>
                <a:gd name="T27" fmla="*/ 0 h 1"/>
                <a:gd name="T28" fmla="*/ 0 w 1"/>
                <a:gd name="T29" fmla="*/ 0 h 1"/>
                <a:gd name="T30" fmla="*/ 1 w 1"/>
                <a:gd name="T31" fmla="*/ 0 h 1"/>
                <a:gd name="T32" fmla="*/ 1 w 1"/>
                <a:gd name="T33" fmla="*/ 0 h 1"/>
                <a:gd name="T34" fmla="*/ 1 w 1"/>
                <a:gd name="T35" fmla="*/ 0 h 1"/>
                <a:gd name="T36" fmla="*/ 1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1" y="0"/>
                  </a:moveTo>
                  <a:lnTo>
                    <a:pt x="1" y="0"/>
                  </a:lnTo>
                  <a:lnTo>
                    <a:pt x="1" y="0"/>
                  </a:lnTo>
                  <a:lnTo>
                    <a:pt x="1" y="0"/>
                  </a:lnTo>
                  <a:lnTo>
                    <a:pt x="1" y="0"/>
                  </a:lnTo>
                  <a:lnTo>
                    <a:pt x="1" y="0"/>
                  </a:lnTo>
                  <a:lnTo>
                    <a:pt x="1" y="0"/>
                  </a:lnTo>
                  <a:lnTo>
                    <a:pt x="1" y="0"/>
                  </a:lnTo>
                  <a:lnTo>
                    <a:pt x="1" y="0"/>
                  </a:lnTo>
                  <a:lnTo>
                    <a:pt x="1" y="1"/>
                  </a:lnTo>
                  <a:lnTo>
                    <a:pt x="0" y="0"/>
                  </a:lnTo>
                  <a:lnTo>
                    <a:pt x="0" y="0"/>
                  </a:lnTo>
                  <a:lnTo>
                    <a:pt x="0" y="0"/>
                  </a:lnTo>
                  <a:lnTo>
                    <a:pt x="0" y="0"/>
                  </a:lnTo>
                  <a:lnTo>
                    <a:pt x="0"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28" name="Freeform 1529"/>
            <p:cNvSpPr>
              <a:spLocks/>
            </p:cNvSpPr>
            <p:nvPr/>
          </p:nvSpPr>
          <p:spPr bwMode="auto">
            <a:xfrm>
              <a:off x="4976812" y="7732713"/>
              <a:ext cx="1587" cy="1588"/>
            </a:xfrm>
            <a:custGeom>
              <a:avLst/>
              <a:gdLst>
                <a:gd name="T0" fmla="*/ 0 w 1"/>
                <a:gd name="T1" fmla="*/ 1 h 1"/>
                <a:gd name="T2" fmla="*/ 0 w 1"/>
                <a:gd name="T3" fmla="*/ 1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1 h 1"/>
                <a:gd name="T38" fmla="*/ 1 w 1"/>
                <a:gd name="T39" fmla="*/ 1 h 1"/>
                <a:gd name="T40" fmla="*/ 1 w 1"/>
                <a:gd name="T41" fmla="*/ 1 h 1"/>
                <a:gd name="T42" fmla="*/ 1 w 1"/>
                <a:gd name="T43" fmla="*/ 1 h 1"/>
                <a:gd name="T44" fmla="*/ 0 w 1"/>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1">
                  <a:moveTo>
                    <a:pt x="0" y="1"/>
                  </a:moveTo>
                  <a:lnTo>
                    <a:pt x="0" y="1"/>
                  </a:lnTo>
                  <a:lnTo>
                    <a:pt x="1"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29" name="Freeform 1530"/>
            <p:cNvSpPr>
              <a:spLocks/>
            </p:cNvSpPr>
            <p:nvPr/>
          </p:nvSpPr>
          <p:spPr bwMode="auto">
            <a:xfrm>
              <a:off x="4976812" y="7735888"/>
              <a:ext cx="1587" cy="0"/>
            </a:xfrm>
            <a:custGeom>
              <a:avLst/>
              <a:gdLst>
                <a:gd name="T0" fmla="*/ 1 w 1"/>
                <a:gd name="T1" fmla="*/ 1 w 1"/>
                <a:gd name="T2" fmla="*/ 1 w 1"/>
                <a:gd name="T3" fmla="*/ 1 w 1"/>
                <a:gd name="T4" fmla="*/ 1 w 1"/>
                <a:gd name="T5" fmla="*/ 0 w 1"/>
                <a:gd name="T6" fmla="*/ 0 w 1"/>
                <a:gd name="T7" fmla="*/ 0 w 1"/>
                <a:gd name="T8" fmla="*/ 0 w 1"/>
                <a:gd name="T9" fmla="*/ 0 w 1"/>
                <a:gd name="T10" fmla="*/ 0 w 1"/>
                <a:gd name="T11" fmla="*/ 0 w 1"/>
                <a:gd name="T12" fmla="*/ 0 w 1"/>
                <a:gd name="T13" fmla="*/ 1 w 1"/>
                <a:gd name="T14"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1" y="0"/>
                  </a:moveTo>
                  <a:lnTo>
                    <a:pt x="1" y="0"/>
                  </a:lnTo>
                  <a:lnTo>
                    <a:pt x="1" y="0"/>
                  </a:lnTo>
                  <a:lnTo>
                    <a:pt x="1" y="0"/>
                  </a:lnTo>
                  <a:lnTo>
                    <a:pt x="1" y="0"/>
                  </a:lnTo>
                  <a:lnTo>
                    <a:pt x="0" y="0"/>
                  </a:lnTo>
                  <a:lnTo>
                    <a:pt x="0" y="0"/>
                  </a:lnTo>
                  <a:lnTo>
                    <a:pt x="0" y="0"/>
                  </a:lnTo>
                  <a:lnTo>
                    <a:pt x="0" y="0"/>
                  </a:lnTo>
                  <a:lnTo>
                    <a:pt x="0" y="0"/>
                  </a:lnTo>
                  <a:lnTo>
                    <a:pt x="0" y="0"/>
                  </a:lnTo>
                  <a:lnTo>
                    <a:pt x="0" y="0"/>
                  </a:ln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30" name="Freeform 1531"/>
            <p:cNvSpPr>
              <a:spLocks/>
            </p:cNvSpPr>
            <p:nvPr/>
          </p:nvSpPr>
          <p:spPr bwMode="auto">
            <a:xfrm>
              <a:off x="4968875" y="7731125"/>
              <a:ext cx="1587" cy="0"/>
            </a:xfrm>
            <a:custGeom>
              <a:avLst/>
              <a:gdLst>
                <a:gd name="T0" fmla="*/ 0 w 1"/>
                <a:gd name="T1" fmla="*/ 0 w 1"/>
                <a:gd name="T2" fmla="*/ 0 w 1"/>
                <a:gd name="T3" fmla="*/ 0 w 1"/>
                <a:gd name="T4" fmla="*/ 1 w 1"/>
                <a:gd name="T5" fmla="*/ 1 w 1"/>
                <a:gd name="T6" fmla="*/ 1 w 1"/>
                <a:gd name="T7" fmla="*/ 1 w 1"/>
                <a:gd name="T8" fmla="*/ 1 w 1"/>
                <a:gd name="T9" fmla="*/ 1 w 1"/>
                <a:gd name="T10" fmla="*/ 1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lnTo>
                    <a:pt x="0" y="0"/>
                  </a:lnTo>
                  <a:lnTo>
                    <a:pt x="0" y="0"/>
                  </a:lnTo>
                  <a:lnTo>
                    <a:pt x="0" y="0"/>
                  </a:lnTo>
                  <a:lnTo>
                    <a:pt x="1" y="0"/>
                  </a:lnTo>
                  <a:lnTo>
                    <a:pt x="1" y="0"/>
                  </a:lnTo>
                  <a:lnTo>
                    <a:pt x="1"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31" name="Freeform 1532"/>
            <p:cNvSpPr>
              <a:spLocks/>
            </p:cNvSpPr>
            <p:nvPr/>
          </p:nvSpPr>
          <p:spPr bwMode="auto">
            <a:xfrm>
              <a:off x="4970462" y="7731125"/>
              <a:ext cx="0" cy="1588"/>
            </a:xfrm>
            <a:custGeom>
              <a:avLst/>
              <a:gdLst>
                <a:gd name="T0" fmla="*/ 0 h 1"/>
                <a:gd name="T1" fmla="*/ 0 h 1"/>
                <a:gd name="T2" fmla="*/ 0 h 1"/>
                <a:gd name="T3" fmla="*/ 0 h 1"/>
                <a:gd name="T4" fmla="*/ 1 h 1"/>
                <a:gd name="T5" fmla="*/ 1 h 1"/>
                <a:gd name="T6" fmla="*/ 1 h 1"/>
                <a:gd name="T7" fmla="*/ 1 h 1"/>
                <a:gd name="T8" fmla="*/ 0 h 1"/>
                <a:gd name="T9" fmla="*/ 0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lnTo>
                    <a:pt x="0" y="0"/>
                  </a:lnTo>
                  <a:lnTo>
                    <a:pt x="0" y="0"/>
                  </a:lnTo>
                  <a:lnTo>
                    <a:pt x="0" y="0"/>
                  </a:lnTo>
                  <a:lnTo>
                    <a:pt x="0" y="1"/>
                  </a:lnTo>
                  <a:lnTo>
                    <a:pt x="0" y="1"/>
                  </a:lnTo>
                  <a:lnTo>
                    <a:pt x="0" y="1"/>
                  </a:lnTo>
                  <a:lnTo>
                    <a:pt x="0" y="1"/>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32" name="Freeform 1533"/>
            <p:cNvSpPr>
              <a:spLocks/>
            </p:cNvSpPr>
            <p:nvPr/>
          </p:nvSpPr>
          <p:spPr bwMode="auto">
            <a:xfrm>
              <a:off x="4973637" y="7731125"/>
              <a:ext cx="1587" cy="1588"/>
            </a:xfrm>
            <a:custGeom>
              <a:avLst/>
              <a:gdLst>
                <a:gd name="T0" fmla="*/ 1 w 1"/>
                <a:gd name="T1" fmla="*/ 0 h 1"/>
                <a:gd name="T2" fmla="*/ 1 w 1"/>
                <a:gd name="T3" fmla="*/ 0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1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33" name="Freeform 1534"/>
            <p:cNvSpPr>
              <a:spLocks/>
            </p:cNvSpPr>
            <p:nvPr/>
          </p:nvSpPr>
          <p:spPr bwMode="auto">
            <a:xfrm>
              <a:off x="4973637" y="77311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34" name="Freeform 1535"/>
            <p:cNvSpPr>
              <a:spLocks/>
            </p:cNvSpPr>
            <p:nvPr/>
          </p:nvSpPr>
          <p:spPr bwMode="auto">
            <a:xfrm>
              <a:off x="4973637" y="7727950"/>
              <a:ext cx="1587" cy="0"/>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0 w 1"/>
                <a:gd name="T12" fmla="*/ 0 w 1"/>
                <a:gd name="T13" fmla="*/ 0 w 1"/>
                <a:gd name="T14" fmla="*/ 0 w 1"/>
                <a:gd name="T15"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1">
                  <a:moveTo>
                    <a:pt x="1" y="0"/>
                  </a:move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35" name="Freeform 1536"/>
            <p:cNvSpPr>
              <a:spLocks/>
            </p:cNvSpPr>
            <p:nvPr/>
          </p:nvSpPr>
          <p:spPr bwMode="auto">
            <a:xfrm>
              <a:off x="4976812" y="77263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36" name="Freeform 1537"/>
            <p:cNvSpPr>
              <a:spLocks/>
            </p:cNvSpPr>
            <p:nvPr/>
          </p:nvSpPr>
          <p:spPr bwMode="auto">
            <a:xfrm>
              <a:off x="4976812" y="7723188"/>
              <a:ext cx="1587" cy="1588"/>
            </a:xfrm>
            <a:custGeom>
              <a:avLst/>
              <a:gdLst>
                <a:gd name="T0" fmla="*/ 1 w 1"/>
                <a:gd name="T1" fmla="*/ 1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1 w 1"/>
                <a:gd name="T15" fmla="*/ 0 h 1"/>
                <a:gd name="T16" fmla="*/ 0 w 1"/>
                <a:gd name="T17" fmla="*/ 0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lnTo>
                    <a:pt x="1" y="1"/>
                  </a:lnTo>
                  <a:lnTo>
                    <a:pt x="1" y="1"/>
                  </a:lnTo>
                  <a:lnTo>
                    <a:pt x="1" y="1"/>
                  </a:lnTo>
                  <a:lnTo>
                    <a:pt x="1" y="0"/>
                  </a:lnTo>
                  <a:lnTo>
                    <a:pt x="1" y="0"/>
                  </a:lnTo>
                  <a:lnTo>
                    <a:pt x="1" y="0"/>
                  </a:lnTo>
                  <a:lnTo>
                    <a:pt x="1"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37" name="Freeform 1538"/>
            <p:cNvSpPr>
              <a:spLocks/>
            </p:cNvSpPr>
            <p:nvPr/>
          </p:nvSpPr>
          <p:spPr bwMode="auto">
            <a:xfrm>
              <a:off x="4979987" y="7724775"/>
              <a:ext cx="0" cy="1588"/>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38" name="Freeform 1539"/>
            <p:cNvSpPr>
              <a:spLocks/>
            </p:cNvSpPr>
            <p:nvPr/>
          </p:nvSpPr>
          <p:spPr bwMode="auto">
            <a:xfrm>
              <a:off x="4978400" y="7724775"/>
              <a:ext cx="1587" cy="0"/>
            </a:xfrm>
            <a:custGeom>
              <a:avLst/>
              <a:gdLst>
                <a:gd name="T0" fmla="*/ 1 w 1"/>
                <a:gd name="T1" fmla="*/ 1 w 1"/>
                <a:gd name="T2" fmla="*/ 1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39" name="Freeform 1540"/>
            <p:cNvSpPr>
              <a:spLocks/>
            </p:cNvSpPr>
            <p:nvPr/>
          </p:nvSpPr>
          <p:spPr bwMode="auto">
            <a:xfrm>
              <a:off x="4986337" y="7747000"/>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0 w 1"/>
                <a:gd name="T25" fmla="*/ 0 h 1"/>
                <a:gd name="T26" fmla="*/ 0 w 1"/>
                <a:gd name="T27" fmla="*/ 0 h 1"/>
                <a:gd name="T28" fmla="*/ 0 w 1"/>
                <a:gd name="T29" fmla="*/ 0 h 1"/>
                <a:gd name="T30" fmla="*/ 0 w 1"/>
                <a:gd name="T31" fmla="*/ 0 h 1"/>
                <a:gd name="T32" fmla="*/ 0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1"/>
                  </a:lnTo>
                  <a:lnTo>
                    <a:pt x="1" y="1"/>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40" name="Freeform 1541"/>
            <p:cNvSpPr>
              <a:spLocks/>
            </p:cNvSpPr>
            <p:nvPr/>
          </p:nvSpPr>
          <p:spPr bwMode="auto">
            <a:xfrm>
              <a:off x="4992687" y="7745413"/>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1 w 1"/>
                <a:gd name="T12" fmla="*/ 1 w 1"/>
                <a:gd name="T13" fmla="*/ 1 w 1"/>
                <a:gd name="T14" fmla="*/ 1 w 1"/>
                <a:gd name="T15" fmla="*/ 1 w 1"/>
                <a:gd name="T16" fmla="*/ 0 w 1"/>
                <a:gd name="T17" fmla="*/ 0 w 1"/>
                <a:gd name="T18" fmla="*/ 0 w 1"/>
                <a:gd name="T19" fmla="*/ 0 w 1"/>
                <a:gd name="T2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41" name="Freeform 1542"/>
            <p:cNvSpPr>
              <a:spLocks/>
            </p:cNvSpPr>
            <p:nvPr/>
          </p:nvSpPr>
          <p:spPr bwMode="auto">
            <a:xfrm>
              <a:off x="4987925" y="773906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42" name="Freeform 1543"/>
            <p:cNvSpPr>
              <a:spLocks/>
            </p:cNvSpPr>
            <p:nvPr/>
          </p:nvSpPr>
          <p:spPr bwMode="auto">
            <a:xfrm>
              <a:off x="4997450" y="7739063"/>
              <a:ext cx="1587" cy="1588"/>
            </a:xfrm>
            <a:custGeom>
              <a:avLst/>
              <a:gdLst>
                <a:gd name="T0" fmla="*/ 1 w 1"/>
                <a:gd name="T1" fmla="*/ 1 h 1"/>
                <a:gd name="T2" fmla="*/ 1 w 1"/>
                <a:gd name="T3" fmla="*/ 1 h 1"/>
                <a:gd name="T4" fmla="*/ 1 w 1"/>
                <a:gd name="T5" fmla="*/ 1 h 1"/>
                <a:gd name="T6" fmla="*/ 1 w 1"/>
                <a:gd name="T7" fmla="*/ 1 h 1"/>
                <a:gd name="T8" fmla="*/ 1 w 1"/>
                <a:gd name="T9" fmla="*/ 1 h 1"/>
                <a:gd name="T10" fmla="*/ 0 w 1"/>
                <a:gd name="T11" fmla="*/ 1 h 1"/>
                <a:gd name="T12" fmla="*/ 0 w 1"/>
                <a:gd name="T13" fmla="*/ 1 h 1"/>
                <a:gd name="T14" fmla="*/ 0 w 1"/>
                <a:gd name="T15" fmla="*/ 1 h 1"/>
                <a:gd name="T16" fmla="*/ 0 w 1"/>
                <a:gd name="T17" fmla="*/ 1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1 w 1"/>
                <a:gd name="T39" fmla="*/ 0 h 1"/>
                <a:gd name="T40" fmla="*/ 1 w 1"/>
                <a:gd name="T41" fmla="*/ 0 h 1"/>
                <a:gd name="T42" fmla="*/ 1 w 1"/>
                <a:gd name="T43" fmla="*/ 0 h 1"/>
                <a:gd name="T44" fmla="*/ 1 w 1"/>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1">
                  <a:moveTo>
                    <a:pt x="1" y="1"/>
                  </a:moveTo>
                  <a:lnTo>
                    <a:pt x="1" y="1"/>
                  </a:lnTo>
                  <a:lnTo>
                    <a:pt x="1" y="1"/>
                  </a:lnTo>
                  <a:lnTo>
                    <a:pt x="1" y="1"/>
                  </a:lnTo>
                  <a:lnTo>
                    <a:pt x="1"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43" name="Freeform 1544"/>
            <p:cNvSpPr>
              <a:spLocks/>
            </p:cNvSpPr>
            <p:nvPr/>
          </p:nvSpPr>
          <p:spPr bwMode="auto">
            <a:xfrm>
              <a:off x="4999037" y="7740650"/>
              <a:ext cx="0" cy="1588"/>
            </a:xfrm>
            <a:custGeom>
              <a:avLst/>
              <a:gdLst>
                <a:gd name="T0" fmla="*/ 0 h 1"/>
                <a:gd name="T1" fmla="*/ 0 h 1"/>
                <a:gd name="T2" fmla="*/ 0 h 1"/>
                <a:gd name="T3" fmla="*/ 0 h 1"/>
                <a:gd name="T4" fmla="*/ 1 h 1"/>
                <a:gd name="T5" fmla="*/ 0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0"/>
                  </a:lnTo>
                  <a:lnTo>
                    <a:pt x="0" y="0"/>
                  </a:lnTo>
                  <a:lnTo>
                    <a:pt x="0" y="0"/>
                  </a:lnTo>
                  <a:lnTo>
                    <a:pt x="0" y="1"/>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44" name="Freeform 1545"/>
            <p:cNvSpPr>
              <a:spLocks/>
            </p:cNvSpPr>
            <p:nvPr/>
          </p:nvSpPr>
          <p:spPr bwMode="auto">
            <a:xfrm>
              <a:off x="4978400" y="7716838"/>
              <a:ext cx="1587" cy="1588"/>
            </a:xfrm>
            <a:custGeom>
              <a:avLst/>
              <a:gdLst>
                <a:gd name="T0" fmla="*/ 0 w 1"/>
                <a:gd name="T1" fmla="*/ 0 h 1"/>
                <a:gd name="T2" fmla="*/ 0 w 1"/>
                <a:gd name="T3" fmla="*/ 0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0" y="0"/>
                  </a:moveTo>
                  <a:lnTo>
                    <a:pt x="0" y="0"/>
                  </a:lnTo>
                  <a:lnTo>
                    <a:pt x="0" y="1"/>
                  </a:lnTo>
                  <a:lnTo>
                    <a:pt x="1" y="1"/>
                  </a:lnTo>
                  <a:lnTo>
                    <a:pt x="1" y="1"/>
                  </a:lnTo>
                  <a:lnTo>
                    <a:pt x="1" y="1"/>
                  </a:lnTo>
                  <a:lnTo>
                    <a:pt x="1" y="1"/>
                  </a:lnTo>
                  <a:lnTo>
                    <a:pt x="1" y="0"/>
                  </a:lnTo>
                  <a:lnTo>
                    <a:pt x="1" y="0"/>
                  </a:lnTo>
                  <a:lnTo>
                    <a:pt x="1" y="0"/>
                  </a:lnTo>
                  <a:lnTo>
                    <a:pt x="1" y="0"/>
                  </a:lnTo>
                  <a:lnTo>
                    <a:pt x="1" y="0"/>
                  </a:lnTo>
                  <a:lnTo>
                    <a:pt x="1"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45" name="Freeform 1546"/>
            <p:cNvSpPr>
              <a:spLocks/>
            </p:cNvSpPr>
            <p:nvPr/>
          </p:nvSpPr>
          <p:spPr bwMode="auto">
            <a:xfrm>
              <a:off x="4979987" y="77152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46" name="Freeform 1547"/>
            <p:cNvSpPr>
              <a:spLocks/>
            </p:cNvSpPr>
            <p:nvPr/>
          </p:nvSpPr>
          <p:spPr bwMode="auto">
            <a:xfrm>
              <a:off x="4978400" y="7762875"/>
              <a:ext cx="4762" cy="3175"/>
            </a:xfrm>
            <a:custGeom>
              <a:avLst/>
              <a:gdLst>
                <a:gd name="T0" fmla="*/ 0 w 3"/>
                <a:gd name="T1" fmla="*/ 2 h 2"/>
                <a:gd name="T2" fmla="*/ 1 w 3"/>
                <a:gd name="T3" fmla="*/ 2 h 2"/>
                <a:gd name="T4" fmla="*/ 1 w 3"/>
                <a:gd name="T5" fmla="*/ 2 h 2"/>
                <a:gd name="T6" fmla="*/ 1 w 3"/>
                <a:gd name="T7" fmla="*/ 2 h 2"/>
                <a:gd name="T8" fmla="*/ 1 w 3"/>
                <a:gd name="T9" fmla="*/ 2 h 2"/>
                <a:gd name="T10" fmla="*/ 2 w 3"/>
                <a:gd name="T11" fmla="*/ 1 h 2"/>
                <a:gd name="T12" fmla="*/ 2 w 3"/>
                <a:gd name="T13" fmla="*/ 1 h 2"/>
                <a:gd name="T14" fmla="*/ 2 w 3"/>
                <a:gd name="T15" fmla="*/ 1 h 2"/>
                <a:gd name="T16" fmla="*/ 2 w 3"/>
                <a:gd name="T17" fmla="*/ 1 h 2"/>
                <a:gd name="T18" fmla="*/ 2 w 3"/>
                <a:gd name="T19" fmla="*/ 1 h 2"/>
                <a:gd name="T20" fmla="*/ 2 w 3"/>
                <a:gd name="T21" fmla="*/ 1 h 2"/>
                <a:gd name="T22" fmla="*/ 3 w 3"/>
                <a:gd name="T23" fmla="*/ 1 h 2"/>
                <a:gd name="T24" fmla="*/ 3 w 3"/>
                <a:gd name="T25" fmla="*/ 1 h 2"/>
                <a:gd name="T26" fmla="*/ 3 w 3"/>
                <a:gd name="T27" fmla="*/ 1 h 2"/>
                <a:gd name="T28" fmla="*/ 3 w 3"/>
                <a:gd name="T29" fmla="*/ 0 h 2"/>
                <a:gd name="T30" fmla="*/ 3 w 3"/>
                <a:gd name="T31" fmla="*/ 0 h 2"/>
                <a:gd name="T32" fmla="*/ 3 w 3"/>
                <a:gd name="T33" fmla="*/ 0 h 2"/>
                <a:gd name="T34" fmla="*/ 3 w 3"/>
                <a:gd name="T35" fmla="*/ 0 h 2"/>
                <a:gd name="T36" fmla="*/ 3 w 3"/>
                <a:gd name="T37" fmla="*/ 0 h 2"/>
                <a:gd name="T38" fmla="*/ 3 w 3"/>
                <a:gd name="T39" fmla="*/ 0 h 2"/>
                <a:gd name="T40" fmla="*/ 2 w 3"/>
                <a:gd name="T41" fmla="*/ 0 h 2"/>
                <a:gd name="T42" fmla="*/ 2 w 3"/>
                <a:gd name="T43" fmla="*/ 0 h 2"/>
                <a:gd name="T44" fmla="*/ 2 w 3"/>
                <a:gd name="T45" fmla="*/ 0 h 2"/>
                <a:gd name="T46" fmla="*/ 2 w 3"/>
                <a:gd name="T47" fmla="*/ 1 h 2"/>
                <a:gd name="T48" fmla="*/ 1 w 3"/>
                <a:gd name="T49" fmla="*/ 1 h 2"/>
                <a:gd name="T50" fmla="*/ 1 w 3"/>
                <a:gd name="T51" fmla="*/ 0 h 2"/>
                <a:gd name="T52" fmla="*/ 1 w 3"/>
                <a:gd name="T53" fmla="*/ 0 h 2"/>
                <a:gd name="T54" fmla="*/ 1 w 3"/>
                <a:gd name="T55" fmla="*/ 0 h 2"/>
                <a:gd name="T56" fmla="*/ 1 w 3"/>
                <a:gd name="T57" fmla="*/ 0 h 2"/>
                <a:gd name="T58" fmla="*/ 0 w 3"/>
                <a:gd name="T59" fmla="*/ 0 h 2"/>
                <a:gd name="T60" fmla="*/ 0 w 3"/>
                <a:gd name="T61" fmla="*/ 1 h 2"/>
                <a:gd name="T62" fmla="*/ 0 w 3"/>
                <a:gd name="T63" fmla="*/ 1 h 2"/>
                <a:gd name="T64" fmla="*/ 0 w 3"/>
                <a:gd name="T65" fmla="*/ 1 h 2"/>
                <a:gd name="T66" fmla="*/ 0 w 3"/>
                <a:gd name="T67" fmla="*/ 1 h 2"/>
                <a:gd name="T68" fmla="*/ 0 w 3"/>
                <a:gd name="T69" fmla="*/ 2 h 2"/>
                <a:gd name="T70" fmla="*/ 0 w 3"/>
                <a:gd name="T71" fmla="*/ 2 h 2"/>
                <a:gd name="T72" fmla="*/ 0 w 3"/>
                <a:gd name="T73" fmla="*/ 2 h 2"/>
                <a:gd name="T74" fmla="*/ 0 w 3"/>
                <a:gd name="T7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2">
                  <a:moveTo>
                    <a:pt x="0" y="2"/>
                  </a:moveTo>
                  <a:lnTo>
                    <a:pt x="0" y="2"/>
                  </a:lnTo>
                  <a:lnTo>
                    <a:pt x="0" y="2"/>
                  </a:lnTo>
                  <a:lnTo>
                    <a:pt x="1" y="2"/>
                  </a:lnTo>
                  <a:lnTo>
                    <a:pt x="1" y="2"/>
                  </a:lnTo>
                  <a:lnTo>
                    <a:pt x="1" y="2"/>
                  </a:lnTo>
                  <a:lnTo>
                    <a:pt x="1" y="2"/>
                  </a:lnTo>
                  <a:lnTo>
                    <a:pt x="1" y="2"/>
                  </a:lnTo>
                  <a:lnTo>
                    <a:pt x="1" y="2"/>
                  </a:lnTo>
                  <a:lnTo>
                    <a:pt x="1" y="2"/>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2" y="0"/>
                  </a:lnTo>
                  <a:lnTo>
                    <a:pt x="2" y="0"/>
                  </a:lnTo>
                  <a:lnTo>
                    <a:pt x="2" y="0"/>
                  </a:lnTo>
                  <a:lnTo>
                    <a:pt x="2" y="0"/>
                  </a:lnTo>
                  <a:lnTo>
                    <a:pt x="2" y="0"/>
                  </a:lnTo>
                  <a:lnTo>
                    <a:pt x="2" y="0"/>
                  </a:lnTo>
                  <a:lnTo>
                    <a:pt x="2" y="1"/>
                  </a:lnTo>
                  <a:lnTo>
                    <a:pt x="1" y="1"/>
                  </a:lnTo>
                  <a:lnTo>
                    <a:pt x="1" y="1"/>
                  </a:lnTo>
                  <a:lnTo>
                    <a:pt x="1" y="0"/>
                  </a:lnTo>
                  <a:lnTo>
                    <a:pt x="1" y="0"/>
                  </a:lnTo>
                  <a:lnTo>
                    <a:pt x="1" y="1"/>
                  </a:lnTo>
                  <a:lnTo>
                    <a:pt x="1" y="0"/>
                  </a:lnTo>
                  <a:lnTo>
                    <a:pt x="1" y="0"/>
                  </a:lnTo>
                  <a:lnTo>
                    <a:pt x="1" y="0"/>
                  </a:lnTo>
                  <a:lnTo>
                    <a:pt x="1" y="0"/>
                  </a:lnTo>
                  <a:lnTo>
                    <a:pt x="1" y="0"/>
                  </a:lnTo>
                  <a:lnTo>
                    <a:pt x="0" y="0"/>
                  </a:lnTo>
                  <a:lnTo>
                    <a:pt x="0" y="0"/>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47" name="Freeform 1548"/>
            <p:cNvSpPr>
              <a:spLocks/>
            </p:cNvSpPr>
            <p:nvPr/>
          </p:nvSpPr>
          <p:spPr bwMode="auto">
            <a:xfrm>
              <a:off x="4967287" y="7754938"/>
              <a:ext cx="1587" cy="0"/>
            </a:xfrm>
            <a:custGeom>
              <a:avLst/>
              <a:gdLst>
                <a:gd name="T0" fmla="*/ 0 w 1"/>
                <a:gd name="T1" fmla="*/ 0 w 1"/>
                <a:gd name="T2" fmla="*/ 0 w 1"/>
                <a:gd name="T3" fmla="*/ 1 w 1"/>
                <a:gd name="T4" fmla="*/ 0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lnTo>
                    <a:pt x="0" y="0"/>
                  </a:lnTo>
                  <a:lnTo>
                    <a:pt x="0" y="0"/>
                  </a:lnTo>
                  <a:lnTo>
                    <a:pt x="1"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48" name="Freeform 1549"/>
            <p:cNvSpPr>
              <a:spLocks/>
            </p:cNvSpPr>
            <p:nvPr/>
          </p:nvSpPr>
          <p:spPr bwMode="auto">
            <a:xfrm>
              <a:off x="4967287" y="7753350"/>
              <a:ext cx="1587" cy="1588"/>
            </a:xfrm>
            <a:custGeom>
              <a:avLst/>
              <a:gdLst>
                <a:gd name="T0" fmla="*/ 0 w 1"/>
                <a:gd name="T1" fmla="*/ 1 h 1"/>
                <a:gd name="T2" fmla="*/ 0 w 1"/>
                <a:gd name="T3" fmla="*/ 1 h 1"/>
                <a:gd name="T4" fmla="*/ 1 w 1"/>
                <a:gd name="T5" fmla="*/ 1 h 1"/>
                <a:gd name="T6" fmla="*/ 1 w 1"/>
                <a:gd name="T7" fmla="*/ 1 h 1"/>
                <a:gd name="T8" fmla="*/ 1 w 1"/>
                <a:gd name="T9" fmla="*/ 0 h 1"/>
                <a:gd name="T10" fmla="*/ 0 w 1"/>
                <a:gd name="T11" fmla="*/ 0 h 1"/>
                <a:gd name="T12" fmla="*/ 1 w 1"/>
                <a:gd name="T13" fmla="*/ 0 h 1"/>
                <a:gd name="T14" fmla="*/ 1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1 h 1"/>
                <a:gd name="T32" fmla="*/ 0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0" y="1"/>
                  </a:moveTo>
                  <a:lnTo>
                    <a:pt x="0" y="1"/>
                  </a:lnTo>
                  <a:lnTo>
                    <a:pt x="1" y="1"/>
                  </a:lnTo>
                  <a:lnTo>
                    <a:pt x="1" y="1"/>
                  </a:lnTo>
                  <a:lnTo>
                    <a:pt x="1" y="0"/>
                  </a:lnTo>
                  <a:lnTo>
                    <a:pt x="0" y="0"/>
                  </a:lnTo>
                  <a:lnTo>
                    <a:pt x="1" y="0"/>
                  </a:lnTo>
                  <a:lnTo>
                    <a:pt x="1" y="0"/>
                  </a:lnTo>
                  <a:lnTo>
                    <a:pt x="0" y="0"/>
                  </a:lnTo>
                  <a:lnTo>
                    <a:pt x="0" y="0"/>
                  </a:lnTo>
                  <a:lnTo>
                    <a:pt x="0" y="0"/>
                  </a:lnTo>
                  <a:lnTo>
                    <a:pt x="0" y="0"/>
                  </a:lnTo>
                  <a:lnTo>
                    <a:pt x="0" y="0"/>
                  </a:lnTo>
                  <a:lnTo>
                    <a:pt x="0" y="0"/>
                  </a:ln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49" name="Freeform 1550"/>
            <p:cNvSpPr>
              <a:spLocks/>
            </p:cNvSpPr>
            <p:nvPr/>
          </p:nvSpPr>
          <p:spPr bwMode="auto">
            <a:xfrm>
              <a:off x="4970462" y="7750175"/>
              <a:ext cx="1587"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0 w 1"/>
                <a:gd name="T14" fmla="*/ 0 w 1"/>
                <a:gd name="T15" fmla="*/ 0 w 1"/>
                <a:gd name="T16" fmla="*/ 0 w 1"/>
                <a:gd name="T17" fmla="*/ 0 w 1"/>
                <a:gd name="T18" fmla="*/ 0 w 1"/>
                <a:gd name="T19" fmla="*/ 0 w 1"/>
                <a:gd name="T20" fmla="*/ 0 w 1"/>
                <a:gd name="T21" fmla="*/ 1 w 1"/>
                <a:gd name="T22" fmla="*/ 1 w 1"/>
                <a:gd name="T23" fmla="*/ 1 w 1"/>
                <a:gd name="T24" fmla="*/ 1 w 1"/>
                <a:gd name="T25" fmla="*/ 1 w 1"/>
                <a:gd name="T26" fmla="*/ 0 w 1"/>
                <a:gd name="T27" fmla="*/ 0 w 1"/>
                <a:gd name="T28" fmla="*/ 0 w 1"/>
                <a:gd name="T29" fmla="*/ 0 w 1"/>
                <a:gd name="T30" fmla="*/ 0 w 1"/>
                <a:gd name="T31" fmla="*/ 0 w 1"/>
                <a:gd name="T32" fmla="*/ 0 w 1"/>
                <a:gd name="T33" fmla="*/ 0 w 1"/>
                <a:gd name="T34" fmla="*/ 0 w 1"/>
                <a:gd name="T35" fmla="*/ 0 w 1"/>
                <a:gd name="T3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Lst>
              <a:rect l="0" t="0" r="r" b="b"/>
              <a:pathLst>
                <a:path w="1">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50" name="Freeform 1551"/>
            <p:cNvSpPr>
              <a:spLocks/>
            </p:cNvSpPr>
            <p:nvPr/>
          </p:nvSpPr>
          <p:spPr bwMode="auto">
            <a:xfrm>
              <a:off x="4970462" y="7745413"/>
              <a:ext cx="1587" cy="4763"/>
            </a:xfrm>
            <a:custGeom>
              <a:avLst/>
              <a:gdLst>
                <a:gd name="T0" fmla="*/ 0 w 1"/>
                <a:gd name="T1" fmla="*/ 3 h 3"/>
                <a:gd name="T2" fmla="*/ 0 w 1"/>
                <a:gd name="T3" fmla="*/ 3 h 3"/>
                <a:gd name="T4" fmla="*/ 0 w 1"/>
                <a:gd name="T5" fmla="*/ 3 h 3"/>
                <a:gd name="T6" fmla="*/ 0 w 1"/>
                <a:gd name="T7" fmla="*/ 3 h 3"/>
                <a:gd name="T8" fmla="*/ 1 w 1"/>
                <a:gd name="T9" fmla="*/ 3 h 3"/>
                <a:gd name="T10" fmla="*/ 1 w 1"/>
                <a:gd name="T11" fmla="*/ 3 h 3"/>
                <a:gd name="T12" fmla="*/ 1 w 1"/>
                <a:gd name="T13" fmla="*/ 3 h 3"/>
                <a:gd name="T14" fmla="*/ 1 w 1"/>
                <a:gd name="T15" fmla="*/ 3 h 3"/>
                <a:gd name="T16" fmla="*/ 1 w 1"/>
                <a:gd name="T17" fmla="*/ 3 h 3"/>
                <a:gd name="T18" fmla="*/ 1 w 1"/>
                <a:gd name="T19" fmla="*/ 3 h 3"/>
                <a:gd name="T20" fmla="*/ 1 w 1"/>
                <a:gd name="T21" fmla="*/ 2 h 3"/>
                <a:gd name="T22" fmla="*/ 1 w 1"/>
                <a:gd name="T23" fmla="*/ 2 h 3"/>
                <a:gd name="T24" fmla="*/ 1 w 1"/>
                <a:gd name="T25" fmla="*/ 2 h 3"/>
                <a:gd name="T26" fmla="*/ 1 w 1"/>
                <a:gd name="T27" fmla="*/ 2 h 3"/>
                <a:gd name="T28" fmla="*/ 1 w 1"/>
                <a:gd name="T29" fmla="*/ 2 h 3"/>
                <a:gd name="T30" fmla="*/ 1 w 1"/>
                <a:gd name="T31" fmla="*/ 2 h 3"/>
                <a:gd name="T32" fmla="*/ 1 w 1"/>
                <a:gd name="T33" fmla="*/ 2 h 3"/>
                <a:gd name="T34" fmla="*/ 1 w 1"/>
                <a:gd name="T35" fmla="*/ 2 h 3"/>
                <a:gd name="T36" fmla="*/ 1 w 1"/>
                <a:gd name="T37" fmla="*/ 2 h 3"/>
                <a:gd name="T38" fmla="*/ 1 w 1"/>
                <a:gd name="T39" fmla="*/ 2 h 3"/>
                <a:gd name="T40" fmla="*/ 1 w 1"/>
                <a:gd name="T41" fmla="*/ 1 h 3"/>
                <a:gd name="T42" fmla="*/ 1 w 1"/>
                <a:gd name="T43" fmla="*/ 1 h 3"/>
                <a:gd name="T44" fmla="*/ 1 w 1"/>
                <a:gd name="T45" fmla="*/ 1 h 3"/>
                <a:gd name="T46" fmla="*/ 1 w 1"/>
                <a:gd name="T47" fmla="*/ 1 h 3"/>
                <a:gd name="T48" fmla="*/ 1 w 1"/>
                <a:gd name="T49" fmla="*/ 1 h 3"/>
                <a:gd name="T50" fmla="*/ 1 w 1"/>
                <a:gd name="T51" fmla="*/ 0 h 3"/>
                <a:gd name="T52" fmla="*/ 1 w 1"/>
                <a:gd name="T53" fmla="*/ 0 h 3"/>
                <a:gd name="T54" fmla="*/ 1 w 1"/>
                <a:gd name="T55" fmla="*/ 1 h 3"/>
                <a:gd name="T56" fmla="*/ 1 w 1"/>
                <a:gd name="T57" fmla="*/ 1 h 3"/>
                <a:gd name="T58" fmla="*/ 1 w 1"/>
                <a:gd name="T59" fmla="*/ 1 h 3"/>
                <a:gd name="T60" fmla="*/ 1 w 1"/>
                <a:gd name="T61" fmla="*/ 1 h 3"/>
                <a:gd name="T62" fmla="*/ 0 w 1"/>
                <a:gd name="T63" fmla="*/ 1 h 3"/>
                <a:gd name="T64" fmla="*/ 1 w 1"/>
                <a:gd name="T65" fmla="*/ 2 h 3"/>
                <a:gd name="T66" fmla="*/ 0 w 1"/>
                <a:gd name="T67" fmla="*/ 2 h 3"/>
                <a:gd name="T68" fmla="*/ 0 w 1"/>
                <a:gd name="T69" fmla="*/ 2 h 3"/>
                <a:gd name="T70" fmla="*/ 0 w 1"/>
                <a:gd name="T71" fmla="*/ 2 h 3"/>
                <a:gd name="T72" fmla="*/ 0 w 1"/>
                <a:gd name="T73" fmla="*/ 2 h 3"/>
                <a:gd name="T74" fmla="*/ 0 w 1"/>
                <a:gd name="T7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 h="3">
                  <a:moveTo>
                    <a:pt x="0" y="3"/>
                  </a:moveTo>
                  <a:lnTo>
                    <a:pt x="0" y="3"/>
                  </a:lnTo>
                  <a:lnTo>
                    <a:pt x="0" y="3"/>
                  </a:lnTo>
                  <a:lnTo>
                    <a:pt x="0" y="3"/>
                  </a:lnTo>
                  <a:lnTo>
                    <a:pt x="0" y="3"/>
                  </a:lnTo>
                  <a:lnTo>
                    <a:pt x="0" y="3"/>
                  </a:lnTo>
                  <a:lnTo>
                    <a:pt x="1" y="3"/>
                  </a:lnTo>
                  <a:lnTo>
                    <a:pt x="0"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0" y="1"/>
                  </a:lnTo>
                  <a:lnTo>
                    <a:pt x="0" y="1"/>
                  </a:lnTo>
                  <a:lnTo>
                    <a:pt x="0" y="1"/>
                  </a:lnTo>
                  <a:lnTo>
                    <a:pt x="1" y="2"/>
                  </a:lnTo>
                  <a:lnTo>
                    <a:pt x="1" y="2"/>
                  </a:lnTo>
                  <a:lnTo>
                    <a:pt x="0" y="2"/>
                  </a:lnTo>
                  <a:lnTo>
                    <a:pt x="1" y="2"/>
                  </a:lnTo>
                  <a:lnTo>
                    <a:pt x="0" y="2"/>
                  </a:lnTo>
                  <a:lnTo>
                    <a:pt x="0" y="2"/>
                  </a:lnTo>
                  <a:lnTo>
                    <a:pt x="0" y="2"/>
                  </a:lnTo>
                  <a:lnTo>
                    <a:pt x="0" y="2"/>
                  </a:lnTo>
                  <a:lnTo>
                    <a:pt x="0" y="2"/>
                  </a:lnTo>
                  <a:lnTo>
                    <a:pt x="0" y="2"/>
                  </a:lnTo>
                  <a:lnTo>
                    <a:pt x="0" y="2"/>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51" name="Freeform 1552"/>
            <p:cNvSpPr>
              <a:spLocks/>
            </p:cNvSpPr>
            <p:nvPr/>
          </p:nvSpPr>
          <p:spPr bwMode="auto">
            <a:xfrm>
              <a:off x="4987925" y="7761288"/>
              <a:ext cx="14287" cy="11113"/>
            </a:xfrm>
            <a:custGeom>
              <a:avLst/>
              <a:gdLst>
                <a:gd name="T0" fmla="*/ 1 w 9"/>
                <a:gd name="T1" fmla="*/ 6 h 7"/>
                <a:gd name="T2" fmla="*/ 2 w 9"/>
                <a:gd name="T3" fmla="*/ 6 h 7"/>
                <a:gd name="T4" fmla="*/ 3 w 9"/>
                <a:gd name="T5" fmla="*/ 6 h 7"/>
                <a:gd name="T6" fmla="*/ 3 w 9"/>
                <a:gd name="T7" fmla="*/ 6 h 7"/>
                <a:gd name="T8" fmla="*/ 4 w 9"/>
                <a:gd name="T9" fmla="*/ 6 h 7"/>
                <a:gd name="T10" fmla="*/ 4 w 9"/>
                <a:gd name="T11" fmla="*/ 6 h 7"/>
                <a:gd name="T12" fmla="*/ 5 w 9"/>
                <a:gd name="T13" fmla="*/ 6 h 7"/>
                <a:gd name="T14" fmla="*/ 6 w 9"/>
                <a:gd name="T15" fmla="*/ 6 h 7"/>
                <a:gd name="T16" fmla="*/ 6 w 9"/>
                <a:gd name="T17" fmla="*/ 6 h 7"/>
                <a:gd name="T18" fmla="*/ 7 w 9"/>
                <a:gd name="T19" fmla="*/ 6 h 7"/>
                <a:gd name="T20" fmla="*/ 8 w 9"/>
                <a:gd name="T21" fmla="*/ 6 h 7"/>
                <a:gd name="T22" fmla="*/ 7 w 9"/>
                <a:gd name="T23" fmla="*/ 5 h 7"/>
                <a:gd name="T24" fmla="*/ 7 w 9"/>
                <a:gd name="T25" fmla="*/ 5 h 7"/>
                <a:gd name="T26" fmla="*/ 7 w 9"/>
                <a:gd name="T27" fmla="*/ 4 h 7"/>
                <a:gd name="T28" fmla="*/ 8 w 9"/>
                <a:gd name="T29" fmla="*/ 5 h 7"/>
                <a:gd name="T30" fmla="*/ 8 w 9"/>
                <a:gd name="T31" fmla="*/ 4 h 7"/>
                <a:gd name="T32" fmla="*/ 8 w 9"/>
                <a:gd name="T33" fmla="*/ 4 h 7"/>
                <a:gd name="T34" fmla="*/ 9 w 9"/>
                <a:gd name="T35" fmla="*/ 3 h 7"/>
                <a:gd name="T36" fmla="*/ 8 w 9"/>
                <a:gd name="T37" fmla="*/ 3 h 7"/>
                <a:gd name="T38" fmla="*/ 7 w 9"/>
                <a:gd name="T39" fmla="*/ 3 h 7"/>
                <a:gd name="T40" fmla="*/ 7 w 9"/>
                <a:gd name="T41" fmla="*/ 3 h 7"/>
                <a:gd name="T42" fmla="*/ 6 w 9"/>
                <a:gd name="T43" fmla="*/ 2 h 7"/>
                <a:gd name="T44" fmla="*/ 5 w 9"/>
                <a:gd name="T45" fmla="*/ 2 h 7"/>
                <a:gd name="T46" fmla="*/ 5 w 9"/>
                <a:gd name="T47" fmla="*/ 1 h 7"/>
                <a:gd name="T48" fmla="*/ 4 w 9"/>
                <a:gd name="T49" fmla="*/ 0 h 7"/>
                <a:gd name="T50" fmla="*/ 4 w 9"/>
                <a:gd name="T51" fmla="*/ 0 h 7"/>
                <a:gd name="T52" fmla="*/ 4 w 9"/>
                <a:gd name="T53" fmla="*/ 0 h 7"/>
                <a:gd name="T54" fmla="*/ 3 w 9"/>
                <a:gd name="T55" fmla="*/ 0 h 7"/>
                <a:gd name="T56" fmla="*/ 3 w 9"/>
                <a:gd name="T57" fmla="*/ 0 h 7"/>
                <a:gd name="T58" fmla="*/ 3 w 9"/>
                <a:gd name="T59" fmla="*/ 0 h 7"/>
                <a:gd name="T60" fmla="*/ 2 w 9"/>
                <a:gd name="T61" fmla="*/ 0 h 7"/>
                <a:gd name="T62" fmla="*/ 1 w 9"/>
                <a:gd name="T63" fmla="*/ 0 h 7"/>
                <a:gd name="T64" fmla="*/ 2 w 9"/>
                <a:gd name="T65" fmla="*/ 1 h 7"/>
                <a:gd name="T66" fmla="*/ 1 w 9"/>
                <a:gd name="T67" fmla="*/ 2 h 7"/>
                <a:gd name="T68" fmla="*/ 2 w 9"/>
                <a:gd name="T69" fmla="*/ 2 h 7"/>
                <a:gd name="T70" fmla="*/ 3 w 9"/>
                <a:gd name="T71" fmla="*/ 3 h 7"/>
                <a:gd name="T72" fmla="*/ 4 w 9"/>
                <a:gd name="T73" fmla="*/ 3 h 7"/>
                <a:gd name="T74" fmla="*/ 4 w 9"/>
                <a:gd name="T75" fmla="*/ 3 h 7"/>
                <a:gd name="T76" fmla="*/ 4 w 9"/>
                <a:gd name="T77" fmla="*/ 3 h 7"/>
                <a:gd name="T78" fmla="*/ 4 w 9"/>
                <a:gd name="T79" fmla="*/ 3 h 7"/>
                <a:gd name="T80" fmla="*/ 3 w 9"/>
                <a:gd name="T81" fmla="*/ 4 h 7"/>
                <a:gd name="T82" fmla="*/ 3 w 9"/>
                <a:gd name="T83" fmla="*/ 5 h 7"/>
                <a:gd name="T84" fmla="*/ 3 w 9"/>
                <a:gd name="T85" fmla="*/ 5 h 7"/>
                <a:gd name="T86" fmla="*/ 4 w 9"/>
                <a:gd name="T87" fmla="*/ 5 h 7"/>
                <a:gd name="T88" fmla="*/ 4 w 9"/>
                <a:gd name="T89" fmla="*/ 5 h 7"/>
                <a:gd name="T90" fmla="*/ 4 w 9"/>
                <a:gd name="T91" fmla="*/ 5 h 7"/>
                <a:gd name="T92" fmla="*/ 4 w 9"/>
                <a:gd name="T93" fmla="*/ 6 h 7"/>
                <a:gd name="T94" fmla="*/ 3 w 9"/>
                <a:gd name="T95" fmla="*/ 6 h 7"/>
                <a:gd name="T96" fmla="*/ 2 w 9"/>
                <a:gd name="T97" fmla="*/ 6 h 7"/>
                <a:gd name="T98" fmla="*/ 2 w 9"/>
                <a:gd name="T99" fmla="*/ 6 h 7"/>
                <a:gd name="T100" fmla="*/ 2 w 9"/>
                <a:gd name="T101" fmla="*/ 6 h 7"/>
                <a:gd name="T102" fmla="*/ 1 w 9"/>
                <a:gd name="T103" fmla="*/ 6 h 7"/>
                <a:gd name="T104" fmla="*/ 0 w 9"/>
                <a:gd name="T105" fmla="*/ 6 h 7"/>
                <a:gd name="T106" fmla="*/ 0 w 9"/>
                <a:gd name="T107" fmla="*/ 6 h 7"/>
                <a:gd name="T108" fmla="*/ 0 w 9"/>
                <a:gd name="T10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 h="7">
                  <a:moveTo>
                    <a:pt x="1" y="6"/>
                  </a:moveTo>
                  <a:lnTo>
                    <a:pt x="1" y="6"/>
                  </a:lnTo>
                  <a:lnTo>
                    <a:pt x="1" y="6"/>
                  </a:lnTo>
                  <a:lnTo>
                    <a:pt x="1" y="6"/>
                  </a:lnTo>
                  <a:lnTo>
                    <a:pt x="1" y="7"/>
                  </a:lnTo>
                  <a:lnTo>
                    <a:pt x="1" y="7"/>
                  </a:lnTo>
                  <a:lnTo>
                    <a:pt x="1" y="6"/>
                  </a:lnTo>
                  <a:lnTo>
                    <a:pt x="1" y="6"/>
                  </a:lnTo>
                  <a:lnTo>
                    <a:pt x="1" y="6"/>
                  </a:lnTo>
                  <a:lnTo>
                    <a:pt x="1" y="6"/>
                  </a:lnTo>
                  <a:lnTo>
                    <a:pt x="1" y="7"/>
                  </a:lnTo>
                  <a:lnTo>
                    <a:pt x="1" y="7"/>
                  </a:lnTo>
                  <a:lnTo>
                    <a:pt x="1" y="7"/>
                  </a:lnTo>
                  <a:lnTo>
                    <a:pt x="2" y="6"/>
                  </a:lnTo>
                  <a:lnTo>
                    <a:pt x="2" y="6"/>
                  </a:lnTo>
                  <a:lnTo>
                    <a:pt x="2" y="6"/>
                  </a:lnTo>
                  <a:lnTo>
                    <a:pt x="2" y="6"/>
                  </a:lnTo>
                  <a:lnTo>
                    <a:pt x="2" y="6"/>
                  </a:lnTo>
                  <a:lnTo>
                    <a:pt x="2" y="6"/>
                  </a:lnTo>
                  <a:lnTo>
                    <a:pt x="2"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4" y="6"/>
                  </a:lnTo>
                  <a:lnTo>
                    <a:pt x="4" y="6"/>
                  </a:lnTo>
                  <a:lnTo>
                    <a:pt x="4" y="6"/>
                  </a:lnTo>
                  <a:lnTo>
                    <a:pt x="4" y="6"/>
                  </a:lnTo>
                  <a:lnTo>
                    <a:pt x="4" y="6"/>
                  </a:lnTo>
                  <a:lnTo>
                    <a:pt x="4" y="6"/>
                  </a:lnTo>
                  <a:lnTo>
                    <a:pt x="4" y="6"/>
                  </a:lnTo>
                  <a:lnTo>
                    <a:pt x="4" y="6"/>
                  </a:lnTo>
                  <a:lnTo>
                    <a:pt x="4" y="6"/>
                  </a:lnTo>
                  <a:lnTo>
                    <a:pt x="4" y="6"/>
                  </a:lnTo>
                  <a:lnTo>
                    <a:pt x="5" y="6"/>
                  </a:lnTo>
                  <a:lnTo>
                    <a:pt x="5" y="6"/>
                  </a:lnTo>
                  <a:lnTo>
                    <a:pt x="5" y="6"/>
                  </a:lnTo>
                  <a:lnTo>
                    <a:pt x="5" y="6"/>
                  </a:lnTo>
                  <a:lnTo>
                    <a:pt x="5" y="6"/>
                  </a:lnTo>
                  <a:lnTo>
                    <a:pt x="5" y="6"/>
                  </a:lnTo>
                  <a:lnTo>
                    <a:pt x="5" y="6"/>
                  </a:lnTo>
                  <a:lnTo>
                    <a:pt x="6" y="6"/>
                  </a:lnTo>
                  <a:lnTo>
                    <a:pt x="6" y="6"/>
                  </a:lnTo>
                  <a:lnTo>
                    <a:pt x="6" y="6"/>
                  </a:lnTo>
                  <a:lnTo>
                    <a:pt x="6" y="6"/>
                  </a:lnTo>
                  <a:lnTo>
                    <a:pt x="6" y="6"/>
                  </a:lnTo>
                  <a:lnTo>
                    <a:pt x="6" y="6"/>
                  </a:lnTo>
                  <a:lnTo>
                    <a:pt x="6" y="6"/>
                  </a:lnTo>
                  <a:lnTo>
                    <a:pt x="7" y="6"/>
                  </a:lnTo>
                  <a:lnTo>
                    <a:pt x="7" y="6"/>
                  </a:lnTo>
                  <a:lnTo>
                    <a:pt x="7" y="6"/>
                  </a:lnTo>
                  <a:lnTo>
                    <a:pt x="6" y="6"/>
                  </a:lnTo>
                  <a:lnTo>
                    <a:pt x="6" y="6"/>
                  </a:lnTo>
                  <a:lnTo>
                    <a:pt x="6" y="6"/>
                  </a:lnTo>
                  <a:lnTo>
                    <a:pt x="6" y="6"/>
                  </a:lnTo>
                  <a:lnTo>
                    <a:pt x="6" y="6"/>
                  </a:lnTo>
                  <a:lnTo>
                    <a:pt x="6" y="6"/>
                  </a:lnTo>
                  <a:lnTo>
                    <a:pt x="6" y="6"/>
                  </a:lnTo>
                  <a:lnTo>
                    <a:pt x="7" y="6"/>
                  </a:lnTo>
                  <a:lnTo>
                    <a:pt x="7" y="6"/>
                  </a:lnTo>
                  <a:lnTo>
                    <a:pt x="7" y="6"/>
                  </a:lnTo>
                  <a:lnTo>
                    <a:pt x="7" y="6"/>
                  </a:lnTo>
                  <a:lnTo>
                    <a:pt x="7" y="6"/>
                  </a:lnTo>
                  <a:lnTo>
                    <a:pt x="7" y="6"/>
                  </a:lnTo>
                  <a:lnTo>
                    <a:pt x="7" y="6"/>
                  </a:lnTo>
                  <a:lnTo>
                    <a:pt x="7" y="6"/>
                  </a:lnTo>
                  <a:lnTo>
                    <a:pt x="7" y="6"/>
                  </a:lnTo>
                  <a:lnTo>
                    <a:pt x="8" y="6"/>
                  </a:lnTo>
                  <a:lnTo>
                    <a:pt x="8" y="6"/>
                  </a:lnTo>
                  <a:lnTo>
                    <a:pt x="8" y="5"/>
                  </a:lnTo>
                  <a:lnTo>
                    <a:pt x="8" y="5"/>
                  </a:lnTo>
                  <a:lnTo>
                    <a:pt x="8" y="5"/>
                  </a:lnTo>
                  <a:lnTo>
                    <a:pt x="8"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4"/>
                  </a:lnTo>
                  <a:lnTo>
                    <a:pt x="7" y="4"/>
                  </a:lnTo>
                  <a:lnTo>
                    <a:pt x="7" y="4"/>
                  </a:lnTo>
                  <a:lnTo>
                    <a:pt x="7" y="4"/>
                  </a:lnTo>
                  <a:lnTo>
                    <a:pt x="8" y="4"/>
                  </a:lnTo>
                  <a:lnTo>
                    <a:pt x="7" y="5"/>
                  </a:lnTo>
                  <a:lnTo>
                    <a:pt x="7" y="5"/>
                  </a:lnTo>
                  <a:lnTo>
                    <a:pt x="8" y="5"/>
                  </a:lnTo>
                  <a:lnTo>
                    <a:pt x="8" y="5"/>
                  </a:lnTo>
                  <a:lnTo>
                    <a:pt x="8" y="5"/>
                  </a:lnTo>
                  <a:lnTo>
                    <a:pt x="8" y="5"/>
                  </a:lnTo>
                  <a:lnTo>
                    <a:pt x="8" y="5"/>
                  </a:lnTo>
                  <a:lnTo>
                    <a:pt x="8" y="5"/>
                  </a:lnTo>
                  <a:lnTo>
                    <a:pt x="8" y="5"/>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9" y="4"/>
                  </a:lnTo>
                  <a:lnTo>
                    <a:pt x="9" y="3"/>
                  </a:lnTo>
                  <a:lnTo>
                    <a:pt x="8" y="3"/>
                  </a:lnTo>
                  <a:lnTo>
                    <a:pt x="8" y="3"/>
                  </a:lnTo>
                  <a:lnTo>
                    <a:pt x="8" y="3"/>
                  </a:lnTo>
                  <a:lnTo>
                    <a:pt x="8" y="3"/>
                  </a:lnTo>
                  <a:lnTo>
                    <a:pt x="8" y="3"/>
                  </a:lnTo>
                  <a:lnTo>
                    <a:pt x="8" y="3"/>
                  </a:lnTo>
                  <a:lnTo>
                    <a:pt x="8" y="3"/>
                  </a:lnTo>
                  <a:lnTo>
                    <a:pt x="8" y="3"/>
                  </a:lnTo>
                  <a:lnTo>
                    <a:pt x="8" y="3"/>
                  </a:lnTo>
                  <a:lnTo>
                    <a:pt x="8" y="3"/>
                  </a:lnTo>
                  <a:lnTo>
                    <a:pt x="8"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2"/>
                  </a:lnTo>
                  <a:lnTo>
                    <a:pt x="6" y="2"/>
                  </a:lnTo>
                  <a:lnTo>
                    <a:pt x="6" y="2"/>
                  </a:lnTo>
                  <a:lnTo>
                    <a:pt x="6" y="2"/>
                  </a:lnTo>
                  <a:lnTo>
                    <a:pt x="6" y="3"/>
                  </a:lnTo>
                  <a:lnTo>
                    <a:pt x="6" y="2"/>
                  </a:lnTo>
                  <a:lnTo>
                    <a:pt x="6" y="2"/>
                  </a:lnTo>
                  <a:lnTo>
                    <a:pt x="6" y="2"/>
                  </a:lnTo>
                  <a:lnTo>
                    <a:pt x="5" y="2"/>
                  </a:lnTo>
                  <a:lnTo>
                    <a:pt x="5" y="2"/>
                  </a:lnTo>
                  <a:lnTo>
                    <a:pt x="5" y="2"/>
                  </a:lnTo>
                  <a:lnTo>
                    <a:pt x="5" y="2"/>
                  </a:lnTo>
                  <a:lnTo>
                    <a:pt x="5" y="2"/>
                  </a:lnTo>
                  <a:lnTo>
                    <a:pt x="5" y="2"/>
                  </a:lnTo>
                  <a:lnTo>
                    <a:pt x="5" y="1"/>
                  </a:lnTo>
                  <a:lnTo>
                    <a:pt x="5" y="1"/>
                  </a:lnTo>
                  <a:lnTo>
                    <a:pt x="5" y="1"/>
                  </a:lnTo>
                  <a:lnTo>
                    <a:pt x="5" y="1"/>
                  </a:lnTo>
                  <a:lnTo>
                    <a:pt x="5" y="1"/>
                  </a:lnTo>
                  <a:lnTo>
                    <a:pt x="5"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1"/>
                  </a:lnTo>
                  <a:lnTo>
                    <a:pt x="3" y="1"/>
                  </a:lnTo>
                  <a:lnTo>
                    <a:pt x="3" y="0"/>
                  </a:lnTo>
                  <a:lnTo>
                    <a:pt x="3" y="0"/>
                  </a:lnTo>
                  <a:lnTo>
                    <a:pt x="3"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1"/>
                  </a:lnTo>
                  <a:lnTo>
                    <a:pt x="1" y="1"/>
                  </a:lnTo>
                  <a:lnTo>
                    <a:pt x="2" y="1"/>
                  </a:lnTo>
                  <a:lnTo>
                    <a:pt x="2" y="1"/>
                  </a:lnTo>
                  <a:lnTo>
                    <a:pt x="1" y="1"/>
                  </a:lnTo>
                  <a:lnTo>
                    <a:pt x="1" y="1"/>
                  </a:lnTo>
                  <a:lnTo>
                    <a:pt x="1" y="1"/>
                  </a:lnTo>
                  <a:lnTo>
                    <a:pt x="1" y="1"/>
                  </a:lnTo>
                  <a:lnTo>
                    <a:pt x="1" y="2"/>
                  </a:lnTo>
                  <a:lnTo>
                    <a:pt x="1" y="2"/>
                  </a:lnTo>
                  <a:lnTo>
                    <a:pt x="1" y="2"/>
                  </a:lnTo>
                  <a:lnTo>
                    <a:pt x="1" y="2"/>
                  </a:lnTo>
                  <a:lnTo>
                    <a:pt x="1" y="2"/>
                  </a:lnTo>
                  <a:lnTo>
                    <a:pt x="1" y="2"/>
                  </a:lnTo>
                  <a:lnTo>
                    <a:pt x="2" y="2"/>
                  </a:lnTo>
                  <a:lnTo>
                    <a:pt x="2" y="2"/>
                  </a:lnTo>
                  <a:lnTo>
                    <a:pt x="2" y="2"/>
                  </a:lnTo>
                  <a:lnTo>
                    <a:pt x="2" y="2"/>
                  </a:lnTo>
                  <a:lnTo>
                    <a:pt x="2" y="2"/>
                  </a:lnTo>
                  <a:lnTo>
                    <a:pt x="3" y="2"/>
                  </a:lnTo>
                  <a:lnTo>
                    <a:pt x="3" y="2"/>
                  </a:lnTo>
                  <a:lnTo>
                    <a:pt x="3" y="3"/>
                  </a:lnTo>
                  <a:lnTo>
                    <a:pt x="3" y="2"/>
                  </a:lnTo>
                  <a:lnTo>
                    <a:pt x="3" y="3"/>
                  </a:lnTo>
                  <a:lnTo>
                    <a:pt x="3" y="3"/>
                  </a:lnTo>
                  <a:lnTo>
                    <a:pt x="3" y="3"/>
                  </a:lnTo>
                  <a:lnTo>
                    <a:pt x="4" y="3"/>
                  </a:lnTo>
                  <a:lnTo>
                    <a:pt x="4" y="3"/>
                  </a:lnTo>
                  <a:lnTo>
                    <a:pt x="4" y="3"/>
                  </a:lnTo>
                  <a:lnTo>
                    <a:pt x="3" y="3"/>
                  </a:lnTo>
                  <a:lnTo>
                    <a:pt x="3" y="3"/>
                  </a:lnTo>
                  <a:lnTo>
                    <a:pt x="4" y="3"/>
                  </a:lnTo>
                  <a:lnTo>
                    <a:pt x="4" y="3"/>
                  </a:lnTo>
                  <a:lnTo>
                    <a:pt x="4" y="3"/>
                  </a:lnTo>
                  <a:lnTo>
                    <a:pt x="4" y="3"/>
                  </a:lnTo>
                  <a:lnTo>
                    <a:pt x="4" y="3"/>
                  </a:lnTo>
                  <a:lnTo>
                    <a:pt x="4" y="3"/>
                  </a:lnTo>
                  <a:lnTo>
                    <a:pt x="4" y="3"/>
                  </a:lnTo>
                  <a:lnTo>
                    <a:pt x="4" y="3"/>
                  </a:lnTo>
                  <a:lnTo>
                    <a:pt x="4" y="3"/>
                  </a:lnTo>
                  <a:lnTo>
                    <a:pt x="4" y="3"/>
                  </a:lnTo>
                  <a:lnTo>
                    <a:pt x="4" y="3"/>
                  </a:lnTo>
                  <a:lnTo>
                    <a:pt x="5" y="3"/>
                  </a:lnTo>
                  <a:lnTo>
                    <a:pt x="5" y="3"/>
                  </a:lnTo>
                  <a:lnTo>
                    <a:pt x="5"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4"/>
                  </a:lnTo>
                  <a:lnTo>
                    <a:pt x="4" y="4"/>
                  </a:lnTo>
                  <a:lnTo>
                    <a:pt x="3" y="4"/>
                  </a:lnTo>
                  <a:lnTo>
                    <a:pt x="3" y="4"/>
                  </a:lnTo>
                  <a:lnTo>
                    <a:pt x="3" y="4"/>
                  </a:lnTo>
                  <a:lnTo>
                    <a:pt x="3" y="4"/>
                  </a:lnTo>
                  <a:lnTo>
                    <a:pt x="3" y="4"/>
                  </a:lnTo>
                  <a:lnTo>
                    <a:pt x="3" y="4"/>
                  </a:lnTo>
                  <a:lnTo>
                    <a:pt x="3" y="4"/>
                  </a:lnTo>
                  <a:lnTo>
                    <a:pt x="3" y="5"/>
                  </a:lnTo>
                  <a:lnTo>
                    <a:pt x="3" y="5"/>
                  </a:lnTo>
                  <a:lnTo>
                    <a:pt x="3" y="5"/>
                  </a:lnTo>
                  <a:lnTo>
                    <a:pt x="2" y="5"/>
                  </a:lnTo>
                  <a:lnTo>
                    <a:pt x="3" y="5"/>
                  </a:lnTo>
                  <a:lnTo>
                    <a:pt x="3" y="5"/>
                  </a:lnTo>
                  <a:lnTo>
                    <a:pt x="3" y="5"/>
                  </a:lnTo>
                  <a:lnTo>
                    <a:pt x="3" y="5"/>
                  </a:lnTo>
                  <a:lnTo>
                    <a:pt x="3" y="5"/>
                  </a:lnTo>
                  <a:lnTo>
                    <a:pt x="3"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5" y="5"/>
                  </a:lnTo>
                  <a:lnTo>
                    <a:pt x="5" y="5"/>
                  </a:lnTo>
                  <a:lnTo>
                    <a:pt x="5" y="5"/>
                  </a:lnTo>
                  <a:lnTo>
                    <a:pt x="4" y="5"/>
                  </a:lnTo>
                  <a:lnTo>
                    <a:pt x="4" y="5"/>
                  </a:lnTo>
                  <a:lnTo>
                    <a:pt x="4" y="5"/>
                  </a:lnTo>
                  <a:lnTo>
                    <a:pt x="4" y="5"/>
                  </a:lnTo>
                  <a:lnTo>
                    <a:pt x="4" y="5"/>
                  </a:lnTo>
                  <a:lnTo>
                    <a:pt x="4" y="5"/>
                  </a:lnTo>
                  <a:lnTo>
                    <a:pt x="4" y="5"/>
                  </a:lnTo>
                  <a:lnTo>
                    <a:pt x="4" y="5"/>
                  </a:lnTo>
                  <a:lnTo>
                    <a:pt x="4" y="6"/>
                  </a:lnTo>
                  <a:lnTo>
                    <a:pt x="4" y="6"/>
                  </a:lnTo>
                  <a:lnTo>
                    <a:pt x="4" y="6"/>
                  </a:lnTo>
                  <a:lnTo>
                    <a:pt x="4" y="6"/>
                  </a:lnTo>
                  <a:lnTo>
                    <a:pt x="4" y="6"/>
                  </a:lnTo>
                  <a:lnTo>
                    <a:pt x="4" y="6"/>
                  </a:lnTo>
                  <a:lnTo>
                    <a:pt x="4" y="6"/>
                  </a:lnTo>
                  <a:lnTo>
                    <a:pt x="4" y="6"/>
                  </a:lnTo>
                  <a:lnTo>
                    <a:pt x="3" y="6"/>
                  </a:lnTo>
                  <a:lnTo>
                    <a:pt x="3" y="6"/>
                  </a:lnTo>
                  <a:lnTo>
                    <a:pt x="3" y="6"/>
                  </a:lnTo>
                  <a:lnTo>
                    <a:pt x="3" y="6"/>
                  </a:lnTo>
                  <a:lnTo>
                    <a:pt x="3" y="6"/>
                  </a:lnTo>
                  <a:lnTo>
                    <a:pt x="3"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1" y="6"/>
                  </a:lnTo>
                  <a:lnTo>
                    <a:pt x="1" y="6"/>
                  </a:lnTo>
                  <a:lnTo>
                    <a:pt x="1" y="6"/>
                  </a:lnTo>
                  <a:lnTo>
                    <a:pt x="1" y="6"/>
                  </a:lnTo>
                  <a:lnTo>
                    <a:pt x="2" y="6"/>
                  </a:lnTo>
                  <a:lnTo>
                    <a:pt x="2" y="6"/>
                  </a:lnTo>
                  <a:lnTo>
                    <a:pt x="2" y="6"/>
                  </a:lnTo>
                  <a:lnTo>
                    <a:pt x="1" y="6"/>
                  </a:lnTo>
                  <a:lnTo>
                    <a:pt x="1" y="6"/>
                  </a:lnTo>
                  <a:lnTo>
                    <a:pt x="1" y="6"/>
                  </a:lnTo>
                  <a:lnTo>
                    <a:pt x="1" y="6"/>
                  </a:lnTo>
                  <a:lnTo>
                    <a:pt x="1" y="6"/>
                  </a:lnTo>
                  <a:lnTo>
                    <a:pt x="1" y="6"/>
                  </a:lnTo>
                  <a:lnTo>
                    <a:pt x="1" y="6"/>
                  </a:lnTo>
                  <a:lnTo>
                    <a:pt x="1" y="6"/>
                  </a:lnTo>
                  <a:lnTo>
                    <a:pt x="1" y="6"/>
                  </a:lnTo>
                  <a:lnTo>
                    <a:pt x="1"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52" name="Freeform 1553"/>
            <p:cNvSpPr>
              <a:spLocks/>
            </p:cNvSpPr>
            <p:nvPr/>
          </p:nvSpPr>
          <p:spPr bwMode="auto">
            <a:xfrm>
              <a:off x="5000625" y="7770813"/>
              <a:ext cx="1587" cy="1588"/>
            </a:xfrm>
            <a:custGeom>
              <a:avLst/>
              <a:gdLst>
                <a:gd name="T0" fmla="*/ 0 w 1"/>
                <a:gd name="T1" fmla="*/ 0 h 1"/>
                <a:gd name="T2" fmla="*/ 0 w 1"/>
                <a:gd name="T3" fmla="*/ 0 h 1"/>
                <a:gd name="T4" fmla="*/ 0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0 w 1"/>
                <a:gd name="T57" fmla="*/ 1 h 1"/>
                <a:gd name="T58" fmla="*/ 1 w 1"/>
                <a:gd name="T59" fmla="*/ 1 h 1"/>
                <a:gd name="T60" fmla="*/ 0 w 1"/>
                <a:gd name="T61" fmla="*/ 1 h 1"/>
                <a:gd name="T62" fmla="*/ 0 w 1"/>
                <a:gd name="T6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 h="1">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1" y="1"/>
                  </a:lnTo>
                  <a:lnTo>
                    <a:pt x="1" y="1"/>
                  </a:lnTo>
                  <a:lnTo>
                    <a:pt x="1" y="1"/>
                  </a:lnTo>
                  <a:lnTo>
                    <a:pt x="0" y="1"/>
                  </a:ln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53" name="Freeform 1554"/>
            <p:cNvSpPr>
              <a:spLocks/>
            </p:cNvSpPr>
            <p:nvPr/>
          </p:nvSpPr>
          <p:spPr bwMode="auto">
            <a:xfrm>
              <a:off x="5002212" y="7767638"/>
              <a:ext cx="3175" cy="3175"/>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2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1 h 2"/>
                <a:gd name="T26" fmla="*/ 1 w 2"/>
                <a:gd name="T27" fmla="*/ 1 h 2"/>
                <a:gd name="T28" fmla="*/ 2 w 2"/>
                <a:gd name="T29" fmla="*/ 0 h 2"/>
                <a:gd name="T30" fmla="*/ 2 w 2"/>
                <a:gd name="T31" fmla="*/ 0 h 2"/>
                <a:gd name="T32" fmla="*/ 1 w 2"/>
                <a:gd name="T33" fmla="*/ 0 h 2"/>
                <a:gd name="T34" fmla="*/ 1 w 2"/>
                <a:gd name="T35" fmla="*/ 0 h 2"/>
                <a:gd name="T36" fmla="*/ 1 w 2"/>
                <a:gd name="T37" fmla="*/ 0 h 2"/>
                <a:gd name="T38" fmla="*/ 1 w 2"/>
                <a:gd name="T39" fmla="*/ 0 h 2"/>
                <a:gd name="T40" fmla="*/ 1 w 2"/>
                <a:gd name="T41" fmla="*/ 1 h 2"/>
                <a:gd name="T42" fmla="*/ 1 w 2"/>
                <a:gd name="T43" fmla="*/ 0 h 2"/>
                <a:gd name="T44" fmla="*/ 1 w 2"/>
                <a:gd name="T45" fmla="*/ 1 h 2"/>
                <a:gd name="T46" fmla="*/ 1 w 2"/>
                <a:gd name="T47" fmla="*/ 1 h 2"/>
                <a:gd name="T48" fmla="*/ 1 w 2"/>
                <a:gd name="T49" fmla="*/ 1 h 2"/>
                <a:gd name="T50" fmla="*/ 0 w 2"/>
                <a:gd name="T51" fmla="*/ 1 h 2"/>
                <a:gd name="T52" fmla="*/ 0 w 2"/>
                <a:gd name="T53" fmla="*/ 1 h 2"/>
                <a:gd name="T54" fmla="*/ 0 w 2"/>
                <a:gd name="T55" fmla="*/ 1 h 2"/>
                <a:gd name="T56" fmla="*/ 1 w 2"/>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2">
                  <a:moveTo>
                    <a:pt x="1" y="1"/>
                  </a:moveTo>
                  <a:lnTo>
                    <a:pt x="1" y="1"/>
                  </a:lnTo>
                  <a:lnTo>
                    <a:pt x="1" y="1"/>
                  </a:lnTo>
                  <a:lnTo>
                    <a:pt x="1" y="1"/>
                  </a:lnTo>
                  <a:lnTo>
                    <a:pt x="1" y="1"/>
                  </a:lnTo>
                  <a:lnTo>
                    <a:pt x="1" y="2"/>
                  </a:lnTo>
                  <a:lnTo>
                    <a:pt x="1" y="1"/>
                  </a:lnTo>
                  <a:lnTo>
                    <a:pt x="1" y="1"/>
                  </a:lnTo>
                  <a:lnTo>
                    <a:pt x="1" y="1"/>
                  </a:lnTo>
                  <a:lnTo>
                    <a:pt x="1" y="1"/>
                  </a:lnTo>
                  <a:lnTo>
                    <a:pt x="1" y="1"/>
                  </a:lnTo>
                  <a:lnTo>
                    <a:pt x="1" y="1"/>
                  </a:lnTo>
                  <a:lnTo>
                    <a:pt x="1" y="1"/>
                  </a:lnTo>
                  <a:lnTo>
                    <a:pt x="1" y="1"/>
                  </a:lnTo>
                  <a:lnTo>
                    <a:pt x="2" y="0"/>
                  </a:lnTo>
                  <a:lnTo>
                    <a:pt x="2" y="0"/>
                  </a:lnTo>
                  <a:lnTo>
                    <a:pt x="1" y="0"/>
                  </a:lnTo>
                  <a:lnTo>
                    <a:pt x="1" y="0"/>
                  </a:lnTo>
                  <a:lnTo>
                    <a:pt x="1" y="0"/>
                  </a:lnTo>
                  <a:lnTo>
                    <a:pt x="1" y="0"/>
                  </a:lnTo>
                  <a:lnTo>
                    <a:pt x="1" y="1"/>
                  </a:lnTo>
                  <a:lnTo>
                    <a:pt x="1" y="0"/>
                  </a:lnTo>
                  <a:lnTo>
                    <a:pt x="1" y="1"/>
                  </a:lnTo>
                  <a:lnTo>
                    <a:pt x="1" y="1"/>
                  </a:lnTo>
                  <a:lnTo>
                    <a:pt x="1" y="1"/>
                  </a:lnTo>
                  <a:lnTo>
                    <a:pt x="0" y="1"/>
                  </a:lnTo>
                  <a:lnTo>
                    <a:pt x="0" y="1"/>
                  </a:lnTo>
                  <a:lnTo>
                    <a:pt x="0"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54" name="Freeform 1555"/>
            <p:cNvSpPr>
              <a:spLocks/>
            </p:cNvSpPr>
            <p:nvPr/>
          </p:nvSpPr>
          <p:spPr bwMode="auto">
            <a:xfrm>
              <a:off x="4991100" y="7766050"/>
              <a:ext cx="3175" cy="0"/>
            </a:xfrm>
            <a:custGeom>
              <a:avLst/>
              <a:gdLst>
                <a:gd name="T0" fmla="*/ 0 w 2"/>
                <a:gd name="T1" fmla="*/ 0 w 2"/>
                <a:gd name="T2" fmla="*/ 0 w 2"/>
                <a:gd name="T3" fmla="*/ 0 w 2"/>
                <a:gd name="T4" fmla="*/ 0 w 2"/>
                <a:gd name="T5" fmla="*/ 0 w 2"/>
                <a:gd name="T6" fmla="*/ 0 w 2"/>
                <a:gd name="T7" fmla="*/ 0 w 2"/>
                <a:gd name="T8" fmla="*/ 0 w 2"/>
                <a:gd name="T9" fmla="*/ 0 w 2"/>
                <a:gd name="T10" fmla="*/ 0 w 2"/>
                <a:gd name="T11" fmla="*/ 0 w 2"/>
                <a:gd name="T12" fmla="*/ 0 w 2"/>
                <a:gd name="T13" fmla="*/ 0 w 2"/>
                <a:gd name="T14" fmla="*/ 0 w 2"/>
                <a:gd name="T15" fmla="*/ 0 w 2"/>
                <a:gd name="T16" fmla="*/ 1 w 2"/>
                <a:gd name="T17" fmla="*/ 1 w 2"/>
                <a:gd name="T18" fmla="*/ 1 w 2"/>
                <a:gd name="T19" fmla="*/ 1 w 2"/>
                <a:gd name="T20" fmla="*/ 1 w 2"/>
                <a:gd name="T21" fmla="*/ 1 w 2"/>
                <a:gd name="T22" fmla="*/ 1 w 2"/>
                <a:gd name="T23" fmla="*/ 1 w 2"/>
                <a:gd name="T24" fmla="*/ 1 w 2"/>
                <a:gd name="T25" fmla="*/ 1 w 2"/>
                <a:gd name="T26" fmla="*/ 2 w 2"/>
                <a:gd name="T27" fmla="*/ 2 w 2"/>
                <a:gd name="T28" fmla="*/ 1 w 2"/>
                <a:gd name="T29" fmla="*/ 1 w 2"/>
                <a:gd name="T30" fmla="*/ 1 w 2"/>
                <a:gd name="T31" fmla="*/ 1 w 2"/>
                <a:gd name="T32" fmla="*/ 1 w 2"/>
                <a:gd name="T33" fmla="*/ 1 w 2"/>
                <a:gd name="T34" fmla="*/ 1 w 2"/>
                <a:gd name="T35" fmla="*/ 1 w 2"/>
                <a:gd name="T36" fmla="*/ 1 w 2"/>
                <a:gd name="T37" fmla="*/ 1 w 2"/>
                <a:gd name="T38" fmla="*/ 1 w 2"/>
                <a:gd name="T39" fmla="*/ 1 w 2"/>
                <a:gd name="T4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Lst>
              <a:rect l="0" t="0" r="r" b="b"/>
              <a:pathLst>
                <a:path w="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55" name="Freeform 1556"/>
            <p:cNvSpPr>
              <a:spLocks/>
            </p:cNvSpPr>
            <p:nvPr/>
          </p:nvSpPr>
          <p:spPr bwMode="auto">
            <a:xfrm>
              <a:off x="5002212" y="7764463"/>
              <a:ext cx="3175" cy="1588"/>
            </a:xfrm>
            <a:custGeom>
              <a:avLst/>
              <a:gdLst>
                <a:gd name="T0" fmla="*/ 1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0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2 w 2"/>
                <a:gd name="T29" fmla="*/ 1 h 1"/>
                <a:gd name="T30" fmla="*/ 2 w 2"/>
                <a:gd name="T31" fmla="*/ 1 h 1"/>
                <a:gd name="T32" fmla="*/ 2 w 2"/>
                <a:gd name="T33" fmla="*/ 1 h 1"/>
                <a:gd name="T34" fmla="*/ 2 w 2"/>
                <a:gd name="T35" fmla="*/ 0 h 1"/>
                <a:gd name="T36" fmla="*/ 2 w 2"/>
                <a:gd name="T37" fmla="*/ 0 h 1"/>
                <a:gd name="T38" fmla="*/ 2 w 2"/>
                <a:gd name="T39" fmla="*/ 0 h 1"/>
                <a:gd name="T40" fmla="*/ 2 w 2"/>
                <a:gd name="T41" fmla="*/ 0 h 1"/>
                <a:gd name="T42" fmla="*/ 2 w 2"/>
                <a:gd name="T43" fmla="*/ 0 h 1"/>
                <a:gd name="T44" fmla="*/ 2 w 2"/>
                <a:gd name="T45" fmla="*/ 0 h 1"/>
                <a:gd name="T46" fmla="*/ 2 w 2"/>
                <a:gd name="T47" fmla="*/ 0 h 1"/>
                <a:gd name="T48" fmla="*/ 2 w 2"/>
                <a:gd name="T49" fmla="*/ 0 h 1"/>
                <a:gd name="T50" fmla="*/ 2 w 2"/>
                <a:gd name="T51" fmla="*/ 0 h 1"/>
                <a:gd name="T52" fmla="*/ 2 w 2"/>
                <a:gd name="T53" fmla="*/ 0 h 1"/>
                <a:gd name="T54" fmla="*/ 2 w 2"/>
                <a:gd name="T55" fmla="*/ 0 h 1"/>
                <a:gd name="T56" fmla="*/ 2 w 2"/>
                <a:gd name="T57" fmla="*/ 0 h 1"/>
                <a:gd name="T58" fmla="*/ 2 w 2"/>
                <a:gd name="T59" fmla="*/ 0 h 1"/>
                <a:gd name="T60" fmla="*/ 2 w 2"/>
                <a:gd name="T61" fmla="*/ 0 h 1"/>
                <a:gd name="T62" fmla="*/ 2 w 2"/>
                <a:gd name="T63" fmla="*/ 0 h 1"/>
                <a:gd name="T64" fmla="*/ 2 w 2"/>
                <a:gd name="T65" fmla="*/ 0 h 1"/>
                <a:gd name="T66" fmla="*/ 2 w 2"/>
                <a:gd name="T67" fmla="*/ 1 h 1"/>
                <a:gd name="T68" fmla="*/ 1 w 2"/>
                <a:gd name="T69" fmla="*/ 1 h 1"/>
                <a:gd name="T70" fmla="*/ 1 w 2"/>
                <a:gd name="T7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 h="1">
                  <a:moveTo>
                    <a:pt x="1" y="1"/>
                  </a:moveTo>
                  <a:lnTo>
                    <a:pt x="1" y="1"/>
                  </a:lnTo>
                  <a:lnTo>
                    <a:pt x="1" y="1"/>
                  </a:lnTo>
                  <a:lnTo>
                    <a:pt x="1" y="1"/>
                  </a:lnTo>
                  <a:lnTo>
                    <a:pt x="1" y="1"/>
                  </a:lnTo>
                  <a:lnTo>
                    <a:pt x="1" y="1"/>
                  </a:lnTo>
                  <a:lnTo>
                    <a:pt x="1" y="1"/>
                  </a:lnTo>
                  <a:lnTo>
                    <a:pt x="0" y="1"/>
                  </a:lnTo>
                  <a:lnTo>
                    <a:pt x="1" y="1"/>
                  </a:lnTo>
                  <a:lnTo>
                    <a:pt x="1" y="1"/>
                  </a:lnTo>
                  <a:lnTo>
                    <a:pt x="1" y="1"/>
                  </a:lnTo>
                  <a:lnTo>
                    <a:pt x="1" y="1"/>
                  </a:lnTo>
                  <a:lnTo>
                    <a:pt x="1" y="1"/>
                  </a:lnTo>
                  <a:lnTo>
                    <a:pt x="1" y="1"/>
                  </a:lnTo>
                  <a:lnTo>
                    <a:pt x="2" y="1"/>
                  </a:lnTo>
                  <a:lnTo>
                    <a:pt x="2" y="1"/>
                  </a:lnTo>
                  <a:lnTo>
                    <a:pt x="2"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1"/>
                  </a:lnTo>
                  <a:lnTo>
                    <a:pt x="1"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56" name="Freeform 1557"/>
            <p:cNvSpPr>
              <a:spLocks/>
            </p:cNvSpPr>
            <p:nvPr/>
          </p:nvSpPr>
          <p:spPr bwMode="auto">
            <a:xfrm>
              <a:off x="4983162" y="7759700"/>
              <a:ext cx="4762" cy="3175"/>
            </a:xfrm>
            <a:custGeom>
              <a:avLst/>
              <a:gdLst>
                <a:gd name="T0" fmla="*/ 0 w 3"/>
                <a:gd name="T1" fmla="*/ 1 h 2"/>
                <a:gd name="T2" fmla="*/ 1 w 3"/>
                <a:gd name="T3" fmla="*/ 1 h 2"/>
                <a:gd name="T4" fmla="*/ 1 w 3"/>
                <a:gd name="T5" fmla="*/ 1 h 2"/>
                <a:gd name="T6" fmla="*/ 1 w 3"/>
                <a:gd name="T7" fmla="*/ 1 h 2"/>
                <a:gd name="T8" fmla="*/ 1 w 3"/>
                <a:gd name="T9" fmla="*/ 1 h 2"/>
                <a:gd name="T10" fmla="*/ 1 w 3"/>
                <a:gd name="T11" fmla="*/ 1 h 2"/>
                <a:gd name="T12" fmla="*/ 1 w 3"/>
                <a:gd name="T13" fmla="*/ 1 h 2"/>
                <a:gd name="T14" fmla="*/ 1 w 3"/>
                <a:gd name="T15" fmla="*/ 1 h 2"/>
                <a:gd name="T16" fmla="*/ 1 w 3"/>
                <a:gd name="T17" fmla="*/ 1 h 2"/>
                <a:gd name="T18" fmla="*/ 2 w 3"/>
                <a:gd name="T19" fmla="*/ 1 h 2"/>
                <a:gd name="T20" fmla="*/ 2 w 3"/>
                <a:gd name="T21" fmla="*/ 1 h 2"/>
                <a:gd name="T22" fmla="*/ 2 w 3"/>
                <a:gd name="T23" fmla="*/ 1 h 2"/>
                <a:gd name="T24" fmla="*/ 2 w 3"/>
                <a:gd name="T25" fmla="*/ 1 h 2"/>
                <a:gd name="T26" fmla="*/ 2 w 3"/>
                <a:gd name="T27" fmla="*/ 1 h 2"/>
                <a:gd name="T28" fmla="*/ 2 w 3"/>
                <a:gd name="T29" fmla="*/ 1 h 2"/>
                <a:gd name="T30" fmla="*/ 3 w 3"/>
                <a:gd name="T31" fmla="*/ 1 h 2"/>
                <a:gd name="T32" fmla="*/ 3 w 3"/>
                <a:gd name="T33" fmla="*/ 1 h 2"/>
                <a:gd name="T34" fmla="*/ 3 w 3"/>
                <a:gd name="T35" fmla="*/ 1 h 2"/>
                <a:gd name="T36" fmla="*/ 3 w 3"/>
                <a:gd name="T37" fmla="*/ 0 h 2"/>
                <a:gd name="T38" fmla="*/ 3 w 3"/>
                <a:gd name="T39" fmla="*/ 0 h 2"/>
                <a:gd name="T40" fmla="*/ 3 w 3"/>
                <a:gd name="T41" fmla="*/ 0 h 2"/>
                <a:gd name="T42" fmla="*/ 3 w 3"/>
                <a:gd name="T43" fmla="*/ 0 h 2"/>
                <a:gd name="T44" fmla="*/ 2 w 3"/>
                <a:gd name="T45" fmla="*/ 0 h 2"/>
                <a:gd name="T46" fmla="*/ 2 w 3"/>
                <a:gd name="T47" fmla="*/ 0 h 2"/>
                <a:gd name="T48" fmla="*/ 2 w 3"/>
                <a:gd name="T49" fmla="*/ 1 h 2"/>
                <a:gd name="T50" fmla="*/ 2 w 3"/>
                <a:gd name="T51" fmla="*/ 1 h 2"/>
                <a:gd name="T52" fmla="*/ 1 w 3"/>
                <a:gd name="T53" fmla="*/ 1 h 2"/>
                <a:gd name="T54" fmla="*/ 1 w 3"/>
                <a:gd name="T55" fmla="*/ 1 h 2"/>
                <a:gd name="T56" fmla="*/ 1 w 3"/>
                <a:gd name="T57" fmla="*/ 1 h 2"/>
                <a:gd name="T58" fmla="*/ 1 w 3"/>
                <a:gd name="T59" fmla="*/ 1 h 2"/>
                <a:gd name="T60" fmla="*/ 1 w 3"/>
                <a:gd name="T61" fmla="*/ 1 h 2"/>
                <a:gd name="T62" fmla="*/ 0 w 3"/>
                <a:gd name="T63" fmla="*/ 1 h 2"/>
                <a:gd name="T64" fmla="*/ 0 w 3"/>
                <a:gd name="T65" fmla="*/ 1 h 2"/>
                <a:gd name="T66" fmla="*/ 0 w 3"/>
                <a:gd name="T67" fmla="*/ 1 h 2"/>
                <a:gd name="T68" fmla="*/ 0 w 3"/>
                <a:gd name="T69" fmla="*/ 2 h 2"/>
                <a:gd name="T70" fmla="*/ 0 w 3"/>
                <a:gd name="T7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
                  <a:moveTo>
                    <a:pt x="0" y="1"/>
                  </a:move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1"/>
                  </a:lnTo>
                  <a:lnTo>
                    <a:pt x="3" y="0"/>
                  </a:lnTo>
                  <a:lnTo>
                    <a:pt x="3" y="0"/>
                  </a:lnTo>
                  <a:lnTo>
                    <a:pt x="3" y="0"/>
                  </a:lnTo>
                  <a:lnTo>
                    <a:pt x="3" y="0"/>
                  </a:lnTo>
                  <a:lnTo>
                    <a:pt x="3" y="0"/>
                  </a:lnTo>
                  <a:lnTo>
                    <a:pt x="3" y="0"/>
                  </a:lnTo>
                  <a:lnTo>
                    <a:pt x="3" y="0"/>
                  </a:lnTo>
                  <a:lnTo>
                    <a:pt x="2" y="0"/>
                  </a:lnTo>
                  <a:lnTo>
                    <a:pt x="2" y="0"/>
                  </a:lnTo>
                  <a:lnTo>
                    <a:pt x="2" y="0"/>
                  </a:lnTo>
                  <a:lnTo>
                    <a:pt x="2" y="0"/>
                  </a:lnTo>
                  <a:lnTo>
                    <a:pt x="2" y="0"/>
                  </a:lnTo>
                  <a:lnTo>
                    <a:pt x="2" y="1"/>
                  </a:lnTo>
                  <a:lnTo>
                    <a:pt x="2" y="1"/>
                  </a:lnTo>
                  <a:lnTo>
                    <a:pt x="2"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2"/>
                  </a:lnTo>
                  <a:lnTo>
                    <a:pt x="0" y="2"/>
                  </a:lnTo>
                  <a:lnTo>
                    <a:pt x="0" y="2"/>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57" name="Freeform 1558"/>
            <p:cNvSpPr>
              <a:spLocks/>
            </p:cNvSpPr>
            <p:nvPr/>
          </p:nvSpPr>
          <p:spPr bwMode="auto">
            <a:xfrm>
              <a:off x="4991100" y="7754938"/>
              <a:ext cx="1587" cy="0"/>
            </a:xfrm>
            <a:custGeom>
              <a:avLst/>
              <a:gdLst>
                <a:gd name="T0" fmla="*/ 1 w 1"/>
                <a:gd name="T1" fmla="*/ 1 w 1"/>
                <a:gd name="T2" fmla="*/ 1 w 1"/>
                <a:gd name="T3" fmla="*/ 1 w 1"/>
                <a:gd name="T4" fmla="*/ 1 w 1"/>
                <a:gd name="T5" fmla="*/ 1 w 1"/>
                <a:gd name="T6" fmla="*/ 0 w 1"/>
                <a:gd name="T7" fmla="*/ 0 w 1"/>
                <a:gd name="T8" fmla="*/ 0 w 1"/>
                <a:gd name="T9" fmla="*/ 1 w 1"/>
                <a:gd name="T10" fmla="*/ 1 w 1"/>
                <a:gd name="T11" fmla="*/ 1 w 1"/>
                <a:gd name="T12" fmla="*/ 1 w 1"/>
                <a:gd name="T13" fmla="*/ 1 w 1"/>
                <a:gd name="T14"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1" y="0"/>
                  </a:moveTo>
                  <a:lnTo>
                    <a:pt x="1" y="0"/>
                  </a:lnTo>
                  <a:lnTo>
                    <a:pt x="1" y="0"/>
                  </a:lnTo>
                  <a:lnTo>
                    <a:pt x="1" y="0"/>
                  </a:lnTo>
                  <a:lnTo>
                    <a:pt x="1" y="0"/>
                  </a:lnTo>
                  <a:lnTo>
                    <a:pt x="1" y="0"/>
                  </a:lnTo>
                  <a:lnTo>
                    <a:pt x="0" y="0"/>
                  </a:lnTo>
                  <a:lnTo>
                    <a:pt x="0" y="0"/>
                  </a:lnTo>
                  <a:lnTo>
                    <a:pt x="0" y="0"/>
                  </a:lnTo>
                  <a:lnTo>
                    <a:pt x="1" y="0"/>
                  </a:lnTo>
                  <a:lnTo>
                    <a:pt x="1"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58" name="Freeform 1559"/>
            <p:cNvSpPr>
              <a:spLocks/>
            </p:cNvSpPr>
            <p:nvPr/>
          </p:nvSpPr>
          <p:spPr bwMode="auto">
            <a:xfrm>
              <a:off x="4992687" y="7751763"/>
              <a:ext cx="1587" cy="1588"/>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1 h 1"/>
                <a:gd name="T14" fmla="*/ 0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0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1 w 1"/>
                <a:gd name="T55" fmla="*/ 0 h 1"/>
                <a:gd name="T56" fmla="*/ 1 w 1"/>
                <a:gd name="T57" fmla="*/ 0 h 1"/>
                <a:gd name="T58" fmla="*/ 1 w 1"/>
                <a:gd name="T59" fmla="*/ 0 h 1"/>
                <a:gd name="T60" fmla="*/ 1 w 1"/>
                <a:gd name="T6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 h="1">
                  <a:moveTo>
                    <a:pt x="1" y="0"/>
                  </a:moveTo>
                  <a:lnTo>
                    <a:pt x="1" y="0"/>
                  </a:lnTo>
                  <a:lnTo>
                    <a:pt x="1" y="0"/>
                  </a:lnTo>
                  <a:lnTo>
                    <a:pt x="1" y="0"/>
                  </a:lnTo>
                  <a:lnTo>
                    <a:pt x="0" y="0"/>
                  </a:lnTo>
                  <a:lnTo>
                    <a:pt x="0" y="0"/>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59" name="Freeform 1560"/>
            <p:cNvSpPr>
              <a:spLocks/>
            </p:cNvSpPr>
            <p:nvPr/>
          </p:nvSpPr>
          <p:spPr bwMode="auto">
            <a:xfrm>
              <a:off x="4987925" y="7747000"/>
              <a:ext cx="4762" cy="4763"/>
            </a:xfrm>
            <a:custGeom>
              <a:avLst/>
              <a:gdLst>
                <a:gd name="T0" fmla="*/ 1 w 3"/>
                <a:gd name="T1" fmla="*/ 2 h 3"/>
                <a:gd name="T2" fmla="*/ 1 w 3"/>
                <a:gd name="T3" fmla="*/ 2 h 3"/>
                <a:gd name="T4" fmla="*/ 1 w 3"/>
                <a:gd name="T5" fmla="*/ 2 h 3"/>
                <a:gd name="T6" fmla="*/ 1 w 3"/>
                <a:gd name="T7" fmla="*/ 2 h 3"/>
                <a:gd name="T8" fmla="*/ 1 w 3"/>
                <a:gd name="T9" fmla="*/ 2 h 3"/>
                <a:gd name="T10" fmla="*/ 2 w 3"/>
                <a:gd name="T11" fmla="*/ 2 h 3"/>
                <a:gd name="T12" fmla="*/ 2 w 3"/>
                <a:gd name="T13" fmla="*/ 3 h 3"/>
                <a:gd name="T14" fmla="*/ 2 w 3"/>
                <a:gd name="T15" fmla="*/ 3 h 3"/>
                <a:gd name="T16" fmla="*/ 2 w 3"/>
                <a:gd name="T17" fmla="*/ 3 h 3"/>
                <a:gd name="T18" fmla="*/ 2 w 3"/>
                <a:gd name="T19" fmla="*/ 2 h 3"/>
                <a:gd name="T20" fmla="*/ 2 w 3"/>
                <a:gd name="T21" fmla="*/ 2 h 3"/>
                <a:gd name="T22" fmla="*/ 3 w 3"/>
                <a:gd name="T23" fmla="*/ 2 h 3"/>
                <a:gd name="T24" fmla="*/ 3 w 3"/>
                <a:gd name="T25" fmla="*/ 2 h 3"/>
                <a:gd name="T26" fmla="*/ 3 w 3"/>
                <a:gd name="T27" fmla="*/ 2 h 3"/>
                <a:gd name="T28" fmla="*/ 3 w 3"/>
                <a:gd name="T29" fmla="*/ 2 h 3"/>
                <a:gd name="T30" fmla="*/ 3 w 3"/>
                <a:gd name="T31" fmla="*/ 2 h 3"/>
                <a:gd name="T32" fmla="*/ 3 w 3"/>
                <a:gd name="T33" fmla="*/ 2 h 3"/>
                <a:gd name="T34" fmla="*/ 3 w 3"/>
                <a:gd name="T35" fmla="*/ 2 h 3"/>
                <a:gd name="T36" fmla="*/ 3 w 3"/>
                <a:gd name="T37" fmla="*/ 2 h 3"/>
                <a:gd name="T38" fmla="*/ 3 w 3"/>
                <a:gd name="T39" fmla="*/ 2 h 3"/>
                <a:gd name="T40" fmla="*/ 3 w 3"/>
                <a:gd name="T41" fmla="*/ 2 h 3"/>
                <a:gd name="T42" fmla="*/ 3 w 3"/>
                <a:gd name="T43" fmla="*/ 2 h 3"/>
                <a:gd name="T44" fmla="*/ 3 w 3"/>
                <a:gd name="T45" fmla="*/ 1 h 3"/>
                <a:gd name="T46" fmla="*/ 3 w 3"/>
                <a:gd name="T47" fmla="*/ 1 h 3"/>
                <a:gd name="T48" fmla="*/ 3 w 3"/>
                <a:gd name="T49" fmla="*/ 1 h 3"/>
                <a:gd name="T50" fmla="*/ 3 w 3"/>
                <a:gd name="T51" fmla="*/ 1 h 3"/>
                <a:gd name="T52" fmla="*/ 2 w 3"/>
                <a:gd name="T53" fmla="*/ 1 h 3"/>
                <a:gd name="T54" fmla="*/ 2 w 3"/>
                <a:gd name="T55" fmla="*/ 1 h 3"/>
                <a:gd name="T56" fmla="*/ 2 w 3"/>
                <a:gd name="T57" fmla="*/ 1 h 3"/>
                <a:gd name="T58" fmla="*/ 2 w 3"/>
                <a:gd name="T59" fmla="*/ 1 h 3"/>
                <a:gd name="T60" fmla="*/ 2 w 3"/>
                <a:gd name="T61" fmla="*/ 1 h 3"/>
                <a:gd name="T62" fmla="*/ 2 w 3"/>
                <a:gd name="T63" fmla="*/ 0 h 3"/>
                <a:gd name="T64" fmla="*/ 2 w 3"/>
                <a:gd name="T65" fmla="*/ 0 h 3"/>
                <a:gd name="T66" fmla="*/ 2 w 3"/>
                <a:gd name="T67" fmla="*/ 1 h 3"/>
                <a:gd name="T68" fmla="*/ 2 w 3"/>
                <a:gd name="T69" fmla="*/ 1 h 3"/>
                <a:gd name="T70" fmla="*/ 1 w 3"/>
                <a:gd name="T71" fmla="*/ 1 h 3"/>
                <a:gd name="T72" fmla="*/ 1 w 3"/>
                <a:gd name="T73" fmla="*/ 1 h 3"/>
                <a:gd name="T74" fmla="*/ 1 w 3"/>
                <a:gd name="T75" fmla="*/ 1 h 3"/>
                <a:gd name="T76" fmla="*/ 1 w 3"/>
                <a:gd name="T77" fmla="*/ 1 h 3"/>
                <a:gd name="T78" fmla="*/ 1 w 3"/>
                <a:gd name="T79" fmla="*/ 1 h 3"/>
                <a:gd name="T80" fmla="*/ 0 w 3"/>
                <a:gd name="T81" fmla="*/ 1 h 3"/>
                <a:gd name="T82" fmla="*/ 0 w 3"/>
                <a:gd name="T83" fmla="*/ 2 h 3"/>
                <a:gd name="T84" fmla="*/ 0 w 3"/>
                <a:gd name="T85" fmla="*/ 2 h 3"/>
                <a:gd name="T86" fmla="*/ 0 w 3"/>
                <a:gd name="T87" fmla="*/ 2 h 3"/>
                <a:gd name="T88" fmla="*/ 0 w 3"/>
                <a:gd name="T89" fmla="*/ 2 h 3"/>
                <a:gd name="T90" fmla="*/ 0 w 3"/>
                <a:gd name="T91" fmla="*/ 2 h 3"/>
                <a:gd name="T92" fmla="*/ 0 w 3"/>
                <a:gd name="T93" fmla="*/ 2 h 3"/>
                <a:gd name="T94" fmla="*/ 1 w 3"/>
                <a:gd name="T95" fmla="*/ 2 h 3"/>
                <a:gd name="T96" fmla="*/ 1 w 3"/>
                <a:gd name="T97" fmla="*/ 2 h 3"/>
                <a:gd name="T98" fmla="*/ 1 w 3"/>
                <a:gd name="T9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 h="3">
                  <a:moveTo>
                    <a:pt x="1" y="2"/>
                  </a:moveTo>
                  <a:lnTo>
                    <a:pt x="1" y="2"/>
                  </a:lnTo>
                  <a:lnTo>
                    <a:pt x="1" y="2"/>
                  </a:lnTo>
                  <a:lnTo>
                    <a:pt x="1" y="2"/>
                  </a:lnTo>
                  <a:lnTo>
                    <a:pt x="1" y="2"/>
                  </a:lnTo>
                  <a:lnTo>
                    <a:pt x="2" y="2"/>
                  </a:lnTo>
                  <a:lnTo>
                    <a:pt x="2" y="3"/>
                  </a:lnTo>
                  <a:lnTo>
                    <a:pt x="2" y="3"/>
                  </a:lnTo>
                  <a:lnTo>
                    <a:pt x="2" y="3"/>
                  </a:lnTo>
                  <a:lnTo>
                    <a:pt x="2" y="2"/>
                  </a:lnTo>
                  <a:lnTo>
                    <a:pt x="2" y="2"/>
                  </a:lnTo>
                  <a:lnTo>
                    <a:pt x="3" y="2"/>
                  </a:lnTo>
                  <a:lnTo>
                    <a:pt x="3" y="2"/>
                  </a:lnTo>
                  <a:lnTo>
                    <a:pt x="3" y="2"/>
                  </a:lnTo>
                  <a:lnTo>
                    <a:pt x="3" y="2"/>
                  </a:lnTo>
                  <a:lnTo>
                    <a:pt x="3" y="2"/>
                  </a:lnTo>
                  <a:lnTo>
                    <a:pt x="3" y="2"/>
                  </a:lnTo>
                  <a:lnTo>
                    <a:pt x="3" y="2"/>
                  </a:lnTo>
                  <a:lnTo>
                    <a:pt x="3" y="2"/>
                  </a:lnTo>
                  <a:lnTo>
                    <a:pt x="3" y="2"/>
                  </a:lnTo>
                  <a:lnTo>
                    <a:pt x="3" y="2"/>
                  </a:lnTo>
                  <a:lnTo>
                    <a:pt x="3" y="2"/>
                  </a:lnTo>
                  <a:lnTo>
                    <a:pt x="3" y="1"/>
                  </a:lnTo>
                  <a:lnTo>
                    <a:pt x="3" y="1"/>
                  </a:lnTo>
                  <a:lnTo>
                    <a:pt x="3" y="1"/>
                  </a:lnTo>
                  <a:lnTo>
                    <a:pt x="3" y="1"/>
                  </a:lnTo>
                  <a:lnTo>
                    <a:pt x="2" y="1"/>
                  </a:lnTo>
                  <a:lnTo>
                    <a:pt x="2" y="1"/>
                  </a:lnTo>
                  <a:lnTo>
                    <a:pt x="2" y="1"/>
                  </a:lnTo>
                  <a:lnTo>
                    <a:pt x="2" y="1"/>
                  </a:lnTo>
                  <a:lnTo>
                    <a:pt x="2" y="1"/>
                  </a:lnTo>
                  <a:lnTo>
                    <a:pt x="2" y="0"/>
                  </a:lnTo>
                  <a:lnTo>
                    <a:pt x="2" y="0"/>
                  </a:lnTo>
                  <a:lnTo>
                    <a:pt x="2" y="1"/>
                  </a:lnTo>
                  <a:lnTo>
                    <a:pt x="2" y="1"/>
                  </a:lnTo>
                  <a:lnTo>
                    <a:pt x="1" y="1"/>
                  </a:lnTo>
                  <a:lnTo>
                    <a:pt x="1" y="1"/>
                  </a:lnTo>
                  <a:lnTo>
                    <a:pt x="1" y="1"/>
                  </a:lnTo>
                  <a:lnTo>
                    <a:pt x="1" y="1"/>
                  </a:lnTo>
                  <a:lnTo>
                    <a:pt x="1" y="1"/>
                  </a:lnTo>
                  <a:lnTo>
                    <a:pt x="0" y="1"/>
                  </a:lnTo>
                  <a:lnTo>
                    <a:pt x="0" y="2"/>
                  </a:lnTo>
                  <a:lnTo>
                    <a:pt x="0" y="2"/>
                  </a:lnTo>
                  <a:lnTo>
                    <a:pt x="0" y="2"/>
                  </a:lnTo>
                  <a:lnTo>
                    <a:pt x="0" y="2"/>
                  </a:lnTo>
                  <a:lnTo>
                    <a:pt x="0" y="2"/>
                  </a:lnTo>
                  <a:lnTo>
                    <a:pt x="0" y="2"/>
                  </a:lnTo>
                  <a:lnTo>
                    <a:pt x="1" y="2"/>
                  </a:lnTo>
                  <a:lnTo>
                    <a:pt x="1"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60" name="Freeform 1561"/>
            <p:cNvSpPr>
              <a:spLocks/>
            </p:cNvSpPr>
            <p:nvPr/>
          </p:nvSpPr>
          <p:spPr bwMode="auto">
            <a:xfrm>
              <a:off x="4972050" y="7735888"/>
              <a:ext cx="4762" cy="9525"/>
            </a:xfrm>
            <a:custGeom>
              <a:avLst/>
              <a:gdLst>
                <a:gd name="T0" fmla="*/ 2 w 3"/>
                <a:gd name="T1" fmla="*/ 6 h 6"/>
                <a:gd name="T2" fmla="*/ 2 w 3"/>
                <a:gd name="T3" fmla="*/ 6 h 6"/>
                <a:gd name="T4" fmla="*/ 3 w 3"/>
                <a:gd name="T5" fmla="*/ 6 h 6"/>
                <a:gd name="T6" fmla="*/ 3 w 3"/>
                <a:gd name="T7" fmla="*/ 6 h 6"/>
                <a:gd name="T8" fmla="*/ 2 w 3"/>
                <a:gd name="T9" fmla="*/ 6 h 6"/>
                <a:gd name="T10" fmla="*/ 2 w 3"/>
                <a:gd name="T11" fmla="*/ 6 h 6"/>
                <a:gd name="T12" fmla="*/ 2 w 3"/>
                <a:gd name="T13" fmla="*/ 5 h 6"/>
                <a:gd name="T14" fmla="*/ 1 w 3"/>
                <a:gd name="T15" fmla="*/ 5 h 6"/>
                <a:gd name="T16" fmla="*/ 1 w 3"/>
                <a:gd name="T17" fmla="*/ 5 h 6"/>
                <a:gd name="T18" fmla="*/ 1 w 3"/>
                <a:gd name="T19" fmla="*/ 5 h 6"/>
                <a:gd name="T20" fmla="*/ 1 w 3"/>
                <a:gd name="T21" fmla="*/ 5 h 6"/>
                <a:gd name="T22" fmla="*/ 2 w 3"/>
                <a:gd name="T23" fmla="*/ 5 h 6"/>
                <a:gd name="T24" fmla="*/ 2 w 3"/>
                <a:gd name="T25" fmla="*/ 5 h 6"/>
                <a:gd name="T26" fmla="*/ 2 w 3"/>
                <a:gd name="T27" fmla="*/ 5 h 6"/>
                <a:gd name="T28" fmla="*/ 2 w 3"/>
                <a:gd name="T29" fmla="*/ 4 h 6"/>
                <a:gd name="T30" fmla="*/ 2 w 3"/>
                <a:gd name="T31" fmla="*/ 4 h 6"/>
                <a:gd name="T32" fmla="*/ 2 w 3"/>
                <a:gd name="T33" fmla="*/ 3 h 6"/>
                <a:gd name="T34" fmla="*/ 1 w 3"/>
                <a:gd name="T35" fmla="*/ 3 h 6"/>
                <a:gd name="T36" fmla="*/ 1 w 3"/>
                <a:gd name="T37" fmla="*/ 3 h 6"/>
                <a:gd name="T38" fmla="*/ 2 w 3"/>
                <a:gd name="T39" fmla="*/ 3 h 6"/>
                <a:gd name="T40" fmla="*/ 2 w 3"/>
                <a:gd name="T41" fmla="*/ 3 h 6"/>
                <a:gd name="T42" fmla="*/ 2 w 3"/>
                <a:gd name="T43" fmla="*/ 3 h 6"/>
                <a:gd name="T44" fmla="*/ 2 w 3"/>
                <a:gd name="T45" fmla="*/ 3 h 6"/>
                <a:gd name="T46" fmla="*/ 3 w 3"/>
                <a:gd name="T47" fmla="*/ 3 h 6"/>
                <a:gd name="T48" fmla="*/ 3 w 3"/>
                <a:gd name="T49" fmla="*/ 2 h 6"/>
                <a:gd name="T50" fmla="*/ 3 w 3"/>
                <a:gd name="T51" fmla="*/ 2 h 6"/>
                <a:gd name="T52" fmla="*/ 3 w 3"/>
                <a:gd name="T53" fmla="*/ 2 h 6"/>
                <a:gd name="T54" fmla="*/ 3 w 3"/>
                <a:gd name="T55" fmla="*/ 2 h 6"/>
                <a:gd name="T56" fmla="*/ 3 w 3"/>
                <a:gd name="T57" fmla="*/ 2 h 6"/>
                <a:gd name="T58" fmla="*/ 2 w 3"/>
                <a:gd name="T59" fmla="*/ 2 h 6"/>
                <a:gd name="T60" fmla="*/ 2 w 3"/>
                <a:gd name="T61" fmla="*/ 2 h 6"/>
                <a:gd name="T62" fmla="*/ 3 w 3"/>
                <a:gd name="T63" fmla="*/ 2 h 6"/>
                <a:gd name="T64" fmla="*/ 3 w 3"/>
                <a:gd name="T65" fmla="*/ 1 h 6"/>
                <a:gd name="T66" fmla="*/ 3 w 3"/>
                <a:gd name="T67" fmla="*/ 1 h 6"/>
                <a:gd name="T68" fmla="*/ 2 w 3"/>
                <a:gd name="T69" fmla="*/ 1 h 6"/>
                <a:gd name="T70" fmla="*/ 3 w 3"/>
                <a:gd name="T71" fmla="*/ 1 h 6"/>
                <a:gd name="T72" fmla="*/ 3 w 3"/>
                <a:gd name="T73" fmla="*/ 1 h 6"/>
                <a:gd name="T74" fmla="*/ 2 w 3"/>
                <a:gd name="T75" fmla="*/ 0 h 6"/>
                <a:gd name="T76" fmla="*/ 2 w 3"/>
                <a:gd name="T77" fmla="*/ 1 h 6"/>
                <a:gd name="T78" fmla="*/ 2 w 3"/>
                <a:gd name="T79" fmla="*/ 0 h 6"/>
                <a:gd name="T80" fmla="*/ 2 w 3"/>
                <a:gd name="T81" fmla="*/ 0 h 6"/>
                <a:gd name="T82" fmla="*/ 2 w 3"/>
                <a:gd name="T83" fmla="*/ 0 h 6"/>
                <a:gd name="T84" fmla="*/ 1 w 3"/>
                <a:gd name="T85" fmla="*/ 0 h 6"/>
                <a:gd name="T86" fmla="*/ 1 w 3"/>
                <a:gd name="T87" fmla="*/ 0 h 6"/>
                <a:gd name="T88" fmla="*/ 1 w 3"/>
                <a:gd name="T89" fmla="*/ 1 h 6"/>
                <a:gd name="T90" fmla="*/ 1 w 3"/>
                <a:gd name="T91" fmla="*/ 2 h 6"/>
                <a:gd name="T92" fmla="*/ 0 w 3"/>
                <a:gd name="T93" fmla="*/ 2 h 6"/>
                <a:gd name="T94" fmla="*/ 0 w 3"/>
                <a:gd name="T95" fmla="*/ 2 h 6"/>
                <a:gd name="T96" fmla="*/ 0 w 3"/>
                <a:gd name="T97" fmla="*/ 3 h 6"/>
                <a:gd name="T98" fmla="*/ 0 w 3"/>
                <a:gd name="T99" fmla="*/ 3 h 6"/>
                <a:gd name="T100" fmla="*/ 0 w 3"/>
                <a:gd name="T101" fmla="*/ 4 h 6"/>
                <a:gd name="T102" fmla="*/ 0 w 3"/>
                <a:gd name="T103" fmla="*/ 5 h 6"/>
                <a:gd name="T104" fmla="*/ 0 w 3"/>
                <a:gd name="T105" fmla="*/ 6 h 6"/>
                <a:gd name="T106" fmla="*/ 1 w 3"/>
                <a:gd name="T10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 h="6">
                  <a:moveTo>
                    <a:pt x="1" y="6"/>
                  </a:moveTo>
                  <a:lnTo>
                    <a:pt x="2" y="6"/>
                  </a:lnTo>
                  <a:lnTo>
                    <a:pt x="2" y="6"/>
                  </a:lnTo>
                  <a:lnTo>
                    <a:pt x="2" y="6"/>
                  </a:lnTo>
                  <a:lnTo>
                    <a:pt x="2" y="6"/>
                  </a:lnTo>
                  <a:lnTo>
                    <a:pt x="2" y="6"/>
                  </a:lnTo>
                  <a:lnTo>
                    <a:pt x="2" y="6"/>
                  </a:lnTo>
                  <a:lnTo>
                    <a:pt x="2" y="6"/>
                  </a:lnTo>
                  <a:lnTo>
                    <a:pt x="2" y="6"/>
                  </a:lnTo>
                  <a:lnTo>
                    <a:pt x="3" y="6"/>
                  </a:lnTo>
                  <a:lnTo>
                    <a:pt x="3" y="6"/>
                  </a:lnTo>
                  <a:lnTo>
                    <a:pt x="3" y="6"/>
                  </a:lnTo>
                  <a:lnTo>
                    <a:pt x="3" y="6"/>
                  </a:lnTo>
                  <a:lnTo>
                    <a:pt x="3" y="6"/>
                  </a:lnTo>
                  <a:lnTo>
                    <a:pt x="3" y="6"/>
                  </a:lnTo>
                  <a:lnTo>
                    <a:pt x="3" y="6"/>
                  </a:lnTo>
                  <a:lnTo>
                    <a:pt x="3" y="6"/>
                  </a:lnTo>
                  <a:lnTo>
                    <a:pt x="3" y="6"/>
                  </a:lnTo>
                  <a:lnTo>
                    <a:pt x="3" y="6"/>
                  </a:lnTo>
                  <a:lnTo>
                    <a:pt x="2" y="6"/>
                  </a:lnTo>
                  <a:lnTo>
                    <a:pt x="2" y="6"/>
                  </a:lnTo>
                  <a:lnTo>
                    <a:pt x="2" y="6"/>
                  </a:lnTo>
                  <a:lnTo>
                    <a:pt x="2" y="6"/>
                  </a:lnTo>
                  <a:lnTo>
                    <a:pt x="2" y="6"/>
                  </a:lnTo>
                  <a:lnTo>
                    <a:pt x="2" y="6"/>
                  </a:lnTo>
                  <a:lnTo>
                    <a:pt x="2" y="5"/>
                  </a:lnTo>
                  <a:lnTo>
                    <a:pt x="2" y="5"/>
                  </a:lnTo>
                  <a:lnTo>
                    <a:pt x="2" y="5"/>
                  </a:lnTo>
                  <a:lnTo>
                    <a:pt x="2"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4"/>
                  </a:lnTo>
                  <a:lnTo>
                    <a:pt x="2" y="4"/>
                  </a:lnTo>
                  <a:lnTo>
                    <a:pt x="2" y="4"/>
                  </a:lnTo>
                  <a:lnTo>
                    <a:pt x="2" y="4"/>
                  </a:lnTo>
                  <a:lnTo>
                    <a:pt x="2" y="4"/>
                  </a:lnTo>
                  <a:lnTo>
                    <a:pt x="2" y="4"/>
                  </a:lnTo>
                  <a:lnTo>
                    <a:pt x="2" y="4"/>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3" y="3"/>
                  </a:lnTo>
                  <a:lnTo>
                    <a:pt x="3" y="3"/>
                  </a:lnTo>
                  <a:lnTo>
                    <a:pt x="3" y="3"/>
                  </a:lnTo>
                  <a:lnTo>
                    <a:pt x="3" y="3"/>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2" y="2"/>
                  </a:lnTo>
                  <a:lnTo>
                    <a:pt x="2" y="2"/>
                  </a:lnTo>
                  <a:lnTo>
                    <a:pt x="2" y="2"/>
                  </a:lnTo>
                  <a:lnTo>
                    <a:pt x="2" y="2"/>
                  </a:lnTo>
                  <a:lnTo>
                    <a:pt x="2" y="2"/>
                  </a:lnTo>
                  <a:lnTo>
                    <a:pt x="3" y="2"/>
                  </a:lnTo>
                  <a:lnTo>
                    <a:pt x="3" y="2"/>
                  </a:lnTo>
                  <a:lnTo>
                    <a:pt x="3" y="2"/>
                  </a:lnTo>
                  <a:lnTo>
                    <a:pt x="3" y="2"/>
                  </a:lnTo>
                  <a:lnTo>
                    <a:pt x="3" y="2"/>
                  </a:lnTo>
                  <a:lnTo>
                    <a:pt x="3" y="1"/>
                  </a:lnTo>
                  <a:lnTo>
                    <a:pt x="3" y="1"/>
                  </a:lnTo>
                  <a:lnTo>
                    <a:pt x="3" y="1"/>
                  </a:lnTo>
                  <a:lnTo>
                    <a:pt x="3" y="1"/>
                  </a:lnTo>
                  <a:lnTo>
                    <a:pt x="3" y="1"/>
                  </a:lnTo>
                  <a:lnTo>
                    <a:pt x="3" y="1"/>
                  </a:lnTo>
                  <a:lnTo>
                    <a:pt x="3" y="1"/>
                  </a:lnTo>
                  <a:lnTo>
                    <a:pt x="3" y="1"/>
                  </a:lnTo>
                  <a:lnTo>
                    <a:pt x="3" y="1"/>
                  </a:lnTo>
                  <a:lnTo>
                    <a:pt x="3" y="1"/>
                  </a:lnTo>
                  <a:lnTo>
                    <a:pt x="2" y="1"/>
                  </a:lnTo>
                  <a:lnTo>
                    <a:pt x="2" y="1"/>
                  </a:lnTo>
                  <a:lnTo>
                    <a:pt x="2" y="1"/>
                  </a:lnTo>
                  <a:lnTo>
                    <a:pt x="3" y="1"/>
                  </a:lnTo>
                  <a:lnTo>
                    <a:pt x="3" y="1"/>
                  </a:lnTo>
                  <a:lnTo>
                    <a:pt x="3" y="1"/>
                  </a:lnTo>
                  <a:lnTo>
                    <a:pt x="3" y="1"/>
                  </a:lnTo>
                  <a:lnTo>
                    <a:pt x="3" y="1"/>
                  </a:lnTo>
                  <a:lnTo>
                    <a:pt x="3" y="1"/>
                  </a:lnTo>
                  <a:lnTo>
                    <a:pt x="2" y="1"/>
                  </a:lnTo>
                  <a:lnTo>
                    <a:pt x="2" y="1"/>
                  </a:lnTo>
                  <a:lnTo>
                    <a:pt x="2" y="1"/>
                  </a:lnTo>
                  <a:lnTo>
                    <a:pt x="2" y="0"/>
                  </a:lnTo>
                  <a:lnTo>
                    <a:pt x="2" y="1"/>
                  </a:lnTo>
                  <a:lnTo>
                    <a:pt x="2" y="0"/>
                  </a:lnTo>
                  <a:lnTo>
                    <a:pt x="2" y="1"/>
                  </a:lnTo>
                  <a:lnTo>
                    <a:pt x="2" y="1"/>
                  </a:lnTo>
                  <a:lnTo>
                    <a:pt x="3"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0"/>
                  </a:lnTo>
                  <a:lnTo>
                    <a:pt x="1" y="0"/>
                  </a:lnTo>
                  <a:lnTo>
                    <a:pt x="0" y="0"/>
                  </a:lnTo>
                  <a:lnTo>
                    <a:pt x="0" y="0"/>
                  </a:lnTo>
                  <a:lnTo>
                    <a:pt x="0" y="0"/>
                  </a:lnTo>
                  <a:lnTo>
                    <a:pt x="1" y="1"/>
                  </a:lnTo>
                  <a:lnTo>
                    <a:pt x="1" y="1"/>
                  </a:lnTo>
                  <a:lnTo>
                    <a:pt x="1" y="1"/>
                  </a:lnTo>
                  <a:lnTo>
                    <a:pt x="1" y="2"/>
                  </a:lnTo>
                  <a:lnTo>
                    <a:pt x="1" y="2"/>
                  </a:lnTo>
                  <a:lnTo>
                    <a:pt x="1"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5"/>
                  </a:lnTo>
                  <a:lnTo>
                    <a:pt x="0" y="5"/>
                  </a:lnTo>
                  <a:lnTo>
                    <a:pt x="0" y="5"/>
                  </a:lnTo>
                  <a:lnTo>
                    <a:pt x="0" y="5"/>
                  </a:lnTo>
                  <a:lnTo>
                    <a:pt x="0" y="5"/>
                  </a:lnTo>
                  <a:lnTo>
                    <a:pt x="0" y="6"/>
                  </a:lnTo>
                  <a:lnTo>
                    <a:pt x="0" y="6"/>
                  </a:lnTo>
                  <a:lnTo>
                    <a:pt x="0" y="6"/>
                  </a:lnTo>
                  <a:lnTo>
                    <a:pt x="0" y="6"/>
                  </a:lnTo>
                  <a:lnTo>
                    <a:pt x="1"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61" name="Freeform 1562"/>
            <p:cNvSpPr>
              <a:spLocks/>
            </p:cNvSpPr>
            <p:nvPr/>
          </p:nvSpPr>
          <p:spPr bwMode="auto">
            <a:xfrm>
              <a:off x="4973637" y="7732713"/>
              <a:ext cx="4762" cy="3175"/>
            </a:xfrm>
            <a:custGeom>
              <a:avLst/>
              <a:gdLst>
                <a:gd name="T0" fmla="*/ 0 w 3"/>
                <a:gd name="T1" fmla="*/ 1 h 2"/>
                <a:gd name="T2" fmla="*/ 1 w 3"/>
                <a:gd name="T3" fmla="*/ 1 h 2"/>
                <a:gd name="T4" fmla="*/ 1 w 3"/>
                <a:gd name="T5" fmla="*/ 2 h 2"/>
                <a:gd name="T6" fmla="*/ 1 w 3"/>
                <a:gd name="T7" fmla="*/ 2 h 2"/>
                <a:gd name="T8" fmla="*/ 1 w 3"/>
                <a:gd name="T9" fmla="*/ 2 h 2"/>
                <a:gd name="T10" fmla="*/ 2 w 3"/>
                <a:gd name="T11" fmla="*/ 2 h 2"/>
                <a:gd name="T12" fmla="*/ 2 w 3"/>
                <a:gd name="T13" fmla="*/ 2 h 2"/>
                <a:gd name="T14" fmla="*/ 2 w 3"/>
                <a:gd name="T15" fmla="*/ 2 h 2"/>
                <a:gd name="T16" fmla="*/ 1 w 3"/>
                <a:gd name="T17" fmla="*/ 1 h 2"/>
                <a:gd name="T18" fmla="*/ 1 w 3"/>
                <a:gd name="T19" fmla="*/ 1 h 2"/>
                <a:gd name="T20" fmla="*/ 2 w 3"/>
                <a:gd name="T21" fmla="*/ 2 h 2"/>
                <a:gd name="T22" fmla="*/ 2 w 3"/>
                <a:gd name="T23" fmla="*/ 2 h 2"/>
                <a:gd name="T24" fmla="*/ 2 w 3"/>
                <a:gd name="T25" fmla="*/ 2 h 2"/>
                <a:gd name="T26" fmla="*/ 2 w 3"/>
                <a:gd name="T27" fmla="*/ 2 h 2"/>
                <a:gd name="T28" fmla="*/ 2 w 3"/>
                <a:gd name="T29" fmla="*/ 1 h 2"/>
                <a:gd name="T30" fmla="*/ 3 w 3"/>
                <a:gd name="T31" fmla="*/ 1 h 2"/>
                <a:gd name="T32" fmla="*/ 2 w 3"/>
                <a:gd name="T33" fmla="*/ 1 h 2"/>
                <a:gd name="T34" fmla="*/ 2 w 3"/>
                <a:gd name="T35" fmla="*/ 1 h 2"/>
                <a:gd name="T36" fmla="*/ 2 w 3"/>
                <a:gd name="T37" fmla="*/ 1 h 2"/>
                <a:gd name="T38" fmla="*/ 2 w 3"/>
                <a:gd name="T39" fmla="*/ 1 h 2"/>
                <a:gd name="T40" fmla="*/ 2 w 3"/>
                <a:gd name="T41" fmla="*/ 1 h 2"/>
                <a:gd name="T42" fmla="*/ 2 w 3"/>
                <a:gd name="T43" fmla="*/ 1 h 2"/>
                <a:gd name="T44" fmla="*/ 2 w 3"/>
                <a:gd name="T45" fmla="*/ 1 h 2"/>
                <a:gd name="T46" fmla="*/ 2 w 3"/>
                <a:gd name="T47" fmla="*/ 1 h 2"/>
                <a:gd name="T48" fmla="*/ 2 w 3"/>
                <a:gd name="T49" fmla="*/ 1 h 2"/>
                <a:gd name="T50" fmla="*/ 2 w 3"/>
                <a:gd name="T51" fmla="*/ 1 h 2"/>
                <a:gd name="T52" fmla="*/ 2 w 3"/>
                <a:gd name="T53" fmla="*/ 1 h 2"/>
                <a:gd name="T54" fmla="*/ 2 w 3"/>
                <a:gd name="T55" fmla="*/ 1 h 2"/>
                <a:gd name="T56" fmla="*/ 2 w 3"/>
                <a:gd name="T57" fmla="*/ 1 h 2"/>
                <a:gd name="T58" fmla="*/ 2 w 3"/>
                <a:gd name="T59" fmla="*/ 1 h 2"/>
                <a:gd name="T60" fmla="*/ 2 w 3"/>
                <a:gd name="T61" fmla="*/ 1 h 2"/>
                <a:gd name="T62" fmla="*/ 2 w 3"/>
                <a:gd name="T63" fmla="*/ 1 h 2"/>
                <a:gd name="T64" fmla="*/ 2 w 3"/>
                <a:gd name="T65" fmla="*/ 1 h 2"/>
                <a:gd name="T66" fmla="*/ 2 w 3"/>
                <a:gd name="T67" fmla="*/ 1 h 2"/>
                <a:gd name="T68" fmla="*/ 2 w 3"/>
                <a:gd name="T69" fmla="*/ 1 h 2"/>
                <a:gd name="T70" fmla="*/ 2 w 3"/>
                <a:gd name="T71" fmla="*/ 1 h 2"/>
                <a:gd name="T72" fmla="*/ 2 w 3"/>
                <a:gd name="T73" fmla="*/ 1 h 2"/>
                <a:gd name="T74" fmla="*/ 2 w 3"/>
                <a:gd name="T75" fmla="*/ 1 h 2"/>
                <a:gd name="T76" fmla="*/ 2 w 3"/>
                <a:gd name="T77" fmla="*/ 1 h 2"/>
                <a:gd name="T78" fmla="*/ 2 w 3"/>
                <a:gd name="T79" fmla="*/ 1 h 2"/>
                <a:gd name="T80" fmla="*/ 2 w 3"/>
                <a:gd name="T81" fmla="*/ 1 h 2"/>
                <a:gd name="T82" fmla="*/ 2 w 3"/>
                <a:gd name="T83" fmla="*/ 1 h 2"/>
                <a:gd name="T84" fmla="*/ 1 w 3"/>
                <a:gd name="T85" fmla="*/ 1 h 2"/>
                <a:gd name="T86" fmla="*/ 1 w 3"/>
                <a:gd name="T87" fmla="*/ 1 h 2"/>
                <a:gd name="T88" fmla="*/ 1 w 3"/>
                <a:gd name="T89" fmla="*/ 1 h 2"/>
                <a:gd name="T90" fmla="*/ 1 w 3"/>
                <a:gd name="T91" fmla="*/ 1 h 2"/>
                <a:gd name="T92" fmla="*/ 1 w 3"/>
                <a:gd name="T93" fmla="*/ 0 h 2"/>
                <a:gd name="T94" fmla="*/ 0 w 3"/>
                <a:gd name="T95" fmla="*/ 1 h 2"/>
                <a:gd name="T96" fmla="*/ 0 w 3"/>
                <a:gd name="T97" fmla="*/ 1 h 2"/>
                <a:gd name="T98" fmla="*/ 0 w 3"/>
                <a:gd name="T99" fmla="*/ 1 h 2"/>
                <a:gd name="T100" fmla="*/ 0 w 3"/>
                <a:gd name="T101" fmla="*/ 1 h 2"/>
                <a:gd name="T102" fmla="*/ 0 w 3"/>
                <a:gd name="T103" fmla="*/ 1 h 2"/>
                <a:gd name="T104" fmla="*/ 0 w 3"/>
                <a:gd name="T105" fmla="*/ 1 h 2"/>
                <a:gd name="T106" fmla="*/ 0 w 3"/>
                <a:gd name="T107" fmla="*/ 1 h 2"/>
                <a:gd name="T108" fmla="*/ 0 w 3"/>
                <a:gd name="T10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 h="2">
                  <a:moveTo>
                    <a:pt x="0" y="1"/>
                  </a:moveTo>
                  <a:lnTo>
                    <a:pt x="0" y="1"/>
                  </a:lnTo>
                  <a:lnTo>
                    <a:pt x="1" y="1"/>
                  </a:lnTo>
                  <a:lnTo>
                    <a:pt x="1" y="1"/>
                  </a:lnTo>
                  <a:lnTo>
                    <a:pt x="1" y="2"/>
                  </a:lnTo>
                  <a:lnTo>
                    <a:pt x="1" y="2"/>
                  </a:lnTo>
                  <a:lnTo>
                    <a:pt x="1" y="2"/>
                  </a:lnTo>
                  <a:lnTo>
                    <a:pt x="1" y="2"/>
                  </a:lnTo>
                  <a:lnTo>
                    <a:pt x="1" y="2"/>
                  </a:lnTo>
                  <a:lnTo>
                    <a:pt x="1" y="2"/>
                  </a:lnTo>
                  <a:lnTo>
                    <a:pt x="2" y="2"/>
                  </a:lnTo>
                  <a:lnTo>
                    <a:pt x="2" y="2"/>
                  </a:lnTo>
                  <a:lnTo>
                    <a:pt x="2" y="2"/>
                  </a:lnTo>
                  <a:lnTo>
                    <a:pt x="2" y="2"/>
                  </a:lnTo>
                  <a:lnTo>
                    <a:pt x="2" y="2"/>
                  </a:lnTo>
                  <a:lnTo>
                    <a:pt x="2" y="2"/>
                  </a:lnTo>
                  <a:lnTo>
                    <a:pt x="1" y="2"/>
                  </a:lnTo>
                  <a:lnTo>
                    <a:pt x="1" y="1"/>
                  </a:lnTo>
                  <a:lnTo>
                    <a:pt x="1" y="1"/>
                  </a:lnTo>
                  <a:lnTo>
                    <a:pt x="1" y="1"/>
                  </a:lnTo>
                  <a:lnTo>
                    <a:pt x="1" y="2"/>
                  </a:lnTo>
                  <a:lnTo>
                    <a:pt x="2" y="2"/>
                  </a:lnTo>
                  <a:lnTo>
                    <a:pt x="2" y="2"/>
                  </a:lnTo>
                  <a:lnTo>
                    <a:pt x="2" y="2"/>
                  </a:lnTo>
                  <a:lnTo>
                    <a:pt x="2" y="2"/>
                  </a:lnTo>
                  <a:lnTo>
                    <a:pt x="2" y="2"/>
                  </a:lnTo>
                  <a:lnTo>
                    <a:pt x="2" y="2"/>
                  </a:lnTo>
                  <a:lnTo>
                    <a:pt x="2" y="2"/>
                  </a:lnTo>
                  <a:lnTo>
                    <a:pt x="3" y="2"/>
                  </a:lnTo>
                  <a:lnTo>
                    <a:pt x="2" y="1"/>
                  </a:lnTo>
                  <a:lnTo>
                    <a:pt x="3" y="1"/>
                  </a:lnTo>
                  <a:lnTo>
                    <a:pt x="3"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1" y="1"/>
                  </a:lnTo>
                  <a:lnTo>
                    <a:pt x="1" y="1"/>
                  </a:lnTo>
                  <a:lnTo>
                    <a:pt x="1" y="1"/>
                  </a:lnTo>
                  <a:lnTo>
                    <a:pt x="1" y="1"/>
                  </a:lnTo>
                  <a:lnTo>
                    <a:pt x="1" y="1"/>
                  </a:lnTo>
                  <a:lnTo>
                    <a:pt x="1" y="1"/>
                  </a:lnTo>
                  <a:lnTo>
                    <a:pt x="1" y="1"/>
                  </a:lnTo>
                  <a:lnTo>
                    <a:pt x="1" y="1"/>
                  </a:lnTo>
                  <a:lnTo>
                    <a:pt x="1" y="0"/>
                  </a:lnTo>
                  <a:lnTo>
                    <a:pt x="1" y="0"/>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62" name="Freeform 1563"/>
            <p:cNvSpPr>
              <a:spLocks/>
            </p:cNvSpPr>
            <p:nvPr/>
          </p:nvSpPr>
          <p:spPr bwMode="auto">
            <a:xfrm>
              <a:off x="4978400" y="7732713"/>
              <a:ext cx="0" cy="1588"/>
            </a:xfrm>
            <a:custGeom>
              <a:avLst/>
              <a:gdLst>
                <a:gd name="T0" fmla="*/ 0 h 1"/>
                <a:gd name="T1" fmla="*/ 0 h 1"/>
                <a:gd name="T2" fmla="*/ 0 h 1"/>
                <a:gd name="T3" fmla="*/ 1 h 1"/>
                <a:gd name="T4" fmla="*/ 1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 name="T21" fmla="*/ 1 h 1"/>
                <a:gd name="T22" fmla="*/ 1 h 1"/>
                <a:gd name="T23" fmla="*/ 1 h 1"/>
                <a:gd name="T2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Lst>
              <a:rect l="0" t="0" r="r" b="b"/>
              <a:pathLst>
                <a:path h="1">
                  <a:moveTo>
                    <a:pt x="0" y="0"/>
                  </a:move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63" name="Freeform 1564"/>
            <p:cNvSpPr>
              <a:spLocks/>
            </p:cNvSpPr>
            <p:nvPr/>
          </p:nvSpPr>
          <p:spPr bwMode="auto">
            <a:xfrm>
              <a:off x="4978400" y="7724775"/>
              <a:ext cx="0" cy="1588"/>
            </a:xfrm>
            <a:custGeom>
              <a:avLst/>
              <a:gdLst>
                <a:gd name="T0" fmla="*/ 1 h 1"/>
                <a:gd name="T1" fmla="*/ 1 h 1"/>
                <a:gd name="T2" fmla="*/ 1 h 1"/>
                <a:gd name="T3" fmla="*/ 1 h 1"/>
                <a:gd name="T4" fmla="*/ 1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 name="T21" fmla="*/ 0 h 1"/>
                <a:gd name="T22" fmla="*/ 0 h 1"/>
                <a:gd name="T23" fmla="*/ 0 h 1"/>
                <a:gd name="T24" fmla="*/ 0 h 1"/>
                <a:gd name="T25" fmla="*/ 1 h 1"/>
                <a:gd name="T26"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Lst>
              <a:rect l="0" t="0" r="r" b="b"/>
              <a:pathLst>
                <a:path h="1">
                  <a:moveTo>
                    <a:pt x="0" y="1"/>
                  </a:move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64" name="Freeform 1565"/>
            <p:cNvSpPr>
              <a:spLocks/>
            </p:cNvSpPr>
            <p:nvPr/>
          </p:nvSpPr>
          <p:spPr bwMode="auto">
            <a:xfrm>
              <a:off x="4979987" y="7720013"/>
              <a:ext cx="1587" cy="1588"/>
            </a:xfrm>
            <a:custGeom>
              <a:avLst/>
              <a:gdLst>
                <a:gd name="T0" fmla="*/ 0 w 1"/>
                <a:gd name="T1" fmla="*/ 1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0 h 1"/>
                <a:gd name="T38" fmla="*/ 1 w 1"/>
                <a:gd name="T39" fmla="*/ 0 h 1"/>
                <a:gd name="T40" fmla="*/ 1 w 1"/>
                <a:gd name="T41" fmla="*/ 0 h 1"/>
                <a:gd name="T42" fmla="*/ 1 w 1"/>
                <a:gd name="T43" fmla="*/ 0 h 1"/>
                <a:gd name="T44" fmla="*/ 0 w 1"/>
                <a:gd name="T45" fmla="*/ 0 h 1"/>
                <a:gd name="T46" fmla="*/ 0 w 1"/>
                <a:gd name="T47" fmla="*/ 0 h 1"/>
                <a:gd name="T48" fmla="*/ 0 w 1"/>
                <a:gd name="T49" fmla="*/ 1 h 1"/>
                <a:gd name="T50" fmla="*/ 0 w 1"/>
                <a:gd name="T51" fmla="*/ 1 h 1"/>
                <a:gd name="T52" fmla="*/ 0 w 1"/>
                <a:gd name="T5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1">
                  <a:moveTo>
                    <a:pt x="0" y="1"/>
                  </a:moveTo>
                  <a:lnTo>
                    <a:pt x="0" y="1"/>
                  </a:lnTo>
                  <a:lnTo>
                    <a:pt x="0"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65" name="Rectangle 1566"/>
            <p:cNvSpPr>
              <a:spLocks noChangeArrowheads="1"/>
            </p:cNvSpPr>
            <p:nvPr/>
          </p:nvSpPr>
          <p:spPr bwMode="auto">
            <a:xfrm>
              <a:off x="4999037" y="773906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66" name="Freeform 1567"/>
            <p:cNvSpPr>
              <a:spLocks/>
            </p:cNvSpPr>
            <p:nvPr/>
          </p:nvSpPr>
          <p:spPr bwMode="auto">
            <a:xfrm>
              <a:off x="4986337" y="7721600"/>
              <a:ext cx="1587" cy="1588"/>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0 h 1"/>
                <a:gd name="T52" fmla="*/ 0 w 1"/>
                <a:gd name="T53" fmla="*/ 0 h 1"/>
                <a:gd name="T54" fmla="*/ 0 w 1"/>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1">
                  <a:moveTo>
                    <a:pt x="0" y="0"/>
                  </a:move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67" name="Freeform 1568"/>
            <p:cNvSpPr>
              <a:spLocks/>
            </p:cNvSpPr>
            <p:nvPr/>
          </p:nvSpPr>
          <p:spPr bwMode="auto">
            <a:xfrm>
              <a:off x="4983162" y="7708900"/>
              <a:ext cx="3175" cy="3175"/>
            </a:xfrm>
            <a:custGeom>
              <a:avLst/>
              <a:gdLst>
                <a:gd name="T0" fmla="*/ 1 w 2"/>
                <a:gd name="T1" fmla="*/ 2 h 2"/>
                <a:gd name="T2" fmla="*/ 0 w 2"/>
                <a:gd name="T3" fmla="*/ 2 h 2"/>
                <a:gd name="T4" fmla="*/ 0 w 2"/>
                <a:gd name="T5" fmla="*/ 2 h 2"/>
                <a:gd name="T6" fmla="*/ 1 w 2"/>
                <a:gd name="T7" fmla="*/ 2 h 2"/>
                <a:gd name="T8" fmla="*/ 1 w 2"/>
                <a:gd name="T9" fmla="*/ 2 h 2"/>
                <a:gd name="T10" fmla="*/ 1 w 2"/>
                <a:gd name="T11" fmla="*/ 1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1 h 2"/>
                <a:gd name="T26" fmla="*/ 1 w 2"/>
                <a:gd name="T27" fmla="*/ 1 h 2"/>
                <a:gd name="T28" fmla="*/ 1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0 h 2"/>
                <a:gd name="T46" fmla="*/ 0 w 2"/>
                <a:gd name="T47" fmla="*/ 1 h 2"/>
                <a:gd name="T48" fmla="*/ 1 w 2"/>
                <a:gd name="T49" fmla="*/ 0 h 2"/>
                <a:gd name="T50" fmla="*/ 1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1 w 2"/>
                <a:gd name="T65" fmla="*/ 1 h 2"/>
                <a:gd name="T66" fmla="*/ 1 w 2"/>
                <a:gd name="T67" fmla="*/ 1 h 2"/>
                <a:gd name="T68" fmla="*/ 1 w 2"/>
                <a:gd name="T69" fmla="*/ 1 h 2"/>
                <a:gd name="T70" fmla="*/ 1 w 2"/>
                <a:gd name="T71" fmla="*/ 1 h 2"/>
                <a:gd name="T72" fmla="*/ 1 w 2"/>
                <a:gd name="T73" fmla="*/ 1 h 2"/>
                <a:gd name="T74" fmla="*/ 1 w 2"/>
                <a:gd name="T75" fmla="*/ 1 h 2"/>
                <a:gd name="T76" fmla="*/ 1 w 2"/>
                <a:gd name="T77" fmla="*/ 1 h 2"/>
                <a:gd name="T78" fmla="*/ 1 w 2"/>
                <a:gd name="T79" fmla="*/ 1 h 2"/>
                <a:gd name="T80" fmla="*/ 1 w 2"/>
                <a:gd name="T81" fmla="*/ 1 h 2"/>
                <a:gd name="T82" fmla="*/ 2 w 2"/>
                <a:gd name="T83" fmla="*/ 1 h 2"/>
                <a:gd name="T84" fmla="*/ 2 w 2"/>
                <a:gd name="T85" fmla="*/ 2 h 2"/>
                <a:gd name="T86" fmla="*/ 2 w 2"/>
                <a:gd name="T87" fmla="*/ 2 h 2"/>
                <a:gd name="T88" fmla="*/ 2 w 2"/>
                <a:gd name="T89" fmla="*/ 2 h 2"/>
                <a:gd name="T90" fmla="*/ 2 w 2"/>
                <a:gd name="T91" fmla="*/ 2 h 2"/>
                <a:gd name="T92" fmla="*/ 2 w 2"/>
                <a:gd name="T93" fmla="*/ 2 h 2"/>
                <a:gd name="T94" fmla="*/ 2 w 2"/>
                <a:gd name="T95" fmla="*/ 2 h 2"/>
                <a:gd name="T96" fmla="*/ 2 w 2"/>
                <a:gd name="T97" fmla="*/ 2 h 2"/>
                <a:gd name="T98" fmla="*/ 2 w 2"/>
                <a:gd name="T99" fmla="*/ 2 h 2"/>
                <a:gd name="T100" fmla="*/ 1 w 2"/>
                <a:gd name="T101" fmla="*/ 2 h 2"/>
                <a:gd name="T102" fmla="*/ 1 w 2"/>
                <a:gd name="T103" fmla="*/ 2 h 2"/>
                <a:gd name="T104" fmla="*/ 1 w 2"/>
                <a:gd name="T105" fmla="*/ 2 h 2"/>
                <a:gd name="T106" fmla="*/ 1 w 2"/>
                <a:gd name="T107" fmla="*/ 2 h 2"/>
                <a:gd name="T108" fmla="*/ 1 w 2"/>
                <a:gd name="T109" fmla="*/ 2 h 2"/>
                <a:gd name="T110" fmla="*/ 1 w 2"/>
                <a:gd name="T111" fmla="*/ 2 h 2"/>
                <a:gd name="T112" fmla="*/ 1 w 2"/>
                <a:gd name="T113" fmla="*/ 2 h 2"/>
                <a:gd name="T114" fmla="*/ 1 w 2"/>
                <a:gd name="T11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 h="2">
                  <a:moveTo>
                    <a:pt x="1" y="2"/>
                  </a:moveTo>
                  <a:lnTo>
                    <a:pt x="0" y="2"/>
                  </a:lnTo>
                  <a:lnTo>
                    <a:pt x="0" y="2"/>
                  </a:lnTo>
                  <a:lnTo>
                    <a:pt x="1" y="2"/>
                  </a:lnTo>
                  <a:lnTo>
                    <a:pt x="1" y="2"/>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0"/>
                  </a:lnTo>
                  <a:lnTo>
                    <a:pt x="0" y="1"/>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68" name="Freeform 1569"/>
            <p:cNvSpPr>
              <a:spLocks/>
            </p:cNvSpPr>
            <p:nvPr/>
          </p:nvSpPr>
          <p:spPr bwMode="auto">
            <a:xfrm>
              <a:off x="4972050" y="7726363"/>
              <a:ext cx="7937" cy="6350"/>
            </a:xfrm>
            <a:custGeom>
              <a:avLst/>
              <a:gdLst>
                <a:gd name="T0" fmla="*/ 2 w 7"/>
                <a:gd name="T1" fmla="*/ 3 h 5"/>
                <a:gd name="T2" fmla="*/ 2 w 7"/>
                <a:gd name="T3" fmla="*/ 4 h 5"/>
                <a:gd name="T4" fmla="*/ 3 w 7"/>
                <a:gd name="T5" fmla="*/ 4 h 5"/>
                <a:gd name="T6" fmla="*/ 3 w 7"/>
                <a:gd name="T7" fmla="*/ 5 h 5"/>
                <a:gd name="T8" fmla="*/ 4 w 7"/>
                <a:gd name="T9" fmla="*/ 5 h 5"/>
                <a:gd name="T10" fmla="*/ 4 w 7"/>
                <a:gd name="T11" fmla="*/ 5 h 5"/>
                <a:gd name="T12" fmla="*/ 5 w 7"/>
                <a:gd name="T13" fmla="*/ 5 h 5"/>
                <a:gd name="T14" fmla="*/ 5 w 7"/>
                <a:gd name="T15" fmla="*/ 5 h 5"/>
                <a:gd name="T16" fmla="*/ 6 w 7"/>
                <a:gd name="T17" fmla="*/ 5 h 5"/>
                <a:gd name="T18" fmla="*/ 5 w 7"/>
                <a:gd name="T19" fmla="*/ 4 h 5"/>
                <a:gd name="T20" fmla="*/ 5 w 7"/>
                <a:gd name="T21" fmla="*/ 5 h 5"/>
                <a:gd name="T22" fmla="*/ 5 w 7"/>
                <a:gd name="T23" fmla="*/ 5 h 5"/>
                <a:gd name="T24" fmla="*/ 5 w 7"/>
                <a:gd name="T25" fmla="*/ 4 h 5"/>
                <a:gd name="T26" fmla="*/ 4 w 7"/>
                <a:gd name="T27" fmla="*/ 4 h 5"/>
                <a:gd name="T28" fmla="*/ 4 w 7"/>
                <a:gd name="T29" fmla="*/ 4 h 5"/>
                <a:gd name="T30" fmla="*/ 4 w 7"/>
                <a:gd name="T31" fmla="*/ 5 h 5"/>
                <a:gd name="T32" fmla="*/ 4 w 7"/>
                <a:gd name="T33" fmla="*/ 4 h 5"/>
                <a:gd name="T34" fmla="*/ 3 w 7"/>
                <a:gd name="T35" fmla="*/ 4 h 5"/>
                <a:gd name="T36" fmla="*/ 4 w 7"/>
                <a:gd name="T37" fmla="*/ 4 h 5"/>
                <a:gd name="T38" fmla="*/ 4 w 7"/>
                <a:gd name="T39" fmla="*/ 4 h 5"/>
                <a:gd name="T40" fmla="*/ 4 w 7"/>
                <a:gd name="T41" fmla="*/ 4 h 5"/>
                <a:gd name="T42" fmla="*/ 5 w 7"/>
                <a:gd name="T43" fmla="*/ 4 h 5"/>
                <a:gd name="T44" fmla="*/ 6 w 7"/>
                <a:gd name="T45" fmla="*/ 4 h 5"/>
                <a:gd name="T46" fmla="*/ 6 w 7"/>
                <a:gd name="T47" fmla="*/ 3 h 5"/>
                <a:gd name="T48" fmla="*/ 6 w 7"/>
                <a:gd name="T49" fmla="*/ 3 h 5"/>
                <a:gd name="T50" fmla="*/ 5 w 7"/>
                <a:gd name="T51" fmla="*/ 3 h 5"/>
                <a:gd name="T52" fmla="*/ 5 w 7"/>
                <a:gd name="T53" fmla="*/ 3 h 5"/>
                <a:gd name="T54" fmla="*/ 6 w 7"/>
                <a:gd name="T55" fmla="*/ 3 h 5"/>
                <a:gd name="T56" fmla="*/ 5 w 7"/>
                <a:gd name="T57" fmla="*/ 2 h 5"/>
                <a:gd name="T58" fmla="*/ 5 w 7"/>
                <a:gd name="T59" fmla="*/ 2 h 5"/>
                <a:gd name="T60" fmla="*/ 5 w 7"/>
                <a:gd name="T61" fmla="*/ 2 h 5"/>
                <a:gd name="T62" fmla="*/ 6 w 7"/>
                <a:gd name="T63" fmla="*/ 2 h 5"/>
                <a:gd name="T64" fmla="*/ 6 w 7"/>
                <a:gd name="T65" fmla="*/ 3 h 5"/>
                <a:gd name="T66" fmla="*/ 7 w 7"/>
                <a:gd name="T67" fmla="*/ 2 h 5"/>
                <a:gd name="T68" fmla="*/ 6 w 7"/>
                <a:gd name="T69" fmla="*/ 2 h 5"/>
                <a:gd name="T70" fmla="*/ 6 w 7"/>
                <a:gd name="T71" fmla="*/ 2 h 5"/>
                <a:gd name="T72" fmla="*/ 5 w 7"/>
                <a:gd name="T73" fmla="*/ 2 h 5"/>
                <a:gd name="T74" fmla="*/ 6 w 7"/>
                <a:gd name="T75" fmla="*/ 1 h 5"/>
                <a:gd name="T76" fmla="*/ 6 w 7"/>
                <a:gd name="T77" fmla="*/ 1 h 5"/>
                <a:gd name="T78" fmla="*/ 5 w 7"/>
                <a:gd name="T79" fmla="*/ 1 h 5"/>
                <a:gd name="T80" fmla="*/ 4 w 7"/>
                <a:gd name="T81" fmla="*/ 1 h 5"/>
                <a:gd name="T82" fmla="*/ 4 w 7"/>
                <a:gd name="T83" fmla="*/ 1 h 5"/>
                <a:gd name="T84" fmla="*/ 4 w 7"/>
                <a:gd name="T85" fmla="*/ 2 h 5"/>
                <a:gd name="T86" fmla="*/ 4 w 7"/>
                <a:gd name="T87" fmla="*/ 1 h 5"/>
                <a:gd name="T88" fmla="*/ 3 w 7"/>
                <a:gd name="T89" fmla="*/ 1 h 5"/>
                <a:gd name="T90" fmla="*/ 3 w 7"/>
                <a:gd name="T91" fmla="*/ 1 h 5"/>
                <a:gd name="T92" fmla="*/ 3 w 7"/>
                <a:gd name="T93" fmla="*/ 1 h 5"/>
                <a:gd name="T94" fmla="*/ 3 w 7"/>
                <a:gd name="T95" fmla="*/ 1 h 5"/>
                <a:gd name="T96" fmla="*/ 2 w 7"/>
                <a:gd name="T97" fmla="*/ 2 h 5"/>
                <a:gd name="T98" fmla="*/ 2 w 7"/>
                <a:gd name="T99" fmla="*/ 1 h 5"/>
                <a:gd name="T100" fmla="*/ 1 w 7"/>
                <a:gd name="T101" fmla="*/ 1 h 5"/>
                <a:gd name="T102" fmla="*/ 1 w 7"/>
                <a:gd name="T103" fmla="*/ 2 h 5"/>
                <a:gd name="T104" fmla="*/ 0 w 7"/>
                <a:gd name="T105" fmla="*/ 2 h 5"/>
                <a:gd name="T106" fmla="*/ 1 w 7"/>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 h="5">
                  <a:moveTo>
                    <a:pt x="1" y="3"/>
                  </a:moveTo>
                  <a:cubicBezTo>
                    <a:pt x="1" y="3"/>
                    <a:pt x="1" y="3"/>
                    <a:pt x="1" y="3"/>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3" y="1"/>
                    <a:pt x="3" y="1"/>
                    <a:pt x="3" y="1"/>
                  </a:cubicBezTo>
                  <a:cubicBezTo>
                    <a:pt x="3" y="1"/>
                    <a:pt x="3" y="1"/>
                    <a:pt x="3" y="1"/>
                  </a:cubicBezTo>
                  <a:cubicBezTo>
                    <a:pt x="4" y="1"/>
                    <a:pt x="4" y="1"/>
                    <a:pt x="4" y="1"/>
                  </a:cubicBezTo>
                  <a:cubicBezTo>
                    <a:pt x="4" y="0"/>
                    <a:pt x="4" y="0"/>
                    <a:pt x="4"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69" name="Freeform 1570"/>
            <p:cNvSpPr>
              <a:spLocks/>
            </p:cNvSpPr>
            <p:nvPr/>
          </p:nvSpPr>
          <p:spPr bwMode="auto">
            <a:xfrm>
              <a:off x="4978400" y="7702550"/>
              <a:ext cx="17462" cy="23813"/>
            </a:xfrm>
            <a:custGeom>
              <a:avLst/>
              <a:gdLst>
                <a:gd name="T0" fmla="*/ 2 w 14"/>
                <a:gd name="T1" fmla="*/ 8 h 20"/>
                <a:gd name="T2" fmla="*/ 2 w 14"/>
                <a:gd name="T3" fmla="*/ 8 h 20"/>
                <a:gd name="T4" fmla="*/ 1 w 14"/>
                <a:gd name="T5" fmla="*/ 9 h 20"/>
                <a:gd name="T6" fmla="*/ 1 w 14"/>
                <a:gd name="T7" fmla="*/ 11 h 20"/>
                <a:gd name="T8" fmla="*/ 2 w 14"/>
                <a:gd name="T9" fmla="*/ 12 h 20"/>
                <a:gd name="T10" fmla="*/ 3 w 14"/>
                <a:gd name="T11" fmla="*/ 12 h 20"/>
                <a:gd name="T12" fmla="*/ 1 w 14"/>
                <a:gd name="T13" fmla="*/ 13 h 20"/>
                <a:gd name="T14" fmla="*/ 1 w 14"/>
                <a:gd name="T15" fmla="*/ 14 h 20"/>
                <a:gd name="T16" fmla="*/ 3 w 14"/>
                <a:gd name="T17" fmla="*/ 14 h 20"/>
                <a:gd name="T18" fmla="*/ 4 w 14"/>
                <a:gd name="T19" fmla="*/ 15 h 20"/>
                <a:gd name="T20" fmla="*/ 3 w 14"/>
                <a:gd name="T21" fmla="*/ 15 h 20"/>
                <a:gd name="T22" fmla="*/ 3 w 14"/>
                <a:gd name="T23" fmla="*/ 16 h 20"/>
                <a:gd name="T24" fmla="*/ 1 w 14"/>
                <a:gd name="T25" fmla="*/ 17 h 20"/>
                <a:gd name="T26" fmla="*/ 2 w 14"/>
                <a:gd name="T27" fmla="*/ 19 h 20"/>
                <a:gd name="T28" fmla="*/ 3 w 14"/>
                <a:gd name="T29" fmla="*/ 19 h 20"/>
                <a:gd name="T30" fmla="*/ 4 w 14"/>
                <a:gd name="T31" fmla="*/ 18 h 20"/>
                <a:gd name="T32" fmla="*/ 4 w 14"/>
                <a:gd name="T33" fmla="*/ 18 h 20"/>
                <a:gd name="T34" fmla="*/ 5 w 14"/>
                <a:gd name="T35" fmla="*/ 17 h 20"/>
                <a:gd name="T36" fmla="*/ 5 w 14"/>
                <a:gd name="T37" fmla="*/ 17 h 20"/>
                <a:gd name="T38" fmla="*/ 5 w 14"/>
                <a:gd name="T39" fmla="*/ 16 h 20"/>
                <a:gd name="T40" fmla="*/ 6 w 14"/>
                <a:gd name="T41" fmla="*/ 15 h 20"/>
                <a:gd name="T42" fmla="*/ 6 w 14"/>
                <a:gd name="T43" fmla="*/ 14 h 20"/>
                <a:gd name="T44" fmla="*/ 7 w 14"/>
                <a:gd name="T45" fmla="*/ 12 h 20"/>
                <a:gd name="T46" fmla="*/ 7 w 14"/>
                <a:gd name="T47" fmla="*/ 12 h 20"/>
                <a:gd name="T48" fmla="*/ 7 w 14"/>
                <a:gd name="T49" fmla="*/ 15 h 20"/>
                <a:gd name="T50" fmla="*/ 7 w 14"/>
                <a:gd name="T51" fmla="*/ 14 h 20"/>
                <a:gd name="T52" fmla="*/ 8 w 14"/>
                <a:gd name="T53" fmla="*/ 15 h 20"/>
                <a:gd name="T54" fmla="*/ 9 w 14"/>
                <a:gd name="T55" fmla="*/ 15 h 20"/>
                <a:gd name="T56" fmla="*/ 9 w 14"/>
                <a:gd name="T57" fmla="*/ 13 h 20"/>
                <a:gd name="T58" fmla="*/ 9 w 14"/>
                <a:gd name="T59" fmla="*/ 13 h 20"/>
                <a:gd name="T60" fmla="*/ 11 w 14"/>
                <a:gd name="T61" fmla="*/ 13 h 20"/>
                <a:gd name="T62" fmla="*/ 11 w 14"/>
                <a:gd name="T63" fmla="*/ 12 h 20"/>
                <a:gd name="T64" fmla="*/ 11 w 14"/>
                <a:gd name="T65" fmla="*/ 11 h 20"/>
                <a:gd name="T66" fmla="*/ 10 w 14"/>
                <a:gd name="T67" fmla="*/ 11 h 20"/>
                <a:gd name="T68" fmla="*/ 7 w 14"/>
                <a:gd name="T69" fmla="*/ 11 h 20"/>
                <a:gd name="T70" fmla="*/ 10 w 14"/>
                <a:gd name="T71" fmla="*/ 10 h 20"/>
                <a:gd name="T72" fmla="*/ 11 w 14"/>
                <a:gd name="T73" fmla="*/ 10 h 20"/>
                <a:gd name="T74" fmla="*/ 10 w 14"/>
                <a:gd name="T75" fmla="*/ 10 h 20"/>
                <a:gd name="T76" fmla="*/ 11 w 14"/>
                <a:gd name="T77" fmla="*/ 9 h 20"/>
                <a:gd name="T78" fmla="*/ 12 w 14"/>
                <a:gd name="T79" fmla="*/ 9 h 20"/>
                <a:gd name="T80" fmla="*/ 13 w 14"/>
                <a:gd name="T81" fmla="*/ 9 h 20"/>
                <a:gd name="T82" fmla="*/ 14 w 14"/>
                <a:gd name="T83" fmla="*/ 8 h 20"/>
                <a:gd name="T84" fmla="*/ 13 w 14"/>
                <a:gd name="T85" fmla="*/ 8 h 20"/>
                <a:gd name="T86" fmla="*/ 12 w 14"/>
                <a:gd name="T87" fmla="*/ 8 h 20"/>
                <a:gd name="T88" fmla="*/ 13 w 14"/>
                <a:gd name="T89" fmla="*/ 6 h 20"/>
                <a:gd name="T90" fmla="*/ 14 w 14"/>
                <a:gd name="T91" fmla="*/ 5 h 20"/>
                <a:gd name="T92" fmla="*/ 14 w 14"/>
                <a:gd name="T93" fmla="*/ 3 h 20"/>
                <a:gd name="T94" fmla="*/ 14 w 14"/>
                <a:gd name="T95" fmla="*/ 1 h 20"/>
                <a:gd name="T96" fmla="*/ 13 w 14"/>
                <a:gd name="T97" fmla="*/ 1 h 20"/>
                <a:gd name="T98" fmla="*/ 11 w 14"/>
                <a:gd name="T99" fmla="*/ 2 h 20"/>
                <a:gd name="T100" fmla="*/ 8 w 14"/>
                <a:gd name="T101" fmla="*/ 4 h 20"/>
                <a:gd name="T102" fmla="*/ 7 w 14"/>
                <a:gd name="T103" fmla="*/ 5 h 20"/>
                <a:gd name="T104" fmla="*/ 6 w 14"/>
                <a:gd name="T105" fmla="*/ 5 h 20"/>
                <a:gd name="T106" fmla="*/ 5 w 14"/>
                <a:gd name="T107" fmla="*/ 6 h 20"/>
                <a:gd name="T108" fmla="*/ 6 w 14"/>
                <a:gd name="T109" fmla="*/ 8 h 20"/>
                <a:gd name="T110" fmla="*/ 6 w 14"/>
                <a:gd name="T111" fmla="*/ 9 h 20"/>
                <a:gd name="T112" fmla="*/ 5 w 14"/>
                <a:gd name="T113" fmla="*/ 8 h 20"/>
                <a:gd name="T114" fmla="*/ 4 w 14"/>
                <a:gd name="T115" fmla="*/ 9 h 20"/>
                <a:gd name="T116" fmla="*/ 4 w 14"/>
                <a:gd name="T117" fmla="*/ 8 h 20"/>
                <a:gd name="T118" fmla="*/ 3 w 14"/>
                <a:gd name="T119"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20">
                  <a:moveTo>
                    <a:pt x="3" y="7"/>
                  </a:move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3" y="14"/>
                    <a:pt x="3" y="14"/>
                    <a:pt x="3" y="14"/>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6"/>
                    <a:pt x="5" y="16"/>
                    <a:pt x="5" y="16"/>
                  </a:cubicBezTo>
                  <a:cubicBezTo>
                    <a:pt x="4" y="15"/>
                    <a:pt x="4" y="15"/>
                    <a:pt x="4" y="15"/>
                  </a:cubicBezTo>
                  <a:cubicBezTo>
                    <a:pt x="4" y="16"/>
                    <a:pt x="4" y="16"/>
                    <a:pt x="4" y="16"/>
                  </a:cubicBezTo>
                  <a:cubicBezTo>
                    <a:pt x="4" y="16"/>
                    <a:pt x="4" y="16"/>
                    <a:pt x="4" y="16"/>
                  </a:cubicBezTo>
                  <a:cubicBezTo>
                    <a:pt x="4" y="16"/>
                    <a:pt x="4" y="16"/>
                    <a:pt x="4" y="16"/>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8"/>
                    <a:pt x="1" y="18"/>
                    <a:pt x="1" y="18"/>
                  </a:cubicBezTo>
                  <a:cubicBezTo>
                    <a:pt x="1" y="18"/>
                    <a:pt x="1" y="18"/>
                    <a:pt x="1" y="18"/>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19"/>
                    <a:pt x="2" y="19"/>
                    <a:pt x="2" y="19"/>
                  </a:cubicBezTo>
                  <a:cubicBezTo>
                    <a:pt x="2" y="20"/>
                    <a:pt x="2" y="20"/>
                    <a:pt x="2" y="20"/>
                  </a:cubicBezTo>
                  <a:cubicBezTo>
                    <a:pt x="2" y="20"/>
                    <a:pt x="2" y="20"/>
                    <a:pt x="2" y="20"/>
                  </a:cubicBezTo>
                  <a:cubicBezTo>
                    <a:pt x="3" y="20"/>
                    <a:pt x="3" y="20"/>
                    <a:pt x="3" y="20"/>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7"/>
                    <a:pt x="4" y="17"/>
                    <a:pt x="4" y="17"/>
                  </a:cubicBezTo>
                  <a:cubicBezTo>
                    <a:pt x="4" y="17"/>
                    <a:pt x="4" y="17"/>
                    <a:pt x="4" y="17"/>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7"/>
                    <a:pt x="5" y="17"/>
                    <a:pt x="5" y="17"/>
                  </a:cubicBezTo>
                  <a:cubicBezTo>
                    <a:pt x="5" y="17"/>
                    <a:pt x="5" y="17"/>
                    <a:pt x="5" y="17"/>
                  </a:cubicBezTo>
                  <a:cubicBezTo>
                    <a:pt x="5" y="18"/>
                    <a:pt x="5" y="18"/>
                    <a:pt x="5" y="18"/>
                  </a:cubicBezTo>
                  <a:cubicBezTo>
                    <a:pt x="5" y="17"/>
                    <a:pt x="5" y="17"/>
                    <a:pt x="5" y="17"/>
                  </a:cubicBezTo>
                  <a:cubicBezTo>
                    <a:pt x="5" y="18"/>
                    <a:pt x="5" y="18"/>
                    <a:pt x="5" y="18"/>
                  </a:cubicBezTo>
                  <a:cubicBezTo>
                    <a:pt x="5" y="18"/>
                    <a:pt x="5" y="18"/>
                    <a:pt x="5" y="18"/>
                  </a:cubicBezTo>
                  <a:cubicBezTo>
                    <a:pt x="5" y="17"/>
                    <a:pt x="5" y="17"/>
                    <a:pt x="5" y="17"/>
                  </a:cubicBezTo>
                  <a:cubicBezTo>
                    <a:pt x="5" y="18"/>
                    <a:pt x="5" y="18"/>
                    <a:pt x="5" y="18"/>
                  </a:cubicBezTo>
                  <a:cubicBezTo>
                    <a:pt x="6" y="18"/>
                    <a:pt x="6" y="18"/>
                    <a:pt x="6" y="18"/>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8" y="15"/>
                    <a:pt x="8" y="15"/>
                    <a:pt x="8"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4"/>
                    <a:pt x="9" y="14"/>
                    <a:pt x="9"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4"/>
                    <a:pt x="13" y="4"/>
                    <a:pt x="13"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5"/>
                    <a:pt x="8" y="5"/>
                    <a:pt x="8" y="5"/>
                  </a:cubicBezTo>
                  <a:cubicBezTo>
                    <a:pt x="8" y="4"/>
                    <a:pt x="8" y="4"/>
                    <a:pt x="8" y="4"/>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9"/>
                    <a:pt x="4" y="9"/>
                    <a:pt x="4" y="9"/>
                  </a:cubicBezTo>
                  <a:cubicBezTo>
                    <a:pt x="4" y="9"/>
                    <a:pt x="4" y="9"/>
                    <a:pt x="4"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8"/>
                    <a:pt x="4" y="8"/>
                    <a:pt x="4" y="8"/>
                  </a:cubicBezTo>
                  <a:cubicBezTo>
                    <a:pt x="4" y="8"/>
                    <a:pt x="4" y="8"/>
                    <a:pt x="4" y="8"/>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70" name="Freeform 1571"/>
            <p:cNvSpPr>
              <a:spLocks/>
            </p:cNvSpPr>
            <p:nvPr/>
          </p:nvSpPr>
          <p:spPr bwMode="auto">
            <a:xfrm>
              <a:off x="4991100" y="7718425"/>
              <a:ext cx="0" cy="0"/>
            </a:xfrm>
            <a:custGeom>
              <a:avLst/>
              <a:gdLst>
                <a:gd name="T0" fmla="*/ 0 h 1"/>
                <a:gd name="T1" fmla="*/ 0 h 1"/>
                <a:gd name="T2" fmla="*/ 0 h 1"/>
                <a:gd name="T3" fmla="*/ 1 h 1"/>
                <a:gd name="T4" fmla="*/ 0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0"/>
                  </a:cubicBezTo>
                  <a:cubicBezTo>
                    <a:pt x="0" y="0"/>
                    <a:pt x="0" y="0"/>
                    <a:pt x="0" y="0"/>
                  </a:cubicBezTo>
                  <a:cubicBezTo>
                    <a:pt x="0" y="0"/>
                    <a:pt x="0" y="1"/>
                    <a:pt x="0" y="1"/>
                  </a:cubicBezTo>
                  <a:cubicBezTo>
                    <a:pt x="0" y="1"/>
                    <a:pt x="0" y="1"/>
                    <a:pt x="0" y="0"/>
                  </a:cubicBez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71" name="Freeform 1572"/>
            <p:cNvSpPr>
              <a:spLocks/>
            </p:cNvSpPr>
            <p:nvPr/>
          </p:nvSpPr>
          <p:spPr bwMode="auto">
            <a:xfrm>
              <a:off x="4986337" y="7718425"/>
              <a:ext cx="0" cy="0"/>
            </a:xfrm>
            <a:custGeom>
              <a:avLst/>
              <a:gdLst>
                <a:gd name="T0" fmla="*/ 0 h 1"/>
                <a:gd name="T1" fmla="*/ 0 h 1"/>
                <a:gd name="T2" fmla="*/ 0 h 1"/>
                <a:gd name="T3" fmla="*/ 0 h 1"/>
                <a:gd name="T4" fmla="*/ 0 h 1"/>
                <a:gd name="T5" fmla="*/ 1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72" name="Freeform 1573"/>
            <p:cNvSpPr>
              <a:spLocks/>
            </p:cNvSpPr>
            <p:nvPr/>
          </p:nvSpPr>
          <p:spPr bwMode="auto">
            <a:xfrm>
              <a:off x="5000625" y="78025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73" name="Freeform 1574"/>
            <p:cNvSpPr>
              <a:spLocks/>
            </p:cNvSpPr>
            <p:nvPr/>
          </p:nvSpPr>
          <p:spPr bwMode="auto">
            <a:xfrm>
              <a:off x="5008562" y="7804150"/>
              <a:ext cx="1587" cy="0"/>
            </a:xfrm>
            <a:custGeom>
              <a:avLst/>
              <a:gdLst>
                <a:gd name="T0" fmla="*/ 1 w 1"/>
                <a:gd name="T1" fmla="*/ 0 w 1"/>
                <a:gd name="T2" fmla="*/ 1 w 1"/>
                <a:gd name="T3" fmla="*/ 1 w 1"/>
                <a:gd name="T4" fmla="*/ 1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74" name="Freeform 1575"/>
            <p:cNvSpPr>
              <a:spLocks/>
            </p:cNvSpPr>
            <p:nvPr/>
          </p:nvSpPr>
          <p:spPr bwMode="auto">
            <a:xfrm>
              <a:off x="5000625" y="7797800"/>
              <a:ext cx="1587" cy="1588"/>
            </a:xfrm>
            <a:custGeom>
              <a:avLst/>
              <a:gdLst>
                <a:gd name="T0" fmla="*/ 1 w 1"/>
                <a:gd name="T1" fmla="*/ 1 h 1"/>
                <a:gd name="T2" fmla="*/ 0 w 1"/>
                <a:gd name="T3" fmla="*/ 0 h 1"/>
                <a:gd name="T4" fmla="*/ 1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0" y="1"/>
                    <a:pt x="0" y="0"/>
                  </a:cubicBezTo>
                  <a:cubicBezTo>
                    <a:pt x="1" y="0"/>
                    <a:pt x="1" y="0"/>
                    <a:pt x="1" y="0"/>
                  </a:cubicBezTo>
                  <a:cubicBezTo>
                    <a:pt x="1" y="0"/>
                    <a:pt x="1"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75" name="Freeform 1576"/>
            <p:cNvSpPr>
              <a:spLocks/>
            </p:cNvSpPr>
            <p:nvPr/>
          </p:nvSpPr>
          <p:spPr bwMode="auto">
            <a:xfrm>
              <a:off x="5005387" y="77628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76" name="Freeform 1577"/>
            <p:cNvSpPr>
              <a:spLocks/>
            </p:cNvSpPr>
            <p:nvPr/>
          </p:nvSpPr>
          <p:spPr bwMode="auto">
            <a:xfrm>
              <a:off x="5005387" y="7764463"/>
              <a:ext cx="0" cy="1588"/>
            </a:xfrm>
            <a:custGeom>
              <a:avLst/>
              <a:gdLst>
                <a:gd name="T0" fmla="*/ 1 h 1"/>
                <a:gd name="T1" fmla="*/ 0 h 1"/>
                <a:gd name="T2" fmla="*/ 0 h 1"/>
                <a:gd name="T3" fmla="*/ 0 h 1"/>
                <a:gd name="T4" fmla="*/ 1 h 1"/>
                <a:gd name="T5" fmla="*/ 1 h 1"/>
                <a:gd name="T6" fmla="*/ 1 h 1"/>
                <a:gd name="T7" fmla="*/ 1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1"/>
                  </a:moveTo>
                  <a:cubicBezTo>
                    <a:pt x="0" y="1"/>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77" name="Oval 1578"/>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78" name="Freeform 1579"/>
            <p:cNvSpPr>
              <a:spLocks/>
            </p:cNvSpPr>
            <p:nvPr/>
          </p:nvSpPr>
          <p:spPr bwMode="auto">
            <a:xfrm>
              <a:off x="4999037" y="77739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79" name="Freeform 1580"/>
            <p:cNvSpPr>
              <a:spLocks/>
            </p:cNvSpPr>
            <p:nvPr/>
          </p:nvSpPr>
          <p:spPr bwMode="auto">
            <a:xfrm>
              <a:off x="4999037" y="7772400"/>
              <a:ext cx="0" cy="1588"/>
            </a:xfrm>
            <a:custGeom>
              <a:avLst/>
              <a:gdLst>
                <a:gd name="T0" fmla="*/ 0 w 1"/>
                <a:gd name="T1" fmla="*/ 1 h 1"/>
                <a:gd name="T2" fmla="*/ 0 w 1"/>
                <a:gd name="T3" fmla="*/ 1 h 1"/>
                <a:gd name="T4" fmla="*/ 1 w 1"/>
                <a:gd name="T5" fmla="*/ 0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1" y="0"/>
                    <a:pt x="1" y="0"/>
                    <a:pt x="1" y="0"/>
                  </a:cubicBezTo>
                  <a:cubicBezTo>
                    <a:pt x="1" y="0"/>
                    <a:pt x="1" y="1"/>
                    <a:pt x="1" y="1"/>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80" name="Oval 1581"/>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81" name="Oval 1582"/>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82" name="Freeform 1583"/>
            <p:cNvSpPr>
              <a:spLocks/>
            </p:cNvSpPr>
            <p:nvPr/>
          </p:nvSpPr>
          <p:spPr bwMode="auto">
            <a:xfrm>
              <a:off x="4999037" y="7773988"/>
              <a:ext cx="1587" cy="1588"/>
            </a:xfrm>
            <a:custGeom>
              <a:avLst/>
              <a:gdLst>
                <a:gd name="T0" fmla="*/ 0 w 1"/>
                <a:gd name="T1" fmla="*/ 0 h 1"/>
                <a:gd name="T2" fmla="*/ 0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1" y="0"/>
                  </a:cubicBezTo>
                  <a:cubicBezTo>
                    <a:pt x="1" y="0"/>
                    <a:pt x="1" y="0"/>
                    <a:pt x="1" y="0"/>
                  </a:cubicBezTo>
                  <a:cubicBezTo>
                    <a:pt x="1" y="0"/>
                    <a:pt x="1" y="0"/>
                    <a:pt x="1" y="1"/>
                  </a:cubicBezTo>
                  <a:cubicBezTo>
                    <a:pt x="1" y="1"/>
                    <a:pt x="1" y="1"/>
                    <a:pt x="1" y="1"/>
                  </a:cubicBezTo>
                  <a:cubicBezTo>
                    <a:pt x="0" y="1"/>
                    <a:pt x="0" y="1"/>
                    <a:pt x="0" y="1"/>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83" name="Oval 1584"/>
            <p:cNvSpPr>
              <a:spLocks noChangeArrowheads="1"/>
            </p:cNvSpPr>
            <p:nvPr/>
          </p:nvSpPr>
          <p:spPr bwMode="auto">
            <a:xfrm>
              <a:off x="5002212" y="7766050"/>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84" name="Freeform 1585"/>
            <p:cNvSpPr>
              <a:spLocks/>
            </p:cNvSpPr>
            <p:nvPr/>
          </p:nvSpPr>
          <p:spPr bwMode="auto">
            <a:xfrm>
              <a:off x="5041900" y="7840663"/>
              <a:ext cx="0" cy="3175"/>
            </a:xfrm>
            <a:custGeom>
              <a:avLst/>
              <a:gdLst>
                <a:gd name="T0" fmla="*/ 1 w 1"/>
                <a:gd name="T1" fmla="*/ 3 h 3"/>
                <a:gd name="T2" fmla="*/ 1 w 1"/>
                <a:gd name="T3" fmla="*/ 3 h 3"/>
                <a:gd name="T4" fmla="*/ 1 w 1"/>
                <a:gd name="T5" fmla="*/ 3 h 3"/>
                <a:gd name="T6" fmla="*/ 1 w 1"/>
                <a:gd name="T7" fmla="*/ 2 h 3"/>
                <a:gd name="T8" fmla="*/ 1 w 1"/>
                <a:gd name="T9" fmla="*/ 3 h 3"/>
                <a:gd name="T10" fmla="*/ 1 w 1"/>
                <a:gd name="T11" fmla="*/ 2 h 3"/>
                <a:gd name="T12" fmla="*/ 1 w 1"/>
                <a:gd name="T13" fmla="*/ 3 h 3"/>
                <a:gd name="T14" fmla="*/ 1 w 1"/>
                <a:gd name="T15" fmla="*/ 3 h 3"/>
                <a:gd name="T16" fmla="*/ 1 w 1"/>
                <a:gd name="T17" fmla="*/ 2 h 3"/>
                <a:gd name="T18" fmla="*/ 1 w 1"/>
                <a:gd name="T19" fmla="*/ 2 h 3"/>
                <a:gd name="T20" fmla="*/ 1 w 1"/>
                <a:gd name="T21" fmla="*/ 2 h 3"/>
                <a:gd name="T22" fmla="*/ 1 w 1"/>
                <a:gd name="T23" fmla="*/ 2 h 3"/>
                <a:gd name="T24" fmla="*/ 1 w 1"/>
                <a:gd name="T25" fmla="*/ 2 h 3"/>
                <a:gd name="T26" fmla="*/ 1 w 1"/>
                <a:gd name="T27" fmla="*/ 2 h 3"/>
                <a:gd name="T28" fmla="*/ 0 w 1"/>
                <a:gd name="T29" fmla="*/ 2 h 3"/>
                <a:gd name="T30" fmla="*/ 0 w 1"/>
                <a:gd name="T31" fmla="*/ 2 h 3"/>
                <a:gd name="T32" fmla="*/ 0 w 1"/>
                <a:gd name="T33" fmla="*/ 2 h 3"/>
                <a:gd name="T34" fmla="*/ 0 w 1"/>
                <a:gd name="T35" fmla="*/ 2 h 3"/>
                <a:gd name="T36" fmla="*/ 0 w 1"/>
                <a:gd name="T37" fmla="*/ 1 h 3"/>
                <a:gd name="T38" fmla="*/ 0 w 1"/>
                <a:gd name="T39" fmla="*/ 1 h 3"/>
                <a:gd name="T40" fmla="*/ 0 w 1"/>
                <a:gd name="T41" fmla="*/ 1 h 3"/>
                <a:gd name="T42" fmla="*/ 0 w 1"/>
                <a:gd name="T43" fmla="*/ 1 h 3"/>
                <a:gd name="T44" fmla="*/ 0 w 1"/>
                <a:gd name="T45" fmla="*/ 1 h 3"/>
                <a:gd name="T46" fmla="*/ 0 w 1"/>
                <a:gd name="T47" fmla="*/ 0 h 3"/>
                <a:gd name="T48" fmla="*/ 0 w 1"/>
                <a:gd name="T49" fmla="*/ 0 h 3"/>
                <a:gd name="T50" fmla="*/ 0 w 1"/>
                <a:gd name="T51" fmla="*/ 0 h 3"/>
                <a:gd name="T52" fmla="*/ 0 w 1"/>
                <a:gd name="T53" fmla="*/ 0 h 3"/>
                <a:gd name="T54" fmla="*/ 0 w 1"/>
                <a:gd name="T55" fmla="*/ 0 h 3"/>
                <a:gd name="T56" fmla="*/ 0 w 1"/>
                <a:gd name="T57" fmla="*/ 0 h 3"/>
                <a:gd name="T58" fmla="*/ 0 w 1"/>
                <a:gd name="T59" fmla="*/ 0 h 3"/>
                <a:gd name="T60" fmla="*/ 0 w 1"/>
                <a:gd name="T61" fmla="*/ 0 h 3"/>
                <a:gd name="T62" fmla="*/ 0 w 1"/>
                <a:gd name="T63" fmla="*/ 0 h 3"/>
                <a:gd name="T64" fmla="*/ 0 w 1"/>
                <a:gd name="T65" fmla="*/ 0 h 3"/>
                <a:gd name="T66" fmla="*/ 0 w 1"/>
                <a:gd name="T67" fmla="*/ 1 h 3"/>
                <a:gd name="T68" fmla="*/ 0 w 1"/>
                <a:gd name="T69" fmla="*/ 1 h 3"/>
                <a:gd name="T70" fmla="*/ 0 w 1"/>
                <a:gd name="T71" fmla="*/ 1 h 3"/>
                <a:gd name="T72" fmla="*/ 0 w 1"/>
                <a:gd name="T73" fmla="*/ 1 h 3"/>
                <a:gd name="T74" fmla="*/ 0 w 1"/>
                <a:gd name="T75" fmla="*/ 1 h 3"/>
                <a:gd name="T76" fmla="*/ 0 w 1"/>
                <a:gd name="T77" fmla="*/ 2 h 3"/>
                <a:gd name="T78" fmla="*/ 0 w 1"/>
                <a:gd name="T79" fmla="*/ 2 h 3"/>
                <a:gd name="T80" fmla="*/ 0 w 1"/>
                <a:gd name="T81" fmla="*/ 2 h 3"/>
                <a:gd name="T82" fmla="*/ 0 w 1"/>
                <a:gd name="T83" fmla="*/ 2 h 3"/>
                <a:gd name="T84" fmla="*/ 1 w 1"/>
                <a:gd name="T85" fmla="*/ 2 h 3"/>
                <a:gd name="T86" fmla="*/ 1 w 1"/>
                <a:gd name="T87" fmla="*/ 2 h 3"/>
                <a:gd name="T88" fmla="*/ 1 w 1"/>
                <a:gd name="T8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 h="3">
                  <a:moveTo>
                    <a:pt x="1" y="3"/>
                  </a:moveTo>
                  <a:cubicBezTo>
                    <a:pt x="1" y="3"/>
                    <a:pt x="1" y="3"/>
                    <a:pt x="1" y="3"/>
                  </a:cubicBezTo>
                  <a:cubicBezTo>
                    <a:pt x="1" y="3"/>
                    <a:pt x="1" y="3"/>
                    <a:pt x="1" y="3"/>
                  </a:cubicBezTo>
                  <a:cubicBezTo>
                    <a:pt x="1" y="3"/>
                    <a:pt x="1" y="2"/>
                    <a:pt x="1" y="2"/>
                  </a:cubicBezTo>
                  <a:cubicBezTo>
                    <a:pt x="1" y="2"/>
                    <a:pt x="1" y="3"/>
                    <a:pt x="1" y="3"/>
                  </a:cubicBezTo>
                  <a:cubicBezTo>
                    <a:pt x="1" y="3"/>
                    <a:pt x="1" y="2"/>
                    <a:pt x="1" y="2"/>
                  </a:cubicBezTo>
                  <a:cubicBezTo>
                    <a:pt x="1" y="2"/>
                    <a:pt x="1" y="2"/>
                    <a:pt x="1" y="3"/>
                  </a:cubicBezTo>
                  <a:cubicBezTo>
                    <a:pt x="1" y="3"/>
                    <a:pt x="1" y="3"/>
                    <a:pt x="1" y="3"/>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85" name="Freeform 1586"/>
            <p:cNvSpPr>
              <a:spLocks/>
            </p:cNvSpPr>
            <p:nvPr/>
          </p:nvSpPr>
          <p:spPr bwMode="auto">
            <a:xfrm>
              <a:off x="5067300" y="7793038"/>
              <a:ext cx="1587" cy="0"/>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1 h 1"/>
                <a:gd name="T16" fmla="*/ 1 w 1"/>
                <a:gd name="T17" fmla="*/ 1 h 1"/>
                <a:gd name="T18" fmla="*/ 1 w 1"/>
                <a:gd name="T19" fmla="*/ 1 h 1"/>
                <a:gd name="T20" fmla="*/ 1 w 1"/>
                <a:gd name="T21" fmla="*/ 0 h 1"/>
                <a:gd name="T22" fmla="*/ 0 w 1"/>
                <a:gd name="T23" fmla="*/ 0 h 1"/>
                <a:gd name="T24" fmla="*/ 0 w 1"/>
                <a:gd name="T25" fmla="*/ 0 h 1"/>
                <a:gd name="T26" fmla="*/ 0 w 1"/>
                <a:gd name="T27" fmla="*/ 0 h 1"/>
                <a:gd name="T28" fmla="*/ 0 w 1"/>
                <a:gd name="T29" fmla="*/ 0 h 1"/>
                <a:gd name="T30" fmla="*/ 0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86" name="Freeform 1587"/>
            <p:cNvSpPr>
              <a:spLocks/>
            </p:cNvSpPr>
            <p:nvPr/>
          </p:nvSpPr>
          <p:spPr bwMode="auto">
            <a:xfrm>
              <a:off x="5068887" y="77930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87" name="Freeform 1588"/>
            <p:cNvSpPr>
              <a:spLocks/>
            </p:cNvSpPr>
            <p:nvPr/>
          </p:nvSpPr>
          <p:spPr bwMode="auto">
            <a:xfrm>
              <a:off x="5114925" y="7875588"/>
              <a:ext cx="1587"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88" name="Freeform 1589"/>
            <p:cNvSpPr>
              <a:spLocks/>
            </p:cNvSpPr>
            <p:nvPr/>
          </p:nvSpPr>
          <p:spPr bwMode="auto">
            <a:xfrm>
              <a:off x="4978400" y="79676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89" name="Freeform 1590"/>
            <p:cNvSpPr>
              <a:spLocks/>
            </p:cNvSpPr>
            <p:nvPr/>
          </p:nvSpPr>
          <p:spPr bwMode="auto">
            <a:xfrm>
              <a:off x="4978400" y="79676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90" name="Freeform 1591"/>
            <p:cNvSpPr>
              <a:spLocks/>
            </p:cNvSpPr>
            <p:nvPr/>
          </p:nvSpPr>
          <p:spPr bwMode="auto">
            <a:xfrm>
              <a:off x="5046662" y="76993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91" name="Freeform 1592"/>
            <p:cNvSpPr>
              <a:spLocks/>
            </p:cNvSpPr>
            <p:nvPr/>
          </p:nvSpPr>
          <p:spPr bwMode="auto">
            <a:xfrm>
              <a:off x="5126037" y="7908925"/>
              <a:ext cx="0" cy="0"/>
            </a:xfrm>
            <a:custGeom>
              <a:avLst/>
              <a:gdLst>
                <a:gd name="T0" fmla="*/ 0 w 1"/>
                <a:gd name="T1" fmla="*/ 1 w 1"/>
                <a:gd name="T2" fmla="*/ 1 w 1"/>
                <a:gd name="T3" fmla="*/ 1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92" name="Freeform 1593"/>
            <p:cNvSpPr>
              <a:spLocks/>
            </p:cNvSpPr>
            <p:nvPr/>
          </p:nvSpPr>
          <p:spPr bwMode="auto">
            <a:xfrm>
              <a:off x="5126037" y="7908925"/>
              <a:ext cx="0" cy="0"/>
            </a:xfrm>
            <a:custGeom>
              <a:avLst/>
              <a:gdLst>
                <a:gd name="T0" fmla="*/ 1 w 1"/>
                <a:gd name="T1" fmla="*/ 0 h 1"/>
                <a:gd name="T2" fmla="*/ 1 w 1"/>
                <a:gd name="T3" fmla="*/ 0 h 1"/>
                <a:gd name="T4" fmla="*/ 1 w 1"/>
                <a:gd name="T5" fmla="*/ 1 h 1"/>
                <a:gd name="T6" fmla="*/ 0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1"/>
                  </a:cubicBezTo>
                  <a:cubicBezTo>
                    <a:pt x="1" y="1"/>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93" name="Freeform 1594"/>
            <p:cNvSpPr>
              <a:spLocks/>
            </p:cNvSpPr>
            <p:nvPr/>
          </p:nvSpPr>
          <p:spPr bwMode="auto">
            <a:xfrm>
              <a:off x="5089525" y="7854950"/>
              <a:ext cx="1587" cy="0"/>
            </a:xfrm>
            <a:custGeom>
              <a:avLst/>
              <a:gdLst>
                <a:gd name="T0" fmla="*/ 1 w 1"/>
                <a:gd name="T1" fmla="*/ 1 w 1"/>
                <a:gd name="T2" fmla="*/ 1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94" name="Freeform 1595"/>
            <p:cNvSpPr>
              <a:spLocks/>
            </p:cNvSpPr>
            <p:nvPr/>
          </p:nvSpPr>
          <p:spPr bwMode="auto">
            <a:xfrm>
              <a:off x="4999037" y="79089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95" name="Freeform 1596"/>
            <p:cNvSpPr>
              <a:spLocks/>
            </p:cNvSpPr>
            <p:nvPr/>
          </p:nvSpPr>
          <p:spPr bwMode="auto">
            <a:xfrm>
              <a:off x="5000625" y="791368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96" name="Freeform 1597"/>
            <p:cNvSpPr>
              <a:spLocks/>
            </p:cNvSpPr>
            <p:nvPr/>
          </p:nvSpPr>
          <p:spPr bwMode="auto">
            <a:xfrm>
              <a:off x="5000625" y="79152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97" name="Freeform 1598"/>
            <p:cNvSpPr>
              <a:spLocks/>
            </p:cNvSpPr>
            <p:nvPr/>
          </p:nvSpPr>
          <p:spPr bwMode="auto">
            <a:xfrm>
              <a:off x="5011737" y="7916863"/>
              <a:ext cx="1587" cy="0"/>
            </a:xfrm>
            <a:custGeom>
              <a:avLst/>
              <a:gdLst>
                <a:gd name="T0" fmla="*/ 0 w 1"/>
                <a:gd name="T1" fmla="*/ 0 w 1"/>
                <a:gd name="T2" fmla="*/ 0 w 1"/>
                <a:gd name="T3" fmla="*/ 0 w 1"/>
                <a:gd name="T4" fmla="*/ 0 w 1"/>
                <a:gd name="T5" fmla="*/ 1 w 1"/>
                <a:gd name="T6" fmla="*/ 1 w 1"/>
                <a:gd name="T7" fmla="*/ 0 w 1"/>
                <a:gd name="T8" fmla="*/ 0 w 1"/>
                <a:gd name="T9" fmla="*/ 0 w 1"/>
                <a:gd name="T10" fmla="*/ 0 w 1"/>
                <a:gd name="T11" fmla="*/ 0 w 1"/>
                <a:gd name="T12" fmla="*/ 0 w 1"/>
                <a:gd name="T13" fmla="*/ 0 w 1"/>
                <a:gd name="T14" fmla="*/ 0 w 1"/>
                <a:gd name="T15" fmla="*/ 0 w 1"/>
                <a:gd name="T16" fmla="*/ 0 w 1"/>
                <a:gd name="T17"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1">
                  <a:moveTo>
                    <a:pt x="0" y="0"/>
                  </a:moveTo>
                  <a:cubicBezTo>
                    <a:pt x="0" y="0"/>
                    <a:pt x="0" y="0"/>
                    <a:pt x="0" y="0"/>
                  </a:cubicBezTo>
                  <a:cubicBezTo>
                    <a:pt x="0" y="0"/>
                    <a:pt x="0" y="0"/>
                    <a:pt x="0" y="0"/>
                  </a:cubicBezTo>
                  <a:cubicBezTo>
                    <a:pt x="0" y="0"/>
                    <a:pt x="0" y="0"/>
                    <a:pt x="0" y="0"/>
                  </a:cubicBezTo>
                  <a:cubicBezTo>
                    <a:pt x="1" y="0"/>
                    <a:pt x="0" y="0"/>
                    <a:pt x="0" y="0"/>
                  </a:cubicBezTo>
                  <a:cubicBezTo>
                    <a:pt x="0"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98" name="Freeform 1599"/>
            <p:cNvSpPr>
              <a:spLocks/>
            </p:cNvSpPr>
            <p:nvPr/>
          </p:nvSpPr>
          <p:spPr bwMode="auto">
            <a:xfrm>
              <a:off x="5083175" y="7942263"/>
              <a:ext cx="1587" cy="3175"/>
            </a:xfrm>
            <a:custGeom>
              <a:avLst/>
              <a:gdLst>
                <a:gd name="T0" fmla="*/ 1 w 2"/>
                <a:gd name="T1" fmla="*/ 1 h 2"/>
                <a:gd name="T2" fmla="*/ 1 w 2"/>
                <a:gd name="T3" fmla="*/ 1 h 2"/>
                <a:gd name="T4" fmla="*/ 2 w 2"/>
                <a:gd name="T5" fmla="*/ 2 h 2"/>
                <a:gd name="T6" fmla="*/ 2 w 2"/>
                <a:gd name="T7" fmla="*/ 2 h 2"/>
                <a:gd name="T8" fmla="*/ 2 w 2"/>
                <a:gd name="T9" fmla="*/ 1 h 2"/>
                <a:gd name="T10" fmla="*/ 2 w 2"/>
                <a:gd name="T11" fmla="*/ 1 h 2"/>
                <a:gd name="T12" fmla="*/ 2 w 2"/>
                <a:gd name="T13" fmla="*/ 1 h 2"/>
                <a:gd name="T14" fmla="*/ 2 w 2"/>
                <a:gd name="T15" fmla="*/ 1 h 2"/>
                <a:gd name="T16" fmla="*/ 2 w 2"/>
                <a:gd name="T17" fmla="*/ 1 h 2"/>
                <a:gd name="T18" fmla="*/ 2 w 2"/>
                <a:gd name="T19" fmla="*/ 1 h 2"/>
                <a:gd name="T20" fmla="*/ 1 w 2"/>
                <a:gd name="T21" fmla="*/ 1 h 2"/>
                <a:gd name="T22" fmla="*/ 1 w 2"/>
                <a:gd name="T23" fmla="*/ 1 h 2"/>
                <a:gd name="T24" fmla="*/ 2 w 2"/>
                <a:gd name="T25" fmla="*/ 1 h 2"/>
                <a:gd name="T26" fmla="*/ 2 w 2"/>
                <a:gd name="T27" fmla="*/ 1 h 2"/>
                <a:gd name="T28" fmla="*/ 2 w 2"/>
                <a:gd name="T29" fmla="*/ 0 h 2"/>
                <a:gd name="T30" fmla="*/ 2 w 2"/>
                <a:gd name="T31" fmla="*/ 0 h 2"/>
                <a:gd name="T32" fmla="*/ 1 w 2"/>
                <a:gd name="T33" fmla="*/ 0 h 2"/>
                <a:gd name="T34" fmla="*/ 1 w 2"/>
                <a:gd name="T35" fmla="*/ 0 h 2"/>
                <a:gd name="T36" fmla="*/ 1 w 2"/>
                <a:gd name="T37" fmla="*/ 0 h 2"/>
                <a:gd name="T38" fmla="*/ 1 w 2"/>
                <a:gd name="T39" fmla="*/ 0 h 2"/>
                <a:gd name="T40" fmla="*/ 1 w 2"/>
                <a:gd name="T41" fmla="*/ 0 h 2"/>
                <a:gd name="T42" fmla="*/ 1 w 2"/>
                <a:gd name="T43" fmla="*/ 1 h 2"/>
                <a:gd name="T44" fmla="*/ 1 w 2"/>
                <a:gd name="T45" fmla="*/ 1 h 2"/>
                <a:gd name="T46" fmla="*/ 1 w 2"/>
                <a:gd name="T47" fmla="*/ 1 h 2"/>
                <a:gd name="T48" fmla="*/ 1 w 2"/>
                <a:gd name="T49" fmla="*/ 1 h 2"/>
                <a:gd name="T50" fmla="*/ 1 w 2"/>
                <a:gd name="T51" fmla="*/ 1 h 2"/>
                <a:gd name="T52" fmla="*/ 1 w 2"/>
                <a:gd name="T53" fmla="*/ 1 h 2"/>
                <a:gd name="T54" fmla="*/ 1 w 2"/>
                <a:gd name="T55" fmla="*/ 1 h 2"/>
                <a:gd name="T56" fmla="*/ 1 w 2"/>
                <a:gd name="T57" fmla="*/ 1 h 2"/>
                <a:gd name="T58" fmla="*/ 1 w 2"/>
                <a:gd name="T5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 h="2">
                  <a:moveTo>
                    <a:pt x="1" y="1"/>
                  </a:moveTo>
                  <a:cubicBezTo>
                    <a:pt x="1" y="1"/>
                    <a:pt x="1" y="1"/>
                    <a:pt x="1" y="1"/>
                  </a:cubicBezTo>
                  <a:cubicBezTo>
                    <a:pt x="1" y="2"/>
                    <a:pt x="2" y="2"/>
                    <a:pt x="2" y="2"/>
                  </a:cubicBezTo>
                  <a:cubicBezTo>
                    <a:pt x="2" y="2"/>
                    <a:pt x="2" y="2"/>
                    <a:pt x="2" y="2"/>
                  </a:cubicBezTo>
                  <a:cubicBezTo>
                    <a:pt x="2" y="2"/>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599" name="Freeform 1600"/>
            <p:cNvSpPr>
              <a:spLocks/>
            </p:cNvSpPr>
            <p:nvPr/>
          </p:nvSpPr>
          <p:spPr bwMode="auto">
            <a:xfrm>
              <a:off x="5072062" y="7945438"/>
              <a:ext cx="11112" cy="6350"/>
            </a:xfrm>
            <a:custGeom>
              <a:avLst/>
              <a:gdLst>
                <a:gd name="T0" fmla="*/ 8 w 9"/>
                <a:gd name="T1" fmla="*/ 2 h 5"/>
                <a:gd name="T2" fmla="*/ 8 w 9"/>
                <a:gd name="T3" fmla="*/ 1 h 5"/>
                <a:gd name="T4" fmla="*/ 8 w 9"/>
                <a:gd name="T5" fmla="*/ 1 h 5"/>
                <a:gd name="T6" fmla="*/ 8 w 9"/>
                <a:gd name="T7" fmla="*/ 1 h 5"/>
                <a:gd name="T8" fmla="*/ 7 w 9"/>
                <a:gd name="T9" fmla="*/ 1 h 5"/>
                <a:gd name="T10" fmla="*/ 7 w 9"/>
                <a:gd name="T11" fmla="*/ 1 h 5"/>
                <a:gd name="T12" fmla="*/ 6 w 9"/>
                <a:gd name="T13" fmla="*/ 1 h 5"/>
                <a:gd name="T14" fmla="*/ 6 w 9"/>
                <a:gd name="T15" fmla="*/ 1 h 5"/>
                <a:gd name="T16" fmla="*/ 6 w 9"/>
                <a:gd name="T17" fmla="*/ 0 h 5"/>
                <a:gd name="T18" fmla="*/ 5 w 9"/>
                <a:gd name="T19" fmla="*/ 0 h 5"/>
                <a:gd name="T20" fmla="*/ 5 w 9"/>
                <a:gd name="T21" fmla="*/ 1 h 5"/>
                <a:gd name="T22" fmla="*/ 5 w 9"/>
                <a:gd name="T23" fmla="*/ 1 h 5"/>
                <a:gd name="T24" fmla="*/ 5 w 9"/>
                <a:gd name="T25" fmla="*/ 1 h 5"/>
                <a:gd name="T26" fmla="*/ 5 w 9"/>
                <a:gd name="T27" fmla="*/ 1 h 5"/>
                <a:gd name="T28" fmla="*/ 5 w 9"/>
                <a:gd name="T29" fmla="*/ 0 h 5"/>
                <a:gd name="T30" fmla="*/ 5 w 9"/>
                <a:gd name="T31" fmla="*/ 0 h 5"/>
                <a:gd name="T32" fmla="*/ 5 w 9"/>
                <a:gd name="T33" fmla="*/ 0 h 5"/>
                <a:gd name="T34" fmla="*/ 4 w 9"/>
                <a:gd name="T35" fmla="*/ 1 h 5"/>
                <a:gd name="T36" fmla="*/ 4 w 9"/>
                <a:gd name="T37" fmla="*/ 1 h 5"/>
                <a:gd name="T38" fmla="*/ 3 w 9"/>
                <a:gd name="T39" fmla="*/ 1 h 5"/>
                <a:gd name="T40" fmla="*/ 3 w 9"/>
                <a:gd name="T41" fmla="*/ 1 h 5"/>
                <a:gd name="T42" fmla="*/ 4 w 9"/>
                <a:gd name="T43" fmla="*/ 1 h 5"/>
                <a:gd name="T44" fmla="*/ 4 w 9"/>
                <a:gd name="T45" fmla="*/ 1 h 5"/>
                <a:gd name="T46" fmla="*/ 4 w 9"/>
                <a:gd name="T47" fmla="*/ 1 h 5"/>
                <a:gd name="T48" fmla="*/ 3 w 9"/>
                <a:gd name="T49" fmla="*/ 1 h 5"/>
                <a:gd name="T50" fmla="*/ 3 w 9"/>
                <a:gd name="T51" fmla="*/ 1 h 5"/>
                <a:gd name="T52" fmla="*/ 3 w 9"/>
                <a:gd name="T53" fmla="*/ 1 h 5"/>
                <a:gd name="T54" fmla="*/ 3 w 9"/>
                <a:gd name="T55" fmla="*/ 1 h 5"/>
                <a:gd name="T56" fmla="*/ 3 w 9"/>
                <a:gd name="T57" fmla="*/ 1 h 5"/>
                <a:gd name="T58" fmla="*/ 2 w 9"/>
                <a:gd name="T59" fmla="*/ 1 h 5"/>
                <a:gd name="T60" fmla="*/ 2 w 9"/>
                <a:gd name="T61" fmla="*/ 2 h 5"/>
                <a:gd name="T62" fmla="*/ 2 w 9"/>
                <a:gd name="T63" fmla="*/ 1 h 5"/>
                <a:gd name="T64" fmla="*/ 1 w 9"/>
                <a:gd name="T65" fmla="*/ 2 h 5"/>
                <a:gd name="T66" fmla="*/ 1 w 9"/>
                <a:gd name="T67" fmla="*/ 2 h 5"/>
                <a:gd name="T68" fmla="*/ 1 w 9"/>
                <a:gd name="T69" fmla="*/ 2 h 5"/>
                <a:gd name="T70" fmla="*/ 0 w 9"/>
                <a:gd name="T71" fmla="*/ 3 h 5"/>
                <a:gd name="T72" fmla="*/ 1 w 9"/>
                <a:gd name="T73" fmla="*/ 3 h 5"/>
                <a:gd name="T74" fmla="*/ 1 w 9"/>
                <a:gd name="T75" fmla="*/ 3 h 5"/>
                <a:gd name="T76" fmla="*/ 2 w 9"/>
                <a:gd name="T77" fmla="*/ 2 h 5"/>
                <a:gd name="T78" fmla="*/ 2 w 9"/>
                <a:gd name="T79" fmla="*/ 3 h 5"/>
                <a:gd name="T80" fmla="*/ 3 w 9"/>
                <a:gd name="T81" fmla="*/ 3 h 5"/>
                <a:gd name="T82" fmla="*/ 3 w 9"/>
                <a:gd name="T83" fmla="*/ 3 h 5"/>
                <a:gd name="T84" fmla="*/ 4 w 9"/>
                <a:gd name="T85" fmla="*/ 4 h 5"/>
                <a:gd name="T86" fmla="*/ 5 w 9"/>
                <a:gd name="T87" fmla="*/ 4 h 5"/>
                <a:gd name="T88" fmla="*/ 5 w 9"/>
                <a:gd name="T89" fmla="*/ 5 h 5"/>
                <a:gd name="T90" fmla="*/ 5 w 9"/>
                <a:gd name="T91" fmla="*/ 5 h 5"/>
                <a:gd name="T92" fmla="*/ 5 w 9"/>
                <a:gd name="T93" fmla="*/ 5 h 5"/>
                <a:gd name="T94" fmla="*/ 6 w 9"/>
                <a:gd name="T95" fmla="*/ 5 h 5"/>
                <a:gd name="T96" fmla="*/ 6 w 9"/>
                <a:gd name="T97" fmla="*/ 5 h 5"/>
                <a:gd name="T98" fmla="*/ 6 w 9"/>
                <a:gd name="T99" fmla="*/ 4 h 5"/>
                <a:gd name="T100" fmla="*/ 7 w 9"/>
                <a:gd name="T101" fmla="*/ 4 h 5"/>
                <a:gd name="T102" fmla="*/ 7 w 9"/>
                <a:gd name="T103" fmla="*/ 4 h 5"/>
                <a:gd name="T104" fmla="*/ 7 w 9"/>
                <a:gd name="T105" fmla="*/ 4 h 5"/>
                <a:gd name="T106" fmla="*/ 7 w 9"/>
                <a:gd name="T107" fmla="*/ 4 h 5"/>
                <a:gd name="T108" fmla="*/ 7 w 9"/>
                <a:gd name="T109" fmla="*/ 3 h 5"/>
                <a:gd name="T110" fmla="*/ 8 w 9"/>
                <a:gd name="T111" fmla="*/ 3 h 5"/>
                <a:gd name="T112" fmla="*/ 8 w 9"/>
                <a:gd name="T113" fmla="*/ 2 h 5"/>
                <a:gd name="T114" fmla="*/ 9 w 9"/>
                <a:gd name="T115" fmla="*/ 2 h 5"/>
                <a:gd name="T116" fmla="*/ 8 w 9"/>
                <a:gd name="T117" fmla="*/ 2 h 5"/>
                <a:gd name="T118" fmla="*/ 8 w 9"/>
                <a:gd name="T119" fmla="*/ 2 h 5"/>
                <a:gd name="T120" fmla="*/ 8 w 9"/>
                <a:gd name="T121" fmla="*/ 2 h 5"/>
                <a:gd name="T122" fmla="*/ 8 w 9"/>
                <a:gd name="T1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 h="5">
                  <a:moveTo>
                    <a:pt x="8" y="2"/>
                  </a:move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7" y="1"/>
                    <a:pt x="7" y="1"/>
                  </a:cubicBezTo>
                  <a:cubicBezTo>
                    <a:pt x="7" y="1"/>
                    <a:pt x="7" y="1"/>
                    <a:pt x="7" y="1"/>
                  </a:cubicBezTo>
                  <a:cubicBezTo>
                    <a:pt x="7" y="1"/>
                    <a:pt x="7" y="1"/>
                    <a:pt x="7" y="1"/>
                  </a:cubicBezTo>
                  <a:cubicBezTo>
                    <a:pt x="7" y="1"/>
                    <a:pt x="7" y="1"/>
                    <a:pt x="7" y="1"/>
                  </a:cubicBezTo>
                  <a:cubicBezTo>
                    <a:pt x="7"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5" y="0"/>
                  </a:cubicBezTo>
                  <a:cubicBezTo>
                    <a:pt x="5" y="0"/>
                    <a:pt x="5" y="0"/>
                    <a:pt x="5" y="0"/>
                  </a:cubicBezTo>
                  <a:cubicBezTo>
                    <a:pt x="5" y="0"/>
                    <a:pt x="5" y="0"/>
                    <a:pt x="5" y="0"/>
                  </a:cubicBezTo>
                  <a:cubicBezTo>
                    <a:pt x="5" y="0"/>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0"/>
                    <a:pt x="5" y="0"/>
                  </a:cubicBezTo>
                  <a:cubicBezTo>
                    <a:pt x="5" y="0"/>
                    <a:pt x="5" y="0"/>
                    <a:pt x="5" y="0"/>
                  </a:cubicBezTo>
                  <a:cubicBezTo>
                    <a:pt x="5" y="0"/>
                    <a:pt x="5" y="0"/>
                    <a:pt x="5" y="0"/>
                  </a:cubicBezTo>
                  <a:cubicBezTo>
                    <a:pt x="5" y="0"/>
                    <a:pt x="5" y="0"/>
                    <a:pt x="5" y="0"/>
                  </a:cubicBezTo>
                  <a:cubicBezTo>
                    <a:pt x="5" y="0"/>
                    <a:pt x="5" y="0"/>
                    <a:pt x="5" y="0"/>
                  </a:cubicBezTo>
                  <a:cubicBezTo>
                    <a:pt x="5" y="0"/>
                    <a:pt x="4" y="0"/>
                    <a:pt x="4" y="0"/>
                  </a:cubicBezTo>
                  <a:cubicBezTo>
                    <a:pt x="4" y="0"/>
                    <a:pt x="4" y="1"/>
                    <a:pt x="4"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2"/>
                    <a:pt x="2" y="2"/>
                  </a:cubicBezTo>
                  <a:cubicBezTo>
                    <a:pt x="2" y="2"/>
                    <a:pt x="2" y="2"/>
                    <a:pt x="2" y="2"/>
                  </a:cubicBezTo>
                  <a:cubicBezTo>
                    <a:pt x="2" y="2"/>
                    <a:pt x="2" y="2"/>
                    <a:pt x="2" y="1"/>
                  </a:cubicBezTo>
                  <a:cubicBezTo>
                    <a:pt x="2"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3"/>
                  </a:cubicBezTo>
                  <a:cubicBezTo>
                    <a:pt x="1" y="3"/>
                    <a:pt x="0" y="3"/>
                    <a:pt x="0" y="3"/>
                  </a:cubicBezTo>
                  <a:cubicBezTo>
                    <a:pt x="0" y="3"/>
                    <a:pt x="1" y="3"/>
                    <a:pt x="1" y="3"/>
                  </a:cubicBezTo>
                  <a:cubicBezTo>
                    <a:pt x="1" y="3"/>
                    <a:pt x="1" y="3"/>
                    <a:pt x="1" y="3"/>
                  </a:cubicBezTo>
                  <a:cubicBezTo>
                    <a:pt x="1" y="3"/>
                    <a:pt x="1" y="3"/>
                    <a:pt x="1" y="3"/>
                  </a:cubicBezTo>
                  <a:cubicBezTo>
                    <a:pt x="1" y="3"/>
                    <a:pt x="1" y="3"/>
                    <a:pt x="1" y="3"/>
                  </a:cubicBezTo>
                  <a:cubicBezTo>
                    <a:pt x="1" y="3"/>
                    <a:pt x="2" y="2"/>
                    <a:pt x="2" y="2"/>
                  </a:cubicBezTo>
                  <a:cubicBezTo>
                    <a:pt x="2" y="2"/>
                    <a:pt x="2" y="2"/>
                    <a:pt x="2" y="2"/>
                  </a:cubicBezTo>
                  <a:cubicBezTo>
                    <a:pt x="2" y="2"/>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4" y="4"/>
                  </a:cubicBezTo>
                  <a:cubicBezTo>
                    <a:pt x="4" y="4"/>
                    <a:pt x="4" y="4"/>
                    <a:pt x="4" y="4"/>
                  </a:cubicBezTo>
                  <a:cubicBezTo>
                    <a:pt x="4" y="4"/>
                    <a:pt x="4" y="4"/>
                    <a:pt x="4" y="4"/>
                  </a:cubicBezTo>
                  <a:cubicBezTo>
                    <a:pt x="4"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8" y="3"/>
                    <a:pt x="8" y="3"/>
                  </a:cubicBezTo>
                  <a:cubicBezTo>
                    <a:pt x="8" y="2"/>
                    <a:pt x="8" y="2"/>
                    <a:pt x="8" y="3"/>
                  </a:cubicBezTo>
                  <a:cubicBezTo>
                    <a:pt x="8" y="3"/>
                    <a:pt x="8" y="2"/>
                    <a:pt x="8" y="2"/>
                  </a:cubicBezTo>
                  <a:cubicBezTo>
                    <a:pt x="8" y="2"/>
                    <a:pt x="8" y="2"/>
                    <a:pt x="9" y="2"/>
                  </a:cubicBezTo>
                  <a:cubicBezTo>
                    <a:pt x="9" y="2"/>
                    <a:pt x="9" y="2"/>
                    <a:pt x="9" y="2"/>
                  </a:cubicBezTo>
                  <a:cubicBezTo>
                    <a:pt x="9" y="2"/>
                    <a:pt x="9" y="2"/>
                    <a:pt x="9" y="2"/>
                  </a:cubicBezTo>
                  <a:cubicBezTo>
                    <a:pt x="9"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00" name="Freeform 1601"/>
            <p:cNvSpPr>
              <a:spLocks/>
            </p:cNvSpPr>
            <p:nvPr/>
          </p:nvSpPr>
          <p:spPr bwMode="auto">
            <a:xfrm>
              <a:off x="5064125" y="79470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01" name="Freeform 1602"/>
            <p:cNvSpPr>
              <a:spLocks/>
            </p:cNvSpPr>
            <p:nvPr/>
          </p:nvSpPr>
          <p:spPr bwMode="auto">
            <a:xfrm>
              <a:off x="5005387" y="7789863"/>
              <a:ext cx="4762" cy="7938"/>
            </a:xfrm>
            <a:custGeom>
              <a:avLst/>
              <a:gdLst>
                <a:gd name="T0" fmla="*/ 0 w 4"/>
                <a:gd name="T1" fmla="*/ 5 h 7"/>
                <a:gd name="T2" fmla="*/ 0 w 4"/>
                <a:gd name="T3" fmla="*/ 5 h 7"/>
                <a:gd name="T4" fmla="*/ 1 w 4"/>
                <a:gd name="T5" fmla="*/ 6 h 7"/>
                <a:gd name="T6" fmla="*/ 1 w 4"/>
                <a:gd name="T7" fmla="*/ 6 h 7"/>
                <a:gd name="T8" fmla="*/ 1 w 4"/>
                <a:gd name="T9" fmla="*/ 7 h 7"/>
                <a:gd name="T10" fmla="*/ 1 w 4"/>
                <a:gd name="T11" fmla="*/ 7 h 7"/>
                <a:gd name="T12" fmla="*/ 2 w 4"/>
                <a:gd name="T13" fmla="*/ 7 h 7"/>
                <a:gd name="T14" fmla="*/ 2 w 4"/>
                <a:gd name="T15" fmla="*/ 7 h 7"/>
                <a:gd name="T16" fmla="*/ 2 w 4"/>
                <a:gd name="T17" fmla="*/ 7 h 7"/>
                <a:gd name="T18" fmla="*/ 3 w 4"/>
                <a:gd name="T19" fmla="*/ 7 h 7"/>
                <a:gd name="T20" fmla="*/ 3 w 4"/>
                <a:gd name="T21" fmla="*/ 7 h 7"/>
                <a:gd name="T22" fmla="*/ 4 w 4"/>
                <a:gd name="T23" fmla="*/ 7 h 7"/>
                <a:gd name="T24" fmla="*/ 4 w 4"/>
                <a:gd name="T25" fmla="*/ 7 h 7"/>
                <a:gd name="T26" fmla="*/ 4 w 4"/>
                <a:gd name="T27" fmla="*/ 7 h 7"/>
                <a:gd name="T28" fmla="*/ 4 w 4"/>
                <a:gd name="T29" fmla="*/ 6 h 7"/>
                <a:gd name="T30" fmla="*/ 4 w 4"/>
                <a:gd name="T31" fmla="*/ 6 h 7"/>
                <a:gd name="T32" fmla="*/ 4 w 4"/>
                <a:gd name="T33" fmla="*/ 6 h 7"/>
                <a:gd name="T34" fmla="*/ 4 w 4"/>
                <a:gd name="T35" fmla="*/ 5 h 7"/>
                <a:gd name="T36" fmla="*/ 4 w 4"/>
                <a:gd name="T37" fmla="*/ 5 h 7"/>
                <a:gd name="T38" fmla="*/ 4 w 4"/>
                <a:gd name="T39" fmla="*/ 5 h 7"/>
                <a:gd name="T40" fmla="*/ 4 w 4"/>
                <a:gd name="T41" fmla="*/ 4 h 7"/>
                <a:gd name="T42" fmla="*/ 4 w 4"/>
                <a:gd name="T43" fmla="*/ 4 h 7"/>
                <a:gd name="T44" fmla="*/ 3 w 4"/>
                <a:gd name="T45" fmla="*/ 4 h 7"/>
                <a:gd name="T46" fmla="*/ 4 w 4"/>
                <a:gd name="T47" fmla="*/ 3 h 7"/>
                <a:gd name="T48" fmla="*/ 4 w 4"/>
                <a:gd name="T49" fmla="*/ 3 h 7"/>
                <a:gd name="T50" fmla="*/ 4 w 4"/>
                <a:gd name="T51" fmla="*/ 2 h 7"/>
                <a:gd name="T52" fmla="*/ 4 w 4"/>
                <a:gd name="T53" fmla="*/ 2 h 7"/>
                <a:gd name="T54" fmla="*/ 4 w 4"/>
                <a:gd name="T55" fmla="*/ 1 h 7"/>
                <a:gd name="T56" fmla="*/ 3 w 4"/>
                <a:gd name="T57" fmla="*/ 1 h 7"/>
                <a:gd name="T58" fmla="*/ 3 w 4"/>
                <a:gd name="T59" fmla="*/ 0 h 7"/>
                <a:gd name="T60" fmla="*/ 2 w 4"/>
                <a:gd name="T61" fmla="*/ 0 h 7"/>
                <a:gd name="T62" fmla="*/ 2 w 4"/>
                <a:gd name="T63" fmla="*/ 0 h 7"/>
                <a:gd name="T64" fmla="*/ 2 w 4"/>
                <a:gd name="T65" fmla="*/ 0 h 7"/>
                <a:gd name="T66" fmla="*/ 1 w 4"/>
                <a:gd name="T67" fmla="*/ 1 h 7"/>
                <a:gd name="T68" fmla="*/ 1 w 4"/>
                <a:gd name="T69" fmla="*/ 1 h 7"/>
                <a:gd name="T70" fmla="*/ 0 w 4"/>
                <a:gd name="T71" fmla="*/ 1 h 7"/>
                <a:gd name="T72" fmla="*/ 0 w 4"/>
                <a:gd name="T73" fmla="*/ 2 h 7"/>
                <a:gd name="T74" fmla="*/ 0 w 4"/>
                <a:gd name="T75" fmla="*/ 3 h 7"/>
                <a:gd name="T76" fmla="*/ 0 w 4"/>
                <a:gd name="T77" fmla="*/ 3 h 7"/>
                <a:gd name="T78" fmla="*/ 1 w 4"/>
                <a:gd name="T79" fmla="*/ 4 h 7"/>
                <a:gd name="T80" fmla="*/ 1 w 4"/>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7">
                  <a:moveTo>
                    <a:pt x="1" y="5"/>
                  </a:moveTo>
                  <a:cubicBezTo>
                    <a:pt x="0" y="5"/>
                    <a:pt x="0" y="5"/>
                    <a:pt x="0" y="5"/>
                  </a:cubicBezTo>
                  <a:cubicBezTo>
                    <a:pt x="0" y="5"/>
                    <a:pt x="0" y="5"/>
                    <a:pt x="0" y="5"/>
                  </a:cubicBezTo>
                  <a:cubicBezTo>
                    <a:pt x="0" y="5"/>
                    <a:pt x="0" y="5"/>
                    <a:pt x="0" y="5"/>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4" y="4"/>
                  </a:cubicBezTo>
                  <a:cubicBezTo>
                    <a:pt x="4" y="4"/>
                    <a:pt x="4" y="4"/>
                    <a:pt x="4" y="3"/>
                  </a:cubicBezTo>
                  <a:cubicBezTo>
                    <a:pt x="4" y="3"/>
                    <a:pt x="4" y="3"/>
                    <a:pt x="4" y="3"/>
                  </a:cubicBezTo>
                  <a:cubicBezTo>
                    <a:pt x="4" y="3"/>
                    <a:pt x="4" y="3"/>
                    <a:pt x="4" y="3"/>
                  </a:cubicBezTo>
                  <a:cubicBezTo>
                    <a:pt x="4" y="3"/>
                    <a:pt x="4" y="3"/>
                    <a:pt x="4" y="3"/>
                  </a:cubicBezTo>
                  <a:cubicBezTo>
                    <a:pt x="4" y="3"/>
                    <a:pt x="4" y="2"/>
                    <a:pt x="4" y="2"/>
                  </a:cubicBezTo>
                  <a:cubicBezTo>
                    <a:pt x="4" y="2"/>
                    <a:pt x="4" y="2"/>
                    <a:pt x="4" y="2"/>
                  </a:cubicBezTo>
                  <a:cubicBezTo>
                    <a:pt x="4" y="2"/>
                    <a:pt x="4" y="2"/>
                    <a:pt x="4" y="2"/>
                  </a:cubicBezTo>
                  <a:cubicBezTo>
                    <a:pt x="4" y="2"/>
                    <a:pt x="4" y="2"/>
                    <a:pt x="4" y="2"/>
                  </a:cubicBezTo>
                  <a:cubicBezTo>
                    <a:pt x="4" y="2"/>
                    <a:pt x="4" y="2"/>
                    <a:pt x="4" y="1"/>
                  </a:cubicBezTo>
                  <a:cubicBezTo>
                    <a:pt x="4" y="1"/>
                    <a:pt x="3" y="1"/>
                    <a:pt x="3" y="1"/>
                  </a:cubicBezTo>
                  <a:cubicBezTo>
                    <a:pt x="3" y="1"/>
                    <a:pt x="3" y="1"/>
                    <a:pt x="3" y="1"/>
                  </a:cubicBezTo>
                  <a:cubicBezTo>
                    <a:pt x="3" y="1"/>
                    <a:pt x="3" y="1"/>
                    <a:pt x="3" y="1"/>
                  </a:cubicBezTo>
                  <a:cubicBezTo>
                    <a:pt x="3" y="1"/>
                    <a:pt x="3" y="0"/>
                    <a:pt x="3" y="0"/>
                  </a:cubicBezTo>
                  <a:cubicBezTo>
                    <a:pt x="2" y="0"/>
                    <a:pt x="2" y="0"/>
                    <a:pt x="2" y="0"/>
                  </a:cubicBezTo>
                  <a:cubicBezTo>
                    <a:pt x="2" y="0"/>
                    <a:pt x="2" y="0"/>
                    <a:pt x="2" y="0"/>
                  </a:cubicBezTo>
                  <a:cubicBezTo>
                    <a:pt x="2" y="0"/>
                    <a:pt x="2" y="0"/>
                    <a:pt x="2" y="0"/>
                  </a:cubicBezTo>
                  <a:cubicBezTo>
                    <a:pt x="2" y="0"/>
                    <a:pt x="2" y="0"/>
                    <a:pt x="2" y="0"/>
                  </a:cubicBezTo>
                  <a:cubicBezTo>
                    <a:pt x="2" y="0"/>
                    <a:pt x="2" y="1"/>
                    <a:pt x="2" y="1"/>
                  </a:cubicBezTo>
                  <a:cubicBezTo>
                    <a:pt x="2" y="1"/>
                    <a:pt x="2" y="1"/>
                    <a:pt x="2" y="0"/>
                  </a:cubicBezTo>
                  <a:cubicBezTo>
                    <a:pt x="1" y="0"/>
                    <a:pt x="1" y="0"/>
                    <a:pt x="1" y="0"/>
                  </a:cubicBezTo>
                  <a:cubicBezTo>
                    <a:pt x="1" y="0"/>
                    <a:pt x="1" y="1"/>
                    <a:pt x="1" y="1"/>
                  </a:cubicBezTo>
                  <a:cubicBezTo>
                    <a:pt x="1" y="1"/>
                    <a:pt x="1" y="1"/>
                    <a:pt x="1" y="1"/>
                  </a:cubicBezTo>
                  <a:cubicBezTo>
                    <a:pt x="1" y="1"/>
                    <a:pt x="1" y="1"/>
                    <a:pt x="1" y="1"/>
                  </a:cubicBezTo>
                  <a:cubicBezTo>
                    <a:pt x="1" y="1"/>
                    <a:pt x="1" y="1"/>
                    <a:pt x="0" y="1"/>
                  </a:cubicBezTo>
                  <a:cubicBezTo>
                    <a:pt x="0"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3"/>
                    <a:pt x="0" y="3"/>
                  </a:cubicBezTo>
                  <a:cubicBezTo>
                    <a:pt x="0" y="3"/>
                    <a:pt x="0" y="3"/>
                    <a:pt x="0" y="3"/>
                  </a:cubicBezTo>
                  <a:cubicBezTo>
                    <a:pt x="0" y="4"/>
                    <a:pt x="0" y="4"/>
                    <a:pt x="0" y="4"/>
                  </a:cubicBezTo>
                  <a:cubicBezTo>
                    <a:pt x="0" y="4"/>
                    <a:pt x="1" y="4"/>
                    <a:pt x="1" y="4"/>
                  </a:cubicBezTo>
                  <a:cubicBezTo>
                    <a:pt x="1" y="4"/>
                    <a:pt x="1" y="4"/>
                    <a:pt x="1" y="4"/>
                  </a:cubicBez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02" name="Freeform 1603"/>
            <p:cNvSpPr>
              <a:spLocks/>
            </p:cNvSpPr>
            <p:nvPr/>
          </p:nvSpPr>
          <p:spPr bwMode="auto">
            <a:xfrm>
              <a:off x="5116512" y="7923213"/>
              <a:ext cx="4762" cy="1588"/>
            </a:xfrm>
            <a:custGeom>
              <a:avLst/>
              <a:gdLst>
                <a:gd name="T0" fmla="*/ 1 w 4"/>
                <a:gd name="T1" fmla="*/ 2 h 2"/>
                <a:gd name="T2" fmla="*/ 1 w 4"/>
                <a:gd name="T3" fmla="*/ 2 h 2"/>
                <a:gd name="T4" fmla="*/ 1 w 4"/>
                <a:gd name="T5" fmla="*/ 2 h 2"/>
                <a:gd name="T6" fmla="*/ 1 w 4"/>
                <a:gd name="T7" fmla="*/ 2 h 2"/>
                <a:gd name="T8" fmla="*/ 1 w 4"/>
                <a:gd name="T9" fmla="*/ 2 h 2"/>
                <a:gd name="T10" fmla="*/ 1 w 4"/>
                <a:gd name="T11" fmla="*/ 2 h 2"/>
                <a:gd name="T12" fmla="*/ 1 w 4"/>
                <a:gd name="T13" fmla="*/ 2 h 2"/>
                <a:gd name="T14" fmla="*/ 2 w 4"/>
                <a:gd name="T15" fmla="*/ 2 h 2"/>
                <a:gd name="T16" fmla="*/ 2 w 4"/>
                <a:gd name="T17" fmla="*/ 2 h 2"/>
                <a:gd name="T18" fmla="*/ 2 w 4"/>
                <a:gd name="T19" fmla="*/ 2 h 2"/>
                <a:gd name="T20" fmla="*/ 2 w 4"/>
                <a:gd name="T21" fmla="*/ 2 h 2"/>
                <a:gd name="T22" fmla="*/ 2 w 4"/>
                <a:gd name="T23" fmla="*/ 2 h 2"/>
                <a:gd name="T24" fmla="*/ 2 w 4"/>
                <a:gd name="T25" fmla="*/ 2 h 2"/>
                <a:gd name="T26" fmla="*/ 2 w 4"/>
                <a:gd name="T27" fmla="*/ 2 h 2"/>
                <a:gd name="T28" fmla="*/ 2 w 4"/>
                <a:gd name="T29" fmla="*/ 2 h 2"/>
                <a:gd name="T30" fmla="*/ 2 w 4"/>
                <a:gd name="T31" fmla="*/ 2 h 2"/>
                <a:gd name="T32" fmla="*/ 3 w 4"/>
                <a:gd name="T33" fmla="*/ 2 h 2"/>
                <a:gd name="T34" fmla="*/ 3 w 4"/>
                <a:gd name="T35" fmla="*/ 2 h 2"/>
                <a:gd name="T36" fmla="*/ 3 w 4"/>
                <a:gd name="T37" fmla="*/ 2 h 2"/>
                <a:gd name="T38" fmla="*/ 3 w 4"/>
                <a:gd name="T39" fmla="*/ 2 h 2"/>
                <a:gd name="T40" fmla="*/ 3 w 4"/>
                <a:gd name="T41" fmla="*/ 2 h 2"/>
                <a:gd name="T42" fmla="*/ 3 w 4"/>
                <a:gd name="T43" fmla="*/ 2 h 2"/>
                <a:gd name="T44" fmla="*/ 3 w 4"/>
                <a:gd name="T45" fmla="*/ 2 h 2"/>
                <a:gd name="T46" fmla="*/ 3 w 4"/>
                <a:gd name="T47" fmla="*/ 2 h 2"/>
                <a:gd name="T48" fmla="*/ 3 w 4"/>
                <a:gd name="T49" fmla="*/ 2 h 2"/>
                <a:gd name="T50" fmla="*/ 3 w 4"/>
                <a:gd name="T51" fmla="*/ 2 h 2"/>
                <a:gd name="T52" fmla="*/ 4 w 4"/>
                <a:gd name="T53" fmla="*/ 2 h 2"/>
                <a:gd name="T54" fmla="*/ 4 w 4"/>
                <a:gd name="T55" fmla="*/ 2 h 2"/>
                <a:gd name="T56" fmla="*/ 4 w 4"/>
                <a:gd name="T57" fmla="*/ 2 h 2"/>
                <a:gd name="T58" fmla="*/ 4 w 4"/>
                <a:gd name="T59" fmla="*/ 1 h 2"/>
                <a:gd name="T60" fmla="*/ 3 w 4"/>
                <a:gd name="T61" fmla="*/ 1 h 2"/>
                <a:gd name="T62" fmla="*/ 3 w 4"/>
                <a:gd name="T63" fmla="*/ 1 h 2"/>
                <a:gd name="T64" fmla="*/ 3 w 4"/>
                <a:gd name="T65" fmla="*/ 1 h 2"/>
                <a:gd name="T66" fmla="*/ 3 w 4"/>
                <a:gd name="T67" fmla="*/ 1 h 2"/>
                <a:gd name="T68" fmla="*/ 2 w 4"/>
                <a:gd name="T69" fmla="*/ 0 h 2"/>
                <a:gd name="T70" fmla="*/ 2 w 4"/>
                <a:gd name="T71" fmla="*/ 0 h 2"/>
                <a:gd name="T72" fmla="*/ 2 w 4"/>
                <a:gd name="T73" fmla="*/ 0 h 2"/>
                <a:gd name="T74" fmla="*/ 1 w 4"/>
                <a:gd name="T75" fmla="*/ 0 h 2"/>
                <a:gd name="T76" fmla="*/ 1 w 4"/>
                <a:gd name="T77" fmla="*/ 0 h 2"/>
                <a:gd name="T78" fmla="*/ 1 w 4"/>
                <a:gd name="T79" fmla="*/ 0 h 2"/>
                <a:gd name="T80" fmla="*/ 0 w 4"/>
                <a:gd name="T81" fmla="*/ 0 h 2"/>
                <a:gd name="T82" fmla="*/ 0 w 4"/>
                <a:gd name="T83" fmla="*/ 0 h 2"/>
                <a:gd name="T84" fmla="*/ 0 w 4"/>
                <a:gd name="T85" fmla="*/ 0 h 2"/>
                <a:gd name="T86" fmla="*/ 0 w 4"/>
                <a:gd name="T87" fmla="*/ 0 h 2"/>
                <a:gd name="T88" fmla="*/ 0 w 4"/>
                <a:gd name="T89" fmla="*/ 1 h 2"/>
                <a:gd name="T90" fmla="*/ 0 w 4"/>
                <a:gd name="T91" fmla="*/ 1 h 2"/>
                <a:gd name="T92" fmla="*/ 0 w 4"/>
                <a:gd name="T93" fmla="*/ 1 h 2"/>
                <a:gd name="T94" fmla="*/ 0 w 4"/>
                <a:gd name="T95" fmla="*/ 1 h 2"/>
                <a:gd name="T96" fmla="*/ 1 w 4"/>
                <a:gd name="T97" fmla="*/ 2 h 2"/>
                <a:gd name="T98" fmla="*/ 1 w 4"/>
                <a:gd name="T9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 h="2">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2"/>
                    <a:pt x="1" y="2"/>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03" name="Freeform 1604"/>
            <p:cNvSpPr>
              <a:spLocks/>
            </p:cNvSpPr>
            <p:nvPr/>
          </p:nvSpPr>
          <p:spPr bwMode="auto">
            <a:xfrm>
              <a:off x="5113337" y="7920038"/>
              <a:ext cx="3175" cy="1588"/>
            </a:xfrm>
            <a:custGeom>
              <a:avLst/>
              <a:gdLst>
                <a:gd name="T0" fmla="*/ 0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2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0 w 2"/>
                <a:gd name="T43" fmla="*/ 1 h 1"/>
                <a:gd name="T44" fmla="*/ 0 w 2"/>
                <a:gd name="T45" fmla="*/ 0 h 1"/>
                <a:gd name="T46" fmla="*/ 0 w 2"/>
                <a:gd name="T47" fmla="*/ 0 h 1"/>
                <a:gd name="T48" fmla="*/ 0 w 2"/>
                <a:gd name="T49" fmla="*/ 0 h 1"/>
                <a:gd name="T50" fmla="*/ 0 w 2"/>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1"/>
                    <a:pt x="0" y="1"/>
                  </a:cubicBezTo>
                  <a:cubicBezTo>
                    <a:pt x="0" y="1"/>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04" name="Freeform 1605"/>
            <p:cNvSpPr>
              <a:spLocks/>
            </p:cNvSpPr>
            <p:nvPr/>
          </p:nvSpPr>
          <p:spPr bwMode="auto">
            <a:xfrm>
              <a:off x="5116512" y="7915275"/>
              <a:ext cx="1587" cy="0"/>
            </a:xfrm>
            <a:custGeom>
              <a:avLst/>
              <a:gdLst>
                <a:gd name="T0" fmla="*/ 0 w 1"/>
                <a:gd name="T1" fmla="*/ 0 w 1"/>
                <a:gd name="T2" fmla="*/ 0 w 1"/>
                <a:gd name="T3" fmla="*/ 0 w 1"/>
                <a:gd name="T4" fmla="*/ 0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05" name="Freeform 1606"/>
            <p:cNvSpPr>
              <a:spLocks/>
            </p:cNvSpPr>
            <p:nvPr/>
          </p:nvSpPr>
          <p:spPr bwMode="auto">
            <a:xfrm>
              <a:off x="5116512" y="7915275"/>
              <a:ext cx="0" cy="0"/>
            </a:xfrm>
            <a:custGeom>
              <a:avLst/>
              <a:gdLst>
                <a:gd name="T0" fmla="*/ 1 w 1"/>
                <a:gd name="T1" fmla="*/ 1 w 1"/>
                <a:gd name="T2" fmla="*/ 1 w 1"/>
                <a:gd name="T3" fmla="*/ 1 w 1"/>
                <a:gd name="T4" fmla="*/ 1 w 1"/>
                <a:gd name="T5" fmla="*/ 1 w 1"/>
                <a:gd name="T6" fmla="*/ 1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06" name="Freeform 1607"/>
            <p:cNvSpPr>
              <a:spLocks/>
            </p:cNvSpPr>
            <p:nvPr/>
          </p:nvSpPr>
          <p:spPr bwMode="auto">
            <a:xfrm>
              <a:off x="5119687" y="7916863"/>
              <a:ext cx="1587" cy="3175"/>
            </a:xfrm>
            <a:custGeom>
              <a:avLst/>
              <a:gdLst>
                <a:gd name="T0" fmla="*/ 0 w 1"/>
                <a:gd name="T1" fmla="*/ 1 h 2"/>
                <a:gd name="T2" fmla="*/ 0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0 h 2"/>
                <a:gd name="T16" fmla="*/ 1 w 1"/>
                <a:gd name="T17" fmla="*/ 0 h 2"/>
                <a:gd name="T18" fmla="*/ 1 w 1"/>
                <a:gd name="T19" fmla="*/ 1 h 2"/>
                <a:gd name="T20" fmla="*/ 1 w 1"/>
                <a:gd name="T21" fmla="*/ 1 h 2"/>
                <a:gd name="T22" fmla="*/ 1 w 1"/>
                <a:gd name="T23" fmla="*/ 1 h 2"/>
                <a:gd name="T24" fmla="*/ 1 w 1"/>
                <a:gd name="T25" fmla="*/ 1 h 2"/>
                <a:gd name="T26" fmla="*/ 1 w 1"/>
                <a:gd name="T27" fmla="*/ 1 h 2"/>
                <a:gd name="T28" fmla="*/ 1 w 1"/>
                <a:gd name="T29" fmla="*/ 2 h 2"/>
                <a:gd name="T30" fmla="*/ 1 w 1"/>
                <a:gd name="T31" fmla="*/ 2 h 2"/>
                <a:gd name="T32" fmla="*/ 0 w 1"/>
                <a:gd name="T33" fmla="*/ 2 h 2"/>
                <a:gd name="T34" fmla="*/ 0 w 1"/>
                <a:gd name="T35" fmla="*/ 2 h 2"/>
                <a:gd name="T36" fmla="*/ 0 w 1"/>
                <a:gd name="T37" fmla="*/ 2 h 2"/>
                <a:gd name="T38" fmla="*/ 0 w 1"/>
                <a:gd name="T39" fmla="*/ 2 h 2"/>
                <a:gd name="T40" fmla="*/ 0 w 1"/>
                <a:gd name="T41" fmla="*/ 2 h 2"/>
                <a:gd name="T42" fmla="*/ 0 w 1"/>
                <a:gd name="T43" fmla="*/ 2 h 2"/>
                <a:gd name="T44" fmla="*/ 0 w 1"/>
                <a:gd name="T45" fmla="*/ 2 h 2"/>
                <a:gd name="T46" fmla="*/ 0 w 1"/>
                <a:gd name="T47" fmla="*/ 2 h 2"/>
                <a:gd name="T48" fmla="*/ 0 w 1"/>
                <a:gd name="T49" fmla="*/ 1 h 2"/>
                <a:gd name="T50" fmla="*/ 0 w 1"/>
                <a:gd name="T51" fmla="*/ 1 h 2"/>
                <a:gd name="T52" fmla="*/ 0 w 1"/>
                <a:gd name="T53" fmla="*/ 1 h 2"/>
                <a:gd name="T54" fmla="*/ 0 w 1"/>
                <a:gd name="T55" fmla="*/ 1 h 2"/>
                <a:gd name="T56" fmla="*/ 0 w 1"/>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 h="2">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07" name="Freeform 1608"/>
            <p:cNvSpPr>
              <a:spLocks/>
            </p:cNvSpPr>
            <p:nvPr/>
          </p:nvSpPr>
          <p:spPr bwMode="auto">
            <a:xfrm>
              <a:off x="5118100" y="7918450"/>
              <a:ext cx="1587" cy="1588"/>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08" name="Freeform 1609"/>
            <p:cNvSpPr>
              <a:spLocks/>
            </p:cNvSpPr>
            <p:nvPr/>
          </p:nvSpPr>
          <p:spPr bwMode="auto">
            <a:xfrm>
              <a:off x="5119687" y="7912100"/>
              <a:ext cx="1587" cy="1588"/>
            </a:xfrm>
            <a:custGeom>
              <a:avLst/>
              <a:gdLst>
                <a:gd name="T0" fmla="*/ 1 w 2"/>
                <a:gd name="T1" fmla="*/ 0 h 1"/>
                <a:gd name="T2" fmla="*/ 1 w 2"/>
                <a:gd name="T3" fmla="*/ 1 h 1"/>
                <a:gd name="T4" fmla="*/ 1 w 2"/>
                <a:gd name="T5" fmla="*/ 1 h 1"/>
                <a:gd name="T6" fmla="*/ 1 w 2"/>
                <a:gd name="T7" fmla="*/ 1 h 1"/>
                <a:gd name="T8" fmla="*/ 1 w 2"/>
                <a:gd name="T9" fmla="*/ 1 h 1"/>
                <a:gd name="T10" fmla="*/ 0 w 2"/>
                <a:gd name="T11" fmla="*/ 1 h 1"/>
                <a:gd name="T12" fmla="*/ 0 w 2"/>
                <a:gd name="T13" fmla="*/ 0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2 w 2"/>
                <a:gd name="T27" fmla="*/ 0 h 1"/>
                <a:gd name="T28" fmla="*/ 2 w 2"/>
                <a:gd name="T29" fmla="*/ 0 h 1"/>
                <a:gd name="T30" fmla="*/ 2 w 2"/>
                <a:gd name="T31" fmla="*/ 0 h 1"/>
                <a:gd name="T32" fmla="*/ 2 w 2"/>
                <a:gd name="T33" fmla="*/ 0 h 1"/>
                <a:gd name="T34" fmla="*/ 2 w 2"/>
                <a:gd name="T35" fmla="*/ 0 h 1"/>
                <a:gd name="T36" fmla="*/ 2 w 2"/>
                <a:gd name="T37" fmla="*/ 0 h 1"/>
                <a:gd name="T38" fmla="*/ 2 w 2"/>
                <a:gd name="T39" fmla="*/ 0 h 1"/>
                <a:gd name="T40" fmla="*/ 1 w 2"/>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1">
                  <a:moveTo>
                    <a:pt x="1" y="0"/>
                  </a:move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09" name="Freeform 1610"/>
            <p:cNvSpPr>
              <a:spLocks/>
            </p:cNvSpPr>
            <p:nvPr/>
          </p:nvSpPr>
          <p:spPr bwMode="auto">
            <a:xfrm>
              <a:off x="5006975" y="7718425"/>
              <a:ext cx="1587"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10" name="Freeform 1611"/>
            <p:cNvSpPr>
              <a:spLocks/>
            </p:cNvSpPr>
            <p:nvPr/>
          </p:nvSpPr>
          <p:spPr bwMode="auto">
            <a:xfrm>
              <a:off x="5010150" y="77120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11" name="Freeform 1612"/>
            <p:cNvSpPr>
              <a:spLocks/>
            </p:cNvSpPr>
            <p:nvPr/>
          </p:nvSpPr>
          <p:spPr bwMode="auto">
            <a:xfrm>
              <a:off x="5011737" y="7707313"/>
              <a:ext cx="1587" cy="0"/>
            </a:xfrm>
            <a:custGeom>
              <a:avLst/>
              <a:gdLst>
                <a:gd name="T0" fmla="*/ 0 w 1"/>
                <a:gd name="T1" fmla="*/ 0 w 1"/>
                <a:gd name="T2" fmla="*/ 0 w 1"/>
                <a:gd name="T3" fmla="*/ 0 w 1"/>
                <a:gd name="T4" fmla="*/ 0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12" name="Freeform 1614"/>
            <p:cNvSpPr>
              <a:spLocks/>
            </p:cNvSpPr>
            <p:nvPr/>
          </p:nvSpPr>
          <p:spPr bwMode="auto">
            <a:xfrm>
              <a:off x="5026025" y="77025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13" name="Freeform 1615"/>
            <p:cNvSpPr>
              <a:spLocks/>
            </p:cNvSpPr>
            <p:nvPr/>
          </p:nvSpPr>
          <p:spPr bwMode="auto">
            <a:xfrm>
              <a:off x="4997450" y="7731125"/>
              <a:ext cx="1587" cy="317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0 w 1"/>
                <a:gd name="T33" fmla="*/ 2 h 2"/>
                <a:gd name="T34" fmla="*/ 0 w 1"/>
                <a:gd name="T35" fmla="*/ 2 h 2"/>
                <a:gd name="T36" fmla="*/ 0 w 1"/>
                <a:gd name="T37" fmla="*/ 2 h 2"/>
                <a:gd name="T38" fmla="*/ 0 w 1"/>
                <a:gd name="T39" fmla="*/ 2 h 2"/>
                <a:gd name="T40" fmla="*/ 0 w 1"/>
                <a:gd name="T41" fmla="*/ 2 h 2"/>
                <a:gd name="T42" fmla="*/ 0 w 1"/>
                <a:gd name="T43" fmla="*/ 2 h 2"/>
                <a:gd name="T44" fmla="*/ 0 w 1"/>
                <a:gd name="T45" fmla="*/ 2 h 2"/>
                <a:gd name="T46" fmla="*/ 0 w 1"/>
                <a:gd name="T47" fmla="*/ 2 h 2"/>
                <a:gd name="T48" fmla="*/ 0 w 1"/>
                <a:gd name="T49" fmla="*/ 2 h 2"/>
                <a:gd name="T50" fmla="*/ 1 w 1"/>
                <a:gd name="T51" fmla="*/ 2 h 2"/>
                <a:gd name="T52" fmla="*/ 1 w 1"/>
                <a:gd name="T53" fmla="*/ 2 h 2"/>
                <a:gd name="T54" fmla="*/ 1 w 1"/>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2">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1"/>
                    <a:pt x="1" y="1"/>
                  </a:cubicBezTo>
                  <a:cubicBezTo>
                    <a:pt x="1" y="1"/>
                    <a:pt x="1" y="1"/>
                    <a:pt x="1" y="1"/>
                  </a:cubicBezTo>
                  <a:cubicBezTo>
                    <a:pt x="1" y="1"/>
                    <a:pt x="1"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0" y="2"/>
                    <a:pt x="1" y="2"/>
                  </a:cubicBezTo>
                  <a:cubicBezTo>
                    <a:pt x="1" y="2"/>
                    <a:pt x="1" y="2"/>
                    <a:pt x="1"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14" name="Freeform 1616"/>
            <p:cNvSpPr>
              <a:spLocks/>
            </p:cNvSpPr>
            <p:nvPr/>
          </p:nvSpPr>
          <p:spPr bwMode="auto">
            <a:xfrm>
              <a:off x="4997450" y="77343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15" name="Freeform 1617"/>
            <p:cNvSpPr>
              <a:spLocks/>
            </p:cNvSpPr>
            <p:nvPr/>
          </p:nvSpPr>
          <p:spPr bwMode="auto">
            <a:xfrm>
              <a:off x="4997450" y="77343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16" name="Freeform 1618"/>
            <p:cNvSpPr>
              <a:spLocks/>
            </p:cNvSpPr>
            <p:nvPr/>
          </p:nvSpPr>
          <p:spPr bwMode="auto">
            <a:xfrm>
              <a:off x="5000625" y="772795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17" name="Freeform 1619"/>
            <p:cNvSpPr>
              <a:spLocks/>
            </p:cNvSpPr>
            <p:nvPr/>
          </p:nvSpPr>
          <p:spPr bwMode="auto">
            <a:xfrm>
              <a:off x="5003800" y="7723188"/>
              <a:ext cx="1587" cy="1588"/>
            </a:xfrm>
            <a:custGeom>
              <a:avLst/>
              <a:gdLst>
                <a:gd name="T0" fmla="*/ 1 w 1"/>
                <a:gd name="T1" fmla="*/ 1 h 1"/>
                <a:gd name="T2" fmla="*/ 1 w 1"/>
                <a:gd name="T3" fmla="*/ 1 h 1"/>
                <a:gd name="T4" fmla="*/ 1 w 1"/>
                <a:gd name="T5" fmla="*/ 0 h 1"/>
                <a:gd name="T6" fmla="*/ 1 w 1"/>
                <a:gd name="T7" fmla="*/ 0 h 1"/>
                <a:gd name="T8" fmla="*/ 1 w 1"/>
                <a:gd name="T9" fmla="*/ 0 h 1"/>
                <a:gd name="T10" fmla="*/ 1 w 1"/>
                <a:gd name="T11" fmla="*/ 0 h 1"/>
                <a:gd name="T12" fmla="*/ 0 w 1"/>
                <a:gd name="T13" fmla="*/ 0 h 1"/>
                <a:gd name="T14" fmla="*/ 0 w 1"/>
                <a:gd name="T15" fmla="*/ 0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18" name="Freeform 1620"/>
            <p:cNvSpPr>
              <a:spLocks/>
            </p:cNvSpPr>
            <p:nvPr/>
          </p:nvSpPr>
          <p:spPr bwMode="auto">
            <a:xfrm>
              <a:off x="4983163" y="7727950"/>
              <a:ext cx="20637" cy="22225"/>
            </a:xfrm>
            <a:custGeom>
              <a:avLst/>
              <a:gdLst>
                <a:gd name="T0" fmla="*/ 6 w 16"/>
                <a:gd name="T1" fmla="*/ 3 h 18"/>
                <a:gd name="T2" fmla="*/ 6 w 16"/>
                <a:gd name="T3" fmla="*/ 4 h 18"/>
                <a:gd name="T4" fmla="*/ 6 w 16"/>
                <a:gd name="T5" fmla="*/ 5 h 18"/>
                <a:gd name="T6" fmla="*/ 7 w 16"/>
                <a:gd name="T7" fmla="*/ 6 h 18"/>
                <a:gd name="T8" fmla="*/ 6 w 16"/>
                <a:gd name="T9" fmla="*/ 5 h 18"/>
                <a:gd name="T10" fmla="*/ 5 w 16"/>
                <a:gd name="T11" fmla="*/ 5 h 18"/>
                <a:gd name="T12" fmla="*/ 5 w 16"/>
                <a:gd name="T13" fmla="*/ 5 h 18"/>
                <a:gd name="T14" fmla="*/ 4 w 16"/>
                <a:gd name="T15" fmla="*/ 4 h 18"/>
                <a:gd name="T16" fmla="*/ 3 w 16"/>
                <a:gd name="T17" fmla="*/ 3 h 18"/>
                <a:gd name="T18" fmla="*/ 2 w 16"/>
                <a:gd name="T19" fmla="*/ 4 h 18"/>
                <a:gd name="T20" fmla="*/ 3 w 16"/>
                <a:gd name="T21" fmla="*/ 5 h 18"/>
                <a:gd name="T22" fmla="*/ 2 w 16"/>
                <a:gd name="T23" fmla="*/ 5 h 18"/>
                <a:gd name="T24" fmla="*/ 3 w 16"/>
                <a:gd name="T25" fmla="*/ 6 h 18"/>
                <a:gd name="T26" fmla="*/ 3 w 16"/>
                <a:gd name="T27" fmla="*/ 7 h 18"/>
                <a:gd name="T28" fmla="*/ 2 w 16"/>
                <a:gd name="T29" fmla="*/ 5 h 18"/>
                <a:gd name="T30" fmla="*/ 1 w 16"/>
                <a:gd name="T31" fmla="*/ 6 h 18"/>
                <a:gd name="T32" fmla="*/ 0 w 16"/>
                <a:gd name="T33" fmla="*/ 7 h 18"/>
                <a:gd name="T34" fmla="*/ 1 w 16"/>
                <a:gd name="T35" fmla="*/ 8 h 18"/>
                <a:gd name="T36" fmla="*/ 3 w 16"/>
                <a:gd name="T37" fmla="*/ 9 h 18"/>
                <a:gd name="T38" fmla="*/ 3 w 16"/>
                <a:gd name="T39" fmla="*/ 8 h 18"/>
                <a:gd name="T40" fmla="*/ 4 w 16"/>
                <a:gd name="T41" fmla="*/ 8 h 18"/>
                <a:gd name="T42" fmla="*/ 4 w 16"/>
                <a:gd name="T43" fmla="*/ 8 h 18"/>
                <a:gd name="T44" fmla="*/ 5 w 16"/>
                <a:gd name="T45" fmla="*/ 9 h 18"/>
                <a:gd name="T46" fmla="*/ 5 w 16"/>
                <a:gd name="T47" fmla="*/ 9 h 18"/>
                <a:gd name="T48" fmla="*/ 6 w 16"/>
                <a:gd name="T49" fmla="*/ 10 h 18"/>
                <a:gd name="T50" fmla="*/ 5 w 16"/>
                <a:gd name="T51" fmla="*/ 9 h 18"/>
                <a:gd name="T52" fmla="*/ 4 w 16"/>
                <a:gd name="T53" fmla="*/ 10 h 18"/>
                <a:gd name="T54" fmla="*/ 5 w 16"/>
                <a:gd name="T55" fmla="*/ 12 h 18"/>
                <a:gd name="T56" fmla="*/ 6 w 16"/>
                <a:gd name="T57" fmla="*/ 12 h 18"/>
                <a:gd name="T58" fmla="*/ 7 w 16"/>
                <a:gd name="T59" fmla="*/ 13 h 18"/>
                <a:gd name="T60" fmla="*/ 8 w 16"/>
                <a:gd name="T61" fmla="*/ 14 h 18"/>
                <a:gd name="T62" fmla="*/ 9 w 16"/>
                <a:gd name="T63" fmla="*/ 13 h 18"/>
                <a:gd name="T64" fmla="*/ 9 w 16"/>
                <a:gd name="T65" fmla="*/ 15 h 18"/>
                <a:gd name="T66" fmla="*/ 10 w 16"/>
                <a:gd name="T67" fmla="*/ 13 h 18"/>
                <a:gd name="T68" fmla="*/ 12 w 16"/>
                <a:gd name="T69" fmla="*/ 14 h 18"/>
                <a:gd name="T70" fmla="*/ 12 w 16"/>
                <a:gd name="T71" fmla="*/ 14 h 18"/>
                <a:gd name="T72" fmla="*/ 11 w 16"/>
                <a:gd name="T73" fmla="*/ 15 h 18"/>
                <a:gd name="T74" fmla="*/ 10 w 16"/>
                <a:gd name="T75" fmla="*/ 17 h 18"/>
                <a:gd name="T76" fmla="*/ 10 w 16"/>
                <a:gd name="T77" fmla="*/ 18 h 18"/>
                <a:gd name="T78" fmla="*/ 12 w 16"/>
                <a:gd name="T79" fmla="*/ 17 h 18"/>
                <a:gd name="T80" fmla="*/ 13 w 16"/>
                <a:gd name="T81" fmla="*/ 15 h 18"/>
                <a:gd name="T82" fmla="*/ 13 w 16"/>
                <a:gd name="T83" fmla="*/ 14 h 18"/>
                <a:gd name="T84" fmla="*/ 15 w 16"/>
                <a:gd name="T85" fmla="*/ 13 h 18"/>
                <a:gd name="T86" fmla="*/ 15 w 16"/>
                <a:gd name="T87" fmla="*/ 12 h 18"/>
                <a:gd name="T88" fmla="*/ 13 w 16"/>
                <a:gd name="T89" fmla="*/ 12 h 18"/>
                <a:gd name="T90" fmla="*/ 13 w 16"/>
                <a:gd name="T91" fmla="*/ 12 h 18"/>
                <a:gd name="T92" fmla="*/ 12 w 16"/>
                <a:gd name="T93" fmla="*/ 12 h 18"/>
                <a:gd name="T94" fmla="*/ 10 w 16"/>
                <a:gd name="T95" fmla="*/ 11 h 18"/>
                <a:gd name="T96" fmla="*/ 10 w 16"/>
                <a:gd name="T97" fmla="*/ 10 h 18"/>
                <a:gd name="T98" fmla="*/ 9 w 16"/>
                <a:gd name="T99" fmla="*/ 10 h 18"/>
                <a:gd name="T100" fmla="*/ 9 w 16"/>
                <a:gd name="T101" fmla="*/ 9 h 18"/>
                <a:gd name="T102" fmla="*/ 8 w 16"/>
                <a:gd name="T103" fmla="*/ 8 h 18"/>
                <a:gd name="T104" fmla="*/ 9 w 16"/>
                <a:gd name="T105" fmla="*/ 7 h 18"/>
                <a:gd name="T106" fmla="*/ 9 w 16"/>
                <a:gd name="T107" fmla="*/ 4 h 18"/>
                <a:gd name="T108" fmla="*/ 9 w 16"/>
                <a:gd name="T109" fmla="*/ 2 h 18"/>
                <a:gd name="T110" fmla="*/ 8 w 16"/>
                <a:gd name="T111" fmla="*/ 1 h 18"/>
                <a:gd name="T112" fmla="*/ 7 w 16"/>
                <a:gd name="T11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 h="18">
                  <a:moveTo>
                    <a:pt x="6" y="1"/>
                  </a:move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6" y="5"/>
                    <a:pt x="6" y="5"/>
                    <a:pt x="6" y="5"/>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1"/>
                    <a:pt x="5" y="11"/>
                    <a:pt x="5" y="11"/>
                  </a:cubicBezTo>
                  <a:cubicBezTo>
                    <a:pt x="4" y="11"/>
                    <a:pt x="4" y="11"/>
                    <a:pt x="4"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1" y="14"/>
                    <a:pt x="11" y="14"/>
                    <a:pt x="11" y="14"/>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6"/>
                    <a:pt x="11" y="16"/>
                    <a:pt x="11"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5"/>
                    <a:pt x="13" y="15"/>
                    <a:pt x="13" y="15"/>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4"/>
                    <a:pt x="14" y="14"/>
                    <a:pt x="14"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5" y="12"/>
                    <a:pt x="15" y="12"/>
                    <a:pt x="15" y="12"/>
                  </a:cubicBezTo>
                  <a:cubicBezTo>
                    <a:pt x="15" y="12"/>
                    <a:pt x="15" y="12"/>
                    <a:pt x="15"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4" y="11"/>
                    <a:pt x="14" y="11"/>
                    <a:pt x="14" y="11"/>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9" y="8"/>
                  </a:cubicBezTo>
                  <a:cubicBezTo>
                    <a:pt x="9" y="8"/>
                    <a:pt x="9" y="8"/>
                    <a:pt x="9" y="7"/>
                  </a:cubicBezTo>
                  <a:cubicBezTo>
                    <a:pt x="9" y="7"/>
                    <a:pt x="9" y="7"/>
                    <a:pt x="9" y="7"/>
                  </a:cubicBezTo>
                  <a:cubicBezTo>
                    <a:pt x="9" y="7"/>
                    <a:pt x="9" y="7"/>
                    <a:pt x="9" y="7"/>
                  </a:cubicBezTo>
                  <a:cubicBezTo>
                    <a:pt x="9" y="7"/>
                    <a:pt x="9" y="7"/>
                    <a:pt x="9" y="7"/>
                  </a:cubicBezTo>
                  <a:cubicBezTo>
                    <a:pt x="9" y="7"/>
                    <a:pt x="9" y="6"/>
                    <a:pt x="9" y="6"/>
                  </a:cubicBezTo>
                  <a:cubicBezTo>
                    <a:pt x="9" y="6"/>
                    <a:pt x="9" y="6"/>
                    <a:pt x="9" y="6"/>
                  </a:cubicBezTo>
                  <a:cubicBezTo>
                    <a:pt x="9" y="6"/>
                    <a:pt x="9" y="6"/>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1"/>
                  </a:cubicBezTo>
                  <a:cubicBezTo>
                    <a:pt x="8" y="1"/>
                    <a:pt x="8" y="1"/>
                    <a:pt x="8" y="1"/>
                  </a:cubicBezTo>
                  <a:cubicBezTo>
                    <a:pt x="8" y="1"/>
                    <a:pt x="8" y="1"/>
                    <a:pt x="8" y="1"/>
                  </a:cubicBezTo>
                  <a:cubicBezTo>
                    <a:pt x="8" y="1"/>
                    <a:pt x="8" y="1"/>
                    <a:pt x="8" y="1"/>
                  </a:cubicBezTo>
                  <a:cubicBezTo>
                    <a:pt x="8" y="1"/>
                    <a:pt x="8" y="1"/>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1"/>
                    <a:pt x="7" y="1"/>
                  </a:cubicBezTo>
                  <a:cubicBezTo>
                    <a:pt x="7" y="1"/>
                    <a:pt x="7" y="1"/>
                    <a:pt x="7" y="1"/>
                  </a:cubicBezTo>
                  <a:cubicBezTo>
                    <a:pt x="7" y="1"/>
                    <a:pt x="7" y="1"/>
                    <a:pt x="7" y="1"/>
                  </a:cubicBezTo>
                  <a:cubicBezTo>
                    <a:pt x="7" y="1"/>
                    <a:pt x="7" y="1"/>
                    <a:pt x="7" y="1"/>
                  </a:cubicBezTo>
                  <a:cubicBezTo>
                    <a:pt x="7" y="1"/>
                    <a:pt x="6" y="1"/>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19" name="Freeform 1621"/>
            <p:cNvSpPr>
              <a:spLocks/>
            </p:cNvSpPr>
            <p:nvPr/>
          </p:nvSpPr>
          <p:spPr bwMode="auto">
            <a:xfrm>
              <a:off x="4995863" y="7734300"/>
              <a:ext cx="1587" cy="4763"/>
            </a:xfrm>
            <a:custGeom>
              <a:avLst/>
              <a:gdLst>
                <a:gd name="T0" fmla="*/ 0 w 1"/>
                <a:gd name="T1" fmla="*/ 3 h 5"/>
                <a:gd name="T2" fmla="*/ 0 w 1"/>
                <a:gd name="T3" fmla="*/ 4 h 5"/>
                <a:gd name="T4" fmla="*/ 0 w 1"/>
                <a:gd name="T5" fmla="*/ 4 h 5"/>
                <a:gd name="T6" fmla="*/ 0 w 1"/>
                <a:gd name="T7" fmla="*/ 4 h 5"/>
                <a:gd name="T8" fmla="*/ 0 w 1"/>
                <a:gd name="T9" fmla="*/ 5 h 5"/>
                <a:gd name="T10" fmla="*/ 0 w 1"/>
                <a:gd name="T11" fmla="*/ 5 h 5"/>
                <a:gd name="T12" fmla="*/ 0 w 1"/>
                <a:gd name="T13" fmla="*/ 5 h 5"/>
                <a:gd name="T14" fmla="*/ 0 w 1"/>
                <a:gd name="T15" fmla="*/ 5 h 5"/>
                <a:gd name="T16" fmla="*/ 0 w 1"/>
                <a:gd name="T17" fmla="*/ 5 h 5"/>
                <a:gd name="T18" fmla="*/ 0 w 1"/>
                <a:gd name="T19" fmla="*/ 5 h 5"/>
                <a:gd name="T20" fmla="*/ 1 w 1"/>
                <a:gd name="T21" fmla="*/ 4 h 5"/>
                <a:gd name="T22" fmla="*/ 1 w 1"/>
                <a:gd name="T23" fmla="*/ 4 h 5"/>
                <a:gd name="T24" fmla="*/ 1 w 1"/>
                <a:gd name="T25" fmla="*/ 4 h 5"/>
                <a:gd name="T26" fmla="*/ 1 w 1"/>
                <a:gd name="T27" fmla="*/ 4 h 5"/>
                <a:gd name="T28" fmla="*/ 1 w 1"/>
                <a:gd name="T29" fmla="*/ 4 h 5"/>
                <a:gd name="T30" fmla="*/ 1 w 1"/>
                <a:gd name="T31" fmla="*/ 4 h 5"/>
                <a:gd name="T32" fmla="*/ 1 w 1"/>
                <a:gd name="T33" fmla="*/ 4 h 5"/>
                <a:gd name="T34" fmla="*/ 1 w 1"/>
                <a:gd name="T35" fmla="*/ 3 h 5"/>
                <a:gd name="T36" fmla="*/ 1 w 1"/>
                <a:gd name="T37" fmla="*/ 3 h 5"/>
                <a:gd name="T38" fmla="*/ 1 w 1"/>
                <a:gd name="T39" fmla="*/ 3 h 5"/>
                <a:gd name="T40" fmla="*/ 1 w 1"/>
                <a:gd name="T41" fmla="*/ 2 h 5"/>
                <a:gd name="T42" fmla="*/ 1 w 1"/>
                <a:gd name="T43" fmla="*/ 2 h 5"/>
                <a:gd name="T44" fmla="*/ 1 w 1"/>
                <a:gd name="T45" fmla="*/ 2 h 5"/>
                <a:gd name="T46" fmla="*/ 1 w 1"/>
                <a:gd name="T47" fmla="*/ 2 h 5"/>
                <a:gd name="T48" fmla="*/ 1 w 1"/>
                <a:gd name="T49" fmla="*/ 2 h 5"/>
                <a:gd name="T50" fmla="*/ 1 w 1"/>
                <a:gd name="T51" fmla="*/ 2 h 5"/>
                <a:gd name="T52" fmla="*/ 1 w 1"/>
                <a:gd name="T53" fmla="*/ 1 h 5"/>
                <a:gd name="T54" fmla="*/ 1 w 1"/>
                <a:gd name="T55" fmla="*/ 1 h 5"/>
                <a:gd name="T56" fmla="*/ 1 w 1"/>
                <a:gd name="T57" fmla="*/ 1 h 5"/>
                <a:gd name="T58" fmla="*/ 1 w 1"/>
                <a:gd name="T59" fmla="*/ 1 h 5"/>
                <a:gd name="T60" fmla="*/ 1 w 1"/>
                <a:gd name="T61" fmla="*/ 0 h 5"/>
                <a:gd name="T62" fmla="*/ 1 w 1"/>
                <a:gd name="T63" fmla="*/ 0 h 5"/>
                <a:gd name="T64" fmla="*/ 1 w 1"/>
                <a:gd name="T65" fmla="*/ 0 h 5"/>
                <a:gd name="T66" fmla="*/ 1 w 1"/>
                <a:gd name="T67" fmla="*/ 1 h 5"/>
                <a:gd name="T68" fmla="*/ 1 w 1"/>
                <a:gd name="T69" fmla="*/ 1 h 5"/>
                <a:gd name="T70" fmla="*/ 1 w 1"/>
                <a:gd name="T71" fmla="*/ 1 h 5"/>
                <a:gd name="T72" fmla="*/ 1 w 1"/>
                <a:gd name="T73" fmla="*/ 1 h 5"/>
                <a:gd name="T74" fmla="*/ 1 w 1"/>
                <a:gd name="T75" fmla="*/ 1 h 5"/>
                <a:gd name="T76" fmla="*/ 1 w 1"/>
                <a:gd name="T77" fmla="*/ 1 h 5"/>
                <a:gd name="T78" fmla="*/ 1 w 1"/>
                <a:gd name="T79" fmla="*/ 1 h 5"/>
                <a:gd name="T80" fmla="*/ 1 w 1"/>
                <a:gd name="T81" fmla="*/ 1 h 5"/>
                <a:gd name="T82" fmla="*/ 1 w 1"/>
                <a:gd name="T83" fmla="*/ 1 h 5"/>
                <a:gd name="T84" fmla="*/ 1 w 1"/>
                <a:gd name="T85" fmla="*/ 2 h 5"/>
                <a:gd name="T86" fmla="*/ 1 w 1"/>
                <a:gd name="T87" fmla="*/ 2 h 5"/>
                <a:gd name="T88" fmla="*/ 0 w 1"/>
                <a:gd name="T89" fmla="*/ 2 h 5"/>
                <a:gd name="T90" fmla="*/ 0 w 1"/>
                <a:gd name="T91" fmla="*/ 1 h 5"/>
                <a:gd name="T92" fmla="*/ 0 w 1"/>
                <a:gd name="T93" fmla="*/ 2 h 5"/>
                <a:gd name="T94" fmla="*/ 0 w 1"/>
                <a:gd name="T95" fmla="*/ 2 h 5"/>
                <a:gd name="T96" fmla="*/ 0 w 1"/>
                <a:gd name="T97" fmla="*/ 2 h 5"/>
                <a:gd name="T98" fmla="*/ 0 w 1"/>
                <a:gd name="T99" fmla="*/ 2 h 5"/>
                <a:gd name="T100" fmla="*/ 0 w 1"/>
                <a:gd name="T101" fmla="*/ 3 h 5"/>
                <a:gd name="T102" fmla="*/ 0 w 1"/>
                <a:gd name="T103" fmla="*/ 3 h 5"/>
                <a:gd name="T104" fmla="*/ 0 w 1"/>
                <a:gd name="T105" fmla="*/ 3 h 5"/>
                <a:gd name="T106" fmla="*/ 0 w 1"/>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 h="5">
                  <a:moveTo>
                    <a:pt x="0" y="3"/>
                  </a:move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1"/>
                    <a:pt x="0" y="2"/>
                    <a:pt x="0" y="2"/>
                  </a:cubicBezTo>
                  <a:cubicBezTo>
                    <a:pt x="0" y="2"/>
                    <a:pt x="0" y="1"/>
                    <a:pt x="0" y="1"/>
                  </a:cubicBezTo>
                  <a:cubicBezTo>
                    <a:pt x="0" y="1"/>
                    <a:pt x="0" y="2"/>
                    <a:pt x="0" y="2"/>
                  </a:cubicBezTo>
                  <a:cubicBezTo>
                    <a:pt x="0" y="2"/>
                    <a:pt x="0" y="2"/>
                    <a:pt x="0" y="2"/>
                  </a:cubicBezTo>
                  <a:cubicBezTo>
                    <a:pt x="0" y="2"/>
                    <a:pt x="0" y="2"/>
                    <a:pt x="0" y="2"/>
                  </a:cubicBezTo>
                  <a:cubicBezTo>
                    <a:pt x="0" y="2"/>
                    <a:pt x="0" y="2"/>
                    <a:pt x="0" y="2"/>
                  </a:cubicBezTo>
                  <a:cubicBezTo>
                    <a:pt x="0" y="2"/>
                    <a:pt x="0" y="3"/>
                    <a:pt x="0" y="3"/>
                  </a:cubicBezTo>
                  <a:cubicBezTo>
                    <a:pt x="0" y="3"/>
                    <a:pt x="0" y="3"/>
                    <a:pt x="0" y="3"/>
                  </a:cubicBezTo>
                  <a:cubicBezTo>
                    <a:pt x="0" y="3"/>
                    <a:pt x="0"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20" name="Freeform 1622"/>
            <p:cNvSpPr>
              <a:spLocks/>
            </p:cNvSpPr>
            <p:nvPr/>
          </p:nvSpPr>
          <p:spPr bwMode="auto">
            <a:xfrm>
              <a:off x="5006975" y="7723188"/>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21" name="Freeform 1623"/>
            <p:cNvSpPr>
              <a:spLocks/>
            </p:cNvSpPr>
            <p:nvPr/>
          </p:nvSpPr>
          <p:spPr bwMode="auto">
            <a:xfrm>
              <a:off x="5010150" y="7721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22" name="Freeform 1624"/>
            <p:cNvSpPr>
              <a:spLocks/>
            </p:cNvSpPr>
            <p:nvPr/>
          </p:nvSpPr>
          <p:spPr bwMode="auto">
            <a:xfrm>
              <a:off x="5010150" y="7718425"/>
              <a:ext cx="0" cy="1588"/>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23" name="Freeform 1625"/>
            <p:cNvSpPr>
              <a:spLocks/>
            </p:cNvSpPr>
            <p:nvPr/>
          </p:nvSpPr>
          <p:spPr bwMode="auto">
            <a:xfrm>
              <a:off x="5005388" y="7720013"/>
              <a:ext cx="1587" cy="0"/>
            </a:xfrm>
            <a:custGeom>
              <a:avLst/>
              <a:gdLst>
                <a:gd name="T0" fmla="*/ 0 w 1"/>
                <a:gd name="T1" fmla="*/ 0 w 1"/>
                <a:gd name="T2" fmla="*/ 0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0"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24" name="Freeform 1626"/>
            <p:cNvSpPr>
              <a:spLocks/>
            </p:cNvSpPr>
            <p:nvPr/>
          </p:nvSpPr>
          <p:spPr bwMode="auto">
            <a:xfrm>
              <a:off x="5008563" y="77184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25" name="Freeform 1627"/>
            <p:cNvSpPr>
              <a:spLocks/>
            </p:cNvSpPr>
            <p:nvPr/>
          </p:nvSpPr>
          <p:spPr bwMode="auto">
            <a:xfrm>
              <a:off x="5006975" y="7718425"/>
              <a:ext cx="1587" cy="0"/>
            </a:xfrm>
            <a:custGeom>
              <a:avLst/>
              <a:gdLst>
                <a:gd name="T0" fmla="*/ 0 w 1"/>
                <a:gd name="T1" fmla="*/ 0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26" name="Freeform 1628"/>
            <p:cNvSpPr>
              <a:spLocks/>
            </p:cNvSpPr>
            <p:nvPr/>
          </p:nvSpPr>
          <p:spPr bwMode="auto">
            <a:xfrm>
              <a:off x="5013325" y="7831138"/>
              <a:ext cx="9525" cy="11113"/>
            </a:xfrm>
            <a:custGeom>
              <a:avLst/>
              <a:gdLst>
                <a:gd name="T0" fmla="*/ 3 w 8"/>
                <a:gd name="T1" fmla="*/ 9 h 9"/>
                <a:gd name="T2" fmla="*/ 2 w 8"/>
                <a:gd name="T3" fmla="*/ 8 h 9"/>
                <a:gd name="T4" fmla="*/ 2 w 8"/>
                <a:gd name="T5" fmla="*/ 9 h 9"/>
                <a:gd name="T6" fmla="*/ 1 w 8"/>
                <a:gd name="T7" fmla="*/ 8 h 9"/>
                <a:gd name="T8" fmla="*/ 1 w 8"/>
                <a:gd name="T9" fmla="*/ 8 h 9"/>
                <a:gd name="T10" fmla="*/ 1 w 8"/>
                <a:gd name="T11" fmla="*/ 8 h 9"/>
                <a:gd name="T12" fmla="*/ 0 w 8"/>
                <a:gd name="T13" fmla="*/ 9 h 9"/>
                <a:gd name="T14" fmla="*/ 0 w 8"/>
                <a:gd name="T15" fmla="*/ 9 h 9"/>
                <a:gd name="T16" fmla="*/ 0 w 8"/>
                <a:gd name="T17" fmla="*/ 8 h 9"/>
                <a:gd name="T18" fmla="*/ 1 w 8"/>
                <a:gd name="T19" fmla="*/ 8 h 9"/>
                <a:gd name="T20" fmla="*/ 1 w 8"/>
                <a:gd name="T21" fmla="*/ 7 h 9"/>
                <a:gd name="T22" fmla="*/ 1 w 8"/>
                <a:gd name="T23" fmla="*/ 7 h 9"/>
                <a:gd name="T24" fmla="*/ 1 w 8"/>
                <a:gd name="T25" fmla="*/ 7 h 9"/>
                <a:gd name="T26" fmla="*/ 1 w 8"/>
                <a:gd name="T27" fmla="*/ 6 h 9"/>
                <a:gd name="T28" fmla="*/ 1 w 8"/>
                <a:gd name="T29" fmla="*/ 6 h 9"/>
                <a:gd name="T30" fmla="*/ 1 w 8"/>
                <a:gd name="T31" fmla="*/ 5 h 9"/>
                <a:gd name="T32" fmla="*/ 1 w 8"/>
                <a:gd name="T33" fmla="*/ 5 h 9"/>
                <a:gd name="T34" fmla="*/ 2 w 8"/>
                <a:gd name="T35" fmla="*/ 4 h 9"/>
                <a:gd name="T36" fmla="*/ 2 w 8"/>
                <a:gd name="T37" fmla="*/ 4 h 9"/>
                <a:gd name="T38" fmla="*/ 3 w 8"/>
                <a:gd name="T39" fmla="*/ 4 h 9"/>
                <a:gd name="T40" fmla="*/ 3 w 8"/>
                <a:gd name="T41" fmla="*/ 3 h 9"/>
                <a:gd name="T42" fmla="*/ 4 w 8"/>
                <a:gd name="T43" fmla="*/ 2 h 9"/>
                <a:gd name="T44" fmla="*/ 4 w 8"/>
                <a:gd name="T45" fmla="*/ 1 h 9"/>
                <a:gd name="T46" fmla="*/ 5 w 8"/>
                <a:gd name="T47" fmla="*/ 0 h 9"/>
                <a:gd name="T48" fmla="*/ 6 w 8"/>
                <a:gd name="T49" fmla="*/ 0 h 9"/>
                <a:gd name="T50" fmla="*/ 7 w 8"/>
                <a:gd name="T51" fmla="*/ 0 h 9"/>
                <a:gd name="T52" fmla="*/ 7 w 8"/>
                <a:gd name="T53" fmla="*/ 1 h 9"/>
                <a:gd name="T54" fmla="*/ 7 w 8"/>
                <a:gd name="T55" fmla="*/ 2 h 9"/>
                <a:gd name="T56" fmla="*/ 7 w 8"/>
                <a:gd name="T57" fmla="*/ 3 h 9"/>
                <a:gd name="T58" fmla="*/ 7 w 8"/>
                <a:gd name="T59" fmla="*/ 3 h 9"/>
                <a:gd name="T60" fmla="*/ 7 w 8"/>
                <a:gd name="T61" fmla="*/ 3 h 9"/>
                <a:gd name="T62" fmla="*/ 7 w 8"/>
                <a:gd name="T63" fmla="*/ 3 h 9"/>
                <a:gd name="T64" fmla="*/ 7 w 8"/>
                <a:gd name="T65" fmla="*/ 4 h 9"/>
                <a:gd name="T66" fmla="*/ 7 w 8"/>
                <a:gd name="T67" fmla="*/ 4 h 9"/>
                <a:gd name="T68" fmla="*/ 7 w 8"/>
                <a:gd name="T69" fmla="*/ 4 h 9"/>
                <a:gd name="T70" fmla="*/ 7 w 8"/>
                <a:gd name="T71" fmla="*/ 4 h 9"/>
                <a:gd name="T72" fmla="*/ 6 w 8"/>
                <a:gd name="T73" fmla="*/ 5 h 9"/>
                <a:gd name="T74" fmla="*/ 6 w 8"/>
                <a:gd name="T75" fmla="*/ 5 h 9"/>
                <a:gd name="T76" fmla="*/ 6 w 8"/>
                <a:gd name="T77" fmla="*/ 6 h 9"/>
                <a:gd name="T78" fmla="*/ 6 w 8"/>
                <a:gd name="T79" fmla="*/ 6 h 9"/>
                <a:gd name="T80" fmla="*/ 5 w 8"/>
                <a:gd name="T81" fmla="*/ 6 h 9"/>
                <a:gd name="T82" fmla="*/ 5 w 8"/>
                <a:gd name="T83" fmla="*/ 6 h 9"/>
                <a:gd name="T84" fmla="*/ 5 w 8"/>
                <a:gd name="T85" fmla="*/ 7 h 9"/>
                <a:gd name="T86" fmla="*/ 5 w 8"/>
                <a:gd name="T87" fmla="*/ 7 h 9"/>
                <a:gd name="T88" fmla="*/ 5 w 8"/>
                <a:gd name="T89" fmla="*/ 7 h 9"/>
                <a:gd name="T90" fmla="*/ 4 w 8"/>
                <a:gd name="T91" fmla="*/ 7 h 9"/>
                <a:gd name="T92" fmla="*/ 4 w 8"/>
                <a:gd name="T93" fmla="*/ 7 h 9"/>
                <a:gd name="T94" fmla="*/ 4 w 8"/>
                <a:gd name="T95" fmla="*/ 8 h 9"/>
                <a:gd name="T96" fmla="*/ 3 w 8"/>
                <a:gd name="T97" fmla="*/ 8 h 9"/>
                <a:gd name="T98" fmla="*/ 3 w 8"/>
                <a:gd name="T99" fmla="*/ 8 h 9"/>
                <a:gd name="T100" fmla="*/ 3 w 8"/>
                <a:gd name="T10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9">
                  <a:moveTo>
                    <a:pt x="3" y="8"/>
                  </a:moveTo>
                  <a:cubicBezTo>
                    <a:pt x="3" y="9"/>
                    <a:pt x="3" y="9"/>
                    <a:pt x="3" y="9"/>
                  </a:cubicBezTo>
                  <a:cubicBezTo>
                    <a:pt x="3" y="9"/>
                    <a:pt x="3" y="9"/>
                    <a:pt x="3" y="9"/>
                  </a:cubicBezTo>
                  <a:cubicBezTo>
                    <a:pt x="3" y="8"/>
                    <a:pt x="3" y="8"/>
                    <a:pt x="3" y="8"/>
                  </a:cubicBezTo>
                  <a:cubicBezTo>
                    <a:pt x="3" y="8"/>
                    <a:pt x="3" y="8"/>
                    <a:pt x="2" y="8"/>
                  </a:cubicBezTo>
                  <a:cubicBezTo>
                    <a:pt x="2" y="8"/>
                    <a:pt x="2" y="8"/>
                    <a:pt x="2" y="8"/>
                  </a:cubicBezTo>
                  <a:cubicBezTo>
                    <a:pt x="2" y="8"/>
                    <a:pt x="2" y="8"/>
                    <a:pt x="2" y="8"/>
                  </a:cubicBezTo>
                  <a:cubicBezTo>
                    <a:pt x="2" y="8"/>
                    <a:pt x="2" y="9"/>
                    <a:pt x="2" y="9"/>
                  </a:cubicBezTo>
                  <a:cubicBezTo>
                    <a:pt x="2" y="9"/>
                    <a:pt x="2" y="9"/>
                    <a:pt x="2" y="9"/>
                  </a:cubicBezTo>
                  <a:cubicBezTo>
                    <a:pt x="2" y="9"/>
                    <a:pt x="2" y="8"/>
                    <a:pt x="2" y="8"/>
                  </a:cubicBezTo>
                  <a:cubicBezTo>
                    <a:pt x="2" y="8"/>
                    <a:pt x="2" y="8"/>
                    <a:pt x="2" y="8"/>
                  </a:cubicBezTo>
                  <a:cubicBezTo>
                    <a:pt x="2"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9"/>
                    <a:pt x="1" y="9"/>
                  </a:cubicBezTo>
                  <a:cubicBezTo>
                    <a:pt x="1"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8"/>
                    <a:pt x="1" y="8"/>
                    <a:pt x="0" y="8"/>
                  </a:cubicBezTo>
                  <a:cubicBezTo>
                    <a:pt x="0" y="8"/>
                    <a:pt x="0" y="8"/>
                    <a:pt x="0" y="8"/>
                  </a:cubicBezTo>
                  <a:cubicBezTo>
                    <a:pt x="0" y="8"/>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5"/>
                    <a:pt x="2" y="4"/>
                    <a:pt x="2" y="4"/>
                  </a:cubicBezTo>
                  <a:cubicBezTo>
                    <a:pt x="2" y="4"/>
                    <a:pt x="2" y="4"/>
                    <a:pt x="2" y="4"/>
                  </a:cubicBezTo>
                  <a:cubicBezTo>
                    <a:pt x="2" y="5"/>
                    <a:pt x="2" y="4"/>
                    <a:pt x="2" y="4"/>
                  </a:cubicBezTo>
                  <a:cubicBezTo>
                    <a:pt x="2" y="4"/>
                    <a:pt x="2" y="4"/>
                    <a:pt x="2" y="4"/>
                  </a:cubicBezTo>
                  <a:cubicBezTo>
                    <a:pt x="2" y="4"/>
                    <a:pt x="2" y="4"/>
                    <a:pt x="2" y="4"/>
                  </a:cubicBezTo>
                  <a:cubicBezTo>
                    <a:pt x="2" y="4"/>
                    <a:pt x="2" y="4"/>
                    <a:pt x="2" y="4"/>
                  </a:cubicBezTo>
                  <a:cubicBezTo>
                    <a:pt x="2" y="4"/>
                    <a:pt x="2" y="4"/>
                    <a:pt x="2" y="4"/>
                  </a:cubicBezTo>
                  <a:cubicBezTo>
                    <a:pt x="2" y="4"/>
                    <a:pt x="3" y="4"/>
                    <a:pt x="3" y="4"/>
                  </a:cubicBezTo>
                  <a:cubicBezTo>
                    <a:pt x="3" y="4"/>
                    <a:pt x="3" y="4"/>
                    <a:pt x="3" y="4"/>
                  </a:cubicBezTo>
                  <a:cubicBezTo>
                    <a:pt x="3" y="4"/>
                    <a:pt x="3" y="4"/>
                    <a:pt x="3" y="4"/>
                  </a:cubicBezTo>
                  <a:cubicBezTo>
                    <a:pt x="3" y="4"/>
                    <a:pt x="3" y="3"/>
                    <a:pt x="3" y="3"/>
                  </a:cubicBezTo>
                  <a:cubicBezTo>
                    <a:pt x="3" y="3"/>
                    <a:pt x="3" y="3"/>
                    <a:pt x="3" y="3"/>
                  </a:cubicBezTo>
                  <a:cubicBezTo>
                    <a:pt x="3" y="3"/>
                    <a:pt x="3" y="3"/>
                    <a:pt x="3" y="3"/>
                  </a:cubicBezTo>
                  <a:cubicBezTo>
                    <a:pt x="3" y="2"/>
                    <a:pt x="4" y="2"/>
                    <a:pt x="4" y="2"/>
                  </a:cubicBezTo>
                  <a:cubicBezTo>
                    <a:pt x="4" y="2"/>
                    <a:pt x="4" y="2"/>
                    <a:pt x="4" y="2"/>
                  </a:cubicBezTo>
                  <a:cubicBezTo>
                    <a:pt x="4" y="2"/>
                    <a:pt x="4" y="2"/>
                    <a:pt x="4" y="2"/>
                  </a:cubicBezTo>
                  <a:cubicBezTo>
                    <a:pt x="4" y="1"/>
                    <a:pt x="4" y="1"/>
                    <a:pt x="4" y="1"/>
                  </a:cubicBezTo>
                  <a:cubicBezTo>
                    <a:pt x="4" y="1"/>
                    <a:pt x="4" y="1"/>
                    <a:pt x="4" y="1"/>
                  </a:cubicBezTo>
                  <a:cubicBezTo>
                    <a:pt x="5" y="1"/>
                    <a:pt x="5" y="1"/>
                    <a:pt x="5" y="1"/>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7" y="0"/>
                    <a:pt x="7" y="0"/>
                    <a:pt x="7" y="0"/>
                  </a:cubicBezTo>
                  <a:cubicBezTo>
                    <a:pt x="7" y="0"/>
                    <a:pt x="7" y="0"/>
                    <a:pt x="7" y="0"/>
                  </a:cubicBezTo>
                  <a:cubicBezTo>
                    <a:pt x="7" y="0"/>
                    <a:pt x="7" y="0"/>
                    <a:pt x="7" y="1"/>
                  </a:cubicBezTo>
                  <a:cubicBezTo>
                    <a:pt x="7" y="1"/>
                    <a:pt x="7" y="1"/>
                    <a:pt x="7" y="1"/>
                  </a:cubicBezTo>
                  <a:cubicBezTo>
                    <a:pt x="7" y="1"/>
                    <a:pt x="6" y="2"/>
                    <a:pt x="6" y="2"/>
                  </a:cubicBezTo>
                  <a:cubicBezTo>
                    <a:pt x="6" y="2"/>
                    <a:pt x="7" y="2"/>
                    <a:pt x="7" y="2"/>
                  </a:cubicBezTo>
                  <a:cubicBezTo>
                    <a:pt x="7" y="2"/>
                    <a:pt x="7" y="2"/>
                    <a:pt x="7" y="2"/>
                  </a:cubicBezTo>
                  <a:cubicBezTo>
                    <a:pt x="7" y="3"/>
                    <a:pt x="7" y="3"/>
                    <a:pt x="7" y="3"/>
                  </a:cubicBezTo>
                  <a:cubicBezTo>
                    <a:pt x="7" y="3"/>
                    <a:pt x="7" y="2"/>
                    <a:pt x="7" y="3"/>
                  </a:cubicBezTo>
                  <a:cubicBezTo>
                    <a:pt x="7" y="3"/>
                    <a:pt x="7" y="3"/>
                    <a:pt x="7" y="3"/>
                  </a:cubicBezTo>
                  <a:cubicBezTo>
                    <a:pt x="7" y="3"/>
                    <a:pt x="7" y="3"/>
                    <a:pt x="7" y="3"/>
                  </a:cubicBezTo>
                  <a:cubicBezTo>
                    <a:pt x="7" y="3"/>
                    <a:pt x="7" y="3"/>
                    <a:pt x="7" y="3"/>
                  </a:cubicBezTo>
                  <a:cubicBezTo>
                    <a:pt x="8" y="3"/>
                    <a:pt x="8" y="3"/>
                    <a:pt x="8" y="3"/>
                  </a:cubicBezTo>
                  <a:cubicBezTo>
                    <a:pt x="8"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8"/>
                    <a:pt x="4" y="8"/>
                  </a:cubicBezTo>
                  <a:cubicBezTo>
                    <a:pt x="4" y="8"/>
                    <a:pt x="4" y="8"/>
                    <a:pt x="4" y="8"/>
                  </a:cubicBezTo>
                  <a:cubicBezTo>
                    <a:pt x="4"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27" name="Freeform 1629"/>
            <p:cNvSpPr>
              <a:spLocks/>
            </p:cNvSpPr>
            <p:nvPr/>
          </p:nvSpPr>
          <p:spPr bwMode="auto">
            <a:xfrm>
              <a:off x="5013325" y="78422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28" name="Freeform 1630"/>
            <p:cNvSpPr>
              <a:spLocks/>
            </p:cNvSpPr>
            <p:nvPr/>
          </p:nvSpPr>
          <p:spPr bwMode="auto">
            <a:xfrm>
              <a:off x="5041900" y="7867650"/>
              <a:ext cx="11112" cy="52388"/>
            </a:xfrm>
            <a:custGeom>
              <a:avLst/>
              <a:gdLst>
                <a:gd name="T0" fmla="*/ 3 w 9"/>
                <a:gd name="T1" fmla="*/ 1 h 43"/>
                <a:gd name="T2" fmla="*/ 5 w 9"/>
                <a:gd name="T3" fmla="*/ 3 h 43"/>
                <a:gd name="T4" fmla="*/ 4 w 9"/>
                <a:gd name="T5" fmla="*/ 3 h 43"/>
                <a:gd name="T6" fmla="*/ 4 w 9"/>
                <a:gd name="T7" fmla="*/ 4 h 43"/>
                <a:gd name="T8" fmla="*/ 5 w 9"/>
                <a:gd name="T9" fmla="*/ 4 h 43"/>
                <a:gd name="T10" fmla="*/ 5 w 9"/>
                <a:gd name="T11" fmla="*/ 5 h 43"/>
                <a:gd name="T12" fmla="*/ 6 w 9"/>
                <a:gd name="T13" fmla="*/ 6 h 43"/>
                <a:gd name="T14" fmla="*/ 6 w 9"/>
                <a:gd name="T15" fmla="*/ 7 h 43"/>
                <a:gd name="T16" fmla="*/ 7 w 9"/>
                <a:gd name="T17" fmla="*/ 7 h 43"/>
                <a:gd name="T18" fmla="*/ 8 w 9"/>
                <a:gd name="T19" fmla="*/ 8 h 43"/>
                <a:gd name="T20" fmla="*/ 8 w 9"/>
                <a:gd name="T21" fmla="*/ 9 h 43"/>
                <a:gd name="T22" fmla="*/ 7 w 9"/>
                <a:gd name="T23" fmla="*/ 10 h 43"/>
                <a:gd name="T24" fmla="*/ 6 w 9"/>
                <a:gd name="T25" fmla="*/ 9 h 43"/>
                <a:gd name="T26" fmla="*/ 5 w 9"/>
                <a:gd name="T27" fmla="*/ 9 h 43"/>
                <a:gd name="T28" fmla="*/ 4 w 9"/>
                <a:gd name="T29" fmla="*/ 8 h 43"/>
                <a:gd name="T30" fmla="*/ 3 w 9"/>
                <a:gd name="T31" fmla="*/ 9 h 43"/>
                <a:gd name="T32" fmla="*/ 2 w 9"/>
                <a:gd name="T33" fmla="*/ 9 h 43"/>
                <a:gd name="T34" fmla="*/ 1 w 9"/>
                <a:gd name="T35" fmla="*/ 10 h 43"/>
                <a:gd name="T36" fmla="*/ 1 w 9"/>
                <a:gd name="T37" fmla="*/ 11 h 43"/>
                <a:gd name="T38" fmla="*/ 1 w 9"/>
                <a:gd name="T39" fmla="*/ 12 h 43"/>
                <a:gd name="T40" fmla="*/ 1 w 9"/>
                <a:gd name="T41" fmla="*/ 12 h 43"/>
                <a:gd name="T42" fmla="*/ 2 w 9"/>
                <a:gd name="T43" fmla="*/ 13 h 43"/>
                <a:gd name="T44" fmla="*/ 3 w 9"/>
                <a:gd name="T45" fmla="*/ 13 h 43"/>
                <a:gd name="T46" fmla="*/ 3 w 9"/>
                <a:gd name="T47" fmla="*/ 14 h 43"/>
                <a:gd name="T48" fmla="*/ 4 w 9"/>
                <a:gd name="T49" fmla="*/ 14 h 43"/>
                <a:gd name="T50" fmla="*/ 4 w 9"/>
                <a:gd name="T51" fmla="*/ 14 h 43"/>
                <a:gd name="T52" fmla="*/ 3 w 9"/>
                <a:gd name="T53" fmla="*/ 14 h 43"/>
                <a:gd name="T54" fmla="*/ 3 w 9"/>
                <a:gd name="T55" fmla="*/ 15 h 43"/>
                <a:gd name="T56" fmla="*/ 2 w 9"/>
                <a:gd name="T57" fmla="*/ 17 h 43"/>
                <a:gd name="T58" fmla="*/ 2 w 9"/>
                <a:gd name="T59" fmla="*/ 18 h 43"/>
                <a:gd name="T60" fmla="*/ 1 w 9"/>
                <a:gd name="T61" fmla="*/ 19 h 43"/>
                <a:gd name="T62" fmla="*/ 2 w 9"/>
                <a:gd name="T63" fmla="*/ 18 h 43"/>
                <a:gd name="T64" fmla="*/ 3 w 9"/>
                <a:gd name="T65" fmla="*/ 19 h 43"/>
                <a:gd name="T66" fmla="*/ 3 w 9"/>
                <a:gd name="T67" fmla="*/ 19 h 43"/>
                <a:gd name="T68" fmla="*/ 2 w 9"/>
                <a:gd name="T69" fmla="*/ 20 h 43"/>
                <a:gd name="T70" fmla="*/ 0 w 9"/>
                <a:gd name="T71" fmla="*/ 21 h 43"/>
                <a:gd name="T72" fmla="*/ 0 w 9"/>
                <a:gd name="T73" fmla="*/ 21 h 43"/>
                <a:gd name="T74" fmla="*/ 1 w 9"/>
                <a:gd name="T75" fmla="*/ 22 h 43"/>
                <a:gd name="T76" fmla="*/ 2 w 9"/>
                <a:gd name="T77" fmla="*/ 24 h 43"/>
                <a:gd name="T78" fmla="*/ 3 w 9"/>
                <a:gd name="T79" fmla="*/ 24 h 43"/>
                <a:gd name="T80" fmla="*/ 3 w 9"/>
                <a:gd name="T81" fmla="*/ 24 h 43"/>
                <a:gd name="T82" fmla="*/ 3 w 9"/>
                <a:gd name="T83" fmla="*/ 26 h 43"/>
                <a:gd name="T84" fmla="*/ 4 w 9"/>
                <a:gd name="T85" fmla="*/ 26 h 43"/>
                <a:gd name="T86" fmla="*/ 3 w 9"/>
                <a:gd name="T87" fmla="*/ 27 h 43"/>
                <a:gd name="T88" fmla="*/ 2 w 9"/>
                <a:gd name="T89" fmla="*/ 27 h 43"/>
                <a:gd name="T90" fmla="*/ 1 w 9"/>
                <a:gd name="T91" fmla="*/ 28 h 43"/>
                <a:gd name="T92" fmla="*/ 2 w 9"/>
                <a:gd name="T93" fmla="*/ 29 h 43"/>
                <a:gd name="T94" fmla="*/ 1 w 9"/>
                <a:gd name="T95" fmla="*/ 29 h 43"/>
                <a:gd name="T96" fmla="*/ 1 w 9"/>
                <a:gd name="T97" fmla="*/ 31 h 43"/>
                <a:gd name="T98" fmla="*/ 2 w 9"/>
                <a:gd name="T99" fmla="*/ 32 h 43"/>
                <a:gd name="T100" fmla="*/ 2 w 9"/>
                <a:gd name="T101" fmla="*/ 33 h 43"/>
                <a:gd name="T102" fmla="*/ 4 w 9"/>
                <a:gd name="T103" fmla="*/ 35 h 43"/>
                <a:gd name="T104" fmla="*/ 5 w 9"/>
                <a:gd name="T105" fmla="*/ 35 h 43"/>
                <a:gd name="T106" fmla="*/ 6 w 9"/>
                <a:gd name="T107" fmla="*/ 35 h 43"/>
                <a:gd name="T108" fmla="*/ 7 w 9"/>
                <a:gd name="T109" fmla="*/ 37 h 43"/>
                <a:gd name="T110" fmla="*/ 8 w 9"/>
                <a:gd name="T111" fmla="*/ 37 h 43"/>
                <a:gd name="T112" fmla="*/ 8 w 9"/>
                <a:gd name="T113" fmla="*/ 37 h 43"/>
                <a:gd name="T114" fmla="*/ 8 w 9"/>
                <a:gd name="T115" fmla="*/ 38 h 43"/>
                <a:gd name="T116" fmla="*/ 8 w 9"/>
                <a:gd name="T117" fmla="*/ 39 h 43"/>
                <a:gd name="T118" fmla="*/ 8 w 9"/>
                <a:gd name="T119" fmla="*/ 40 h 43"/>
                <a:gd name="T120" fmla="*/ 8 w 9"/>
                <a:gd name="T121"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 h="43">
                  <a:moveTo>
                    <a:pt x="2" y="0"/>
                  </a:moveTo>
                  <a:cubicBezTo>
                    <a:pt x="2" y="0"/>
                    <a:pt x="2" y="0"/>
                    <a:pt x="2" y="0"/>
                  </a:cubicBezTo>
                  <a:cubicBezTo>
                    <a:pt x="2" y="1"/>
                    <a:pt x="2" y="1"/>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4" y="1"/>
                    <a:pt x="4" y="1"/>
                    <a:pt x="4" y="1"/>
                  </a:cubicBezTo>
                  <a:cubicBezTo>
                    <a:pt x="4" y="2"/>
                    <a:pt x="4" y="2"/>
                    <a:pt x="4" y="2"/>
                  </a:cubicBezTo>
                  <a:cubicBezTo>
                    <a:pt x="4" y="2"/>
                    <a:pt x="4" y="2"/>
                    <a:pt x="4" y="2"/>
                  </a:cubicBezTo>
                  <a:cubicBezTo>
                    <a:pt x="5" y="2"/>
                    <a:pt x="5" y="2"/>
                    <a:pt x="5" y="2"/>
                  </a:cubicBezTo>
                  <a:cubicBezTo>
                    <a:pt x="5" y="2"/>
                    <a:pt x="5" y="2"/>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5"/>
                    <a:pt x="5" y="5"/>
                    <a:pt x="5"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8"/>
                    <a:pt x="7" y="8"/>
                    <a:pt x="7" y="8"/>
                  </a:cubicBezTo>
                  <a:cubicBezTo>
                    <a:pt x="7" y="8"/>
                    <a:pt x="7" y="8"/>
                    <a:pt x="7" y="8"/>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8"/>
                    <a:pt x="5" y="9"/>
                  </a:cubicBezTo>
                  <a:cubicBezTo>
                    <a:pt x="5" y="9"/>
                    <a:pt x="5" y="9"/>
                    <a:pt x="5" y="9"/>
                  </a:cubicBezTo>
                  <a:cubicBezTo>
                    <a:pt x="5" y="9"/>
                    <a:pt x="5" y="9"/>
                    <a:pt x="5" y="9"/>
                  </a:cubicBezTo>
                  <a:cubicBezTo>
                    <a:pt x="5" y="9"/>
                    <a:pt x="5" y="9"/>
                    <a:pt x="5"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2" y="13"/>
                    <a:pt x="2" y="13"/>
                    <a:pt x="2" y="13"/>
                  </a:cubicBezTo>
                  <a:cubicBezTo>
                    <a:pt x="2" y="12"/>
                    <a:pt x="2" y="12"/>
                    <a:pt x="2" y="12"/>
                  </a:cubicBezTo>
                  <a:cubicBezTo>
                    <a:pt x="2" y="13"/>
                    <a:pt x="2" y="13"/>
                    <a:pt x="2" y="13"/>
                  </a:cubicBezTo>
                  <a:cubicBezTo>
                    <a:pt x="2" y="13"/>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3" y="14"/>
                    <a:pt x="3" y="14"/>
                    <a:pt x="3" y="14"/>
                  </a:cubicBezTo>
                  <a:cubicBezTo>
                    <a:pt x="3"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4"/>
                    <a:pt x="4" y="14"/>
                    <a:pt x="4" y="14"/>
                  </a:cubicBezTo>
                  <a:cubicBezTo>
                    <a:pt x="4" y="14"/>
                    <a:pt x="4" y="14"/>
                    <a:pt x="4" y="14"/>
                  </a:cubicBezTo>
                  <a:cubicBezTo>
                    <a:pt x="4" y="14"/>
                    <a:pt x="4" y="14"/>
                    <a:pt x="4" y="14"/>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2" y="19"/>
                    <a:pt x="2" y="19"/>
                    <a:pt x="2" y="19"/>
                  </a:cubicBezTo>
                  <a:cubicBezTo>
                    <a:pt x="1"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8"/>
                    <a:pt x="2" y="18"/>
                    <a:pt x="2" y="18"/>
                  </a:cubicBezTo>
                  <a:cubicBezTo>
                    <a:pt x="2" y="19"/>
                    <a:pt x="2" y="19"/>
                    <a:pt x="2" y="19"/>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2" y="20"/>
                    <a:pt x="1" y="20"/>
                    <a:pt x="1" y="20"/>
                  </a:cubicBezTo>
                  <a:cubicBezTo>
                    <a:pt x="1" y="20"/>
                    <a:pt x="1" y="20"/>
                    <a:pt x="1" y="20"/>
                  </a:cubicBezTo>
                  <a:cubicBezTo>
                    <a:pt x="1" y="20"/>
                    <a:pt x="1" y="20"/>
                    <a:pt x="1" y="20"/>
                  </a:cubicBezTo>
                  <a:cubicBezTo>
                    <a:pt x="0" y="21"/>
                    <a:pt x="0" y="21"/>
                    <a:pt x="0" y="21"/>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3" y="26"/>
                    <a:pt x="3" y="26"/>
                    <a:pt x="3" y="26"/>
                  </a:cubicBezTo>
                  <a:cubicBezTo>
                    <a:pt x="3" y="26"/>
                    <a:pt x="3" y="26"/>
                    <a:pt x="3" y="26"/>
                  </a:cubicBezTo>
                  <a:cubicBezTo>
                    <a:pt x="3" y="26"/>
                    <a:pt x="3" y="26"/>
                    <a:pt x="3" y="26"/>
                  </a:cubicBezTo>
                  <a:cubicBezTo>
                    <a:pt x="3" y="26"/>
                    <a:pt x="3" y="26"/>
                    <a:pt x="3" y="26"/>
                  </a:cubicBezTo>
                  <a:cubicBezTo>
                    <a:pt x="2" y="26"/>
                    <a:pt x="2" y="26"/>
                    <a:pt x="2" y="26"/>
                  </a:cubicBezTo>
                  <a:cubicBezTo>
                    <a:pt x="3" y="26"/>
                    <a:pt x="3" y="26"/>
                    <a:pt x="3" y="26"/>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1" y="28"/>
                    <a:pt x="1" y="28"/>
                    <a:pt x="1" y="28"/>
                  </a:cubicBezTo>
                  <a:cubicBezTo>
                    <a:pt x="1" y="28"/>
                    <a:pt x="1" y="28"/>
                    <a:pt x="1" y="28"/>
                  </a:cubicBezTo>
                  <a:cubicBezTo>
                    <a:pt x="1" y="28"/>
                    <a:pt x="1" y="28"/>
                    <a:pt x="1" y="28"/>
                  </a:cubicBezTo>
                  <a:cubicBezTo>
                    <a:pt x="1" y="28"/>
                    <a:pt x="1" y="28"/>
                    <a:pt x="1" y="28"/>
                  </a:cubicBezTo>
                  <a:cubicBezTo>
                    <a:pt x="2" y="29"/>
                    <a:pt x="2" y="29"/>
                    <a:pt x="2" y="29"/>
                  </a:cubicBezTo>
                  <a:cubicBezTo>
                    <a:pt x="2" y="28"/>
                    <a:pt x="2" y="28"/>
                    <a:pt x="2" y="28"/>
                  </a:cubicBezTo>
                  <a:cubicBezTo>
                    <a:pt x="2" y="29"/>
                    <a:pt x="2" y="29"/>
                    <a:pt x="2" y="29"/>
                  </a:cubicBezTo>
                  <a:cubicBezTo>
                    <a:pt x="2" y="29"/>
                    <a:pt x="2" y="29"/>
                    <a:pt x="2" y="29"/>
                  </a:cubicBezTo>
                  <a:cubicBezTo>
                    <a:pt x="2" y="29"/>
                    <a:pt x="2" y="29"/>
                    <a:pt x="2" y="29"/>
                  </a:cubicBezTo>
                  <a:cubicBezTo>
                    <a:pt x="2"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2" y="30"/>
                    <a:pt x="2" y="30"/>
                    <a:pt x="2" y="30"/>
                  </a:cubicBezTo>
                  <a:cubicBezTo>
                    <a:pt x="1" y="30"/>
                    <a:pt x="1" y="30"/>
                    <a:pt x="1" y="30"/>
                  </a:cubicBezTo>
                  <a:cubicBezTo>
                    <a:pt x="2" y="30"/>
                    <a:pt x="2" y="30"/>
                    <a:pt x="2"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3" y="34"/>
                    <a:pt x="3" y="34"/>
                    <a:pt x="3" y="34"/>
                  </a:cubicBezTo>
                  <a:cubicBezTo>
                    <a:pt x="3" y="34"/>
                    <a:pt x="3" y="34"/>
                    <a:pt x="3" y="34"/>
                  </a:cubicBezTo>
                  <a:cubicBezTo>
                    <a:pt x="3" y="34"/>
                    <a:pt x="3" y="34"/>
                    <a:pt x="3" y="34"/>
                  </a:cubicBezTo>
                  <a:cubicBezTo>
                    <a:pt x="3" y="34"/>
                    <a:pt x="3" y="35"/>
                    <a:pt x="3" y="35"/>
                  </a:cubicBezTo>
                  <a:cubicBezTo>
                    <a:pt x="3" y="35"/>
                    <a:pt x="3" y="34"/>
                    <a:pt x="3" y="34"/>
                  </a:cubicBezTo>
                  <a:cubicBezTo>
                    <a:pt x="4" y="35"/>
                    <a:pt x="4" y="35"/>
                    <a:pt x="4" y="35"/>
                  </a:cubicBezTo>
                  <a:cubicBezTo>
                    <a:pt x="4" y="35"/>
                    <a:pt x="4" y="35"/>
                    <a:pt x="4" y="35"/>
                  </a:cubicBezTo>
                  <a:cubicBezTo>
                    <a:pt x="4" y="35"/>
                    <a:pt x="4" y="35"/>
                    <a:pt x="4" y="35"/>
                  </a:cubicBezTo>
                  <a:cubicBezTo>
                    <a:pt x="5" y="35"/>
                    <a:pt x="5" y="35"/>
                    <a:pt x="5" y="35"/>
                  </a:cubicBezTo>
                  <a:cubicBezTo>
                    <a:pt x="5" y="34"/>
                    <a:pt x="5" y="34"/>
                    <a:pt x="5" y="34"/>
                  </a:cubicBezTo>
                  <a:cubicBezTo>
                    <a:pt x="5" y="34"/>
                    <a:pt x="5" y="34"/>
                    <a:pt x="5" y="34"/>
                  </a:cubicBezTo>
                  <a:cubicBezTo>
                    <a:pt x="5" y="34"/>
                    <a:pt x="5" y="34"/>
                    <a:pt x="5" y="34"/>
                  </a:cubicBezTo>
                  <a:cubicBezTo>
                    <a:pt x="5" y="35"/>
                    <a:pt x="5" y="35"/>
                    <a:pt x="5" y="35"/>
                  </a:cubicBezTo>
                  <a:cubicBezTo>
                    <a:pt x="5" y="34"/>
                    <a:pt x="5" y="34"/>
                    <a:pt x="5" y="34"/>
                  </a:cubicBezTo>
                  <a:cubicBezTo>
                    <a:pt x="6" y="35"/>
                    <a:pt x="6" y="35"/>
                    <a:pt x="6" y="35"/>
                  </a:cubicBezTo>
                  <a:cubicBezTo>
                    <a:pt x="5" y="35"/>
                    <a:pt x="5" y="35"/>
                    <a:pt x="5" y="35"/>
                  </a:cubicBezTo>
                  <a:cubicBezTo>
                    <a:pt x="5" y="35"/>
                    <a:pt x="5" y="35"/>
                    <a:pt x="5" y="35"/>
                  </a:cubicBezTo>
                  <a:cubicBezTo>
                    <a:pt x="5"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6"/>
                    <a:pt x="6" y="36"/>
                    <a:pt x="6" y="36"/>
                  </a:cubicBezTo>
                  <a:cubicBezTo>
                    <a:pt x="7" y="36"/>
                    <a:pt x="7" y="36"/>
                    <a:pt x="7" y="36"/>
                  </a:cubicBezTo>
                  <a:cubicBezTo>
                    <a:pt x="7" y="36"/>
                    <a:pt x="7" y="36"/>
                    <a:pt x="7" y="36"/>
                  </a:cubicBezTo>
                  <a:cubicBezTo>
                    <a:pt x="7" y="36"/>
                    <a:pt x="7" y="36"/>
                    <a:pt x="7" y="36"/>
                  </a:cubicBezTo>
                  <a:cubicBezTo>
                    <a:pt x="7" y="36"/>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9" y="37"/>
                    <a:pt x="9" y="37"/>
                    <a:pt x="9" y="37"/>
                  </a:cubicBezTo>
                  <a:cubicBezTo>
                    <a:pt x="8" y="37"/>
                    <a:pt x="8" y="37"/>
                    <a:pt x="8" y="37"/>
                  </a:cubicBezTo>
                  <a:cubicBezTo>
                    <a:pt x="8" y="37"/>
                    <a:pt x="8" y="37"/>
                    <a:pt x="8" y="37"/>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8" y="39"/>
                  </a:cubicBezTo>
                  <a:cubicBezTo>
                    <a:pt x="8" y="39"/>
                    <a:pt x="8" y="39"/>
                    <a:pt x="8" y="39"/>
                  </a:cubicBezTo>
                  <a:cubicBezTo>
                    <a:pt x="8" y="39"/>
                    <a:pt x="8" y="39"/>
                    <a:pt x="8" y="39"/>
                  </a:cubicBezTo>
                  <a:cubicBezTo>
                    <a:pt x="8" y="39"/>
                    <a:pt x="8" y="39"/>
                    <a:pt x="8" y="39"/>
                  </a:cubicBezTo>
                  <a:cubicBezTo>
                    <a:pt x="8" y="39"/>
                    <a:pt x="8" y="39"/>
                    <a:pt x="8" y="39"/>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3"/>
                    <a:pt x="8"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29" name="Freeform 1631"/>
            <p:cNvSpPr>
              <a:spLocks/>
            </p:cNvSpPr>
            <p:nvPr/>
          </p:nvSpPr>
          <p:spPr bwMode="auto">
            <a:xfrm>
              <a:off x="4989513" y="7699375"/>
              <a:ext cx="146050" cy="268288"/>
            </a:xfrm>
            <a:custGeom>
              <a:avLst/>
              <a:gdLst>
                <a:gd name="T0" fmla="*/ 23 w 119"/>
                <a:gd name="T1" fmla="*/ 144 h 220"/>
                <a:gd name="T2" fmla="*/ 24 w 119"/>
                <a:gd name="T3" fmla="*/ 147 h 220"/>
                <a:gd name="T4" fmla="*/ 29 w 119"/>
                <a:gd name="T5" fmla="*/ 157 h 220"/>
                <a:gd name="T6" fmla="*/ 15 w 119"/>
                <a:gd name="T7" fmla="*/ 169 h 220"/>
                <a:gd name="T8" fmla="*/ 11 w 119"/>
                <a:gd name="T9" fmla="*/ 176 h 220"/>
                <a:gd name="T10" fmla="*/ 12 w 119"/>
                <a:gd name="T11" fmla="*/ 178 h 220"/>
                <a:gd name="T12" fmla="*/ 25 w 119"/>
                <a:gd name="T13" fmla="*/ 178 h 220"/>
                <a:gd name="T14" fmla="*/ 32 w 119"/>
                <a:gd name="T15" fmla="*/ 179 h 220"/>
                <a:gd name="T16" fmla="*/ 46 w 119"/>
                <a:gd name="T17" fmla="*/ 181 h 220"/>
                <a:gd name="T18" fmla="*/ 47 w 119"/>
                <a:gd name="T19" fmla="*/ 185 h 220"/>
                <a:gd name="T20" fmla="*/ 36 w 119"/>
                <a:gd name="T21" fmla="*/ 189 h 220"/>
                <a:gd name="T22" fmla="*/ 25 w 119"/>
                <a:gd name="T23" fmla="*/ 193 h 220"/>
                <a:gd name="T24" fmla="*/ 17 w 119"/>
                <a:gd name="T25" fmla="*/ 203 h 220"/>
                <a:gd name="T26" fmla="*/ 7 w 119"/>
                <a:gd name="T27" fmla="*/ 213 h 220"/>
                <a:gd name="T28" fmla="*/ 11 w 119"/>
                <a:gd name="T29" fmla="*/ 218 h 220"/>
                <a:gd name="T30" fmla="*/ 17 w 119"/>
                <a:gd name="T31" fmla="*/ 212 h 220"/>
                <a:gd name="T32" fmla="*/ 26 w 119"/>
                <a:gd name="T33" fmla="*/ 208 h 220"/>
                <a:gd name="T34" fmla="*/ 32 w 119"/>
                <a:gd name="T35" fmla="*/ 214 h 220"/>
                <a:gd name="T36" fmla="*/ 37 w 119"/>
                <a:gd name="T37" fmla="*/ 206 h 220"/>
                <a:gd name="T38" fmla="*/ 53 w 119"/>
                <a:gd name="T39" fmla="*/ 206 h 220"/>
                <a:gd name="T40" fmla="*/ 61 w 119"/>
                <a:gd name="T41" fmla="*/ 202 h 220"/>
                <a:gd name="T42" fmla="*/ 75 w 119"/>
                <a:gd name="T43" fmla="*/ 200 h 220"/>
                <a:gd name="T44" fmla="*/ 83 w 119"/>
                <a:gd name="T45" fmla="*/ 200 h 220"/>
                <a:gd name="T46" fmla="*/ 115 w 119"/>
                <a:gd name="T47" fmla="*/ 187 h 220"/>
                <a:gd name="T48" fmla="*/ 101 w 119"/>
                <a:gd name="T49" fmla="*/ 184 h 220"/>
                <a:gd name="T50" fmla="*/ 98 w 119"/>
                <a:gd name="T51" fmla="*/ 183 h 220"/>
                <a:gd name="T52" fmla="*/ 105 w 119"/>
                <a:gd name="T53" fmla="*/ 177 h 220"/>
                <a:gd name="T54" fmla="*/ 112 w 119"/>
                <a:gd name="T55" fmla="*/ 172 h 220"/>
                <a:gd name="T56" fmla="*/ 118 w 119"/>
                <a:gd name="T57" fmla="*/ 160 h 220"/>
                <a:gd name="T58" fmla="*/ 94 w 119"/>
                <a:gd name="T59" fmla="*/ 147 h 220"/>
                <a:gd name="T60" fmla="*/ 91 w 119"/>
                <a:gd name="T61" fmla="*/ 131 h 220"/>
                <a:gd name="T62" fmla="*/ 87 w 119"/>
                <a:gd name="T63" fmla="*/ 115 h 220"/>
                <a:gd name="T64" fmla="*/ 70 w 119"/>
                <a:gd name="T65" fmla="*/ 94 h 220"/>
                <a:gd name="T66" fmla="*/ 60 w 119"/>
                <a:gd name="T67" fmla="*/ 72 h 220"/>
                <a:gd name="T68" fmla="*/ 37 w 119"/>
                <a:gd name="T69" fmla="*/ 68 h 220"/>
                <a:gd name="T70" fmla="*/ 51 w 119"/>
                <a:gd name="T71" fmla="*/ 60 h 220"/>
                <a:gd name="T72" fmla="*/ 58 w 119"/>
                <a:gd name="T73" fmla="*/ 45 h 220"/>
                <a:gd name="T74" fmla="*/ 51 w 119"/>
                <a:gd name="T75" fmla="*/ 25 h 220"/>
                <a:gd name="T76" fmla="*/ 33 w 119"/>
                <a:gd name="T77" fmla="*/ 25 h 220"/>
                <a:gd name="T78" fmla="*/ 35 w 119"/>
                <a:gd name="T79" fmla="*/ 18 h 220"/>
                <a:gd name="T80" fmla="*/ 34 w 119"/>
                <a:gd name="T81" fmla="*/ 2 h 220"/>
                <a:gd name="T82" fmla="*/ 24 w 119"/>
                <a:gd name="T83" fmla="*/ 5 h 220"/>
                <a:gd name="T84" fmla="*/ 20 w 119"/>
                <a:gd name="T85" fmla="*/ 6 h 220"/>
                <a:gd name="T86" fmla="*/ 16 w 119"/>
                <a:gd name="T87" fmla="*/ 11 h 220"/>
                <a:gd name="T88" fmla="*/ 16 w 119"/>
                <a:gd name="T89" fmla="*/ 16 h 220"/>
                <a:gd name="T90" fmla="*/ 12 w 119"/>
                <a:gd name="T91" fmla="*/ 21 h 220"/>
                <a:gd name="T92" fmla="*/ 11 w 119"/>
                <a:gd name="T93" fmla="*/ 28 h 220"/>
                <a:gd name="T94" fmla="*/ 10 w 119"/>
                <a:gd name="T95" fmla="*/ 34 h 220"/>
                <a:gd name="T96" fmla="*/ 7 w 119"/>
                <a:gd name="T97" fmla="*/ 44 h 220"/>
                <a:gd name="T98" fmla="*/ 4 w 119"/>
                <a:gd name="T99" fmla="*/ 49 h 220"/>
                <a:gd name="T100" fmla="*/ 13 w 119"/>
                <a:gd name="T101" fmla="*/ 51 h 220"/>
                <a:gd name="T102" fmla="*/ 17 w 119"/>
                <a:gd name="T103" fmla="*/ 54 h 220"/>
                <a:gd name="T104" fmla="*/ 9 w 119"/>
                <a:gd name="T105" fmla="*/ 66 h 220"/>
                <a:gd name="T106" fmla="*/ 6 w 119"/>
                <a:gd name="T107" fmla="*/ 82 h 220"/>
                <a:gd name="T108" fmla="*/ 18 w 119"/>
                <a:gd name="T109" fmla="*/ 62 h 220"/>
                <a:gd name="T110" fmla="*/ 20 w 119"/>
                <a:gd name="T111" fmla="*/ 67 h 220"/>
                <a:gd name="T112" fmla="*/ 21 w 119"/>
                <a:gd name="T113" fmla="*/ 82 h 220"/>
                <a:gd name="T114" fmla="*/ 18 w 119"/>
                <a:gd name="T115" fmla="*/ 101 h 220"/>
                <a:gd name="T116" fmla="*/ 34 w 119"/>
                <a:gd name="T117" fmla="*/ 98 h 220"/>
                <a:gd name="T118" fmla="*/ 38 w 119"/>
                <a:gd name="T119" fmla="*/ 102 h 220"/>
                <a:gd name="T120" fmla="*/ 46 w 119"/>
                <a:gd name="T121" fmla="*/ 115 h 220"/>
                <a:gd name="T122" fmla="*/ 45 w 119"/>
                <a:gd name="T123" fmla="*/ 125 h 220"/>
                <a:gd name="T124" fmla="*/ 46 w 119"/>
                <a:gd name="T125" fmla="*/ 1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 h="220">
                  <a:moveTo>
                    <a:pt x="41" y="136"/>
                  </a:moveTo>
                  <a:cubicBezTo>
                    <a:pt x="41" y="136"/>
                    <a:pt x="41" y="136"/>
                    <a:pt x="41" y="136"/>
                  </a:cubicBezTo>
                  <a:cubicBezTo>
                    <a:pt x="41" y="136"/>
                    <a:pt x="41" y="136"/>
                    <a:pt x="41" y="136"/>
                  </a:cubicBezTo>
                  <a:cubicBezTo>
                    <a:pt x="41" y="136"/>
                    <a:pt x="41" y="135"/>
                    <a:pt x="41" y="135"/>
                  </a:cubicBezTo>
                  <a:cubicBezTo>
                    <a:pt x="41" y="135"/>
                    <a:pt x="41" y="135"/>
                    <a:pt x="41" y="135"/>
                  </a:cubicBezTo>
                  <a:cubicBezTo>
                    <a:pt x="41" y="135"/>
                    <a:pt x="41" y="135"/>
                    <a:pt x="41" y="135"/>
                  </a:cubicBezTo>
                  <a:cubicBezTo>
                    <a:pt x="41" y="135"/>
                    <a:pt x="41" y="135"/>
                    <a:pt x="41" y="135"/>
                  </a:cubicBezTo>
                  <a:cubicBezTo>
                    <a:pt x="40" y="135"/>
                    <a:pt x="40" y="135"/>
                    <a:pt x="40" y="135"/>
                  </a:cubicBezTo>
                  <a:cubicBezTo>
                    <a:pt x="40" y="135"/>
                    <a:pt x="40" y="135"/>
                    <a:pt x="40" y="135"/>
                  </a:cubicBezTo>
                  <a:cubicBezTo>
                    <a:pt x="40" y="135"/>
                    <a:pt x="40" y="135"/>
                    <a:pt x="40" y="135"/>
                  </a:cubicBezTo>
                  <a:cubicBezTo>
                    <a:pt x="40" y="135"/>
                    <a:pt x="40" y="135"/>
                    <a:pt x="40" y="135"/>
                  </a:cubicBezTo>
                  <a:cubicBezTo>
                    <a:pt x="40" y="135"/>
                    <a:pt x="39" y="135"/>
                    <a:pt x="39" y="135"/>
                  </a:cubicBezTo>
                  <a:cubicBezTo>
                    <a:pt x="39" y="135"/>
                    <a:pt x="39" y="135"/>
                    <a:pt x="39" y="135"/>
                  </a:cubicBezTo>
                  <a:cubicBezTo>
                    <a:pt x="39" y="135"/>
                    <a:pt x="39" y="136"/>
                    <a:pt x="39" y="136"/>
                  </a:cubicBezTo>
                  <a:cubicBezTo>
                    <a:pt x="39" y="136"/>
                    <a:pt x="39" y="136"/>
                    <a:pt x="38" y="136"/>
                  </a:cubicBezTo>
                  <a:cubicBezTo>
                    <a:pt x="38" y="136"/>
                    <a:pt x="38" y="136"/>
                    <a:pt x="38" y="136"/>
                  </a:cubicBezTo>
                  <a:cubicBezTo>
                    <a:pt x="38" y="136"/>
                    <a:pt x="38" y="136"/>
                    <a:pt x="38" y="136"/>
                  </a:cubicBezTo>
                  <a:cubicBezTo>
                    <a:pt x="38" y="136"/>
                    <a:pt x="38" y="136"/>
                    <a:pt x="38" y="136"/>
                  </a:cubicBezTo>
                  <a:cubicBezTo>
                    <a:pt x="38" y="136"/>
                    <a:pt x="38" y="136"/>
                    <a:pt x="38" y="136"/>
                  </a:cubicBezTo>
                  <a:cubicBezTo>
                    <a:pt x="38" y="136"/>
                    <a:pt x="38" y="136"/>
                    <a:pt x="38" y="136"/>
                  </a:cubicBezTo>
                  <a:cubicBezTo>
                    <a:pt x="38" y="136"/>
                    <a:pt x="37" y="136"/>
                    <a:pt x="37" y="136"/>
                  </a:cubicBezTo>
                  <a:cubicBezTo>
                    <a:pt x="37" y="136"/>
                    <a:pt x="37" y="136"/>
                    <a:pt x="37" y="136"/>
                  </a:cubicBezTo>
                  <a:cubicBezTo>
                    <a:pt x="37" y="136"/>
                    <a:pt x="37" y="137"/>
                    <a:pt x="36" y="137"/>
                  </a:cubicBezTo>
                  <a:cubicBezTo>
                    <a:pt x="36" y="137"/>
                    <a:pt x="36" y="137"/>
                    <a:pt x="36" y="137"/>
                  </a:cubicBezTo>
                  <a:cubicBezTo>
                    <a:pt x="36" y="136"/>
                    <a:pt x="36" y="137"/>
                    <a:pt x="36" y="137"/>
                  </a:cubicBezTo>
                  <a:cubicBezTo>
                    <a:pt x="36" y="137"/>
                    <a:pt x="36" y="137"/>
                    <a:pt x="35" y="137"/>
                  </a:cubicBezTo>
                  <a:cubicBezTo>
                    <a:pt x="35" y="137"/>
                    <a:pt x="35" y="136"/>
                    <a:pt x="35" y="136"/>
                  </a:cubicBezTo>
                  <a:cubicBezTo>
                    <a:pt x="35" y="136"/>
                    <a:pt x="35" y="137"/>
                    <a:pt x="35" y="137"/>
                  </a:cubicBezTo>
                  <a:cubicBezTo>
                    <a:pt x="35" y="136"/>
                    <a:pt x="35" y="136"/>
                    <a:pt x="35"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3" y="136"/>
                    <a:pt x="33" y="136"/>
                  </a:cubicBezTo>
                  <a:cubicBezTo>
                    <a:pt x="33" y="136"/>
                    <a:pt x="33" y="136"/>
                    <a:pt x="33" y="136"/>
                  </a:cubicBezTo>
                  <a:cubicBezTo>
                    <a:pt x="33" y="136"/>
                    <a:pt x="33" y="136"/>
                    <a:pt x="33" y="136"/>
                  </a:cubicBezTo>
                  <a:cubicBezTo>
                    <a:pt x="33" y="136"/>
                    <a:pt x="33" y="136"/>
                    <a:pt x="33" y="135"/>
                  </a:cubicBezTo>
                  <a:cubicBezTo>
                    <a:pt x="33" y="135"/>
                    <a:pt x="33" y="135"/>
                    <a:pt x="33" y="135"/>
                  </a:cubicBezTo>
                  <a:cubicBezTo>
                    <a:pt x="33" y="135"/>
                    <a:pt x="33" y="135"/>
                    <a:pt x="33" y="135"/>
                  </a:cubicBezTo>
                  <a:cubicBezTo>
                    <a:pt x="33" y="135"/>
                    <a:pt x="33" y="135"/>
                    <a:pt x="33" y="135"/>
                  </a:cubicBezTo>
                  <a:cubicBezTo>
                    <a:pt x="33" y="135"/>
                    <a:pt x="32" y="135"/>
                    <a:pt x="32" y="135"/>
                  </a:cubicBezTo>
                  <a:cubicBezTo>
                    <a:pt x="32" y="135"/>
                    <a:pt x="32" y="135"/>
                    <a:pt x="32" y="135"/>
                  </a:cubicBezTo>
                  <a:cubicBezTo>
                    <a:pt x="32" y="135"/>
                    <a:pt x="32" y="135"/>
                    <a:pt x="32" y="135"/>
                  </a:cubicBezTo>
                  <a:cubicBezTo>
                    <a:pt x="32" y="135"/>
                    <a:pt x="32" y="136"/>
                    <a:pt x="32" y="136"/>
                  </a:cubicBezTo>
                  <a:cubicBezTo>
                    <a:pt x="32" y="136"/>
                    <a:pt x="33" y="136"/>
                    <a:pt x="33" y="136"/>
                  </a:cubicBezTo>
                  <a:cubicBezTo>
                    <a:pt x="33" y="136"/>
                    <a:pt x="33" y="136"/>
                    <a:pt x="33" y="136"/>
                  </a:cubicBezTo>
                  <a:cubicBezTo>
                    <a:pt x="33" y="136"/>
                    <a:pt x="33" y="136"/>
                    <a:pt x="33" y="136"/>
                  </a:cubicBezTo>
                  <a:cubicBezTo>
                    <a:pt x="33" y="136"/>
                    <a:pt x="33" y="136"/>
                    <a:pt x="33" y="136"/>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6"/>
                    <a:pt x="33" y="136"/>
                    <a:pt x="33" y="136"/>
                  </a:cubicBezTo>
                  <a:cubicBezTo>
                    <a:pt x="33" y="136"/>
                    <a:pt x="33" y="136"/>
                    <a:pt x="32" y="137"/>
                  </a:cubicBezTo>
                  <a:cubicBezTo>
                    <a:pt x="32" y="137"/>
                    <a:pt x="32" y="137"/>
                    <a:pt x="32" y="137"/>
                  </a:cubicBezTo>
                  <a:cubicBezTo>
                    <a:pt x="32" y="137"/>
                    <a:pt x="32" y="137"/>
                    <a:pt x="32" y="137"/>
                  </a:cubicBezTo>
                  <a:cubicBezTo>
                    <a:pt x="32" y="137"/>
                    <a:pt x="32" y="137"/>
                    <a:pt x="32" y="137"/>
                  </a:cubicBezTo>
                  <a:cubicBezTo>
                    <a:pt x="32" y="137"/>
                    <a:pt x="32" y="137"/>
                    <a:pt x="32" y="137"/>
                  </a:cubicBezTo>
                  <a:cubicBezTo>
                    <a:pt x="32" y="137"/>
                    <a:pt x="32" y="137"/>
                    <a:pt x="32" y="137"/>
                  </a:cubicBezTo>
                  <a:cubicBezTo>
                    <a:pt x="32" y="137"/>
                    <a:pt x="31" y="137"/>
                    <a:pt x="31" y="137"/>
                  </a:cubicBezTo>
                  <a:cubicBezTo>
                    <a:pt x="31" y="137"/>
                    <a:pt x="31" y="137"/>
                    <a:pt x="31" y="137"/>
                  </a:cubicBezTo>
                  <a:cubicBezTo>
                    <a:pt x="31" y="137"/>
                    <a:pt x="31" y="137"/>
                    <a:pt x="31" y="137"/>
                  </a:cubicBezTo>
                  <a:cubicBezTo>
                    <a:pt x="30" y="137"/>
                    <a:pt x="30" y="137"/>
                    <a:pt x="30" y="137"/>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7" y="138"/>
                    <a:pt x="27" y="138"/>
                    <a:pt x="27" y="138"/>
                  </a:cubicBezTo>
                  <a:cubicBezTo>
                    <a:pt x="27" y="138"/>
                    <a:pt x="27" y="138"/>
                    <a:pt x="27" y="138"/>
                  </a:cubicBezTo>
                  <a:cubicBezTo>
                    <a:pt x="27" y="139"/>
                    <a:pt x="27" y="139"/>
                    <a:pt x="27" y="139"/>
                  </a:cubicBezTo>
                  <a:cubicBezTo>
                    <a:pt x="27" y="139"/>
                    <a:pt x="27" y="139"/>
                    <a:pt x="27" y="139"/>
                  </a:cubicBezTo>
                  <a:cubicBezTo>
                    <a:pt x="27" y="139"/>
                    <a:pt x="27" y="139"/>
                    <a:pt x="27" y="139"/>
                  </a:cubicBezTo>
                  <a:cubicBezTo>
                    <a:pt x="27" y="139"/>
                    <a:pt x="27" y="139"/>
                    <a:pt x="27" y="139"/>
                  </a:cubicBezTo>
                  <a:cubicBezTo>
                    <a:pt x="27" y="139"/>
                    <a:pt x="27" y="139"/>
                    <a:pt x="27" y="139"/>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2"/>
                    <a:pt x="25" y="142"/>
                    <a:pt x="25" y="142"/>
                  </a:cubicBezTo>
                  <a:cubicBezTo>
                    <a:pt x="25" y="142"/>
                    <a:pt x="25" y="142"/>
                    <a:pt x="25" y="142"/>
                  </a:cubicBezTo>
                  <a:cubicBezTo>
                    <a:pt x="25" y="142"/>
                    <a:pt x="25" y="142"/>
                    <a:pt x="25" y="142"/>
                  </a:cubicBezTo>
                  <a:cubicBezTo>
                    <a:pt x="25" y="142"/>
                    <a:pt x="25" y="142"/>
                    <a:pt x="25" y="142"/>
                  </a:cubicBezTo>
                  <a:cubicBezTo>
                    <a:pt x="25" y="143"/>
                    <a:pt x="25" y="143"/>
                    <a:pt x="25" y="143"/>
                  </a:cubicBezTo>
                  <a:cubicBezTo>
                    <a:pt x="25" y="143"/>
                    <a:pt x="25" y="143"/>
                    <a:pt x="25" y="143"/>
                  </a:cubicBezTo>
                  <a:cubicBezTo>
                    <a:pt x="25" y="143"/>
                    <a:pt x="25" y="143"/>
                    <a:pt x="25" y="143"/>
                  </a:cubicBezTo>
                  <a:cubicBezTo>
                    <a:pt x="25" y="143"/>
                    <a:pt x="25" y="143"/>
                    <a:pt x="25" y="143"/>
                  </a:cubicBezTo>
                  <a:cubicBezTo>
                    <a:pt x="25" y="143"/>
                    <a:pt x="25" y="143"/>
                    <a:pt x="25" y="143"/>
                  </a:cubicBezTo>
                  <a:cubicBezTo>
                    <a:pt x="24" y="143"/>
                    <a:pt x="24" y="143"/>
                    <a:pt x="24" y="143"/>
                  </a:cubicBezTo>
                  <a:cubicBezTo>
                    <a:pt x="24" y="143"/>
                    <a:pt x="24" y="143"/>
                    <a:pt x="24" y="143"/>
                  </a:cubicBezTo>
                  <a:cubicBezTo>
                    <a:pt x="24" y="143"/>
                    <a:pt x="24" y="143"/>
                    <a:pt x="24" y="143"/>
                  </a:cubicBezTo>
                  <a:cubicBezTo>
                    <a:pt x="24" y="144"/>
                    <a:pt x="24" y="144"/>
                    <a:pt x="24" y="144"/>
                  </a:cubicBezTo>
                  <a:cubicBezTo>
                    <a:pt x="24" y="144"/>
                    <a:pt x="24" y="144"/>
                    <a:pt x="24" y="144"/>
                  </a:cubicBezTo>
                  <a:cubicBezTo>
                    <a:pt x="24" y="144"/>
                    <a:pt x="24" y="144"/>
                    <a:pt x="24" y="144"/>
                  </a:cubicBezTo>
                  <a:cubicBezTo>
                    <a:pt x="24" y="144"/>
                    <a:pt x="24"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5"/>
                    <a:pt x="23" y="145"/>
                    <a:pt x="23" y="145"/>
                  </a:cubicBezTo>
                  <a:cubicBezTo>
                    <a:pt x="23" y="145"/>
                    <a:pt x="23" y="145"/>
                    <a:pt x="23" y="145"/>
                  </a:cubicBezTo>
                  <a:cubicBezTo>
                    <a:pt x="23" y="145"/>
                    <a:pt x="23" y="145"/>
                    <a:pt x="23" y="145"/>
                  </a:cubicBezTo>
                  <a:cubicBezTo>
                    <a:pt x="23" y="145"/>
                    <a:pt x="23" y="145"/>
                    <a:pt x="23"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1" y="145"/>
                    <a:pt x="21" y="145"/>
                    <a:pt x="21" y="145"/>
                  </a:cubicBezTo>
                  <a:cubicBezTo>
                    <a:pt x="21" y="145"/>
                    <a:pt x="22"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6"/>
                    <a:pt x="21" y="146"/>
                    <a:pt x="21" y="146"/>
                  </a:cubicBezTo>
                  <a:cubicBezTo>
                    <a:pt x="21" y="146"/>
                    <a:pt x="21" y="146"/>
                    <a:pt x="21" y="146"/>
                  </a:cubicBezTo>
                  <a:cubicBezTo>
                    <a:pt x="21" y="146"/>
                    <a:pt x="21" y="146"/>
                    <a:pt x="21" y="146"/>
                  </a:cubicBezTo>
                  <a:cubicBezTo>
                    <a:pt x="21" y="146"/>
                    <a:pt x="21" y="146"/>
                    <a:pt x="21"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8" y="148"/>
                    <a:pt x="18" y="148"/>
                    <a:pt x="18" y="148"/>
                  </a:cubicBezTo>
                  <a:cubicBezTo>
                    <a:pt x="18" y="148"/>
                    <a:pt x="18" y="148"/>
                    <a:pt x="18" y="148"/>
                  </a:cubicBezTo>
                  <a:cubicBezTo>
                    <a:pt x="19" y="148"/>
                    <a:pt x="19" y="148"/>
                    <a:pt x="19" y="148"/>
                  </a:cubicBezTo>
                  <a:cubicBezTo>
                    <a:pt x="18" y="148"/>
                    <a:pt x="18" y="148"/>
                    <a:pt x="18" y="148"/>
                  </a:cubicBezTo>
                  <a:cubicBezTo>
                    <a:pt x="18" y="148"/>
                    <a:pt x="18" y="149"/>
                    <a:pt x="18" y="149"/>
                  </a:cubicBezTo>
                  <a:cubicBezTo>
                    <a:pt x="18" y="149"/>
                    <a:pt x="18" y="149"/>
                    <a:pt x="18" y="149"/>
                  </a:cubicBezTo>
                  <a:cubicBezTo>
                    <a:pt x="18" y="149"/>
                    <a:pt x="18" y="149"/>
                    <a:pt x="18"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8"/>
                    <a:pt x="20" y="148"/>
                    <a:pt x="20"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3" y="149"/>
                    <a:pt x="23" y="149"/>
                    <a:pt x="23" y="149"/>
                  </a:cubicBezTo>
                  <a:cubicBezTo>
                    <a:pt x="23" y="149"/>
                    <a:pt x="23" y="149"/>
                    <a:pt x="23" y="149"/>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3" y="148"/>
                    <a:pt x="23" y="148"/>
                    <a:pt x="23" y="148"/>
                  </a:cubicBezTo>
                  <a:cubicBezTo>
                    <a:pt x="23" y="148"/>
                    <a:pt x="23" y="148"/>
                    <a:pt x="23" y="148"/>
                  </a:cubicBezTo>
                  <a:cubicBezTo>
                    <a:pt x="23" y="148"/>
                    <a:pt x="23" y="148"/>
                    <a:pt x="23" y="148"/>
                  </a:cubicBezTo>
                  <a:cubicBezTo>
                    <a:pt x="23" y="148"/>
                    <a:pt x="23" y="148"/>
                    <a:pt x="23" y="148"/>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6"/>
                    <a:pt x="24" y="146"/>
                    <a:pt x="24" y="146"/>
                  </a:cubicBezTo>
                  <a:cubicBezTo>
                    <a:pt x="24" y="146"/>
                    <a:pt x="24" y="146"/>
                    <a:pt x="24" y="146"/>
                  </a:cubicBezTo>
                  <a:cubicBezTo>
                    <a:pt x="24" y="146"/>
                    <a:pt x="24" y="146"/>
                    <a:pt x="24" y="146"/>
                  </a:cubicBezTo>
                  <a:cubicBezTo>
                    <a:pt x="24" y="146"/>
                    <a:pt x="24" y="146"/>
                    <a:pt x="24" y="146"/>
                  </a:cubicBezTo>
                  <a:cubicBezTo>
                    <a:pt x="24" y="146"/>
                    <a:pt x="24" y="146"/>
                    <a:pt x="24"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7" y="146"/>
                    <a:pt x="27" y="146"/>
                    <a:pt x="27" y="146"/>
                  </a:cubicBezTo>
                  <a:cubicBezTo>
                    <a:pt x="27" y="146"/>
                    <a:pt x="27" y="146"/>
                    <a:pt x="27" y="146"/>
                  </a:cubicBezTo>
                  <a:cubicBezTo>
                    <a:pt x="27" y="146"/>
                    <a:pt x="27" y="146"/>
                    <a:pt x="27"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7"/>
                    <a:pt x="28" y="147"/>
                    <a:pt x="28" y="147"/>
                  </a:cubicBezTo>
                  <a:cubicBezTo>
                    <a:pt x="28" y="147"/>
                    <a:pt x="28" y="147"/>
                    <a:pt x="28" y="147"/>
                  </a:cubicBezTo>
                  <a:cubicBezTo>
                    <a:pt x="28" y="147"/>
                    <a:pt x="28" y="147"/>
                    <a:pt x="28" y="147"/>
                  </a:cubicBezTo>
                  <a:cubicBezTo>
                    <a:pt x="28" y="147"/>
                    <a:pt x="28" y="147"/>
                    <a:pt x="28" y="147"/>
                  </a:cubicBezTo>
                  <a:cubicBezTo>
                    <a:pt x="28" y="147"/>
                    <a:pt x="28" y="147"/>
                    <a:pt x="28" y="147"/>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9"/>
                    <a:pt x="28" y="149"/>
                    <a:pt x="28" y="149"/>
                  </a:cubicBezTo>
                  <a:cubicBezTo>
                    <a:pt x="28" y="149"/>
                    <a:pt x="28" y="149"/>
                    <a:pt x="28" y="149"/>
                  </a:cubicBezTo>
                  <a:cubicBezTo>
                    <a:pt x="28" y="149"/>
                    <a:pt x="28" y="149"/>
                    <a:pt x="28" y="149"/>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9" y="150"/>
                    <a:pt x="29" y="150"/>
                    <a:pt x="29" y="150"/>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0"/>
                    <a:pt x="31" y="150"/>
                  </a:cubicBezTo>
                  <a:cubicBezTo>
                    <a:pt x="31" y="150"/>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8" y="152"/>
                    <a:pt x="28" y="152"/>
                    <a:pt x="28" y="152"/>
                  </a:cubicBezTo>
                  <a:cubicBezTo>
                    <a:pt x="28" y="152"/>
                    <a:pt x="28" y="152"/>
                    <a:pt x="28" y="152"/>
                  </a:cubicBezTo>
                  <a:cubicBezTo>
                    <a:pt x="28" y="153"/>
                    <a:pt x="28" y="153"/>
                    <a:pt x="28" y="153"/>
                  </a:cubicBezTo>
                  <a:cubicBezTo>
                    <a:pt x="28" y="153"/>
                    <a:pt x="28" y="153"/>
                    <a:pt x="28" y="153"/>
                  </a:cubicBezTo>
                  <a:cubicBezTo>
                    <a:pt x="28" y="153"/>
                    <a:pt x="28" y="153"/>
                    <a:pt x="28" y="153"/>
                  </a:cubicBezTo>
                  <a:cubicBezTo>
                    <a:pt x="28" y="153"/>
                    <a:pt x="28" y="153"/>
                    <a:pt x="28" y="153"/>
                  </a:cubicBezTo>
                  <a:cubicBezTo>
                    <a:pt x="28" y="153"/>
                    <a:pt x="28" y="153"/>
                    <a:pt x="28" y="153"/>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9" y="155"/>
                    <a:pt x="29" y="155"/>
                    <a:pt x="29" y="155"/>
                  </a:cubicBezTo>
                  <a:cubicBezTo>
                    <a:pt x="29" y="155"/>
                    <a:pt x="29" y="155"/>
                    <a:pt x="29" y="155"/>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30" y="155"/>
                    <a:pt x="30" y="155"/>
                    <a:pt x="30" y="155"/>
                  </a:cubicBezTo>
                  <a:cubicBezTo>
                    <a:pt x="30" y="155"/>
                    <a:pt x="30" y="155"/>
                    <a:pt x="30" y="155"/>
                  </a:cubicBezTo>
                  <a:cubicBezTo>
                    <a:pt x="30" y="155"/>
                    <a:pt x="30" y="155"/>
                    <a:pt x="30" y="155"/>
                  </a:cubicBezTo>
                  <a:cubicBezTo>
                    <a:pt x="31" y="155"/>
                    <a:pt x="31" y="155"/>
                    <a:pt x="31" y="155"/>
                  </a:cubicBezTo>
                  <a:cubicBezTo>
                    <a:pt x="31" y="155"/>
                    <a:pt x="31" y="155"/>
                    <a:pt x="31" y="155"/>
                  </a:cubicBezTo>
                  <a:cubicBezTo>
                    <a:pt x="31" y="155"/>
                    <a:pt x="30" y="155"/>
                    <a:pt x="30" y="156"/>
                  </a:cubicBezTo>
                  <a:cubicBezTo>
                    <a:pt x="30" y="156"/>
                    <a:pt x="30"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8"/>
                  </a:cubicBezTo>
                  <a:cubicBezTo>
                    <a:pt x="29" y="158"/>
                    <a:pt x="29" y="158"/>
                    <a:pt x="29" y="158"/>
                  </a:cubicBezTo>
                  <a:cubicBezTo>
                    <a:pt x="29" y="158"/>
                    <a:pt x="29" y="158"/>
                    <a:pt x="28" y="158"/>
                  </a:cubicBezTo>
                  <a:cubicBezTo>
                    <a:pt x="28" y="158"/>
                    <a:pt x="29" y="158"/>
                    <a:pt x="29" y="158"/>
                  </a:cubicBezTo>
                  <a:cubicBezTo>
                    <a:pt x="28" y="158"/>
                    <a:pt x="28" y="158"/>
                    <a:pt x="28" y="158"/>
                  </a:cubicBezTo>
                  <a:cubicBezTo>
                    <a:pt x="28" y="158"/>
                    <a:pt x="28" y="158"/>
                    <a:pt x="28" y="158"/>
                  </a:cubicBezTo>
                  <a:cubicBezTo>
                    <a:pt x="28" y="158"/>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60"/>
                    <a:pt x="28" y="160"/>
                  </a:cubicBezTo>
                  <a:cubicBezTo>
                    <a:pt x="28" y="160"/>
                    <a:pt x="28" y="160"/>
                    <a:pt x="28" y="160"/>
                  </a:cubicBezTo>
                  <a:cubicBezTo>
                    <a:pt x="28" y="160"/>
                    <a:pt x="28" y="160"/>
                    <a:pt x="28" y="160"/>
                  </a:cubicBezTo>
                  <a:cubicBezTo>
                    <a:pt x="28" y="160"/>
                    <a:pt x="28" y="160"/>
                    <a:pt x="28" y="160"/>
                  </a:cubicBezTo>
                  <a:cubicBezTo>
                    <a:pt x="28" y="160"/>
                    <a:pt x="28" y="160"/>
                    <a:pt x="28" y="160"/>
                  </a:cubicBezTo>
                  <a:cubicBezTo>
                    <a:pt x="28" y="160"/>
                    <a:pt x="28" y="160"/>
                    <a:pt x="28" y="160"/>
                  </a:cubicBezTo>
                  <a:cubicBezTo>
                    <a:pt x="28" y="160"/>
                    <a:pt x="28" y="160"/>
                    <a:pt x="28" y="161"/>
                  </a:cubicBezTo>
                  <a:cubicBezTo>
                    <a:pt x="28" y="161"/>
                    <a:pt x="28" y="161"/>
                    <a:pt x="28" y="161"/>
                  </a:cubicBezTo>
                  <a:cubicBezTo>
                    <a:pt x="28" y="161"/>
                    <a:pt x="28" y="161"/>
                    <a:pt x="28" y="161"/>
                  </a:cubicBezTo>
                  <a:cubicBezTo>
                    <a:pt x="28" y="161"/>
                    <a:pt x="27" y="161"/>
                    <a:pt x="27" y="161"/>
                  </a:cubicBezTo>
                  <a:cubicBezTo>
                    <a:pt x="27" y="161"/>
                    <a:pt x="27" y="161"/>
                    <a:pt x="27" y="161"/>
                  </a:cubicBezTo>
                  <a:cubicBezTo>
                    <a:pt x="27" y="161"/>
                    <a:pt x="27" y="161"/>
                    <a:pt x="27" y="161"/>
                  </a:cubicBezTo>
                  <a:cubicBezTo>
                    <a:pt x="27" y="161"/>
                    <a:pt x="27" y="161"/>
                    <a:pt x="27" y="161"/>
                  </a:cubicBezTo>
                  <a:cubicBezTo>
                    <a:pt x="27" y="161"/>
                    <a:pt x="27" y="162"/>
                    <a:pt x="27" y="162"/>
                  </a:cubicBezTo>
                  <a:cubicBezTo>
                    <a:pt x="27" y="162"/>
                    <a:pt x="27" y="162"/>
                    <a:pt x="27" y="162"/>
                  </a:cubicBezTo>
                  <a:cubicBezTo>
                    <a:pt x="27" y="162"/>
                    <a:pt x="27" y="162"/>
                    <a:pt x="27" y="162"/>
                  </a:cubicBezTo>
                  <a:cubicBezTo>
                    <a:pt x="27" y="162"/>
                    <a:pt x="27" y="162"/>
                    <a:pt x="27" y="162"/>
                  </a:cubicBezTo>
                  <a:cubicBezTo>
                    <a:pt x="27" y="162"/>
                    <a:pt x="27" y="162"/>
                    <a:pt x="27" y="162"/>
                  </a:cubicBezTo>
                  <a:cubicBezTo>
                    <a:pt x="27" y="162"/>
                    <a:pt x="27" y="162"/>
                    <a:pt x="27" y="162"/>
                  </a:cubicBezTo>
                  <a:cubicBezTo>
                    <a:pt x="27" y="162"/>
                    <a:pt x="26" y="162"/>
                    <a:pt x="26" y="162"/>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4"/>
                    <a:pt x="25" y="164"/>
                  </a:cubicBezTo>
                  <a:cubicBezTo>
                    <a:pt x="25" y="164"/>
                    <a:pt x="25"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5"/>
                    <a:pt x="23" y="165"/>
                  </a:cubicBezTo>
                  <a:cubicBezTo>
                    <a:pt x="23" y="165"/>
                    <a:pt x="23" y="165"/>
                    <a:pt x="23" y="165"/>
                  </a:cubicBezTo>
                  <a:cubicBezTo>
                    <a:pt x="23" y="165"/>
                    <a:pt x="23" y="165"/>
                    <a:pt x="23"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6"/>
                    <a:pt x="22" y="166"/>
                  </a:cubicBezTo>
                  <a:cubicBezTo>
                    <a:pt x="21" y="166"/>
                    <a:pt x="21" y="166"/>
                    <a:pt x="21" y="166"/>
                  </a:cubicBezTo>
                  <a:cubicBezTo>
                    <a:pt x="21" y="166"/>
                    <a:pt x="21" y="166"/>
                    <a:pt x="21" y="166"/>
                  </a:cubicBezTo>
                  <a:cubicBezTo>
                    <a:pt x="21" y="166"/>
                    <a:pt x="21" y="166"/>
                    <a:pt x="21" y="166"/>
                  </a:cubicBezTo>
                  <a:cubicBezTo>
                    <a:pt x="21" y="166"/>
                    <a:pt x="21" y="166"/>
                    <a:pt x="21" y="166"/>
                  </a:cubicBezTo>
                  <a:cubicBezTo>
                    <a:pt x="21" y="166"/>
                    <a:pt x="21" y="166"/>
                    <a:pt x="21" y="166"/>
                  </a:cubicBezTo>
                  <a:cubicBezTo>
                    <a:pt x="21" y="166"/>
                    <a:pt x="21" y="165"/>
                    <a:pt x="21" y="165"/>
                  </a:cubicBezTo>
                  <a:cubicBezTo>
                    <a:pt x="21" y="165"/>
                    <a:pt x="21" y="165"/>
                    <a:pt x="21" y="165"/>
                  </a:cubicBezTo>
                  <a:cubicBezTo>
                    <a:pt x="21" y="165"/>
                    <a:pt x="21" y="165"/>
                    <a:pt x="21" y="165"/>
                  </a:cubicBezTo>
                  <a:cubicBezTo>
                    <a:pt x="21" y="165"/>
                    <a:pt x="20" y="166"/>
                    <a:pt x="20" y="166"/>
                  </a:cubicBezTo>
                  <a:cubicBezTo>
                    <a:pt x="20" y="165"/>
                    <a:pt x="20" y="165"/>
                    <a:pt x="20" y="165"/>
                  </a:cubicBezTo>
                  <a:cubicBezTo>
                    <a:pt x="20" y="165"/>
                    <a:pt x="20" y="165"/>
                    <a:pt x="20" y="165"/>
                  </a:cubicBezTo>
                  <a:cubicBezTo>
                    <a:pt x="20" y="165"/>
                    <a:pt x="20" y="165"/>
                    <a:pt x="20" y="166"/>
                  </a:cubicBezTo>
                  <a:cubicBezTo>
                    <a:pt x="20" y="166"/>
                    <a:pt x="20"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7"/>
                    <a:pt x="19" y="167"/>
                    <a:pt x="19" y="167"/>
                  </a:cubicBezTo>
                  <a:cubicBezTo>
                    <a:pt x="19" y="167"/>
                    <a:pt x="19" y="167"/>
                    <a:pt x="19" y="167"/>
                  </a:cubicBezTo>
                  <a:cubicBezTo>
                    <a:pt x="19" y="167"/>
                    <a:pt x="19" y="167"/>
                    <a:pt x="19" y="167"/>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7"/>
                    <a:pt x="18" y="167"/>
                  </a:cubicBezTo>
                  <a:cubicBezTo>
                    <a:pt x="18" y="167"/>
                    <a:pt x="18" y="167"/>
                    <a:pt x="18" y="167"/>
                  </a:cubicBezTo>
                  <a:cubicBezTo>
                    <a:pt x="18" y="167"/>
                    <a:pt x="18" y="167"/>
                    <a:pt x="18" y="167"/>
                  </a:cubicBezTo>
                  <a:cubicBezTo>
                    <a:pt x="18" y="167"/>
                    <a:pt x="18" y="167"/>
                    <a:pt x="18" y="167"/>
                  </a:cubicBezTo>
                  <a:cubicBezTo>
                    <a:pt x="18" y="167"/>
                    <a:pt x="18" y="167"/>
                    <a:pt x="18" y="167"/>
                  </a:cubicBezTo>
                  <a:cubicBezTo>
                    <a:pt x="17" y="167"/>
                    <a:pt x="17" y="167"/>
                    <a:pt x="17" y="167"/>
                  </a:cubicBezTo>
                  <a:cubicBezTo>
                    <a:pt x="17" y="167"/>
                    <a:pt x="17" y="167"/>
                    <a:pt x="17" y="167"/>
                  </a:cubicBezTo>
                  <a:cubicBezTo>
                    <a:pt x="17" y="167"/>
                    <a:pt x="17" y="167"/>
                    <a:pt x="17" y="167"/>
                  </a:cubicBezTo>
                  <a:cubicBezTo>
                    <a:pt x="17" y="167"/>
                    <a:pt x="17" y="167"/>
                    <a:pt x="17" y="167"/>
                  </a:cubicBezTo>
                  <a:cubicBezTo>
                    <a:pt x="17" y="167"/>
                    <a:pt x="17" y="167"/>
                    <a:pt x="17" y="167"/>
                  </a:cubicBezTo>
                  <a:cubicBezTo>
                    <a:pt x="17" y="167"/>
                    <a:pt x="17" y="167"/>
                    <a:pt x="17" y="168"/>
                  </a:cubicBezTo>
                  <a:cubicBezTo>
                    <a:pt x="17" y="168"/>
                    <a:pt x="17"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5" y="168"/>
                    <a:pt x="16" y="168"/>
                  </a:cubicBezTo>
                  <a:cubicBezTo>
                    <a:pt x="16"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9"/>
                    <a:pt x="15" y="169"/>
                    <a:pt x="15" y="169"/>
                  </a:cubicBezTo>
                  <a:cubicBezTo>
                    <a:pt x="15" y="169"/>
                    <a:pt x="15" y="169"/>
                    <a:pt x="15" y="169"/>
                  </a:cubicBezTo>
                  <a:cubicBezTo>
                    <a:pt x="15" y="169"/>
                    <a:pt x="15" y="169"/>
                    <a:pt x="15" y="169"/>
                  </a:cubicBezTo>
                  <a:cubicBezTo>
                    <a:pt x="15" y="169"/>
                    <a:pt x="15" y="169"/>
                    <a:pt x="15" y="169"/>
                  </a:cubicBezTo>
                  <a:cubicBezTo>
                    <a:pt x="15" y="169"/>
                    <a:pt x="15" y="169"/>
                    <a:pt x="15" y="169"/>
                  </a:cubicBezTo>
                  <a:cubicBezTo>
                    <a:pt x="15"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2" y="168"/>
                    <a:pt x="12" y="168"/>
                  </a:cubicBezTo>
                  <a:cubicBezTo>
                    <a:pt x="12" y="168"/>
                    <a:pt x="12" y="168"/>
                    <a:pt x="12" y="168"/>
                  </a:cubicBezTo>
                  <a:cubicBezTo>
                    <a:pt x="12" y="168"/>
                    <a:pt x="13" y="168"/>
                    <a:pt x="13" y="168"/>
                  </a:cubicBezTo>
                  <a:cubicBezTo>
                    <a:pt x="13" y="168"/>
                    <a:pt x="13" y="168"/>
                    <a:pt x="13" y="168"/>
                  </a:cubicBezTo>
                  <a:cubicBezTo>
                    <a:pt x="13" y="168"/>
                    <a:pt x="13" y="168"/>
                    <a:pt x="13" y="169"/>
                  </a:cubicBezTo>
                  <a:cubicBezTo>
                    <a:pt x="13" y="169"/>
                    <a:pt x="13" y="169"/>
                    <a:pt x="13" y="169"/>
                  </a:cubicBezTo>
                  <a:cubicBezTo>
                    <a:pt x="13" y="169"/>
                    <a:pt x="13" y="169"/>
                    <a:pt x="12" y="169"/>
                  </a:cubicBezTo>
                  <a:cubicBezTo>
                    <a:pt x="12" y="169"/>
                    <a:pt x="12" y="169"/>
                    <a:pt x="12" y="169"/>
                  </a:cubicBezTo>
                  <a:cubicBezTo>
                    <a:pt x="12" y="169"/>
                    <a:pt x="12" y="169"/>
                    <a:pt x="12" y="169"/>
                  </a:cubicBezTo>
                  <a:cubicBezTo>
                    <a:pt x="12" y="169"/>
                    <a:pt x="12" y="169"/>
                    <a:pt x="12" y="169"/>
                  </a:cubicBezTo>
                  <a:cubicBezTo>
                    <a:pt x="12" y="169"/>
                    <a:pt x="12" y="169"/>
                    <a:pt x="13" y="169"/>
                  </a:cubicBezTo>
                  <a:cubicBezTo>
                    <a:pt x="13" y="169"/>
                    <a:pt x="12" y="169"/>
                    <a:pt x="12" y="169"/>
                  </a:cubicBezTo>
                  <a:cubicBezTo>
                    <a:pt x="12" y="169"/>
                    <a:pt x="12" y="169"/>
                    <a:pt x="12" y="169"/>
                  </a:cubicBezTo>
                  <a:cubicBezTo>
                    <a:pt x="12" y="169"/>
                    <a:pt x="12" y="170"/>
                    <a:pt x="12" y="170"/>
                  </a:cubicBezTo>
                  <a:cubicBezTo>
                    <a:pt x="12" y="170"/>
                    <a:pt x="12" y="169"/>
                    <a:pt x="12" y="169"/>
                  </a:cubicBezTo>
                  <a:cubicBezTo>
                    <a:pt x="12" y="169"/>
                    <a:pt x="12" y="169"/>
                    <a:pt x="12" y="170"/>
                  </a:cubicBezTo>
                  <a:cubicBezTo>
                    <a:pt x="12" y="170"/>
                    <a:pt x="12" y="170"/>
                    <a:pt x="12" y="170"/>
                  </a:cubicBezTo>
                  <a:cubicBezTo>
                    <a:pt x="12" y="170"/>
                    <a:pt x="12" y="170"/>
                    <a:pt x="12" y="170"/>
                  </a:cubicBezTo>
                  <a:cubicBezTo>
                    <a:pt x="12" y="170"/>
                    <a:pt x="12" y="170"/>
                    <a:pt x="12" y="170"/>
                  </a:cubicBezTo>
                  <a:cubicBezTo>
                    <a:pt x="12" y="170"/>
                    <a:pt x="12" y="170"/>
                    <a:pt x="12" y="170"/>
                  </a:cubicBezTo>
                  <a:cubicBezTo>
                    <a:pt x="12" y="170"/>
                    <a:pt x="12" y="170"/>
                    <a:pt x="12" y="170"/>
                  </a:cubicBezTo>
                  <a:cubicBezTo>
                    <a:pt x="12" y="170"/>
                    <a:pt x="11" y="170"/>
                    <a:pt x="11" y="170"/>
                  </a:cubicBezTo>
                  <a:cubicBezTo>
                    <a:pt x="11" y="170"/>
                    <a:pt x="12"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1"/>
                  </a:cubicBezTo>
                  <a:cubicBezTo>
                    <a:pt x="10" y="171"/>
                    <a:pt x="10" y="171"/>
                    <a:pt x="10" y="171"/>
                  </a:cubicBezTo>
                  <a:cubicBezTo>
                    <a:pt x="10" y="171"/>
                    <a:pt x="10" y="171"/>
                    <a:pt x="10" y="171"/>
                  </a:cubicBezTo>
                  <a:cubicBezTo>
                    <a:pt x="10"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10" y="172"/>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1" y="172"/>
                    <a:pt x="11" y="172"/>
                    <a:pt x="11" y="172"/>
                  </a:cubicBezTo>
                  <a:cubicBezTo>
                    <a:pt x="10" y="172"/>
                    <a:pt x="10" y="172"/>
                    <a:pt x="10"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2" y="172"/>
                    <a:pt x="12" y="172"/>
                  </a:cubicBezTo>
                  <a:cubicBezTo>
                    <a:pt x="12" y="172"/>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5"/>
                    <a:pt x="12" y="175"/>
                  </a:cubicBezTo>
                  <a:cubicBezTo>
                    <a:pt x="12" y="175"/>
                    <a:pt x="12" y="175"/>
                    <a:pt x="12" y="175"/>
                  </a:cubicBezTo>
                  <a:cubicBezTo>
                    <a:pt x="11" y="174"/>
                    <a:pt x="11" y="174"/>
                    <a:pt x="11" y="174"/>
                  </a:cubicBezTo>
                  <a:cubicBezTo>
                    <a:pt x="11" y="174"/>
                    <a:pt x="11" y="174"/>
                    <a:pt x="11" y="174"/>
                  </a:cubicBezTo>
                  <a:cubicBezTo>
                    <a:pt x="11" y="174"/>
                    <a:pt x="11" y="174"/>
                    <a:pt x="11" y="174"/>
                  </a:cubicBezTo>
                  <a:cubicBezTo>
                    <a:pt x="11" y="174"/>
                    <a:pt x="11" y="174"/>
                    <a:pt x="11" y="174"/>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9"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1" y="176"/>
                    <a:pt x="11" y="176"/>
                  </a:cubicBezTo>
                  <a:cubicBezTo>
                    <a:pt x="11" y="176"/>
                    <a:pt x="11" y="176"/>
                    <a:pt x="11" y="176"/>
                  </a:cubicBezTo>
                  <a:cubicBezTo>
                    <a:pt x="10" y="176"/>
                    <a:pt x="10" y="176"/>
                    <a:pt x="10" y="176"/>
                  </a:cubicBezTo>
                  <a:cubicBezTo>
                    <a:pt x="11" y="176"/>
                    <a:pt x="11" y="176"/>
                    <a:pt x="11" y="176"/>
                  </a:cubicBezTo>
                  <a:cubicBezTo>
                    <a:pt x="11" y="176"/>
                    <a:pt x="11" y="176"/>
                    <a:pt x="11" y="176"/>
                  </a:cubicBezTo>
                  <a:cubicBezTo>
                    <a:pt x="11" y="176"/>
                    <a:pt x="11" y="176"/>
                    <a:pt x="11" y="176"/>
                  </a:cubicBezTo>
                  <a:cubicBezTo>
                    <a:pt x="11" y="176"/>
                    <a:pt x="10" y="177"/>
                    <a:pt x="11" y="177"/>
                  </a:cubicBezTo>
                  <a:cubicBezTo>
                    <a:pt x="11" y="177"/>
                    <a:pt x="11" y="177"/>
                    <a:pt x="11" y="177"/>
                  </a:cubicBezTo>
                  <a:cubicBezTo>
                    <a:pt x="11" y="177"/>
                    <a:pt x="11" y="177"/>
                    <a:pt x="11" y="177"/>
                  </a:cubicBezTo>
                  <a:cubicBezTo>
                    <a:pt x="11" y="177"/>
                    <a:pt x="11" y="177"/>
                    <a:pt x="11" y="177"/>
                  </a:cubicBezTo>
                  <a:cubicBezTo>
                    <a:pt x="11" y="177"/>
                    <a:pt x="11" y="177"/>
                    <a:pt x="11" y="177"/>
                  </a:cubicBezTo>
                  <a:cubicBezTo>
                    <a:pt x="11" y="177"/>
                    <a:pt x="11" y="177"/>
                    <a:pt x="11" y="177"/>
                  </a:cubicBezTo>
                  <a:cubicBezTo>
                    <a:pt x="11" y="177"/>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3" y="176"/>
                    <a:pt x="13" y="176"/>
                  </a:cubicBezTo>
                  <a:cubicBezTo>
                    <a:pt x="13" y="176"/>
                    <a:pt x="13" y="176"/>
                    <a:pt x="13" y="176"/>
                  </a:cubicBezTo>
                  <a:cubicBezTo>
                    <a:pt x="13" y="176"/>
                    <a:pt x="13" y="176"/>
                    <a:pt x="13" y="176"/>
                  </a:cubicBezTo>
                  <a:cubicBezTo>
                    <a:pt x="13" y="176"/>
                    <a:pt x="13" y="176"/>
                    <a:pt x="13" y="176"/>
                  </a:cubicBezTo>
                  <a:cubicBezTo>
                    <a:pt x="13" y="176"/>
                    <a:pt x="13" y="176"/>
                    <a:pt x="13" y="176"/>
                  </a:cubicBezTo>
                  <a:cubicBezTo>
                    <a:pt x="13" y="176"/>
                    <a:pt x="13" y="176"/>
                    <a:pt x="13" y="176"/>
                  </a:cubicBezTo>
                  <a:cubicBezTo>
                    <a:pt x="14" y="176"/>
                    <a:pt x="14" y="176"/>
                    <a:pt x="14" y="176"/>
                  </a:cubicBezTo>
                  <a:cubicBezTo>
                    <a:pt x="14" y="176"/>
                    <a:pt x="14" y="176"/>
                    <a:pt x="14" y="176"/>
                  </a:cubicBezTo>
                  <a:cubicBezTo>
                    <a:pt x="14" y="176"/>
                    <a:pt x="14" y="176"/>
                    <a:pt x="14" y="176"/>
                  </a:cubicBezTo>
                  <a:cubicBezTo>
                    <a:pt x="14" y="176"/>
                    <a:pt x="14" y="176"/>
                    <a:pt x="14" y="176"/>
                  </a:cubicBezTo>
                  <a:cubicBezTo>
                    <a:pt x="14" y="176"/>
                    <a:pt x="14" y="176"/>
                    <a:pt x="14"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4" y="175"/>
                    <a:pt x="15" y="175"/>
                    <a:pt x="15" y="175"/>
                  </a:cubicBezTo>
                  <a:cubicBezTo>
                    <a:pt x="15" y="175"/>
                    <a:pt x="15" y="175"/>
                    <a:pt x="15" y="175"/>
                  </a:cubicBezTo>
                  <a:cubicBezTo>
                    <a:pt x="15" y="175"/>
                    <a:pt x="15" y="175"/>
                    <a:pt x="15" y="175"/>
                  </a:cubicBezTo>
                  <a:cubicBezTo>
                    <a:pt x="15" y="175"/>
                    <a:pt x="15" y="175"/>
                    <a:pt x="15" y="175"/>
                  </a:cubicBezTo>
                  <a:cubicBezTo>
                    <a:pt x="15" y="175"/>
                    <a:pt x="15" y="174"/>
                    <a:pt x="15" y="174"/>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6" y="175"/>
                    <a:pt x="16" y="175"/>
                  </a:cubicBezTo>
                  <a:cubicBezTo>
                    <a:pt x="16" y="174"/>
                    <a:pt x="16" y="174"/>
                    <a:pt x="16" y="174"/>
                  </a:cubicBezTo>
                  <a:cubicBezTo>
                    <a:pt x="16" y="174"/>
                    <a:pt x="16" y="174"/>
                    <a:pt x="16" y="174"/>
                  </a:cubicBezTo>
                  <a:cubicBezTo>
                    <a:pt x="16" y="175"/>
                    <a:pt x="16" y="175"/>
                    <a:pt x="16"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6"/>
                    <a:pt x="15" y="176"/>
                  </a:cubicBezTo>
                  <a:cubicBezTo>
                    <a:pt x="15" y="176"/>
                    <a:pt x="15" y="176"/>
                    <a:pt x="15" y="176"/>
                  </a:cubicBezTo>
                  <a:cubicBezTo>
                    <a:pt x="15" y="176"/>
                    <a:pt x="16" y="176"/>
                    <a:pt x="16" y="176"/>
                  </a:cubicBezTo>
                  <a:cubicBezTo>
                    <a:pt x="16" y="176"/>
                    <a:pt x="15" y="176"/>
                    <a:pt x="15" y="176"/>
                  </a:cubicBezTo>
                  <a:cubicBezTo>
                    <a:pt x="15" y="176"/>
                    <a:pt x="15" y="176"/>
                    <a:pt x="15" y="176"/>
                  </a:cubicBezTo>
                  <a:cubicBezTo>
                    <a:pt x="15" y="176"/>
                    <a:pt x="15" y="176"/>
                    <a:pt x="15" y="176"/>
                  </a:cubicBezTo>
                  <a:cubicBezTo>
                    <a:pt x="15"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4" y="177"/>
                    <a:pt x="14" y="177"/>
                  </a:cubicBezTo>
                  <a:cubicBezTo>
                    <a:pt x="14" y="177"/>
                    <a:pt x="14" y="176"/>
                    <a:pt x="14" y="176"/>
                  </a:cubicBezTo>
                  <a:cubicBezTo>
                    <a:pt x="14" y="176"/>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5" y="177"/>
                    <a:pt x="15" y="177"/>
                  </a:cubicBezTo>
                  <a:cubicBezTo>
                    <a:pt x="15"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3" y="177"/>
                    <a:pt x="13" y="177"/>
                    <a:pt x="13" y="177"/>
                  </a:cubicBezTo>
                  <a:cubicBezTo>
                    <a:pt x="13" y="177"/>
                    <a:pt x="13" y="177"/>
                    <a:pt x="13" y="177"/>
                  </a:cubicBezTo>
                  <a:cubicBezTo>
                    <a:pt x="13" y="177"/>
                    <a:pt x="13" y="177"/>
                    <a:pt x="13" y="177"/>
                  </a:cubicBezTo>
                  <a:cubicBezTo>
                    <a:pt x="13" y="177"/>
                    <a:pt x="13" y="177"/>
                    <a:pt x="13" y="177"/>
                  </a:cubicBezTo>
                  <a:cubicBezTo>
                    <a:pt x="13" y="177"/>
                    <a:pt x="13" y="176"/>
                    <a:pt x="13" y="176"/>
                  </a:cubicBezTo>
                  <a:cubicBezTo>
                    <a:pt x="13" y="176"/>
                    <a:pt x="13" y="177"/>
                    <a:pt x="13" y="177"/>
                  </a:cubicBezTo>
                  <a:cubicBezTo>
                    <a:pt x="13" y="177"/>
                    <a:pt x="13" y="177"/>
                    <a:pt x="13" y="177"/>
                  </a:cubicBezTo>
                  <a:cubicBezTo>
                    <a:pt x="13" y="177"/>
                    <a:pt x="13" y="177"/>
                    <a:pt x="13" y="177"/>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6"/>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3" y="178"/>
                    <a:pt x="13" y="178"/>
                  </a:cubicBezTo>
                  <a:cubicBezTo>
                    <a:pt x="13" y="178"/>
                    <a:pt x="13" y="178"/>
                    <a:pt x="13" y="178"/>
                  </a:cubicBezTo>
                  <a:cubicBezTo>
                    <a:pt x="13" y="178"/>
                    <a:pt x="13" y="178"/>
                    <a:pt x="13" y="178"/>
                  </a:cubicBezTo>
                  <a:cubicBezTo>
                    <a:pt x="13" y="178"/>
                    <a:pt x="13" y="178"/>
                    <a:pt x="13" y="178"/>
                  </a:cubicBezTo>
                  <a:cubicBezTo>
                    <a:pt x="13" y="178"/>
                    <a:pt x="13" y="178"/>
                    <a:pt x="12" y="178"/>
                  </a:cubicBezTo>
                  <a:cubicBezTo>
                    <a:pt x="12" y="178"/>
                    <a:pt x="12" y="178"/>
                    <a:pt x="12" y="178"/>
                  </a:cubicBezTo>
                  <a:cubicBezTo>
                    <a:pt x="12" y="178"/>
                    <a:pt x="13" y="178"/>
                    <a:pt x="13" y="178"/>
                  </a:cubicBezTo>
                  <a:cubicBezTo>
                    <a:pt x="13" y="178"/>
                    <a:pt x="13" y="178"/>
                    <a:pt x="13" y="178"/>
                  </a:cubicBezTo>
                  <a:cubicBezTo>
                    <a:pt x="13" y="178"/>
                    <a:pt x="13" y="178"/>
                    <a:pt x="13" y="178"/>
                  </a:cubicBezTo>
                  <a:cubicBezTo>
                    <a:pt x="13" y="178"/>
                    <a:pt x="13" y="179"/>
                    <a:pt x="13" y="179"/>
                  </a:cubicBezTo>
                  <a:cubicBezTo>
                    <a:pt x="13" y="179"/>
                    <a:pt x="13" y="179"/>
                    <a:pt x="13" y="179"/>
                  </a:cubicBezTo>
                  <a:cubicBezTo>
                    <a:pt x="13" y="179"/>
                    <a:pt x="13" y="179"/>
                    <a:pt x="13" y="179"/>
                  </a:cubicBezTo>
                  <a:cubicBezTo>
                    <a:pt x="13"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8"/>
                    <a:pt x="15" y="178"/>
                  </a:cubicBezTo>
                  <a:cubicBezTo>
                    <a:pt x="15" y="178"/>
                    <a:pt x="15" y="178"/>
                    <a:pt x="15" y="178"/>
                  </a:cubicBezTo>
                  <a:cubicBezTo>
                    <a:pt x="15" y="178"/>
                    <a:pt x="15" y="178"/>
                    <a:pt x="15" y="178"/>
                  </a:cubicBezTo>
                  <a:cubicBezTo>
                    <a:pt x="15" y="178"/>
                    <a:pt x="15" y="178"/>
                    <a:pt x="15" y="178"/>
                  </a:cubicBezTo>
                  <a:cubicBezTo>
                    <a:pt x="15" y="178"/>
                    <a:pt x="15" y="178"/>
                    <a:pt x="15"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7" y="178"/>
                    <a:pt x="17" y="178"/>
                  </a:cubicBezTo>
                  <a:cubicBezTo>
                    <a:pt x="16"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9" y="177"/>
                  </a:cubicBezTo>
                  <a:cubicBezTo>
                    <a:pt x="19" y="177"/>
                    <a:pt x="18" y="177"/>
                    <a:pt x="18" y="177"/>
                  </a:cubicBezTo>
                  <a:cubicBezTo>
                    <a:pt x="18" y="176"/>
                    <a:pt x="18" y="176"/>
                    <a:pt x="18" y="176"/>
                  </a:cubicBezTo>
                  <a:cubicBezTo>
                    <a:pt x="18" y="176"/>
                    <a:pt x="18" y="176"/>
                    <a:pt x="18" y="176"/>
                  </a:cubicBezTo>
                  <a:cubicBezTo>
                    <a:pt x="18" y="176"/>
                    <a:pt x="18" y="176"/>
                    <a:pt x="18" y="176"/>
                  </a:cubicBezTo>
                  <a:cubicBezTo>
                    <a:pt x="18" y="176"/>
                    <a:pt x="18" y="176"/>
                    <a:pt x="18" y="176"/>
                  </a:cubicBezTo>
                  <a:cubicBezTo>
                    <a:pt x="18" y="176"/>
                    <a:pt x="19" y="176"/>
                    <a:pt x="19" y="176"/>
                  </a:cubicBezTo>
                  <a:cubicBezTo>
                    <a:pt x="19" y="176"/>
                    <a:pt x="19" y="176"/>
                    <a:pt x="19" y="176"/>
                  </a:cubicBezTo>
                  <a:cubicBezTo>
                    <a:pt x="19" y="176"/>
                    <a:pt x="19" y="176"/>
                    <a:pt x="19" y="176"/>
                  </a:cubicBezTo>
                  <a:cubicBezTo>
                    <a:pt x="19" y="176"/>
                    <a:pt x="19" y="176"/>
                    <a:pt x="19" y="176"/>
                  </a:cubicBezTo>
                  <a:cubicBezTo>
                    <a:pt x="19" y="176"/>
                    <a:pt x="19" y="176"/>
                    <a:pt x="19" y="176"/>
                  </a:cubicBezTo>
                  <a:cubicBezTo>
                    <a:pt x="19" y="176"/>
                    <a:pt x="20" y="176"/>
                    <a:pt x="20" y="176"/>
                  </a:cubicBezTo>
                  <a:cubicBezTo>
                    <a:pt x="20" y="176"/>
                    <a:pt x="20" y="176"/>
                    <a:pt x="20" y="176"/>
                  </a:cubicBezTo>
                  <a:cubicBezTo>
                    <a:pt x="20" y="176"/>
                    <a:pt x="20" y="176"/>
                    <a:pt x="20" y="176"/>
                  </a:cubicBezTo>
                  <a:cubicBezTo>
                    <a:pt x="20" y="176"/>
                    <a:pt x="20" y="176"/>
                    <a:pt x="20" y="176"/>
                  </a:cubicBezTo>
                  <a:cubicBezTo>
                    <a:pt x="20" y="176"/>
                    <a:pt x="20" y="176"/>
                    <a:pt x="20" y="176"/>
                  </a:cubicBezTo>
                  <a:cubicBezTo>
                    <a:pt x="20" y="176"/>
                    <a:pt x="20" y="176"/>
                    <a:pt x="20" y="176"/>
                  </a:cubicBezTo>
                  <a:cubicBezTo>
                    <a:pt x="20" y="176"/>
                    <a:pt x="20" y="176"/>
                    <a:pt x="21" y="176"/>
                  </a:cubicBezTo>
                  <a:cubicBezTo>
                    <a:pt x="21" y="176"/>
                    <a:pt x="21" y="176"/>
                    <a:pt x="21" y="176"/>
                  </a:cubicBezTo>
                  <a:cubicBezTo>
                    <a:pt x="21" y="176"/>
                    <a:pt x="21" y="176"/>
                    <a:pt x="21" y="176"/>
                  </a:cubicBezTo>
                  <a:cubicBezTo>
                    <a:pt x="21" y="176"/>
                    <a:pt x="22" y="176"/>
                    <a:pt x="22" y="176"/>
                  </a:cubicBezTo>
                  <a:cubicBezTo>
                    <a:pt x="22" y="176"/>
                    <a:pt x="22" y="176"/>
                    <a:pt x="22" y="176"/>
                  </a:cubicBezTo>
                  <a:cubicBezTo>
                    <a:pt x="22" y="176"/>
                    <a:pt x="22" y="176"/>
                    <a:pt x="22" y="176"/>
                  </a:cubicBezTo>
                  <a:cubicBezTo>
                    <a:pt x="22" y="176"/>
                    <a:pt x="22" y="176"/>
                    <a:pt x="22" y="176"/>
                  </a:cubicBezTo>
                  <a:cubicBezTo>
                    <a:pt x="23" y="176"/>
                    <a:pt x="23" y="176"/>
                    <a:pt x="23" y="176"/>
                  </a:cubicBezTo>
                  <a:cubicBezTo>
                    <a:pt x="23" y="176"/>
                    <a:pt x="23" y="176"/>
                    <a:pt x="23" y="176"/>
                  </a:cubicBezTo>
                  <a:cubicBezTo>
                    <a:pt x="23" y="176"/>
                    <a:pt x="23" y="175"/>
                    <a:pt x="23" y="175"/>
                  </a:cubicBezTo>
                  <a:cubicBezTo>
                    <a:pt x="23" y="175"/>
                    <a:pt x="23"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4"/>
                    <a:pt x="22" y="174"/>
                    <a:pt x="22" y="174"/>
                  </a:cubicBezTo>
                  <a:cubicBezTo>
                    <a:pt x="22" y="174"/>
                    <a:pt x="22" y="174"/>
                    <a:pt x="22" y="174"/>
                  </a:cubicBezTo>
                  <a:cubicBezTo>
                    <a:pt x="22" y="174"/>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5"/>
                    <a:pt x="24" y="175"/>
                  </a:cubicBezTo>
                  <a:cubicBezTo>
                    <a:pt x="24" y="175"/>
                    <a:pt x="24" y="175"/>
                    <a:pt x="24" y="175"/>
                  </a:cubicBezTo>
                  <a:cubicBezTo>
                    <a:pt x="24" y="175"/>
                    <a:pt x="24" y="175"/>
                    <a:pt x="24" y="175"/>
                  </a:cubicBezTo>
                  <a:cubicBezTo>
                    <a:pt x="24" y="175"/>
                    <a:pt x="24" y="175"/>
                    <a:pt x="23" y="175"/>
                  </a:cubicBezTo>
                  <a:cubicBezTo>
                    <a:pt x="23" y="175"/>
                    <a:pt x="23" y="175"/>
                    <a:pt x="23" y="175"/>
                  </a:cubicBezTo>
                  <a:cubicBezTo>
                    <a:pt x="23" y="175"/>
                    <a:pt x="23" y="176"/>
                    <a:pt x="23" y="176"/>
                  </a:cubicBezTo>
                  <a:cubicBezTo>
                    <a:pt x="23"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3" y="176"/>
                    <a:pt x="23" y="176"/>
                    <a:pt x="23" y="176"/>
                  </a:cubicBezTo>
                  <a:cubicBezTo>
                    <a:pt x="23" y="176"/>
                    <a:pt x="23" y="176"/>
                    <a:pt x="23" y="176"/>
                  </a:cubicBezTo>
                  <a:cubicBezTo>
                    <a:pt x="23" y="176"/>
                    <a:pt x="23" y="176"/>
                    <a:pt x="23" y="176"/>
                  </a:cubicBezTo>
                  <a:cubicBezTo>
                    <a:pt x="23" y="176"/>
                    <a:pt x="24" y="177"/>
                    <a:pt x="24" y="177"/>
                  </a:cubicBezTo>
                  <a:cubicBezTo>
                    <a:pt x="24" y="177"/>
                    <a:pt x="24" y="177"/>
                    <a:pt x="24" y="177"/>
                  </a:cubicBezTo>
                  <a:cubicBezTo>
                    <a:pt x="24" y="177"/>
                    <a:pt x="24" y="177"/>
                    <a:pt x="24" y="177"/>
                  </a:cubicBezTo>
                  <a:cubicBezTo>
                    <a:pt x="24" y="177"/>
                    <a:pt x="25" y="178"/>
                    <a:pt x="25" y="178"/>
                  </a:cubicBezTo>
                  <a:cubicBezTo>
                    <a:pt x="25" y="178"/>
                    <a:pt x="25" y="178"/>
                    <a:pt x="25" y="178"/>
                  </a:cubicBezTo>
                  <a:cubicBezTo>
                    <a:pt x="25" y="177"/>
                    <a:pt x="25" y="177"/>
                    <a:pt x="25" y="177"/>
                  </a:cubicBezTo>
                  <a:cubicBezTo>
                    <a:pt x="25" y="177"/>
                    <a:pt x="25" y="177"/>
                    <a:pt x="25" y="177"/>
                  </a:cubicBezTo>
                  <a:cubicBezTo>
                    <a:pt x="25" y="177"/>
                    <a:pt x="25" y="177"/>
                    <a:pt x="25" y="177"/>
                  </a:cubicBezTo>
                  <a:cubicBezTo>
                    <a:pt x="25" y="177"/>
                    <a:pt x="25" y="177"/>
                    <a:pt x="25" y="177"/>
                  </a:cubicBezTo>
                  <a:cubicBezTo>
                    <a:pt x="25" y="177"/>
                    <a:pt x="25" y="177"/>
                    <a:pt x="25" y="177"/>
                  </a:cubicBezTo>
                  <a:cubicBezTo>
                    <a:pt x="25" y="177"/>
                    <a:pt x="26" y="177"/>
                    <a:pt x="26" y="177"/>
                  </a:cubicBezTo>
                  <a:cubicBezTo>
                    <a:pt x="26" y="177"/>
                    <a:pt x="26" y="177"/>
                    <a:pt x="26" y="177"/>
                  </a:cubicBezTo>
                  <a:cubicBezTo>
                    <a:pt x="26" y="177"/>
                    <a:pt x="26" y="177"/>
                    <a:pt x="26" y="177"/>
                  </a:cubicBezTo>
                  <a:cubicBezTo>
                    <a:pt x="26" y="177"/>
                    <a:pt x="26" y="177"/>
                    <a:pt x="26" y="177"/>
                  </a:cubicBezTo>
                  <a:cubicBezTo>
                    <a:pt x="26" y="177"/>
                    <a:pt x="26"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8" y="178"/>
                    <a:pt x="28" y="178"/>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9"/>
                  </a:cubicBezTo>
                  <a:cubicBezTo>
                    <a:pt x="27" y="179"/>
                    <a:pt x="27" y="179"/>
                    <a:pt x="27" y="179"/>
                  </a:cubicBezTo>
                  <a:cubicBezTo>
                    <a:pt x="27" y="179"/>
                    <a:pt x="27" y="179"/>
                    <a:pt x="27" y="179"/>
                  </a:cubicBezTo>
                  <a:cubicBezTo>
                    <a:pt x="27" y="179"/>
                    <a:pt x="27" y="179"/>
                    <a:pt x="27"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8"/>
                    <a:pt x="26" y="178"/>
                    <a:pt x="26" y="178"/>
                  </a:cubicBezTo>
                  <a:cubicBezTo>
                    <a:pt x="26" y="178"/>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5" y="179"/>
                    <a:pt x="25" y="179"/>
                    <a:pt x="25" y="179"/>
                  </a:cubicBezTo>
                  <a:cubicBezTo>
                    <a:pt x="25" y="179"/>
                    <a:pt x="26" y="178"/>
                    <a:pt x="26" y="178"/>
                  </a:cubicBezTo>
                  <a:cubicBezTo>
                    <a:pt x="26" y="178"/>
                    <a:pt x="26" y="178"/>
                    <a:pt x="26" y="178"/>
                  </a:cubicBezTo>
                  <a:cubicBezTo>
                    <a:pt x="26" y="178"/>
                    <a:pt x="26" y="178"/>
                    <a:pt x="26" y="178"/>
                  </a:cubicBezTo>
                  <a:cubicBezTo>
                    <a:pt x="25" y="178"/>
                    <a:pt x="25" y="178"/>
                    <a:pt x="25" y="178"/>
                  </a:cubicBezTo>
                  <a:cubicBezTo>
                    <a:pt x="25" y="178"/>
                    <a:pt x="25" y="178"/>
                    <a:pt x="25" y="178"/>
                  </a:cubicBezTo>
                  <a:cubicBezTo>
                    <a:pt x="25" y="178"/>
                    <a:pt x="25" y="178"/>
                    <a:pt x="25" y="178"/>
                  </a:cubicBezTo>
                  <a:cubicBezTo>
                    <a:pt x="25" y="178"/>
                    <a:pt x="25" y="178"/>
                    <a:pt x="25" y="179"/>
                  </a:cubicBezTo>
                  <a:cubicBezTo>
                    <a:pt x="25" y="179"/>
                    <a:pt x="25" y="179"/>
                    <a:pt x="25" y="179"/>
                  </a:cubicBezTo>
                  <a:cubicBezTo>
                    <a:pt x="25" y="179"/>
                    <a:pt x="25" y="179"/>
                    <a:pt x="25" y="179"/>
                  </a:cubicBezTo>
                  <a:cubicBezTo>
                    <a:pt x="25" y="179"/>
                    <a:pt x="25" y="179"/>
                    <a:pt x="25" y="179"/>
                  </a:cubicBezTo>
                  <a:cubicBezTo>
                    <a:pt x="25" y="179"/>
                    <a:pt x="25" y="179"/>
                    <a:pt x="25" y="179"/>
                  </a:cubicBezTo>
                  <a:cubicBezTo>
                    <a:pt x="25" y="179"/>
                    <a:pt x="25" y="179"/>
                    <a:pt x="25" y="179"/>
                  </a:cubicBezTo>
                  <a:cubicBezTo>
                    <a:pt x="24" y="179"/>
                    <a:pt x="24" y="179"/>
                    <a:pt x="24" y="179"/>
                  </a:cubicBezTo>
                  <a:cubicBezTo>
                    <a:pt x="24" y="179"/>
                    <a:pt x="24" y="179"/>
                    <a:pt x="24" y="179"/>
                  </a:cubicBezTo>
                  <a:cubicBezTo>
                    <a:pt x="24" y="179"/>
                    <a:pt x="24" y="179"/>
                    <a:pt x="25" y="179"/>
                  </a:cubicBezTo>
                  <a:cubicBezTo>
                    <a:pt x="25" y="179"/>
                    <a:pt x="25" y="180"/>
                    <a:pt x="25" y="180"/>
                  </a:cubicBezTo>
                  <a:cubicBezTo>
                    <a:pt x="25" y="180"/>
                    <a:pt x="25" y="180"/>
                    <a:pt x="25" y="180"/>
                  </a:cubicBezTo>
                  <a:cubicBezTo>
                    <a:pt x="25" y="180"/>
                    <a:pt x="24" y="180"/>
                    <a:pt x="24" y="180"/>
                  </a:cubicBezTo>
                  <a:cubicBezTo>
                    <a:pt x="24" y="180"/>
                    <a:pt x="24" y="180"/>
                    <a:pt x="24" y="180"/>
                  </a:cubicBezTo>
                  <a:cubicBezTo>
                    <a:pt x="24" y="180"/>
                    <a:pt x="24" y="180"/>
                    <a:pt x="24"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7" y="181"/>
                    <a:pt x="27" y="181"/>
                    <a:pt x="27" y="181"/>
                  </a:cubicBezTo>
                  <a:cubicBezTo>
                    <a:pt x="27" y="181"/>
                    <a:pt x="27" y="181"/>
                    <a:pt x="27" y="181"/>
                  </a:cubicBezTo>
                  <a:cubicBezTo>
                    <a:pt x="27" y="181"/>
                    <a:pt x="27" y="181"/>
                    <a:pt x="27" y="181"/>
                  </a:cubicBezTo>
                  <a:cubicBezTo>
                    <a:pt x="27" y="181"/>
                    <a:pt x="27" y="181"/>
                    <a:pt x="27" y="181"/>
                  </a:cubicBezTo>
                  <a:cubicBezTo>
                    <a:pt x="27" y="181"/>
                    <a:pt x="27" y="180"/>
                    <a:pt x="27" y="180"/>
                  </a:cubicBezTo>
                  <a:cubicBezTo>
                    <a:pt x="27" y="180"/>
                    <a:pt x="27" y="180"/>
                    <a:pt x="27" y="180"/>
                  </a:cubicBezTo>
                  <a:cubicBezTo>
                    <a:pt x="27" y="180"/>
                    <a:pt x="27" y="180"/>
                    <a:pt x="27" y="180"/>
                  </a:cubicBezTo>
                  <a:cubicBezTo>
                    <a:pt x="27" y="180"/>
                    <a:pt x="27" y="180"/>
                    <a:pt x="27" y="180"/>
                  </a:cubicBezTo>
                  <a:cubicBezTo>
                    <a:pt x="27" y="180"/>
                    <a:pt x="27" y="180"/>
                    <a:pt x="27" y="180"/>
                  </a:cubicBezTo>
                  <a:cubicBezTo>
                    <a:pt x="27" y="180"/>
                    <a:pt x="27" y="180"/>
                    <a:pt x="27" y="180"/>
                  </a:cubicBezTo>
                  <a:cubicBezTo>
                    <a:pt x="27" y="180"/>
                    <a:pt x="28" y="180"/>
                    <a:pt x="28" y="180"/>
                  </a:cubicBezTo>
                  <a:cubicBezTo>
                    <a:pt x="28" y="180"/>
                    <a:pt x="28" y="180"/>
                    <a:pt x="28" y="180"/>
                  </a:cubicBezTo>
                  <a:cubicBezTo>
                    <a:pt x="28" y="180"/>
                    <a:pt x="28" y="180"/>
                    <a:pt x="28" y="180"/>
                  </a:cubicBezTo>
                  <a:cubicBezTo>
                    <a:pt x="28" y="180"/>
                    <a:pt x="28" y="180"/>
                    <a:pt x="28" y="180"/>
                  </a:cubicBezTo>
                  <a:cubicBezTo>
                    <a:pt x="28" y="180"/>
                    <a:pt x="28" y="180"/>
                    <a:pt x="28" y="180"/>
                  </a:cubicBezTo>
                  <a:cubicBezTo>
                    <a:pt x="28" y="180"/>
                    <a:pt x="28" y="180"/>
                    <a:pt x="28" y="180"/>
                  </a:cubicBezTo>
                  <a:cubicBezTo>
                    <a:pt x="28" y="180"/>
                    <a:pt x="28" y="181"/>
                    <a:pt x="28" y="180"/>
                  </a:cubicBezTo>
                  <a:cubicBezTo>
                    <a:pt x="28" y="180"/>
                    <a:pt x="28" y="180"/>
                    <a:pt x="28" y="180"/>
                  </a:cubicBezTo>
                  <a:cubicBezTo>
                    <a:pt x="28" y="180"/>
                    <a:pt x="28" y="180"/>
                    <a:pt x="28" y="180"/>
                  </a:cubicBezTo>
                  <a:cubicBezTo>
                    <a:pt x="28" y="180"/>
                    <a:pt x="28" y="180"/>
                    <a:pt x="28" y="180"/>
                  </a:cubicBezTo>
                  <a:cubicBezTo>
                    <a:pt x="28" y="180"/>
                    <a:pt x="29" y="180"/>
                    <a:pt x="29"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30" y="180"/>
                    <a:pt x="30" y="180"/>
                    <a:pt x="30"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29" y="179"/>
                    <a:pt x="29" y="179"/>
                    <a:pt x="29"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1" y="179"/>
                    <a:pt x="31" y="179"/>
                    <a:pt x="31" y="179"/>
                  </a:cubicBezTo>
                  <a:cubicBezTo>
                    <a:pt x="31" y="179"/>
                    <a:pt x="31" y="179"/>
                    <a:pt x="31" y="179"/>
                  </a:cubicBezTo>
                  <a:cubicBezTo>
                    <a:pt x="31" y="179"/>
                    <a:pt x="31" y="179"/>
                    <a:pt x="31" y="179"/>
                  </a:cubicBezTo>
                  <a:cubicBezTo>
                    <a:pt x="31" y="179"/>
                    <a:pt x="31" y="179"/>
                    <a:pt x="31" y="179"/>
                  </a:cubicBezTo>
                  <a:cubicBezTo>
                    <a:pt x="31" y="179"/>
                    <a:pt x="31" y="179"/>
                    <a:pt x="31" y="179"/>
                  </a:cubicBezTo>
                  <a:cubicBezTo>
                    <a:pt x="31" y="179"/>
                    <a:pt x="31"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3" y="180"/>
                    <a:pt x="33" y="180"/>
                  </a:cubicBezTo>
                  <a:cubicBezTo>
                    <a:pt x="33" y="180"/>
                    <a:pt x="33" y="181"/>
                    <a:pt x="33" y="181"/>
                  </a:cubicBezTo>
                  <a:cubicBezTo>
                    <a:pt x="33" y="181"/>
                    <a:pt x="33" y="181"/>
                    <a:pt x="33" y="181"/>
                  </a:cubicBezTo>
                  <a:cubicBezTo>
                    <a:pt x="33" y="181"/>
                    <a:pt x="33" y="181"/>
                    <a:pt x="33" y="181"/>
                  </a:cubicBezTo>
                  <a:cubicBezTo>
                    <a:pt x="33" y="181"/>
                    <a:pt x="33" y="181"/>
                    <a:pt x="33" y="181"/>
                  </a:cubicBezTo>
                  <a:cubicBezTo>
                    <a:pt x="33" y="181"/>
                    <a:pt x="33" y="181"/>
                    <a:pt x="33" y="181"/>
                  </a:cubicBezTo>
                  <a:cubicBezTo>
                    <a:pt x="33" y="181"/>
                    <a:pt x="33" y="181"/>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4"/>
                    <a:pt x="35" y="184"/>
                  </a:cubicBezTo>
                  <a:cubicBezTo>
                    <a:pt x="35" y="184"/>
                    <a:pt x="35" y="184"/>
                    <a:pt x="35" y="184"/>
                  </a:cubicBezTo>
                  <a:cubicBezTo>
                    <a:pt x="35" y="184"/>
                    <a:pt x="35" y="184"/>
                    <a:pt x="35" y="184"/>
                  </a:cubicBezTo>
                  <a:cubicBezTo>
                    <a:pt x="35"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5"/>
                    <a:pt x="36" y="185"/>
                    <a:pt x="36" y="185"/>
                  </a:cubicBezTo>
                  <a:cubicBezTo>
                    <a:pt x="36" y="185"/>
                    <a:pt x="36" y="185"/>
                    <a:pt x="36" y="185"/>
                  </a:cubicBezTo>
                  <a:cubicBezTo>
                    <a:pt x="36" y="185"/>
                    <a:pt x="36" y="185"/>
                    <a:pt x="36" y="185"/>
                  </a:cubicBezTo>
                  <a:cubicBezTo>
                    <a:pt x="36" y="185"/>
                    <a:pt x="36" y="185"/>
                    <a:pt x="36" y="185"/>
                  </a:cubicBezTo>
                  <a:cubicBezTo>
                    <a:pt x="36" y="185"/>
                    <a:pt x="36" y="185"/>
                    <a:pt x="37" y="185"/>
                  </a:cubicBezTo>
                  <a:cubicBezTo>
                    <a:pt x="37" y="185"/>
                    <a:pt x="37" y="185"/>
                    <a:pt x="37" y="185"/>
                  </a:cubicBezTo>
                  <a:cubicBezTo>
                    <a:pt x="37" y="185"/>
                    <a:pt x="37" y="185"/>
                    <a:pt x="37" y="185"/>
                  </a:cubicBezTo>
                  <a:cubicBezTo>
                    <a:pt x="37" y="185"/>
                    <a:pt x="37" y="185"/>
                    <a:pt x="37" y="185"/>
                  </a:cubicBezTo>
                  <a:cubicBezTo>
                    <a:pt x="37" y="185"/>
                    <a:pt x="37" y="185"/>
                    <a:pt x="37" y="185"/>
                  </a:cubicBezTo>
                  <a:cubicBezTo>
                    <a:pt x="37" y="185"/>
                    <a:pt x="37" y="185"/>
                    <a:pt x="37" y="185"/>
                  </a:cubicBezTo>
                  <a:cubicBezTo>
                    <a:pt x="37" y="185"/>
                    <a:pt x="38" y="185"/>
                    <a:pt x="38" y="185"/>
                  </a:cubicBezTo>
                  <a:cubicBezTo>
                    <a:pt x="38" y="185"/>
                    <a:pt x="38" y="185"/>
                    <a:pt x="38" y="185"/>
                  </a:cubicBezTo>
                  <a:cubicBezTo>
                    <a:pt x="38" y="185"/>
                    <a:pt x="38" y="185"/>
                    <a:pt x="38" y="185"/>
                  </a:cubicBezTo>
                  <a:cubicBezTo>
                    <a:pt x="38" y="185"/>
                    <a:pt x="38" y="185"/>
                    <a:pt x="38" y="185"/>
                  </a:cubicBezTo>
                  <a:cubicBezTo>
                    <a:pt x="38" y="185"/>
                    <a:pt x="38" y="185"/>
                    <a:pt x="38" y="185"/>
                  </a:cubicBezTo>
                  <a:cubicBezTo>
                    <a:pt x="38" y="185"/>
                    <a:pt x="38" y="185"/>
                    <a:pt x="38" y="185"/>
                  </a:cubicBezTo>
                  <a:cubicBezTo>
                    <a:pt x="38"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4"/>
                    <a:pt x="42" y="184"/>
                    <a:pt x="42" y="184"/>
                  </a:cubicBezTo>
                  <a:cubicBezTo>
                    <a:pt x="42" y="184"/>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2"/>
                    <a:pt x="43" y="182"/>
                    <a:pt x="43" y="182"/>
                  </a:cubicBezTo>
                  <a:cubicBezTo>
                    <a:pt x="43" y="183"/>
                    <a:pt x="43" y="183"/>
                    <a:pt x="43" y="183"/>
                  </a:cubicBezTo>
                  <a:cubicBezTo>
                    <a:pt x="43" y="182"/>
                    <a:pt x="43" y="182"/>
                    <a:pt x="43" y="182"/>
                  </a:cubicBezTo>
                  <a:cubicBezTo>
                    <a:pt x="43" y="182"/>
                    <a:pt x="43" y="182"/>
                    <a:pt x="43" y="182"/>
                  </a:cubicBezTo>
                  <a:cubicBezTo>
                    <a:pt x="43" y="182"/>
                    <a:pt x="43"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5" y="182"/>
                    <a:pt x="45" y="182"/>
                  </a:cubicBezTo>
                  <a:cubicBezTo>
                    <a:pt x="45" y="182"/>
                    <a:pt x="45" y="182"/>
                    <a:pt x="45" y="182"/>
                  </a:cubicBezTo>
                  <a:cubicBezTo>
                    <a:pt x="45" y="182"/>
                    <a:pt x="45" y="182"/>
                    <a:pt x="45" y="182"/>
                  </a:cubicBezTo>
                  <a:cubicBezTo>
                    <a:pt x="45" y="182"/>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6" y="181"/>
                    <a:pt x="46" y="181"/>
                    <a:pt x="46" y="181"/>
                  </a:cubicBezTo>
                  <a:cubicBezTo>
                    <a:pt x="46" y="181"/>
                    <a:pt x="45" y="181"/>
                    <a:pt x="45" y="181"/>
                  </a:cubicBezTo>
                  <a:cubicBezTo>
                    <a:pt x="45" y="181"/>
                    <a:pt x="45" y="181"/>
                    <a:pt x="45" y="181"/>
                  </a:cubicBezTo>
                  <a:cubicBezTo>
                    <a:pt x="45" y="181"/>
                    <a:pt x="45" y="181"/>
                    <a:pt x="45" y="181"/>
                  </a:cubicBezTo>
                  <a:cubicBezTo>
                    <a:pt x="45" y="181"/>
                    <a:pt x="45" y="181"/>
                    <a:pt x="46" y="181"/>
                  </a:cubicBezTo>
                  <a:cubicBezTo>
                    <a:pt x="46" y="181"/>
                    <a:pt x="46" y="181"/>
                    <a:pt x="46" y="181"/>
                  </a:cubicBezTo>
                  <a:cubicBezTo>
                    <a:pt x="46" y="181"/>
                    <a:pt x="46" y="181"/>
                    <a:pt x="46" y="181"/>
                  </a:cubicBezTo>
                  <a:cubicBezTo>
                    <a:pt x="46" y="181"/>
                    <a:pt x="46" y="181"/>
                    <a:pt x="46" y="181"/>
                  </a:cubicBezTo>
                  <a:cubicBezTo>
                    <a:pt x="46" y="181"/>
                    <a:pt x="46" y="181"/>
                    <a:pt x="46" y="181"/>
                  </a:cubicBezTo>
                  <a:cubicBezTo>
                    <a:pt x="46" y="181"/>
                    <a:pt x="46" y="181"/>
                    <a:pt x="46" y="181"/>
                  </a:cubicBezTo>
                  <a:cubicBezTo>
                    <a:pt x="46" y="181"/>
                    <a:pt x="46" y="182"/>
                    <a:pt x="46" y="181"/>
                  </a:cubicBezTo>
                  <a:cubicBezTo>
                    <a:pt x="47" y="181"/>
                    <a:pt x="47" y="181"/>
                    <a:pt x="47" y="181"/>
                  </a:cubicBezTo>
                  <a:cubicBezTo>
                    <a:pt x="47" y="181"/>
                    <a:pt x="47" y="181"/>
                    <a:pt x="47" y="181"/>
                  </a:cubicBezTo>
                  <a:cubicBezTo>
                    <a:pt x="47" y="181"/>
                    <a:pt x="47" y="181"/>
                    <a:pt x="47" y="181"/>
                  </a:cubicBezTo>
                  <a:cubicBezTo>
                    <a:pt x="47" y="181"/>
                    <a:pt x="47" y="181"/>
                    <a:pt x="47" y="181"/>
                  </a:cubicBezTo>
                  <a:cubicBezTo>
                    <a:pt x="47" y="181"/>
                    <a:pt x="47" y="181"/>
                    <a:pt x="47" y="181"/>
                  </a:cubicBezTo>
                  <a:cubicBezTo>
                    <a:pt x="47" y="181"/>
                    <a:pt x="48" y="181"/>
                    <a:pt x="48" y="181"/>
                  </a:cubicBezTo>
                  <a:cubicBezTo>
                    <a:pt x="48" y="181"/>
                    <a:pt x="48" y="181"/>
                    <a:pt x="48" y="181"/>
                  </a:cubicBezTo>
                  <a:cubicBezTo>
                    <a:pt x="48" y="181"/>
                    <a:pt x="48" y="181"/>
                    <a:pt x="48" y="181"/>
                  </a:cubicBezTo>
                  <a:cubicBezTo>
                    <a:pt x="48" y="181"/>
                    <a:pt x="48" y="181"/>
                    <a:pt x="48" y="181"/>
                  </a:cubicBezTo>
                  <a:cubicBezTo>
                    <a:pt x="48" y="181"/>
                    <a:pt x="48" y="181"/>
                    <a:pt x="48" y="181"/>
                  </a:cubicBezTo>
                  <a:cubicBezTo>
                    <a:pt x="48" y="181"/>
                    <a:pt x="48" y="181"/>
                    <a:pt x="48" y="181"/>
                  </a:cubicBezTo>
                  <a:cubicBezTo>
                    <a:pt x="49" y="180"/>
                    <a:pt x="49" y="180"/>
                    <a:pt x="49" y="180"/>
                  </a:cubicBezTo>
                  <a:cubicBezTo>
                    <a:pt x="49" y="180"/>
                    <a:pt x="49" y="180"/>
                    <a:pt x="49" y="180"/>
                  </a:cubicBezTo>
                  <a:cubicBezTo>
                    <a:pt x="49" y="180"/>
                    <a:pt x="49" y="180"/>
                    <a:pt x="49" y="180"/>
                  </a:cubicBezTo>
                  <a:cubicBezTo>
                    <a:pt x="49" y="180"/>
                    <a:pt x="49" y="180"/>
                    <a:pt x="49" y="180"/>
                  </a:cubicBezTo>
                  <a:cubicBezTo>
                    <a:pt x="50" y="180"/>
                    <a:pt x="50" y="180"/>
                    <a:pt x="50" y="180"/>
                  </a:cubicBezTo>
                  <a:cubicBezTo>
                    <a:pt x="50" y="180"/>
                    <a:pt x="50" y="180"/>
                    <a:pt x="50" y="180"/>
                  </a:cubicBezTo>
                  <a:cubicBezTo>
                    <a:pt x="50" y="180"/>
                    <a:pt x="50" y="180"/>
                    <a:pt x="50" y="180"/>
                  </a:cubicBezTo>
                  <a:cubicBezTo>
                    <a:pt x="50" y="180"/>
                    <a:pt x="50" y="179"/>
                    <a:pt x="50" y="179"/>
                  </a:cubicBezTo>
                  <a:cubicBezTo>
                    <a:pt x="50" y="179"/>
                    <a:pt x="50" y="179"/>
                    <a:pt x="50" y="179"/>
                  </a:cubicBezTo>
                  <a:cubicBezTo>
                    <a:pt x="50" y="179"/>
                    <a:pt x="50" y="179"/>
                    <a:pt x="50" y="179"/>
                  </a:cubicBezTo>
                  <a:cubicBezTo>
                    <a:pt x="50" y="179"/>
                    <a:pt x="50" y="179"/>
                    <a:pt x="50" y="179"/>
                  </a:cubicBezTo>
                  <a:cubicBezTo>
                    <a:pt x="50" y="179"/>
                    <a:pt x="50" y="179"/>
                    <a:pt x="50" y="180"/>
                  </a:cubicBezTo>
                  <a:cubicBezTo>
                    <a:pt x="50" y="180"/>
                    <a:pt x="50" y="180"/>
                    <a:pt x="51" y="180"/>
                  </a:cubicBezTo>
                  <a:cubicBezTo>
                    <a:pt x="51" y="180"/>
                    <a:pt x="51" y="179"/>
                    <a:pt x="51" y="179"/>
                  </a:cubicBezTo>
                  <a:cubicBezTo>
                    <a:pt x="51" y="179"/>
                    <a:pt x="51" y="179"/>
                    <a:pt x="51" y="179"/>
                  </a:cubicBezTo>
                  <a:cubicBezTo>
                    <a:pt x="51" y="179"/>
                    <a:pt x="51" y="179"/>
                    <a:pt x="51" y="179"/>
                  </a:cubicBezTo>
                  <a:cubicBezTo>
                    <a:pt x="51" y="179"/>
                    <a:pt x="51" y="179"/>
                    <a:pt x="51" y="179"/>
                  </a:cubicBezTo>
                  <a:cubicBezTo>
                    <a:pt x="51" y="179"/>
                    <a:pt x="51" y="179"/>
                    <a:pt x="51" y="179"/>
                  </a:cubicBezTo>
                  <a:cubicBezTo>
                    <a:pt x="51" y="179"/>
                    <a:pt x="51" y="178"/>
                    <a:pt x="51" y="178"/>
                  </a:cubicBezTo>
                  <a:cubicBezTo>
                    <a:pt x="51" y="178"/>
                    <a:pt x="51" y="178"/>
                    <a:pt x="51" y="178"/>
                  </a:cubicBezTo>
                  <a:cubicBezTo>
                    <a:pt x="51" y="178"/>
                    <a:pt x="51" y="178"/>
                    <a:pt x="51" y="178"/>
                  </a:cubicBezTo>
                  <a:cubicBezTo>
                    <a:pt x="51" y="178"/>
                    <a:pt x="51" y="178"/>
                    <a:pt x="51" y="178"/>
                  </a:cubicBezTo>
                  <a:cubicBezTo>
                    <a:pt x="51" y="178"/>
                    <a:pt x="51" y="178"/>
                    <a:pt x="52" y="178"/>
                  </a:cubicBezTo>
                  <a:cubicBezTo>
                    <a:pt x="52" y="178"/>
                    <a:pt x="52" y="178"/>
                    <a:pt x="52" y="178"/>
                  </a:cubicBezTo>
                  <a:cubicBezTo>
                    <a:pt x="52" y="178"/>
                    <a:pt x="52" y="178"/>
                    <a:pt x="52" y="178"/>
                  </a:cubicBezTo>
                  <a:cubicBezTo>
                    <a:pt x="52" y="178"/>
                    <a:pt x="52" y="177"/>
                    <a:pt x="52" y="177"/>
                  </a:cubicBezTo>
                  <a:cubicBezTo>
                    <a:pt x="52" y="177"/>
                    <a:pt x="52" y="177"/>
                    <a:pt x="52" y="177"/>
                  </a:cubicBezTo>
                  <a:cubicBezTo>
                    <a:pt x="52" y="177"/>
                    <a:pt x="52" y="177"/>
                    <a:pt x="53" y="177"/>
                  </a:cubicBezTo>
                  <a:cubicBezTo>
                    <a:pt x="53" y="177"/>
                    <a:pt x="53" y="177"/>
                    <a:pt x="53" y="177"/>
                  </a:cubicBezTo>
                  <a:cubicBezTo>
                    <a:pt x="53" y="177"/>
                    <a:pt x="53" y="177"/>
                    <a:pt x="53" y="177"/>
                  </a:cubicBezTo>
                  <a:cubicBezTo>
                    <a:pt x="53" y="177"/>
                    <a:pt x="53" y="177"/>
                    <a:pt x="53" y="176"/>
                  </a:cubicBezTo>
                  <a:cubicBezTo>
                    <a:pt x="53" y="176"/>
                    <a:pt x="53" y="176"/>
                    <a:pt x="53" y="176"/>
                  </a:cubicBezTo>
                  <a:cubicBezTo>
                    <a:pt x="53"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4"/>
                    <a:pt x="54" y="174"/>
                  </a:cubicBezTo>
                  <a:cubicBezTo>
                    <a:pt x="54" y="174"/>
                    <a:pt x="54" y="174"/>
                    <a:pt x="54" y="174"/>
                  </a:cubicBezTo>
                  <a:cubicBezTo>
                    <a:pt x="54" y="174"/>
                    <a:pt x="54" y="174"/>
                    <a:pt x="54" y="174"/>
                  </a:cubicBezTo>
                  <a:cubicBezTo>
                    <a:pt x="54" y="174"/>
                    <a:pt x="54" y="175"/>
                    <a:pt x="54" y="175"/>
                  </a:cubicBezTo>
                  <a:cubicBezTo>
                    <a:pt x="54" y="175"/>
                    <a:pt x="54" y="175"/>
                    <a:pt x="54"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4"/>
                    <a:pt x="55" y="174"/>
                  </a:cubicBezTo>
                  <a:cubicBezTo>
                    <a:pt x="55" y="174"/>
                    <a:pt x="55" y="174"/>
                    <a:pt x="55" y="174"/>
                  </a:cubicBezTo>
                  <a:cubicBezTo>
                    <a:pt x="55" y="174"/>
                    <a:pt x="55" y="174"/>
                    <a:pt x="55" y="174"/>
                  </a:cubicBezTo>
                  <a:cubicBezTo>
                    <a:pt x="55" y="174"/>
                    <a:pt x="55" y="174"/>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4" y="175"/>
                    <a:pt x="54" y="175"/>
                  </a:cubicBezTo>
                  <a:cubicBezTo>
                    <a:pt x="54" y="175"/>
                    <a:pt x="54" y="175"/>
                    <a:pt x="54" y="175"/>
                  </a:cubicBezTo>
                  <a:cubicBezTo>
                    <a:pt x="54" y="175"/>
                    <a:pt x="54" y="174"/>
                    <a:pt x="54" y="174"/>
                  </a:cubicBezTo>
                  <a:cubicBezTo>
                    <a:pt x="54" y="174"/>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5" y="175"/>
                    <a:pt x="55" y="175"/>
                    <a:pt x="55" y="175"/>
                  </a:cubicBezTo>
                  <a:cubicBezTo>
                    <a:pt x="55" y="175"/>
                    <a:pt x="55" y="175"/>
                    <a:pt x="55" y="175"/>
                  </a:cubicBezTo>
                  <a:cubicBezTo>
                    <a:pt x="55" y="175"/>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3" y="177"/>
                    <a:pt x="53" y="177"/>
                    <a:pt x="53" y="177"/>
                  </a:cubicBezTo>
                  <a:cubicBezTo>
                    <a:pt x="53" y="177"/>
                    <a:pt x="53" y="177"/>
                    <a:pt x="53" y="177"/>
                  </a:cubicBezTo>
                  <a:cubicBezTo>
                    <a:pt x="53" y="177"/>
                    <a:pt x="53" y="177"/>
                    <a:pt x="53" y="177"/>
                  </a:cubicBezTo>
                  <a:cubicBezTo>
                    <a:pt x="53" y="177"/>
                    <a:pt x="53" y="177"/>
                    <a:pt x="53" y="177"/>
                  </a:cubicBezTo>
                  <a:cubicBezTo>
                    <a:pt x="53" y="177"/>
                    <a:pt x="53" y="177"/>
                    <a:pt x="53" y="178"/>
                  </a:cubicBezTo>
                  <a:cubicBezTo>
                    <a:pt x="53" y="178"/>
                    <a:pt x="53" y="178"/>
                    <a:pt x="53" y="178"/>
                  </a:cubicBezTo>
                  <a:cubicBezTo>
                    <a:pt x="53" y="178"/>
                    <a:pt x="52" y="178"/>
                    <a:pt x="52" y="178"/>
                  </a:cubicBezTo>
                  <a:cubicBezTo>
                    <a:pt x="52" y="178"/>
                    <a:pt x="52" y="178"/>
                    <a:pt x="52" y="178"/>
                  </a:cubicBezTo>
                  <a:cubicBezTo>
                    <a:pt x="52" y="178"/>
                    <a:pt x="52" y="178"/>
                    <a:pt x="52" y="178"/>
                  </a:cubicBezTo>
                  <a:cubicBezTo>
                    <a:pt x="52" y="178"/>
                    <a:pt x="52" y="178"/>
                    <a:pt x="52" y="178"/>
                  </a:cubicBezTo>
                  <a:cubicBezTo>
                    <a:pt x="52" y="178"/>
                    <a:pt x="52" y="178"/>
                    <a:pt x="52" y="178"/>
                  </a:cubicBezTo>
                  <a:cubicBezTo>
                    <a:pt x="52" y="178"/>
                    <a:pt x="52" y="178"/>
                    <a:pt x="52" y="179"/>
                  </a:cubicBezTo>
                  <a:cubicBezTo>
                    <a:pt x="52" y="179"/>
                    <a:pt x="52" y="179"/>
                    <a:pt x="52" y="179"/>
                  </a:cubicBezTo>
                  <a:cubicBezTo>
                    <a:pt x="52" y="179"/>
                    <a:pt x="52" y="179"/>
                    <a:pt x="52" y="179"/>
                  </a:cubicBezTo>
                  <a:cubicBezTo>
                    <a:pt x="52" y="179"/>
                    <a:pt x="51" y="179"/>
                    <a:pt x="51" y="179"/>
                  </a:cubicBezTo>
                  <a:cubicBezTo>
                    <a:pt x="51" y="180"/>
                    <a:pt x="51" y="180"/>
                    <a:pt x="51" y="180"/>
                  </a:cubicBezTo>
                  <a:cubicBezTo>
                    <a:pt x="51" y="180"/>
                    <a:pt x="51" y="180"/>
                    <a:pt x="51" y="180"/>
                  </a:cubicBezTo>
                  <a:cubicBezTo>
                    <a:pt x="51" y="180"/>
                    <a:pt x="51" y="180"/>
                    <a:pt x="51" y="180"/>
                  </a:cubicBezTo>
                  <a:cubicBezTo>
                    <a:pt x="51" y="180"/>
                    <a:pt x="51" y="180"/>
                    <a:pt x="51" y="180"/>
                  </a:cubicBezTo>
                  <a:cubicBezTo>
                    <a:pt x="51" y="180"/>
                    <a:pt x="50" y="180"/>
                    <a:pt x="50" y="180"/>
                  </a:cubicBezTo>
                  <a:cubicBezTo>
                    <a:pt x="50" y="181"/>
                    <a:pt x="50" y="181"/>
                    <a:pt x="50" y="181"/>
                  </a:cubicBezTo>
                  <a:cubicBezTo>
                    <a:pt x="50" y="181"/>
                    <a:pt x="50" y="181"/>
                    <a:pt x="50" y="181"/>
                  </a:cubicBezTo>
                  <a:cubicBezTo>
                    <a:pt x="50" y="181"/>
                    <a:pt x="50" y="181"/>
                    <a:pt x="50" y="181"/>
                  </a:cubicBezTo>
                  <a:cubicBezTo>
                    <a:pt x="50" y="181"/>
                    <a:pt x="50" y="181"/>
                    <a:pt x="50" y="181"/>
                  </a:cubicBezTo>
                  <a:cubicBezTo>
                    <a:pt x="50" y="182"/>
                    <a:pt x="50" y="182"/>
                    <a:pt x="50" y="182"/>
                  </a:cubicBezTo>
                  <a:cubicBezTo>
                    <a:pt x="50" y="182"/>
                    <a:pt x="50" y="182"/>
                    <a:pt x="50" y="182"/>
                  </a:cubicBezTo>
                  <a:cubicBezTo>
                    <a:pt x="50" y="182"/>
                    <a:pt x="50" y="182"/>
                    <a:pt x="50" y="182"/>
                  </a:cubicBezTo>
                  <a:cubicBezTo>
                    <a:pt x="50" y="182"/>
                    <a:pt x="49" y="182"/>
                    <a:pt x="49" y="182"/>
                  </a:cubicBezTo>
                  <a:cubicBezTo>
                    <a:pt x="50" y="182"/>
                    <a:pt x="50" y="182"/>
                    <a:pt x="50" y="182"/>
                  </a:cubicBezTo>
                  <a:cubicBezTo>
                    <a:pt x="50" y="182"/>
                    <a:pt x="50" y="182"/>
                    <a:pt x="50" y="182"/>
                  </a:cubicBezTo>
                  <a:cubicBezTo>
                    <a:pt x="50" y="182"/>
                    <a:pt x="49" y="182"/>
                    <a:pt x="49" y="182"/>
                  </a:cubicBezTo>
                  <a:cubicBezTo>
                    <a:pt x="49" y="182"/>
                    <a:pt x="49" y="182"/>
                    <a:pt x="49" y="182"/>
                  </a:cubicBezTo>
                  <a:cubicBezTo>
                    <a:pt x="49" y="182"/>
                    <a:pt x="49" y="182"/>
                    <a:pt x="49" y="182"/>
                  </a:cubicBezTo>
                  <a:cubicBezTo>
                    <a:pt x="49" y="183"/>
                    <a:pt x="49" y="183"/>
                    <a:pt x="49" y="183"/>
                  </a:cubicBezTo>
                  <a:cubicBezTo>
                    <a:pt x="49" y="182"/>
                    <a:pt x="49" y="182"/>
                    <a:pt x="49" y="182"/>
                  </a:cubicBezTo>
                  <a:cubicBezTo>
                    <a:pt x="49" y="183"/>
                    <a:pt x="49" y="183"/>
                    <a:pt x="49" y="183"/>
                  </a:cubicBezTo>
                  <a:cubicBezTo>
                    <a:pt x="49" y="183"/>
                    <a:pt x="49" y="183"/>
                    <a:pt x="49" y="183"/>
                  </a:cubicBezTo>
                  <a:cubicBezTo>
                    <a:pt x="49" y="183"/>
                    <a:pt x="49" y="183"/>
                    <a:pt x="49" y="183"/>
                  </a:cubicBezTo>
                  <a:cubicBezTo>
                    <a:pt x="49" y="182"/>
                    <a:pt x="49" y="182"/>
                    <a:pt x="49" y="182"/>
                  </a:cubicBezTo>
                  <a:cubicBezTo>
                    <a:pt x="49" y="182"/>
                    <a:pt x="49" y="182"/>
                    <a:pt x="49" y="182"/>
                  </a:cubicBezTo>
                  <a:cubicBezTo>
                    <a:pt x="49" y="182"/>
                    <a:pt x="49" y="182"/>
                    <a:pt x="49" y="182"/>
                  </a:cubicBezTo>
                  <a:cubicBezTo>
                    <a:pt x="49" y="182"/>
                    <a:pt x="49" y="182"/>
                    <a:pt x="49" y="183"/>
                  </a:cubicBezTo>
                  <a:cubicBezTo>
                    <a:pt x="49" y="183"/>
                    <a:pt x="48" y="183"/>
                    <a:pt x="48" y="183"/>
                  </a:cubicBezTo>
                  <a:cubicBezTo>
                    <a:pt x="48" y="183"/>
                    <a:pt x="48" y="183"/>
                    <a:pt x="48" y="183"/>
                  </a:cubicBezTo>
                  <a:cubicBezTo>
                    <a:pt x="48" y="183"/>
                    <a:pt x="48" y="183"/>
                    <a:pt x="48" y="183"/>
                  </a:cubicBezTo>
                  <a:cubicBezTo>
                    <a:pt x="48" y="183"/>
                    <a:pt x="48" y="183"/>
                    <a:pt x="48" y="183"/>
                  </a:cubicBezTo>
                  <a:cubicBezTo>
                    <a:pt x="48" y="183"/>
                    <a:pt x="48" y="183"/>
                    <a:pt x="48" y="183"/>
                  </a:cubicBezTo>
                  <a:cubicBezTo>
                    <a:pt x="47" y="183"/>
                    <a:pt x="47" y="183"/>
                    <a:pt x="47" y="183"/>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5"/>
                    <a:pt x="47" y="185"/>
                  </a:cubicBezTo>
                  <a:cubicBezTo>
                    <a:pt x="47" y="185"/>
                    <a:pt x="47" y="185"/>
                    <a:pt x="47" y="185"/>
                  </a:cubicBezTo>
                  <a:cubicBezTo>
                    <a:pt x="47"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5" y="185"/>
                    <a:pt x="45" y="185"/>
                  </a:cubicBezTo>
                  <a:cubicBezTo>
                    <a:pt x="45" y="185"/>
                    <a:pt x="45" y="185"/>
                    <a:pt x="45" y="185"/>
                  </a:cubicBezTo>
                  <a:cubicBezTo>
                    <a:pt x="45" y="185"/>
                    <a:pt x="45" y="185"/>
                    <a:pt x="45" y="185"/>
                  </a:cubicBezTo>
                  <a:cubicBezTo>
                    <a:pt x="45" y="185"/>
                    <a:pt x="45" y="185"/>
                    <a:pt x="45" y="185"/>
                  </a:cubicBezTo>
                  <a:cubicBezTo>
                    <a:pt x="46" y="185"/>
                    <a:pt x="46"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4" y="187"/>
                    <a:pt x="44" y="187"/>
                    <a:pt x="44" y="187"/>
                  </a:cubicBezTo>
                  <a:cubicBezTo>
                    <a:pt x="44" y="187"/>
                    <a:pt x="44" y="187"/>
                    <a:pt x="44" y="187"/>
                  </a:cubicBezTo>
                  <a:cubicBezTo>
                    <a:pt x="44" y="187"/>
                    <a:pt x="44" y="187"/>
                    <a:pt x="45" y="187"/>
                  </a:cubicBezTo>
                  <a:cubicBezTo>
                    <a:pt x="45" y="187"/>
                    <a:pt x="45" y="187"/>
                    <a:pt x="45" y="187"/>
                  </a:cubicBezTo>
                  <a:cubicBezTo>
                    <a:pt x="45" y="187"/>
                    <a:pt x="45" y="187"/>
                    <a:pt x="45" y="187"/>
                  </a:cubicBezTo>
                  <a:cubicBezTo>
                    <a:pt x="45" y="187"/>
                    <a:pt x="45" y="187"/>
                    <a:pt x="45" y="187"/>
                  </a:cubicBezTo>
                  <a:cubicBezTo>
                    <a:pt x="45" y="188"/>
                    <a:pt x="45" y="188"/>
                    <a:pt x="45" y="188"/>
                  </a:cubicBezTo>
                  <a:cubicBezTo>
                    <a:pt x="45" y="188"/>
                    <a:pt x="45" y="188"/>
                    <a:pt x="45" y="188"/>
                  </a:cubicBezTo>
                  <a:cubicBezTo>
                    <a:pt x="45" y="188"/>
                    <a:pt x="44" y="188"/>
                    <a:pt x="45" y="188"/>
                  </a:cubicBezTo>
                  <a:cubicBezTo>
                    <a:pt x="45" y="188"/>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5" y="190"/>
                    <a:pt x="45" y="190"/>
                    <a:pt x="45" y="190"/>
                  </a:cubicBezTo>
                  <a:cubicBezTo>
                    <a:pt x="44" y="189"/>
                    <a:pt x="44" y="189"/>
                    <a:pt x="44" y="189"/>
                  </a:cubicBezTo>
                  <a:cubicBezTo>
                    <a:pt x="44" y="189"/>
                    <a:pt x="44" y="189"/>
                    <a:pt x="44" y="189"/>
                  </a:cubicBezTo>
                  <a:cubicBezTo>
                    <a:pt x="44" y="189"/>
                    <a:pt x="44" y="189"/>
                    <a:pt x="44" y="189"/>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8" y="190"/>
                  </a:cubicBezTo>
                  <a:cubicBezTo>
                    <a:pt x="38" y="190"/>
                    <a:pt x="38" y="190"/>
                    <a:pt x="38" y="190"/>
                  </a:cubicBezTo>
                  <a:cubicBezTo>
                    <a:pt x="38" y="190"/>
                    <a:pt x="38" y="190"/>
                    <a:pt x="38" y="190"/>
                  </a:cubicBezTo>
                  <a:cubicBezTo>
                    <a:pt x="38" y="190"/>
                    <a:pt x="38" y="190"/>
                    <a:pt x="38" y="190"/>
                  </a:cubicBezTo>
                  <a:cubicBezTo>
                    <a:pt x="38" y="190"/>
                    <a:pt x="38" y="190"/>
                    <a:pt x="38" y="190"/>
                  </a:cubicBezTo>
                  <a:cubicBezTo>
                    <a:pt x="38" y="190"/>
                    <a:pt x="38" y="190"/>
                    <a:pt x="38" y="190"/>
                  </a:cubicBezTo>
                  <a:cubicBezTo>
                    <a:pt x="38" y="190"/>
                    <a:pt x="38" y="190"/>
                    <a:pt x="37" y="190"/>
                  </a:cubicBezTo>
                  <a:cubicBezTo>
                    <a:pt x="37" y="190"/>
                    <a:pt x="37" y="189"/>
                    <a:pt x="37" y="189"/>
                  </a:cubicBezTo>
                  <a:cubicBezTo>
                    <a:pt x="37" y="189"/>
                    <a:pt x="37" y="189"/>
                    <a:pt x="37" y="189"/>
                  </a:cubicBezTo>
                  <a:cubicBezTo>
                    <a:pt x="37" y="189"/>
                    <a:pt x="37" y="189"/>
                    <a:pt x="37" y="189"/>
                  </a:cubicBezTo>
                  <a:cubicBezTo>
                    <a:pt x="37" y="189"/>
                    <a:pt x="37" y="189"/>
                    <a:pt x="37" y="189"/>
                  </a:cubicBezTo>
                  <a:cubicBezTo>
                    <a:pt x="37" y="189"/>
                    <a:pt x="37" y="189"/>
                    <a:pt x="37" y="189"/>
                  </a:cubicBezTo>
                  <a:cubicBezTo>
                    <a:pt x="37" y="189"/>
                    <a:pt x="37" y="189"/>
                    <a:pt x="37" y="189"/>
                  </a:cubicBezTo>
                  <a:cubicBezTo>
                    <a:pt x="37"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4" y="189"/>
                    <a:pt x="34" y="189"/>
                    <a:pt x="34" y="189"/>
                  </a:cubicBezTo>
                  <a:cubicBezTo>
                    <a:pt x="34" y="189"/>
                    <a:pt x="34" y="189"/>
                    <a:pt x="34" y="189"/>
                  </a:cubicBezTo>
                  <a:cubicBezTo>
                    <a:pt x="34" y="189"/>
                    <a:pt x="34" y="189"/>
                    <a:pt x="34" y="189"/>
                  </a:cubicBezTo>
                  <a:cubicBezTo>
                    <a:pt x="34" y="189"/>
                    <a:pt x="34" y="189"/>
                    <a:pt x="34" y="189"/>
                  </a:cubicBezTo>
                  <a:cubicBezTo>
                    <a:pt x="34" y="189"/>
                    <a:pt x="34" y="189"/>
                    <a:pt x="34"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2" y="189"/>
                  </a:cubicBezTo>
                  <a:cubicBezTo>
                    <a:pt x="32" y="189"/>
                    <a:pt x="32" y="188"/>
                    <a:pt x="32" y="188"/>
                  </a:cubicBezTo>
                  <a:cubicBezTo>
                    <a:pt x="32" y="188"/>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7" y="189"/>
                    <a:pt x="28" y="189"/>
                    <a:pt x="28" y="189"/>
                  </a:cubicBezTo>
                  <a:cubicBezTo>
                    <a:pt x="28"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6" y="189"/>
                  </a:cubicBezTo>
                  <a:cubicBezTo>
                    <a:pt x="26" y="189"/>
                    <a:pt x="26" y="189"/>
                    <a:pt x="26" y="189"/>
                  </a:cubicBezTo>
                  <a:cubicBezTo>
                    <a:pt x="26" y="189"/>
                    <a:pt x="26" y="189"/>
                    <a:pt x="26" y="189"/>
                  </a:cubicBezTo>
                  <a:cubicBezTo>
                    <a:pt x="26" y="190"/>
                    <a:pt x="26" y="190"/>
                    <a:pt x="26" y="190"/>
                  </a:cubicBezTo>
                  <a:cubicBezTo>
                    <a:pt x="26" y="190"/>
                    <a:pt x="26" y="190"/>
                    <a:pt x="26" y="190"/>
                  </a:cubicBezTo>
                  <a:cubicBezTo>
                    <a:pt x="26" y="189"/>
                    <a:pt x="26" y="189"/>
                    <a:pt x="26" y="189"/>
                  </a:cubicBezTo>
                  <a:cubicBezTo>
                    <a:pt x="26" y="189"/>
                    <a:pt x="26" y="190"/>
                    <a:pt x="26" y="189"/>
                  </a:cubicBezTo>
                  <a:cubicBezTo>
                    <a:pt x="26" y="189"/>
                    <a:pt x="26" y="190"/>
                    <a:pt x="26" y="190"/>
                  </a:cubicBezTo>
                  <a:cubicBezTo>
                    <a:pt x="26" y="190"/>
                    <a:pt x="26" y="190"/>
                    <a:pt x="26" y="190"/>
                  </a:cubicBezTo>
                  <a:cubicBezTo>
                    <a:pt x="26" y="190"/>
                    <a:pt x="26" y="190"/>
                    <a:pt x="26" y="190"/>
                  </a:cubicBezTo>
                  <a:cubicBezTo>
                    <a:pt x="26" y="190"/>
                    <a:pt x="26" y="190"/>
                    <a:pt x="26"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6" y="190"/>
                    <a:pt x="26" y="190"/>
                    <a:pt x="26" y="190"/>
                  </a:cubicBezTo>
                  <a:cubicBezTo>
                    <a:pt x="26" y="190"/>
                    <a:pt x="26" y="190"/>
                    <a:pt x="25" y="190"/>
                  </a:cubicBezTo>
                  <a:cubicBezTo>
                    <a:pt x="25" y="190"/>
                    <a:pt x="26" y="190"/>
                    <a:pt x="26" y="190"/>
                  </a:cubicBezTo>
                  <a:cubicBezTo>
                    <a:pt x="26" y="190"/>
                    <a:pt x="26" y="190"/>
                    <a:pt x="26" y="190"/>
                  </a:cubicBezTo>
                  <a:cubicBezTo>
                    <a:pt x="26" y="190"/>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2"/>
                    <a:pt x="25" y="192"/>
                    <a:pt x="25" y="192"/>
                  </a:cubicBezTo>
                  <a:cubicBezTo>
                    <a:pt x="25" y="192"/>
                    <a:pt x="25" y="192"/>
                    <a:pt x="25" y="192"/>
                  </a:cubicBezTo>
                  <a:cubicBezTo>
                    <a:pt x="25" y="192"/>
                    <a:pt x="25" y="192"/>
                    <a:pt x="25" y="192"/>
                  </a:cubicBezTo>
                  <a:cubicBezTo>
                    <a:pt x="25" y="192"/>
                    <a:pt x="25" y="192"/>
                    <a:pt x="25" y="192"/>
                  </a:cubicBezTo>
                  <a:cubicBezTo>
                    <a:pt x="25" y="192"/>
                    <a:pt x="25" y="192"/>
                    <a:pt x="25" y="192"/>
                  </a:cubicBezTo>
                  <a:cubicBezTo>
                    <a:pt x="25" y="193"/>
                    <a:pt x="25" y="193"/>
                    <a:pt x="25" y="193"/>
                  </a:cubicBezTo>
                  <a:cubicBezTo>
                    <a:pt x="25"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2"/>
                    <a:pt x="26" y="192"/>
                    <a:pt x="26" y="192"/>
                  </a:cubicBezTo>
                  <a:cubicBezTo>
                    <a:pt x="26" y="192"/>
                    <a:pt x="26" y="192"/>
                    <a:pt x="26" y="192"/>
                  </a:cubicBezTo>
                  <a:cubicBezTo>
                    <a:pt x="26" y="192"/>
                    <a:pt x="26" y="192"/>
                    <a:pt x="26" y="192"/>
                  </a:cubicBezTo>
                  <a:cubicBezTo>
                    <a:pt x="26" y="192"/>
                    <a:pt x="26" y="192"/>
                    <a:pt x="26" y="192"/>
                  </a:cubicBezTo>
                  <a:cubicBezTo>
                    <a:pt x="27" y="192"/>
                    <a:pt x="27" y="192"/>
                    <a:pt x="27" y="192"/>
                  </a:cubicBezTo>
                  <a:cubicBezTo>
                    <a:pt x="27" y="192"/>
                    <a:pt x="27" y="192"/>
                    <a:pt x="27" y="192"/>
                  </a:cubicBezTo>
                  <a:cubicBezTo>
                    <a:pt x="27" y="192"/>
                    <a:pt x="27" y="192"/>
                    <a:pt x="27" y="192"/>
                  </a:cubicBezTo>
                  <a:cubicBezTo>
                    <a:pt x="27" y="192"/>
                    <a:pt x="27" y="192"/>
                    <a:pt x="27" y="192"/>
                  </a:cubicBezTo>
                  <a:cubicBezTo>
                    <a:pt x="28" y="193"/>
                    <a:pt x="28" y="193"/>
                    <a:pt x="28" y="193"/>
                  </a:cubicBezTo>
                  <a:cubicBezTo>
                    <a:pt x="28" y="193"/>
                    <a:pt x="28" y="193"/>
                    <a:pt x="28" y="193"/>
                  </a:cubicBezTo>
                  <a:cubicBezTo>
                    <a:pt x="28" y="193"/>
                    <a:pt x="28" y="193"/>
                    <a:pt x="28" y="193"/>
                  </a:cubicBezTo>
                  <a:cubicBezTo>
                    <a:pt x="28" y="193"/>
                    <a:pt x="28" y="193"/>
                    <a:pt x="28" y="193"/>
                  </a:cubicBezTo>
                  <a:cubicBezTo>
                    <a:pt x="28" y="193"/>
                    <a:pt x="27" y="193"/>
                    <a:pt x="27" y="193"/>
                  </a:cubicBezTo>
                  <a:cubicBezTo>
                    <a:pt x="27" y="193"/>
                    <a:pt x="27" y="193"/>
                    <a:pt x="27" y="193"/>
                  </a:cubicBezTo>
                  <a:cubicBezTo>
                    <a:pt x="27" y="193"/>
                    <a:pt x="27" y="192"/>
                    <a:pt x="27" y="192"/>
                  </a:cubicBezTo>
                  <a:cubicBezTo>
                    <a:pt x="27" y="192"/>
                    <a:pt x="27" y="192"/>
                    <a:pt x="27" y="192"/>
                  </a:cubicBezTo>
                  <a:cubicBezTo>
                    <a:pt x="27" y="192"/>
                    <a:pt x="27" y="192"/>
                    <a:pt x="27" y="193"/>
                  </a:cubicBezTo>
                  <a:cubicBezTo>
                    <a:pt x="27" y="193"/>
                    <a:pt x="27" y="193"/>
                    <a:pt x="27" y="193"/>
                  </a:cubicBezTo>
                  <a:cubicBezTo>
                    <a:pt x="27" y="193"/>
                    <a:pt x="27" y="193"/>
                    <a:pt x="27" y="193"/>
                  </a:cubicBezTo>
                  <a:cubicBezTo>
                    <a:pt x="27" y="193"/>
                    <a:pt x="27" y="193"/>
                    <a:pt x="27" y="193"/>
                  </a:cubicBezTo>
                  <a:cubicBezTo>
                    <a:pt x="27"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4"/>
                    <a:pt x="25" y="194"/>
                    <a:pt x="25" y="194"/>
                  </a:cubicBezTo>
                  <a:cubicBezTo>
                    <a:pt x="25" y="194"/>
                    <a:pt x="25" y="194"/>
                    <a:pt x="25" y="194"/>
                  </a:cubicBezTo>
                  <a:cubicBezTo>
                    <a:pt x="25" y="194"/>
                    <a:pt x="25" y="194"/>
                    <a:pt x="25" y="194"/>
                  </a:cubicBezTo>
                  <a:cubicBezTo>
                    <a:pt x="25" y="194"/>
                    <a:pt x="25" y="194"/>
                    <a:pt x="25" y="194"/>
                  </a:cubicBezTo>
                  <a:cubicBezTo>
                    <a:pt x="24" y="194"/>
                    <a:pt x="24" y="194"/>
                    <a:pt x="24" y="194"/>
                  </a:cubicBezTo>
                  <a:cubicBezTo>
                    <a:pt x="24" y="194"/>
                    <a:pt x="24" y="194"/>
                    <a:pt x="24" y="194"/>
                  </a:cubicBezTo>
                  <a:cubicBezTo>
                    <a:pt x="24" y="194"/>
                    <a:pt x="24" y="194"/>
                    <a:pt x="24" y="194"/>
                  </a:cubicBezTo>
                  <a:cubicBezTo>
                    <a:pt x="24" y="194"/>
                    <a:pt x="24" y="194"/>
                    <a:pt x="24" y="194"/>
                  </a:cubicBezTo>
                  <a:cubicBezTo>
                    <a:pt x="24" y="194"/>
                    <a:pt x="24" y="195"/>
                    <a:pt x="24" y="195"/>
                  </a:cubicBezTo>
                  <a:cubicBezTo>
                    <a:pt x="24" y="195"/>
                    <a:pt x="24" y="195"/>
                    <a:pt x="24" y="195"/>
                  </a:cubicBezTo>
                  <a:cubicBezTo>
                    <a:pt x="24" y="195"/>
                    <a:pt x="24" y="195"/>
                    <a:pt x="24" y="195"/>
                  </a:cubicBezTo>
                  <a:cubicBezTo>
                    <a:pt x="24" y="195"/>
                    <a:pt x="24" y="195"/>
                    <a:pt x="24" y="195"/>
                  </a:cubicBezTo>
                  <a:cubicBezTo>
                    <a:pt x="24" y="195"/>
                    <a:pt x="23" y="195"/>
                    <a:pt x="23" y="195"/>
                  </a:cubicBezTo>
                  <a:cubicBezTo>
                    <a:pt x="23" y="195"/>
                    <a:pt x="23" y="195"/>
                    <a:pt x="23" y="195"/>
                  </a:cubicBezTo>
                  <a:cubicBezTo>
                    <a:pt x="23" y="195"/>
                    <a:pt x="23" y="195"/>
                    <a:pt x="23" y="195"/>
                  </a:cubicBezTo>
                  <a:cubicBezTo>
                    <a:pt x="23" y="195"/>
                    <a:pt x="23" y="195"/>
                    <a:pt x="23" y="195"/>
                  </a:cubicBezTo>
                  <a:cubicBezTo>
                    <a:pt x="23" y="195"/>
                    <a:pt x="23" y="195"/>
                    <a:pt x="23" y="195"/>
                  </a:cubicBezTo>
                  <a:cubicBezTo>
                    <a:pt x="23" y="195"/>
                    <a:pt x="23" y="195"/>
                    <a:pt x="23" y="195"/>
                  </a:cubicBezTo>
                  <a:cubicBezTo>
                    <a:pt x="23" y="195"/>
                    <a:pt x="22" y="195"/>
                    <a:pt x="22" y="195"/>
                  </a:cubicBezTo>
                  <a:cubicBezTo>
                    <a:pt x="22" y="195"/>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8"/>
                    <a:pt x="20" y="198"/>
                    <a:pt x="20" y="198"/>
                  </a:cubicBezTo>
                  <a:cubicBezTo>
                    <a:pt x="20" y="198"/>
                    <a:pt x="20" y="198"/>
                    <a:pt x="20" y="198"/>
                  </a:cubicBezTo>
                  <a:cubicBezTo>
                    <a:pt x="20" y="198"/>
                    <a:pt x="20" y="198"/>
                    <a:pt x="20" y="198"/>
                  </a:cubicBezTo>
                  <a:cubicBezTo>
                    <a:pt x="20" y="198"/>
                    <a:pt x="20" y="198"/>
                    <a:pt x="20" y="198"/>
                  </a:cubicBezTo>
                  <a:cubicBezTo>
                    <a:pt x="20" y="198"/>
                    <a:pt x="20" y="198"/>
                    <a:pt x="20" y="198"/>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200"/>
                    <a:pt x="20" y="200"/>
                    <a:pt x="20" y="200"/>
                  </a:cubicBezTo>
                  <a:cubicBezTo>
                    <a:pt x="20" y="200"/>
                    <a:pt x="20" y="200"/>
                    <a:pt x="20" y="200"/>
                  </a:cubicBezTo>
                  <a:cubicBezTo>
                    <a:pt x="20" y="200"/>
                    <a:pt x="20" y="200"/>
                    <a:pt x="20" y="200"/>
                  </a:cubicBezTo>
                  <a:cubicBezTo>
                    <a:pt x="20" y="200"/>
                    <a:pt x="20" y="200"/>
                    <a:pt x="20" y="200"/>
                  </a:cubicBezTo>
                  <a:cubicBezTo>
                    <a:pt x="20" y="200"/>
                    <a:pt x="20" y="200"/>
                    <a:pt x="20"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1"/>
                    <a:pt x="19" y="201"/>
                    <a:pt x="19" y="201"/>
                  </a:cubicBezTo>
                  <a:cubicBezTo>
                    <a:pt x="19" y="201"/>
                    <a:pt x="19" y="201"/>
                    <a:pt x="19"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5" y="204"/>
                    <a:pt x="15" y="204"/>
                  </a:cubicBezTo>
                  <a:cubicBezTo>
                    <a:pt x="15" y="204"/>
                    <a:pt x="15" y="204"/>
                    <a:pt x="15" y="204"/>
                  </a:cubicBezTo>
                  <a:cubicBezTo>
                    <a:pt x="15" y="204"/>
                    <a:pt x="15" y="204"/>
                    <a:pt x="15" y="204"/>
                  </a:cubicBezTo>
                  <a:cubicBezTo>
                    <a:pt x="15" y="205"/>
                    <a:pt x="15" y="205"/>
                    <a:pt x="15" y="205"/>
                  </a:cubicBezTo>
                  <a:cubicBezTo>
                    <a:pt x="15" y="204"/>
                    <a:pt x="15" y="204"/>
                    <a:pt x="15" y="204"/>
                  </a:cubicBezTo>
                  <a:cubicBezTo>
                    <a:pt x="15" y="204"/>
                    <a:pt x="15" y="204"/>
                    <a:pt x="15" y="204"/>
                  </a:cubicBezTo>
                  <a:cubicBezTo>
                    <a:pt x="15" y="204"/>
                    <a:pt x="15" y="204"/>
                    <a:pt x="15" y="204"/>
                  </a:cubicBezTo>
                  <a:cubicBezTo>
                    <a:pt x="15" y="205"/>
                    <a:pt x="15" y="205"/>
                    <a:pt x="15" y="205"/>
                  </a:cubicBezTo>
                  <a:cubicBezTo>
                    <a:pt x="15" y="205"/>
                    <a:pt x="15" y="205"/>
                    <a:pt x="15" y="205"/>
                  </a:cubicBezTo>
                  <a:cubicBezTo>
                    <a:pt x="15" y="205"/>
                    <a:pt x="14" y="204"/>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4"/>
                    <a:pt x="14" y="204"/>
                    <a:pt x="14" y="204"/>
                  </a:cubicBezTo>
                  <a:cubicBezTo>
                    <a:pt x="14" y="204"/>
                    <a:pt x="14" y="204"/>
                    <a:pt x="14" y="204"/>
                  </a:cubicBezTo>
                  <a:cubicBezTo>
                    <a:pt x="14" y="205"/>
                    <a:pt x="14" y="205"/>
                    <a:pt x="14" y="205"/>
                  </a:cubicBezTo>
                  <a:cubicBezTo>
                    <a:pt x="13" y="205"/>
                    <a:pt x="13" y="205"/>
                    <a:pt x="13" y="205"/>
                  </a:cubicBezTo>
                  <a:cubicBezTo>
                    <a:pt x="13" y="205"/>
                    <a:pt x="13" y="205"/>
                    <a:pt x="13" y="205"/>
                  </a:cubicBezTo>
                  <a:cubicBezTo>
                    <a:pt x="13" y="205"/>
                    <a:pt x="14" y="205"/>
                    <a:pt x="14" y="205"/>
                  </a:cubicBezTo>
                  <a:cubicBezTo>
                    <a:pt x="14" y="205"/>
                    <a:pt x="14" y="205"/>
                    <a:pt x="14" y="205"/>
                  </a:cubicBezTo>
                  <a:cubicBezTo>
                    <a:pt x="14" y="205"/>
                    <a:pt x="14" y="205"/>
                    <a:pt x="14" y="205"/>
                  </a:cubicBezTo>
                  <a:cubicBezTo>
                    <a:pt x="13" y="205"/>
                    <a:pt x="13" y="205"/>
                    <a:pt x="13" y="205"/>
                  </a:cubicBezTo>
                  <a:cubicBezTo>
                    <a:pt x="13" y="205"/>
                    <a:pt x="13" y="205"/>
                    <a:pt x="13" y="205"/>
                  </a:cubicBezTo>
                  <a:cubicBezTo>
                    <a:pt x="13" y="205"/>
                    <a:pt x="13" y="205"/>
                    <a:pt x="13" y="205"/>
                  </a:cubicBezTo>
                  <a:cubicBezTo>
                    <a:pt x="13" y="206"/>
                    <a:pt x="13" y="206"/>
                    <a:pt x="13" y="206"/>
                  </a:cubicBezTo>
                  <a:cubicBezTo>
                    <a:pt x="13" y="206"/>
                    <a:pt x="13"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5" y="206"/>
                    <a:pt x="15" y="206"/>
                    <a:pt x="15" y="206"/>
                  </a:cubicBezTo>
                  <a:cubicBezTo>
                    <a:pt x="15" y="206"/>
                    <a:pt x="15" y="206"/>
                    <a:pt x="15" y="206"/>
                  </a:cubicBezTo>
                  <a:cubicBezTo>
                    <a:pt x="15" y="206"/>
                    <a:pt x="15" y="206"/>
                    <a:pt x="15" y="206"/>
                  </a:cubicBezTo>
                  <a:cubicBezTo>
                    <a:pt x="15" y="206"/>
                    <a:pt x="15" y="206"/>
                    <a:pt x="15" y="206"/>
                  </a:cubicBezTo>
                  <a:cubicBezTo>
                    <a:pt x="15" y="206"/>
                    <a:pt x="15" y="206"/>
                    <a:pt x="15"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3" y="206"/>
                    <a:pt x="13" y="206"/>
                    <a:pt x="13" y="206"/>
                  </a:cubicBezTo>
                  <a:cubicBezTo>
                    <a:pt x="13" y="206"/>
                    <a:pt x="13" y="206"/>
                    <a:pt x="13" y="206"/>
                  </a:cubicBezTo>
                  <a:cubicBezTo>
                    <a:pt x="13" y="206"/>
                    <a:pt x="13" y="206"/>
                    <a:pt x="13" y="206"/>
                  </a:cubicBezTo>
                  <a:cubicBezTo>
                    <a:pt x="13" y="206"/>
                    <a:pt x="13" y="206"/>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6"/>
                    <a:pt x="13" y="206"/>
                    <a:pt x="13" y="206"/>
                  </a:cubicBezTo>
                  <a:cubicBezTo>
                    <a:pt x="13" y="206"/>
                    <a:pt x="13" y="206"/>
                    <a:pt x="13"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5"/>
                    <a:pt x="12" y="205"/>
                    <a:pt x="12" y="205"/>
                  </a:cubicBezTo>
                  <a:cubicBezTo>
                    <a:pt x="12" y="205"/>
                    <a:pt x="12" y="206"/>
                    <a:pt x="12"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1" y="208"/>
                    <a:pt x="11" y="208"/>
                    <a:pt x="11" y="208"/>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1" y="209"/>
                    <a:pt x="11" y="209"/>
                    <a:pt x="11" y="209"/>
                  </a:cubicBezTo>
                  <a:cubicBezTo>
                    <a:pt x="11" y="209"/>
                    <a:pt x="11" y="209"/>
                    <a:pt x="11" y="209"/>
                  </a:cubicBezTo>
                  <a:cubicBezTo>
                    <a:pt x="11" y="209"/>
                    <a:pt x="11" y="209"/>
                    <a:pt x="11" y="209"/>
                  </a:cubicBezTo>
                  <a:cubicBezTo>
                    <a:pt x="11"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10"/>
                    <a:pt x="10" y="210"/>
                    <a:pt x="10" y="210"/>
                  </a:cubicBezTo>
                  <a:cubicBezTo>
                    <a:pt x="10" y="210"/>
                    <a:pt x="10" y="210"/>
                    <a:pt x="10" y="210"/>
                  </a:cubicBezTo>
                  <a:cubicBezTo>
                    <a:pt x="10" y="210"/>
                    <a:pt x="10" y="210"/>
                    <a:pt x="10" y="210"/>
                  </a:cubicBezTo>
                  <a:cubicBezTo>
                    <a:pt x="10" y="210"/>
                    <a:pt x="10" y="210"/>
                    <a:pt x="10" y="210"/>
                  </a:cubicBezTo>
                  <a:cubicBezTo>
                    <a:pt x="10" y="210"/>
                    <a:pt x="10" y="210"/>
                    <a:pt x="10" y="210"/>
                  </a:cubicBezTo>
                  <a:cubicBezTo>
                    <a:pt x="10" y="210"/>
                    <a:pt x="10"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8" y="211"/>
                    <a:pt x="8" y="211"/>
                  </a:cubicBezTo>
                  <a:cubicBezTo>
                    <a:pt x="8" y="211"/>
                    <a:pt x="8" y="211"/>
                    <a:pt x="8" y="211"/>
                  </a:cubicBezTo>
                  <a:cubicBezTo>
                    <a:pt x="8" y="211"/>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7" y="212"/>
                    <a:pt x="7" y="212"/>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4"/>
                  </a:cubicBezTo>
                  <a:cubicBezTo>
                    <a:pt x="5" y="214"/>
                    <a:pt x="5" y="214"/>
                    <a:pt x="5" y="214"/>
                  </a:cubicBezTo>
                  <a:cubicBezTo>
                    <a:pt x="5" y="214"/>
                    <a:pt x="5" y="214"/>
                    <a:pt x="5" y="214"/>
                  </a:cubicBezTo>
                  <a:cubicBezTo>
                    <a:pt x="5" y="214"/>
                    <a:pt x="5" y="214"/>
                    <a:pt x="5" y="214"/>
                  </a:cubicBezTo>
                  <a:cubicBezTo>
                    <a:pt x="5" y="214"/>
                    <a:pt x="5" y="214"/>
                    <a:pt x="5" y="214"/>
                  </a:cubicBezTo>
                  <a:cubicBezTo>
                    <a:pt x="5" y="215"/>
                    <a:pt x="5" y="215"/>
                    <a:pt x="5" y="215"/>
                  </a:cubicBezTo>
                  <a:cubicBezTo>
                    <a:pt x="5" y="215"/>
                    <a:pt x="5" y="215"/>
                    <a:pt x="5" y="215"/>
                  </a:cubicBezTo>
                  <a:cubicBezTo>
                    <a:pt x="5" y="214"/>
                    <a:pt x="5" y="214"/>
                    <a:pt x="5" y="214"/>
                  </a:cubicBezTo>
                  <a:cubicBezTo>
                    <a:pt x="5" y="214"/>
                    <a:pt x="5" y="214"/>
                    <a:pt x="5" y="214"/>
                  </a:cubicBezTo>
                  <a:cubicBezTo>
                    <a:pt x="5" y="214"/>
                    <a:pt x="5" y="214"/>
                    <a:pt x="5" y="214"/>
                  </a:cubicBezTo>
                  <a:cubicBezTo>
                    <a:pt x="5"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5"/>
                    <a:pt x="2" y="215"/>
                    <a:pt x="2" y="215"/>
                  </a:cubicBezTo>
                  <a:cubicBezTo>
                    <a:pt x="2" y="215"/>
                    <a:pt x="2" y="215"/>
                    <a:pt x="2" y="215"/>
                  </a:cubicBezTo>
                  <a:cubicBezTo>
                    <a:pt x="2" y="215"/>
                    <a:pt x="2" y="215"/>
                    <a:pt x="2" y="215"/>
                  </a:cubicBezTo>
                  <a:cubicBezTo>
                    <a:pt x="2"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0" y="215"/>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1" y="216"/>
                    <a:pt x="1" y="216"/>
                    <a:pt x="1" y="216"/>
                  </a:cubicBezTo>
                  <a:cubicBezTo>
                    <a:pt x="1" y="216"/>
                    <a:pt x="0" y="217"/>
                    <a:pt x="1" y="217"/>
                  </a:cubicBezTo>
                  <a:cubicBezTo>
                    <a:pt x="1" y="217"/>
                    <a:pt x="1" y="217"/>
                    <a:pt x="1" y="217"/>
                  </a:cubicBezTo>
                  <a:cubicBezTo>
                    <a:pt x="1" y="217"/>
                    <a:pt x="1"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8"/>
                    <a:pt x="0" y="218"/>
                    <a:pt x="0" y="218"/>
                  </a:cubicBezTo>
                  <a:cubicBezTo>
                    <a:pt x="0" y="218"/>
                    <a:pt x="0" y="218"/>
                    <a:pt x="0" y="218"/>
                  </a:cubicBezTo>
                  <a:cubicBezTo>
                    <a:pt x="1" y="218"/>
                    <a:pt x="1" y="218"/>
                    <a:pt x="1" y="218"/>
                  </a:cubicBezTo>
                  <a:cubicBezTo>
                    <a:pt x="1" y="218"/>
                    <a:pt x="0" y="218"/>
                    <a:pt x="0" y="218"/>
                  </a:cubicBezTo>
                  <a:cubicBezTo>
                    <a:pt x="0"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2" y="218"/>
                    <a:pt x="2" y="218"/>
                  </a:cubicBezTo>
                  <a:cubicBezTo>
                    <a:pt x="2" y="218"/>
                    <a:pt x="2" y="218"/>
                    <a:pt x="2" y="218"/>
                  </a:cubicBezTo>
                  <a:cubicBezTo>
                    <a:pt x="2" y="218"/>
                    <a:pt x="2" y="218"/>
                    <a:pt x="2" y="218"/>
                  </a:cubicBezTo>
                  <a:cubicBezTo>
                    <a:pt x="2" y="218"/>
                    <a:pt x="2" y="218"/>
                    <a:pt x="2" y="218"/>
                  </a:cubicBezTo>
                  <a:cubicBezTo>
                    <a:pt x="2" y="218"/>
                    <a:pt x="2" y="218"/>
                    <a:pt x="2" y="218"/>
                  </a:cubicBezTo>
                  <a:cubicBezTo>
                    <a:pt x="2" y="218"/>
                    <a:pt x="2" y="218"/>
                    <a:pt x="3" y="218"/>
                  </a:cubicBezTo>
                  <a:cubicBezTo>
                    <a:pt x="3" y="218"/>
                    <a:pt x="3" y="218"/>
                    <a:pt x="3" y="218"/>
                  </a:cubicBezTo>
                  <a:cubicBezTo>
                    <a:pt x="3" y="217"/>
                    <a:pt x="3" y="217"/>
                    <a:pt x="3" y="217"/>
                  </a:cubicBezTo>
                  <a:cubicBezTo>
                    <a:pt x="3" y="218"/>
                    <a:pt x="3" y="218"/>
                    <a:pt x="3" y="218"/>
                  </a:cubicBezTo>
                  <a:cubicBezTo>
                    <a:pt x="3" y="217"/>
                    <a:pt x="3" y="217"/>
                    <a:pt x="3" y="217"/>
                  </a:cubicBezTo>
                  <a:cubicBezTo>
                    <a:pt x="3" y="217"/>
                    <a:pt x="3" y="217"/>
                    <a:pt x="3" y="217"/>
                  </a:cubicBezTo>
                  <a:cubicBezTo>
                    <a:pt x="3" y="217"/>
                    <a:pt x="3" y="217"/>
                    <a:pt x="3" y="217"/>
                  </a:cubicBezTo>
                  <a:cubicBezTo>
                    <a:pt x="3" y="217"/>
                    <a:pt x="3" y="217"/>
                    <a:pt x="3" y="217"/>
                  </a:cubicBezTo>
                  <a:cubicBezTo>
                    <a:pt x="3" y="217"/>
                    <a:pt x="3" y="217"/>
                    <a:pt x="3" y="217"/>
                  </a:cubicBezTo>
                  <a:cubicBezTo>
                    <a:pt x="3" y="216"/>
                    <a:pt x="3" y="216"/>
                    <a:pt x="3" y="216"/>
                  </a:cubicBezTo>
                  <a:cubicBezTo>
                    <a:pt x="3" y="216"/>
                    <a:pt x="3" y="216"/>
                    <a:pt x="3" y="216"/>
                  </a:cubicBezTo>
                  <a:cubicBezTo>
                    <a:pt x="3" y="216"/>
                    <a:pt x="3" y="216"/>
                    <a:pt x="3" y="216"/>
                  </a:cubicBezTo>
                  <a:cubicBezTo>
                    <a:pt x="3" y="216"/>
                    <a:pt x="3" y="216"/>
                    <a:pt x="3" y="216"/>
                  </a:cubicBezTo>
                  <a:cubicBezTo>
                    <a:pt x="4" y="216"/>
                    <a:pt x="4" y="216"/>
                    <a:pt x="4" y="216"/>
                  </a:cubicBezTo>
                  <a:cubicBezTo>
                    <a:pt x="4" y="216"/>
                    <a:pt x="4" y="216"/>
                    <a:pt x="4" y="216"/>
                  </a:cubicBezTo>
                  <a:cubicBezTo>
                    <a:pt x="4" y="216"/>
                    <a:pt x="4" y="216"/>
                    <a:pt x="4" y="216"/>
                  </a:cubicBezTo>
                  <a:cubicBezTo>
                    <a:pt x="4" y="216"/>
                    <a:pt x="4" y="216"/>
                    <a:pt x="4" y="216"/>
                  </a:cubicBezTo>
                  <a:cubicBezTo>
                    <a:pt x="4" y="216"/>
                    <a:pt x="4" y="216"/>
                    <a:pt x="5" y="216"/>
                  </a:cubicBezTo>
                  <a:cubicBezTo>
                    <a:pt x="5" y="216"/>
                    <a:pt x="5" y="216"/>
                    <a:pt x="5" y="216"/>
                  </a:cubicBezTo>
                  <a:cubicBezTo>
                    <a:pt x="5" y="216"/>
                    <a:pt x="5" y="216"/>
                    <a:pt x="5" y="216"/>
                  </a:cubicBezTo>
                  <a:cubicBezTo>
                    <a:pt x="5" y="217"/>
                    <a:pt x="5" y="217"/>
                    <a:pt x="5" y="217"/>
                  </a:cubicBezTo>
                  <a:cubicBezTo>
                    <a:pt x="5" y="217"/>
                    <a:pt x="5" y="217"/>
                    <a:pt x="5" y="217"/>
                  </a:cubicBezTo>
                  <a:cubicBezTo>
                    <a:pt x="5" y="217"/>
                    <a:pt x="5" y="217"/>
                    <a:pt x="5" y="217"/>
                  </a:cubicBezTo>
                  <a:cubicBezTo>
                    <a:pt x="5" y="217"/>
                    <a:pt x="5" y="216"/>
                    <a:pt x="5" y="217"/>
                  </a:cubicBezTo>
                  <a:cubicBezTo>
                    <a:pt x="5" y="217"/>
                    <a:pt x="5" y="217"/>
                    <a:pt x="5" y="217"/>
                  </a:cubicBezTo>
                  <a:cubicBezTo>
                    <a:pt x="5" y="217"/>
                    <a:pt x="5" y="217"/>
                    <a:pt x="6" y="217"/>
                  </a:cubicBezTo>
                  <a:cubicBezTo>
                    <a:pt x="6" y="217"/>
                    <a:pt x="6" y="217"/>
                    <a:pt x="6" y="217"/>
                  </a:cubicBezTo>
                  <a:cubicBezTo>
                    <a:pt x="6" y="217"/>
                    <a:pt x="6" y="217"/>
                    <a:pt x="6" y="217"/>
                  </a:cubicBezTo>
                  <a:cubicBezTo>
                    <a:pt x="6" y="217"/>
                    <a:pt x="6" y="217"/>
                    <a:pt x="6" y="217"/>
                  </a:cubicBezTo>
                  <a:cubicBezTo>
                    <a:pt x="6" y="217"/>
                    <a:pt x="6" y="217"/>
                    <a:pt x="6" y="217"/>
                  </a:cubicBezTo>
                  <a:cubicBezTo>
                    <a:pt x="6" y="217"/>
                    <a:pt x="6" y="217"/>
                    <a:pt x="6" y="217"/>
                  </a:cubicBezTo>
                  <a:cubicBezTo>
                    <a:pt x="6" y="217"/>
                    <a:pt x="7" y="217"/>
                    <a:pt x="7" y="217"/>
                  </a:cubicBezTo>
                  <a:cubicBezTo>
                    <a:pt x="7" y="217"/>
                    <a:pt x="7" y="217"/>
                    <a:pt x="7" y="217"/>
                  </a:cubicBezTo>
                  <a:cubicBezTo>
                    <a:pt x="7" y="217"/>
                    <a:pt x="7" y="218"/>
                    <a:pt x="7" y="218"/>
                  </a:cubicBezTo>
                  <a:cubicBezTo>
                    <a:pt x="7" y="218"/>
                    <a:pt x="7" y="218"/>
                    <a:pt x="7" y="218"/>
                  </a:cubicBezTo>
                  <a:cubicBezTo>
                    <a:pt x="7" y="218"/>
                    <a:pt x="7" y="218"/>
                    <a:pt x="7" y="218"/>
                  </a:cubicBezTo>
                  <a:cubicBezTo>
                    <a:pt x="7" y="218"/>
                    <a:pt x="7" y="218"/>
                    <a:pt x="7" y="218"/>
                  </a:cubicBezTo>
                  <a:cubicBezTo>
                    <a:pt x="7" y="218"/>
                    <a:pt x="7" y="218"/>
                    <a:pt x="7" y="219"/>
                  </a:cubicBezTo>
                  <a:cubicBezTo>
                    <a:pt x="7" y="219"/>
                    <a:pt x="8" y="219"/>
                    <a:pt x="8" y="219"/>
                  </a:cubicBezTo>
                  <a:cubicBezTo>
                    <a:pt x="8" y="219"/>
                    <a:pt x="8" y="219"/>
                    <a:pt x="8" y="219"/>
                  </a:cubicBezTo>
                  <a:cubicBezTo>
                    <a:pt x="8" y="219"/>
                    <a:pt x="7" y="219"/>
                    <a:pt x="7" y="219"/>
                  </a:cubicBezTo>
                  <a:cubicBezTo>
                    <a:pt x="7" y="219"/>
                    <a:pt x="7" y="219"/>
                    <a:pt x="7" y="219"/>
                  </a:cubicBezTo>
                  <a:cubicBezTo>
                    <a:pt x="8" y="219"/>
                    <a:pt x="8" y="219"/>
                    <a:pt x="8" y="219"/>
                  </a:cubicBezTo>
                  <a:cubicBezTo>
                    <a:pt x="8" y="219"/>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9" y="220"/>
                  </a:cubicBezTo>
                  <a:cubicBezTo>
                    <a:pt x="9" y="220"/>
                    <a:pt x="9" y="220"/>
                    <a:pt x="9" y="220"/>
                  </a:cubicBezTo>
                  <a:cubicBezTo>
                    <a:pt x="9" y="220"/>
                    <a:pt x="9" y="220"/>
                    <a:pt x="9" y="220"/>
                  </a:cubicBezTo>
                  <a:cubicBezTo>
                    <a:pt x="9" y="220"/>
                    <a:pt x="9" y="220"/>
                    <a:pt x="9" y="220"/>
                  </a:cubicBezTo>
                  <a:cubicBezTo>
                    <a:pt x="9" y="220"/>
                    <a:pt x="9" y="220"/>
                    <a:pt x="9" y="220"/>
                  </a:cubicBezTo>
                  <a:cubicBezTo>
                    <a:pt x="9" y="219"/>
                    <a:pt x="9" y="219"/>
                    <a:pt x="9" y="219"/>
                  </a:cubicBezTo>
                  <a:cubicBezTo>
                    <a:pt x="9" y="219"/>
                    <a:pt x="9" y="219"/>
                    <a:pt x="9" y="219"/>
                  </a:cubicBezTo>
                  <a:cubicBezTo>
                    <a:pt x="9"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1" y="219"/>
                    <a:pt x="11" y="219"/>
                    <a:pt x="11" y="219"/>
                  </a:cubicBezTo>
                  <a:cubicBezTo>
                    <a:pt x="11" y="219"/>
                    <a:pt x="11" y="219"/>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7"/>
                    <a:pt x="11" y="217"/>
                  </a:cubicBezTo>
                  <a:cubicBezTo>
                    <a:pt x="11" y="217"/>
                    <a:pt x="11" y="217"/>
                    <a:pt x="11"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1" y="217"/>
                    <a:pt x="11" y="217"/>
                  </a:cubicBezTo>
                  <a:cubicBezTo>
                    <a:pt x="11" y="217"/>
                    <a:pt x="10" y="217"/>
                    <a:pt x="10" y="217"/>
                  </a:cubicBezTo>
                  <a:cubicBezTo>
                    <a:pt x="10" y="216"/>
                    <a:pt x="10" y="216"/>
                    <a:pt x="10" y="216"/>
                  </a:cubicBezTo>
                  <a:cubicBezTo>
                    <a:pt x="10"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5"/>
                    <a:pt x="11" y="215"/>
                  </a:cubicBezTo>
                  <a:cubicBezTo>
                    <a:pt x="11" y="215"/>
                    <a:pt x="11" y="215"/>
                    <a:pt x="11" y="215"/>
                  </a:cubicBezTo>
                  <a:cubicBezTo>
                    <a:pt x="10" y="215"/>
                    <a:pt x="10" y="215"/>
                    <a:pt x="10"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2" y="214"/>
                    <a:pt x="12" y="214"/>
                  </a:cubicBezTo>
                  <a:cubicBezTo>
                    <a:pt x="12" y="214"/>
                    <a:pt x="12" y="214"/>
                    <a:pt x="12" y="214"/>
                  </a:cubicBezTo>
                  <a:cubicBezTo>
                    <a:pt x="12" y="214"/>
                    <a:pt x="12" y="214"/>
                    <a:pt x="12" y="213"/>
                  </a:cubicBezTo>
                  <a:cubicBezTo>
                    <a:pt x="12" y="213"/>
                    <a:pt x="12" y="213"/>
                    <a:pt x="12"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1" y="214"/>
                  </a:cubicBezTo>
                  <a:cubicBezTo>
                    <a:pt x="11" y="214"/>
                    <a:pt x="11" y="214"/>
                    <a:pt x="11" y="214"/>
                  </a:cubicBezTo>
                  <a:cubicBezTo>
                    <a:pt x="11" y="214"/>
                    <a:pt x="11" y="215"/>
                    <a:pt x="11" y="215"/>
                  </a:cubicBezTo>
                  <a:cubicBezTo>
                    <a:pt x="11" y="215"/>
                    <a:pt x="12" y="215"/>
                    <a:pt x="12" y="215"/>
                  </a:cubicBezTo>
                  <a:cubicBezTo>
                    <a:pt x="12" y="215"/>
                    <a:pt x="12" y="215"/>
                    <a:pt x="12" y="215"/>
                  </a:cubicBezTo>
                  <a:cubicBezTo>
                    <a:pt x="12" y="215"/>
                    <a:pt x="12" y="215"/>
                    <a:pt x="12" y="215"/>
                  </a:cubicBezTo>
                  <a:cubicBezTo>
                    <a:pt x="11" y="215"/>
                    <a:pt x="11" y="215"/>
                    <a:pt x="11" y="215"/>
                  </a:cubicBezTo>
                  <a:cubicBezTo>
                    <a:pt x="12" y="216"/>
                    <a:pt x="12" y="216"/>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3" y="215"/>
                  </a:cubicBezTo>
                  <a:cubicBezTo>
                    <a:pt x="13" y="214"/>
                    <a:pt x="13" y="214"/>
                    <a:pt x="13" y="214"/>
                  </a:cubicBezTo>
                  <a:cubicBezTo>
                    <a:pt x="13" y="214"/>
                    <a:pt x="13" y="214"/>
                    <a:pt x="13" y="214"/>
                  </a:cubicBezTo>
                  <a:cubicBezTo>
                    <a:pt x="13" y="214"/>
                    <a:pt x="13" y="215"/>
                    <a:pt x="13" y="215"/>
                  </a:cubicBezTo>
                  <a:cubicBezTo>
                    <a:pt x="13" y="215"/>
                    <a:pt x="13" y="215"/>
                    <a:pt x="13" y="215"/>
                  </a:cubicBezTo>
                  <a:cubicBezTo>
                    <a:pt x="13" y="215"/>
                    <a:pt x="13" y="214"/>
                    <a:pt x="13" y="214"/>
                  </a:cubicBezTo>
                  <a:cubicBezTo>
                    <a:pt x="13"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6" y="214"/>
                    <a:pt x="16" y="214"/>
                  </a:cubicBezTo>
                  <a:cubicBezTo>
                    <a:pt x="15" y="214"/>
                    <a:pt x="15" y="214"/>
                    <a:pt x="15" y="214"/>
                  </a:cubicBezTo>
                  <a:cubicBezTo>
                    <a:pt x="15" y="214"/>
                    <a:pt x="15" y="214"/>
                    <a:pt x="15" y="213"/>
                  </a:cubicBezTo>
                  <a:cubicBezTo>
                    <a:pt x="15" y="213"/>
                    <a:pt x="16" y="213"/>
                    <a:pt x="16" y="213"/>
                  </a:cubicBezTo>
                  <a:cubicBezTo>
                    <a:pt x="16" y="213"/>
                    <a:pt x="16" y="213"/>
                    <a:pt x="16" y="213"/>
                  </a:cubicBezTo>
                  <a:cubicBezTo>
                    <a:pt x="16" y="213"/>
                    <a:pt x="16" y="213"/>
                    <a:pt x="16" y="213"/>
                  </a:cubicBezTo>
                  <a:cubicBezTo>
                    <a:pt x="15" y="213"/>
                    <a:pt x="16" y="213"/>
                    <a:pt x="16" y="213"/>
                  </a:cubicBezTo>
                  <a:cubicBezTo>
                    <a:pt x="16" y="213"/>
                    <a:pt x="16" y="213"/>
                    <a:pt x="16" y="213"/>
                  </a:cubicBezTo>
                  <a:cubicBezTo>
                    <a:pt x="16" y="213"/>
                    <a:pt x="16" y="213"/>
                    <a:pt x="16" y="213"/>
                  </a:cubicBezTo>
                  <a:cubicBezTo>
                    <a:pt x="16" y="213"/>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1"/>
                    <a:pt x="16" y="211"/>
                    <a:pt x="16" y="211"/>
                  </a:cubicBezTo>
                  <a:cubicBezTo>
                    <a:pt x="16" y="211"/>
                    <a:pt x="16" y="211"/>
                    <a:pt x="16" y="211"/>
                  </a:cubicBezTo>
                  <a:cubicBezTo>
                    <a:pt x="16" y="211"/>
                    <a:pt x="16" y="211"/>
                    <a:pt x="16" y="211"/>
                  </a:cubicBezTo>
                  <a:cubicBezTo>
                    <a:pt x="16" y="211"/>
                    <a:pt x="17" y="211"/>
                    <a:pt x="17" y="211"/>
                  </a:cubicBezTo>
                  <a:cubicBezTo>
                    <a:pt x="17" y="211"/>
                    <a:pt x="17" y="211"/>
                    <a:pt x="17" y="211"/>
                  </a:cubicBezTo>
                  <a:cubicBezTo>
                    <a:pt x="17" y="211"/>
                    <a:pt x="17" y="211"/>
                    <a:pt x="17" y="211"/>
                  </a:cubicBezTo>
                  <a:cubicBezTo>
                    <a:pt x="17" y="211"/>
                    <a:pt x="17" y="211"/>
                    <a:pt x="17" y="211"/>
                  </a:cubicBezTo>
                  <a:cubicBezTo>
                    <a:pt x="17" y="211"/>
                    <a:pt x="17" y="211"/>
                    <a:pt x="17" y="211"/>
                  </a:cubicBezTo>
                  <a:cubicBezTo>
                    <a:pt x="17" y="211"/>
                    <a:pt x="17" y="211"/>
                    <a:pt x="17" y="211"/>
                  </a:cubicBezTo>
                  <a:cubicBezTo>
                    <a:pt x="17" y="211"/>
                    <a:pt x="17" y="212"/>
                    <a:pt x="17" y="212"/>
                  </a:cubicBezTo>
                  <a:cubicBezTo>
                    <a:pt x="17" y="212"/>
                    <a:pt x="17" y="212"/>
                    <a:pt x="17" y="212"/>
                  </a:cubicBezTo>
                  <a:cubicBezTo>
                    <a:pt x="17" y="212"/>
                    <a:pt x="17" y="212"/>
                    <a:pt x="17" y="212"/>
                  </a:cubicBezTo>
                  <a:cubicBezTo>
                    <a:pt x="17" y="212"/>
                    <a:pt x="17" y="212"/>
                    <a:pt x="17" y="212"/>
                  </a:cubicBezTo>
                  <a:cubicBezTo>
                    <a:pt x="17" y="211"/>
                    <a:pt x="18" y="212"/>
                    <a:pt x="18" y="212"/>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0"/>
                    <a:pt x="18" y="210"/>
                  </a:cubicBezTo>
                  <a:cubicBezTo>
                    <a:pt x="18" y="210"/>
                    <a:pt x="18" y="210"/>
                    <a:pt x="18" y="210"/>
                  </a:cubicBezTo>
                  <a:cubicBezTo>
                    <a:pt x="18" y="210"/>
                    <a:pt x="18" y="210"/>
                    <a:pt x="18" y="210"/>
                  </a:cubicBezTo>
                  <a:cubicBezTo>
                    <a:pt x="18" y="210"/>
                    <a:pt x="18" y="210"/>
                    <a:pt x="18" y="210"/>
                  </a:cubicBezTo>
                  <a:cubicBezTo>
                    <a:pt x="18" y="210"/>
                    <a:pt x="18" y="210"/>
                    <a:pt x="18" y="210"/>
                  </a:cubicBezTo>
                  <a:cubicBezTo>
                    <a:pt x="18" y="210"/>
                    <a:pt x="18" y="210"/>
                    <a:pt x="18" y="210"/>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9" y="211"/>
                    <a:pt x="19" y="211"/>
                    <a:pt x="19" y="211"/>
                  </a:cubicBezTo>
                  <a:cubicBezTo>
                    <a:pt x="19" y="212"/>
                    <a:pt x="19" y="212"/>
                    <a:pt x="19" y="212"/>
                  </a:cubicBezTo>
                  <a:cubicBezTo>
                    <a:pt x="19" y="212"/>
                    <a:pt x="19" y="211"/>
                    <a:pt x="19" y="211"/>
                  </a:cubicBezTo>
                  <a:cubicBezTo>
                    <a:pt x="19" y="211"/>
                    <a:pt x="19" y="211"/>
                    <a:pt x="19" y="211"/>
                  </a:cubicBezTo>
                  <a:cubicBezTo>
                    <a:pt x="19" y="211"/>
                    <a:pt x="19" y="211"/>
                    <a:pt x="19" y="211"/>
                  </a:cubicBezTo>
                  <a:cubicBezTo>
                    <a:pt x="19" y="211"/>
                    <a:pt x="19" y="212"/>
                    <a:pt x="19" y="212"/>
                  </a:cubicBezTo>
                  <a:cubicBezTo>
                    <a:pt x="19" y="212"/>
                    <a:pt x="19" y="212"/>
                    <a:pt x="20" y="212"/>
                  </a:cubicBezTo>
                  <a:cubicBezTo>
                    <a:pt x="20" y="212"/>
                    <a:pt x="20" y="211"/>
                    <a:pt x="20" y="211"/>
                  </a:cubicBezTo>
                  <a:cubicBezTo>
                    <a:pt x="20" y="211"/>
                    <a:pt x="20" y="211"/>
                    <a:pt x="20" y="211"/>
                  </a:cubicBezTo>
                  <a:cubicBezTo>
                    <a:pt x="20" y="211"/>
                    <a:pt x="20" y="211"/>
                    <a:pt x="20" y="211"/>
                  </a:cubicBezTo>
                  <a:cubicBezTo>
                    <a:pt x="20" y="211"/>
                    <a:pt x="20" y="211"/>
                    <a:pt x="20" y="211"/>
                  </a:cubicBezTo>
                  <a:cubicBezTo>
                    <a:pt x="20" y="211"/>
                    <a:pt x="20" y="211"/>
                    <a:pt x="20"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2" y="211"/>
                    <a:pt x="22" y="211"/>
                    <a:pt x="22" y="211"/>
                  </a:cubicBezTo>
                  <a:cubicBezTo>
                    <a:pt x="22" y="211"/>
                    <a:pt x="22" y="211"/>
                    <a:pt x="22" y="211"/>
                  </a:cubicBezTo>
                  <a:cubicBezTo>
                    <a:pt x="22" y="211"/>
                    <a:pt x="22" y="211"/>
                    <a:pt x="22" y="211"/>
                  </a:cubicBezTo>
                  <a:cubicBezTo>
                    <a:pt x="22" y="211"/>
                    <a:pt x="22" y="211"/>
                    <a:pt x="22" y="211"/>
                  </a:cubicBezTo>
                  <a:cubicBezTo>
                    <a:pt x="22" y="211"/>
                    <a:pt x="22" y="211"/>
                    <a:pt x="22"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4" y="211"/>
                    <a:pt x="24" y="211"/>
                  </a:cubicBezTo>
                  <a:cubicBezTo>
                    <a:pt x="24" y="211"/>
                    <a:pt x="24" y="211"/>
                    <a:pt x="24" y="211"/>
                  </a:cubicBezTo>
                  <a:cubicBezTo>
                    <a:pt x="24" y="211"/>
                    <a:pt x="24" y="211"/>
                    <a:pt x="24" y="211"/>
                  </a:cubicBezTo>
                  <a:cubicBezTo>
                    <a:pt x="24" y="211"/>
                    <a:pt x="25" y="211"/>
                    <a:pt x="25" y="211"/>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1"/>
                  </a:cubicBezTo>
                  <a:cubicBezTo>
                    <a:pt x="25" y="211"/>
                    <a:pt x="25" y="211"/>
                    <a:pt x="25" y="211"/>
                  </a:cubicBezTo>
                  <a:cubicBezTo>
                    <a:pt x="25" y="211"/>
                    <a:pt x="25"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9"/>
                    <a:pt x="25" y="209"/>
                    <a:pt x="25" y="209"/>
                  </a:cubicBezTo>
                  <a:cubicBezTo>
                    <a:pt x="25" y="209"/>
                    <a:pt x="25" y="209"/>
                    <a:pt x="25" y="209"/>
                  </a:cubicBezTo>
                  <a:cubicBezTo>
                    <a:pt x="25" y="209"/>
                    <a:pt x="25" y="209"/>
                    <a:pt x="25" y="209"/>
                  </a:cubicBezTo>
                  <a:cubicBezTo>
                    <a:pt x="25" y="209"/>
                    <a:pt x="25" y="209"/>
                    <a:pt x="26" y="209"/>
                  </a:cubicBezTo>
                  <a:cubicBezTo>
                    <a:pt x="26" y="209"/>
                    <a:pt x="26" y="209"/>
                    <a:pt x="26" y="209"/>
                  </a:cubicBezTo>
                  <a:cubicBezTo>
                    <a:pt x="26" y="209"/>
                    <a:pt x="26" y="208"/>
                    <a:pt x="26" y="208"/>
                  </a:cubicBezTo>
                  <a:cubicBezTo>
                    <a:pt x="26" y="208"/>
                    <a:pt x="26" y="208"/>
                    <a:pt x="26" y="208"/>
                  </a:cubicBezTo>
                  <a:cubicBezTo>
                    <a:pt x="26" y="208"/>
                    <a:pt x="26" y="208"/>
                    <a:pt x="26" y="208"/>
                  </a:cubicBezTo>
                  <a:cubicBezTo>
                    <a:pt x="26" y="208"/>
                    <a:pt x="26" y="208"/>
                    <a:pt x="26" y="208"/>
                  </a:cubicBezTo>
                  <a:cubicBezTo>
                    <a:pt x="26" y="208"/>
                    <a:pt x="26" y="209"/>
                    <a:pt x="26" y="209"/>
                  </a:cubicBezTo>
                  <a:cubicBezTo>
                    <a:pt x="26" y="209"/>
                    <a:pt x="26" y="209"/>
                    <a:pt x="26" y="209"/>
                  </a:cubicBezTo>
                  <a:cubicBezTo>
                    <a:pt x="26" y="209"/>
                    <a:pt x="26" y="209"/>
                    <a:pt x="26" y="209"/>
                  </a:cubicBezTo>
                  <a:cubicBezTo>
                    <a:pt x="26" y="209"/>
                    <a:pt x="26" y="209"/>
                    <a:pt x="26" y="209"/>
                  </a:cubicBezTo>
                  <a:cubicBezTo>
                    <a:pt x="25" y="209"/>
                    <a:pt x="25" y="209"/>
                    <a:pt x="25" y="209"/>
                  </a:cubicBezTo>
                  <a:cubicBezTo>
                    <a:pt x="25" y="209"/>
                    <a:pt x="25" y="209"/>
                    <a:pt x="25" y="209"/>
                  </a:cubicBezTo>
                  <a:cubicBezTo>
                    <a:pt x="25" y="209"/>
                    <a:pt x="26" y="209"/>
                    <a:pt x="26" y="209"/>
                  </a:cubicBezTo>
                  <a:cubicBezTo>
                    <a:pt x="25" y="209"/>
                    <a:pt x="25" y="209"/>
                    <a:pt x="25" y="209"/>
                  </a:cubicBezTo>
                  <a:cubicBezTo>
                    <a:pt x="25" y="209"/>
                    <a:pt x="25" y="209"/>
                    <a:pt x="25" y="209"/>
                  </a:cubicBezTo>
                  <a:cubicBezTo>
                    <a:pt x="25" y="209"/>
                    <a:pt x="25" y="209"/>
                    <a:pt x="25" y="209"/>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1"/>
                  </a:cubicBezTo>
                  <a:cubicBezTo>
                    <a:pt x="25" y="211"/>
                    <a:pt x="25" y="211"/>
                    <a:pt x="25"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7" y="211"/>
                    <a:pt x="27" y="211"/>
                  </a:cubicBezTo>
                  <a:cubicBezTo>
                    <a:pt x="27" y="211"/>
                    <a:pt x="27" y="211"/>
                    <a:pt x="27"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2"/>
                    <a:pt x="26" y="212"/>
                  </a:cubicBezTo>
                  <a:cubicBezTo>
                    <a:pt x="26" y="212"/>
                    <a:pt x="26" y="212"/>
                    <a:pt x="26" y="212"/>
                  </a:cubicBezTo>
                  <a:cubicBezTo>
                    <a:pt x="26" y="212"/>
                    <a:pt x="26" y="212"/>
                    <a:pt x="26" y="212"/>
                  </a:cubicBezTo>
                  <a:cubicBezTo>
                    <a:pt x="26" y="212"/>
                    <a:pt x="26" y="212"/>
                    <a:pt x="26" y="212"/>
                  </a:cubicBezTo>
                  <a:cubicBezTo>
                    <a:pt x="26" y="212"/>
                    <a:pt x="26"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8" y="212"/>
                    <a:pt x="27" y="212"/>
                    <a:pt x="28" y="212"/>
                  </a:cubicBezTo>
                  <a:cubicBezTo>
                    <a:pt x="28"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3"/>
                    <a:pt x="28" y="213"/>
                    <a:pt x="28" y="213"/>
                  </a:cubicBezTo>
                  <a:cubicBezTo>
                    <a:pt x="28" y="213"/>
                    <a:pt x="28" y="213"/>
                    <a:pt x="28" y="213"/>
                  </a:cubicBezTo>
                  <a:cubicBezTo>
                    <a:pt x="28" y="213"/>
                    <a:pt x="28" y="212"/>
                    <a:pt x="28" y="213"/>
                  </a:cubicBezTo>
                  <a:cubicBezTo>
                    <a:pt x="28" y="213"/>
                    <a:pt x="28" y="213"/>
                    <a:pt x="28" y="213"/>
                  </a:cubicBezTo>
                  <a:cubicBezTo>
                    <a:pt x="28" y="212"/>
                    <a:pt x="28" y="212"/>
                    <a:pt x="28" y="212"/>
                  </a:cubicBezTo>
                  <a:cubicBezTo>
                    <a:pt x="28" y="212"/>
                    <a:pt x="28" y="212"/>
                    <a:pt x="28" y="212"/>
                  </a:cubicBezTo>
                  <a:cubicBezTo>
                    <a:pt x="28" y="212"/>
                    <a:pt x="28" y="212"/>
                    <a:pt x="28" y="212"/>
                  </a:cubicBezTo>
                  <a:cubicBezTo>
                    <a:pt x="28" y="212"/>
                    <a:pt x="28" y="212"/>
                    <a:pt x="28" y="212"/>
                  </a:cubicBezTo>
                  <a:cubicBezTo>
                    <a:pt x="28"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3"/>
                  </a:cubicBezTo>
                  <a:cubicBezTo>
                    <a:pt x="29" y="213"/>
                    <a:pt x="29" y="213"/>
                    <a:pt x="29" y="213"/>
                  </a:cubicBezTo>
                  <a:cubicBezTo>
                    <a:pt x="29" y="213"/>
                    <a:pt x="29" y="213"/>
                    <a:pt x="29" y="213"/>
                  </a:cubicBezTo>
                  <a:cubicBezTo>
                    <a:pt x="29" y="213"/>
                    <a:pt x="29" y="213"/>
                    <a:pt x="29"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1" y="213"/>
                    <a:pt x="31" y="213"/>
                  </a:cubicBezTo>
                  <a:cubicBezTo>
                    <a:pt x="31" y="213"/>
                    <a:pt x="31" y="213"/>
                    <a:pt x="31" y="213"/>
                  </a:cubicBezTo>
                  <a:cubicBezTo>
                    <a:pt x="31" y="213"/>
                    <a:pt x="31" y="213"/>
                    <a:pt x="31"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1" y="213"/>
                    <a:pt x="31" y="213"/>
                  </a:cubicBezTo>
                  <a:cubicBezTo>
                    <a:pt x="31" y="213"/>
                    <a:pt x="31" y="213"/>
                    <a:pt x="31" y="214"/>
                  </a:cubicBezTo>
                  <a:cubicBezTo>
                    <a:pt x="31" y="214"/>
                    <a:pt x="31" y="214"/>
                    <a:pt x="31" y="214"/>
                  </a:cubicBezTo>
                  <a:cubicBezTo>
                    <a:pt x="31" y="214"/>
                    <a:pt x="31" y="214"/>
                    <a:pt x="31" y="214"/>
                  </a:cubicBezTo>
                  <a:cubicBezTo>
                    <a:pt x="31" y="214"/>
                    <a:pt x="31" y="214"/>
                    <a:pt x="31" y="214"/>
                  </a:cubicBezTo>
                  <a:cubicBezTo>
                    <a:pt x="31" y="214"/>
                    <a:pt x="30" y="214"/>
                    <a:pt x="30" y="214"/>
                  </a:cubicBezTo>
                  <a:cubicBezTo>
                    <a:pt x="30" y="214"/>
                    <a:pt x="30" y="214"/>
                    <a:pt x="30"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1" y="215"/>
                    <a:pt x="31" y="215"/>
                    <a:pt x="31" y="215"/>
                  </a:cubicBezTo>
                  <a:cubicBezTo>
                    <a:pt x="31" y="215"/>
                    <a:pt x="31" y="215"/>
                    <a:pt x="31" y="215"/>
                  </a:cubicBezTo>
                  <a:cubicBezTo>
                    <a:pt x="31" y="215"/>
                    <a:pt x="31" y="215"/>
                    <a:pt x="31" y="215"/>
                  </a:cubicBezTo>
                  <a:cubicBezTo>
                    <a:pt x="31" y="215"/>
                    <a:pt x="32" y="215"/>
                    <a:pt x="32" y="215"/>
                  </a:cubicBezTo>
                  <a:cubicBezTo>
                    <a:pt x="32" y="215"/>
                    <a:pt x="32" y="215"/>
                    <a:pt x="32" y="215"/>
                  </a:cubicBezTo>
                  <a:cubicBezTo>
                    <a:pt x="32" y="215"/>
                    <a:pt x="32" y="215"/>
                    <a:pt x="32" y="215"/>
                  </a:cubicBezTo>
                  <a:cubicBezTo>
                    <a:pt x="32" y="215"/>
                    <a:pt x="32" y="215"/>
                    <a:pt x="32" y="215"/>
                  </a:cubicBezTo>
                  <a:cubicBezTo>
                    <a:pt x="32" y="215"/>
                    <a:pt x="32" y="215"/>
                    <a:pt x="32" y="215"/>
                  </a:cubicBezTo>
                  <a:cubicBezTo>
                    <a:pt x="32" y="215"/>
                    <a:pt x="32" y="215"/>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3"/>
                    <a:pt x="32" y="214"/>
                    <a:pt x="32" y="214"/>
                  </a:cubicBezTo>
                  <a:cubicBezTo>
                    <a:pt x="32" y="214"/>
                    <a:pt x="32" y="214"/>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3" y="214"/>
                    <a:pt x="33" y="214"/>
                  </a:cubicBezTo>
                  <a:cubicBezTo>
                    <a:pt x="33"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5"/>
                    <a:pt x="32" y="215"/>
                  </a:cubicBezTo>
                  <a:cubicBezTo>
                    <a:pt x="32" y="215"/>
                    <a:pt x="32" y="215"/>
                    <a:pt x="32" y="215"/>
                  </a:cubicBezTo>
                  <a:cubicBezTo>
                    <a:pt x="32" y="215"/>
                    <a:pt x="32" y="215"/>
                    <a:pt x="32" y="215"/>
                  </a:cubicBezTo>
                  <a:cubicBezTo>
                    <a:pt x="32"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4" y="215"/>
                    <a:pt x="34" y="215"/>
                  </a:cubicBezTo>
                  <a:cubicBezTo>
                    <a:pt x="34" y="215"/>
                    <a:pt x="34" y="215"/>
                    <a:pt x="34" y="215"/>
                  </a:cubicBezTo>
                  <a:cubicBezTo>
                    <a:pt x="34" y="215"/>
                    <a:pt x="34" y="215"/>
                    <a:pt x="34" y="215"/>
                  </a:cubicBezTo>
                  <a:cubicBezTo>
                    <a:pt x="34" y="215"/>
                    <a:pt x="34" y="215"/>
                    <a:pt x="34" y="215"/>
                  </a:cubicBezTo>
                  <a:cubicBezTo>
                    <a:pt x="34" y="215"/>
                    <a:pt x="34" y="214"/>
                    <a:pt x="34" y="214"/>
                  </a:cubicBezTo>
                  <a:cubicBezTo>
                    <a:pt x="34" y="214"/>
                    <a:pt x="34" y="214"/>
                    <a:pt x="34" y="214"/>
                  </a:cubicBezTo>
                  <a:cubicBezTo>
                    <a:pt x="34" y="214"/>
                    <a:pt x="34" y="214"/>
                    <a:pt x="34" y="214"/>
                  </a:cubicBezTo>
                  <a:cubicBezTo>
                    <a:pt x="34" y="214"/>
                    <a:pt x="34" y="213"/>
                    <a:pt x="34" y="213"/>
                  </a:cubicBezTo>
                  <a:cubicBezTo>
                    <a:pt x="34" y="213"/>
                    <a:pt x="34" y="213"/>
                    <a:pt x="34" y="213"/>
                  </a:cubicBezTo>
                  <a:cubicBezTo>
                    <a:pt x="34" y="213"/>
                    <a:pt x="34" y="213"/>
                    <a:pt x="34" y="213"/>
                  </a:cubicBezTo>
                  <a:cubicBezTo>
                    <a:pt x="34" y="212"/>
                    <a:pt x="34" y="212"/>
                    <a:pt x="34" y="212"/>
                  </a:cubicBezTo>
                  <a:cubicBezTo>
                    <a:pt x="34"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6" y="212"/>
                    <a:pt x="36" y="212"/>
                  </a:cubicBezTo>
                  <a:cubicBezTo>
                    <a:pt x="36" y="212"/>
                    <a:pt x="36" y="212"/>
                    <a:pt x="36" y="212"/>
                  </a:cubicBezTo>
                  <a:cubicBezTo>
                    <a:pt x="36" y="212"/>
                    <a:pt x="36" y="212"/>
                    <a:pt x="36" y="212"/>
                  </a:cubicBezTo>
                  <a:cubicBezTo>
                    <a:pt x="36" y="212"/>
                    <a:pt x="36" y="212"/>
                    <a:pt x="36" y="212"/>
                  </a:cubicBezTo>
                  <a:cubicBezTo>
                    <a:pt x="36" y="212"/>
                    <a:pt x="36" y="212"/>
                    <a:pt x="36" y="212"/>
                  </a:cubicBezTo>
                  <a:cubicBezTo>
                    <a:pt x="36" y="211"/>
                    <a:pt x="36" y="211"/>
                    <a:pt x="36" y="211"/>
                  </a:cubicBezTo>
                  <a:cubicBezTo>
                    <a:pt x="36" y="211"/>
                    <a:pt x="36" y="212"/>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7" y="211"/>
                    <a:pt x="37" y="211"/>
                  </a:cubicBezTo>
                  <a:cubicBezTo>
                    <a:pt x="37" y="210"/>
                    <a:pt x="36" y="210"/>
                    <a:pt x="36" y="210"/>
                  </a:cubicBezTo>
                  <a:cubicBezTo>
                    <a:pt x="36" y="210"/>
                    <a:pt x="36" y="210"/>
                    <a:pt x="36" y="210"/>
                  </a:cubicBezTo>
                  <a:cubicBezTo>
                    <a:pt x="37" y="210"/>
                    <a:pt x="37" y="210"/>
                    <a:pt x="37" y="210"/>
                  </a:cubicBezTo>
                  <a:cubicBezTo>
                    <a:pt x="37" y="210"/>
                    <a:pt x="37" y="210"/>
                    <a:pt x="37" y="210"/>
                  </a:cubicBezTo>
                  <a:cubicBezTo>
                    <a:pt x="37" y="210"/>
                    <a:pt x="37" y="210"/>
                    <a:pt x="37" y="210"/>
                  </a:cubicBezTo>
                  <a:cubicBezTo>
                    <a:pt x="37" y="210"/>
                    <a:pt x="37" y="210"/>
                    <a:pt x="37" y="210"/>
                  </a:cubicBezTo>
                  <a:cubicBezTo>
                    <a:pt x="37" y="210"/>
                    <a:pt x="37" y="210"/>
                    <a:pt x="37"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8"/>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7" y="209"/>
                    <a:pt x="37" y="209"/>
                    <a:pt x="37" y="209"/>
                  </a:cubicBezTo>
                  <a:cubicBezTo>
                    <a:pt x="37" y="209"/>
                    <a:pt x="37" y="209"/>
                    <a:pt x="37" y="209"/>
                  </a:cubicBezTo>
                  <a:cubicBezTo>
                    <a:pt x="37" y="209"/>
                    <a:pt x="37" y="209"/>
                    <a:pt x="37" y="209"/>
                  </a:cubicBezTo>
                  <a:cubicBezTo>
                    <a:pt x="37" y="208"/>
                    <a:pt x="37" y="208"/>
                    <a:pt x="37" y="208"/>
                  </a:cubicBezTo>
                  <a:cubicBezTo>
                    <a:pt x="37" y="208"/>
                    <a:pt x="37" y="208"/>
                    <a:pt x="37" y="208"/>
                  </a:cubicBezTo>
                  <a:cubicBezTo>
                    <a:pt x="37" y="208"/>
                    <a:pt x="37" y="208"/>
                    <a:pt x="37" y="208"/>
                  </a:cubicBezTo>
                  <a:cubicBezTo>
                    <a:pt x="37" y="208"/>
                    <a:pt x="37" y="208"/>
                    <a:pt x="37" y="208"/>
                  </a:cubicBezTo>
                  <a:cubicBezTo>
                    <a:pt x="36" y="208"/>
                    <a:pt x="37" y="208"/>
                    <a:pt x="37" y="208"/>
                  </a:cubicBezTo>
                  <a:cubicBezTo>
                    <a:pt x="37" y="208"/>
                    <a:pt x="37" y="208"/>
                    <a:pt x="36" y="208"/>
                  </a:cubicBezTo>
                  <a:cubicBezTo>
                    <a:pt x="36" y="208"/>
                    <a:pt x="36" y="208"/>
                    <a:pt x="36" y="208"/>
                  </a:cubicBezTo>
                  <a:cubicBezTo>
                    <a:pt x="36" y="208"/>
                    <a:pt x="36" y="208"/>
                    <a:pt x="36" y="208"/>
                  </a:cubicBezTo>
                  <a:cubicBezTo>
                    <a:pt x="36" y="208"/>
                    <a:pt x="36" y="208"/>
                    <a:pt x="36" y="208"/>
                  </a:cubicBezTo>
                  <a:cubicBezTo>
                    <a:pt x="36" y="208"/>
                    <a:pt x="36" y="208"/>
                    <a:pt x="36" y="208"/>
                  </a:cubicBezTo>
                  <a:cubicBezTo>
                    <a:pt x="36" y="207"/>
                    <a:pt x="36" y="207"/>
                    <a:pt x="36" y="207"/>
                  </a:cubicBezTo>
                  <a:cubicBezTo>
                    <a:pt x="36" y="207"/>
                    <a:pt x="36" y="207"/>
                    <a:pt x="36" y="207"/>
                  </a:cubicBezTo>
                  <a:cubicBezTo>
                    <a:pt x="36" y="207"/>
                    <a:pt x="36" y="207"/>
                    <a:pt x="36" y="207"/>
                  </a:cubicBezTo>
                  <a:cubicBezTo>
                    <a:pt x="36" y="207"/>
                    <a:pt x="37" y="207"/>
                    <a:pt x="37" y="207"/>
                  </a:cubicBezTo>
                  <a:cubicBezTo>
                    <a:pt x="37" y="207"/>
                    <a:pt x="37" y="207"/>
                    <a:pt x="37" y="207"/>
                  </a:cubicBezTo>
                  <a:cubicBezTo>
                    <a:pt x="37" y="207"/>
                    <a:pt x="37" y="206"/>
                    <a:pt x="36" y="206"/>
                  </a:cubicBezTo>
                  <a:cubicBezTo>
                    <a:pt x="36" y="206"/>
                    <a:pt x="36" y="206"/>
                    <a:pt x="36" y="206"/>
                  </a:cubicBezTo>
                  <a:cubicBezTo>
                    <a:pt x="36" y="206"/>
                    <a:pt x="36" y="206"/>
                    <a:pt x="36" y="206"/>
                  </a:cubicBezTo>
                  <a:cubicBezTo>
                    <a:pt x="36" y="206"/>
                    <a:pt x="36" y="206"/>
                    <a:pt x="36" y="206"/>
                  </a:cubicBezTo>
                  <a:cubicBezTo>
                    <a:pt x="36" y="206"/>
                    <a:pt x="36" y="207"/>
                    <a:pt x="36" y="207"/>
                  </a:cubicBezTo>
                  <a:cubicBezTo>
                    <a:pt x="36" y="207"/>
                    <a:pt x="36" y="207"/>
                    <a:pt x="36" y="206"/>
                  </a:cubicBezTo>
                  <a:cubicBezTo>
                    <a:pt x="36" y="206"/>
                    <a:pt x="36" y="206"/>
                    <a:pt x="36" y="206"/>
                  </a:cubicBezTo>
                  <a:cubicBezTo>
                    <a:pt x="36" y="206"/>
                    <a:pt x="36" y="207"/>
                    <a:pt x="36" y="207"/>
                  </a:cubicBezTo>
                  <a:cubicBezTo>
                    <a:pt x="36" y="206"/>
                    <a:pt x="35" y="207"/>
                    <a:pt x="35" y="207"/>
                  </a:cubicBezTo>
                  <a:cubicBezTo>
                    <a:pt x="35" y="207"/>
                    <a:pt x="35" y="207"/>
                    <a:pt x="35" y="207"/>
                  </a:cubicBezTo>
                  <a:cubicBezTo>
                    <a:pt x="35" y="207"/>
                    <a:pt x="35" y="206"/>
                    <a:pt x="35" y="206"/>
                  </a:cubicBezTo>
                  <a:cubicBezTo>
                    <a:pt x="35" y="206"/>
                    <a:pt x="35" y="206"/>
                    <a:pt x="35" y="206"/>
                  </a:cubicBezTo>
                  <a:cubicBezTo>
                    <a:pt x="36" y="206"/>
                    <a:pt x="36" y="206"/>
                    <a:pt x="36" y="206"/>
                  </a:cubicBezTo>
                  <a:cubicBezTo>
                    <a:pt x="36" y="206"/>
                    <a:pt x="36" y="206"/>
                    <a:pt x="36" y="206"/>
                  </a:cubicBezTo>
                  <a:cubicBezTo>
                    <a:pt x="36" y="206"/>
                    <a:pt x="36" y="206"/>
                    <a:pt x="36" y="206"/>
                  </a:cubicBezTo>
                  <a:cubicBezTo>
                    <a:pt x="36"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5"/>
                    <a:pt x="37"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7" y="205"/>
                  </a:cubicBezTo>
                  <a:cubicBezTo>
                    <a:pt x="37" y="205"/>
                    <a:pt x="37" y="204"/>
                    <a:pt x="37" y="204"/>
                  </a:cubicBezTo>
                  <a:cubicBezTo>
                    <a:pt x="37" y="204"/>
                    <a:pt x="37" y="204"/>
                    <a:pt x="37" y="204"/>
                  </a:cubicBezTo>
                  <a:cubicBezTo>
                    <a:pt x="37" y="204"/>
                    <a:pt x="37" y="204"/>
                    <a:pt x="37" y="204"/>
                  </a:cubicBezTo>
                  <a:cubicBezTo>
                    <a:pt x="37" y="204"/>
                    <a:pt x="37" y="204"/>
                    <a:pt x="37" y="204"/>
                  </a:cubicBezTo>
                  <a:cubicBezTo>
                    <a:pt x="37" y="204"/>
                    <a:pt x="37" y="204"/>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8" y="203"/>
                    <a:pt x="38" y="203"/>
                  </a:cubicBezTo>
                  <a:cubicBezTo>
                    <a:pt x="38" y="203"/>
                    <a:pt x="38" y="203"/>
                    <a:pt x="38" y="203"/>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9" y="205"/>
                    <a:pt x="39" y="205"/>
                  </a:cubicBezTo>
                  <a:cubicBezTo>
                    <a:pt x="39" y="205"/>
                    <a:pt x="39" y="205"/>
                    <a:pt x="39" y="205"/>
                  </a:cubicBezTo>
                  <a:cubicBezTo>
                    <a:pt x="39" y="205"/>
                    <a:pt x="39" y="205"/>
                    <a:pt x="39" y="205"/>
                  </a:cubicBezTo>
                  <a:cubicBezTo>
                    <a:pt x="39" y="205"/>
                    <a:pt x="39" y="205"/>
                    <a:pt x="39" y="205"/>
                  </a:cubicBezTo>
                  <a:cubicBezTo>
                    <a:pt x="39" y="205"/>
                    <a:pt x="39" y="205"/>
                    <a:pt x="39" y="205"/>
                  </a:cubicBezTo>
                  <a:cubicBezTo>
                    <a:pt x="39" y="205"/>
                    <a:pt x="39" y="204"/>
                    <a:pt x="39" y="204"/>
                  </a:cubicBezTo>
                  <a:cubicBezTo>
                    <a:pt x="39" y="204"/>
                    <a:pt x="39" y="204"/>
                    <a:pt x="39"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3"/>
                    <a:pt x="40" y="203"/>
                  </a:cubicBezTo>
                  <a:cubicBezTo>
                    <a:pt x="40" y="203"/>
                    <a:pt x="40" y="203"/>
                    <a:pt x="40" y="203"/>
                  </a:cubicBezTo>
                  <a:cubicBezTo>
                    <a:pt x="40" y="203"/>
                    <a:pt x="41" y="203"/>
                    <a:pt x="41" y="203"/>
                  </a:cubicBezTo>
                  <a:cubicBezTo>
                    <a:pt x="41" y="203"/>
                    <a:pt x="41" y="203"/>
                    <a:pt x="41" y="203"/>
                  </a:cubicBezTo>
                  <a:cubicBezTo>
                    <a:pt x="41" y="203"/>
                    <a:pt x="41" y="203"/>
                    <a:pt x="41" y="203"/>
                  </a:cubicBezTo>
                  <a:cubicBezTo>
                    <a:pt x="41" y="203"/>
                    <a:pt x="41" y="203"/>
                    <a:pt x="41" y="203"/>
                  </a:cubicBezTo>
                  <a:cubicBezTo>
                    <a:pt x="41" y="203"/>
                    <a:pt x="41" y="203"/>
                    <a:pt x="42" y="203"/>
                  </a:cubicBezTo>
                  <a:cubicBezTo>
                    <a:pt x="42" y="203"/>
                    <a:pt x="42" y="203"/>
                    <a:pt x="42" y="203"/>
                  </a:cubicBezTo>
                  <a:cubicBezTo>
                    <a:pt x="42" y="203"/>
                    <a:pt x="42" y="203"/>
                    <a:pt x="42" y="203"/>
                  </a:cubicBezTo>
                  <a:cubicBezTo>
                    <a:pt x="42" y="203"/>
                    <a:pt x="42" y="203"/>
                    <a:pt x="42" y="203"/>
                  </a:cubicBezTo>
                  <a:cubicBezTo>
                    <a:pt x="42" y="203"/>
                    <a:pt x="42" y="203"/>
                    <a:pt x="42" y="203"/>
                  </a:cubicBezTo>
                  <a:cubicBezTo>
                    <a:pt x="42" y="203"/>
                    <a:pt x="42" y="203"/>
                    <a:pt x="42"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4" y="203"/>
                  </a:cubicBezTo>
                  <a:cubicBezTo>
                    <a:pt x="44" y="203"/>
                    <a:pt x="44" y="203"/>
                    <a:pt x="44" y="203"/>
                  </a:cubicBezTo>
                  <a:cubicBezTo>
                    <a:pt x="44" y="203"/>
                    <a:pt x="44" y="203"/>
                    <a:pt x="44" y="203"/>
                  </a:cubicBezTo>
                  <a:cubicBezTo>
                    <a:pt x="44" y="203"/>
                    <a:pt x="44" y="203"/>
                    <a:pt x="44" y="203"/>
                  </a:cubicBezTo>
                  <a:cubicBezTo>
                    <a:pt x="44" y="203"/>
                    <a:pt x="44" y="203"/>
                    <a:pt x="44" y="203"/>
                  </a:cubicBezTo>
                  <a:cubicBezTo>
                    <a:pt x="44" y="203"/>
                    <a:pt x="45" y="203"/>
                    <a:pt x="45" y="203"/>
                  </a:cubicBezTo>
                  <a:cubicBezTo>
                    <a:pt x="45" y="203"/>
                    <a:pt x="45" y="202"/>
                    <a:pt x="45" y="202"/>
                  </a:cubicBezTo>
                  <a:cubicBezTo>
                    <a:pt x="45" y="203"/>
                    <a:pt x="45" y="203"/>
                    <a:pt x="45" y="203"/>
                  </a:cubicBezTo>
                  <a:cubicBezTo>
                    <a:pt x="45" y="202"/>
                    <a:pt x="45" y="202"/>
                    <a:pt x="45" y="202"/>
                  </a:cubicBezTo>
                  <a:cubicBezTo>
                    <a:pt x="45" y="202"/>
                    <a:pt x="45" y="202"/>
                    <a:pt x="45" y="202"/>
                  </a:cubicBezTo>
                  <a:cubicBezTo>
                    <a:pt x="45" y="202"/>
                    <a:pt x="45" y="202"/>
                    <a:pt x="45" y="202"/>
                  </a:cubicBezTo>
                  <a:cubicBezTo>
                    <a:pt x="45" y="202"/>
                    <a:pt x="45" y="202"/>
                    <a:pt x="45" y="202"/>
                  </a:cubicBezTo>
                  <a:cubicBezTo>
                    <a:pt x="45" y="202"/>
                    <a:pt x="45" y="202"/>
                    <a:pt x="45"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9" y="202"/>
                    <a:pt x="49" y="202"/>
                    <a:pt x="49" y="202"/>
                  </a:cubicBezTo>
                  <a:cubicBezTo>
                    <a:pt x="49" y="203"/>
                    <a:pt x="49" y="203"/>
                    <a:pt x="49" y="203"/>
                  </a:cubicBezTo>
                  <a:cubicBezTo>
                    <a:pt x="49" y="203"/>
                    <a:pt x="49" y="203"/>
                    <a:pt x="49" y="203"/>
                  </a:cubicBezTo>
                  <a:cubicBezTo>
                    <a:pt x="49" y="203"/>
                    <a:pt x="49" y="203"/>
                    <a:pt x="49" y="203"/>
                  </a:cubicBezTo>
                  <a:cubicBezTo>
                    <a:pt x="50" y="203"/>
                    <a:pt x="50" y="203"/>
                    <a:pt x="50" y="203"/>
                  </a:cubicBezTo>
                  <a:cubicBezTo>
                    <a:pt x="50" y="203"/>
                    <a:pt x="50" y="203"/>
                    <a:pt x="50" y="203"/>
                  </a:cubicBezTo>
                  <a:cubicBezTo>
                    <a:pt x="50" y="203"/>
                    <a:pt x="50" y="203"/>
                    <a:pt x="50" y="203"/>
                  </a:cubicBezTo>
                  <a:cubicBezTo>
                    <a:pt x="51" y="204"/>
                    <a:pt x="51" y="204"/>
                    <a:pt x="51" y="204"/>
                  </a:cubicBezTo>
                  <a:cubicBezTo>
                    <a:pt x="51" y="204"/>
                    <a:pt x="51" y="204"/>
                    <a:pt x="51" y="204"/>
                  </a:cubicBezTo>
                  <a:cubicBezTo>
                    <a:pt x="51" y="204"/>
                    <a:pt x="51" y="204"/>
                    <a:pt x="51" y="204"/>
                  </a:cubicBezTo>
                  <a:cubicBezTo>
                    <a:pt x="51" y="204"/>
                    <a:pt x="51" y="204"/>
                    <a:pt x="51" y="204"/>
                  </a:cubicBezTo>
                  <a:cubicBezTo>
                    <a:pt x="52" y="205"/>
                    <a:pt x="52" y="205"/>
                    <a:pt x="52" y="205"/>
                  </a:cubicBezTo>
                  <a:cubicBezTo>
                    <a:pt x="52" y="205"/>
                    <a:pt x="52" y="205"/>
                    <a:pt x="52" y="205"/>
                  </a:cubicBezTo>
                  <a:cubicBezTo>
                    <a:pt x="52" y="205"/>
                    <a:pt x="52" y="205"/>
                    <a:pt x="52" y="205"/>
                  </a:cubicBezTo>
                  <a:cubicBezTo>
                    <a:pt x="52" y="205"/>
                    <a:pt x="52" y="205"/>
                    <a:pt x="52" y="205"/>
                  </a:cubicBezTo>
                  <a:cubicBezTo>
                    <a:pt x="52" y="205"/>
                    <a:pt x="52" y="205"/>
                    <a:pt x="52" y="205"/>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4" y="207"/>
                    <a:pt x="54" y="207"/>
                    <a:pt x="54" y="207"/>
                  </a:cubicBezTo>
                  <a:cubicBezTo>
                    <a:pt x="54" y="207"/>
                    <a:pt x="54" y="207"/>
                    <a:pt x="54" y="207"/>
                  </a:cubicBezTo>
                  <a:cubicBezTo>
                    <a:pt x="54" y="207"/>
                    <a:pt x="54" y="207"/>
                    <a:pt x="54" y="207"/>
                  </a:cubicBezTo>
                  <a:cubicBezTo>
                    <a:pt x="54" y="207"/>
                    <a:pt x="54" y="207"/>
                    <a:pt x="54" y="207"/>
                  </a:cubicBezTo>
                  <a:cubicBezTo>
                    <a:pt x="54" y="207"/>
                    <a:pt x="54" y="207"/>
                    <a:pt x="54" y="207"/>
                  </a:cubicBezTo>
                  <a:cubicBezTo>
                    <a:pt x="54" y="206"/>
                    <a:pt x="54" y="206"/>
                    <a:pt x="54" y="206"/>
                  </a:cubicBezTo>
                  <a:cubicBezTo>
                    <a:pt x="54" y="206"/>
                    <a:pt x="54" y="206"/>
                    <a:pt x="54" y="206"/>
                  </a:cubicBezTo>
                  <a:cubicBezTo>
                    <a:pt x="54" y="206"/>
                    <a:pt x="54" y="206"/>
                    <a:pt x="54" y="206"/>
                  </a:cubicBezTo>
                  <a:cubicBezTo>
                    <a:pt x="54" y="206"/>
                    <a:pt x="54" y="206"/>
                    <a:pt x="54" y="206"/>
                  </a:cubicBezTo>
                  <a:cubicBezTo>
                    <a:pt x="54" y="206"/>
                    <a:pt x="54" y="206"/>
                    <a:pt x="54"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5"/>
                    <a:pt x="53" y="205"/>
                    <a:pt x="53" y="205"/>
                  </a:cubicBezTo>
                  <a:cubicBezTo>
                    <a:pt x="53" y="205"/>
                    <a:pt x="53" y="205"/>
                    <a:pt x="53" y="205"/>
                  </a:cubicBezTo>
                  <a:cubicBezTo>
                    <a:pt x="53" y="205"/>
                    <a:pt x="53" y="205"/>
                    <a:pt x="53" y="205"/>
                  </a:cubicBezTo>
                  <a:cubicBezTo>
                    <a:pt x="54" y="205"/>
                    <a:pt x="54" y="205"/>
                    <a:pt x="54" y="205"/>
                  </a:cubicBezTo>
                  <a:cubicBezTo>
                    <a:pt x="54" y="205"/>
                    <a:pt x="54" y="205"/>
                    <a:pt x="54" y="205"/>
                  </a:cubicBezTo>
                  <a:cubicBezTo>
                    <a:pt x="53" y="205"/>
                    <a:pt x="53" y="205"/>
                    <a:pt x="53" y="205"/>
                  </a:cubicBezTo>
                  <a:cubicBezTo>
                    <a:pt x="53" y="205"/>
                    <a:pt x="53" y="205"/>
                    <a:pt x="53" y="205"/>
                  </a:cubicBezTo>
                  <a:cubicBezTo>
                    <a:pt x="53" y="205"/>
                    <a:pt x="53" y="205"/>
                    <a:pt x="53" y="205"/>
                  </a:cubicBezTo>
                  <a:cubicBezTo>
                    <a:pt x="54" y="205"/>
                    <a:pt x="54" y="205"/>
                    <a:pt x="54" y="205"/>
                  </a:cubicBezTo>
                  <a:cubicBezTo>
                    <a:pt x="54" y="205"/>
                    <a:pt x="54" y="205"/>
                    <a:pt x="54" y="205"/>
                  </a:cubicBezTo>
                  <a:cubicBezTo>
                    <a:pt x="54" y="205"/>
                    <a:pt x="54" y="205"/>
                    <a:pt x="54" y="205"/>
                  </a:cubicBezTo>
                  <a:cubicBezTo>
                    <a:pt x="54" y="204"/>
                    <a:pt x="54" y="204"/>
                    <a:pt x="54" y="204"/>
                  </a:cubicBezTo>
                  <a:cubicBezTo>
                    <a:pt x="54" y="204"/>
                    <a:pt x="54" y="204"/>
                    <a:pt x="54" y="204"/>
                  </a:cubicBezTo>
                  <a:cubicBezTo>
                    <a:pt x="54" y="204"/>
                    <a:pt x="54" y="204"/>
                    <a:pt x="54" y="204"/>
                  </a:cubicBezTo>
                  <a:cubicBezTo>
                    <a:pt x="54" y="204"/>
                    <a:pt x="54" y="204"/>
                    <a:pt x="54" y="204"/>
                  </a:cubicBezTo>
                  <a:cubicBezTo>
                    <a:pt x="54" y="204"/>
                    <a:pt x="54" y="204"/>
                    <a:pt x="54" y="204"/>
                  </a:cubicBezTo>
                  <a:cubicBezTo>
                    <a:pt x="55" y="204"/>
                    <a:pt x="55" y="204"/>
                    <a:pt x="55" y="204"/>
                  </a:cubicBezTo>
                  <a:cubicBezTo>
                    <a:pt x="55" y="204"/>
                    <a:pt x="55" y="204"/>
                    <a:pt x="55" y="204"/>
                  </a:cubicBezTo>
                  <a:cubicBezTo>
                    <a:pt x="55" y="204"/>
                    <a:pt x="55" y="204"/>
                    <a:pt x="55" y="204"/>
                  </a:cubicBezTo>
                  <a:cubicBezTo>
                    <a:pt x="55" y="204"/>
                    <a:pt x="55" y="204"/>
                    <a:pt x="55" y="204"/>
                  </a:cubicBezTo>
                  <a:cubicBezTo>
                    <a:pt x="55"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60" y="205"/>
                    <a:pt x="60" y="205"/>
                    <a:pt x="60" y="205"/>
                  </a:cubicBezTo>
                  <a:cubicBezTo>
                    <a:pt x="60" y="205"/>
                    <a:pt x="60" y="205"/>
                    <a:pt x="60" y="205"/>
                  </a:cubicBezTo>
                  <a:cubicBezTo>
                    <a:pt x="60" y="205"/>
                    <a:pt x="60" y="205"/>
                    <a:pt x="60" y="205"/>
                  </a:cubicBezTo>
                  <a:cubicBezTo>
                    <a:pt x="60" y="205"/>
                    <a:pt x="60" y="205"/>
                    <a:pt x="60" y="205"/>
                  </a:cubicBezTo>
                  <a:cubicBezTo>
                    <a:pt x="60" y="205"/>
                    <a:pt x="60" y="205"/>
                    <a:pt x="60" y="205"/>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5"/>
                    <a:pt x="60" y="205"/>
                    <a:pt x="60"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2" y="205"/>
                    <a:pt x="62" y="205"/>
                    <a:pt x="62" y="205"/>
                  </a:cubicBezTo>
                  <a:cubicBezTo>
                    <a:pt x="62" y="205"/>
                    <a:pt x="62" y="205"/>
                    <a:pt x="62" y="205"/>
                  </a:cubicBezTo>
                  <a:cubicBezTo>
                    <a:pt x="62" y="205"/>
                    <a:pt x="62" y="205"/>
                    <a:pt x="62" y="205"/>
                  </a:cubicBezTo>
                  <a:cubicBezTo>
                    <a:pt x="62" y="205"/>
                    <a:pt x="62" y="205"/>
                    <a:pt x="62" y="205"/>
                  </a:cubicBezTo>
                  <a:cubicBezTo>
                    <a:pt x="62" y="205"/>
                    <a:pt x="62" y="205"/>
                    <a:pt x="62" y="205"/>
                  </a:cubicBezTo>
                  <a:cubicBezTo>
                    <a:pt x="62" y="205"/>
                    <a:pt x="61" y="205"/>
                    <a:pt x="62" y="205"/>
                  </a:cubicBezTo>
                  <a:cubicBezTo>
                    <a:pt x="62" y="205"/>
                    <a:pt x="61" y="205"/>
                    <a:pt x="62" y="205"/>
                  </a:cubicBezTo>
                  <a:cubicBezTo>
                    <a:pt x="62" y="205"/>
                    <a:pt x="62" y="205"/>
                    <a:pt x="62" y="205"/>
                  </a:cubicBezTo>
                  <a:cubicBezTo>
                    <a:pt x="62" y="205"/>
                    <a:pt x="62" y="205"/>
                    <a:pt x="62" y="204"/>
                  </a:cubicBezTo>
                  <a:cubicBezTo>
                    <a:pt x="62" y="204"/>
                    <a:pt x="62" y="204"/>
                    <a:pt x="62" y="204"/>
                  </a:cubicBezTo>
                  <a:cubicBezTo>
                    <a:pt x="62" y="204"/>
                    <a:pt x="62" y="204"/>
                    <a:pt x="62" y="204"/>
                  </a:cubicBezTo>
                  <a:cubicBezTo>
                    <a:pt x="62" y="204"/>
                    <a:pt x="62" y="204"/>
                    <a:pt x="62" y="204"/>
                  </a:cubicBezTo>
                  <a:cubicBezTo>
                    <a:pt x="62" y="204"/>
                    <a:pt x="62" y="204"/>
                    <a:pt x="62" y="204"/>
                  </a:cubicBezTo>
                  <a:cubicBezTo>
                    <a:pt x="62" y="204"/>
                    <a:pt x="62" y="204"/>
                    <a:pt x="62" y="204"/>
                  </a:cubicBezTo>
                  <a:cubicBezTo>
                    <a:pt x="62" y="204"/>
                    <a:pt x="62" y="203"/>
                    <a:pt x="62" y="203"/>
                  </a:cubicBezTo>
                  <a:cubicBezTo>
                    <a:pt x="62" y="203"/>
                    <a:pt x="62" y="203"/>
                    <a:pt x="62" y="203"/>
                  </a:cubicBezTo>
                  <a:cubicBezTo>
                    <a:pt x="62" y="203"/>
                    <a:pt x="62" y="203"/>
                    <a:pt x="62" y="203"/>
                  </a:cubicBezTo>
                  <a:cubicBezTo>
                    <a:pt x="62" y="203"/>
                    <a:pt x="62" y="203"/>
                    <a:pt x="62" y="203"/>
                  </a:cubicBezTo>
                  <a:cubicBezTo>
                    <a:pt x="62" y="203"/>
                    <a:pt x="62" y="203"/>
                    <a:pt x="61" y="203"/>
                  </a:cubicBezTo>
                  <a:cubicBezTo>
                    <a:pt x="61" y="203"/>
                    <a:pt x="61" y="203"/>
                    <a:pt x="61" y="203"/>
                  </a:cubicBezTo>
                  <a:cubicBezTo>
                    <a:pt x="61" y="203"/>
                    <a:pt x="61" y="203"/>
                    <a:pt x="61" y="203"/>
                  </a:cubicBezTo>
                  <a:cubicBezTo>
                    <a:pt x="61" y="203"/>
                    <a:pt x="61" y="203"/>
                    <a:pt x="61" y="204"/>
                  </a:cubicBezTo>
                  <a:cubicBezTo>
                    <a:pt x="61" y="204"/>
                    <a:pt x="61" y="204"/>
                    <a:pt x="61" y="204"/>
                  </a:cubicBezTo>
                  <a:cubicBezTo>
                    <a:pt x="61" y="204"/>
                    <a:pt x="61" y="204"/>
                    <a:pt x="61" y="204"/>
                  </a:cubicBezTo>
                  <a:cubicBezTo>
                    <a:pt x="61" y="204"/>
                    <a:pt x="61" y="203"/>
                    <a:pt x="61" y="203"/>
                  </a:cubicBezTo>
                  <a:cubicBezTo>
                    <a:pt x="61" y="203"/>
                    <a:pt x="61" y="203"/>
                    <a:pt x="61" y="203"/>
                  </a:cubicBezTo>
                  <a:cubicBezTo>
                    <a:pt x="61" y="203"/>
                    <a:pt x="61" y="203"/>
                    <a:pt x="61" y="203"/>
                  </a:cubicBezTo>
                  <a:cubicBezTo>
                    <a:pt x="61" y="203"/>
                    <a:pt x="61" y="204"/>
                    <a:pt x="61" y="204"/>
                  </a:cubicBezTo>
                  <a:cubicBezTo>
                    <a:pt x="61" y="204"/>
                    <a:pt x="61" y="203"/>
                    <a:pt x="61" y="203"/>
                  </a:cubicBezTo>
                  <a:cubicBezTo>
                    <a:pt x="61" y="203"/>
                    <a:pt x="61" y="203"/>
                    <a:pt x="61" y="203"/>
                  </a:cubicBezTo>
                  <a:cubicBezTo>
                    <a:pt x="61" y="203"/>
                    <a:pt x="61" y="203"/>
                    <a:pt x="61" y="203"/>
                  </a:cubicBezTo>
                  <a:cubicBezTo>
                    <a:pt x="61" y="203"/>
                    <a:pt x="61" y="203"/>
                    <a:pt x="61" y="203"/>
                  </a:cubicBezTo>
                  <a:cubicBezTo>
                    <a:pt x="61" y="203"/>
                    <a:pt x="61" y="203"/>
                    <a:pt x="61" y="203"/>
                  </a:cubicBezTo>
                  <a:cubicBezTo>
                    <a:pt x="61" y="203"/>
                    <a:pt x="61" y="203"/>
                    <a:pt x="61"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1"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59" y="203"/>
                    <a:pt x="59" y="203"/>
                  </a:cubicBezTo>
                  <a:cubicBezTo>
                    <a:pt x="59" y="203"/>
                    <a:pt x="60" y="203"/>
                    <a:pt x="60" y="203"/>
                  </a:cubicBezTo>
                  <a:cubicBezTo>
                    <a:pt x="60" y="203"/>
                    <a:pt x="59" y="203"/>
                    <a:pt x="59" y="203"/>
                  </a:cubicBezTo>
                  <a:cubicBezTo>
                    <a:pt x="59"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1" y="202"/>
                    <a:pt x="61" y="202"/>
                  </a:cubicBezTo>
                  <a:cubicBezTo>
                    <a:pt x="61" y="202"/>
                    <a:pt x="61" y="203"/>
                    <a:pt x="61" y="203"/>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2"/>
                    <a:pt x="63" y="202"/>
                    <a:pt x="63" y="202"/>
                  </a:cubicBezTo>
                  <a:cubicBezTo>
                    <a:pt x="63" y="202"/>
                    <a:pt x="63" y="202"/>
                    <a:pt x="63" y="202"/>
                  </a:cubicBezTo>
                  <a:cubicBezTo>
                    <a:pt x="63" y="202"/>
                    <a:pt x="63" y="202"/>
                    <a:pt x="63" y="202"/>
                  </a:cubicBezTo>
                  <a:cubicBezTo>
                    <a:pt x="63" y="202"/>
                    <a:pt x="64" y="202"/>
                    <a:pt x="64" y="202"/>
                  </a:cubicBezTo>
                  <a:cubicBezTo>
                    <a:pt x="64" y="202"/>
                    <a:pt x="64" y="202"/>
                    <a:pt x="64" y="202"/>
                  </a:cubicBezTo>
                  <a:cubicBezTo>
                    <a:pt x="64"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4" y="202"/>
                  </a:cubicBezTo>
                  <a:cubicBezTo>
                    <a:pt x="64" y="202"/>
                    <a:pt x="64" y="202"/>
                    <a:pt x="64" y="202"/>
                  </a:cubicBezTo>
                  <a:cubicBezTo>
                    <a:pt x="64" y="202"/>
                    <a:pt x="64" y="202"/>
                    <a:pt x="64"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6" y="202"/>
                    <a:pt x="66" y="202"/>
                  </a:cubicBezTo>
                  <a:cubicBezTo>
                    <a:pt x="66" y="202"/>
                    <a:pt x="66" y="202"/>
                    <a:pt x="66" y="202"/>
                  </a:cubicBezTo>
                  <a:cubicBezTo>
                    <a:pt x="66" y="202"/>
                    <a:pt x="66" y="202"/>
                    <a:pt x="66" y="202"/>
                  </a:cubicBezTo>
                  <a:cubicBezTo>
                    <a:pt x="66" y="202"/>
                    <a:pt x="67" y="202"/>
                    <a:pt x="67" y="202"/>
                  </a:cubicBezTo>
                  <a:cubicBezTo>
                    <a:pt x="67" y="202"/>
                    <a:pt x="67" y="202"/>
                    <a:pt x="67" y="202"/>
                  </a:cubicBezTo>
                  <a:cubicBezTo>
                    <a:pt x="67" y="202"/>
                    <a:pt x="67" y="202"/>
                    <a:pt x="67" y="202"/>
                  </a:cubicBezTo>
                  <a:cubicBezTo>
                    <a:pt x="67" y="202"/>
                    <a:pt x="68" y="202"/>
                    <a:pt x="68" y="202"/>
                  </a:cubicBezTo>
                  <a:cubicBezTo>
                    <a:pt x="68" y="202"/>
                    <a:pt x="68" y="202"/>
                    <a:pt x="68" y="202"/>
                  </a:cubicBezTo>
                  <a:cubicBezTo>
                    <a:pt x="68" y="203"/>
                    <a:pt x="68" y="203"/>
                    <a:pt x="68" y="203"/>
                  </a:cubicBezTo>
                  <a:cubicBezTo>
                    <a:pt x="68" y="202"/>
                    <a:pt x="68" y="202"/>
                    <a:pt x="68" y="202"/>
                  </a:cubicBezTo>
                  <a:cubicBezTo>
                    <a:pt x="68" y="202"/>
                    <a:pt x="68" y="203"/>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1"/>
                    <a:pt x="68" y="201"/>
                  </a:cubicBezTo>
                  <a:cubicBezTo>
                    <a:pt x="68" y="201"/>
                    <a:pt x="68" y="201"/>
                    <a:pt x="68" y="201"/>
                  </a:cubicBezTo>
                  <a:cubicBezTo>
                    <a:pt x="68" y="201"/>
                    <a:pt x="68" y="201"/>
                    <a:pt x="68" y="201"/>
                  </a:cubicBezTo>
                  <a:cubicBezTo>
                    <a:pt x="68" y="201"/>
                    <a:pt x="69" y="201"/>
                    <a:pt x="69" y="201"/>
                  </a:cubicBezTo>
                  <a:cubicBezTo>
                    <a:pt x="69" y="201"/>
                    <a:pt x="69" y="201"/>
                    <a:pt x="69" y="201"/>
                  </a:cubicBezTo>
                  <a:cubicBezTo>
                    <a:pt x="69" y="201"/>
                    <a:pt x="70" y="201"/>
                    <a:pt x="70" y="201"/>
                  </a:cubicBezTo>
                  <a:cubicBezTo>
                    <a:pt x="70" y="201"/>
                    <a:pt x="70" y="201"/>
                    <a:pt x="70" y="201"/>
                  </a:cubicBezTo>
                  <a:cubicBezTo>
                    <a:pt x="70" y="201"/>
                    <a:pt x="70" y="201"/>
                    <a:pt x="70" y="201"/>
                  </a:cubicBezTo>
                  <a:cubicBezTo>
                    <a:pt x="70" y="201"/>
                    <a:pt x="70" y="201"/>
                    <a:pt x="70" y="201"/>
                  </a:cubicBezTo>
                  <a:cubicBezTo>
                    <a:pt x="70" y="201"/>
                    <a:pt x="70" y="201"/>
                    <a:pt x="70" y="201"/>
                  </a:cubicBezTo>
                  <a:cubicBezTo>
                    <a:pt x="70" y="201"/>
                    <a:pt x="71" y="201"/>
                    <a:pt x="71" y="201"/>
                  </a:cubicBezTo>
                  <a:cubicBezTo>
                    <a:pt x="71" y="201"/>
                    <a:pt x="71" y="201"/>
                    <a:pt x="71" y="201"/>
                  </a:cubicBezTo>
                  <a:cubicBezTo>
                    <a:pt x="70" y="201"/>
                    <a:pt x="70" y="201"/>
                    <a:pt x="70" y="201"/>
                  </a:cubicBezTo>
                  <a:cubicBezTo>
                    <a:pt x="70" y="201"/>
                    <a:pt x="70" y="201"/>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1"/>
                    <a:pt x="71" y="201"/>
                  </a:cubicBezTo>
                  <a:cubicBezTo>
                    <a:pt x="71" y="201"/>
                    <a:pt x="71" y="200"/>
                    <a:pt x="71" y="201"/>
                  </a:cubicBezTo>
                  <a:cubicBezTo>
                    <a:pt x="71" y="201"/>
                    <a:pt x="71" y="201"/>
                    <a:pt x="71" y="201"/>
                  </a:cubicBezTo>
                  <a:cubicBezTo>
                    <a:pt x="71" y="201"/>
                    <a:pt x="71" y="201"/>
                    <a:pt x="71" y="201"/>
                  </a:cubicBezTo>
                  <a:cubicBezTo>
                    <a:pt x="71" y="201"/>
                    <a:pt x="71" y="201"/>
                    <a:pt x="71" y="201"/>
                  </a:cubicBezTo>
                  <a:cubicBezTo>
                    <a:pt x="71" y="201"/>
                    <a:pt x="71" y="201"/>
                    <a:pt x="71" y="200"/>
                  </a:cubicBezTo>
                  <a:cubicBezTo>
                    <a:pt x="71" y="200"/>
                    <a:pt x="71"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1" y="199"/>
                    <a:pt x="71" y="199"/>
                  </a:cubicBezTo>
                  <a:cubicBezTo>
                    <a:pt x="71" y="199"/>
                    <a:pt x="71" y="199"/>
                    <a:pt x="71" y="199"/>
                  </a:cubicBezTo>
                  <a:cubicBezTo>
                    <a:pt x="71" y="199"/>
                    <a:pt x="71" y="199"/>
                    <a:pt x="71" y="199"/>
                  </a:cubicBezTo>
                  <a:cubicBezTo>
                    <a:pt x="71" y="199"/>
                    <a:pt x="71" y="199"/>
                    <a:pt x="71" y="199"/>
                  </a:cubicBezTo>
                  <a:cubicBezTo>
                    <a:pt x="71" y="199"/>
                    <a:pt x="71" y="199"/>
                    <a:pt x="71" y="199"/>
                  </a:cubicBezTo>
                  <a:cubicBezTo>
                    <a:pt x="71" y="199"/>
                    <a:pt x="71" y="199"/>
                    <a:pt x="71" y="199"/>
                  </a:cubicBezTo>
                  <a:cubicBezTo>
                    <a:pt x="71" y="198"/>
                    <a:pt x="71" y="198"/>
                    <a:pt x="71" y="198"/>
                  </a:cubicBezTo>
                  <a:cubicBezTo>
                    <a:pt x="70" y="198"/>
                    <a:pt x="70" y="198"/>
                    <a:pt x="70" y="198"/>
                  </a:cubicBezTo>
                  <a:cubicBezTo>
                    <a:pt x="71" y="198"/>
                    <a:pt x="71" y="198"/>
                    <a:pt x="71" y="198"/>
                  </a:cubicBezTo>
                  <a:cubicBezTo>
                    <a:pt x="71" y="198"/>
                    <a:pt x="70" y="198"/>
                    <a:pt x="70" y="198"/>
                  </a:cubicBezTo>
                  <a:cubicBezTo>
                    <a:pt x="70" y="198"/>
                    <a:pt x="70" y="198"/>
                    <a:pt x="70" y="198"/>
                  </a:cubicBezTo>
                  <a:cubicBezTo>
                    <a:pt x="70" y="198"/>
                    <a:pt x="70" y="198"/>
                    <a:pt x="70" y="198"/>
                  </a:cubicBezTo>
                  <a:cubicBezTo>
                    <a:pt x="70" y="198"/>
                    <a:pt x="70" y="198"/>
                    <a:pt x="70" y="198"/>
                  </a:cubicBezTo>
                  <a:cubicBezTo>
                    <a:pt x="69" y="198"/>
                    <a:pt x="69" y="197"/>
                    <a:pt x="69" y="197"/>
                  </a:cubicBezTo>
                  <a:cubicBezTo>
                    <a:pt x="69" y="197"/>
                    <a:pt x="69" y="197"/>
                    <a:pt x="69" y="197"/>
                  </a:cubicBezTo>
                  <a:cubicBezTo>
                    <a:pt x="69" y="197"/>
                    <a:pt x="69" y="197"/>
                    <a:pt x="69" y="197"/>
                  </a:cubicBezTo>
                  <a:cubicBezTo>
                    <a:pt x="69" y="197"/>
                    <a:pt x="70" y="197"/>
                    <a:pt x="70" y="197"/>
                  </a:cubicBezTo>
                  <a:cubicBezTo>
                    <a:pt x="70" y="197"/>
                    <a:pt x="70" y="197"/>
                    <a:pt x="70" y="197"/>
                  </a:cubicBezTo>
                  <a:cubicBezTo>
                    <a:pt x="70" y="197"/>
                    <a:pt x="70" y="198"/>
                    <a:pt x="70" y="198"/>
                  </a:cubicBezTo>
                  <a:cubicBezTo>
                    <a:pt x="70" y="198"/>
                    <a:pt x="70" y="198"/>
                    <a:pt x="70" y="198"/>
                  </a:cubicBezTo>
                  <a:cubicBezTo>
                    <a:pt x="70" y="198"/>
                    <a:pt x="70" y="198"/>
                    <a:pt x="70" y="198"/>
                  </a:cubicBezTo>
                  <a:cubicBezTo>
                    <a:pt x="70" y="198"/>
                    <a:pt x="70" y="198"/>
                    <a:pt x="70" y="198"/>
                  </a:cubicBezTo>
                  <a:cubicBezTo>
                    <a:pt x="70" y="198"/>
                    <a:pt x="70" y="198"/>
                    <a:pt x="70" y="198"/>
                  </a:cubicBezTo>
                  <a:cubicBezTo>
                    <a:pt x="70" y="198"/>
                    <a:pt x="70" y="198"/>
                    <a:pt x="70"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9"/>
                    <a:pt x="71" y="199"/>
                    <a:pt x="71"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199"/>
                    <a:pt x="72" y="198"/>
                    <a:pt x="72" y="198"/>
                  </a:cubicBezTo>
                  <a:cubicBezTo>
                    <a:pt x="72" y="198"/>
                    <a:pt x="72" y="198"/>
                    <a:pt x="72" y="198"/>
                  </a:cubicBezTo>
                  <a:cubicBezTo>
                    <a:pt x="72" y="198"/>
                    <a:pt x="72" y="198"/>
                    <a:pt x="72" y="198"/>
                  </a:cubicBezTo>
                  <a:cubicBezTo>
                    <a:pt x="72" y="198"/>
                    <a:pt x="72" y="199"/>
                    <a:pt x="72" y="199"/>
                  </a:cubicBezTo>
                  <a:cubicBezTo>
                    <a:pt x="72" y="199"/>
                    <a:pt x="72" y="199"/>
                    <a:pt x="72" y="199"/>
                  </a:cubicBezTo>
                  <a:cubicBezTo>
                    <a:pt x="72" y="199"/>
                    <a:pt x="72" y="199"/>
                    <a:pt x="72" y="199"/>
                  </a:cubicBezTo>
                  <a:cubicBezTo>
                    <a:pt x="72" y="199"/>
                    <a:pt x="72" y="199"/>
                    <a:pt x="72" y="199"/>
                  </a:cubicBezTo>
                  <a:cubicBezTo>
                    <a:pt x="72" y="199"/>
                    <a:pt x="73" y="199"/>
                    <a:pt x="73" y="199"/>
                  </a:cubicBezTo>
                  <a:cubicBezTo>
                    <a:pt x="73" y="200"/>
                    <a:pt x="73" y="200"/>
                    <a:pt x="73" y="200"/>
                  </a:cubicBezTo>
                  <a:cubicBezTo>
                    <a:pt x="73" y="200"/>
                    <a:pt x="73" y="200"/>
                    <a:pt x="73" y="200"/>
                  </a:cubicBezTo>
                  <a:cubicBezTo>
                    <a:pt x="73" y="200"/>
                    <a:pt x="73" y="200"/>
                    <a:pt x="74" y="200"/>
                  </a:cubicBezTo>
                  <a:cubicBezTo>
                    <a:pt x="74" y="200"/>
                    <a:pt x="74" y="200"/>
                    <a:pt x="74" y="200"/>
                  </a:cubicBezTo>
                  <a:cubicBezTo>
                    <a:pt x="74" y="200"/>
                    <a:pt x="74" y="200"/>
                    <a:pt x="74" y="200"/>
                  </a:cubicBezTo>
                  <a:cubicBezTo>
                    <a:pt x="74" y="200"/>
                    <a:pt x="74" y="200"/>
                    <a:pt x="74" y="201"/>
                  </a:cubicBezTo>
                  <a:cubicBezTo>
                    <a:pt x="74" y="201"/>
                    <a:pt x="75" y="201"/>
                    <a:pt x="75" y="201"/>
                  </a:cubicBezTo>
                  <a:cubicBezTo>
                    <a:pt x="75" y="201"/>
                    <a:pt x="75" y="201"/>
                    <a:pt x="75" y="201"/>
                  </a:cubicBezTo>
                  <a:cubicBezTo>
                    <a:pt x="75" y="201"/>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1"/>
                    <a:pt x="75" y="201"/>
                  </a:cubicBezTo>
                  <a:cubicBezTo>
                    <a:pt x="75" y="201"/>
                    <a:pt x="75" y="201"/>
                    <a:pt x="76" y="201"/>
                  </a:cubicBezTo>
                  <a:cubicBezTo>
                    <a:pt x="76" y="201"/>
                    <a:pt x="76" y="201"/>
                    <a:pt x="76" y="201"/>
                  </a:cubicBezTo>
                  <a:cubicBezTo>
                    <a:pt x="76" y="201"/>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199"/>
                    <a:pt x="76" y="199"/>
                  </a:cubicBezTo>
                  <a:cubicBezTo>
                    <a:pt x="76" y="199"/>
                    <a:pt x="76" y="199"/>
                    <a:pt x="76" y="199"/>
                  </a:cubicBezTo>
                  <a:cubicBezTo>
                    <a:pt x="76" y="199"/>
                    <a:pt x="76" y="199"/>
                    <a:pt x="76"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199"/>
                  </a:cubicBezTo>
                  <a:cubicBezTo>
                    <a:pt x="78" y="199"/>
                    <a:pt x="78" y="199"/>
                    <a:pt x="78" y="199"/>
                  </a:cubicBezTo>
                  <a:cubicBezTo>
                    <a:pt x="78" y="199"/>
                    <a:pt x="78" y="199"/>
                    <a:pt x="78" y="199"/>
                  </a:cubicBezTo>
                  <a:cubicBezTo>
                    <a:pt x="78" y="199"/>
                    <a:pt x="78" y="199"/>
                    <a:pt x="78" y="199"/>
                  </a:cubicBezTo>
                  <a:cubicBezTo>
                    <a:pt x="79" y="199"/>
                    <a:pt x="79" y="199"/>
                    <a:pt x="79" y="199"/>
                  </a:cubicBezTo>
                  <a:cubicBezTo>
                    <a:pt x="79" y="199"/>
                    <a:pt x="79" y="199"/>
                    <a:pt x="79" y="199"/>
                  </a:cubicBezTo>
                  <a:cubicBezTo>
                    <a:pt x="79" y="199"/>
                    <a:pt x="79" y="200"/>
                    <a:pt x="79" y="200"/>
                  </a:cubicBezTo>
                  <a:cubicBezTo>
                    <a:pt x="79" y="200"/>
                    <a:pt x="79" y="200"/>
                    <a:pt x="79" y="200"/>
                  </a:cubicBezTo>
                  <a:cubicBezTo>
                    <a:pt x="79" y="200"/>
                    <a:pt x="79" y="200"/>
                    <a:pt x="79" y="200"/>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200"/>
                    <a:pt x="79" y="200"/>
                  </a:cubicBezTo>
                  <a:cubicBezTo>
                    <a:pt x="79" y="200"/>
                    <a:pt x="79" y="200"/>
                    <a:pt x="79" y="200"/>
                  </a:cubicBezTo>
                  <a:cubicBezTo>
                    <a:pt x="79" y="200"/>
                    <a:pt x="79" y="200"/>
                    <a:pt x="79" y="200"/>
                  </a:cubicBezTo>
                  <a:cubicBezTo>
                    <a:pt x="79" y="200"/>
                    <a:pt x="79" y="200"/>
                    <a:pt x="79" y="200"/>
                  </a:cubicBezTo>
                  <a:cubicBezTo>
                    <a:pt x="79" y="200"/>
                    <a:pt x="79" y="200"/>
                    <a:pt x="80" y="200"/>
                  </a:cubicBezTo>
                  <a:cubicBezTo>
                    <a:pt x="80" y="200"/>
                    <a:pt x="80" y="200"/>
                    <a:pt x="80" y="200"/>
                  </a:cubicBezTo>
                  <a:cubicBezTo>
                    <a:pt x="80" y="200"/>
                    <a:pt x="80" y="200"/>
                    <a:pt x="80" y="200"/>
                  </a:cubicBezTo>
                  <a:cubicBezTo>
                    <a:pt x="80" y="200"/>
                    <a:pt x="80" y="199"/>
                    <a:pt x="80" y="199"/>
                  </a:cubicBezTo>
                  <a:cubicBezTo>
                    <a:pt x="80" y="199"/>
                    <a:pt x="80" y="199"/>
                    <a:pt x="80" y="199"/>
                  </a:cubicBezTo>
                  <a:cubicBezTo>
                    <a:pt x="80" y="199"/>
                    <a:pt x="80" y="199"/>
                    <a:pt x="80" y="199"/>
                  </a:cubicBezTo>
                  <a:cubicBezTo>
                    <a:pt x="80" y="199"/>
                    <a:pt x="80" y="199"/>
                    <a:pt x="80" y="199"/>
                  </a:cubicBezTo>
                  <a:cubicBezTo>
                    <a:pt x="80" y="199"/>
                    <a:pt x="80" y="200"/>
                    <a:pt x="80" y="200"/>
                  </a:cubicBezTo>
                  <a:cubicBezTo>
                    <a:pt x="80" y="200"/>
                    <a:pt x="80" y="200"/>
                    <a:pt x="80" y="200"/>
                  </a:cubicBezTo>
                  <a:cubicBezTo>
                    <a:pt x="80" y="200"/>
                    <a:pt x="80" y="200"/>
                    <a:pt x="80" y="200"/>
                  </a:cubicBezTo>
                  <a:cubicBezTo>
                    <a:pt x="80" y="200"/>
                    <a:pt x="80" y="200"/>
                    <a:pt x="80" y="200"/>
                  </a:cubicBezTo>
                  <a:cubicBezTo>
                    <a:pt x="80" y="200"/>
                    <a:pt x="80" y="200"/>
                    <a:pt x="80" y="200"/>
                  </a:cubicBezTo>
                  <a:cubicBezTo>
                    <a:pt x="80"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8" y="200"/>
                    <a:pt x="78" y="200"/>
                    <a:pt x="78" y="200"/>
                  </a:cubicBezTo>
                  <a:cubicBezTo>
                    <a:pt x="78" y="200"/>
                    <a:pt x="78" y="200"/>
                    <a:pt x="78" y="200"/>
                  </a:cubicBezTo>
                  <a:cubicBezTo>
                    <a:pt x="78" y="201"/>
                    <a:pt x="78" y="201"/>
                    <a:pt x="78" y="201"/>
                  </a:cubicBezTo>
                  <a:cubicBezTo>
                    <a:pt x="78" y="201"/>
                    <a:pt x="78" y="201"/>
                    <a:pt x="78" y="201"/>
                  </a:cubicBezTo>
                  <a:cubicBezTo>
                    <a:pt x="78" y="201"/>
                    <a:pt x="78" y="201"/>
                    <a:pt x="78" y="201"/>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1"/>
                    <a:pt x="78" y="201"/>
                    <a:pt x="78" y="201"/>
                  </a:cubicBezTo>
                  <a:cubicBezTo>
                    <a:pt x="78" y="201"/>
                    <a:pt x="78" y="201"/>
                    <a:pt x="78" y="201"/>
                  </a:cubicBezTo>
                  <a:cubicBezTo>
                    <a:pt x="78" y="201"/>
                    <a:pt x="78" y="201"/>
                    <a:pt x="78" y="201"/>
                  </a:cubicBezTo>
                  <a:cubicBezTo>
                    <a:pt x="79" y="201"/>
                    <a:pt x="79" y="201"/>
                    <a:pt x="79" y="201"/>
                  </a:cubicBezTo>
                  <a:cubicBezTo>
                    <a:pt x="79" y="201"/>
                    <a:pt x="79" y="201"/>
                    <a:pt x="79" y="201"/>
                  </a:cubicBezTo>
                  <a:cubicBezTo>
                    <a:pt x="79" y="201"/>
                    <a:pt x="79" y="201"/>
                    <a:pt x="79" y="201"/>
                  </a:cubicBezTo>
                  <a:cubicBezTo>
                    <a:pt x="80" y="201"/>
                    <a:pt x="80" y="201"/>
                    <a:pt x="80" y="201"/>
                  </a:cubicBezTo>
                  <a:cubicBezTo>
                    <a:pt x="80" y="201"/>
                    <a:pt x="80" y="201"/>
                    <a:pt x="80" y="202"/>
                  </a:cubicBezTo>
                  <a:cubicBezTo>
                    <a:pt x="80" y="202"/>
                    <a:pt x="80" y="202"/>
                    <a:pt x="80" y="202"/>
                  </a:cubicBezTo>
                  <a:cubicBezTo>
                    <a:pt x="80" y="202"/>
                    <a:pt x="80" y="202"/>
                    <a:pt x="80" y="202"/>
                  </a:cubicBezTo>
                  <a:cubicBezTo>
                    <a:pt x="80" y="202"/>
                    <a:pt x="80" y="202"/>
                    <a:pt x="80" y="202"/>
                  </a:cubicBezTo>
                  <a:cubicBezTo>
                    <a:pt x="80" y="202"/>
                    <a:pt x="80" y="202"/>
                    <a:pt x="80" y="202"/>
                  </a:cubicBezTo>
                  <a:cubicBezTo>
                    <a:pt x="81" y="202"/>
                    <a:pt x="81" y="202"/>
                    <a:pt x="81" y="202"/>
                  </a:cubicBezTo>
                  <a:cubicBezTo>
                    <a:pt x="81" y="202"/>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0" y="201"/>
                  </a:cubicBezTo>
                  <a:cubicBezTo>
                    <a:pt x="80" y="201"/>
                    <a:pt x="80" y="201"/>
                    <a:pt x="80" y="201"/>
                  </a:cubicBezTo>
                  <a:cubicBezTo>
                    <a:pt x="80" y="201"/>
                    <a:pt x="80" y="201"/>
                    <a:pt x="80" y="201"/>
                  </a:cubicBezTo>
                  <a:cubicBezTo>
                    <a:pt x="80" y="201"/>
                    <a:pt x="80"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2" y="201"/>
                    <a:pt x="82" y="201"/>
                  </a:cubicBezTo>
                  <a:cubicBezTo>
                    <a:pt x="82" y="201"/>
                    <a:pt x="82" y="200"/>
                    <a:pt x="82" y="200"/>
                  </a:cubicBezTo>
                  <a:cubicBezTo>
                    <a:pt x="82" y="200"/>
                    <a:pt x="82" y="200"/>
                    <a:pt x="82" y="200"/>
                  </a:cubicBezTo>
                  <a:cubicBezTo>
                    <a:pt x="82" y="200"/>
                    <a:pt x="82" y="200"/>
                    <a:pt x="83" y="200"/>
                  </a:cubicBezTo>
                  <a:cubicBezTo>
                    <a:pt x="83" y="200"/>
                    <a:pt x="83" y="200"/>
                    <a:pt x="83" y="200"/>
                  </a:cubicBezTo>
                  <a:cubicBezTo>
                    <a:pt x="83" y="200"/>
                    <a:pt x="83" y="200"/>
                    <a:pt x="83" y="200"/>
                  </a:cubicBezTo>
                  <a:cubicBezTo>
                    <a:pt x="83" y="200"/>
                    <a:pt x="83" y="200"/>
                    <a:pt x="83" y="200"/>
                  </a:cubicBezTo>
                  <a:cubicBezTo>
                    <a:pt x="83" y="200"/>
                    <a:pt x="83" y="200"/>
                    <a:pt x="83" y="200"/>
                  </a:cubicBezTo>
                  <a:cubicBezTo>
                    <a:pt x="83" y="200"/>
                    <a:pt x="83" y="200"/>
                    <a:pt x="84" y="200"/>
                  </a:cubicBezTo>
                  <a:cubicBezTo>
                    <a:pt x="84" y="200"/>
                    <a:pt x="84" y="200"/>
                    <a:pt x="84" y="200"/>
                  </a:cubicBezTo>
                  <a:cubicBezTo>
                    <a:pt x="84" y="200"/>
                    <a:pt x="84" y="200"/>
                    <a:pt x="84" y="200"/>
                  </a:cubicBezTo>
                  <a:cubicBezTo>
                    <a:pt x="84" y="200"/>
                    <a:pt x="84" y="200"/>
                    <a:pt x="84" y="200"/>
                  </a:cubicBezTo>
                  <a:cubicBezTo>
                    <a:pt x="84" y="200"/>
                    <a:pt x="84" y="200"/>
                    <a:pt x="84" y="200"/>
                  </a:cubicBezTo>
                  <a:cubicBezTo>
                    <a:pt x="84" y="200"/>
                    <a:pt x="84" y="200"/>
                    <a:pt x="84" y="200"/>
                  </a:cubicBezTo>
                  <a:cubicBezTo>
                    <a:pt x="85" y="200"/>
                    <a:pt x="85" y="200"/>
                    <a:pt x="85" y="200"/>
                  </a:cubicBezTo>
                  <a:cubicBezTo>
                    <a:pt x="85" y="200"/>
                    <a:pt x="85" y="200"/>
                    <a:pt x="85" y="200"/>
                  </a:cubicBezTo>
                  <a:cubicBezTo>
                    <a:pt x="85" y="200"/>
                    <a:pt x="86" y="200"/>
                    <a:pt x="86" y="200"/>
                  </a:cubicBezTo>
                  <a:cubicBezTo>
                    <a:pt x="86" y="200"/>
                    <a:pt x="86" y="200"/>
                    <a:pt x="86" y="200"/>
                  </a:cubicBezTo>
                  <a:cubicBezTo>
                    <a:pt x="86" y="200"/>
                    <a:pt x="86" y="200"/>
                    <a:pt x="86" y="200"/>
                  </a:cubicBezTo>
                  <a:cubicBezTo>
                    <a:pt x="86" y="200"/>
                    <a:pt x="87" y="200"/>
                    <a:pt x="87" y="200"/>
                  </a:cubicBezTo>
                  <a:cubicBezTo>
                    <a:pt x="87" y="200"/>
                    <a:pt x="87" y="200"/>
                    <a:pt x="87" y="200"/>
                  </a:cubicBezTo>
                  <a:cubicBezTo>
                    <a:pt x="87" y="200"/>
                    <a:pt x="87" y="200"/>
                    <a:pt x="87" y="200"/>
                  </a:cubicBezTo>
                  <a:cubicBezTo>
                    <a:pt x="87" y="200"/>
                    <a:pt x="88" y="199"/>
                    <a:pt x="88" y="199"/>
                  </a:cubicBezTo>
                  <a:cubicBezTo>
                    <a:pt x="88" y="199"/>
                    <a:pt x="88" y="199"/>
                    <a:pt x="88" y="199"/>
                  </a:cubicBezTo>
                  <a:cubicBezTo>
                    <a:pt x="88" y="199"/>
                    <a:pt x="88" y="199"/>
                    <a:pt x="88" y="199"/>
                  </a:cubicBezTo>
                  <a:cubicBezTo>
                    <a:pt x="88" y="199"/>
                    <a:pt x="88" y="199"/>
                    <a:pt x="88"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90" y="199"/>
                    <a:pt x="90" y="199"/>
                    <a:pt x="90" y="199"/>
                  </a:cubicBezTo>
                  <a:cubicBezTo>
                    <a:pt x="90" y="199"/>
                    <a:pt x="90" y="199"/>
                    <a:pt x="90" y="199"/>
                  </a:cubicBezTo>
                  <a:cubicBezTo>
                    <a:pt x="90" y="199"/>
                    <a:pt x="90" y="199"/>
                    <a:pt x="90" y="199"/>
                  </a:cubicBezTo>
                  <a:cubicBezTo>
                    <a:pt x="90" y="199"/>
                    <a:pt x="91" y="199"/>
                    <a:pt x="91" y="199"/>
                  </a:cubicBezTo>
                  <a:cubicBezTo>
                    <a:pt x="91" y="199"/>
                    <a:pt x="91" y="199"/>
                    <a:pt x="91" y="199"/>
                  </a:cubicBezTo>
                  <a:cubicBezTo>
                    <a:pt x="91" y="199"/>
                    <a:pt x="91" y="200"/>
                    <a:pt x="91" y="200"/>
                  </a:cubicBezTo>
                  <a:cubicBezTo>
                    <a:pt x="91" y="200"/>
                    <a:pt x="91" y="199"/>
                    <a:pt x="91" y="199"/>
                  </a:cubicBezTo>
                  <a:cubicBezTo>
                    <a:pt x="91" y="200"/>
                    <a:pt x="92" y="200"/>
                    <a:pt x="92" y="200"/>
                  </a:cubicBezTo>
                  <a:cubicBezTo>
                    <a:pt x="92" y="200"/>
                    <a:pt x="92" y="200"/>
                    <a:pt x="92" y="200"/>
                  </a:cubicBezTo>
                  <a:cubicBezTo>
                    <a:pt x="92" y="200"/>
                    <a:pt x="92" y="200"/>
                    <a:pt x="92" y="200"/>
                  </a:cubicBezTo>
                  <a:cubicBezTo>
                    <a:pt x="92" y="200"/>
                    <a:pt x="92" y="200"/>
                    <a:pt x="92" y="200"/>
                  </a:cubicBezTo>
                  <a:cubicBezTo>
                    <a:pt x="93" y="200"/>
                    <a:pt x="93" y="200"/>
                    <a:pt x="93" y="200"/>
                  </a:cubicBezTo>
                  <a:cubicBezTo>
                    <a:pt x="93" y="200"/>
                    <a:pt x="93" y="200"/>
                    <a:pt x="93" y="200"/>
                  </a:cubicBezTo>
                  <a:cubicBezTo>
                    <a:pt x="93" y="200"/>
                    <a:pt x="93" y="200"/>
                    <a:pt x="93" y="200"/>
                  </a:cubicBezTo>
                  <a:cubicBezTo>
                    <a:pt x="94" y="200"/>
                    <a:pt x="94" y="200"/>
                    <a:pt x="94" y="200"/>
                  </a:cubicBezTo>
                  <a:cubicBezTo>
                    <a:pt x="94" y="200"/>
                    <a:pt x="94" y="200"/>
                    <a:pt x="94" y="200"/>
                  </a:cubicBezTo>
                  <a:cubicBezTo>
                    <a:pt x="94" y="200"/>
                    <a:pt x="94" y="200"/>
                    <a:pt x="94" y="200"/>
                  </a:cubicBezTo>
                  <a:cubicBezTo>
                    <a:pt x="94" y="200"/>
                    <a:pt x="94" y="200"/>
                    <a:pt x="94" y="200"/>
                  </a:cubicBezTo>
                  <a:cubicBezTo>
                    <a:pt x="94" y="200"/>
                    <a:pt x="94" y="200"/>
                    <a:pt x="94" y="200"/>
                  </a:cubicBezTo>
                  <a:cubicBezTo>
                    <a:pt x="94" y="200"/>
                    <a:pt x="95" y="201"/>
                    <a:pt x="95" y="201"/>
                  </a:cubicBezTo>
                  <a:cubicBezTo>
                    <a:pt x="95" y="201"/>
                    <a:pt x="95" y="201"/>
                    <a:pt x="95" y="201"/>
                  </a:cubicBezTo>
                  <a:cubicBezTo>
                    <a:pt x="95" y="201"/>
                    <a:pt x="95" y="201"/>
                    <a:pt x="95" y="201"/>
                  </a:cubicBezTo>
                  <a:cubicBezTo>
                    <a:pt x="95" y="201"/>
                    <a:pt x="95" y="201"/>
                    <a:pt x="95" y="201"/>
                  </a:cubicBezTo>
                  <a:cubicBezTo>
                    <a:pt x="95" y="201"/>
                    <a:pt x="96" y="201"/>
                    <a:pt x="96" y="201"/>
                  </a:cubicBezTo>
                  <a:cubicBezTo>
                    <a:pt x="96" y="201"/>
                    <a:pt x="96" y="201"/>
                    <a:pt x="96" y="201"/>
                  </a:cubicBezTo>
                  <a:cubicBezTo>
                    <a:pt x="96" y="201"/>
                    <a:pt x="96" y="201"/>
                    <a:pt x="96" y="201"/>
                  </a:cubicBezTo>
                  <a:cubicBezTo>
                    <a:pt x="96" y="201"/>
                    <a:pt x="96" y="201"/>
                    <a:pt x="96" y="201"/>
                  </a:cubicBezTo>
                  <a:cubicBezTo>
                    <a:pt x="96" y="201"/>
                    <a:pt x="97" y="201"/>
                    <a:pt x="97" y="201"/>
                  </a:cubicBezTo>
                  <a:cubicBezTo>
                    <a:pt x="97" y="201"/>
                    <a:pt x="97" y="201"/>
                    <a:pt x="97" y="201"/>
                  </a:cubicBezTo>
                  <a:cubicBezTo>
                    <a:pt x="97" y="201"/>
                    <a:pt x="97" y="201"/>
                    <a:pt x="97" y="201"/>
                  </a:cubicBezTo>
                  <a:cubicBezTo>
                    <a:pt x="97" y="201"/>
                    <a:pt x="97" y="201"/>
                    <a:pt x="97" y="201"/>
                  </a:cubicBezTo>
                  <a:cubicBezTo>
                    <a:pt x="97" y="201"/>
                    <a:pt x="97" y="201"/>
                    <a:pt x="97" y="201"/>
                  </a:cubicBezTo>
                  <a:cubicBezTo>
                    <a:pt x="97" y="201"/>
                    <a:pt x="98" y="201"/>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9" y="199"/>
                    <a:pt x="99" y="199"/>
                  </a:cubicBezTo>
                  <a:cubicBezTo>
                    <a:pt x="99" y="199"/>
                    <a:pt x="99" y="199"/>
                    <a:pt x="99" y="199"/>
                  </a:cubicBezTo>
                  <a:cubicBezTo>
                    <a:pt x="99" y="199"/>
                    <a:pt x="99" y="199"/>
                    <a:pt x="99" y="199"/>
                  </a:cubicBezTo>
                  <a:cubicBezTo>
                    <a:pt x="99" y="199"/>
                    <a:pt x="100" y="199"/>
                    <a:pt x="100" y="199"/>
                  </a:cubicBezTo>
                  <a:cubicBezTo>
                    <a:pt x="100" y="199"/>
                    <a:pt x="100" y="199"/>
                    <a:pt x="100" y="199"/>
                  </a:cubicBezTo>
                  <a:cubicBezTo>
                    <a:pt x="100" y="199"/>
                    <a:pt x="100" y="199"/>
                    <a:pt x="100" y="199"/>
                  </a:cubicBezTo>
                  <a:cubicBezTo>
                    <a:pt x="100" y="199"/>
                    <a:pt x="100" y="199"/>
                    <a:pt x="100" y="199"/>
                  </a:cubicBezTo>
                  <a:cubicBezTo>
                    <a:pt x="100" y="199"/>
                    <a:pt x="100" y="199"/>
                    <a:pt x="100" y="199"/>
                  </a:cubicBezTo>
                  <a:cubicBezTo>
                    <a:pt x="100" y="199"/>
                    <a:pt x="100" y="199"/>
                    <a:pt x="100" y="199"/>
                  </a:cubicBezTo>
                  <a:cubicBezTo>
                    <a:pt x="101" y="199"/>
                    <a:pt x="101" y="199"/>
                    <a:pt x="101" y="199"/>
                  </a:cubicBezTo>
                  <a:cubicBezTo>
                    <a:pt x="101" y="199"/>
                    <a:pt x="101" y="199"/>
                    <a:pt x="101" y="199"/>
                  </a:cubicBezTo>
                  <a:cubicBezTo>
                    <a:pt x="101" y="199"/>
                    <a:pt x="101" y="199"/>
                    <a:pt x="101" y="199"/>
                  </a:cubicBezTo>
                  <a:cubicBezTo>
                    <a:pt x="101" y="198"/>
                    <a:pt x="101" y="198"/>
                    <a:pt x="101" y="198"/>
                  </a:cubicBezTo>
                  <a:cubicBezTo>
                    <a:pt x="101" y="198"/>
                    <a:pt x="101" y="198"/>
                    <a:pt x="101" y="198"/>
                  </a:cubicBezTo>
                  <a:cubicBezTo>
                    <a:pt x="102" y="198"/>
                    <a:pt x="102" y="198"/>
                    <a:pt x="102" y="198"/>
                  </a:cubicBezTo>
                  <a:cubicBezTo>
                    <a:pt x="102" y="198"/>
                    <a:pt x="102" y="198"/>
                    <a:pt x="102" y="198"/>
                  </a:cubicBezTo>
                  <a:cubicBezTo>
                    <a:pt x="102" y="198"/>
                    <a:pt x="102" y="198"/>
                    <a:pt x="102" y="198"/>
                  </a:cubicBezTo>
                  <a:cubicBezTo>
                    <a:pt x="103" y="198"/>
                    <a:pt x="103" y="198"/>
                    <a:pt x="103" y="198"/>
                  </a:cubicBezTo>
                  <a:cubicBezTo>
                    <a:pt x="103" y="198"/>
                    <a:pt x="103" y="198"/>
                    <a:pt x="103" y="198"/>
                  </a:cubicBezTo>
                  <a:cubicBezTo>
                    <a:pt x="103" y="198"/>
                    <a:pt x="103" y="198"/>
                    <a:pt x="103" y="198"/>
                  </a:cubicBezTo>
                  <a:cubicBezTo>
                    <a:pt x="103" y="198"/>
                    <a:pt x="103" y="198"/>
                    <a:pt x="103" y="198"/>
                  </a:cubicBezTo>
                  <a:cubicBezTo>
                    <a:pt x="103" y="198"/>
                    <a:pt x="103" y="198"/>
                    <a:pt x="103" y="198"/>
                  </a:cubicBezTo>
                  <a:cubicBezTo>
                    <a:pt x="104" y="198"/>
                    <a:pt x="104" y="198"/>
                    <a:pt x="104" y="198"/>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5" y="197"/>
                    <a:pt x="105" y="197"/>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6" y="196"/>
                    <a:pt x="106" y="196"/>
                  </a:cubicBezTo>
                  <a:cubicBezTo>
                    <a:pt x="106" y="196"/>
                    <a:pt x="106" y="196"/>
                    <a:pt x="106" y="196"/>
                  </a:cubicBezTo>
                  <a:cubicBezTo>
                    <a:pt x="106" y="196"/>
                    <a:pt x="106" y="196"/>
                    <a:pt x="106" y="196"/>
                  </a:cubicBezTo>
                  <a:cubicBezTo>
                    <a:pt x="106" y="196"/>
                    <a:pt x="107" y="196"/>
                    <a:pt x="107" y="196"/>
                  </a:cubicBezTo>
                  <a:cubicBezTo>
                    <a:pt x="107" y="196"/>
                    <a:pt x="107" y="196"/>
                    <a:pt x="107" y="196"/>
                  </a:cubicBezTo>
                  <a:cubicBezTo>
                    <a:pt x="107" y="196"/>
                    <a:pt x="107" y="196"/>
                    <a:pt x="107" y="196"/>
                  </a:cubicBezTo>
                  <a:cubicBezTo>
                    <a:pt x="107" y="196"/>
                    <a:pt x="107" y="196"/>
                    <a:pt x="107" y="196"/>
                  </a:cubicBezTo>
                  <a:cubicBezTo>
                    <a:pt x="107" y="196"/>
                    <a:pt x="107" y="196"/>
                    <a:pt x="108" y="196"/>
                  </a:cubicBezTo>
                  <a:cubicBezTo>
                    <a:pt x="108" y="196"/>
                    <a:pt x="108" y="196"/>
                    <a:pt x="108" y="196"/>
                  </a:cubicBezTo>
                  <a:cubicBezTo>
                    <a:pt x="108" y="196"/>
                    <a:pt x="108" y="196"/>
                    <a:pt x="108" y="196"/>
                  </a:cubicBezTo>
                  <a:cubicBezTo>
                    <a:pt x="109" y="196"/>
                    <a:pt x="109" y="196"/>
                    <a:pt x="109" y="196"/>
                  </a:cubicBezTo>
                  <a:cubicBezTo>
                    <a:pt x="109" y="196"/>
                    <a:pt x="108" y="196"/>
                    <a:pt x="108" y="196"/>
                  </a:cubicBezTo>
                  <a:cubicBezTo>
                    <a:pt x="108" y="195"/>
                    <a:pt x="108" y="195"/>
                    <a:pt x="108" y="195"/>
                  </a:cubicBezTo>
                  <a:cubicBezTo>
                    <a:pt x="108" y="195"/>
                    <a:pt x="108" y="195"/>
                    <a:pt x="108" y="195"/>
                  </a:cubicBezTo>
                  <a:cubicBezTo>
                    <a:pt x="108" y="195"/>
                    <a:pt x="108" y="195"/>
                    <a:pt x="108" y="195"/>
                  </a:cubicBezTo>
                  <a:cubicBezTo>
                    <a:pt x="108" y="195"/>
                    <a:pt x="108" y="195"/>
                    <a:pt x="108" y="194"/>
                  </a:cubicBezTo>
                  <a:cubicBezTo>
                    <a:pt x="108" y="194"/>
                    <a:pt x="108" y="194"/>
                    <a:pt x="108" y="194"/>
                  </a:cubicBezTo>
                  <a:cubicBezTo>
                    <a:pt x="108" y="194"/>
                    <a:pt x="109" y="194"/>
                    <a:pt x="109" y="194"/>
                  </a:cubicBezTo>
                  <a:cubicBezTo>
                    <a:pt x="109" y="194"/>
                    <a:pt x="109" y="194"/>
                    <a:pt x="109" y="194"/>
                  </a:cubicBezTo>
                  <a:cubicBezTo>
                    <a:pt x="109" y="194"/>
                    <a:pt x="109" y="193"/>
                    <a:pt x="109" y="193"/>
                  </a:cubicBezTo>
                  <a:cubicBezTo>
                    <a:pt x="109" y="193"/>
                    <a:pt x="109" y="193"/>
                    <a:pt x="109" y="193"/>
                  </a:cubicBezTo>
                  <a:cubicBezTo>
                    <a:pt x="109" y="193"/>
                    <a:pt x="109" y="193"/>
                    <a:pt x="109" y="193"/>
                  </a:cubicBezTo>
                  <a:cubicBezTo>
                    <a:pt x="109" y="193"/>
                    <a:pt x="109" y="193"/>
                    <a:pt x="110" y="193"/>
                  </a:cubicBezTo>
                  <a:cubicBezTo>
                    <a:pt x="110" y="193"/>
                    <a:pt x="110" y="193"/>
                    <a:pt x="110" y="192"/>
                  </a:cubicBezTo>
                  <a:cubicBezTo>
                    <a:pt x="110" y="192"/>
                    <a:pt x="110" y="192"/>
                    <a:pt x="110" y="192"/>
                  </a:cubicBezTo>
                  <a:cubicBezTo>
                    <a:pt x="110" y="192"/>
                    <a:pt x="111" y="192"/>
                    <a:pt x="111" y="192"/>
                  </a:cubicBezTo>
                  <a:cubicBezTo>
                    <a:pt x="111" y="192"/>
                    <a:pt x="111" y="192"/>
                    <a:pt x="111" y="192"/>
                  </a:cubicBezTo>
                  <a:cubicBezTo>
                    <a:pt x="111" y="192"/>
                    <a:pt x="111" y="192"/>
                    <a:pt x="111" y="192"/>
                  </a:cubicBezTo>
                  <a:cubicBezTo>
                    <a:pt x="111" y="192"/>
                    <a:pt x="112" y="192"/>
                    <a:pt x="112" y="192"/>
                  </a:cubicBezTo>
                  <a:cubicBezTo>
                    <a:pt x="112" y="192"/>
                    <a:pt x="112" y="192"/>
                    <a:pt x="112" y="192"/>
                  </a:cubicBezTo>
                  <a:cubicBezTo>
                    <a:pt x="112" y="192"/>
                    <a:pt x="112" y="192"/>
                    <a:pt x="112" y="192"/>
                  </a:cubicBezTo>
                  <a:cubicBezTo>
                    <a:pt x="112" y="192"/>
                    <a:pt x="112" y="192"/>
                    <a:pt x="112" y="192"/>
                  </a:cubicBezTo>
                  <a:cubicBezTo>
                    <a:pt x="112" y="192"/>
                    <a:pt x="112" y="192"/>
                    <a:pt x="112" y="192"/>
                  </a:cubicBezTo>
                  <a:cubicBezTo>
                    <a:pt x="112" y="192"/>
                    <a:pt x="112" y="191"/>
                    <a:pt x="112" y="191"/>
                  </a:cubicBezTo>
                  <a:cubicBezTo>
                    <a:pt x="112" y="191"/>
                    <a:pt x="112"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0"/>
                    <a:pt x="115" y="190"/>
                  </a:cubicBezTo>
                  <a:cubicBezTo>
                    <a:pt x="115" y="190"/>
                    <a:pt x="115" y="190"/>
                    <a:pt x="115" y="190"/>
                  </a:cubicBezTo>
                  <a:cubicBezTo>
                    <a:pt x="115" y="190"/>
                    <a:pt x="115" y="190"/>
                    <a:pt x="115" y="190"/>
                  </a:cubicBezTo>
                  <a:cubicBezTo>
                    <a:pt x="115" y="190"/>
                    <a:pt x="115" y="190"/>
                    <a:pt x="115" y="189"/>
                  </a:cubicBezTo>
                  <a:cubicBezTo>
                    <a:pt x="115" y="189"/>
                    <a:pt x="115" y="189"/>
                    <a:pt x="115" y="189"/>
                  </a:cubicBezTo>
                  <a:cubicBezTo>
                    <a:pt x="115" y="189"/>
                    <a:pt x="115" y="189"/>
                    <a:pt x="115" y="189"/>
                  </a:cubicBezTo>
                  <a:cubicBezTo>
                    <a:pt x="115" y="189"/>
                    <a:pt x="115" y="188"/>
                    <a:pt x="115" y="188"/>
                  </a:cubicBezTo>
                  <a:cubicBezTo>
                    <a:pt x="115" y="188"/>
                    <a:pt x="115" y="187"/>
                    <a:pt x="115" y="187"/>
                  </a:cubicBezTo>
                  <a:cubicBezTo>
                    <a:pt x="115" y="187"/>
                    <a:pt x="115" y="187"/>
                    <a:pt x="115" y="187"/>
                  </a:cubicBezTo>
                  <a:cubicBezTo>
                    <a:pt x="114" y="187"/>
                    <a:pt x="114" y="187"/>
                    <a:pt x="114" y="187"/>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5" y="186"/>
                    <a:pt x="115" y="186"/>
                    <a:pt x="115" y="186"/>
                  </a:cubicBezTo>
                  <a:cubicBezTo>
                    <a:pt x="115" y="186"/>
                    <a:pt x="115" y="186"/>
                    <a:pt x="115" y="186"/>
                  </a:cubicBezTo>
                  <a:cubicBezTo>
                    <a:pt x="115" y="186"/>
                    <a:pt x="115" y="186"/>
                    <a:pt x="115" y="186"/>
                  </a:cubicBezTo>
                  <a:cubicBezTo>
                    <a:pt x="115" y="186"/>
                    <a:pt x="115" y="186"/>
                    <a:pt x="115" y="186"/>
                  </a:cubicBezTo>
                  <a:cubicBezTo>
                    <a:pt x="115" y="185"/>
                    <a:pt x="115" y="185"/>
                    <a:pt x="115" y="185"/>
                  </a:cubicBezTo>
                  <a:cubicBezTo>
                    <a:pt x="115" y="185"/>
                    <a:pt x="115" y="185"/>
                    <a:pt x="115" y="185"/>
                  </a:cubicBezTo>
                  <a:cubicBezTo>
                    <a:pt x="115" y="185"/>
                    <a:pt x="115" y="185"/>
                    <a:pt x="115" y="185"/>
                  </a:cubicBezTo>
                  <a:cubicBezTo>
                    <a:pt x="115" y="185"/>
                    <a:pt x="115" y="185"/>
                    <a:pt x="115" y="185"/>
                  </a:cubicBezTo>
                  <a:cubicBezTo>
                    <a:pt x="115" y="185"/>
                    <a:pt x="116" y="185"/>
                    <a:pt x="116" y="185"/>
                  </a:cubicBezTo>
                  <a:cubicBezTo>
                    <a:pt x="116" y="185"/>
                    <a:pt x="115" y="185"/>
                    <a:pt x="115" y="185"/>
                  </a:cubicBezTo>
                  <a:cubicBezTo>
                    <a:pt x="115" y="185"/>
                    <a:pt x="116" y="184"/>
                    <a:pt x="116" y="184"/>
                  </a:cubicBezTo>
                  <a:cubicBezTo>
                    <a:pt x="116" y="184"/>
                    <a:pt x="116" y="184"/>
                    <a:pt x="116" y="184"/>
                  </a:cubicBezTo>
                  <a:cubicBezTo>
                    <a:pt x="116"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4" y="184"/>
                  </a:cubicBezTo>
                  <a:cubicBezTo>
                    <a:pt x="114" y="184"/>
                    <a:pt x="114" y="184"/>
                    <a:pt x="114" y="184"/>
                  </a:cubicBezTo>
                  <a:cubicBezTo>
                    <a:pt x="114" y="184"/>
                    <a:pt x="114" y="184"/>
                    <a:pt x="114" y="184"/>
                  </a:cubicBezTo>
                  <a:cubicBezTo>
                    <a:pt x="114" y="184"/>
                    <a:pt x="114" y="184"/>
                    <a:pt x="114" y="184"/>
                  </a:cubicBezTo>
                  <a:cubicBezTo>
                    <a:pt x="114" y="184"/>
                    <a:pt x="114" y="184"/>
                    <a:pt x="114" y="184"/>
                  </a:cubicBezTo>
                  <a:cubicBezTo>
                    <a:pt x="114" y="184"/>
                    <a:pt x="114" y="184"/>
                    <a:pt x="114" y="184"/>
                  </a:cubicBezTo>
                  <a:cubicBezTo>
                    <a:pt x="114" y="184"/>
                    <a:pt x="113" y="184"/>
                    <a:pt x="113" y="184"/>
                  </a:cubicBezTo>
                  <a:cubicBezTo>
                    <a:pt x="113" y="184"/>
                    <a:pt x="113" y="184"/>
                    <a:pt x="113" y="184"/>
                  </a:cubicBezTo>
                  <a:cubicBezTo>
                    <a:pt x="113" y="184"/>
                    <a:pt x="113" y="184"/>
                    <a:pt x="113" y="184"/>
                  </a:cubicBezTo>
                  <a:cubicBezTo>
                    <a:pt x="113" y="184"/>
                    <a:pt x="113" y="184"/>
                    <a:pt x="113" y="184"/>
                  </a:cubicBezTo>
                  <a:cubicBezTo>
                    <a:pt x="113" y="184"/>
                    <a:pt x="113" y="184"/>
                    <a:pt x="113" y="184"/>
                  </a:cubicBezTo>
                  <a:cubicBezTo>
                    <a:pt x="112" y="184"/>
                    <a:pt x="112" y="184"/>
                    <a:pt x="112" y="184"/>
                  </a:cubicBezTo>
                  <a:cubicBezTo>
                    <a:pt x="112" y="184"/>
                    <a:pt x="112" y="184"/>
                    <a:pt x="112" y="184"/>
                  </a:cubicBezTo>
                  <a:cubicBezTo>
                    <a:pt x="112" y="184"/>
                    <a:pt x="112" y="184"/>
                    <a:pt x="112" y="184"/>
                  </a:cubicBezTo>
                  <a:cubicBezTo>
                    <a:pt x="112" y="184"/>
                    <a:pt x="111" y="185"/>
                    <a:pt x="111" y="185"/>
                  </a:cubicBezTo>
                  <a:cubicBezTo>
                    <a:pt x="111" y="185"/>
                    <a:pt x="111" y="185"/>
                    <a:pt x="111" y="185"/>
                  </a:cubicBezTo>
                  <a:cubicBezTo>
                    <a:pt x="110" y="185"/>
                    <a:pt x="110" y="185"/>
                    <a:pt x="110" y="185"/>
                  </a:cubicBezTo>
                  <a:cubicBezTo>
                    <a:pt x="110" y="185"/>
                    <a:pt x="110" y="185"/>
                    <a:pt x="110" y="185"/>
                  </a:cubicBezTo>
                  <a:cubicBezTo>
                    <a:pt x="110" y="185"/>
                    <a:pt x="110" y="185"/>
                    <a:pt x="110" y="185"/>
                  </a:cubicBezTo>
                  <a:cubicBezTo>
                    <a:pt x="110" y="185"/>
                    <a:pt x="110" y="185"/>
                    <a:pt x="110" y="185"/>
                  </a:cubicBezTo>
                  <a:cubicBezTo>
                    <a:pt x="109" y="185"/>
                    <a:pt x="109" y="185"/>
                    <a:pt x="109" y="185"/>
                  </a:cubicBezTo>
                  <a:cubicBezTo>
                    <a:pt x="109" y="185"/>
                    <a:pt x="109" y="185"/>
                    <a:pt x="109" y="185"/>
                  </a:cubicBezTo>
                  <a:cubicBezTo>
                    <a:pt x="109" y="185"/>
                    <a:pt x="109" y="185"/>
                    <a:pt x="109" y="185"/>
                  </a:cubicBezTo>
                  <a:cubicBezTo>
                    <a:pt x="109" y="185"/>
                    <a:pt x="109" y="185"/>
                    <a:pt x="109" y="185"/>
                  </a:cubicBezTo>
                  <a:cubicBezTo>
                    <a:pt x="108" y="185"/>
                    <a:pt x="108" y="185"/>
                    <a:pt x="108" y="185"/>
                  </a:cubicBezTo>
                  <a:cubicBezTo>
                    <a:pt x="108" y="185"/>
                    <a:pt x="108" y="185"/>
                    <a:pt x="108" y="185"/>
                  </a:cubicBezTo>
                  <a:cubicBezTo>
                    <a:pt x="108" y="185"/>
                    <a:pt x="108" y="185"/>
                    <a:pt x="108" y="185"/>
                  </a:cubicBezTo>
                  <a:cubicBezTo>
                    <a:pt x="107" y="185"/>
                    <a:pt x="107" y="185"/>
                    <a:pt x="107" y="185"/>
                  </a:cubicBezTo>
                  <a:cubicBezTo>
                    <a:pt x="107" y="185"/>
                    <a:pt x="107" y="185"/>
                    <a:pt x="107" y="185"/>
                  </a:cubicBezTo>
                  <a:cubicBezTo>
                    <a:pt x="107" y="185"/>
                    <a:pt x="107" y="185"/>
                    <a:pt x="107" y="185"/>
                  </a:cubicBezTo>
                  <a:cubicBezTo>
                    <a:pt x="107" y="185"/>
                    <a:pt x="107" y="185"/>
                    <a:pt x="107" y="185"/>
                  </a:cubicBezTo>
                  <a:cubicBezTo>
                    <a:pt x="107" y="185"/>
                    <a:pt x="107" y="185"/>
                    <a:pt x="107" y="185"/>
                  </a:cubicBezTo>
                  <a:cubicBezTo>
                    <a:pt x="107" y="186"/>
                    <a:pt x="107" y="186"/>
                    <a:pt x="107" y="186"/>
                  </a:cubicBezTo>
                  <a:cubicBezTo>
                    <a:pt x="107" y="186"/>
                    <a:pt x="107" y="186"/>
                    <a:pt x="107" y="186"/>
                  </a:cubicBezTo>
                  <a:cubicBezTo>
                    <a:pt x="107" y="185"/>
                    <a:pt x="107" y="185"/>
                    <a:pt x="107" y="185"/>
                  </a:cubicBezTo>
                  <a:cubicBezTo>
                    <a:pt x="107" y="185"/>
                    <a:pt x="107" y="185"/>
                    <a:pt x="107"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3"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5"/>
                    <a:pt x="104" y="185"/>
                  </a:cubicBezTo>
                  <a:cubicBezTo>
                    <a:pt x="104" y="185"/>
                    <a:pt x="104" y="185"/>
                    <a:pt x="104" y="185"/>
                  </a:cubicBezTo>
                  <a:cubicBezTo>
                    <a:pt x="104" y="185"/>
                    <a:pt x="104" y="185"/>
                    <a:pt x="104" y="185"/>
                  </a:cubicBezTo>
                  <a:cubicBezTo>
                    <a:pt x="104" y="185"/>
                    <a:pt x="104" y="184"/>
                    <a:pt x="104" y="184"/>
                  </a:cubicBezTo>
                  <a:cubicBezTo>
                    <a:pt x="104" y="184"/>
                    <a:pt x="104" y="184"/>
                    <a:pt x="104" y="184"/>
                  </a:cubicBezTo>
                  <a:cubicBezTo>
                    <a:pt x="103" y="184"/>
                    <a:pt x="103" y="184"/>
                    <a:pt x="103" y="185"/>
                  </a:cubicBezTo>
                  <a:cubicBezTo>
                    <a:pt x="103" y="185"/>
                    <a:pt x="103" y="185"/>
                    <a:pt x="103" y="185"/>
                  </a:cubicBezTo>
                  <a:cubicBezTo>
                    <a:pt x="103" y="185"/>
                    <a:pt x="103" y="185"/>
                    <a:pt x="103" y="185"/>
                  </a:cubicBezTo>
                  <a:cubicBezTo>
                    <a:pt x="103" y="185"/>
                    <a:pt x="103" y="185"/>
                    <a:pt x="103" y="185"/>
                  </a:cubicBezTo>
                  <a:cubicBezTo>
                    <a:pt x="103" y="185"/>
                    <a:pt x="103" y="185"/>
                    <a:pt x="103" y="185"/>
                  </a:cubicBezTo>
                  <a:cubicBezTo>
                    <a:pt x="103" y="185"/>
                    <a:pt x="103" y="185"/>
                    <a:pt x="103" y="185"/>
                  </a:cubicBezTo>
                  <a:cubicBezTo>
                    <a:pt x="103" y="184"/>
                    <a:pt x="103" y="184"/>
                    <a:pt x="103" y="184"/>
                  </a:cubicBezTo>
                  <a:cubicBezTo>
                    <a:pt x="103" y="184"/>
                    <a:pt x="103" y="184"/>
                    <a:pt x="103" y="184"/>
                  </a:cubicBezTo>
                  <a:cubicBezTo>
                    <a:pt x="103" y="184"/>
                    <a:pt x="103" y="184"/>
                    <a:pt x="103" y="184"/>
                  </a:cubicBezTo>
                  <a:cubicBezTo>
                    <a:pt x="103" y="184"/>
                    <a:pt x="103" y="185"/>
                    <a:pt x="103" y="185"/>
                  </a:cubicBezTo>
                  <a:cubicBezTo>
                    <a:pt x="103" y="185"/>
                    <a:pt x="103" y="185"/>
                    <a:pt x="103" y="185"/>
                  </a:cubicBezTo>
                  <a:cubicBezTo>
                    <a:pt x="103" y="185"/>
                    <a:pt x="102" y="185"/>
                    <a:pt x="102" y="185"/>
                  </a:cubicBezTo>
                  <a:cubicBezTo>
                    <a:pt x="103" y="185"/>
                    <a:pt x="102" y="185"/>
                    <a:pt x="102" y="185"/>
                  </a:cubicBezTo>
                  <a:cubicBezTo>
                    <a:pt x="102" y="185"/>
                    <a:pt x="102" y="185"/>
                    <a:pt x="102" y="185"/>
                  </a:cubicBezTo>
                  <a:cubicBezTo>
                    <a:pt x="102" y="185"/>
                    <a:pt x="102" y="185"/>
                    <a:pt x="102" y="185"/>
                  </a:cubicBezTo>
                  <a:cubicBezTo>
                    <a:pt x="102" y="185"/>
                    <a:pt x="103" y="185"/>
                    <a:pt x="103" y="185"/>
                  </a:cubicBezTo>
                  <a:cubicBezTo>
                    <a:pt x="103" y="184"/>
                    <a:pt x="103" y="184"/>
                    <a:pt x="103" y="184"/>
                  </a:cubicBezTo>
                  <a:cubicBezTo>
                    <a:pt x="102" y="185"/>
                    <a:pt x="102" y="185"/>
                    <a:pt x="102" y="185"/>
                  </a:cubicBezTo>
                  <a:cubicBezTo>
                    <a:pt x="102" y="185"/>
                    <a:pt x="102" y="184"/>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4"/>
                    <a:pt x="102" y="184"/>
                    <a:pt x="102" y="184"/>
                  </a:cubicBezTo>
                  <a:cubicBezTo>
                    <a:pt x="102" y="184"/>
                    <a:pt x="102" y="184"/>
                    <a:pt x="102" y="184"/>
                  </a:cubicBezTo>
                  <a:cubicBezTo>
                    <a:pt x="102" y="185"/>
                    <a:pt x="102" y="185"/>
                    <a:pt x="102" y="185"/>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5"/>
                    <a:pt x="101" y="185"/>
                  </a:cubicBezTo>
                  <a:cubicBezTo>
                    <a:pt x="101" y="185"/>
                    <a:pt x="101" y="185"/>
                    <a:pt x="101" y="185"/>
                  </a:cubicBezTo>
                  <a:cubicBezTo>
                    <a:pt x="101" y="185"/>
                    <a:pt x="101" y="185"/>
                    <a:pt x="101" y="185"/>
                  </a:cubicBezTo>
                  <a:cubicBezTo>
                    <a:pt x="101" y="185"/>
                    <a:pt x="101" y="184"/>
                    <a:pt x="101" y="184"/>
                  </a:cubicBezTo>
                  <a:cubicBezTo>
                    <a:pt x="100" y="184"/>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4"/>
                  </a:cubicBezTo>
                  <a:cubicBezTo>
                    <a:pt x="100" y="184"/>
                    <a:pt x="101" y="184"/>
                    <a:pt x="101" y="184"/>
                  </a:cubicBezTo>
                  <a:cubicBezTo>
                    <a:pt x="101" y="184"/>
                    <a:pt x="101" y="184"/>
                    <a:pt x="101" y="185"/>
                  </a:cubicBezTo>
                  <a:cubicBezTo>
                    <a:pt x="101" y="185"/>
                    <a:pt x="101" y="185"/>
                    <a:pt x="101" y="185"/>
                  </a:cubicBezTo>
                  <a:cubicBezTo>
                    <a:pt x="101" y="185"/>
                    <a:pt x="101" y="185"/>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3" y="184"/>
                    <a:pt x="103" y="184"/>
                    <a:pt x="103" y="184"/>
                  </a:cubicBezTo>
                  <a:cubicBezTo>
                    <a:pt x="103" y="184"/>
                    <a:pt x="103" y="184"/>
                    <a:pt x="103" y="184"/>
                  </a:cubicBezTo>
                  <a:cubicBezTo>
                    <a:pt x="103"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3"/>
                    <a:pt x="102" y="183"/>
                    <a:pt x="102" y="183"/>
                  </a:cubicBezTo>
                  <a:cubicBezTo>
                    <a:pt x="102" y="183"/>
                    <a:pt x="102" y="183"/>
                    <a:pt x="102" y="183"/>
                  </a:cubicBezTo>
                  <a:cubicBezTo>
                    <a:pt x="102" y="183"/>
                    <a:pt x="102" y="183"/>
                    <a:pt x="102" y="183"/>
                  </a:cubicBezTo>
                  <a:cubicBezTo>
                    <a:pt x="103" y="183"/>
                    <a:pt x="103" y="183"/>
                    <a:pt x="103" y="183"/>
                  </a:cubicBezTo>
                  <a:cubicBezTo>
                    <a:pt x="102" y="183"/>
                    <a:pt x="102" y="183"/>
                    <a:pt x="102" y="183"/>
                  </a:cubicBezTo>
                  <a:cubicBezTo>
                    <a:pt x="102" y="183"/>
                    <a:pt x="102" y="183"/>
                    <a:pt x="102"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4" y="183"/>
                    <a:pt x="104" y="183"/>
                    <a:pt x="104" y="183"/>
                  </a:cubicBezTo>
                  <a:cubicBezTo>
                    <a:pt x="104" y="183"/>
                    <a:pt x="104" y="183"/>
                    <a:pt x="104" y="183"/>
                  </a:cubicBezTo>
                  <a:cubicBezTo>
                    <a:pt x="104" y="183"/>
                    <a:pt x="104" y="183"/>
                    <a:pt x="104" y="183"/>
                  </a:cubicBezTo>
                  <a:cubicBezTo>
                    <a:pt x="104" y="183"/>
                    <a:pt x="104" y="183"/>
                    <a:pt x="104" y="183"/>
                  </a:cubicBezTo>
                  <a:cubicBezTo>
                    <a:pt x="104" y="183"/>
                    <a:pt x="104" y="183"/>
                    <a:pt x="104" y="183"/>
                  </a:cubicBezTo>
                  <a:cubicBezTo>
                    <a:pt x="104" y="183"/>
                    <a:pt x="104" y="182"/>
                    <a:pt x="104" y="182"/>
                  </a:cubicBezTo>
                  <a:cubicBezTo>
                    <a:pt x="104" y="182"/>
                    <a:pt x="104" y="182"/>
                    <a:pt x="104"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0" y="182"/>
                    <a:pt x="100" y="182"/>
                  </a:cubicBezTo>
                  <a:cubicBezTo>
                    <a:pt x="100" y="182"/>
                    <a:pt x="100" y="182"/>
                    <a:pt x="100" y="182"/>
                  </a:cubicBezTo>
                  <a:cubicBezTo>
                    <a:pt x="100" y="182"/>
                    <a:pt x="100" y="182"/>
                    <a:pt x="100" y="182"/>
                  </a:cubicBezTo>
                  <a:cubicBezTo>
                    <a:pt x="100" y="182"/>
                    <a:pt x="100" y="182"/>
                    <a:pt x="100" y="182"/>
                  </a:cubicBezTo>
                  <a:cubicBezTo>
                    <a:pt x="100" y="183"/>
                    <a:pt x="100" y="183"/>
                    <a:pt x="100" y="183"/>
                  </a:cubicBezTo>
                  <a:cubicBezTo>
                    <a:pt x="100" y="183"/>
                    <a:pt x="100" y="183"/>
                    <a:pt x="100" y="183"/>
                  </a:cubicBezTo>
                  <a:cubicBezTo>
                    <a:pt x="100" y="183"/>
                    <a:pt x="100" y="183"/>
                    <a:pt x="100" y="183"/>
                  </a:cubicBezTo>
                  <a:cubicBezTo>
                    <a:pt x="100" y="183"/>
                    <a:pt x="100" y="183"/>
                    <a:pt x="100" y="183"/>
                  </a:cubicBezTo>
                  <a:cubicBezTo>
                    <a:pt x="100" y="183"/>
                    <a:pt x="100" y="183"/>
                    <a:pt x="100" y="183"/>
                  </a:cubicBezTo>
                  <a:cubicBezTo>
                    <a:pt x="100" y="183"/>
                    <a:pt x="100"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6" y="183"/>
                    <a:pt x="96" y="183"/>
                    <a:pt x="96" y="183"/>
                  </a:cubicBezTo>
                  <a:cubicBezTo>
                    <a:pt x="96" y="183"/>
                    <a:pt x="96" y="183"/>
                    <a:pt x="96" y="183"/>
                  </a:cubicBezTo>
                  <a:cubicBezTo>
                    <a:pt x="96" y="183"/>
                    <a:pt x="96" y="183"/>
                    <a:pt x="96" y="183"/>
                  </a:cubicBezTo>
                  <a:cubicBezTo>
                    <a:pt x="96" y="183"/>
                    <a:pt x="96" y="183"/>
                    <a:pt x="96" y="183"/>
                  </a:cubicBezTo>
                  <a:cubicBezTo>
                    <a:pt x="96" y="182"/>
                    <a:pt x="96" y="182"/>
                    <a:pt x="96" y="182"/>
                  </a:cubicBezTo>
                  <a:cubicBezTo>
                    <a:pt x="96" y="182"/>
                    <a:pt x="96" y="182"/>
                    <a:pt x="96" y="182"/>
                  </a:cubicBezTo>
                  <a:cubicBezTo>
                    <a:pt x="96" y="182"/>
                    <a:pt x="96" y="182"/>
                    <a:pt x="96" y="182"/>
                  </a:cubicBezTo>
                  <a:cubicBezTo>
                    <a:pt x="96" y="182"/>
                    <a:pt x="96"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2" y="182"/>
                    <a:pt x="92" y="182"/>
                  </a:cubicBezTo>
                  <a:cubicBezTo>
                    <a:pt x="92"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1"/>
                    <a:pt x="94" y="181"/>
                  </a:cubicBezTo>
                  <a:cubicBezTo>
                    <a:pt x="95" y="181"/>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6" y="182"/>
                    <a:pt x="96" y="182"/>
                    <a:pt x="96" y="182"/>
                  </a:cubicBezTo>
                  <a:cubicBezTo>
                    <a:pt x="96" y="182"/>
                    <a:pt x="96" y="182"/>
                    <a:pt x="96" y="182"/>
                  </a:cubicBezTo>
                  <a:cubicBezTo>
                    <a:pt x="96" y="182"/>
                    <a:pt x="96" y="182"/>
                    <a:pt x="96" y="182"/>
                  </a:cubicBezTo>
                  <a:cubicBezTo>
                    <a:pt x="96" y="182"/>
                    <a:pt x="96" y="182"/>
                    <a:pt x="96" y="182"/>
                  </a:cubicBezTo>
                  <a:cubicBezTo>
                    <a:pt x="96" y="182"/>
                    <a:pt x="96" y="182"/>
                    <a:pt x="96" y="182"/>
                  </a:cubicBezTo>
                  <a:cubicBezTo>
                    <a:pt x="96" y="183"/>
                    <a:pt x="96" y="183"/>
                    <a:pt x="96"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2"/>
                    <a:pt x="97"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9"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9" y="183"/>
                    <a:pt x="99" y="182"/>
                    <a:pt x="99" y="182"/>
                  </a:cubicBezTo>
                  <a:cubicBezTo>
                    <a:pt x="99" y="182"/>
                    <a:pt x="99" y="182"/>
                    <a:pt x="99" y="182"/>
                  </a:cubicBezTo>
                  <a:cubicBezTo>
                    <a:pt x="99" y="182"/>
                    <a:pt x="99" y="182"/>
                    <a:pt x="99" y="182"/>
                  </a:cubicBezTo>
                  <a:cubicBezTo>
                    <a:pt x="99"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1" y="182"/>
                    <a:pt x="101" y="182"/>
                    <a:pt x="101" y="182"/>
                  </a:cubicBezTo>
                  <a:cubicBezTo>
                    <a:pt x="101" y="182"/>
                    <a:pt x="101" y="182"/>
                    <a:pt x="101" y="182"/>
                  </a:cubicBezTo>
                  <a:cubicBezTo>
                    <a:pt x="101" y="182"/>
                    <a:pt x="101" y="182"/>
                    <a:pt x="101" y="182"/>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0"/>
                    <a:pt x="101" y="181"/>
                  </a:cubicBezTo>
                  <a:cubicBezTo>
                    <a:pt x="101" y="181"/>
                    <a:pt x="101" y="181"/>
                    <a:pt x="101" y="181"/>
                  </a:cubicBezTo>
                  <a:cubicBezTo>
                    <a:pt x="101" y="181"/>
                    <a:pt x="102" y="181"/>
                    <a:pt x="102" y="181"/>
                  </a:cubicBezTo>
                  <a:cubicBezTo>
                    <a:pt x="102" y="181"/>
                    <a:pt x="102" y="181"/>
                    <a:pt x="102" y="181"/>
                  </a:cubicBezTo>
                  <a:cubicBezTo>
                    <a:pt x="102" y="181"/>
                    <a:pt x="102" y="181"/>
                    <a:pt x="102" y="181"/>
                  </a:cubicBezTo>
                  <a:cubicBezTo>
                    <a:pt x="102" y="181"/>
                    <a:pt x="102" y="181"/>
                    <a:pt x="102" y="181"/>
                  </a:cubicBezTo>
                  <a:cubicBezTo>
                    <a:pt x="102" y="181"/>
                    <a:pt x="102" y="181"/>
                    <a:pt x="102" y="181"/>
                  </a:cubicBezTo>
                  <a:cubicBezTo>
                    <a:pt x="103" y="181"/>
                    <a:pt x="103" y="181"/>
                    <a:pt x="103" y="181"/>
                  </a:cubicBezTo>
                  <a:cubicBezTo>
                    <a:pt x="103" y="181"/>
                    <a:pt x="103" y="181"/>
                    <a:pt x="103" y="181"/>
                  </a:cubicBezTo>
                  <a:cubicBezTo>
                    <a:pt x="103" y="181"/>
                    <a:pt x="102" y="181"/>
                    <a:pt x="102" y="181"/>
                  </a:cubicBezTo>
                  <a:cubicBezTo>
                    <a:pt x="103" y="181"/>
                    <a:pt x="103" y="181"/>
                    <a:pt x="103" y="181"/>
                  </a:cubicBezTo>
                  <a:cubicBezTo>
                    <a:pt x="103" y="181"/>
                    <a:pt x="103" y="181"/>
                    <a:pt x="103" y="181"/>
                  </a:cubicBezTo>
                  <a:cubicBezTo>
                    <a:pt x="103" y="181"/>
                    <a:pt x="103" y="181"/>
                    <a:pt x="103" y="181"/>
                  </a:cubicBezTo>
                  <a:cubicBezTo>
                    <a:pt x="103" y="181"/>
                    <a:pt x="103" y="181"/>
                    <a:pt x="103" y="181"/>
                  </a:cubicBezTo>
                  <a:cubicBezTo>
                    <a:pt x="103" y="181"/>
                    <a:pt x="103" y="181"/>
                    <a:pt x="103" y="181"/>
                  </a:cubicBezTo>
                  <a:cubicBezTo>
                    <a:pt x="103" y="181"/>
                    <a:pt x="104" y="181"/>
                    <a:pt x="104" y="181"/>
                  </a:cubicBezTo>
                  <a:cubicBezTo>
                    <a:pt x="104" y="181"/>
                    <a:pt x="104" y="181"/>
                    <a:pt x="104" y="181"/>
                  </a:cubicBezTo>
                  <a:cubicBezTo>
                    <a:pt x="104" y="181"/>
                    <a:pt x="104" y="181"/>
                    <a:pt x="104" y="181"/>
                  </a:cubicBezTo>
                  <a:cubicBezTo>
                    <a:pt x="104" y="181"/>
                    <a:pt x="104" y="181"/>
                    <a:pt x="104" y="181"/>
                  </a:cubicBezTo>
                  <a:cubicBezTo>
                    <a:pt x="104" y="181"/>
                    <a:pt x="104" y="181"/>
                    <a:pt x="105" y="181"/>
                  </a:cubicBezTo>
                  <a:cubicBezTo>
                    <a:pt x="105" y="181"/>
                    <a:pt x="105" y="181"/>
                    <a:pt x="105" y="181"/>
                  </a:cubicBezTo>
                  <a:cubicBezTo>
                    <a:pt x="105" y="181"/>
                    <a:pt x="105" y="181"/>
                    <a:pt x="105" y="181"/>
                  </a:cubicBezTo>
                  <a:cubicBezTo>
                    <a:pt x="105" y="181"/>
                    <a:pt x="105" y="181"/>
                    <a:pt x="105" y="181"/>
                  </a:cubicBezTo>
                  <a:cubicBezTo>
                    <a:pt x="105" y="181"/>
                    <a:pt x="105" y="181"/>
                    <a:pt x="105" y="180"/>
                  </a:cubicBezTo>
                  <a:cubicBezTo>
                    <a:pt x="106" y="180"/>
                    <a:pt x="106" y="180"/>
                    <a:pt x="106" y="180"/>
                  </a:cubicBezTo>
                  <a:cubicBezTo>
                    <a:pt x="106" y="180"/>
                    <a:pt x="106" y="180"/>
                    <a:pt x="106" y="180"/>
                  </a:cubicBezTo>
                  <a:cubicBezTo>
                    <a:pt x="106" y="180"/>
                    <a:pt x="106" y="180"/>
                    <a:pt x="106" y="180"/>
                  </a:cubicBezTo>
                  <a:cubicBezTo>
                    <a:pt x="106" y="180"/>
                    <a:pt x="105" y="180"/>
                    <a:pt x="105" y="180"/>
                  </a:cubicBezTo>
                  <a:cubicBezTo>
                    <a:pt x="105" y="180"/>
                    <a:pt x="105" y="180"/>
                    <a:pt x="105" y="180"/>
                  </a:cubicBezTo>
                  <a:cubicBezTo>
                    <a:pt x="105" y="180"/>
                    <a:pt x="105" y="180"/>
                    <a:pt x="105" y="180"/>
                  </a:cubicBezTo>
                  <a:cubicBezTo>
                    <a:pt x="105" y="180"/>
                    <a:pt x="105" y="180"/>
                    <a:pt x="105" y="180"/>
                  </a:cubicBezTo>
                  <a:cubicBezTo>
                    <a:pt x="105" y="180"/>
                    <a:pt x="105" y="180"/>
                    <a:pt x="105" y="180"/>
                  </a:cubicBezTo>
                  <a:cubicBezTo>
                    <a:pt x="105" y="180"/>
                    <a:pt x="105" y="180"/>
                    <a:pt x="105" y="180"/>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5" y="179"/>
                    <a:pt x="105" y="179"/>
                    <a:pt x="105" y="179"/>
                  </a:cubicBezTo>
                  <a:cubicBezTo>
                    <a:pt x="105" y="179"/>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4"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4" y="178"/>
                    <a:pt x="104" y="178"/>
                    <a:pt x="103" y="178"/>
                  </a:cubicBezTo>
                  <a:cubicBezTo>
                    <a:pt x="103" y="178"/>
                    <a:pt x="103" y="178"/>
                    <a:pt x="103" y="178"/>
                  </a:cubicBezTo>
                  <a:cubicBezTo>
                    <a:pt x="103" y="178"/>
                    <a:pt x="103" y="178"/>
                    <a:pt x="103" y="178"/>
                  </a:cubicBezTo>
                  <a:cubicBezTo>
                    <a:pt x="103" y="178"/>
                    <a:pt x="103" y="178"/>
                    <a:pt x="103" y="178"/>
                  </a:cubicBezTo>
                  <a:cubicBezTo>
                    <a:pt x="103" y="178"/>
                    <a:pt x="103" y="178"/>
                    <a:pt x="103" y="178"/>
                  </a:cubicBezTo>
                  <a:cubicBezTo>
                    <a:pt x="103" y="178"/>
                    <a:pt x="103" y="178"/>
                    <a:pt x="103"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5" y="178"/>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6" y="178"/>
                  </a:cubicBezTo>
                  <a:cubicBezTo>
                    <a:pt x="106" y="178"/>
                    <a:pt x="106" y="178"/>
                    <a:pt x="106" y="178"/>
                  </a:cubicBezTo>
                  <a:cubicBezTo>
                    <a:pt x="106" y="178"/>
                    <a:pt x="106" y="178"/>
                    <a:pt x="106" y="178"/>
                  </a:cubicBezTo>
                  <a:cubicBezTo>
                    <a:pt x="106" y="178"/>
                    <a:pt x="106" y="178"/>
                    <a:pt x="106" y="178"/>
                  </a:cubicBezTo>
                  <a:cubicBezTo>
                    <a:pt x="106" y="178"/>
                    <a:pt x="107" y="178"/>
                    <a:pt x="107" y="178"/>
                  </a:cubicBezTo>
                  <a:cubicBezTo>
                    <a:pt x="107" y="178"/>
                    <a:pt x="107" y="178"/>
                    <a:pt x="107" y="178"/>
                  </a:cubicBezTo>
                  <a:cubicBezTo>
                    <a:pt x="107" y="178"/>
                    <a:pt x="107" y="178"/>
                    <a:pt x="107" y="178"/>
                  </a:cubicBezTo>
                  <a:cubicBezTo>
                    <a:pt x="107" y="178"/>
                    <a:pt x="107" y="178"/>
                    <a:pt x="107" y="178"/>
                  </a:cubicBezTo>
                  <a:cubicBezTo>
                    <a:pt x="107" y="178"/>
                    <a:pt x="107" y="178"/>
                    <a:pt x="107" y="178"/>
                  </a:cubicBezTo>
                  <a:cubicBezTo>
                    <a:pt x="107" y="178"/>
                    <a:pt x="107" y="178"/>
                    <a:pt x="107" y="178"/>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6"/>
                    <a:pt x="107" y="176"/>
                  </a:cubicBezTo>
                  <a:cubicBezTo>
                    <a:pt x="107" y="176"/>
                    <a:pt x="107" y="176"/>
                    <a:pt x="107" y="176"/>
                  </a:cubicBezTo>
                  <a:cubicBezTo>
                    <a:pt x="107" y="176"/>
                    <a:pt x="107" y="176"/>
                    <a:pt x="107" y="176"/>
                  </a:cubicBezTo>
                  <a:cubicBezTo>
                    <a:pt x="107" y="176"/>
                    <a:pt x="107" y="176"/>
                    <a:pt x="107" y="176"/>
                  </a:cubicBezTo>
                  <a:cubicBezTo>
                    <a:pt x="107" y="176"/>
                    <a:pt x="107" y="176"/>
                    <a:pt x="107" y="176"/>
                  </a:cubicBezTo>
                  <a:cubicBezTo>
                    <a:pt x="107" y="176"/>
                    <a:pt x="107" y="176"/>
                    <a:pt x="107" y="176"/>
                  </a:cubicBezTo>
                  <a:cubicBezTo>
                    <a:pt x="107" y="175"/>
                    <a:pt x="107" y="175"/>
                    <a:pt x="107" y="175"/>
                  </a:cubicBezTo>
                  <a:cubicBezTo>
                    <a:pt x="107" y="175"/>
                    <a:pt x="107" y="175"/>
                    <a:pt x="107" y="175"/>
                  </a:cubicBezTo>
                  <a:cubicBezTo>
                    <a:pt x="107" y="175"/>
                    <a:pt x="107" y="175"/>
                    <a:pt x="107" y="175"/>
                  </a:cubicBezTo>
                  <a:cubicBezTo>
                    <a:pt x="107" y="175"/>
                    <a:pt x="107" y="175"/>
                    <a:pt x="107" y="175"/>
                  </a:cubicBezTo>
                  <a:cubicBezTo>
                    <a:pt x="107" y="175"/>
                    <a:pt x="107" y="175"/>
                    <a:pt x="107" y="175"/>
                  </a:cubicBezTo>
                  <a:cubicBezTo>
                    <a:pt x="107" y="175"/>
                    <a:pt x="106" y="175"/>
                    <a:pt x="106" y="175"/>
                  </a:cubicBezTo>
                  <a:cubicBezTo>
                    <a:pt x="106" y="175"/>
                    <a:pt x="106" y="176"/>
                    <a:pt x="106" y="176"/>
                  </a:cubicBezTo>
                  <a:cubicBezTo>
                    <a:pt x="106" y="176"/>
                    <a:pt x="106" y="176"/>
                    <a:pt x="106" y="176"/>
                  </a:cubicBezTo>
                  <a:cubicBezTo>
                    <a:pt x="106" y="176"/>
                    <a:pt x="106" y="176"/>
                    <a:pt x="106" y="176"/>
                  </a:cubicBezTo>
                  <a:cubicBezTo>
                    <a:pt x="106" y="176"/>
                    <a:pt x="106" y="176"/>
                    <a:pt x="106" y="176"/>
                  </a:cubicBezTo>
                  <a:cubicBezTo>
                    <a:pt x="106" y="176"/>
                    <a:pt x="106" y="176"/>
                    <a:pt x="106" y="176"/>
                  </a:cubicBezTo>
                  <a:cubicBezTo>
                    <a:pt x="106" y="176"/>
                    <a:pt x="106" y="176"/>
                    <a:pt x="106"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4" y="176"/>
                    <a:pt x="104" y="176"/>
                  </a:cubicBezTo>
                  <a:cubicBezTo>
                    <a:pt x="105" y="177"/>
                    <a:pt x="105" y="177"/>
                    <a:pt x="105" y="177"/>
                  </a:cubicBezTo>
                  <a:cubicBezTo>
                    <a:pt x="105" y="177"/>
                    <a:pt x="104" y="176"/>
                    <a:pt x="104" y="176"/>
                  </a:cubicBezTo>
                  <a:cubicBezTo>
                    <a:pt x="104" y="176"/>
                    <a:pt x="104" y="177"/>
                    <a:pt x="104" y="177"/>
                  </a:cubicBezTo>
                  <a:cubicBezTo>
                    <a:pt x="104" y="177"/>
                    <a:pt x="104" y="177"/>
                    <a:pt x="104" y="177"/>
                  </a:cubicBezTo>
                  <a:cubicBezTo>
                    <a:pt x="104" y="177"/>
                    <a:pt x="104" y="177"/>
                    <a:pt x="104" y="177"/>
                  </a:cubicBezTo>
                  <a:cubicBezTo>
                    <a:pt x="104" y="177"/>
                    <a:pt x="104" y="177"/>
                    <a:pt x="104" y="177"/>
                  </a:cubicBezTo>
                  <a:cubicBezTo>
                    <a:pt x="104" y="177"/>
                    <a:pt x="104" y="177"/>
                    <a:pt x="104" y="177"/>
                  </a:cubicBezTo>
                  <a:cubicBezTo>
                    <a:pt x="104" y="177"/>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4" y="176"/>
                    <a:pt x="104" y="176"/>
                  </a:cubicBezTo>
                  <a:cubicBezTo>
                    <a:pt x="104" y="176"/>
                    <a:pt x="104" y="176"/>
                    <a:pt x="104" y="176"/>
                  </a:cubicBezTo>
                  <a:cubicBezTo>
                    <a:pt x="104" y="176"/>
                    <a:pt x="103"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5"/>
                    <a:pt x="105" y="175"/>
                    <a:pt x="105" y="175"/>
                  </a:cubicBezTo>
                  <a:cubicBezTo>
                    <a:pt x="105" y="176"/>
                    <a:pt x="105" y="176"/>
                    <a:pt x="105" y="176"/>
                  </a:cubicBezTo>
                  <a:cubicBezTo>
                    <a:pt x="105" y="176"/>
                    <a:pt x="105" y="176"/>
                    <a:pt x="105" y="176"/>
                  </a:cubicBezTo>
                  <a:cubicBezTo>
                    <a:pt x="105" y="176"/>
                    <a:pt x="105" y="176"/>
                    <a:pt x="105" y="176"/>
                  </a:cubicBezTo>
                  <a:cubicBezTo>
                    <a:pt x="105" y="175"/>
                    <a:pt x="105" y="175"/>
                    <a:pt x="105" y="175"/>
                  </a:cubicBezTo>
                  <a:cubicBezTo>
                    <a:pt x="105" y="175"/>
                    <a:pt x="105" y="175"/>
                    <a:pt x="105" y="175"/>
                  </a:cubicBezTo>
                  <a:cubicBezTo>
                    <a:pt x="105" y="175"/>
                    <a:pt x="105" y="175"/>
                    <a:pt x="105" y="175"/>
                  </a:cubicBezTo>
                  <a:cubicBezTo>
                    <a:pt x="105" y="175"/>
                    <a:pt x="105" y="175"/>
                    <a:pt x="105" y="176"/>
                  </a:cubicBezTo>
                  <a:cubicBezTo>
                    <a:pt x="105" y="176"/>
                    <a:pt x="105" y="176"/>
                    <a:pt x="105" y="176"/>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5" y="175"/>
                    <a:pt x="105" y="175"/>
                    <a:pt x="105" y="175"/>
                  </a:cubicBezTo>
                  <a:cubicBezTo>
                    <a:pt x="105" y="175"/>
                    <a:pt x="105"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5" y="174"/>
                    <a:pt x="105" y="174"/>
                    <a:pt x="105" y="174"/>
                  </a:cubicBezTo>
                  <a:cubicBezTo>
                    <a:pt x="105" y="174"/>
                    <a:pt x="106" y="174"/>
                    <a:pt x="106" y="174"/>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6" y="175"/>
                    <a:pt x="106" y="175"/>
                    <a:pt x="106" y="175"/>
                  </a:cubicBezTo>
                  <a:cubicBezTo>
                    <a:pt x="106" y="175"/>
                    <a:pt x="106" y="174"/>
                    <a:pt x="106" y="174"/>
                  </a:cubicBezTo>
                  <a:cubicBezTo>
                    <a:pt x="106" y="174"/>
                    <a:pt x="106" y="174"/>
                    <a:pt x="106" y="174"/>
                  </a:cubicBezTo>
                  <a:cubicBezTo>
                    <a:pt x="106" y="174"/>
                    <a:pt x="106" y="174"/>
                    <a:pt x="106"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8" y="174"/>
                    <a:pt x="108" y="174"/>
                  </a:cubicBezTo>
                  <a:cubicBezTo>
                    <a:pt x="108" y="174"/>
                    <a:pt x="108" y="174"/>
                    <a:pt x="108" y="174"/>
                  </a:cubicBezTo>
                  <a:cubicBezTo>
                    <a:pt x="108" y="174"/>
                    <a:pt x="108" y="174"/>
                    <a:pt x="108" y="174"/>
                  </a:cubicBezTo>
                  <a:cubicBezTo>
                    <a:pt x="108" y="174"/>
                    <a:pt x="108" y="174"/>
                    <a:pt x="108" y="174"/>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7" y="173"/>
                    <a:pt x="107" y="173"/>
                    <a:pt x="107" y="173"/>
                  </a:cubicBezTo>
                  <a:cubicBezTo>
                    <a:pt x="107" y="173"/>
                    <a:pt x="107" y="173"/>
                    <a:pt x="107" y="173"/>
                  </a:cubicBezTo>
                  <a:cubicBezTo>
                    <a:pt x="107" y="173"/>
                    <a:pt x="107" y="172"/>
                    <a:pt x="107" y="172"/>
                  </a:cubicBezTo>
                  <a:cubicBezTo>
                    <a:pt x="107" y="172"/>
                    <a:pt x="107" y="172"/>
                    <a:pt x="107" y="172"/>
                  </a:cubicBezTo>
                  <a:cubicBezTo>
                    <a:pt x="107" y="172"/>
                    <a:pt x="107" y="172"/>
                    <a:pt x="107" y="172"/>
                  </a:cubicBezTo>
                  <a:cubicBezTo>
                    <a:pt x="107" y="172"/>
                    <a:pt x="107" y="172"/>
                    <a:pt x="107" y="173"/>
                  </a:cubicBezTo>
                  <a:cubicBezTo>
                    <a:pt x="107" y="173"/>
                    <a:pt x="107" y="173"/>
                    <a:pt x="107" y="173"/>
                  </a:cubicBezTo>
                  <a:cubicBezTo>
                    <a:pt x="107"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4"/>
                    <a:pt x="108" y="174"/>
                    <a:pt x="108" y="174"/>
                  </a:cubicBezTo>
                  <a:cubicBezTo>
                    <a:pt x="108" y="174"/>
                    <a:pt x="108" y="174"/>
                    <a:pt x="108" y="174"/>
                  </a:cubicBezTo>
                  <a:cubicBezTo>
                    <a:pt x="108" y="174"/>
                    <a:pt x="108" y="174"/>
                    <a:pt x="108" y="174"/>
                  </a:cubicBezTo>
                  <a:cubicBezTo>
                    <a:pt x="108" y="174"/>
                    <a:pt x="108" y="174"/>
                    <a:pt x="108" y="174"/>
                  </a:cubicBezTo>
                  <a:cubicBezTo>
                    <a:pt x="109" y="174"/>
                    <a:pt x="109" y="174"/>
                    <a:pt x="109" y="174"/>
                  </a:cubicBezTo>
                  <a:cubicBezTo>
                    <a:pt x="109" y="174"/>
                    <a:pt x="109" y="174"/>
                    <a:pt x="109" y="174"/>
                  </a:cubicBezTo>
                  <a:cubicBezTo>
                    <a:pt x="109" y="174"/>
                    <a:pt x="109" y="174"/>
                    <a:pt x="109" y="174"/>
                  </a:cubicBezTo>
                  <a:cubicBezTo>
                    <a:pt x="109" y="174"/>
                    <a:pt x="109" y="174"/>
                    <a:pt x="109" y="174"/>
                  </a:cubicBezTo>
                  <a:cubicBezTo>
                    <a:pt x="109" y="174"/>
                    <a:pt x="108" y="174"/>
                    <a:pt x="108" y="174"/>
                  </a:cubicBezTo>
                  <a:cubicBezTo>
                    <a:pt x="108" y="174"/>
                    <a:pt x="108" y="174"/>
                    <a:pt x="108" y="174"/>
                  </a:cubicBezTo>
                  <a:cubicBezTo>
                    <a:pt x="108" y="174"/>
                    <a:pt x="108" y="174"/>
                    <a:pt x="108" y="174"/>
                  </a:cubicBezTo>
                  <a:cubicBezTo>
                    <a:pt x="108" y="174"/>
                    <a:pt x="108" y="174"/>
                    <a:pt x="108" y="174"/>
                  </a:cubicBezTo>
                  <a:cubicBezTo>
                    <a:pt x="109" y="174"/>
                    <a:pt x="109" y="174"/>
                    <a:pt x="109" y="174"/>
                  </a:cubicBezTo>
                  <a:cubicBezTo>
                    <a:pt x="109" y="174"/>
                    <a:pt x="109" y="174"/>
                    <a:pt x="109" y="174"/>
                  </a:cubicBezTo>
                  <a:cubicBezTo>
                    <a:pt x="109" y="174"/>
                    <a:pt x="109" y="174"/>
                    <a:pt x="109" y="174"/>
                  </a:cubicBezTo>
                  <a:cubicBezTo>
                    <a:pt x="108" y="174"/>
                    <a:pt x="108" y="174"/>
                    <a:pt x="108" y="174"/>
                  </a:cubicBezTo>
                  <a:cubicBezTo>
                    <a:pt x="108" y="174"/>
                    <a:pt x="108" y="174"/>
                    <a:pt x="108" y="174"/>
                  </a:cubicBezTo>
                  <a:cubicBezTo>
                    <a:pt x="108" y="174"/>
                    <a:pt x="108" y="174"/>
                    <a:pt x="109" y="174"/>
                  </a:cubicBezTo>
                  <a:cubicBezTo>
                    <a:pt x="109" y="175"/>
                    <a:pt x="109" y="175"/>
                    <a:pt x="109" y="175"/>
                  </a:cubicBezTo>
                  <a:cubicBezTo>
                    <a:pt x="109" y="175"/>
                    <a:pt x="109" y="175"/>
                    <a:pt x="109" y="175"/>
                  </a:cubicBezTo>
                  <a:cubicBezTo>
                    <a:pt x="109" y="175"/>
                    <a:pt x="109" y="175"/>
                    <a:pt x="109" y="175"/>
                  </a:cubicBezTo>
                  <a:cubicBezTo>
                    <a:pt x="109" y="174"/>
                    <a:pt x="109" y="174"/>
                    <a:pt x="109" y="174"/>
                  </a:cubicBezTo>
                  <a:cubicBezTo>
                    <a:pt x="110" y="174"/>
                    <a:pt x="110" y="174"/>
                    <a:pt x="110" y="174"/>
                  </a:cubicBezTo>
                  <a:cubicBezTo>
                    <a:pt x="110" y="174"/>
                    <a:pt x="110" y="174"/>
                    <a:pt x="110" y="174"/>
                  </a:cubicBezTo>
                  <a:cubicBezTo>
                    <a:pt x="110" y="174"/>
                    <a:pt x="110" y="174"/>
                    <a:pt x="110" y="174"/>
                  </a:cubicBezTo>
                  <a:cubicBezTo>
                    <a:pt x="110" y="174"/>
                    <a:pt x="110" y="174"/>
                    <a:pt x="110" y="174"/>
                  </a:cubicBezTo>
                  <a:cubicBezTo>
                    <a:pt x="110" y="174"/>
                    <a:pt x="110" y="174"/>
                    <a:pt x="110" y="174"/>
                  </a:cubicBezTo>
                  <a:cubicBezTo>
                    <a:pt x="111" y="174"/>
                    <a:pt x="111" y="174"/>
                    <a:pt x="111" y="174"/>
                  </a:cubicBezTo>
                  <a:cubicBezTo>
                    <a:pt x="111" y="174"/>
                    <a:pt x="111" y="174"/>
                    <a:pt x="111" y="174"/>
                  </a:cubicBezTo>
                  <a:cubicBezTo>
                    <a:pt x="111" y="174"/>
                    <a:pt x="111" y="174"/>
                    <a:pt x="111" y="174"/>
                  </a:cubicBezTo>
                  <a:cubicBezTo>
                    <a:pt x="111" y="174"/>
                    <a:pt x="111" y="174"/>
                    <a:pt x="111" y="174"/>
                  </a:cubicBezTo>
                  <a:cubicBezTo>
                    <a:pt x="111" y="173"/>
                    <a:pt x="111" y="173"/>
                    <a:pt x="111" y="173"/>
                  </a:cubicBezTo>
                  <a:cubicBezTo>
                    <a:pt x="112" y="173"/>
                    <a:pt x="112" y="173"/>
                    <a:pt x="112" y="173"/>
                  </a:cubicBezTo>
                  <a:cubicBezTo>
                    <a:pt x="112" y="173"/>
                    <a:pt x="112" y="173"/>
                    <a:pt x="112" y="173"/>
                  </a:cubicBezTo>
                  <a:cubicBezTo>
                    <a:pt x="112" y="173"/>
                    <a:pt x="112" y="173"/>
                    <a:pt x="112" y="173"/>
                  </a:cubicBezTo>
                  <a:cubicBezTo>
                    <a:pt x="112" y="173"/>
                    <a:pt x="112" y="173"/>
                    <a:pt x="112" y="173"/>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1"/>
                    <a:pt x="112" y="171"/>
                    <a:pt x="112" y="171"/>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1" y="172"/>
                    <a:pt x="111" y="172"/>
                    <a:pt x="111" y="172"/>
                  </a:cubicBezTo>
                  <a:cubicBezTo>
                    <a:pt x="112"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1"/>
                    <a:pt x="111" y="171"/>
                    <a:pt x="111" y="171"/>
                  </a:cubicBezTo>
                  <a:cubicBezTo>
                    <a:pt x="111" y="171"/>
                    <a:pt x="111" y="171"/>
                    <a:pt x="111" y="171"/>
                  </a:cubicBezTo>
                  <a:cubicBezTo>
                    <a:pt x="111" y="171"/>
                    <a:pt x="111" y="171"/>
                    <a:pt x="111" y="171"/>
                  </a:cubicBezTo>
                  <a:cubicBezTo>
                    <a:pt x="112" y="171"/>
                    <a:pt x="111" y="171"/>
                    <a:pt x="111" y="171"/>
                  </a:cubicBezTo>
                  <a:cubicBezTo>
                    <a:pt x="111" y="171"/>
                    <a:pt x="111" y="171"/>
                    <a:pt x="111" y="171"/>
                  </a:cubicBezTo>
                  <a:cubicBezTo>
                    <a:pt x="111" y="171"/>
                    <a:pt x="111" y="171"/>
                    <a:pt x="111" y="171"/>
                  </a:cubicBezTo>
                  <a:cubicBezTo>
                    <a:pt x="111" y="171"/>
                    <a:pt x="111" y="171"/>
                    <a:pt x="112" y="171"/>
                  </a:cubicBezTo>
                  <a:cubicBezTo>
                    <a:pt x="112" y="171"/>
                    <a:pt x="112" y="171"/>
                    <a:pt x="112" y="171"/>
                  </a:cubicBezTo>
                  <a:cubicBezTo>
                    <a:pt x="112" y="171"/>
                    <a:pt x="112" y="171"/>
                    <a:pt x="112" y="171"/>
                  </a:cubicBezTo>
                  <a:cubicBezTo>
                    <a:pt x="112" y="171"/>
                    <a:pt x="112" y="171"/>
                    <a:pt x="112" y="171"/>
                  </a:cubicBezTo>
                  <a:cubicBezTo>
                    <a:pt x="112" y="171"/>
                    <a:pt x="112" y="171"/>
                    <a:pt x="112" y="171"/>
                  </a:cubicBezTo>
                  <a:cubicBezTo>
                    <a:pt x="112" y="171"/>
                    <a:pt x="112" y="171"/>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1" y="170"/>
                  </a:cubicBezTo>
                  <a:cubicBezTo>
                    <a:pt x="111" y="170"/>
                    <a:pt x="111" y="170"/>
                    <a:pt x="111" y="170"/>
                  </a:cubicBezTo>
                  <a:cubicBezTo>
                    <a:pt x="111" y="170"/>
                    <a:pt x="111" y="170"/>
                    <a:pt x="111" y="170"/>
                  </a:cubicBezTo>
                  <a:cubicBezTo>
                    <a:pt x="111" y="170"/>
                    <a:pt x="111" y="170"/>
                    <a:pt x="111" y="170"/>
                  </a:cubicBezTo>
                  <a:cubicBezTo>
                    <a:pt x="111"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69"/>
                    <a:pt x="110" y="169"/>
                  </a:cubicBezTo>
                  <a:cubicBezTo>
                    <a:pt x="110" y="169"/>
                    <a:pt x="110" y="170"/>
                    <a:pt x="111" y="170"/>
                  </a:cubicBezTo>
                  <a:cubicBezTo>
                    <a:pt x="111" y="170"/>
                    <a:pt x="111" y="170"/>
                    <a:pt x="111" y="170"/>
                  </a:cubicBezTo>
                  <a:cubicBezTo>
                    <a:pt x="111" y="170"/>
                    <a:pt x="111" y="170"/>
                    <a:pt x="111" y="170"/>
                  </a:cubicBezTo>
                  <a:cubicBezTo>
                    <a:pt x="111" y="170"/>
                    <a:pt x="111" y="170"/>
                    <a:pt x="111" y="170"/>
                  </a:cubicBezTo>
                  <a:cubicBezTo>
                    <a:pt x="111" y="170"/>
                    <a:pt x="111" y="170"/>
                    <a:pt x="111" y="170"/>
                  </a:cubicBezTo>
                  <a:cubicBezTo>
                    <a:pt x="111" y="170"/>
                    <a:pt x="111" y="170"/>
                    <a:pt x="112" y="170"/>
                  </a:cubicBezTo>
                  <a:cubicBezTo>
                    <a:pt x="112" y="170"/>
                    <a:pt x="112" y="170"/>
                    <a:pt x="112" y="170"/>
                  </a:cubicBezTo>
                  <a:cubicBezTo>
                    <a:pt x="112" y="170"/>
                    <a:pt x="112" y="170"/>
                    <a:pt x="112" y="170"/>
                  </a:cubicBezTo>
                  <a:cubicBezTo>
                    <a:pt x="112" y="170"/>
                    <a:pt x="112" y="170"/>
                    <a:pt x="112" y="169"/>
                  </a:cubicBezTo>
                  <a:cubicBezTo>
                    <a:pt x="112" y="169"/>
                    <a:pt x="112" y="169"/>
                    <a:pt x="112" y="169"/>
                  </a:cubicBezTo>
                  <a:cubicBezTo>
                    <a:pt x="112" y="169"/>
                    <a:pt x="112" y="169"/>
                    <a:pt x="112" y="169"/>
                  </a:cubicBezTo>
                  <a:cubicBezTo>
                    <a:pt x="112" y="169"/>
                    <a:pt x="112" y="169"/>
                    <a:pt x="111" y="169"/>
                  </a:cubicBezTo>
                  <a:cubicBezTo>
                    <a:pt x="111" y="169"/>
                    <a:pt x="111" y="169"/>
                    <a:pt x="111" y="169"/>
                  </a:cubicBezTo>
                  <a:cubicBezTo>
                    <a:pt x="111" y="169"/>
                    <a:pt x="111" y="169"/>
                    <a:pt x="111" y="169"/>
                  </a:cubicBezTo>
                  <a:cubicBezTo>
                    <a:pt x="111" y="168"/>
                    <a:pt x="111" y="168"/>
                    <a:pt x="111" y="168"/>
                  </a:cubicBezTo>
                  <a:cubicBezTo>
                    <a:pt x="111"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1" y="168"/>
                    <a:pt x="111" y="168"/>
                  </a:cubicBezTo>
                  <a:cubicBezTo>
                    <a:pt x="111" y="168"/>
                    <a:pt x="111" y="168"/>
                    <a:pt x="111" y="168"/>
                  </a:cubicBezTo>
                  <a:cubicBezTo>
                    <a:pt x="111" y="168"/>
                    <a:pt x="111" y="168"/>
                    <a:pt x="111" y="168"/>
                  </a:cubicBezTo>
                  <a:cubicBezTo>
                    <a:pt x="111" y="168"/>
                    <a:pt x="111" y="168"/>
                    <a:pt x="111" y="168"/>
                  </a:cubicBezTo>
                  <a:cubicBezTo>
                    <a:pt x="111" y="168"/>
                    <a:pt x="111" y="168"/>
                    <a:pt x="111" y="168"/>
                  </a:cubicBezTo>
                  <a:cubicBezTo>
                    <a:pt x="112" y="169"/>
                    <a:pt x="112" y="169"/>
                    <a:pt x="112" y="169"/>
                  </a:cubicBezTo>
                  <a:cubicBezTo>
                    <a:pt x="112" y="169"/>
                    <a:pt x="112" y="169"/>
                    <a:pt x="112" y="169"/>
                  </a:cubicBezTo>
                  <a:cubicBezTo>
                    <a:pt x="112" y="169"/>
                    <a:pt x="112" y="169"/>
                    <a:pt x="112" y="169"/>
                  </a:cubicBezTo>
                  <a:cubicBezTo>
                    <a:pt x="112" y="169"/>
                    <a:pt x="112" y="169"/>
                    <a:pt x="112" y="169"/>
                  </a:cubicBezTo>
                  <a:cubicBezTo>
                    <a:pt x="112" y="169"/>
                    <a:pt x="113" y="169"/>
                    <a:pt x="113" y="169"/>
                  </a:cubicBezTo>
                  <a:cubicBezTo>
                    <a:pt x="112" y="170"/>
                    <a:pt x="112" y="170"/>
                    <a:pt x="112" y="170"/>
                  </a:cubicBezTo>
                  <a:cubicBezTo>
                    <a:pt x="112" y="170"/>
                    <a:pt x="113" y="170"/>
                    <a:pt x="113" y="170"/>
                  </a:cubicBezTo>
                  <a:cubicBezTo>
                    <a:pt x="113" y="170"/>
                    <a:pt x="113" y="170"/>
                    <a:pt x="113" y="170"/>
                  </a:cubicBezTo>
                  <a:cubicBezTo>
                    <a:pt x="113" y="170"/>
                    <a:pt x="113" y="170"/>
                    <a:pt x="113" y="170"/>
                  </a:cubicBezTo>
                  <a:cubicBezTo>
                    <a:pt x="113" y="170"/>
                    <a:pt x="113" y="170"/>
                    <a:pt x="113" y="170"/>
                  </a:cubicBezTo>
                  <a:cubicBezTo>
                    <a:pt x="113" y="170"/>
                    <a:pt x="113" y="170"/>
                    <a:pt x="113" y="170"/>
                  </a:cubicBezTo>
                  <a:cubicBezTo>
                    <a:pt x="113" y="170"/>
                    <a:pt x="113" y="169"/>
                    <a:pt x="114" y="169"/>
                  </a:cubicBezTo>
                  <a:cubicBezTo>
                    <a:pt x="114" y="169"/>
                    <a:pt x="114" y="169"/>
                    <a:pt x="114" y="169"/>
                  </a:cubicBezTo>
                  <a:cubicBezTo>
                    <a:pt x="114" y="169"/>
                    <a:pt x="114" y="169"/>
                    <a:pt x="114" y="169"/>
                  </a:cubicBezTo>
                  <a:cubicBezTo>
                    <a:pt x="114" y="169"/>
                    <a:pt x="114" y="169"/>
                    <a:pt x="114" y="168"/>
                  </a:cubicBezTo>
                  <a:cubicBezTo>
                    <a:pt x="114" y="168"/>
                    <a:pt x="113" y="168"/>
                    <a:pt x="113" y="168"/>
                  </a:cubicBezTo>
                  <a:cubicBezTo>
                    <a:pt x="113" y="168"/>
                    <a:pt x="113" y="168"/>
                    <a:pt x="113" y="168"/>
                  </a:cubicBezTo>
                  <a:cubicBezTo>
                    <a:pt x="113" y="168"/>
                    <a:pt x="113" y="168"/>
                    <a:pt x="113" y="168"/>
                  </a:cubicBezTo>
                  <a:cubicBezTo>
                    <a:pt x="113" y="168"/>
                    <a:pt x="113" y="168"/>
                    <a:pt x="113" y="168"/>
                  </a:cubicBezTo>
                  <a:cubicBezTo>
                    <a:pt x="113" y="168"/>
                    <a:pt x="113" y="168"/>
                    <a:pt x="113" y="168"/>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7"/>
                    <a:pt x="112" y="167"/>
                    <a:pt x="112" y="167"/>
                  </a:cubicBezTo>
                  <a:cubicBezTo>
                    <a:pt x="112" y="167"/>
                    <a:pt x="112" y="167"/>
                    <a:pt x="112" y="167"/>
                  </a:cubicBezTo>
                  <a:cubicBezTo>
                    <a:pt x="112" y="167"/>
                    <a:pt x="113" y="167"/>
                    <a:pt x="113" y="166"/>
                  </a:cubicBezTo>
                  <a:cubicBezTo>
                    <a:pt x="113" y="166"/>
                    <a:pt x="113" y="166"/>
                    <a:pt x="113" y="166"/>
                  </a:cubicBezTo>
                  <a:cubicBezTo>
                    <a:pt x="113" y="166"/>
                    <a:pt x="113" y="167"/>
                    <a:pt x="113" y="167"/>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8"/>
                    <a:pt x="113" y="168"/>
                    <a:pt x="113" y="168"/>
                  </a:cubicBezTo>
                  <a:cubicBezTo>
                    <a:pt x="113" y="168"/>
                    <a:pt x="113" y="168"/>
                    <a:pt x="113" y="168"/>
                  </a:cubicBezTo>
                  <a:cubicBezTo>
                    <a:pt x="113" y="168"/>
                    <a:pt x="113" y="168"/>
                    <a:pt x="113" y="168"/>
                  </a:cubicBezTo>
                  <a:cubicBezTo>
                    <a:pt x="113" y="168"/>
                    <a:pt x="114" y="168"/>
                    <a:pt x="114" y="168"/>
                  </a:cubicBezTo>
                  <a:cubicBezTo>
                    <a:pt x="114" y="168"/>
                    <a:pt x="114" y="168"/>
                    <a:pt x="114" y="169"/>
                  </a:cubicBezTo>
                  <a:cubicBezTo>
                    <a:pt x="114" y="169"/>
                    <a:pt x="114" y="169"/>
                    <a:pt x="114" y="169"/>
                  </a:cubicBezTo>
                  <a:cubicBezTo>
                    <a:pt x="114" y="169"/>
                    <a:pt x="114" y="169"/>
                    <a:pt x="114" y="169"/>
                  </a:cubicBezTo>
                  <a:cubicBezTo>
                    <a:pt x="114" y="169"/>
                    <a:pt x="114" y="169"/>
                    <a:pt x="114" y="169"/>
                  </a:cubicBezTo>
                  <a:cubicBezTo>
                    <a:pt x="114" y="168"/>
                    <a:pt x="115" y="168"/>
                    <a:pt x="115" y="168"/>
                  </a:cubicBezTo>
                  <a:cubicBezTo>
                    <a:pt x="115" y="168"/>
                    <a:pt x="115" y="168"/>
                    <a:pt x="115" y="168"/>
                  </a:cubicBezTo>
                  <a:cubicBezTo>
                    <a:pt x="115" y="168"/>
                    <a:pt x="115" y="168"/>
                    <a:pt x="115" y="168"/>
                  </a:cubicBezTo>
                  <a:cubicBezTo>
                    <a:pt x="115" y="168"/>
                    <a:pt x="115" y="167"/>
                    <a:pt x="115" y="167"/>
                  </a:cubicBezTo>
                  <a:cubicBezTo>
                    <a:pt x="115" y="167"/>
                    <a:pt x="115" y="167"/>
                    <a:pt x="115" y="167"/>
                  </a:cubicBezTo>
                  <a:cubicBezTo>
                    <a:pt x="115" y="167"/>
                    <a:pt x="115" y="167"/>
                    <a:pt x="115" y="167"/>
                  </a:cubicBezTo>
                  <a:cubicBezTo>
                    <a:pt x="115" y="167"/>
                    <a:pt x="115" y="167"/>
                    <a:pt x="115" y="167"/>
                  </a:cubicBezTo>
                  <a:cubicBezTo>
                    <a:pt x="115" y="167"/>
                    <a:pt x="115" y="167"/>
                    <a:pt x="116" y="167"/>
                  </a:cubicBezTo>
                  <a:cubicBezTo>
                    <a:pt x="116" y="167"/>
                    <a:pt x="115" y="167"/>
                    <a:pt x="115" y="167"/>
                  </a:cubicBezTo>
                  <a:cubicBezTo>
                    <a:pt x="115" y="167"/>
                    <a:pt x="115" y="167"/>
                    <a:pt x="115" y="167"/>
                  </a:cubicBezTo>
                  <a:cubicBezTo>
                    <a:pt x="115" y="167"/>
                    <a:pt x="115" y="167"/>
                    <a:pt x="115" y="167"/>
                  </a:cubicBezTo>
                  <a:cubicBezTo>
                    <a:pt x="115" y="167"/>
                    <a:pt x="115" y="167"/>
                    <a:pt x="115" y="167"/>
                  </a:cubicBezTo>
                  <a:cubicBezTo>
                    <a:pt x="115" y="167"/>
                    <a:pt x="115" y="167"/>
                    <a:pt x="115" y="167"/>
                  </a:cubicBezTo>
                  <a:cubicBezTo>
                    <a:pt x="116" y="167"/>
                    <a:pt x="116" y="167"/>
                    <a:pt x="116" y="167"/>
                  </a:cubicBezTo>
                  <a:cubicBezTo>
                    <a:pt x="116" y="167"/>
                    <a:pt x="116" y="166"/>
                    <a:pt x="116" y="166"/>
                  </a:cubicBezTo>
                  <a:cubicBezTo>
                    <a:pt x="117" y="166"/>
                    <a:pt x="117" y="166"/>
                    <a:pt x="117" y="166"/>
                  </a:cubicBezTo>
                  <a:cubicBezTo>
                    <a:pt x="117" y="166"/>
                    <a:pt x="117" y="166"/>
                    <a:pt x="117" y="166"/>
                  </a:cubicBezTo>
                  <a:cubicBezTo>
                    <a:pt x="117" y="165"/>
                    <a:pt x="117" y="165"/>
                    <a:pt x="117" y="165"/>
                  </a:cubicBezTo>
                  <a:cubicBezTo>
                    <a:pt x="117" y="165"/>
                    <a:pt x="117" y="165"/>
                    <a:pt x="117" y="165"/>
                  </a:cubicBezTo>
                  <a:cubicBezTo>
                    <a:pt x="117" y="165"/>
                    <a:pt x="117" y="165"/>
                    <a:pt x="117" y="164"/>
                  </a:cubicBezTo>
                  <a:cubicBezTo>
                    <a:pt x="117" y="164"/>
                    <a:pt x="117" y="164"/>
                    <a:pt x="117" y="164"/>
                  </a:cubicBezTo>
                  <a:cubicBezTo>
                    <a:pt x="117" y="164"/>
                    <a:pt x="117" y="164"/>
                    <a:pt x="117" y="164"/>
                  </a:cubicBezTo>
                  <a:cubicBezTo>
                    <a:pt x="117" y="164"/>
                    <a:pt x="117" y="163"/>
                    <a:pt x="117" y="163"/>
                  </a:cubicBezTo>
                  <a:cubicBezTo>
                    <a:pt x="117" y="163"/>
                    <a:pt x="117" y="162"/>
                    <a:pt x="117" y="162"/>
                  </a:cubicBezTo>
                  <a:cubicBezTo>
                    <a:pt x="117" y="162"/>
                    <a:pt x="117" y="162"/>
                    <a:pt x="117" y="162"/>
                  </a:cubicBezTo>
                  <a:cubicBezTo>
                    <a:pt x="117" y="161"/>
                    <a:pt x="117" y="161"/>
                    <a:pt x="117" y="161"/>
                  </a:cubicBezTo>
                  <a:cubicBezTo>
                    <a:pt x="118" y="161"/>
                    <a:pt x="118" y="160"/>
                    <a:pt x="118" y="160"/>
                  </a:cubicBezTo>
                  <a:cubicBezTo>
                    <a:pt x="118" y="160"/>
                    <a:pt x="118" y="160"/>
                    <a:pt x="118" y="160"/>
                  </a:cubicBezTo>
                  <a:cubicBezTo>
                    <a:pt x="118" y="160"/>
                    <a:pt x="118" y="160"/>
                    <a:pt x="118" y="160"/>
                  </a:cubicBezTo>
                  <a:cubicBezTo>
                    <a:pt x="118" y="160"/>
                    <a:pt x="118" y="160"/>
                    <a:pt x="118" y="160"/>
                  </a:cubicBezTo>
                  <a:cubicBezTo>
                    <a:pt x="118" y="160"/>
                    <a:pt x="118" y="159"/>
                    <a:pt x="118" y="159"/>
                  </a:cubicBezTo>
                  <a:cubicBezTo>
                    <a:pt x="118" y="159"/>
                    <a:pt x="118" y="159"/>
                    <a:pt x="118" y="159"/>
                  </a:cubicBezTo>
                  <a:cubicBezTo>
                    <a:pt x="118" y="159"/>
                    <a:pt x="118" y="159"/>
                    <a:pt x="118" y="159"/>
                  </a:cubicBezTo>
                  <a:cubicBezTo>
                    <a:pt x="119" y="158"/>
                    <a:pt x="119" y="158"/>
                    <a:pt x="119" y="158"/>
                  </a:cubicBezTo>
                  <a:cubicBezTo>
                    <a:pt x="119" y="158"/>
                    <a:pt x="119" y="158"/>
                    <a:pt x="119" y="158"/>
                  </a:cubicBezTo>
                  <a:cubicBezTo>
                    <a:pt x="119" y="158"/>
                    <a:pt x="119" y="158"/>
                    <a:pt x="119" y="158"/>
                  </a:cubicBezTo>
                  <a:cubicBezTo>
                    <a:pt x="119" y="158"/>
                    <a:pt x="119" y="157"/>
                    <a:pt x="119" y="157"/>
                  </a:cubicBezTo>
                  <a:cubicBezTo>
                    <a:pt x="119" y="157"/>
                    <a:pt x="119" y="157"/>
                    <a:pt x="119" y="157"/>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4"/>
                    <a:pt x="119" y="154"/>
                  </a:cubicBezTo>
                  <a:cubicBezTo>
                    <a:pt x="119" y="154"/>
                    <a:pt x="119" y="154"/>
                    <a:pt x="119" y="154"/>
                  </a:cubicBezTo>
                  <a:cubicBezTo>
                    <a:pt x="119" y="154"/>
                    <a:pt x="119" y="154"/>
                    <a:pt x="119" y="154"/>
                  </a:cubicBezTo>
                  <a:cubicBezTo>
                    <a:pt x="118" y="154"/>
                    <a:pt x="118" y="153"/>
                    <a:pt x="118" y="153"/>
                  </a:cubicBezTo>
                  <a:cubicBezTo>
                    <a:pt x="118" y="153"/>
                    <a:pt x="118" y="153"/>
                    <a:pt x="118" y="153"/>
                  </a:cubicBezTo>
                  <a:cubicBezTo>
                    <a:pt x="118" y="153"/>
                    <a:pt x="118" y="153"/>
                    <a:pt x="118" y="153"/>
                  </a:cubicBezTo>
                  <a:cubicBezTo>
                    <a:pt x="118" y="153"/>
                    <a:pt x="118" y="153"/>
                    <a:pt x="118" y="153"/>
                  </a:cubicBezTo>
                  <a:cubicBezTo>
                    <a:pt x="118" y="153"/>
                    <a:pt x="118" y="153"/>
                    <a:pt x="117" y="153"/>
                  </a:cubicBezTo>
                  <a:cubicBezTo>
                    <a:pt x="117" y="153"/>
                    <a:pt x="117" y="153"/>
                    <a:pt x="117" y="153"/>
                  </a:cubicBezTo>
                  <a:cubicBezTo>
                    <a:pt x="117" y="153"/>
                    <a:pt x="118" y="153"/>
                    <a:pt x="118" y="153"/>
                  </a:cubicBezTo>
                  <a:cubicBezTo>
                    <a:pt x="118" y="153"/>
                    <a:pt x="118" y="153"/>
                    <a:pt x="118" y="153"/>
                  </a:cubicBezTo>
                  <a:cubicBezTo>
                    <a:pt x="118" y="153"/>
                    <a:pt x="118" y="153"/>
                    <a:pt x="118" y="153"/>
                  </a:cubicBezTo>
                  <a:cubicBezTo>
                    <a:pt x="118" y="153"/>
                    <a:pt x="118" y="153"/>
                    <a:pt x="118" y="153"/>
                  </a:cubicBezTo>
                  <a:cubicBezTo>
                    <a:pt x="118" y="153"/>
                    <a:pt x="118" y="153"/>
                    <a:pt x="118" y="153"/>
                  </a:cubicBezTo>
                  <a:cubicBezTo>
                    <a:pt x="118" y="153"/>
                    <a:pt x="119" y="154"/>
                    <a:pt x="119" y="154"/>
                  </a:cubicBezTo>
                  <a:cubicBezTo>
                    <a:pt x="119" y="154"/>
                    <a:pt x="119" y="154"/>
                    <a:pt x="119" y="154"/>
                  </a:cubicBezTo>
                  <a:cubicBezTo>
                    <a:pt x="119" y="154"/>
                    <a:pt x="119" y="153"/>
                    <a:pt x="119" y="153"/>
                  </a:cubicBezTo>
                  <a:cubicBezTo>
                    <a:pt x="119" y="153"/>
                    <a:pt x="119" y="153"/>
                    <a:pt x="119" y="152"/>
                  </a:cubicBezTo>
                  <a:cubicBezTo>
                    <a:pt x="119" y="152"/>
                    <a:pt x="119" y="152"/>
                    <a:pt x="119" y="152"/>
                  </a:cubicBezTo>
                  <a:cubicBezTo>
                    <a:pt x="118" y="152"/>
                    <a:pt x="118" y="151"/>
                    <a:pt x="118" y="151"/>
                  </a:cubicBezTo>
                  <a:cubicBezTo>
                    <a:pt x="118" y="151"/>
                    <a:pt x="118" y="151"/>
                    <a:pt x="118" y="151"/>
                  </a:cubicBezTo>
                  <a:cubicBezTo>
                    <a:pt x="118" y="151"/>
                    <a:pt x="118" y="150"/>
                    <a:pt x="118" y="150"/>
                  </a:cubicBezTo>
                  <a:cubicBezTo>
                    <a:pt x="118" y="150"/>
                    <a:pt x="118" y="150"/>
                    <a:pt x="118" y="150"/>
                  </a:cubicBezTo>
                  <a:cubicBezTo>
                    <a:pt x="118" y="150"/>
                    <a:pt x="117" y="149"/>
                    <a:pt x="117" y="149"/>
                  </a:cubicBezTo>
                  <a:cubicBezTo>
                    <a:pt x="117" y="149"/>
                    <a:pt x="117" y="149"/>
                    <a:pt x="116" y="149"/>
                  </a:cubicBezTo>
                  <a:cubicBezTo>
                    <a:pt x="116" y="148"/>
                    <a:pt x="116" y="148"/>
                    <a:pt x="116" y="148"/>
                  </a:cubicBezTo>
                  <a:cubicBezTo>
                    <a:pt x="116" y="148"/>
                    <a:pt x="115" y="147"/>
                    <a:pt x="115" y="147"/>
                  </a:cubicBezTo>
                  <a:cubicBezTo>
                    <a:pt x="115" y="147"/>
                    <a:pt x="115" y="147"/>
                    <a:pt x="115" y="147"/>
                  </a:cubicBezTo>
                  <a:cubicBezTo>
                    <a:pt x="114" y="147"/>
                    <a:pt x="114" y="147"/>
                    <a:pt x="114" y="146"/>
                  </a:cubicBezTo>
                  <a:cubicBezTo>
                    <a:pt x="114" y="146"/>
                    <a:pt x="114" y="146"/>
                    <a:pt x="113" y="146"/>
                  </a:cubicBezTo>
                  <a:cubicBezTo>
                    <a:pt x="113" y="146"/>
                    <a:pt x="113" y="146"/>
                    <a:pt x="113" y="146"/>
                  </a:cubicBezTo>
                  <a:cubicBezTo>
                    <a:pt x="113" y="145"/>
                    <a:pt x="112" y="145"/>
                    <a:pt x="112" y="145"/>
                  </a:cubicBezTo>
                  <a:cubicBezTo>
                    <a:pt x="112" y="145"/>
                    <a:pt x="112" y="145"/>
                    <a:pt x="111" y="145"/>
                  </a:cubicBezTo>
                  <a:cubicBezTo>
                    <a:pt x="111" y="145"/>
                    <a:pt x="111" y="145"/>
                    <a:pt x="111" y="145"/>
                  </a:cubicBezTo>
                  <a:cubicBezTo>
                    <a:pt x="110" y="145"/>
                    <a:pt x="110" y="145"/>
                    <a:pt x="110" y="145"/>
                  </a:cubicBezTo>
                  <a:cubicBezTo>
                    <a:pt x="110" y="145"/>
                    <a:pt x="110" y="145"/>
                    <a:pt x="109" y="145"/>
                  </a:cubicBezTo>
                  <a:cubicBezTo>
                    <a:pt x="109" y="145"/>
                    <a:pt x="109" y="145"/>
                    <a:pt x="109" y="144"/>
                  </a:cubicBezTo>
                  <a:cubicBezTo>
                    <a:pt x="108" y="144"/>
                    <a:pt x="108" y="144"/>
                    <a:pt x="108" y="144"/>
                  </a:cubicBezTo>
                  <a:cubicBezTo>
                    <a:pt x="108" y="144"/>
                    <a:pt x="107" y="144"/>
                    <a:pt x="107" y="144"/>
                  </a:cubicBezTo>
                  <a:cubicBezTo>
                    <a:pt x="107" y="144"/>
                    <a:pt x="107" y="144"/>
                    <a:pt x="107" y="144"/>
                  </a:cubicBezTo>
                  <a:cubicBezTo>
                    <a:pt x="106" y="144"/>
                    <a:pt x="106" y="144"/>
                    <a:pt x="106" y="144"/>
                  </a:cubicBezTo>
                  <a:cubicBezTo>
                    <a:pt x="106" y="144"/>
                    <a:pt x="106" y="144"/>
                    <a:pt x="106" y="144"/>
                  </a:cubicBezTo>
                  <a:cubicBezTo>
                    <a:pt x="107" y="144"/>
                    <a:pt x="107" y="144"/>
                    <a:pt x="107" y="144"/>
                  </a:cubicBezTo>
                  <a:cubicBezTo>
                    <a:pt x="107" y="144"/>
                    <a:pt x="107" y="144"/>
                    <a:pt x="107" y="144"/>
                  </a:cubicBezTo>
                  <a:cubicBezTo>
                    <a:pt x="107" y="144"/>
                    <a:pt x="107" y="144"/>
                    <a:pt x="107" y="144"/>
                  </a:cubicBezTo>
                  <a:cubicBezTo>
                    <a:pt x="107" y="144"/>
                    <a:pt x="107" y="144"/>
                    <a:pt x="107" y="144"/>
                  </a:cubicBezTo>
                  <a:cubicBezTo>
                    <a:pt x="107" y="144"/>
                    <a:pt x="107" y="144"/>
                    <a:pt x="107" y="144"/>
                  </a:cubicBezTo>
                  <a:cubicBezTo>
                    <a:pt x="106" y="144"/>
                    <a:pt x="106" y="144"/>
                    <a:pt x="106" y="144"/>
                  </a:cubicBezTo>
                  <a:cubicBezTo>
                    <a:pt x="106" y="144"/>
                    <a:pt x="106" y="144"/>
                    <a:pt x="106" y="144"/>
                  </a:cubicBezTo>
                  <a:cubicBezTo>
                    <a:pt x="106" y="144"/>
                    <a:pt x="106" y="144"/>
                    <a:pt x="106" y="144"/>
                  </a:cubicBezTo>
                  <a:cubicBezTo>
                    <a:pt x="106" y="144"/>
                    <a:pt x="106" y="144"/>
                    <a:pt x="106"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5"/>
                    <a:pt x="105" y="145"/>
                    <a:pt x="105" y="145"/>
                  </a:cubicBezTo>
                  <a:cubicBezTo>
                    <a:pt x="105" y="145"/>
                    <a:pt x="105" y="145"/>
                    <a:pt x="105" y="144"/>
                  </a:cubicBezTo>
                  <a:cubicBezTo>
                    <a:pt x="104" y="144"/>
                    <a:pt x="104" y="144"/>
                    <a:pt x="104" y="144"/>
                  </a:cubicBezTo>
                  <a:cubicBezTo>
                    <a:pt x="104" y="144"/>
                    <a:pt x="104" y="144"/>
                    <a:pt x="104" y="144"/>
                  </a:cubicBezTo>
                  <a:cubicBezTo>
                    <a:pt x="104" y="144"/>
                    <a:pt x="104" y="144"/>
                    <a:pt x="104" y="144"/>
                  </a:cubicBezTo>
                  <a:cubicBezTo>
                    <a:pt x="104" y="144"/>
                    <a:pt x="104" y="144"/>
                    <a:pt x="104" y="144"/>
                  </a:cubicBezTo>
                  <a:cubicBezTo>
                    <a:pt x="104" y="144"/>
                    <a:pt x="104" y="144"/>
                    <a:pt x="103" y="144"/>
                  </a:cubicBezTo>
                  <a:cubicBezTo>
                    <a:pt x="103" y="144"/>
                    <a:pt x="103" y="144"/>
                    <a:pt x="103" y="144"/>
                  </a:cubicBezTo>
                  <a:cubicBezTo>
                    <a:pt x="103" y="144"/>
                    <a:pt x="103" y="144"/>
                    <a:pt x="103" y="144"/>
                  </a:cubicBezTo>
                  <a:cubicBezTo>
                    <a:pt x="103" y="144"/>
                    <a:pt x="103" y="144"/>
                    <a:pt x="103" y="144"/>
                  </a:cubicBezTo>
                  <a:cubicBezTo>
                    <a:pt x="103" y="144"/>
                    <a:pt x="103" y="144"/>
                    <a:pt x="103" y="144"/>
                  </a:cubicBezTo>
                  <a:cubicBezTo>
                    <a:pt x="103" y="144"/>
                    <a:pt x="103"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1" y="144"/>
                    <a:pt x="101" y="144"/>
                  </a:cubicBezTo>
                  <a:cubicBezTo>
                    <a:pt x="101" y="144"/>
                    <a:pt x="101" y="144"/>
                    <a:pt x="101" y="144"/>
                  </a:cubicBezTo>
                  <a:cubicBezTo>
                    <a:pt x="100" y="144"/>
                    <a:pt x="100" y="144"/>
                    <a:pt x="100" y="144"/>
                  </a:cubicBezTo>
                  <a:cubicBezTo>
                    <a:pt x="100" y="144"/>
                    <a:pt x="100" y="144"/>
                    <a:pt x="100" y="144"/>
                  </a:cubicBezTo>
                  <a:cubicBezTo>
                    <a:pt x="100" y="144"/>
                    <a:pt x="100" y="144"/>
                    <a:pt x="100" y="144"/>
                  </a:cubicBezTo>
                  <a:cubicBezTo>
                    <a:pt x="100" y="144"/>
                    <a:pt x="100" y="144"/>
                    <a:pt x="100" y="144"/>
                  </a:cubicBezTo>
                  <a:cubicBezTo>
                    <a:pt x="100" y="144"/>
                    <a:pt x="99" y="144"/>
                    <a:pt x="99" y="145"/>
                  </a:cubicBezTo>
                  <a:cubicBezTo>
                    <a:pt x="99" y="145"/>
                    <a:pt x="99" y="145"/>
                    <a:pt x="99" y="145"/>
                  </a:cubicBezTo>
                  <a:cubicBezTo>
                    <a:pt x="99" y="145"/>
                    <a:pt x="99" y="145"/>
                    <a:pt x="99" y="145"/>
                  </a:cubicBezTo>
                  <a:cubicBezTo>
                    <a:pt x="99" y="145"/>
                    <a:pt x="99" y="145"/>
                    <a:pt x="99" y="145"/>
                  </a:cubicBezTo>
                  <a:cubicBezTo>
                    <a:pt x="99" y="145"/>
                    <a:pt x="99" y="146"/>
                    <a:pt x="99" y="146"/>
                  </a:cubicBezTo>
                  <a:cubicBezTo>
                    <a:pt x="99" y="146"/>
                    <a:pt x="99" y="146"/>
                    <a:pt x="99" y="146"/>
                  </a:cubicBezTo>
                  <a:cubicBezTo>
                    <a:pt x="99" y="146"/>
                    <a:pt x="99" y="146"/>
                    <a:pt x="99" y="146"/>
                  </a:cubicBezTo>
                  <a:cubicBezTo>
                    <a:pt x="99" y="146"/>
                    <a:pt x="99" y="146"/>
                    <a:pt x="99" y="146"/>
                  </a:cubicBezTo>
                  <a:cubicBezTo>
                    <a:pt x="98" y="147"/>
                    <a:pt x="98" y="147"/>
                    <a:pt x="98" y="147"/>
                  </a:cubicBezTo>
                  <a:cubicBezTo>
                    <a:pt x="98" y="147"/>
                    <a:pt x="98" y="147"/>
                    <a:pt x="98" y="147"/>
                  </a:cubicBezTo>
                  <a:cubicBezTo>
                    <a:pt x="98" y="147"/>
                    <a:pt x="98" y="147"/>
                    <a:pt x="98" y="147"/>
                  </a:cubicBezTo>
                  <a:cubicBezTo>
                    <a:pt x="98" y="147"/>
                    <a:pt x="98" y="147"/>
                    <a:pt x="98" y="147"/>
                  </a:cubicBezTo>
                  <a:cubicBezTo>
                    <a:pt x="98" y="147"/>
                    <a:pt x="98" y="147"/>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7" y="148"/>
                    <a:pt x="97" y="148"/>
                    <a:pt x="97" y="148"/>
                  </a:cubicBezTo>
                  <a:cubicBezTo>
                    <a:pt x="97" y="148"/>
                    <a:pt x="97" y="148"/>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8"/>
                    <a:pt x="96" y="148"/>
                  </a:cubicBezTo>
                  <a:cubicBezTo>
                    <a:pt x="96" y="148"/>
                    <a:pt x="96" y="148"/>
                    <a:pt x="96" y="148"/>
                  </a:cubicBezTo>
                  <a:cubicBezTo>
                    <a:pt x="96" y="148"/>
                    <a:pt x="96" y="148"/>
                    <a:pt x="96" y="148"/>
                  </a:cubicBezTo>
                  <a:cubicBezTo>
                    <a:pt x="96" y="148"/>
                    <a:pt x="96" y="149"/>
                    <a:pt x="96" y="149"/>
                  </a:cubicBezTo>
                  <a:cubicBezTo>
                    <a:pt x="96" y="149"/>
                    <a:pt x="96" y="149"/>
                    <a:pt x="96" y="149"/>
                  </a:cubicBezTo>
                  <a:cubicBezTo>
                    <a:pt x="96" y="149"/>
                    <a:pt x="96" y="149"/>
                    <a:pt x="96" y="149"/>
                  </a:cubicBezTo>
                  <a:cubicBezTo>
                    <a:pt x="96" y="149"/>
                    <a:pt x="96" y="149"/>
                    <a:pt x="96" y="149"/>
                  </a:cubicBezTo>
                  <a:cubicBezTo>
                    <a:pt x="95" y="149"/>
                    <a:pt x="95" y="149"/>
                    <a:pt x="95" y="149"/>
                  </a:cubicBezTo>
                  <a:cubicBezTo>
                    <a:pt x="95" y="149"/>
                    <a:pt x="95" y="149"/>
                    <a:pt x="95" y="149"/>
                  </a:cubicBezTo>
                  <a:cubicBezTo>
                    <a:pt x="95" y="148"/>
                    <a:pt x="95" y="148"/>
                    <a:pt x="95" y="148"/>
                  </a:cubicBezTo>
                  <a:cubicBezTo>
                    <a:pt x="95" y="148"/>
                    <a:pt x="95" y="149"/>
                    <a:pt x="95" y="149"/>
                  </a:cubicBezTo>
                  <a:cubicBezTo>
                    <a:pt x="95" y="149"/>
                    <a:pt x="95" y="148"/>
                    <a:pt x="95" y="148"/>
                  </a:cubicBezTo>
                  <a:cubicBezTo>
                    <a:pt x="95" y="148"/>
                    <a:pt x="95" y="148"/>
                    <a:pt x="95" y="148"/>
                  </a:cubicBezTo>
                  <a:cubicBezTo>
                    <a:pt x="95" y="148"/>
                    <a:pt x="95" y="148"/>
                    <a:pt x="95" y="148"/>
                  </a:cubicBezTo>
                  <a:cubicBezTo>
                    <a:pt x="95" y="148"/>
                    <a:pt x="95" y="148"/>
                    <a:pt x="95" y="148"/>
                  </a:cubicBezTo>
                  <a:cubicBezTo>
                    <a:pt x="95" y="148"/>
                    <a:pt x="94" y="148"/>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3" y="147"/>
                    <a:pt x="93" y="147"/>
                    <a:pt x="93" y="147"/>
                  </a:cubicBezTo>
                  <a:cubicBezTo>
                    <a:pt x="93" y="147"/>
                    <a:pt x="93" y="147"/>
                    <a:pt x="93" y="147"/>
                  </a:cubicBezTo>
                  <a:cubicBezTo>
                    <a:pt x="93" y="147"/>
                    <a:pt x="93" y="147"/>
                    <a:pt x="93" y="147"/>
                  </a:cubicBezTo>
                  <a:cubicBezTo>
                    <a:pt x="93" y="147"/>
                    <a:pt x="93" y="147"/>
                    <a:pt x="93" y="147"/>
                  </a:cubicBezTo>
                  <a:cubicBezTo>
                    <a:pt x="93" y="147"/>
                    <a:pt x="93" y="146"/>
                    <a:pt x="93" y="146"/>
                  </a:cubicBezTo>
                  <a:cubicBezTo>
                    <a:pt x="93" y="146"/>
                    <a:pt x="93" y="146"/>
                    <a:pt x="93" y="146"/>
                  </a:cubicBezTo>
                  <a:cubicBezTo>
                    <a:pt x="93"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7"/>
                    <a:pt x="92" y="147"/>
                  </a:cubicBezTo>
                  <a:cubicBezTo>
                    <a:pt x="92" y="147"/>
                    <a:pt x="92" y="147"/>
                    <a:pt x="92" y="147"/>
                  </a:cubicBezTo>
                  <a:cubicBezTo>
                    <a:pt x="92" y="147"/>
                    <a:pt x="92" y="147"/>
                    <a:pt x="92" y="147"/>
                  </a:cubicBezTo>
                  <a:cubicBezTo>
                    <a:pt x="92" y="147"/>
                    <a:pt x="92" y="147"/>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3" y="146"/>
                  </a:cubicBezTo>
                  <a:cubicBezTo>
                    <a:pt x="93" y="146"/>
                    <a:pt x="93" y="146"/>
                    <a:pt x="93" y="146"/>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4"/>
                    <a:pt x="93" y="144"/>
                  </a:cubicBezTo>
                  <a:cubicBezTo>
                    <a:pt x="93" y="144"/>
                    <a:pt x="93" y="144"/>
                    <a:pt x="93" y="144"/>
                  </a:cubicBezTo>
                  <a:cubicBezTo>
                    <a:pt x="93" y="144"/>
                    <a:pt x="93" y="144"/>
                    <a:pt x="93" y="144"/>
                  </a:cubicBezTo>
                  <a:cubicBezTo>
                    <a:pt x="93" y="144"/>
                    <a:pt x="93" y="144"/>
                    <a:pt x="93" y="144"/>
                  </a:cubicBezTo>
                  <a:cubicBezTo>
                    <a:pt x="93" y="144"/>
                    <a:pt x="93" y="144"/>
                    <a:pt x="93" y="144"/>
                  </a:cubicBezTo>
                  <a:cubicBezTo>
                    <a:pt x="93" y="144"/>
                    <a:pt x="94" y="144"/>
                    <a:pt x="94" y="144"/>
                  </a:cubicBezTo>
                  <a:cubicBezTo>
                    <a:pt x="94" y="144"/>
                    <a:pt x="94" y="144"/>
                    <a:pt x="94" y="144"/>
                  </a:cubicBezTo>
                  <a:cubicBezTo>
                    <a:pt x="94" y="144"/>
                    <a:pt x="94" y="144"/>
                    <a:pt x="94" y="144"/>
                  </a:cubicBezTo>
                  <a:cubicBezTo>
                    <a:pt x="94" y="144"/>
                    <a:pt x="94" y="144"/>
                    <a:pt x="94" y="144"/>
                  </a:cubicBezTo>
                  <a:cubicBezTo>
                    <a:pt x="94" y="144"/>
                    <a:pt x="94" y="144"/>
                    <a:pt x="94" y="144"/>
                  </a:cubicBezTo>
                  <a:cubicBezTo>
                    <a:pt x="94" y="144"/>
                    <a:pt x="94" y="143"/>
                    <a:pt x="94" y="143"/>
                  </a:cubicBezTo>
                  <a:cubicBezTo>
                    <a:pt x="94" y="143"/>
                    <a:pt x="94" y="143"/>
                    <a:pt x="94" y="143"/>
                  </a:cubicBezTo>
                  <a:cubicBezTo>
                    <a:pt x="94" y="143"/>
                    <a:pt x="94" y="143"/>
                    <a:pt x="94" y="143"/>
                  </a:cubicBezTo>
                  <a:cubicBezTo>
                    <a:pt x="94" y="143"/>
                    <a:pt x="94" y="143"/>
                    <a:pt x="94" y="143"/>
                  </a:cubicBezTo>
                  <a:cubicBezTo>
                    <a:pt x="94" y="143"/>
                    <a:pt x="94" y="143"/>
                    <a:pt x="94" y="143"/>
                  </a:cubicBezTo>
                  <a:cubicBezTo>
                    <a:pt x="94" y="143"/>
                    <a:pt x="95" y="143"/>
                    <a:pt x="95" y="143"/>
                  </a:cubicBezTo>
                  <a:cubicBezTo>
                    <a:pt x="95" y="143"/>
                    <a:pt x="95" y="143"/>
                    <a:pt x="95" y="143"/>
                  </a:cubicBezTo>
                  <a:cubicBezTo>
                    <a:pt x="95" y="143"/>
                    <a:pt x="95" y="143"/>
                    <a:pt x="95" y="143"/>
                  </a:cubicBezTo>
                  <a:cubicBezTo>
                    <a:pt x="95" y="143"/>
                    <a:pt x="95" y="143"/>
                    <a:pt x="95" y="143"/>
                  </a:cubicBezTo>
                  <a:cubicBezTo>
                    <a:pt x="95" y="143"/>
                    <a:pt x="95" y="142"/>
                    <a:pt x="95" y="142"/>
                  </a:cubicBezTo>
                  <a:cubicBezTo>
                    <a:pt x="95" y="142"/>
                    <a:pt x="95" y="142"/>
                    <a:pt x="95" y="142"/>
                  </a:cubicBezTo>
                  <a:cubicBezTo>
                    <a:pt x="95" y="142"/>
                    <a:pt x="95" y="142"/>
                    <a:pt x="95" y="142"/>
                  </a:cubicBezTo>
                  <a:cubicBezTo>
                    <a:pt x="96" y="142"/>
                    <a:pt x="96" y="142"/>
                    <a:pt x="96" y="142"/>
                  </a:cubicBezTo>
                  <a:cubicBezTo>
                    <a:pt x="96" y="142"/>
                    <a:pt x="96" y="142"/>
                    <a:pt x="96" y="142"/>
                  </a:cubicBezTo>
                  <a:cubicBezTo>
                    <a:pt x="96" y="142"/>
                    <a:pt x="96" y="142"/>
                    <a:pt x="96" y="141"/>
                  </a:cubicBezTo>
                  <a:cubicBezTo>
                    <a:pt x="96" y="141"/>
                    <a:pt x="96" y="141"/>
                    <a:pt x="96" y="141"/>
                  </a:cubicBezTo>
                  <a:cubicBezTo>
                    <a:pt x="96" y="141"/>
                    <a:pt x="96" y="141"/>
                    <a:pt x="96" y="141"/>
                  </a:cubicBezTo>
                  <a:cubicBezTo>
                    <a:pt x="97" y="141"/>
                    <a:pt x="97" y="141"/>
                    <a:pt x="97" y="141"/>
                  </a:cubicBezTo>
                  <a:cubicBezTo>
                    <a:pt x="97" y="141"/>
                    <a:pt x="97" y="141"/>
                    <a:pt x="97" y="141"/>
                  </a:cubicBezTo>
                  <a:cubicBezTo>
                    <a:pt x="96" y="141"/>
                    <a:pt x="97" y="141"/>
                    <a:pt x="97" y="141"/>
                  </a:cubicBezTo>
                  <a:cubicBezTo>
                    <a:pt x="97" y="141"/>
                    <a:pt x="97" y="141"/>
                    <a:pt x="97" y="141"/>
                  </a:cubicBezTo>
                  <a:cubicBezTo>
                    <a:pt x="97" y="140"/>
                    <a:pt x="97" y="140"/>
                    <a:pt x="97" y="140"/>
                  </a:cubicBezTo>
                  <a:cubicBezTo>
                    <a:pt x="97" y="140"/>
                    <a:pt x="97" y="140"/>
                    <a:pt x="97" y="140"/>
                  </a:cubicBezTo>
                  <a:cubicBezTo>
                    <a:pt x="97" y="140"/>
                    <a:pt x="97" y="140"/>
                    <a:pt x="97" y="140"/>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7"/>
                    <a:pt x="96" y="137"/>
                    <a:pt x="96" y="137"/>
                  </a:cubicBezTo>
                  <a:cubicBezTo>
                    <a:pt x="96" y="137"/>
                    <a:pt x="96" y="137"/>
                    <a:pt x="96" y="137"/>
                  </a:cubicBezTo>
                  <a:cubicBezTo>
                    <a:pt x="96" y="137"/>
                    <a:pt x="96" y="137"/>
                    <a:pt x="96" y="137"/>
                  </a:cubicBezTo>
                  <a:cubicBezTo>
                    <a:pt x="96" y="137"/>
                    <a:pt x="96" y="137"/>
                    <a:pt x="96" y="136"/>
                  </a:cubicBezTo>
                  <a:cubicBezTo>
                    <a:pt x="96" y="136"/>
                    <a:pt x="96" y="136"/>
                    <a:pt x="96" y="136"/>
                  </a:cubicBezTo>
                  <a:cubicBezTo>
                    <a:pt x="96" y="136"/>
                    <a:pt x="96" y="136"/>
                    <a:pt x="96" y="136"/>
                  </a:cubicBezTo>
                  <a:cubicBezTo>
                    <a:pt x="96" y="136"/>
                    <a:pt x="95" y="136"/>
                    <a:pt x="95" y="136"/>
                  </a:cubicBezTo>
                  <a:cubicBezTo>
                    <a:pt x="95" y="135"/>
                    <a:pt x="95" y="135"/>
                    <a:pt x="95" y="135"/>
                  </a:cubicBezTo>
                  <a:cubicBezTo>
                    <a:pt x="95" y="135"/>
                    <a:pt x="95" y="135"/>
                    <a:pt x="95" y="135"/>
                  </a:cubicBezTo>
                  <a:cubicBezTo>
                    <a:pt x="95" y="135"/>
                    <a:pt x="95" y="135"/>
                    <a:pt x="95" y="135"/>
                  </a:cubicBezTo>
                  <a:cubicBezTo>
                    <a:pt x="95" y="135"/>
                    <a:pt x="95" y="135"/>
                    <a:pt x="95" y="135"/>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3" y="132"/>
                    <a:pt x="93" y="132"/>
                    <a:pt x="93" y="132"/>
                  </a:cubicBezTo>
                  <a:cubicBezTo>
                    <a:pt x="93" y="132"/>
                    <a:pt x="93" y="132"/>
                    <a:pt x="93" y="132"/>
                  </a:cubicBezTo>
                  <a:cubicBezTo>
                    <a:pt x="93" y="132"/>
                    <a:pt x="93" y="132"/>
                    <a:pt x="93" y="132"/>
                  </a:cubicBezTo>
                  <a:cubicBezTo>
                    <a:pt x="94" y="132"/>
                    <a:pt x="94" y="132"/>
                    <a:pt x="94" y="132"/>
                  </a:cubicBezTo>
                  <a:cubicBezTo>
                    <a:pt x="94" y="132"/>
                    <a:pt x="94" y="132"/>
                    <a:pt x="94" y="132"/>
                  </a:cubicBezTo>
                  <a:cubicBezTo>
                    <a:pt x="94" y="132"/>
                    <a:pt x="94" y="132"/>
                    <a:pt x="93" y="132"/>
                  </a:cubicBezTo>
                  <a:cubicBezTo>
                    <a:pt x="93" y="132"/>
                    <a:pt x="93" y="131"/>
                    <a:pt x="93" y="131"/>
                  </a:cubicBezTo>
                  <a:cubicBezTo>
                    <a:pt x="93" y="131"/>
                    <a:pt x="93" y="131"/>
                    <a:pt x="93" y="131"/>
                  </a:cubicBezTo>
                  <a:cubicBezTo>
                    <a:pt x="93" y="131"/>
                    <a:pt x="93" y="131"/>
                    <a:pt x="93" y="131"/>
                  </a:cubicBezTo>
                  <a:cubicBezTo>
                    <a:pt x="93" y="131"/>
                    <a:pt x="93" y="132"/>
                    <a:pt x="93" y="132"/>
                  </a:cubicBezTo>
                  <a:cubicBezTo>
                    <a:pt x="93" y="132"/>
                    <a:pt x="93" y="132"/>
                    <a:pt x="93" y="132"/>
                  </a:cubicBezTo>
                  <a:cubicBezTo>
                    <a:pt x="93" y="132"/>
                    <a:pt x="93" y="132"/>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1" y="131"/>
                    <a:pt x="91" y="131"/>
                    <a:pt x="91" y="131"/>
                  </a:cubicBezTo>
                  <a:cubicBezTo>
                    <a:pt x="91" y="131"/>
                    <a:pt x="91" y="131"/>
                    <a:pt x="91" y="131"/>
                  </a:cubicBezTo>
                  <a:cubicBezTo>
                    <a:pt x="91" y="130"/>
                    <a:pt x="91" y="130"/>
                    <a:pt x="91" y="130"/>
                  </a:cubicBezTo>
                  <a:cubicBezTo>
                    <a:pt x="91" y="130"/>
                    <a:pt x="91" y="130"/>
                    <a:pt x="91" y="130"/>
                  </a:cubicBezTo>
                  <a:cubicBezTo>
                    <a:pt x="91" y="130"/>
                    <a:pt x="91" y="130"/>
                    <a:pt x="91" y="130"/>
                  </a:cubicBezTo>
                  <a:cubicBezTo>
                    <a:pt x="91" y="130"/>
                    <a:pt x="91" y="130"/>
                    <a:pt x="91" y="130"/>
                  </a:cubicBezTo>
                  <a:cubicBezTo>
                    <a:pt x="91" y="130"/>
                    <a:pt x="91" y="130"/>
                    <a:pt x="91" y="130"/>
                  </a:cubicBezTo>
                  <a:cubicBezTo>
                    <a:pt x="91" y="130"/>
                    <a:pt x="90" y="130"/>
                    <a:pt x="90" y="130"/>
                  </a:cubicBezTo>
                  <a:cubicBezTo>
                    <a:pt x="90" y="130"/>
                    <a:pt x="90" y="129"/>
                    <a:pt x="90" y="129"/>
                  </a:cubicBezTo>
                  <a:cubicBezTo>
                    <a:pt x="90" y="129"/>
                    <a:pt x="90" y="129"/>
                    <a:pt x="90" y="129"/>
                  </a:cubicBezTo>
                  <a:cubicBezTo>
                    <a:pt x="90" y="129"/>
                    <a:pt x="90" y="129"/>
                    <a:pt x="90" y="129"/>
                  </a:cubicBezTo>
                  <a:cubicBezTo>
                    <a:pt x="90" y="129"/>
                    <a:pt x="90" y="129"/>
                    <a:pt x="90" y="129"/>
                  </a:cubicBezTo>
                  <a:cubicBezTo>
                    <a:pt x="90" y="129"/>
                    <a:pt x="90" y="129"/>
                    <a:pt x="90" y="129"/>
                  </a:cubicBezTo>
                  <a:cubicBezTo>
                    <a:pt x="90" y="129"/>
                    <a:pt x="89" y="129"/>
                    <a:pt x="89" y="129"/>
                  </a:cubicBezTo>
                  <a:cubicBezTo>
                    <a:pt x="89" y="129"/>
                    <a:pt x="89" y="129"/>
                    <a:pt x="89" y="129"/>
                  </a:cubicBezTo>
                  <a:cubicBezTo>
                    <a:pt x="89" y="129"/>
                    <a:pt x="89" y="129"/>
                    <a:pt x="89" y="129"/>
                  </a:cubicBezTo>
                  <a:cubicBezTo>
                    <a:pt x="89" y="129"/>
                    <a:pt x="89" y="129"/>
                    <a:pt x="89" y="129"/>
                  </a:cubicBezTo>
                  <a:cubicBezTo>
                    <a:pt x="89" y="128"/>
                    <a:pt x="89" y="128"/>
                    <a:pt x="89" y="128"/>
                  </a:cubicBezTo>
                  <a:cubicBezTo>
                    <a:pt x="89" y="128"/>
                    <a:pt x="88" y="128"/>
                    <a:pt x="88" y="128"/>
                  </a:cubicBezTo>
                  <a:cubicBezTo>
                    <a:pt x="88" y="128"/>
                    <a:pt x="88" y="128"/>
                    <a:pt x="88" y="128"/>
                  </a:cubicBezTo>
                  <a:cubicBezTo>
                    <a:pt x="88" y="128"/>
                    <a:pt x="88" y="128"/>
                    <a:pt x="88" y="128"/>
                  </a:cubicBezTo>
                  <a:cubicBezTo>
                    <a:pt x="88" y="128"/>
                    <a:pt x="88" y="128"/>
                    <a:pt x="88" y="128"/>
                  </a:cubicBezTo>
                  <a:cubicBezTo>
                    <a:pt x="88" y="128"/>
                    <a:pt x="88" y="127"/>
                    <a:pt x="88" y="127"/>
                  </a:cubicBezTo>
                  <a:cubicBezTo>
                    <a:pt x="87" y="127"/>
                    <a:pt x="87" y="127"/>
                    <a:pt x="87" y="127"/>
                  </a:cubicBezTo>
                  <a:cubicBezTo>
                    <a:pt x="87" y="127"/>
                    <a:pt x="87" y="127"/>
                    <a:pt x="87" y="127"/>
                  </a:cubicBezTo>
                  <a:cubicBezTo>
                    <a:pt x="87" y="127"/>
                    <a:pt x="87" y="126"/>
                    <a:pt x="87" y="126"/>
                  </a:cubicBezTo>
                  <a:cubicBezTo>
                    <a:pt x="87" y="126"/>
                    <a:pt x="87" y="126"/>
                    <a:pt x="87" y="126"/>
                  </a:cubicBezTo>
                  <a:cubicBezTo>
                    <a:pt x="86" y="126"/>
                    <a:pt x="86" y="126"/>
                    <a:pt x="86" y="126"/>
                  </a:cubicBezTo>
                  <a:cubicBezTo>
                    <a:pt x="86" y="126"/>
                    <a:pt x="86" y="126"/>
                    <a:pt x="86" y="126"/>
                  </a:cubicBezTo>
                  <a:cubicBezTo>
                    <a:pt x="86" y="126"/>
                    <a:pt x="86" y="126"/>
                    <a:pt x="86" y="126"/>
                  </a:cubicBezTo>
                  <a:cubicBezTo>
                    <a:pt x="85" y="126"/>
                    <a:pt x="85" y="126"/>
                    <a:pt x="85" y="126"/>
                  </a:cubicBezTo>
                  <a:cubicBezTo>
                    <a:pt x="85" y="126"/>
                    <a:pt x="85" y="126"/>
                    <a:pt x="85" y="126"/>
                  </a:cubicBezTo>
                  <a:cubicBezTo>
                    <a:pt x="85" y="126"/>
                    <a:pt x="85" y="126"/>
                    <a:pt x="85" y="126"/>
                  </a:cubicBezTo>
                  <a:cubicBezTo>
                    <a:pt x="84" y="126"/>
                    <a:pt x="84" y="126"/>
                    <a:pt x="84" y="126"/>
                  </a:cubicBezTo>
                  <a:cubicBezTo>
                    <a:pt x="84" y="126"/>
                    <a:pt x="84" y="126"/>
                    <a:pt x="84" y="126"/>
                  </a:cubicBezTo>
                  <a:cubicBezTo>
                    <a:pt x="84" y="126"/>
                    <a:pt x="84" y="126"/>
                    <a:pt x="84" y="126"/>
                  </a:cubicBezTo>
                  <a:cubicBezTo>
                    <a:pt x="84" y="126"/>
                    <a:pt x="84" y="126"/>
                    <a:pt x="84" y="127"/>
                  </a:cubicBezTo>
                  <a:cubicBezTo>
                    <a:pt x="84" y="127"/>
                    <a:pt x="83" y="127"/>
                    <a:pt x="83" y="127"/>
                  </a:cubicBezTo>
                  <a:cubicBezTo>
                    <a:pt x="83" y="127"/>
                    <a:pt x="83" y="127"/>
                    <a:pt x="83" y="127"/>
                  </a:cubicBezTo>
                  <a:cubicBezTo>
                    <a:pt x="83" y="127"/>
                    <a:pt x="83" y="127"/>
                    <a:pt x="83" y="127"/>
                  </a:cubicBezTo>
                  <a:cubicBezTo>
                    <a:pt x="83" y="127"/>
                    <a:pt x="83" y="127"/>
                    <a:pt x="82" y="127"/>
                  </a:cubicBezTo>
                  <a:cubicBezTo>
                    <a:pt x="82" y="127"/>
                    <a:pt x="82" y="127"/>
                    <a:pt x="82" y="127"/>
                  </a:cubicBezTo>
                  <a:cubicBezTo>
                    <a:pt x="82" y="127"/>
                    <a:pt x="82" y="126"/>
                    <a:pt x="82" y="126"/>
                  </a:cubicBezTo>
                  <a:cubicBezTo>
                    <a:pt x="82" y="126"/>
                    <a:pt x="82" y="126"/>
                    <a:pt x="82" y="126"/>
                  </a:cubicBezTo>
                  <a:cubicBezTo>
                    <a:pt x="82" y="126"/>
                    <a:pt x="82" y="126"/>
                    <a:pt x="82" y="126"/>
                  </a:cubicBezTo>
                  <a:cubicBezTo>
                    <a:pt x="82" y="126"/>
                    <a:pt x="81" y="126"/>
                    <a:pt x="81" y="126"/>
                  </a:cubicBezTo>
                  <a:cubicBezTo>
                    <a:pt x="81" y="126"/>
                    <a:pt x="81" y="126"/>
                    <a:pt x="81" y="126"/>
                  </a:cubicBezTo>
                  <a:cubicBezTo>
                    <a:pt x="81" y="126"/>
                    <a:pt x="81" y="126"/>
                    <a:pt x="81" y="126"/>
                  </a:cubicBezTo>
                  <a:cubicBezTo>
                    <a:pt x="81" y="126"/>
                    <a:pt x="81" y="126"/>
                    <a:pt x="81" y="126"/>
                  </a:cubicBezTo>
                  <a:cubicBezTo>
                    <a:pt x="81" y="126"/>
                    <a:pt x="81" y="126"/>
                    <a:pt x="81" y="126"/>
                  </a:cubicBezTo>
                  <a:cubicBezTo>
                    <a:pt x="80" y="127"/>
                    <a:pt x="81" y="127"/>
                    <a:pt x="81" y="127"/>
                  </a:cubicBezTo>
                  <a:cubicBezTo>
                    <a:pt x="81" y="127"/>
                    <a:pt x="81" y="127"/>
                    <a:pt x="81" y="127"/>
                  </a:cubicBezTo>
                  <a:cubicBezTo>
                    <a:pt x="81" y="127"/>
                    <a:pt x="81" y="127"/>
                    <a:pt x="81" y="127"/>
                  </a:cubicBezTo>
                  <a:cubicBezTo>
                    <a:pt x="81" y="127"/>
                    <a:pt x="80" y="128"/>
                    <a:pt x="80" y="128"/>
                  </a:cubicBezTo>
                  <a:cubicBezTo>
                    <a:pt x="80" y="128"/>
                    <a:pt x="80" y="127"/>
                    <a:pt x="80" y="127"/>
                  </a:cubicBezTo>
                  <a:cubicBezTo>
                    <a:pt x="80" y="127"/>
                    <a:pt x="81" y="127"/>
                    <a:pt x="81" y="127"/>
                  </a:cubicBezTo>
                  <a:cubicBezTo>
                    <a:pt x="81" y="127"/>
                    <a:pt x="80" y="127"/>
                    <a:pt x="80" y="127"/>
                  </a:cubicBezTo>
                  <a:cubicBezTo>
                    <a:pt x="80" y="127"/>
                    <a:pt x="80" y="127"/>
                    <a:pt x="80" y="127"/>
                  </a:cubicBezTo>
                  <a:cubicBezTo>
                    <a:pt x="80" y="127"/>
                    <a:pt x="80" y="127"/>
                    <a:pt x="80" y="127"/>
                  </a:cubicBezTo>
                  <a:cubicBezTo>
                    <a:pt x="80" y="127"/>
                    <a:pt x="80" y="127"/>
                    <a:pt x="80" y="126"/>
                  </a:cubicBezTo>
                  <a:cubicBezTo>
                    <a:pt x="80" y="126"/>
                    <a:pt x="80" y="126"/>
                    <a:pt x="80" y="126"/>
                  </a:cubicBezTo>
                  <a:cubicBezTo>
                    <a:pt x="80" y="126"/>
                    <a:pt x="80" y="126"/>
                    <a:pt x="80" y="126"/>
                  </a:cubicBezTo>
                  <a:cubicBezTo>
                    <a:pt x="80" y="126"/>
                    <a:pt x="79" y="126"/>
                    <a:pt x="79" y="126"/>
                  </a:cubicBezTo>
                  <a:cubicBezTo>
                    <a:pt x="79" y="127"/>
                    <a:pt x="79" y="127"/>
                    <a:pt x="79" y="127"/>
                  </a:cubicBezTo>
                  <a:cubicBezTo>
                    <a:pt x="79" y="127"/>
                    <a:pt x="79" y="126"/>
                    <a:pt x="79" y="126"/>
                  </a:cubicBezTo>
                  <a:cubicBezTo>
                    <a:pt x="79" y="126"/>
                    <a:pt x="79" y="126"/>
                    <a:pt x="79" y="126"/>
                  </a:cubicBezTo>
                  <a:cubicBezTo>
                    <a:pt x="79" y="127"/>
                    <a:pt x="79" y="126"/>
                    <a:pt x="79" y="126"/>
                  </a:cubicBezTo>
                  <a:cubicBezTo>
                    <a:pt x="80" y="126"/>
                    <a:pt x="80" y="126"/>
                    <a:pt x="80" y="126"/>
                  </a:cubicBezTo>
                  <a:cubicBezTo>
                    <a:pt x="80" y="126"/>
                    <a:pt x="80" y="126"/>
                    <a:pt x="80" y="126"/>
                  </a:cubicBezTo>
                  <a:cubicBezTo>
                    <a:pt x="80" y="126"/>
                    <a:pt x="80" y="126"/>
                    <a:pt x="81" y="126"/>
                  </a:cubicBezTo>
                  <a:cubicBezTo>
                    <a:pt x="81" y="126"/>
                    <a:pt x="81" y="126"/>
                    <a:pt x="81" y="126"/>
                  </a:cubicBezTo>
                  <a:cubicBezTo>
                    <a:pt x="81" y="126"/>
                    <a:pt x="81" y="126"/>
                    <a:pt x="81" y="126"/>
                  </a:cubicBezTo>
                  <a:cubicBezTo>
                    <a:pt x="81" y="126"/>
                    <a:pt x="81" y="126"/>
                    <a:pt x="82" y="126"/>
                  </a:cubicBezTo>
                  <a:cubicBezTo>
                    <a:pt x="82" y="126"/>
                    <a:pt x="82" y="126"/>
                    <a:pt x="82" y="126"/>
                  </a:cubicBezTo>
                  <a:cubicBezTo>
                    <a:pt x="82" y="126"/>
                    <a:pt x="82" y="126"/>
                    <a:pt x="83" y="126"/>
                  </a:cubicBezTo>
                  <a:cubicBezTo>
                    <a:pt x="83" y="126"/>
                    <a:pt x="83" y="126"/>
                    <a:pt x="83" y="126"/>
                  </a:cubicBezTo>
                  <a:cubicBezTo>
                    <a:pt x="83" y="126"/>
                    <a:pt x="84" y="126"/>
                    <a:pt x="84" y="126"/>
                  </a:cubicBezTo>
                  <a:cubicBezTo>
                    <a:pt x="84" y="126"/>
                    <a:pt x="84" y="126"/>
                    <a:pt x="84" y="126"/>
                  </a:cubicBezTo>
                  <a:cubicBezTo>
                    <a:pt x="84" y="126"/>
                    <a:pt x="84" y="126"/>
                    <a:pt x="84" y="126"/>
                  </a:cubicBezTo>
                  <a:cubicBezTo>
                    <a:pt x="85" y="126"/>
                    <a:pt x="85" y="126"/>
                    <a:pt x="85" y="126"/>
                  </a:cubicBezTo>
                  <a:cubicBezTo>
                    <a:pt x="85" y="126"/>
                    <a:pt x="85" y="126"/>
                    <a:pt x="85" y="126"/>
                  </a:cubicBezTo>
                  <a:cubicBezTo>
                    <a:pt x="85" y="126"/>
                    <a:pt x="85" y="126"/>
                    <a:pt x="85" y="126"/>
                  </a:cubicBezTo>
                  <a:cubicBezTo>
                    <a:pt x="85" y="126"/>
                    <a:pt x="86" y="126"/>
                    <a:pt x="86" y="126"/>
                  </a:cubicBezTo>
                  <a:cubicBezTo>
                    <a:pt x="86" y="126"/>
                    <a:pt x="86" y="125"/>
                    <a:pt x="86" y="125"/>
                  </a:cubicBezTo>
                  <a:cubicBezTo>
                    <a:pt x="86" y="125"/>
                    <a:pt x="86" y="125"/>
                    <a:pt x="86" y="125"/>
                  </a:cubicBezTo>
                  <a:cubicBezTo>
                    <a:pt x="86" y="125"/>
                    <a:pt x="87" y="125"/>
                    <a:pt x="87" y="125"/>
                  </a:cubicBezTo>
                  <a:cubicBezTo>
                    <a:pt x="87" y="125"/>
                    <a:pt x="87" y="125"/>
                    <a:pt x="87" y="125"/>
                  </a:cubicBezTo>
                  <a:cubicBezTo>
                    <a:pt x="87" y="125"/>
                    <a:pt x="87" y="125"/>
                    <a:pt x="87" y="125"/>
                  </a:cubicBezTo>
                  <a:cubicBezTo>
                    <a:pt x="87" y="125"/>
                    <a:pt x="87" y="125"/>
                    <a:pt x="87" y="125"/>
                  </a:cubicBezTo>
                  <a:cubicBezTo>
                    <a:pt x="87" y="126"/>
                    <a:pt x="87" y="126"/>
                    <a:pt x="87" y="126"/>
                  </a:cubicBezTo>
                  <a:cubicBezTo>
                    <a:pt x="87" y="126"/>
                    <a:pt x="87" y="126"/>
                    <a:pt x="87" y="126"/>
                  </a:cubicBezTo>
                  <a:cubicBezTo>
                    <a:pt x="87" y="126"/>
                    <a:pt x="88" y="126"/>
                    <a:pt x="88" y="126"/>
                  </a:cubicBezTo>
                  <a:cubicBezTo>
                    <a:pt x="88" y="126"/>
                    <a:pt x="88" y="126"/>
                    <a:pt x="88" y="126"/>
                  </a:cubicBezTo>
                  <a:cubicBezTo>
                    <a:pt x="88" y="126"/>
                    <a:pt x="88" y="127"/>
                    <a:pt x="88" y="127"/>
                  </a:cubicBezTo>
                  <a:cubicBezTo>
                    <a:pt x="88" y="127"/>
                    <a:pt x="88" y="127"/>
                    <a:pt x="88" y="127"/>
                  </a:cubicBezTo>
                  <a:cubicBezTo>
                    <a:pt x="89" y="127"/>
                    <a:pt x="89" y="127"/>
                    <a:pt x="89" y="127"/>
                  </a:cubicBezTo>
                  <a:cubicBezTo>
                    <a:pt x="89" y="127"/>
                    <a:pt x="89" y="127"/>
                    <a:pt x="89" y="127"/>
                  </a:cubicBezTo>
                  <a:cubicBezTo>
                    <a:pt x="89" y="127"/>
                    <a:pt x="89" y="127"/>
                    <a:pt x="89" y="127"/>
                  </a:cubicBezTo>
                  <a:cubicBezTo>
                    <a:pt x="89" y="127"/>
                    <a:pt x="89" y="127"/>
                    <a:pt x="89" y="127"/>
                  </a:cubicBezTo>
                  <a:cubicBezTo>
                    <a:pt x="89" y="127"/>
                    <a:pt x="89" y="127"/>
                    <a:pt x="89" y="127"/>
                  </a:cubicBezTo>
                  <a:cubicBezTo>
                    <a:pt x="89" y="127"/>
                    <a:pt x="89" y="128"/>
                    <a:pt x="89" y="128"/>
                  </a:cubicBezTo>
                  <a:cubicBezTo>
                    <a:pt x="89" y="128"/>
                    <a:pt x="90" y="128"/>
                    <a:pt x="90" y="128"/>
                  </a:cubicBezTo>
                  <a:cubicBezTo>
                    <a:pt x="90" y="128"/>
                    <a:pt x="90" y="128"/>
                    <a:pt x="90" y="128"/>
                  </a:cubicBezTo>
                  <a:cubicBezTo>
                    <a:pt x="90" y="128"/>
                    <a:pt x="90" y="128"/>
                    <a:pt x="90" y="128"/>
                  </a:cubicBezTo>
                  <a:cubicBezTo>
                    <a:pt x="90" y="128"/>
                    <a:pt x="90" y="128"/>
                    <a:pt x="90" y="128"/>
                  </a:cubicBezTo>
                  <a:cubicBezTo>
                    <a:pt x="90" y="128"/>
                    <a:pt x="91" y="128"/>
                    <a:pt x="91" y="128"/>
                  </a:cubicBezTo>
                  <a:cubicBezTo>
                    <a:pt x="91" y="128"/>
                    <a:pt x="91" y="128"/>
                    <a:pt x="91" y="128"/>
                  </a:cubicBezTo>
                  <a:cubicBezTo>
                    <a:pt x="91" y="128"/>
                    <a:pt x="91" y="128"/>
                    <a:pt x="91" y="128"/>
                  </a:cubicBezTo>
                  <a:cubicBezTo>
                    <a:pt x="91" y="128"/>
                    <a:pt x="91" y="127"/>
                    <a:pt x="91" y="127"/>
                  </a:cubicBezTo>
                  <a:cubicBezTo>
                    <a:pt x="91" y="127"/>
                    <a:pt x="92" y="127"/>
                    <a:pt x="92" y="127"/>
                  </a:cubicBezTo>
                  <a:cubicBezTo>
                    <a:pt x="92" y="128"/>
                    <a:pt x="92" y="128"/>
                    <a:pt x="92" y="128"/>
                  </a:cubicBezTo>
                  <a:cubicBezTo>
                    <a:pt x="92" y="128"/>
                    <a:pt x="92" y="128"/>
                    <a:pt x="92" y="128"/>
                  </a:cubicBezTo>
                  <a:cubicBezTo>
                    <a:pt x="93" y="128"/>
                    <a:pt x="93" y="128"/>
                    <a:pt x="93" y="128"/>
                  </a:cubicBezTo>
                  <a:cubicBezTo>
                    <a:pt x="93" y="128"/>
                    <a:pt x="93" y="128"/>
                    <a:pt x="93" y="128"/>
                  </a:cubicBezTo>
                  <a:cubicBezTo>
                    <a:pt x="93" y="128"/>
                    <a:pt x="93" y="128"/>
                    <a:pt x="93" y="128"/>
                  </a:cubicBezTo>
                  <a:cubicBezTo>
                    <a:pt x="93" y="128"/>
                    <a:pt x="93" y="128"/>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7"/>
                    <a:pt x="93" y="127"/>
                  </a:cubicBezTo>
                  <a:cubicBezTo>
                    <a:pt x="93" y="127"/>
                    <a:pt x="92" y="127"/>
                    <a:pt x="92" y="126"/>
                  </a:cubicBezTo>
                  <a:cubicBezTo>
                    <a:pt x="92" y="126"/>
                    <a:pt x="92" y="126"/>
                    <a:pt x="92" y="126"/>
                  </a:cubicBezTo>
                  <a:cubicBezTo>
                    <a:pt x="92" y="126"/>
                    <a:pt x="92" y="126"/>
                    <a:pt x="92" y="126"/>
                  </a:cubicBezTo>
                  <a:cubicBezTo>
                    <a:pt x="91" y="125"/>
                    <a:pt x="91" y="125"/>
                    <a:pt x="91" y="125"/>
                  </a:cubicBezTo>
                  <a:cubicBezTo>
                    <a:pt x="91" y="125"/>
                    <a:pt x="91" y="124"/>
                    <a:pt x="91" y="124"/>
                  </a:cubicBezTo>
                  <a:cubicBezTo>
                    <a:pt x="90" y="124"/>
                    <a:pt x="90" y="124"/>
                    <a:pt x="90" y="124"/>
                  </a:cubicBezTo>
                  <a:cubicBezTo>
                    <a:pt x="90" y="124"/>
                    <a:pt x="90" y="124"/>
                    <a:pt x="90" y="124"/>
                  </a:cubicBezTo>
                  <a:cubicBezTo>
                    <a:pt x="90" y="123"/>
                    <a:pt x="90" y="123"/>
                    <a:pt x="90" y="123"/>
                  </a:cubicBezTo>
                  <a:cubicBezTo>
                    <a:pt x="90" y="123"/>
                    <a:pt x="89" y="123"/>
                    <a:pt x="89" y="122"/>
                  </a:cubicBezTo>
                  <a:cubicBezTo>
                    <a:pt x="89" y="122"/>
                    <a:pt x="89" y="122"/>
                    <a:pt x="89" y="122"/>
                  </a:cubicBezTo>
                  <a:cubicBezTo>
                    <a:pt x="89" y="122"/>
                    <a:pt x="89" y="122"/>
                    <a:pt x="89" y="121"/>
                  </a:cubicBezTo>
                  <a:cubicBezTo>
                    <a:pt x="89" y="121"/>
                    <a:pt x="88" y="121"/>
                    <a:pt x="88" y="121"/>
                  </a:cubicBezTo>
                  <a:cubicBezTo>
                    <a:pt x="88" y="121"/>
                    <a:pt x="88" y="120"/>
                    <a:pt x="88" y="120"/>
                  </a:cubicBezTo>
                  <a:cubicBezTo>
                    <a:pt x="88" y="120"/>
                    <a:pt x="88" y="120"/>
                    <a:pt x="88" y="119"/>
                  </a:cubicBezTo>
                  <a:cubicBezTo>
                    <a:pt x="88" y="119"/>
                    <a:pt x="88" y="119"/>
                    <a:pt x="88" y="119"/>
                  </a:cubicBezTo>
                  <a:cubicBezTo>
                    <a:pt x="88" y="118"/>
                    <a:pt x="87" y="118"/>
                    <a:pt x="87" y="118"/>
                  </a:cubicBezTo>
                  <a:cubicBezTo>
                    <a:pt x="87" y="118"/>
                    <a:pt x="87" y="117"/>
                    <a:pt x="88" y="117"/>
                  </a:cubicBezTo>
                  <a:cubicBezTo>
                    <a:pt x="88" y="117"/>
                    <a:pt x="88" y="117"/>
                    <a:pt x="88" y="117"/>
                  </a:cubicBezTo>
                  <a:cubicBezTo>
                    <a:pt x="88" y="117"/>
                    <a:pt x="88" y="117"/>
                    <a:pt x="88" y="116"/>
                  </a:cubicBezTo>
                  <a:cubicBezTo>
                    <a:pt x="88" y="116"/>
                    <a:pt x="88" y="116"/>
                    <a:pt x="88" y="116"/>
                  </a:cubicBezTo>
                  <a:cubicBezTo>
                    <a:pt x="88" y="116"/>
                    <a:pt x="88" y="116"/>
                    <a:pt x="89" y="116"/>
                  </a:cubicBezTo>
                  <a:cubicBezTo>
                    <a:pt x="89" y="116"/>
                    <a:pt x="89" y="116"/>
                    <a:pt x="89" y="116"/>
                  </a:cubicBezTo>
                  <a:cubicBezTo>
                    <a:pt x="89" y="116"/>
                    <a:pt x="89" y="116"/>
                    <a:pt x="89" y="116"/>
                  </a:cubicBezTo>
                  <a:cubicBezTo>
                    <a:pt x="90" y="116"/>
                    <a:pt x="89" y="115"/>
                    <a:pt x="89" y="115"/>
                  </a:cubicBezTo>
                  <a:cubicBezTo>
                    <a:pt x="89" y="115"/>
                    <a:pt x="89" y="115"/>
                    <a:pt x="89" y="115"/>
                  </a:cubicBezTo>
                  <a:cubicBezTo>
                    <a:pt x="89" y="115"/>
                    <a:pt x="89" y="115"/>
                    <a:pt x="89" y="115"/>
                  </a:cubicBezTo>
                  <a:cubicBezTo>
                    <a:pt x="89" y="115"/>
                    <a:pt x="89" y="115"/>
                    <a:pt x="89" y="115"/>
                  </a:cubicBezTo>
                  <a:cubicBezTo>
                    <a:pt x="88" y="115"/>
                    <a:pt x="88" y="115"/>
                    <a:pt x="88" y="115"/>
                  </a:cubicBezTo>
                  <a:cubicBezTo>
                    <a:pt x="88" y="115"/>
                    <a:pt x="88" y="115"/>
                    <a:pt x="88" y="115"/>
                  </a:cubicBezTo>
                  <a:cubicBezTo>
                    <a:pt x="88" y="115"/>
                    <a:pt x="88" y="115"/>
                    <a:pt x="88" y="115"/>
                  </a:cubicBezTo>
                  <a:cubicBezTo>
                    <a:pt x="88" y="115"/>
                    <a:pt x="88" y="115"/>
                    <a:pt x="88" y="115"/>
                  </a:cubicBezTo>
                  <a:cubicBezTo>
                    <a:pt x="88" y="115"/>
                    <a:pt x="88" y="115"/>
                    <a:pt x="88" y="115"/>
                  </a:cubicBezTo>
                  <a:cubicBezTo>
                    <a:pt x="87" y="115"/>
                    <a:pt x="87" y="115"/>
                    <a:pt x="87" y="115"/>
                  </a:cubicBezTo>
                  <a:cubicBezTo>
                    <a:pt x="87" y="115"/>
                    <a:pt x="87" y="115"/>
                    <a:pt x="87" y="115"/>
                  </a:cubicBezTo>
                  <a:cubicBezTo>
                    <a:pt x="87" y="115"/>
                    <a:pt x="87" y="115"/>
                    <a:pt x="87" y="115"/>
                  </a:cubicBezTo>
                  <a:cubicBezTo>
                    <a:pt x="87" y="114"/>
                    <a:pt x="87" y="114"/>
                    <a:pt x="87" y="114"/>
                  </a:cubicBezTo>
                  <a:cubicBezTo>
                    <a:pt x="87" y="114"/>
                    <a:pt x="86" y="114"/>
                    <a:pt x="86" y="114"/>
                  </a:cubicBezTo>
                  <a:cubicBezTo>
                    <a:pt x="86" y="114"/>
                    <a:pt x="86" y="113"/>
                    <a:pt x="86" y="113"/>
                  </a:cubicBezTo>
                  <a:cubicBezTo>
                    <a:pt x="86" y="113"/>
                    <a:pt x="87" y="113"/>
                    <a:pt x="87" y="113"/>
                  </a:cubicBezTo>
                  <a:cubicBezTo>
                    <a:pt x="87" y="113"/>
                    <a:pt x="87" y="113"/>
                    <a:pt x="87" y="113"/>
                  </a:cubicBezTo>
                  <a:cubicBezTo>
                    <a:pt x="86" y="113"/>
                    <a:pt x="86" y="113"/>
                    <a:pt x="86" y="113"/>
                  </a:cubicBezTo>
                  <a:cubicBezTo>
                    <a:pt x="86" y="113"/>
                    <a:pt x="86" y="113"/>
                    <a:pt x="86" y="113"/>
                  </a:cubicBezTo>
                  <a:cubicBezTo>
                    <a:pt x="86" y="113"/>
                    <a:pt x="86" y="113"/>
                    <a:pt x="86" y="113"/>
                  </a:cubicBezTo>
                  <a:cubicBezTo>
                    <a:pt x="86" y="113"/>
                    <a:pt x="86" y="113"/>
                    <a:pt x="86" y="113"/>
                  </a:cubicBezTo>
                  <a:cubicBezTo>
                    <a:pt x="86" y="113"/>
                    <a:pt x="86" y="113"/>
                    <a:pt x="86" y="113"/>
                  </a:cubicBezTo>
                  <a:cubicBezTo>
                    <a:pt x="86" y="113"/>
                    <a:pt x="86" y="113"/>
                    <a:pt x="85" y="113"/>
                  </a:cubicBezTo>
                  <a:cubicBezTo>
                    <a:pt x="85" y="112"/>
                    <a:pt x="85" y="113"/>
                    <a:pt x="85" y="113"/>
                  </a:cubicBezTo>
                  <a:cubicBezTo>
                    <a:pt x="85" y="113"/>
                    <a:pt x="85" y="113"/>
                    <a:pt x="85" y="112"/>
                  </a:cubicBezTo>
                  <a:cubicBezTo>
                    <a:pt x="85" y="112"/>
                    <a:pt x="85" y="112"/>
                    <a:pt x="85" y="112"/>
                  </a:cubicBezTo>
                  <a:cubicBezTo>
                    <a:pt x="85" y="112"/>
                    <a:pt x="85" y="112"/>
                    <a:pt x="85" y="112"/>
                  </a:cubicBezTo>
                  <a:cubicBezTo>
                    <a:pt x="85" y="112"/>
                    <a:pt x="85" y="112"/>
                    <a:pt x="85" y="112"/>
                  </a:cubicBezTo>
                  <a:cubicBezTo>
                    <a:pt x="85" y="112"/>
                    <a:pt x="85" y="112"/>
                    <a:pt x="85" y="112"/>
                  </a:cubicBezTo>
                  <a:cubicBezTo>
                    <a:pt x="85" y="112"/>
                    <a:pt x="85" y="112"/>
                    <a:pt x="85" y="112"/>
                  </a:cubicBezTo>
                  <a:cubicBezTo>
                    <a:pt x="85" y="111"/>
                    <a:pt x="85" y="111"/>
                    <a:pt x="85" y="111"/>
                  </a:cubicBezTo>
                  <a:cubicBezTo>
                    <a:pt x="85" y="111"/>
                    <a:pt x="85" y="111"/>
                    <a:pt x="85" y="111"/>
                  </a:cubicBezTo>
                  <a:cubicBezTo>
                    <a:pt x="85" y="111"/>
                    <a:pt x="85" y="111"/>
                    <a:pt x="84" y="111"/>
                  </a:cubicBezTo>
                  <a:cubicBezTo>
                    <a:pt x="84" y="111"/>
                    <a:pt x="84" y="111"/>
                    <a:pt x="84" y="111"/>
                  </a:cubicBezTo>
                  <a:cubicBezTo>
                    <a:pt x="84" y="111"/>
                    <a:pt x="84" y="111"/>
                    <a:pt x="84" y="111"/>
                  </a:cubicBezTo>
                  <a:cubicBezTo>
                    <a:pt x="84" y="111"/>
                    <a:pt x="84" y="111"/>
                    <a:pt x="84" y="111"/>
                  </a:cubicBezTo>
                  <a:cubicBezTo>
                    <a:pt x="84" y="111"/>
                    <a:pt x="84" y="111"/>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09"/>
                    <a:pt x="84" y="109"/>
                  </a:cubicBezTo>
                  <a:cubicBezTo>
                    <a:pt x="84" y="109"/>
                    <a:pt x="84" y="109"/>
                    <a:pt x="84" y="109"/>
                  </a:cubicBezTo>
                  <a:cubicBezTo>
                    <a:pt x="84" y="109"/>
                    <a:pt x="84" y="109"/>
                    <a:pt x="84" y="109"/>
                  </a:cubicBezTo>
                  <a:cubicBezTo>
                    <a:pt x="84" y="109"/>
                    <a:pt x="83" y="109"/>
                    <a:pt x="83" y="109"/>
                  </a:cubicBezTo>
                  <a:cubicBezTo>
                    <a:pt x="83" y="109"/>
                    <a:pt x="83" y="109"/>
                    <a:pt x="83" y="109"/>
                  </a:cubicBezTo>
                  <a:cubicBezTo>
                    <a:pt x="83" y="109"/>
                    <a:pt x="83" y="108"/>
                    <a:pt x="83" y="108"/>
                  </a:cubicBezTo>
                  <a:cubicBezTo>
                    <a:pt x="83" y="108"/>
                    <a:pt x="83" y="108"/>
                    <a:pt x="83" y="108"/>
                  </a:cubicBezTo>
                  <a:cubicBezTo>
                    <a:pt x="83" y="108"/>
                    <a:pt x="83" y="108"/>
                    <a:pt x="83" y="108"/>
                  </a:cubicBezTo>
                  <a:cubicBezTo>
                    <a:pt x="83" y="108"/>
                    <a:pt x="83" y="108"/>
                    <a:pt x="83" y="108"/>
                  </a:cubicBezTo>
                  <a:cubicBezTo>
                    <a:pt x="83" y="108"/>
                    <a:pt x="83" y="108"/>
                    <a:pt x="83" y="108"/>
                  </a:cubicBezTo>
                  <a:cubicBezTo>
                    <a:pt x="83" y="108"/>
                    <a:pt x="83" y="108"/>
                    <a:pt x="83" y="108"/>
                  </a:cubicBezTo>
                  <a:cubicBezTo>
                    <a:pt x="83" y="108"/>
                    <a:pt x="83" y="108"/>
                    <a:pt x="83" y="107"/>
                  </a:cubicBezTo>
                  <a:cubicBezTo>
                    <a:pt x="83" y="107"/>
                    <a:pt x="83" y="107"/>
                    <a:pt x="83" y="107"/>
                  </a:cubicBezTo>
                  <a:cubicBezTo>
                    <a:pt x="82" y="107"/>
                    <a:pt x="82" y="107"/>
                    <a:pt x="82" y="107"/>
                  </a:cubicBezTo>
                  <a:cubicBezTo>
                    <a:pt x="82" y="107"/>
                    <a:pt x="82" y="107"/>
                    <a:pt x="82" y="107"/>
                  </a:cubicBezTo>
                  <a:cubicBezTo>
                    <a:pt x="82" y="107"/>
                    <a:pt x="82" y="107"/>
                    <a:pt x="82" y="107"/>
                  </a:cubicBezTo>
                  <a:cubicBezTo>
                    <a:pt x="82" y="107"/>
                    <a:pt x="82" y="107"/>
                    <a:pt x="82" y="107"/>
                  </a:cubicBezTo>
                  <a:cubicBezTo>
                    <a:pt x="82" y="107"/>
                    <a:pt x="82" y="107"/>
                    <a:pt x="82" y="106"/>
                  </a:cubicBezTo>
                  <a:cubicBezTo>
                    <a:pt x="82" y="106"/>
                    <a:pt x="82" y="106"/>
                    <a:pt x="82" y="106"/>
                  </a:cubicBezTo>
                  <a:cubicBezTo>
                    <a:pt x="82" y="106"/>
                    <a:pt x="82" y="106"/>
                    <a:pt x="81"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0" y="106"/>
                    <a:pt x="80" y="106"/>
                    <a:pt x="80" y="106"/>
                  </a:cubicBezTo>
                  <a:cubicBezTo>
                    <a:pt x="80" y="106"/>
                    <a:pt x="80" y="106"/>
                    <a:pt x="80" y="106"/>
                  </a:cubicBezTo>
                  <a:cubicBezTo>
                    <a:pt x="80" y="106"/>
                    <a:pt x="80" y="106"/>
                    <a:pt x="80" y="106"/>
                  </a:cubicBezTo>
                  <a:cubicBezTo>
                    <a:pt x="80" y="106"/>
                    <a:pt x="80" y="106"/>
                    <a:pt x="80" y="106"/>
                  </a:cubicBezTo>
                  <a:cubicBezTo>
                    <a:pt x="80" y="106"/>
                    <a:pt x="80" y="105"/>
                    <a:pt x="80" y="105"/>
                  </a:cubicBezTo>
                  <a:cubicBezTo>
                    <a:pt x="80" y="105"/>
                    <a:pt x="80" y="105"/>
                    <a:pt x="80" y="105"/>
                  </a:cubicBezTo>
                  <a:cubicBezTo>
                    <a:pt x="80" y="105"/>
                    <a:pt x="80" y="105"/>
                    <a:pt x="80" y="105"/>
                  </a:cubicBezTo>
                  <a:cubicBezTo>
                    <a:pt x="80" y="105"/>
                    <a:pt x="80" y="105"/>
                    <a:pt x="80" y="105"/>
                  </a:cubicBezTo>
                  <a:cubicBezTo>
                    <a:pt x="80" y="105"/>
                    <a:pt x="80" y="105"/>
                    <a:pt x="80"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8" y="105"/>
                  </a:cubicBezTo>
                  <a:cubicBezTo>
                    <a:pt x="78" y="105"/>
                    <a:pt x="78" y="105"/>
                    <a:pt x="78" y="105"/>
                  </a:cubicBezTo>
                  <a:cubicBezTo>
                    <a:pt x="78" y="104"/>
                    <a:pt x="78" y="104"/>
                    <a:pt x="78" y="104"/>
                  </a:cubicBezTo>
                  <a:cubicBezTo>
                    <a:pt x="78" y="104"/>
                    <a:pt x="78" y="104"/>
                    <a:pt x="78" y="104"/>
                  </a:cubicBezTo>
                  <a:cubicBezTo>
                    <a:pt x="78" y="104"/>
                    <a:pt x="78"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6" y="104"/>
                  </a:cubicBezTo>
                  <a:cubicBezTo>
                    <a:pt x="76" y="104"/>
                    <a:pt x="76" y="104"/>
                    <a:pt x="76" y="104"/>
                  </a:cubicBezTo>
                  <a:cubicBezTo>
                    <a:pt x="76" y="104"/>
                    <a:pt x="76" y="104"/>
                    <a:pt x="76" y="104"/>
                  </a:cubicBezTo>
                  <a:cubicBezTo>
                    <a:pt x="76" y="104"/>
                    <a:pt x="75" y="104"/>
                    <a:pt x="75" y="104"/>
                  </a:cubicBezTo>
                  <a:cubicBezTo>
                    <a:pt x="75" y="104"/>
                    <a:pt x="75" y="103"/>
                    <a:pt x="75" y="103"/>
                  </a:cubicBezTo>
                  <a:cubicBezTo>
                    <a:pt x="75" y="103"/>
                    <a:pt x="75" y="103"/>
                    <a:pt x="74" y="103"/>
                  </a:cubicBezTo>
                  <a:cubicBezTo>
                    <a:pt x="74" y="103"/>
                    <a:pt x="74" y="103"/>
                    <a:pt x="74" y="103"/>
                  </a:cubicBezTo>
                  <a:cubicBezTo>
                    <a:pt x="74" y="103"/>
                    <a:pt x="74" y="103"/>
                    <a:pt x="74" y="103"/>
                  </a:cubicBezTo>
                  <a:cubicBezTo>
                    <a:pt x="74" y="103"/>
                    <a:pt x="74" y="103"/>
                    <a:pt x="74" y="103"/>
                  </a:cubicBezTo>
                  <a:cubicBezTo>
                    <a:pt x="74" y="103"/>
                    <a:pt x="73" y="103"/>
                    <a:pt x="73" y="103"/>
                  </a:cubicBezTo>
                  <a:cubicBezTo>
                    <a:pt x="73" y="103"/>
                    <a:pt x="73" y="103"/>
                    <a:pt x="73" y="103"/>
                  </a:cubicBezTo>
                  <a:cubicBezTo>
                    <a:pt x="73" y="103"/>
                    <a:pt x="73" y="103"/>
                    <a:pt x="73" y="103"/>
                  </a:cubicBezTo>
                  <a:cubicBezTo>
                    <a:pt x="73" y="103"/>
                    <a:pt x="73" y="103"/>
                    <a:pt x="73" y="103"/>
                  </a:cubicBezTo>
                  <a:cubicBezTo>
                    <a:pt x="74" y="103"/>
                    <a:pt x="74" y="103"/>
                    <a:pt x="74" y="103"/>
                  </a:cubicBezTo>
                  <a:cubicBezTo>
                    <a:pt x="74" y="103"/>
                    <a:pt x="73" y="103"/>
                    <a:pt x="73" y="103"/>
                  </a:cubicBezTo>
                  <a:cubicBezTo>
                    <a:pt x="73" y="103"/>
                    <a:pt x="73" y="103"/>
                    <a:pt x="73" y="103"/>
                  </a:cubicBezTo>
                  <a:cubicBezTo>
                    <a:pt x="73" y="103"/>
                    <a:pt x="73" y="103"/>
                    <a:pt x="73" y="103"/>
                  </a:cubicBezTo>
                  <a:cubicBezTo>
                    <a:pt x="73" y="103"/>
                    <a:pt x="73" y="104"/>
                    <a:pt x="73" y="104"/>
                  </a:cubicBezTo>
                  <a:cubicBezTo>
                    <a:pt x="73" y="104"/>
                    <a:pt x="73" y="104"/>
                    <a:pt x="73" y="104"/>
                  </a:cubicBezTo>
                  <a:cubicBezTo>
                    <a:pt x="73" y="104"/>
                    <a:pt x="73" y="104"/>
                    <a:pt x="73" y="104"/>
                  </a:cubicBezTo>
                  <a:cubicBezTo>
                    <a:pt x="72" y="104"/>
                    <a:pt x="72" y="104"/>
                    <a:pt x="72" y="104"/>
                  </a:cubicBezTo>
                  <a:cubicBezTo>
                    <a:pt x="72" y="104"/>
                    <a:pt x="72" y="104"/>
                    <a:pt x="72" y="104"/>
                  </a:cubicBezTo>
                  <a:cubicBezTo>
                    <a:pt x="72" y="104"/>
                    <a:pt x="72" y="104"/>
                    <a:pt x="73" y="104"/>
                  </a:cubicBezTo>
                  <a:cubicBezTo>
                    <a:pt x="73" y="104"/>
                    <a:pt x="73" y="104"/>
                    <a:pt x="73" y="104"/>
                  </a:cubicBezTo>
                  <a:cubicBezTo>
                    <a:pt x="73" y="104"/>
                    <a:pt x="73" y="104"/>
                    <a:pt x="73" y="104"/>
                  </a:cubicBezTo>
                  <a:cubicBezTo>
                    <a:pt x="73" y="104"/>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2"/>
                    <a:pt x="73" y="102"/>
                  </a:cubicBezTo>
                  <a:cubicBezTo>
                    <a:pt x="73" y="102"/>
                    <a:pt x="73" y="102"/>
                    <a:pt x="73" y="102"/>
                  </a:cubicBezTo>
                  <a:cubicBezTo>
                    <a:pt x="73" y="102"/>
                    <a:pt x="73" y="102"/>
                    <a:pt x="73" y="102"/>
                  </a:cubicBezTo>
                  <a:cubicBezTo>
                    <a:pt x="73" y="102"/>
                    <a:pt x="73" y="102"/>
                    <a:pt x="73" y="102"/>
                  </a:cubicBezTo>
                  <a:cubicBezTo>
                    <a:pt x="73" y="102"/>
                    <a:pt x="73" y="102"/>
                    <a:pt x="73" y="102"/>
                  </a:cubicBezTo>
                  <a:cubicBezTo>
                    <a:pt x="73" y="102"/>
                    <a:pt x="73" y="101"/>
                    <a:pt x="73" y="101"/>
                  </a:cubicBezTo>
                  <a:cubicBezTo>
                    <a:pt x="73" y="101"/>
                    <a:pt x="73" y="101"/>
                    <a:pt x="73" y="101"/>
                  </a:cubicBezTo>
                  <a:cubicBezTo>
                    <a:pt x="73" y="101"/>
                    <a:pt x="73" y="101"/>
                    <a:pt x="73" y="101"/>
                  </a:cubicBezTo>
                  <a:cubicBezTo>
                    <a:pt x="73" y="101"/>
                    <a:pt x="73" y="101"/>
                    <a:pt x="73" y="101"/>
                  </a:cubicBezTo>
                  <a:cubicBezTo>
                    <a:pt x="73" y="101"/>
                    <a:pt x="72" y="101"/>
                    <a:pt x="72" y="101"/>
                  </a:cubicBezTo>
                  <a:cubicBezTo>
                    <a:pt x="72" y="101"/>
                    <a:pt x="72" y="101"/>
                    <a:pt x="72" y="101"/>
                  </a:cubicBezTo>
                  <a:cubicBezTo>
                    <a:pt x="72" y="100"/>
                    <a:pt x="72" y="100"/>
                    <a:pt x="72" y="100"/>
                  </a:cubicBezTo>
                  <a:cubicBezTo>
                    <a:pt x="72" y="100"/>
                    <a:pt x="72" y="100"/>
                    <a:pt x="72" y="100"/>
                  </a:cubicBezTo>
                  <a:cubicBezTo>
                    <a:pt x="72" y="100"/>
                    <a:pt x="72" y="100"/>
                    <a:pt x="72" y="100"/>
                  </a:cubicBezTo>
                  <a:cubicBezTo>
                    <a:pt x="71" y="100"/>
                    <a:pt x="71" y="100"/>
                    <a:pt x="71" y="99"/>
                  </a:cubicBezTo>
                  <a:cubicBezTo>
                    <a:pt x="71" y="99"/>
                    <a:pt x="71" y="99"/>
                    <a:pt x="71" y="99"/>
                  </a:cubicBezTo>
                  <a:cubicBezTo>
                    <a:pt x="71" y="99"/>
                    <a:pt x="71" y="98"/>
                    <a:pt x="71" y="98"/>
                  </a:cubicBezTo>
                  <a:cubicBezTo>
                    <a:pt x="71" y="98"/>
                    <a:pt x="71" y="98"/>
                    <a:pt x="71" y="98"/>
                  </a:cubicBezTo>
                  <a:cubicBezTo>
                    <a:pt x="71" y="98"/>
                    <a:pt x="71" y="98"/>
                    <a:pt x="71" y="98"/>
                  </a:cubicBezTo>
                  <a:cubicBezTo>
                    <a:pt x="71" y="97"/>
                    <a:pt x="70" y="97"/>
                    <a:pt x="70" y="97"/>
                  </a:cubicBezTo>
                  <a:cubicBezTo>
                    <a:pt x="70" y="97"/>
                    <a:pt x="70" y="97"/>
                    <a:pt x="70" y="97"/>
                  </a:cubicBezTo>
                  <a:cubicBezTo>
                    <a:pt x="70" y="97"/>
                    <a:pt x="70" y="97"/>
                    <a:pt x="70" y="97"/>
                  </a:cubicBezTo>
                  <a:cubicBezTo>
                    <a:pt x="70" y="97"/>
                    <a:pt x="70" y="97"/>
                    <a:pt x="70" y="96"/>
                  </a:cubicBezTo>
                  <a:cubicBezTo>
                    <a:pt x="70" y="96"/>
                    <a:pt x="70" y="96"/>
                    <a:pt x="70" y="96"/>
                  </a:cubicBezTo>
                  <a:cubicBezTo>
                    <a:pt x="70" y="96"/>
                    <a:pt x="70" y="96"/>
                    <a:pt x="70" y="96"/>
                  </a:cubicBezTo>
                  <a:cubicBezTo>
                    <a:pt x="70" y="96"/>
                    <a:pt x="70" y="96"/>
                    <a:pt x="70" y="96"/>
                  </a:cubicBezTo>
                  <a:cubicBezTo>
                    <a:pt x="70" y="96"/>
                    <a:pt x="70" y="96"/>
                    <a:pt x="70" y="96"/>
                  </a:cubicBezTo>
                  <a:cubicBezTo>
                    <a:pt x="70" y="96"/>
                    <a:pt x="70" y="96"/>
                    <a:pt x="70" y="96"/>
                  </a:cubicBezTo>
                  <a:cubicBezTo>
                    <a:pt x="70" y="96"/>
                    <a:pt x="70" y="95"/>
                    <a:pt x="70" y="95"/>
                  </a:cubicBezTo>
                  <a:cubicBezTo>
                    <a:pt x="70" y="95"/>
                    <a:pt x="70" y="95"/>
                    <a:pt x="70" y="95"/>
                  </a:cubicBezTo>
                  <a:cubicBezTo>
                    <a:pt x="70" y="95"/>
                    <a:pt x="70" y="95"/>
                    <a:pt x="70" y="95"/>
                  </a:cubicBezTo>
                  <a:cubicBezTo>
                    <a:pt x="70" y="95"/>
                    <a:pt x="70" y="95"/>
                    <a:pt x="70" y="95"/>
                  </a:cubicBezTo>
                  <a:cubicBezTo>
                    <a:pt x="70" y="95"/>
                    <a:pt x="70" y="95"/>
                    <a:pt x="70" y="95"/>
                  </a:cubicBezTo>
                  <a:cubicBezTo>
                    <a:pt x="70" y="95"/>
                    <a:pt x="70" y="95"/>
                    <a:pt x="70" y="95"/>
                  </a:cubicBezTo>
                  <a:cubicBezTo>
                    <a:pt x="70" y="95"/>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69" y="94"/>
                    <a:pt x="69" y="94"/>
                    <a:pt x="69" y="94"/>
                  </a:cubicBezTo>
                  <a:cubicBezTo>
                    <a:pt x="69" y="94"/>
                    <a:pt x="69" y="94"/>
                    <a:pt x="69" y="93"/>
                  </a:cubicBezTo>
                  <a:cubicBezTo>
                    <a:pt x="69" y="93"/>
                    <a:pt x="70" y="93"/>
                    <a:pt x="70" y="93"/>
                  </a:cubicBezTo>
                  <a:cubicBezTo>
                    <a:pt x="70" y="93"/>
                    <a:pt x="69" y="93"/>
                    <a:pt x="69" y="93"/>
                  </a:cubicBezTo>
                  <a:cubicBezTo>
                    <a:pt x="69" y="93"/>
                    <a:pt x="69" y="93"/>
                    <a:pt x="69" y="93"/>
                  </a:cubicBezTo>
                  <a:cubicBezTo>
                    <a:pt x="69" y="93"/>
                    <a:pt x="69" y="93"/>
                    <a:pt x="69" y="93"/>
                  </a:cubicBezTo>
                  <a:cubicBezTo>
                    <a:pt x="69" y="93"/>
                    <a:pt x="69" y="93"/>
                    <a:pt x="69" y="93"/>
                  </a:cubicBezTo>
                  <a:cubicBezTo>
                    <a:pt x="69" y="93"/>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1"/>
                  </a:cubicBezTo>
                  <a:cubicBezTo>
                    <a:pt x="68" y="91"/>
                    <a:pt x="68" y="91"/>
                    <a:pt x="68" y="91"/>
                  </a:cubicBezTo>
                  <a:cubicBezTo>
                    <a:pt x="68" y="91"/>
                    <a:pt x="68" y="91"/>
                    <a:pt x="68" y="91"/>
                  </a:cubicBezTo>
                  <a:cubicBezTo>
                    <a:pt x="68" y="91"/>
                    <a:pt x="68" y="91"/>
                    <a:pt x="68" y="91"/>
                  </a:cubicBezTo>
                  <a:cubicBezTo>
                    <a:pt x="68" y="91"/>
                    <a:pt x="68" y="91"/>
                    <a:pt x="68" y="91"/>
                  </a:cubicBezTo>
                  <a:cubicBezTo>
                    <a:pt x="68" y="91"/>
                    <a:pt x="68" y="91"/>
                    <a:pt x="68" y="91"/>
                  </a:cubicBezTo>
                  <a:cubicBezTo>
                    <a:pt x="68" y="91"/>
                    <a:pt x="68" y="91"/>
                    <a:pt x="68" y="91"/>
                  </a:cubicBezTo>
                  <a:cubicBezTo>
                    <a:pt x="68" y="90"/>
                    <a:pt x="68" y="90"/>
                    <a:pt x="68" y="90"/>
                  </a:cubicBezTo>
                  <a:cubicBezTo>
                    <a:pt x="68" y="90"/>
                    <a:pt x="68" y="90"/>
                    <a:pt x="68" y="90"/>
                  </a:cubicBezTo>
                  <a:cubicBezTo>
                    <a:pt x="68" y="90"/>
                    <a:pt x="67" y="90"/>
                    <a:pt x="67" y="90"/>
                  </a:cubicBezTo>
                  <a:cubicBezTo>
                    <a:pt x="67" y="90"/>
                    <a:pt x="68" y="90"/>
                    <a:pt x="68" y="90"/>
                  </a:cubicBezTo>
                  <a:cubicBezTo>
                    <a:pt x="68" y="90"/>
                    <a:pt x="68" y="90"/>
                    <a:pt x="68" y="90"/>
                  </a:cubicBezTo>
                  <a:cubicBezTo>
                    <a:pt x="68" y="90"/>
                    <a:pt x="68" y="90"/>
                    <a:pt x="68" y="90"/>
                  </a:cubicBezTo>
                  <a:cubicBezTo>
                    <a:pt x="68" y="90"/>
                    <a:pt x="68" y="90"/>
                    <a:pt x="68" y="90"/>
                  </a:cubicBezTo>
                  <a:cubicBezTo>
                    <a:pt x="68" y="90"/>
                    <a:pt x="68" y="91"/>
                    <a:pt x="68" y="91"/>
                  </a:cubicBezTo>
                  <a:cubicBezTo>
                    <a:pt x="68" y="91"/>
                    <a:pt x="68" y="91"/>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8"/>
                    <a:pt x="68" y="88"/>
                  </a:cubicBezTo>
                  <a:cubicBezTo>
                    <a:pt x="68" y="88"/>
                    <a:pt x="68" y="88"/>
                    <a:pt x="68" y="88"/>
                  </a:cubicBezTo>
                  <a:cubicBezTo>
                    <a:pt x="68" y="88"/>
                    <a:pt x="68" y="88"/>
                    <a:pt x="68" y="88"/>
                  </a:cubicBezTo>
                  <a:cubicBezTo>
                    <a:pt x="68" y="88"/>
                    <a:pt x="68" y="88"/>
                    <a:pt x="68" y="88"/>
                  </a:cubicBezTo>
                  <a:cubicBezTo>
                    <a:pt x="68" y="88"/>
                    <a:pt x="68" y="88"/>
                    <a:pt x="68" y="88"/>
                  </a:cubicBezTo>
                  <a:cubicBezTo>
                    <a:pt x="68" y="88"/>
                    <a:pt x="68" y="88"/>
                    <a:pt x="68" y="88"/>
                  </a:cubicBezTo>
                  <a:cubicBezTo>
                    <a:pt x="68" y="88"/>
                    <a:pt x="68" y="88"/>
                    <a:pt x="67" y="88"/>
                  </a:cubicBezTo>
                  <a:cubicBezTo>
                    <a:pt x="67" y="87"/>
                    <a:pt x="67" y="87"/>
                    <a:pt x="67" y="87"/>
                  </a:cubicBezTo>
                  <a:cubicBezTo>
                    <a:pt x="67" y="87"/>
                    <a:pt x="67" y="87"/>
                    <a:pt x="67" y="87"/>
                  </a:cubicBezTo>
                  <a:cubicBezTo>
                    <a:pt x="67" y="87"/>
                    <a:pt x="67" y="86"/>
                    <a:pt x="67" y="86"/>
                  </a:cubicBezTo>
                  <a:cubicBezTo>
                    <a:pt x="67" y="86"/>
                    <a:pt x="67" y="86"/>
                    <a:pt x="67" y="86"/>
                  </a:cubicBezTo>
                  <a:cubicBezTo>
                    <a:pt x="67" y="86"/>
                    <a:pt x="67" y="86"/>
                    <a:pt x="67" y="86"/>
                  </a:cubicBezTo>
                  <a:cubicBezTo>
                    <a:pt x="67" y="86"/>
                    <a:pt x="67" y="86"/>
                    <a:pt x="67" y="86"/>
                  </a:cubicBezTo>
                  <a:cubicBezTo>
                    <a:pt x="67" y="86"/>
                    <a:pt x="67" y="85"/>
                    <a:pt x="67" y="85"/>
                  </a:cubicBezTo>
                  <a:cubicBezTo>
                    <a:pt x="67" y="85"/>
                    <a:pt x="67" y="85"/>
                    <a:pt x="67" y="85"/>
                  </a:cubicBezTo>
                  <a:cubicBezTo>
                    <a:pt x="67" y="85"/>
                    <a:pt x="67" y="85"/>
                    <a:pt x="67" y="85"/>
                  </a:cubicBezTo>
                  <a:cubicBezTo>
                    <a:pt x="67" y="85"/>
                    <a:pt x="67" y="85"/>
                    <a:pt x="67" y="85"/>
                  </a:cubicBezTo>
                  <a:cubicBezTo>
                    <a:pt x="67" y="85"/>
                    <a:pt x="67" y="85"/>
                    <a:pt x="67" y="85"/>
                  </a:cubicBezTo>
                  <a:cubicBezTo>
                    <a:pt x="67" y="85"/>
                    <a:pt x="67" y="85"/>
                    <a:pt x="67" y="85"/>
                  </a:cubicBezTo>
                  <a:cubicBezTo>
                    <a:pt x="67" y="84"/>
                    <a:pt x="67" y="84"/>
                    <a:pt x="67" y="84"/>
                  </a:cubicBezTo>
                  <a:cubicBezTo>
                    <a:pt x="66" y="84"/>
                    <a:pt x="66" y="84"/>
                    <a:pt x="66" y="84"/>
                  </a:cubicBezTo>
                  <a:cubicBezTo>
                    <a:pt x="66" y="84"/>
                    <a:pt x="66" y="84"/>
                    <a:pt x="66" y="84"/>
                  </a:cubicBezTo>
                  <a:cubicBezTo>
                    <a:pt x="66" y="84"/>
                    <a:pt x="66" y="84"/>
                    <a:pt x="66" y="84"/>
                  </a:cubicBezTo>
                  <a:cubicBezTo>
                    <a:pt x="66" y="84"/>
                    <a:pt x="67" y="84"/>
                    <a:pt x="67" y="84"/>
                  </a:cubicBezTo>
                  <a:cubicBezTo>
                    <a:pt x="67" y="84"/>
                    <a:pt x="67" y="84"/>
                    <a:pt x="67" y="83"/>
                  </a:cubicBezTo>
                  <a:cubicBezTo>
                    <a:pt x="67" y="83"/>
                    <a:pt x="67" y="83"/>
                    <a:pt x="67" y="83"/>
                  </a:cubicBezTo>
                  <a:cubicBezTo>
                    <a:pt x="67" y="83"/>
                    <a:pt x="67" y="83"/>
                    <a:pt x="67" y="83"/>
                  </a:cubicBezTo>
                  <a:cubicBezTo>
                    <a:pt x="67" y="83"/>
                    <a:pt x="67" y="83"/>
                    <a:pt x="67" y="83"/>
                  </a:cubicBezTo>
                  <a:cubicBezTo>
                    <a:pt x="67" y="83"/>
                    <a:pt x="67" y="83"/>
                    <a:pt x="67" y="83"/>
                  </a:cubicBezTo>
                  <a:cubicBezTo>
                    <a:pt x="67" y="83"/>
                    <a:pt x="67" y="83"/>
                    <a:pt x="67" y="82"/>
                  </a:cubicBezTo>
                  <a:cubicBezTo>
                    <a:pt x="67" y="82"/>
                    <a:pt x="67" y="82"/>
                    <a:pt x="67" y="82"/>
                  </a:cubicBezTo>
                  <a:cubicBezTo>
                    <a:pt x="67" y="82"/>
                    <a:pt x="67" y="82"/>
                    <a:pt x="67" y="82"/>
                  </a:cubicBezTo>
                  <a:cubicBezTo>
                    <a:pt x="67" y="82"/>
                    <a:pt x="67" y="82"/>
                    <a:pt x="67" y="82"/>
                  </a:cubicBezTo>
                  <a:cubicBezTo>
                    <a:pt x="67" y="82"/>
                    <a:pt x="67" y="81"/>
                    <a:pt x="67" y="81"/>
                  </a:cubicBezTo>
                  <a:cubicBezTo>
                    <a:pt x="67" y="81"/>
                    <a:pt x="67" y="81"/>
                    <a:pt x="67" y="81"/>
                  </a:cubicBezTo>
                  <a:cubicBezTo>
                    <a:pt x="67" y="81"/>
                    <a:pt x="67" y="81"/>
                    <a:pt x="66" y="81"/>
                  </a:cubicBezTo>
                  <a:cubicBezTo>
                    <a:pt x="66" y="81"/>
                    <a:pt x="66" y="81"/>
                    <a:pt x="66" y="81"/>
                  </a:cubicBezTo>
                  <a:cubicBezTo>
                    <a:pt x="66" y="81"/>
                    <a:pt x="66" y="81"/>
                    <a:pt x="66" y="81"/>
                  </a:cubicBezTo>
                  <a:cubicBezTo>
                    <a:pt x="66" y="81"/>
                    <a:pt x="66" y="81"/>
                    <a:pt x="66" y="81"/>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8"/>
                    <a:pt x="66" y="78"/>
                    <a:pt x="66" y="78"/>
                  </a:cubicBezTo>
                  <a:cubicBezTo>
                    <a:pt x="65" y="78"/>
                    <a:pt x="65" y="78"/>
                    <a:pt x="65" y="78"/>
                  </a:cubicBezTo>
                  <a:cubicBezTo>
                    <a:pt x="65" y="78"/>
                    <a:pt x="65" y="78"/>
                    <a:pt x="65" y="78"/>
                  </a:cubicBezTo>
                  <a:cubicBezTo>
                    <a:pt x="65" y="78"/>
                    <a:pt x="65" y="78"/>
                    <a:pt x="65" y="78"/>
                  </a:cubicBezTo>
                  <a:cubicBezTo>
                    <a:pt x="65"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7"/>
                    <a:pt x="64" y="77"/>
                  </a:cubicBezTo>
                  <a:cubicBezTo>
                    <a:pt x="64" y="77"/>
                    <a:pt x="64" y="77"/>
                    <a:pt x="64" y="77"/>
                  </a:cubicBezTo>
                  <a:cubicBezTo>
                    <a:pt x="64" y="77"/>
                    <a:pt x="64" y="77"/>
                    <a:pt x="64" y="77"/>
                  </a:cubicBezTo>
                  <a:cubicBezTo>
                    <a:pt x="64" y="77"/>
                    <a:pt x="64" y="77"/>
                    <a:pt x="64" y="77"/>
                  </a:cubicBezTo>
                  <a:cubicBezTo>
                    <a:pt x="63" y="77"/>
                    <a:pt x="63" y="77"/>
                    <a:pt x="63" y="77"/>
                  </a:cubicBezTo>
                  <a:cubicBezTo>
                    <a:pt x="63" y="77"/>
                    <a:pt x="63" y="77"/>
                    <a:pt x="63" y="77"/>
                  </a:cubicBezTo>
                  <a:cubicBezTo>
                    <a:pt x="63" y="77"/>
                    <a:pt x="63" y="77"/>
                    <a:pt x="63" y="77"/>
                  </a:cubicBezTo>
                  <a:cubicBezTo>
                    <a:pt x="63" y="77"/>
                    <a:pt x="63" y="77"/>
                    <a:pt x="63" y="77"/>
                  </a:cubicBezTo>
                  <a:cubicBezTo>
                    <a:pt x="63" y="77"/>
                    <a:pt x="63" y="77"/>
                    <a:pt x="63" y="76"/>
                  </a:cubicBezTo>
                  <a:cubicBezTo>
                    <a:pt x="63" y="76"/>
                    <a:pt x="63" y="76"/>
                    <a:pt x="63" y="76"/>
                  </a:cubicBezTo>
                  <a:cubicBezTo>
                    <a:pt x="62" y="76"/>
                    <a:pt x="62" y="76"/>
                    <a:pt x="62" y="76"/>
                  </a:cubicBezTo>
                  <a:cubicBezTo>
                    <a:pt x="62" y="76"/>
                    <a:pt x="62" y="76"/>
                    <a:pt x="62" y="76"/>
                  </a:cubicBezTo>
                  <a:cubicBezTo>
                    <a:pt x="62" y="76"/>
                    <a:pt x="62" y="76"/>
                    <a:pt x="62" y="76"/>
                  </a:cubicBezTo>
                  <a:cubicBezTo>
                    <a:pt x="62" y="76"/>
                    <a:pt x="62" y="75"/>
                    <a:pt x="62" y="75"/>
                  </a:cubicBezTo>
                  <a:cubicBezTo>
                    <a:pt x="62" y="75"/>
                    <a:pt x="62" y="75"/>
                    <a:pt x="62" y="75"/>
                  </a:cubicBezTo>
                  <a:cubicBezTo>
                    <a:pt x="62" y="75"/>
                    <a:pt x="61" y="75"/>
                    <a:pt x="61" y="75"/>
                  </a:cubicBezTo>
                  <a:cubicBezTo>
                    <a:pt x="61" y="75"/>
                    <a:pt x="61" y="75"/>
                    <a:pt x="61" y="75"/>
                  </a:cubicBezTo>
                  <a:cubicBezTo>
                    <a:pt x="61" y="75"/>
                    <a:pt x="61" y="75"/>
                    <a:pt x="61" y="75"/>
                  </a:cubicBezTo>
                  <a:cubicBezTo>
                    <a:pt x="61" y="75"/>
                    <a:pt x="61" y="74"/>
                    <a:pt x="61" y="74"/>
                  </a:cubicBezTo>
                  <a:cubicBezTo>
                    <a:pt x="61" y="74"/>
                    <a:pt x="61" y="74"/>
                    <a:pt x="61" y="74"/>
                  </a:cubicBezTo>
                  <a:cubicBezTo>
                    <a:pt x="61" y="74"/>
                    <a:pt x="61" y="74"/>
                    <a:pt x="61" y="74"/>
                  </a:cubicBezTo>
                  <a:cubicBezTo>
                    <a:pt x="61" y="74"/>
                    <a:pt x="61" y="74"/>
                    <a:pt x="61" y="74"/>
                  </a:cubicBezTo>
                  <a:cubicBezTo>
                    <a:pt x="61" y="74"/>
                    <a:pt x="61" y="74"/>
                    <a:pt x="61" y="74"/>
                  </a:cubicBezTo>
                  <a:cubicBezTo>
                    <a:pt x="61" y="74"/>
                    <a:pt x="61" y="73"/>
                    <a:pt x="61" y="73"/>
                  </a:cubicBezTo>
                  <a:cubicBezTo>
                    <a:pt x="61" y="73"/>
                    <a:pt x="61" y="73"/>
                    <a:pt x="60" y="73"/>
                  </a:cubicBezTo>
                  <a:cubicBezTo>
                    <a:pt x="60" y="73"/>
                    <a:pt x="60" y="73"/>
                    <a:pt x="60" y="73"/>
                  </a:cubicBezTo>
                  <a:cubicBezTo>
                    <a:pt x="60" y="73"/>
                    <a:pt x="60" y="73"/>
                    <a:pt x="60" y="73"/>
                  </a:cubicBezTo>
                  <a:cubicBezTo>
                    <a:pt x="60" y="73"/>
                    <a:pt x="60" y="73"/>
                    <a:pt x="60" y="73"/>
                  </a:cubicBezTo>
                  <a:cubicBezTo>
                    <a:pt x="60" y="73"/>
                    <a:pt x="60" y="73"/>
                    <a:pt x="60" y="73"/>
                  </a:cubicBezTo>
                  <a:cubicBezTo>
                    <a:pt x="60" y="73"/>
                    <a:pt x="60" y="73"/>
                    <a:pt x="60" y="73"/>
                  </a:cubicBezTo>
                  <a:cubicBezTo>
                    <a:pt x="60" y="73"/>
                    <a:pt x="60" y="73"/>
                    <a:pt x="60" y="72"/>
                  </a:cubicBezTo>
                  <a:cubicBezTo>
                    <a:pt x="60" y="72"/>
                    <a:pt x="60" y="72"/>
                    <a:pt x="60" y="72"/>
                  </a:cubicBezTo>
                  <a:cubicBezTo>
                    <a:pt x="60" y="72"/>
                    <a:pt x="60" y="72"/>
                    <a:pt x="60" y="72"/>
                  </a:cubicBezTo>
                  <a:cubicBezTo>
                    <a:pt x="60" y="72"/>
                    <a:pt x="60" y="72"/>
                    <a:pt x="60" y="72"/>
                  </a:cubicBezTo>
                  <a:cubicBezTo>
                    <a:pt x="60" y="72"/>
                    <a:pt x="60" y="72"/>
                    <a:pt x="60" y="72"/>
                  </a:cubicBezTo>
                  <a:cubicBezTo>
                    <a:pt x="60" y="72"/>
                    <a:pt x="60" y="72"/>
                    <a:pt x="60" y="72"/>
                  </a:cubicBezTo>
                  <a:cubicBezTo>
                    <a:pt x="60" y="71"/>
                    <a:pt x="60" y="71"/>
                    <a:pt x="60" y="71"/>
                  </a:cubicBezTo>
                  <a:cubicBezTo>
                    <a:pt x="60"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0"/>
                    <a:pt x="59" y="70"/>
                  </a:cubicBezTo>
                  <a:cubicBezTo>
                    <a:pt x="59" y="70"/>
                    <a:pt x="59" y="70"/>
                    <a:pt x="59" y="70"/>
                  </a:cubicBezTo>
                  <a:cubicBezTo>
                    <a:pt x="59" y="70"/>
                    <a:pt x="59" y="70"/>
                    <a:pt x="59" y="70"/>
                  </a:cubicBezTo>
                  <a:cubicBezTo>
                    <a:pt x="59" y="70"/>
                    <a:pt x="59" y="70"/>
                    <a:pt x="59" y="70"/>
                  </a:cubicBezTo>
                  <a:cubicBezTo>
                    <a:pt x="58" y="70"/>
                    <a:pt x="58" y="70"/>
                    <a:pt x="58" y="70"/>
                  </a:cubicBezTo>
                  <a:cubicBezTo>
                    <a:pt x="58" y="70"/>
                    <a:pt x="58" y="70"/>
                    <a:pt x="58" y="70"/>
                  </a:cubicBezTo>
                  <a:cubicBezTo>
                    <a:pt x="58" y="70"/>
                    <a:pt x="58" y="70"/>
                    <a:pt x="58" y="70"/>
                  </a:cubicBezTo>
                  <a:cubicBezTo>
                    <a:pt x="58" y="70"/>
                    <a:pt x="58" y="70"/>
                    <a:pt x="58" y="70"/>
                  </a:cubicBezTo>
                  <a:cubicBezTo>
                    <a:pt x="57" y="70"/>
                    <a:pt x="57" y="70"/>
                    <a:pt x="57" y="70"/>
                  </a:cubicBezTo>
                  <a:cubicBezTo>
                    <a:pt x="57" y="70"/>
                    <a:pt x="57" y="70"/>
                    <a:pt x="57" y="70"/>
                  </a:cubicBezTo>
                  <a:cubicBezTo>
                    <a:pt x="57" y="70"/>
                    <a:pt x="57" y="70"/>
                    <a:pt x="57"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5" y="70"/>
                  </a:cubicBezTo>
                  <a:cubicBezTo>
                    <a:pt x="55" y="70"/>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4" y="69"/>
                  </a:cubicBezTo>
                  <a:cubicBezTo>
                    <a:pt x="54" y="68"/>
                    <a:pt x="54" y="69"/>
                    <a:pt x="54" y="69"/>
                  </a:cubicBezTo>
                  <a:cubicBezTo>
                    <a:pt x="54" y="69"/>
                    <a:pt x="54" y="68"/>
                    <a:pt x="54" y="68"/>
                  </a:cubicBezTo>
                  <a:cubicBezTo>
                    <a:pt x="54" y="68"/>
                    <a:pt x="54" y="68"/>
                    <a:pt x="54" y="68"/>
                  </a:cubicBezTo>
                  <a:cubicBezTo>
                    <a:pt x="54" y="68"/>
                    <a:pt x="54" y="68"/>
                    <a:pt x="54" y="68"/>
                  </a:cubicBezTo>
                  <a:cubicBezTo>
                    <a:pt x="54" y="68"/>
                    <a:pt x="54"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3" y="68"/>
                  </a:cubicBezTo>
                  <a:cubicBezTo>
                    <a:pt x="53" y="68"/>
                    <a:pt x="53" y="68"/>
                    <a:pt x="52" y="68"/>
                  </a:cubicBezTo>
                  <a:cubicBezTo>
                    <a:pt x="52" y="68"/>
                    <a:pt x="52" y="68"/>
                    <a:pt x="52" y="68"/>
                  </a:cubicBezTo>
                  <a:cubicBezTo>
                    <a:pt x="52" y="68"/>
                    <a:pt x="52" y="67"/>
                    <a:pt x="52" y="67"/>
                  </a:cubicBezTo>
                  <a:cubicBezTo>
                    <a:pt x="52" y="67"/>
                    <a:pt x="52" y="67"/>
                    <a:pt x="52" y="67"/>
                  </a:cubicBezTo>
                  <a:cubicBezTo>
                    <a:pt x="52" y="67"/>
                    <a:pt x="52" y="67"/>
                    <a:pt x="52" y="67"/>
                  </a:cubicBezTo>
                  <a:cubicBezTo>
                    <a:pt x="52" y="67"/>
                    <a:pt x="52" y="67"/>
                    <a:pt x="52" y="67"/>
                  </a:cubicBezTo>
                  <a:cubicBezTo>
                    <a:pt x="52" y="67"/>
                    <a:pt x="52" y="67"/>
                    <a:pt x="52" y="67"/>
                  </a:cubicBezTo>
                  <a:cubicBezTo>
                    <a:pt x="52" y="67"/>
                    <a:pt x="52" y="67"/>
                    <a:pt x="52" y="67"/>
                  </a:cubicBezTo>
                  <a:cubicBezTo>
                    <a:pt x="52" y="67"/>
                    <a:pt x="52" y="67"/>
                    <a:pt x="51" y="67"/>
                  </a:cubicBezTo>
                  <a:cubicBezTo>
                    <a:pt x="51" y="67"/>
                    <a:pt x="51" y="67"/>
                    <a:pt x="51" y="67"/>
                  </a:cubicBezTo>
                  <a:cubicBezTo>
                    <a:pt x="51" y="67"/>
                    <a:pt x="51" y="67"/>
                    <a:pt x="51" y="67"/>
                  </a:cubicBezTo>
                  <a:cubicBezTo>
                    <a:pt x="51" y="67"/>
                    <a:pt x="51" y="67"/>
                    <a:pt x="51" y="67"/>
                  </a:cubicBezTo>
                  <a:cubicBezTo>
                    <a:pt x="51" y="67"/>
                    <a:pt x="51" y="67"/>
                    <a:pt x="51" y="67"/>
                  </a:cubicBezTo>
                  <a:cubicBezTo>
                    <a:pt x="51" y="67"/>
                    <a:pt x="51" y="67"/>
                    <a:pt x="51" y="67"/>
                  </a:cubicBezTo>
                  <a:cubicBezTo>
                    <a:pt x="51" y="67"/>
                    <a:pt x="50" y="67"/>
                    <a:pt x="50" y="67"/>
                  </a:cubicBezTo>
                  <a:cubicBezTo>
                    <a:pt x="50" y="67"/>
                    <a:pt x="50" y="67"/>
                    <a:pt x="50" y="67"/>
                  </a:cubicBezTo>
                  <a:cubicBezTo>
                    <a:pt x="50" y="67"/>
                    <a:pt x="50" y="67"/>
                    <a:pt x="50" y="67"/>
                  </a:cubicBezTo>
                  <a:cubicBezTo>
                    <a:pt x="50" y="67"/>
                    <a:pt x="50" y="67"/>
                    <a:pt x="50" y="67"/>
                  </a:cubicBezTo>
                  <a:cubicBezTo>
                    <a:pt x="50" y="67"/>
                    <a:pt x="50" y="66"/>
                    <a:pt x="50" y="66"/>
                  </a:cubicBezTo>
                  <a:cubicBezTo>
                    <a:pt x="50" y="66"/>
                    <a:pt x="49" y="66"/>
                    <a:pt x="49" y="66"/>
                  </a:cubicBezTo>
                  <a:cubicBezTo>
                    <a:pt x="49" y="67"/>
                    <a:pt x="49" y="67"/>
                    <a:pt x="49" y="67"/>
                  </a:cubicBezTo>
                  <a:cubicBezTo>
                    <a:pt x="49" y="67"/>
                    <a:pt x="49" y="67"/>
                    <a:pt x="49" y="67"/>
                  </a:cubicBezTo>
                  <a:cubicBezTo>
                    <a:pt x="49" y="67"/>
                    <a:pt x="49" y="67"/>
                    <a:pt x="49" y="67"/>
                  </a:cubicBezTo>
                  <a:cubicBezTo>
                    <a:pt x="49" y="67"/>
                    <a:pt x="49" y="67"/>
                    <a:pt x="49" y="67"/>
                  </a:cubicBezTo>
                  <a:cubicBezTo>
                    <a:pt x="49" y="67"/>
                    <a:pt x="49" y="67"/>
                    <a:pt x="49" y="67"/>
                  </a:cubicBezTo>
                  <a:cubicBezTo>
                    <a:pt x="49" y="67"/>
                    <a:pt x="48" y="67"/>
                    <a:pt x="48" y="67"/>
                  </a:cubicBezTo>
                  <a:cubicBezTo>
                    <a:pt x="48" y="67"/>
                    <a:pt x="48" y="67"/>
                    <a:pt x="48" y="67"/>
                  </a:cubicBezTo>
                  <a:cubicBezTo>
                    <a:pt x="48" y="68"/>
                    <a:pt x="49" y="68"/>
                    <a:pt x="49" y="68"/>
                  </a:cubicBezTo>
                  <a:cubicBezTo>
                    <a:pt x="49" y="68"/>
                    <a:pt x="49" y="68"/>
                    <a:pt x="49" y="68"/>
                  </a:cubicBezTo>
                  <a:cubicBezTo>
                    <a:pt x="49" y="68"/>
                    <a:pt x="49" y="68"/>
                    <a:pt x="49"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9"/>
                    <a:pt x="48" y="69"/>
                  </a:cubicBezTo>
                  <a:cubicBezTo>
                    <a:pt x="48" y="69"/>
                    <a:pt x="48" y="69"/>
                    <a:pt x="48" y="69"/>
                  </a:cubicBezTo>
                  <a:cubicBezTo>
                    <a:pt x="48" y="69"/>
                    <a:pt x="47" y="69"/>
                    <a:pt x="47" y="69"/>
                  </a:cubicBezTo>
                  <a:cubicBezTo>
                    <a:pt x="47" y="69"/>
                    <a:pt x="47" y="69"/>
                    <a:pt x="47" y="69"/>
                  </a:cubicBezTo>
                  <a:cubicBezTo>
                    <a:pt x="47" y="69"/>
                    <a:pt x="47" y="69"/>
                    <a:pt x="47" y="69"/>
                  </a:cubicBezTo>
                  <a:cubicBezTo>
                    <a:pt x="47" y="69"/>
                    <a:pt x="47" y="69"/>
                    <a:pt x="47" y="69"/>
                  </a:cubicBezTo>
                  <a:cubicBezTo>
                    <a:pt x="47" y="69"/>
                    <a:pt x="46" y="69"/>
                    <a:pt x="46" y="69"/>
                  </a:cubicBezTo>
                  <a:cubicBezTo>
                    <a:pt x="46" y="69"/>
                    <a:pt x="46" y="69"/>
                    <a:pt x="46" y="69"/>
                  </a:cubicBezTo>
                  <a:cubicBezTo>
                    <a:pt x="46" y="69"/>
                    <a:pt x="46" y="69"/>
                    <a:pt x="46" y="69"/>
                  </a:cubicBezTo>
                  <a:cubicBezTo>
                    <a:pt x="46" y="69"/>
                    <a:pt x="46" y="69"/>
                    <a:pt x="46" y="69"/>
                  </a:cubicBezTo>
                  <a:cubicBezTo>
                    <a:pt x="46" y="69"/>
                    <a:pt x="45" y="69"/>
                    <a:pt x="45" y="69"/>
                  </a:cubicBezTo>
                  <a:cubicBezTo>
                    <a:pt x="45" y="69"/>
                    <a:pt x="45" y="69"/>
                    <a:pt x="45" y="69"/>
                  </a:cubicBezTo>
                  <a:cubicBezTo>
                    <a:pt x="45" y="69"/>
                    <a:pt x="45" y="69"/>
                    <a:pt x="45" y="69"/>
                  </a:cubicBezTo>
                  <a:cubicBezTo>
                    <a:pt x="45" y="69"/>
                    <a:pt x="45" y="69"/>
                    <a:pt x="45" y="69"/>
                  </a:cubicBezTo>
                  <a:cubicBezTo>
                    <a:pt x="45" y="69"/>
                    <a:pt x="45" y="69"/>
                    <a:pt x="45" y="69"/>
                  </a:cubicBezTo>
                  <a:cubicBezTo>
                    <a:pt x="44" y="69"/>
                    <a:pt x="44" y="69"/>
                    <a:pt x="44" y="69"/>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9"/>
                    <a:pt x="44" y="69"/>
                  </a:cubicBezTo>
                  <a:cubicBezTo>
                    <a:pt x="44" y="69"/>
                    <a:pt x="44" y="69"/>
                    <a:pt x="44" y="69"/>
                  </a:cubicBezTo>
                  <a:cubicBezTo>
                    <a:pt x="43" y="69"/>
                    <a:pt x="43" y="68"/>
                    <a:pt x="43" y="68"/>
                  </a:cubicBezTo>
                  <a:cubicBezTo>
                    <a:pt x="43" y="68"/>
                    <a:pt x="43" y="68"/>
                    <a:pt x="43" y="68"/>
                  </a:cubicBezTo>
                  <a:cubicBezTo>
                    <a:pt x="43" y="68"/>
                    <a:pt x="43" y="68"/>
                    <a:pt x="43" y="68"/>
                  </a:cubicBezTo>
                  <a:cubicBezTo>
                    <a:pt x="43" y="68"/>
                    <a:pt x="43" y="68"/>
                    <a:pt x="43" y="68"/>
                  </a:cubicBezTo>
                  <a:cubicBezTo>
                    <a:pt x="43" y="68"/>
                    <a:pt x="43" y="69"/>
                    <a:pt x="43" y="69"/>
                  </a:cubicBezTo>
                  <a:cubicBezTo>
                    <a:pt x="43" y="69"/>
                    <a:pt x="43" y="69"/>
                    <a:pt x="42" y="69"/>
                  </a:cubicBezTo>
                  <a:cubicBezTo>
                    <a:pt x="42" y="69"/>
                    <a:pt x="42" y="69"/>
                    <a:pt x="42" y="69"/>
                  </a:cubicBezTo>
                  <a:cubicBezTo>
                    <a:pt x="42" y="68"/>
                    <a:pt x="42" y="68"/>
                    <a:pt x="42" y="68"/>
                  </a:cubicBezTo>
                  <a:cubicBezTo>
                    <a:pt x="42" y="68"/>
                    <a:pt x="42" y="68"/>
                    <a:pt x="42" y="68"/>
                  </a:cubicBezTo>
                  <a:cubicBezTo>
                    <a:pt x="42" y="68"/>
                    <a:pt x="42" y="68"/>
                    <a:pt x="42" y="68"/>
                  </a:cubicBezTo>
                  <a:cubicBezTo>
                    <a:pt x="42" y="68"/>
                    <a:pt x="42" y="68"/>
                    <a:pt x="42" y="68"/>
                  </a:cubicBezTo>
                  <a:cubicBezTo>
                    <a:pt x="42" y="68"/>
                    <a:pt x="42"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0" y="68"/>
                    <a:pt x="40" y="68"/>
                    <a:pt x="40" y="68"/>
                  </a:cubicBezTo>
                  <a:cubicBezTo>
                    <a:pt x="40" y="68"/>
                    <a:pt x="40" y="68"/>
                    <a:pt x="40" y="68"/>
                  </a:cubicBezTo>
                  <a:cubicBezTo>
                    <a:pt x="40" y="68"/>
                    <a:pt x="40" y="68"/>
                    <a:pt x="40" y="68"/>
                  </a:cubicBezTo>
                  <a:cubicBezTo>
                    <a:pt x="40" y="68"/>
                    <a:pt x="40" y="68"/>
                    <a:pt x="40" y="68"/>
                  </a:cubicBezTo>
                  <a:cubicBezTo>
                    <a:pt x="40" y="68"/>
                    <a:pt x="40" y="68"/>
                    <a:pt x="40" y="68"/>
                  </a:cubicBezTo>
                  <a:cubicBezTo>
                    <a:pt x="40"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8" y="68"/>
                    <a:pt x="38" y="68"/>
                  </a:cubicBezTo>
                  <a:cubicBezTo>
                    <a:pt x="38" y="67"/>
                    <a:pt x="38" y="67"/>
                    <a:pt x="38" y="67"/>
                  </a:cubicBezTo>
                  <a:cubicBezTo>
                    <a:pt x="38" y="67"/>
                    <a:pt x="38" y="67"/>
                    <a:pt x="38" y="67"/>
                  </a:cubicBezTo>
                  <a:cubicBezTo>
                    <a:pt x="38" y="67"/>
                    <a:pt x="38" y="67"/>
                    <a:pt x="38" y="67"/>
                  </a:cubicBezTo>
                  <a:cubicBezTo>
                    <a:pt x="38" y="67"/>
                    <a:pt x="38" y="67"/>
                    <a:pt x="38" y="67"/>
                  </a:cubicBezTo>
                  <a:cubicBezTo>
                    <a:pt x="38" y="67"/>
                    <a:pt x="38" y="67"/>
                    <a:pt x="38" y="67"/>
                  </a:cubicBezTo>
                  <a:cubicBezTo>
                    <a:pt x="38" y="68"/>
                    <a:pt x="38" y="68"/>
                    <a:pt x="38" y="68"/>
                  </a:cubicBezTo>
                  <a:cubicBezTo>
                    <a:pt x="37" y="68"/>
                    <a:pt x="37" y="68"/>
                    <a:pt x="37" y="68"/>
                  </a:cubicBezTo>
                  <a:cubicBezTo>
                    <a:pt x="37" y="68"/>
                    <a:pt x="37" y="68"/>
                    <a:pt x="37" y="68"/>
                  </a:cubicBezTo>
                  <a:cubicBezTo>
                    <a:pt x="37" y="68"/>
                    <a:pt x="37" y="68"/>
                    <a:pt x="37" y="68"/>
                  </a:cubicBezTo>
                  <a:cubicBezTo>
                    <a:pt x="37" y="68"/>
                    <a:pt x="37" y="67"/>
                    <a:pt x="37" y="67"/>
                  </a:cubicBezTo>
                  <a:cubicBezTo>
                    <a:pt x="37" y="67"/>
                    <a:pt x="37" y="67"/>
                    <a:pt x="37" y="67"/>
                  </a:cubicBezTo>
                  <a:cubicBezTo>
                    <a:pt x="37" y="67"/>
                    <a:pt x="37" y="67"/>
                    <a:pt x="37" y="67"/>
                  </a:cubicBezTo>
                  <a:cubicBezTo>
                    <a:pt x="37" y="67"/>
                    <a:pt x="37" y="67"/>
                    <a:pt x="37" y="67"/>
                  </a:cubicBezTo>
                  <a:cubicBezTo>
                    <a:pt x="37" y="67"/>
                    <a:pt x="37" y="67"/>
                    <a:pt x="37" y="67"/>
                  </a:cubicBezTo>
                  <a:cubicBezTo>
                    <a:pt x="36" y="67"/>
                    <a:pt x="36" y="67"/>
                    <a:pt x="36" y="67"/>
                  </a:cubicBezTo>
                  <a:cubicBezTo>
                    <a:pt x="36" y="67"/>
                    <a:pt x="36" y="67"/>
                    <a:pt x="36" y="67"/>
                  </a:cubicBezTo>
                  <a:cubicBezTo>
                    <a:pt x="36" y="67"/>
                    <a:pt x="36" y="67"/>
                    <a:pt x="36" y="67"/>
                  </a:cubicBezTo>
                  <a:cubicBezTo>
                    <a:pt x="36" y="67"/>
                    <a:pt x="36" y="66"/>
                    <a:pt x="36" y="66"/>
                  </a:cubicBezTo>
                  <a:cubicBezTo>
                    <a:pt x="36" y="66"/>
                    <a:pt x="36" y="66"/>
                    <a:pt x="36" y="66"/>
                  </a:cubicBezTo>
                  <a:cubicBezTo>
                    <a:pt x="36" y="66"/>
                    <a:pt x="36" y="66"/>
                    <a:pt x="36" y="66"/>
                  </a:cubicBezTo>
                  <a:cubicBezTo>
                    <a:pt x="36" y="66"/>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7" y="66"/>
                  </a:cubicBezTo>
                  <a:cubicBezTo>
                    <a:pt x="37" y="67"/>
                    <a:pt x="37" y="67"/>
                    <a:pt x="37" y="67"/>
                  </a:cubicBezTo>
                  <a:cubicBezTo>
                    <a:pt x="37" y="67"/>
                    <a:pt x="37" y="67"/>
                    <a:pt x="37" y="67"/>
                  </a:cubicBezTo>
                  <a:cubicBezTo>
                    <a:pt x="37" y="67"/>
                    <a:pt x="37" y="67"/>
                    <a:pt x="38" y="67"/>
                  </a:cubicBezTo>
                  <a:cubicBezTo>
                    <a:pt x="38" y="67"/>
                    <a:pt x="38" y="67"/>
                    <a:pt x="38" y="67"/>
                  </a:cubicBezTo>
                  <a:cubicBezTo>
                    <a:pt x="38" y="67"/>
                    <a:pt x="38" y="67"/>
                    <a:pt x="38" y="67"/>
                  </a:cubicBezTo>
                  <a:cubicBezTo>
                    <a:pt x="38" y="67"/>
                    <a:pt x="38" y="67"/>
                    <a:pt x="38" y="67"/>
                  </a:cubicBezTo>
                  <a:cubicBezTo>
                    <a:pt x="38" y="67"/>
                    <a:pt x="38" y="67"/>
                    <a:pt x="38" y="67"/>
                  </a:cubicBezTo>
                  <a:cubicBezTo>
                    <a:pt x="38" y="66"/>
                    <a:pt x="38" y="67"/>
                    <a:pt x="38" y="67"/>
                  </a:cubicBezTo>
                  <a:cubicBezTo>
                    <a:pt x="38" y="67"/>
                    <a:pt x="39" y="67"/>
                    <a:pt x="39" y="67"/>
                  </a:cubicBezTo>
                  <a:cubicBezTo>
                    <a:pt x="39" y="67"/>
                    <a:pt x="39" y="67"/>
                    <a:pt x="39" y="67"/>
                  </a:cubicBezTo>
                  <a:cubicBezTo>
                    <a:pt x="39" y="67"/>
                    <a:pt x="39" y="67"/>
                    <a:pt x="39" y="67"/>
                  </a:cubicBezTo>
                  <a:cubicBezTo>
                    <a:pt x="39" y="67"/>
                    <a:pt x="39" y="67"/>
                    <a:pt x="39" y="67"/>
                  </a:cubicBezTo>
                  <a:cubicBezTo>
                    <a:pt x="39" y="67"/>
                    <a:pt x="39" y="67"/>
                    <a:pt x="39" y="67"/>
                  </a:cubicBezTo>
                  <a:cubicBezTo>
                    <a:pt x="39" y="67"/>
                    <a:pt x="39" y="67"/>
                    <a:pt x="39" y="67"/>
                  </a:cubicBezTo>
                  <a:cubicBezTo>
                    <a:pt x="39" y="67"/>
                    <a:pt x="40" y="67"/>
                    <a:pt x="40" y="67"/>
                  </a:cubicBezTo>
                  <a:cubicBezTo>
                    <a:pt x="40" y="67"/>
                    <a:pt x="40" y="67"/>
                    <a:pt x="40" y="67"/>
                  </a:cubicBezTo>
                  <a:cubicBezTo>
                    <a:pt x="40" y="67"/>
                    <a:pt x="40" y="67"/>
                    <a:pt x="40" y="67"/>
                  </a:cubicBezTo>
                  <a:cubicBezTo>
                    <a:pt x="40" y="67"/>
                    <a:pt x="40" y="67"/>
                    <a:pt x="40" y="67"/>
                  </a:cubicBezTo>
                  <a:cubicBezTo>
                    <a:pt x="40" y="67"/>
                    <a:pt x="40" y="67"/>
                    <a:pt x="40" y="67"/>
                  </a:cubicBezTo>
                  <a:cubicBezTo>
                    <a:pt x="40" y="67"/>
                    <a:pt x="40" y="67"/>
                    <a:pt x="40" y="67"/>
                  </a:cubicBezTo>
                  <a:cubicBezTo>
                    <a:pt x="40" y="68"/>
                    <a:pt x="40" y="68"/>
                    <a:pt x="40" y="68"/>
                  </a:cubicBezTo>
                  <a:cubicBezTo>
                    <a:pt x="40" y="67"/>
                    <a:pt x="40" y="67"/>
                    <a:pt x="40" y="67"/>
                  </a:cubicBezTo>
                  <a:cubicBezTo>
                    <a:pt x="41" y="68"/>
                    <a:pt x="41"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3" y="67"/>
                    <a:pt x="43" y="67"/>
                  </a:cubicBezTo>
                  <a:cubicBezTo>
                    <a:pt x="43" y="67"/>
                    <a:pt x="43" y="67"/>
                    <a:pt x="43" y="67"/>
                  </a:cubicBezTo>
                  <a:cubicBezTo>
                    <a:pt x="43" y="66"/>
                    <a:pt x="43" y="66"/>
                    <a:pt x="43" y="66"/>
                  </a:cubicBezTo>
                  <a:cubicBezTo>
                    <a:pt x="43" y="66"/>
                    <a:pt x="43" y="66"/>
                    <a:pt x="43" y="67"/>
                  </a:cubicBezTo>
                  <a:cubicBezTo>
                    <a:pt x="43" y="67"/>
                    <a:pt x="43" y="67"/>
                    <a:pt x="43" y="67"/>
                  </a:cubicBezTo>
                  <a:cubicBezTo>
                    <a:pt x="43" y="67"/>
                    <a:pt x="43" y="67"/>
                    <a:pt x="43" y="67"/>
                  </a:cubicBezTo>
                  <a:cubicBezTo>
                    <a:pt x="43" y="67"/>
                    <a:pt x="43"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5"/>
                    <a:pt x="44" y="65"/>
                    <a:pt x="44" y="65"/>
                  </a:cubicBezTo>
                  <a:cubicBezTo>
                    <a:pt x="44" y="65"/>
                    <a:pt x="44" y="65"/>
                    <a:pt x="44"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4"/>
                    <a:pt x="45" y="64"/>
                    <a:pt x="45" y="64"/>
                  </a:cubicBezTo>
                  <a:cubicBezTo>
                    <a:pt x="46" y="64"/>
                    <a:pt x="46" y="64"/>
                    <a:pt x="46" y="64"/>
                  </a:cubicBezTo>
                  <a:cubicBezTo>
                    <a:pt x="46" y="64"/>
                    <a:pt x="46" y="64"/>
                    <a:pt x="46" y="64"/>
                  </a:cubicBezTo>
                  <a:cubicBezTo>
                    <a:pt x="46" y="64"/>
                    <a:pt x="46" y="64"/>
                    <a:pt x="46" y="64"/>
                  </a:cubicBezTo>
                  <a:cubicBezTo>
                    <a:pt x="46" y="64"/>
                    <a:pt x="46" y="64"/>
                    <a:pt x="46" y="64"/>
                  </a:cubicBezTo>
                  <a:cubicBezTo>
                    <a:pt x="46" y="64"/>
                    <a:pt x="46" y="64"/>
                    <a:pt x="46" y="64"/>
                  </a:cubicBezTo>
                  <a:cubicBezTo>
                    <a:pt x="46" y="63"/>
                    <a:pt x="46" y="63"/>
                    <a:pt x="46" y="63"/>
                  </a:cubicBezTo>
                  <a:cubicBezTo>
                    <a:pt x="47" y="63"/>
                    <a:pt x="47" y="63"/>
                    <a:pt x="47" y="63"/>
                  </a:cubicBezTo>
                  <a:cubicBezTo>
                    <a:pt x="47" y="63"/>
                    <a:pt x="47" y="63"/>
                    <a:pt x="47" y="63"/>
                  </a:cubicBezTo>
                  <a:cubicBezTo>
                    <a:pt x="47" y="63"/>
                    <a:pt x="47" y="63"/>
                    <a:pt x="47" y="63"/>
                  </a:cubicBezTo>
                  <a:cubicBezTo>
                    <a:pt x="47" y="63"/>
                    <a:pt x="47"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9" y="63"/>
                    <a:pt x="49" y="63"/>
                    <a:pt x="49" y="63"/>
                  </a:cubicBezTo>
                  <a:cubicBezTo>
                    <a:pt x="49" y="63"/>
                    <a:pt x="49" y="63"/>
                    <a:pt x="49" y="63"/>
                  </a:cubicBezTo>
                  <a:cubicBezTo>
                    <a:pt x="49" y="63"/>
                    <a:pt x="49" y="63"/>
                    <a:pt x="49" y="63"/>
                  </a:cubicBezTo>
                  <a:cubicBezTo>
                    <a:pt x="49" y="63"/>
                    <a:pt x="49" y="63"/>
                    <a:pt x="49" y="63"/>
                  </a:cubicBezTo>
                  <a:cubicBezTo>
                    <a:pt x="49" y="63"/>
                    <a:pt x="49" y="63"/>
                    <a:pt x="49" y="63"/>
                  </a:cubicBezTo>
                  <a:cubicBezTo>
                    <a:pt x="49" y="63"/>
                    <a:pt x="49" y="63"/>
                    <a:pt x="49" y="63"/>
                  </a:cubicBezTo>
                  <a:cubicBezTo>
                    <a:pt x="50" y="63"/>
                    <a:pt x="50" y="63"/>
                    <a:pt x="50" y="63"/>
                  </a:cubicBezTo>
                  <a:cubicBezTo>
                    <a:pt x="50" y="63"/>
                    <a:pt x="50" y="63"/>
                    <a:pt x="50" y="63"/>
                  </a:cubicBezTo>
                  <a:cubicBezTo>
                    <a:pt x="50" y="63"/>
                    <a:pt x="50" y="63"/>
                    <a:pt x="50" y="63"/>
                  </a:cubicBezTo>
                  <a:cubicBezTo>
                    <a:pt x="51" y="63"/>
                    <a:pt x="51" y="63"/>
                    <a:pt x="51" y="63"/>
                  </a:cubicBezTo>
                  <a:cubicBezTo>
                    <a:pt x="51" y="63"/>
                    <a:pt x="51" y="63"/>
                    <a:pt x="51" y="63"/>
                  </a:cubicBezTo>
                  <a:cubicBezTo>
                    <a:pt x="51" y="63"/>
                    <a:pt x="51" y="63"/>
                    <a:pt x="51" y="63"/>
                  </a:cubicBezTo>
                  <a:cubicBezTo>
                    <a:pt x="51" y="63"/>
                    <a:pt x="51" y="63"/>
                    <a:pt x="51" y="62"/>
                  </a:cubicBezTo>
                  <a:cubicBezTo>
                    <a:pt x="51" y="62"/>
                    <a:pt x="51" y="62"/>
                    <a:pt x="51" y="62"/>
                  </a:cubicBezTo>
                  <a:cubicBezTo>
                    <a:pt x="51" y="62"/>
                    <a:pt x="51" y="62"/>
                    <a:pt x="51" y="62"/>
                  </a:cubicBezTo>
                  <a:cubicBezTo>
                    <a:pt x="51" y="62"/>
                    <a:pt x="52" y="62"/>
                    <a:pt x="52" y="62"/>
                  </a:cubicBezTo>
                  <a:cubicBezTo>
                    <a:pt x="52" y="62"/>
                    <a:pt x="52" y="62"/>
                    <a:pt x="52" y="62"/>
                  </a:cubicBezTo>
                  <a:cubicBezTo>
                    <a:pt x="52" y="62"/>
                    <a:pt x="52" y="62"/>
                    <a:pt x="52" y="62"/>
                  </a:cubicBezTo>
                  <a:cubicBezTo>
                    <a:pt x="52" y="61"/>
                    <a:pt x="52" y="61"/>
                    <a:pt x="52" y="61"/>
                  </a:cubicBezTo>
                  <a:cubicBezTo>
                    <a:pt x="52" y="61"/>
                    <a:pt x="52" y="61"/>
                    <a:pt x="53" y="61"/>
                  </a:cubicBezTo>
                  <a:cubicBezTo>
                    <a:pt x="53" y="61"/>
                    <a:pt x="52" y="61"/>
                    <a:pt x="52" y="61"/>
                  </a:cubicBezTo>
                  <a:cubicBezTo>
                    <a:pt x="52" y="61"/>
                    <a:pt x="52" y="61"/>
                    <a:pt x="52" y="61"/>
                  </a:cubicBezTo>
                  <a:cubicBezTo>
                    <a:pt x="52" y="61"/>
                    <a:pt x="52" y="61"/>
                    <a:pt x="52" y="61"/>
                  </a:cubicBezTo>
                  <a:cubicBezTo>
                    <a:pt x="52" y="61"/>
                    <a:pt x="52" y="61"/>
                    <a:pt x="52" y="61"/>
                  </a:cubicBezTo>
                  <a:cubicBezTo>
                    <a:pt x="52" y="61"/>
                    <a:pt x="52" y="61"/>
                    <a:pt x="52" y="61"/>
                  </a:cubicBezTo>
                  <a:cubicBezTo>
                    <a:pt x="52" y="61"/>
                    <a:pt x="52" y="61"/>
                    <a:pt x="52" y="60"/>
                  </a:cubicBezTo>
                  <a:cubicBezTo>
                    <a:pt x="52" y="60"/>
                    <a:pt x="52" y="60"/>
                    <a:pt x="52" y="60"/>
                  </a:cubicBezTo>
                  <a:cubicBezTo>
                    <a:pt x="52" y="60"/>
                    <a:pt x="51" y="60"/>
                    <a:pt x="51" y="60"/>
                  </a:cubicBezTo>
                  <a:cubicBezTo>
                    <a:pt x="51" y="60"/>
                    <a:pt x="51" y="60"/>
                    <a:pt x="51" y="60"/>
                  </a:cubicBezTo>
                  <a:cubicBezTo>
                    <a:pt x="51" y="60"/>
                    <a:pt x="51" y="60"/>
                    <a:pt x="51" y="60"/>
                  </a:cubicBezTo>
                  <a:cubicBezTo>
                    <a:pt x="51" y="60"/>
                    <a:pt x="51" y="60"/>
                    <a:pt x="51" y="60"/>
                  </a:cubicBezTo>
                  <a:cubicBezTo>
                    <a:pt x="51" y="60"/>
                    <a:pt x="51" y="60"/>
                    <a:pt x="51" y="60"/>
                  </a:cubicBezTo>
                  <a:cubicBezTo>
                    <a:pt x="51" y="60"/>
                    <a:pt x="51" y="60"/>
                    <a:pt x="51" y="60"/>
                  </a:cubicBezTo>
                  <a:cubicBezTo>
                    <a:pt x="51" y="60"/>
                    <a:pt x="50" y="60"/>
                    <a:pt x="50" y="60"/>
                  </a:cubicBezTo>
                  <a:cubicBezTo>
                    <a:pt x="50" y="60"/>
                    <a:pt x="50" y="60"/>
                    <a:pt x="50" y="60"/>
                  </a:cubicBezTo>
                  <a:cubicBezTo>
                    <a:pt x="50" y="60"/>
                    <a:pt x="50" y="60"/>
                    <a:pt x="50" y="60"/>
                  </a:cubicBezTo>
                  <a:cubicBezTo>
                    <a:pt x="50" y="60"/>
                    <a:pt x="50" y="59"/>
                    <a:pt x="50" y="59"/>
                  </a:cubicBezTo>
                  <a:cubicBezTo>
                    <a:pt x="50"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8" y="59"/>
                    <a:pt x="48" y="59"/>
                  </a:cubicBezTo>
                  <a:cubicBezTo>
                    <a:pt x="48" y="59"/>
                    <a:pt x="48" y="59"/>
                    <a:pt x="48" y="59"/>
                  </a:cubicBezTo>
                  <a:cubicBezTo>
                    <a:pt x="48" y="59"/>
                    <a:pt x="49" y="59"/>
                    <a:pt x="49" y="59"/>
                  </a:cubicBezTo>
                  <a:cubicBezTo>
                    <a:pt x="49" y="59"/>
                    <a:pt x="49" y="59"/>
                    <a:pt x="49" y="59"/>
                  </a:cubicBezTo>
                  <a:cubicBezTo>
                    <a:pt x="49" y="59"/>
                    <a:pt x="49" y="59"/>
                    <a:pt x="49" y="59"/>
                  </a:cubicBezTo>
                  <a:cubicBezTo>
                    <a:pt x="49" y="58"/>
                    <a:pt x="49" y="58"/>
                    <a:pt x="49" y="58"/>
                  </a:cubicBezTo>
                  <a:cubicBezTo>
                    <a:pt x="49" y="58"/>
                    <a:pt x="49" y="58"/>
                    <a:pt x="49" y="58"/>
                  </a:cubicBezTo>
                  <a:cubicBezTo>
                    <a:pt x="49" y="58"/>
                    <a:pt x="49" y="58"/>
                    <a:pt x="49" y="58"/>
                  </a:cubicBezTo>
                  <a:cubicBezTo>
                    <a:pt x="49" y="58"/>
                    <a:pt x="49" y="58"/>
                    <a:pt x="49" y="57"/>
                  </a:cubicBezTo>
                  <a:cubicBezTo>
                    <a:pt x="49" y="57"/>
                    <a:pt x="49" y="57"/>
                    <a:pt x="49" y="57"/>
                  </a:cubicBezTo>
                  <a:cubicBezTo>
                    <a:pt x="50" y="57"/>
                    <a:pt x="49" y="57"/>
                    <a:pt x="49" y="57"/>
                  </a:cubicBezTo>
                  <a:cubicBezTo>
                    <a:pt x="49" y="57"/>
                    <a:pt x="49" y="57"/>
                    <a:pt x="49" y="57"/>
                  </a:cubicBezTo>
                  <a:cubicBezTo>
                    <a:pt x="49" y="57"/>
                    <a:pt x="49" y="57"/>
                    <a:pt x="49" y="57"/>
                  </a:cubicBezTo>
                  <a:cubicBezTo>
                    <a:pt x="49" y="57"/>
                    <a:pt x="49" y="57"/>
                    <a:pt x="49" y="57"/>
                  </a:cubicBezTo>
                  <a:cubicBezTo>
                    <a:pt x="49" y="57"/>
                    <a:pt x="49" y="57"/>
                    <a:pt x="48" y="57"/>
                  </a:cubicBezTo>
                  <a:cubicBezTo>
                    <a:pt x="48" y="57"/>
                    <a:pt x="48" y="57"/>
                    <a:pt x="48" y="57"/>
                  </a:cubicBezTo>
                  <a:cubicBezTo>
                    <a:pt x="48" y="57"/>
                    <a:pt x="48" y="57"/>
                    <a:pt x="48" y="57"/>
                  </a:cubicBezTo>
                  <a:cubicBezTo>
                    <a:pt x="47" y="57"/>
                    <a:pt x="47" y="57"/>
                    <a:pt x="47" y="57"/>
                  </a:cubicBezTo>
                  <a:cubicBezTo>
                    <a:pt x="47" y="57"/>
                    <a:pt x="47" y="57"/>
                    <a:pt x="47" y="57"/>
                  </a:cubicBezTo>
                  <a:cubicBezTo>
                    <a:pt x="47" y="57"/>
                    <a:pt x="47" y="57"/>
                    <a:pt x="47" y="57"/>
                  </a:cubicBezTo>
                  <a:cubicBezTo>
                    <a:pt x="47" y="57"/>
                    <a:pt x="47" y="57"/>
                    <a:pt x="47" y="57"/>
                  </a:cubicBezTo>
                  <a:cubicBezTo>
                    <a:pt x="46" y="57"/>
                    <a:pt x="46" y="57"/>
                    <a:pt x="46" y="57"/>
                  </a:cubicBezTo>
                  <a:cubicBezTo>
                    <a:pt x="46" y="57"/>
                    <a:pt x="46" y="58"/>
                    <a:pt x="46" y="58"/>
                  </a:cubicBezTo>
                  <a:cubicBezTo>
                    <a:pt x="46" y="58"/>
                    <a:pt x="46" y="58"/>
                    <a:pt x="46" y="58"/>
                  </a:cubicBezTo>
                  <a:cubicBezTo>
                    <a:pt x="46" y="58"/>
                    <a:pt x="46" y="58"/>
                    <a:pt x="46" y="58"/>
                  </a:cubicBezTo>
                  <a:cubicBezTo>
                    <a:pt x="45" y="58"/>
                    <a:pt x="45" y="58"/>
                    <a:pt x="45" y="58"/>
                  </a:cubicBezTo>
                  <a:cubicBezTo>
                    <a:pt x="45" y="58"/>
                    <a:pt x="45" y="58"/>
                    <a:pt x="45" y="58"/>
                  </a:cubicBezTo>
                  <a:cubicBezTo>
                    <a:pt x="45" y="58"/>
                    <a:pt x="45" y="58"/>
                    <a:pt x="45" y="58"/>
                  </a:cubicBezTo>
                  <a:cubicBezTo>
                    <a:pt x="45" y="58"/>
                    <a:pt x="45" y="58"/>
                    <a:pt x="45" y="58"/>
                  </a:cubicBezTo>
                  <a:cubicBezTo>
                    <a:pt x="44" y="59"/>
                    <a:pt x="44" y="59"/>
                    <a:pt x="44" y="59"/>
                  </a:cubicBezTo>
                  <a:cubicBezTo>
                    <a:pt x="44" y="59"/>
                    <a:pt x="44" y="59"/>
                    <a:pt x="44" y="59"/>
                  </a:cubicBezTo>
                  <a:cubicBezTo>
                    <a:pt x="44" y="59"/>
                    <a:pt x="44" y="59"/>
                    <a:pt x="44" y="59"/>
                  </a:cubicBezTo>
                  <a:cubicBezTo>
                    <a:pt x="44" y="59"/>
                    <a:pt x="44" y="59"/>
                    <a:pt x="44"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2" y="59"/>
                    <a:pt x="42" y="59"/>
                  </a:cubicBezTo>
                  <a:cubicBezTo>
                    <a:pt x="42" y="59"/>
                    <a:pt x="42" y="59"/>
                    <a:pt x="42" y="59"/>
                  </a:cubicBezTo>
                  <a:cubicBezTo>
                    <a:pt x="42" y="59"/>
                    <a:pt x="42" y="59"/>
                    <a:pt x="42" y="59"/>
                  </a:cubicBezTo>
                  <a:cubicBezTo>
                    <a:pt x="42" y="59"/>
                    <a:pt x="42" y="58"/>
                    <a:pt x="42" y="58"/>
                  </a:cubicBezTo>
                  <a:cubicBezTo>
                    <a:pt x="42" y="58"/>
                    <a:pt x="41" y="58"/>
                    <a:pt x="41" y="58"/>
                  </a:cubicBezTo>
                  <a:cubicBezTo>
                    <a:pt x="41" y="58"/>
                    <a:pt x="42" y="58"/>
                    <a:pt x="42" y="58"/>
                  </a:cubicBezTo>
                  <a:cubicBezTo>
                    <a:pt x="42" y="58"/>
                    <a:pt x="42" y="59"/>
                    <a:pt x="42" y="59"/>
                  </a:cubicBezTo>
                  <a:cubicBezTo>
                    <a:pt x="42" y="59"/>
                    <a:pt x="42" y="59"/>
                    <a:pt x="42" y="59"/>
                  </a:cubicBezTo>
                  <a:cubicBezTo>
                    <a:pt x="42"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8"/>
                    <a:pt x="44" y="58"/>
                    <a:pt x="44" y="58"/>
                  </a:cubicBezTo>
                  <a:cubicBezTo>
                    <a:pt x="44" y="58"/>
                    <a:pt x="44" y="58"/>
                    <a:pt x="44" y="58"/>
                  </a:cubicBezTo>
                  <a:cubicBezTo>
                    <a:pt x="44" y="58"/>
                    <a:pt x="44" y="58"/>
                    <a:pt x="44" y="58"/>
                  </a:cubicBezTo>
                  <a:cubicBezTo>
                    <a:pt x="45" y="58"/>
                    <a:pt x="45" y="58"/>
                    <a:pt x="45" y="58"/>
                  </a:cubicBezTo>
                  <a:cubicBezTo>
                    <a:pt x="45" y="57"/>
                    <a:pt x="45" y="57"/>
                    <a:pt x="45" y="57"/>
                  </a:cubicBezTo>
                  <a:cubicBezTo>
                    <a:pt x="45" y="57"/>
                    <a:pt x="45" y="57"/>
                    <a:pt x="45" y="57"/>
                  </a:cubicBezTo>
                  <a:cubicBezTo>
                    <a:pt x="45" y="57"/>
                    <a:pt x="45" y="57"/>
                    <a:pt x="45" y="57"/>
                  </a:cubicBezTo>
                  <a:cubicBezTo>
                    <a:pt x="45" y="57"/>
                    <a:pt x="45" y="57"/>
                    <a:pt x="45" y="57"/>
                  </a:cubicBezTo>
                  <a:cubicBezTo>
                    <a:pt x="45" y="57"/>
                    <a:pt x="45" y="57"/>
                    <a:pt x="45" y="57"/>
                  </a:cubicBezTo>
                  <a:cubicBezTo>
                    <a:pt x="45" y="57"/>
                    <a:pt x="45" y="57"/>
                    <a:pt x="45" y="57"/>
                  </a:cubicBezTo>
                  <a:cubicBezTo>
                    <a:pt x="46" y="57"/>
                    <a:pt x="46" y="57"/>
                    <a:pt x="46" y="57"/>
                  </a:cubicBezTo>
                  <a:cubicBezTo>
                    <a:pt x="46" y="57"/>
                    <a:pt x="46" y="57"/>
                    <a:pt x="46" y="57"/>
                  </a:cubicBezTo>
                  <a:cubicBezTo>
                    <a:pt x="46" y="57"/>
                    <a:pt x="46" y="57"/>
                    <a:pt x="46" y="57"/>
                  </a:cubicBezTo>
                  <a:cubicBezTo>
                    <a:pt x="46" y="57"/>
                    <a:pt x="46" y="57"/>
                    <a:pt x="46" y="57"/>
                  </a:cubicBezTo>
                  <a:cubicBezTo>
                    <a:pt x="46" y="57"/>
                    <a:pt x="46" y="57"/>
                    <a:pt x="46" y="57"/>
                  </a:cubicBezTo>
                  <a:cubicBezTo>
                    <a:pt x="47" y="57"/>
                    <a:pt x="47" y="57"/>
                    <a:pt x="47" y="57"/>
                  </a:cubicBezTo>
                  <a:cubicBezTo>
                    <a:pt x="47" y="57"/>
                    <a:pt x="47" y="57"/>
                    <a:pt x="47" y="57"/>
                  </a:cubicBezTo>
                  <a:cubicBezTo>
                    <a:pt x="47" y="57"/>
                    <a:pt x="47" y="57"/>
                    <a:pt x="47" y="57"/>
                  </a:cubicBezTo>
                  <a:cubicBezTo>
                    <a:pt x="47" y="56"/>
                    <a:pt x="47" y="56"/>
                    <a:pt x="47" y="56"/>
                  </a:cubicBezTo>
                  <a:cubicBezTo>
                    <a:pt x="48" y="56"/>
                    <a:pt x="48" y="56"/>
                    <a:pt x="48" y="56"/>
                  </a:cubicBezTo>
                  <a:cubicBezTo>
                    <a:pt x="48" y="56"/>
                    <a:pt x="48" y="56"/>
                    <a:pt x="48" y="56"/>
                  </a:cubicBezTo>
                  <a:cubicBezTo>
                    <a:pt x="49" y="56"/>
                    <a:pt x="49" y="56"/>
                    <a:pt x="49" y="56"/>
                  </a:cubicBezTo>
                  <a:cubicBezTo>
                    <a:pt x="49" y="56"/>
                    <a:pt x="49" y="56"/>
                    <a:pt x="49" y="56"/>
                  </a:cubicBezTo>
                  <a:cubicBezTo>
                    <a:pt x="49" y="56"/>
                    <a:pt x="49" y="56"/>
                    <a:pt x="49" y="56"/>
                  </a:cubicBezTo>
                  <a:cubicBezTo>
                    <a:pt x="49" y="56"/>
                    <a:pt x="49" y="56"/>
                    <a:pt x="49" y="56"/>
                  </a:cubicBezTo>
                  <a:cubicBezTo>
                    <a:pt x="49" y="56"/>
                    <a:pt x="50" y="56"/>
                    <a:pt x="50" y="56"/>
                  </a:cubicBezTo>
                  <a:cubicBezTo>
                    <a:pt x="50" y="56"/>
                    <a:pt x="50" y="56"/>
                    <a:pt x="50" y="56"/>
                  </a:cubicBezTo>
                  <a:cubicBezTo>
                    <a:pt x="50" y="56"/>
                    <a:pt x="50" y="56"/>
                    <a:pt x="50" y="56"/>
                  </a:cubicBezTo>
                  <a:cubicBezTo>
                    <a:pt x="50" y="56"/>
                    <a:pt x="51" y="56"/>
                    <a:pt x="51" y="56"/>
                  </a:cubicBezTo>
                  <a:cubicBezTo>
                    <a:pt x="51" y="56"/>
                    <a:pt x="51" y="56"/>
                    <a:pt x="51" y="56"/>
                  </a:cubicBezTo>
                  <a:cubicBezTo>
                    <a:pt x="51" y="55"/>
                    <a:pt x="51" y="55"/>
                    <a:pt x="51" y="55"/>
                  </a:cubicBezTo>
                  <a:cubicBezTo>
                    <a:pt x="51" y="55"/>
                    <a:pt x="51" y="55"/>
                    <a:pt x="51" y="55"/>
                  </a:cubicBezTo>
                  <a:cubicBezTo>
                    <a:pt x="51" y="55"/>
                    <a:pt x="52" y="55"/>
                    <a:pt x="52" y="55"/>
                  </a:cubicBezTo>
                  <a:cubicBezTo>
                    <a:pt x="52" y="55"/>
                    <a:pt x="52" y="55"/>
                    <a:pt x="52" y="54"/>
                  </a:cubicBezTo>
                  <a:cubicBezTo>
                    <a:pt x="52" y="54"/>
                    <a:pt x="52" y="54"/>
                    <a:pt x="52" y="54"/>
                  </a:cubicBezTo>
                  <a:cubicBezTo>
                    <a:pt x="52" y="54"/>
                    <a:pt x="53" y="54"/>
                    <a:pt x="53" y="54"/>
                  </a:cubicBezTo>
                  <a:cubicBezTo>
                    <a:pt x="53" y="54"/>
                    <a:pt x="53" y="54"/>
                    <a:pt x="53" y="54"/>
                  </a:cubicBezTo>
                  <a:cubicBezTo>
                    <a:pt x="53" y="54"/>
                    <a:pt x="53" y="54"/>
                    <a:pt x="53" y="54"/>
                  </a:cubicBezTo>
                  <a:cubicBezTo>
                    <a:pt x="53" y="54"/>
                    <a:pt x="53" y="53"/>
                    <a:pt x="53" y="53"/>
                  </a:cubicBezTo>
                  <a:cubicBezTo>
                    <a:pt x="54" y="53"/>
                    <a:pt x="54" y="53"/>
                    <a:pt x="53" y="53"/>
                  </a:cubicBezTo>
                  <a:cubicBezTo>
                    <a:pt x="53" y="53"/>
                    <a:pt x="54" y="53"/>
                    <a:pt x="54" y="53"/>
                  </a:cubicBezTo>
                  <a:cubicBezTo>
                    <a:pt x="54" y="53"/>
                    <a:pt x="54" y="53"/>
                    <a:pt x="54" y="53"/>
                  </a:cubicBezTo>
                  <a:cubicBezTo>
                    <a:pt x="54" y="53"/>
                    <a:pt x="54" y="52"/>
                    <a:pt x="54" y="52"/>
                  </a:cubicBezTo>
                  <a:cubicBezTo>
                    <a:pt x="54" y="52"/>
                    <a:pt x="54" y="52"/>
                    <a:pt x="54" y="52"/>
                  </a:cubicBezTo>
                  <a:cubicBezTo>
                    <a:pt x="54" y="52"/>
                    <a:pt x="54" y="52"/>
                    <a:pt x="54" y="52"/>
                  </a:cubicBezTo>
                  <a:cubicBezTo>
                    <a:pt x="54" y="51"/>
                    <a:pt x="54" y="51"/>
                    <a:pt x="54" y="51"/>
                  </a:cubicBezTo>
                  <a:cubicBezTo>
                    <a:pt x="54" y="51"/>
                    <a:pt x="54" y="51"/>
                    <a:pt x="54" y="51"/>
                  </a:cubicBezTo>
                  <a:cubicBezTo>
                    <a:pt x="54" y="51"/>
                    <a:pt x="54" y="51"/>
                    <a:pt x="54" y="51"/>
                  </a:cubicBezTo>
                  <a:cubicBezTo>
                    <a:pt x="54" y="51"/>
                    <a:pt x="54" y="51"/>
                    <a:pt x="54" y="51"/>
                  </a:cubicBezTo>
                  <a:cubicBezTo>
                    <a:pt x="55" y="51"/>
                    <a:pt x="55" y="51"/>
                    <a:pt x="55" y="51"/>
                  </a:cubicBezTo>
                  <a:cubicBezTo>
                    <a:pt x="55" y="51"/>
                    <a:pt x="55" y="51"/>
                    <a:pt x="55" y="51"/>
                  </a:cubicBezTo>
                  <a:cubicBezTo>
                    <a:pt x="55" y="50"/>
                    <a:pt x="55" y="50"/>
                    <a:pt x="55" y="50"/>
                  </a:cubicBezTo>
                  <a:cubicBezTo>
                    <a:pt x="55" y="50"/>
                    <a:pt x="54" y="50"/>
                    <a:pt x="54" y="50"/>
                  </a:cubicBezTo>
                  <a:cubicBezTo>
                    <a:pt x="54" y="50"/>
                    <a:pt x="54" y="50"/>
                    <a:pt x="54" y="50"/>
                  </a:cubicBezTo>
                  <a:cubicBezTo>
                    <a:pt x="54" y="50"/>
                    <a:pt x="54" y="50"/>
                    <a:pt x="54" y="50"/>
                  </a:cubicBezTo>
                  <a:cubicBezTo>
                    <a:pt x="53" y="50"/>
                    <a:pt x="53" y="50"/>
                    <a:pt x="53" y="50"/>
                  </a:cubicBezTo>
                  <a:cubicBezTo>
                    <a:pt x="53" y="50"/>
                    <a:pt x="53" y="50"/>
                    <a:pt x="53" y="50"/>
                  </a:cubicBezTo>
                  <a:cubicBezTo>
                    <a:pt x="54" y="50"/>
                    <a:pt x="54"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50"/>
                    <a:pt x="55" y="50"/>
                    <a:pt x="55" y="50"/>
                  </a:cubicBezTo>
                  <a:cubicBezTo>
                    <a:pt x="55" y="50"/>
                    <a:pt x="55" y="50"/>
                    <a:pt x="55" y="50"/>
                  </a:cubicBezTo>
                  <a:cubicBezTo>
                    <a:pt x="55" y="50"/>
                    <a:pt x="55" y="49"/>
                    <a:pt x="55" y="49"/>
                  </a:cubicBezTo>
                  <a:cubicBezTo>
                    <a:pt x="55" y="49"/>
                    <a:pt x="55" y="49"/>
                    <a:pt x="55" y="49"/>
                  </a:cubicBezTo>
                  <a:cubicBezTo>
                    <a:pt x="55" y="49"/>
                    <a:pt x="55" y="49"/>
                    <a:pt x="55" y="49"/>
                  </a:cubicBezTo>
                  <a:cubicBezTo>
                    <a:pt x="55" y="49"/>
                    <a:pt x="55" y="49"/>
                    <a:pt x="55" y="49"/>
                  </a:cubicBezTo>
                  <a:cubicBezTo>
                    <a:pt x="55" y="49"/>
                    <a:pt x="55" y="49"/>
                    <a:pt x="55" y="49"/>
                  </a:cubicBezTo>
                  <a:cubicBezTo>
                    <a:pt x="55" y="49"/>
                    <a:pt x="55" y="49"/>
                    <a:pt x="55" y="49"/>
                  </a:cubicBezTo>
                  <a:cubicBezTo>
                    <a:pt x="55" y="49"/>
                    <a:pt x="55" y="48"/>
                    <a:pt x="55" y="48"/>
                  </a:cubicBezTo>
                  <a:cubicBezTo>
                    <a:pt x="55" y="49"/>
                    <a:pt x="56" y="49"/>
                    <a:pt x="56" y="49"/>
                  </a:cubicBezTo>
                  <a:cubicBezTo>
                    <a:pt x="56" y="48"/>
                    <a:pt x="56" y="48"/>
                    <a:pt x="56" y="48"/>
                  </a:cubicBezTo>
                  <a:cubicBezTo>
                    <a:pt x="56" y="48"/>
                    <a:pt x="56" y="48"/>
                    <a:pt x="56" y="48"/>
                  </a:cubicBezTo>
                  <a:cubicBezTo>
                    <a:pt x="56" y="48"/>
                    <a:pt x="56" y="48"/>
                    <a:pt x="56" y="48"/>
                  </a:cubicBezTo>
                  <a:cubicBezTo>
                    <a:pt x="56" y="48"/>
                    <a:pt x="56" y="48"/>
                    <a:pt x="56" y="48"/>
                  </a:cubicBezTo>
                  <a:cubicBezTo>
                    <a:pt x="56" y="48"/>
                    <a:pt x="56" y="48"/>
                    <a:pt x="56" y="48"/>
                  </a:cubicBezTo>
                  <a:cubicBezTo>
                    <a:pt x="56" y="48"/>
                    <a:pt x="57" y="48"/>
                    <a:pt x="57" y="48"/>
                  </a:cubicBezTo>
                  <a:cubicBezTo>
                    <a:pt x="57" y="48"/>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6"/>
                    <a:pt x="57" y="46"/>
                    <a:pt x="57" y="46"/>
                  </a:cubicBezTo>
                  <a:cubicBezTo>
                    <a:pt x="58" y="46"/>
                    <a:pt x="58" y="46"/>
                    <a:pt x="58" y="46"/>
                  </a:cubicBezTo>
                  <a:cubicBezTo>
                    <a:pt x="58" y="46"/>
                    <a:pt x="58" y="46"/>
                    <a:pt x="58" y="46"/>
                  </a:cubicBezTo>
                  <a:cubicBezTo>
                    <a:pt x="58" y="46"/>
                    <a:pt x="58" y="46"/>
                    <a:pt x="58" y="46"/>
                  </a:cubicBezTo>
                  <a:cubicBezTo>
                    <a:pt x="58" y="45"/>
                    <a:pt x="58" y="45"/>
                    <a:pt x="58" y="45"/>
                  </a:cubicBezTo>
                  <a:cubicBezTo>
                    <a:pt x="58" y="45"/>
                    <a:pt x="58" y="45"/>
                    <a:pt x="58" y="45"/>
                  </a:cubicBezTo>
                  <a:cubicBezTo>
                    <a:pt x="58" y="45"/>
                    <a:pt x="58" y="45"/>
                    <a:pt x="58" y="45"/>
                  </a:cubicBezTo>
                  <a:cubicBezTo>
                    <a:pt x="58" y="45"/>
                    <a:pt x="58" y="45"/>
                    <a:pt x="58" y="45"/>
                  </a:cubicBezTo>
                  <a:cubicBezTo>
                    <a:pt x="58" y="45"/>
                    <a:pt x="58" y="45"/>
                    <a:pt x="58" y="45"/>
                  </a:cubicBezTo>
                  <a:cubicBezTo>
                    <a:pt x="58" y="45"/>
                    <a:pt x="58" y="45"/>
                    <a:pt x="58" y="45"/>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3"/>
                    <a:pt x="58" y="43"/>
                    <a:pt x="58" y="43"/>
                  </a:cubicBezTo>
                  <a:cubicBezTo>
                    <a:pt x="58" y="43"/>
                    <a:pt x="58" y="43"/>
                    <a:pt x="58" y="43"/>
                  </a:cubicBezTo>
                  <a:cubicBezTo>
                    <a:pt x="58" y="43"/>
                    <a:pt x="58" y="43"/>
                    <a:pt x="58" y="43"/>
                  </a:cubicBezTo>
                  <a:cubicBezTo>
                    <a:pt x="58" y="43"/>
                    <a:pt x="58" y="43"/>
                    <a:pt x="58" y="43"/>
                  </a:cubicBezTo>
                  <a:cubicBezTo>
                    <a:pt x="58" y="43"/>
                    <a:pt x="58" y="43"/>
                    <a:pt x="58" y="43"/>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1"/>
                    <a:pt x="59" y="41"/>
                  </a:cubicBezTo>
                  <a:cubicBezTo>
                    <a:pt x="59" y="41"/>
                    <a:pt x="59" y="41"/>
                    <a:pt x="59" y="41"/>
                  </a:cubicBezTo>
                  <a:cubicBezTo>
                    <a:pt x="59" y="41"/>
                    <a:pt x="60" y="41"/>
                    <a:pt x="60" y="41"/>
                  </a:cubicBezTo>
                  <a:cubicBezTo>
                    <a:pt x="59" y="41"/>
                    <a:pt x="59" y="41"/>
                    <a:pt x="60" y="41"/>
                  </a:cubicBezTo>
                  <a:cubicBezTo>
                    <a:pt x="60" y="41"/>
                    <a:pt x="60" y="41"/>
                    <a:pt x="60" y="41"/>
                  </a:cubicBezTo>
                  <a:cubicBezTo>
                    <a:pt x="60" y="41"/>
                    <a:pt x="60" y="41"/>
                    <a:pt x="60" y="41"/>
                  </a:cubicBezTo>
                  <a:cubicBezTo>
                    <a:pt x="60" y="41"/>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8"/>
                    <a:pt x="60" y="38"/>
                  </a:cubicBezTo>
                  <a:cubicBezTo>
                    <a:pt x="60" y="38"/>
                    <a:pt x="60" y="38"/>
                    <a:pt x="60" y="37"/>
                  </a:cubicBezTo>
                  <a:cubicBezTo>
                    <a:pt x="60" y="37"/>
                    <a:pt x="60" y="37"/>
                    <a:pt x="60" y="37"/>
                  </a:cubicBezTo>
                  <a:cubicBezTo>
                    <a:pt x="60" y="37"/>
                    <a:pt x="60" y="37"/>
                    <a:pt x="60" y="37"/>
                  </a:cubicBezTo>
                  <a:cubicBezTo>
                    <a:pt x="60" y="37"/>
                    <a:pt x="60" y="37"/>
                    <a:pt x="60" y="36"/>
                  </a:cubicBezTo>
                  <a:cubicBezTo>
                    <a:pt x="60" y="36"/>
                    <a:pt x="61" y="36"/>
                    <a:pt x="61" y="36"/>
                  </a:cubicBezTo>
                  <a:cubicBezTo>
                    <a:pt x="61" y="36"/>
                    <a:pt x="61" y="35"/>
                    <a:pt x="61" y="35"/>
                  </a:cubicBezTo>
                  <a:cubicBezTo>
                    <a:pt x="61" y="35"/>
                    <a:pt x="61" y="35"/>
                    <a:pt x="61" y="35"/>
                  </a:cubicBezTo>
                  <a:cubicBezTo>
                    <a:pt x="61" y="35"/>
                    <a:pt x="61" y="35"/>
                    <a:pt x="61" y="35"/>
                  </a:cubicBezTo>
                  <a:cubicBezTo>
                    <a:pt x="61" y="35"/>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5"/>
                    <a:pt x="61" y="35"/>
                    <a:pt x="61" y="35"/>
                  </a:cubicBezTo>
                  <a:cubicBezTo>
                    <a:pt x="61" y="35"/>
                    <a:pt x="61" y="35"/>
                    <a:pt x="61" y="35"/>
                  </a:cubicBezTo>
                  <a:cubicBezTo>
                    <a:pt x="61" y="35"/>
                    <a:pt x="61" y="35"/>
                    <a:pt x="61" y="35"/>
                  </a:cubicBezTo>
                  <a:cubicBezTo>
                    <a:pt x="61" y="34"/>
                    <a:pt x="61" y="34"/>
                    <a:pt x="61" y="34"/>
                  </a:cubicBezTo>
                  <a:cubicBezTo>
                    <a:pt x="61" y="34"/>
                    <a:pt x="62" y="34"/>
                    <a:pt x="62" y="34"/>
                  </a:cubicBezTo>
                  <a:cubicBezTo>
                    <a:pt x="62" y="34"/>
                    <a:pt x="62" y="34"/>
                    <a:pt x="62" y="34"/>
                  </a:cubicBezTo>
                  <a:cubicBezTo>
                    <a:pt x="62" y="34"/>
                    <a:pt x="62" y="34"/>
                    <a:pt x="62" y="34"/>
                  </a:cubicBezTo>
                  <a:cubicBezTo>
                    <a:pt x="62" y="34"/>
                    <a:pt x="62" y="33"/>
                    <a:pt x="62" y="33"/>
                  </a:cubicBezTo>
                  <a:cubicBezTo>
                    <a:pt x="62" y="33"/>
                    <a:pt x="62" y="33"/>
                    <a:pt x="62" y="33"/>
                  </a:cubicBezTo>
                  <a:cubicBezTo>
                    <a:pt x="62" y="33"/>
                    <a:pt x="63" y="33"/>
                    <a:pt x="63" y="33"/>
                  </a:cubicBezTo>
                  <a:cubicBezTo>
                    <a:pt x="63" y="33"/>
                    <a:pt x="63" y="33"/>
                    <a:pt x="63" y="33"/>
                  </a:cubicBezTo>
                  <a:cubicBezTo>
                    <a:pt x="63" y="33"/>
                    <a:pt x="63" y="33"/>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3" y="30"/>
                    <a:pt x="63" y="29"/>
                    <a:pt x="63" y="29"/>
                  </a:cubicBezTo>
                  <a:cubicBezTo>
                    <a:pt x="63" y="29"/>
                    <a:pt x="63" y="29"/>
                    <a:pt x="63" y="29"/>
                  </a:cubicBezTo>
                  <a:cubicBezTo>
                    <a:pt x="63" y="29"/>
                    <a:pt x="64" y="29"/>
                    <a:pt x="63" y="29"/>
                  </a:cubicBezTo>
                  <a:cubicBezTo>
                    <a:pt x="63" y="29"/>
                    <a:pt x="63" y="29"/>
                    <a:pt x="63" y="29"/>
                  </a:cubicBezTo>
                  <a:cubicBezTo>
                    <a:pt x="63" y="29"/>
                    <a:pt x="63" y="28"/>
                    <a:pt x="63" y="28"/>
                  </a:cubicBezTo>
                  <a:cubicBezTo>
                    <a:pt x="63" y="28"/>
                    <a:pt x="63" y="27"/>
                    <a:pt x="63" y="27"/>
                  </a:cubicBezTo>
                  <a:cubicBezTo>
                    <a:pt x="63" y="27"/>
                    <a:pt x="63" y="27"/>
                    <a:pt x="63" y="27"/>
                  </a:cubicBezTo>
                  <a:cubicBezTo>
                    <a:pt x="63" y="27"/>
                    <a:pt x="63" y="27"/>
                    <a:pt x="62" y="27"/>
                  </a:cubicBezTo>
                  <a:cubicBezTo>
                    <a:pt x="62" y="27"/>
                    <a:pt x="62" y="26"/>
                    <a:pt x="62" y="26"/>
                  </a:cubicBezTo>
                  <a:cubicBezTo>
                    <a:pt x="62" y="26"/>
                    <a:pt x="62" y="26"/>
                    <a:pt x="62" y="26"/>
                  </a:cubicBezTo>
                  <a:cubicBezTo>
                    <a:pt x="62" y="26"/>
                    <a:pt x="62" y="26"/>
                    <a:pt x="62" y="26"/>
                  </a:cubicBezTo>
                  <a:cubicBezTo>
                    <a:pt x="62" y="26"/>
                    <a:pt x="62" y="26"/>
                    <a:pt x="62" y="26"/>
                  </a:cubicBezTo>
                  <a:cubicBezTo>
                    <a:pt x="62" y="26"/>
                    <a:pt x="62" y="26"/>
                    <a:pt x="61" y="26"/>
                  </a:cubicBezTo>
                  <a:cubicBezTo>
                    <a:pt x="61" y="26"/>
                    <a:pt x="61" y="26"/>
                    <a:pt x="61" y="26"/>
                  </a:cubicBezTo>
                  <a:cubicBezTo>
                    <a:pt x="61" y="26"/>
                    <a:pt x="61" y="26"/>
                    <a:pt x="61" y="25"/>
                  </a:cubicBezTo>
                  <a:cubicBezTo>
                    <a:pt x="61" y="25"/>
                    <a:pt x="61" y="25"/>
                    <a:pt x="61" y="25"/>
                  </a:cubicBezTo>
                  <a:cubicBezTo>
                    <a:pt x="61" y="25"/>
                    <a:pt x="61" y="25"/>
                    <a:pt x="61" y="25"/>
                  </a:cubicBezTo>
                  <a:cubicBezTo>
                    <a:pt x="61" y="25"/>
                    <a:pt x="61" y="25"/>
                    <a:pt x="60" y="25"/>
                  </a:cubicBezTo>
                  <a:cubicBezTo>
                    <a:pt x="60" y="25"/>
                    <a:pt x="60" y="25"/>
                    <a:pt x="60" y="25"/>
                  </a:cubicBezTo>
                  <a:cubicBezTo>
                    <a:pt x="60" y="25"/>
                    <a:pt x="60" y="25"/>
                    <a:pt x="60" y="25"/>
                  </a:cubicBezTo>
                  <a:cubicBezTo>
                    <a:pt x="59" y="25"/>
                    <a:pt x="59" y="25"/>
                    <a:pt x="59" y="25"/>
                  </a:cubicBezTo>
                  <a:cubicBezTo>
                    <a:pt x="59" y="25"/>
                    <a:pt x="59" y="25"/>
                    <a:pt x="59" y="25"/>
                  </a:cubicBezTo>
                  <a:cubicBezTo>
                    <a:pt x="59" y="25"/>
                    <a:pt x="59" y="25"/>
                    <a:pt x="59" y="25"/>
                  </a:cubicBezTo>
                  <a:cubicBezTo>
                    <a:pt x="59" y="25"/>
                    <a:pt x="59" y="26"/>
                    <a:pt x="59" y="25"/>
                  </a:cubicBezTo>
                  <a:cubicBezTo>
                    <a:pt x="59" y="25"/>
                    <a:pt x="59" y="25"/>
                    <a:pt x="58" y="26"/>
                  </a:cubicBezTo>
                  <a:cubicBezTo>
                    <a:pt x="58" y="26"/>
                    <a:pt x="58" y="26"/>
                    <a:pt x="58" y="26"/>
                  </a:cubicBezTo>
                  <a:cubicBezTo>
                    <a:pt x="58" y="26"/>
                    <a:pt x="58" y="26"/>
                    <a:pt x="58" y="26"/>
                  </a:cubicBezTo>
                  <a:cubicBezTo>
                    <a:pt x="58" y="26"/>
                    <a:pt x="58" y="26"/>
                    <a:pt x="58" y="26"/>
                  </a:cubicBezTo>
                  <a:cubicBezTo>
                    <a:pt x="58" y="26"/>
                    <a:pt x="57" y="25"/>
                    <a:pt x="57" y="25"/>
                  </a:cubicBezTo>
                  <a:cubicBezTo>
                    <a:pt x="57" y="26"/>
                    <a:pt x="57" y="26"/>
                    <a:pt x="57" y="25"/>
                  </a:cubicBezTo>
                  <a:cubicBezTo>
                    <a:pt x="57" y="25"/>
                    <a:pt x="57" y="25"/>
                    <a:pt x="57" y="25"/>
                  </a:cubicBezTo>
                  <a:cubicBezTo>
                    <a:pt x="57" y="25"/>
                    <a:pt x="57" y="25"/>
                    <a:pt x="57" y="25"/>
                  </a:cubicBezTo>
                  <a:cubicBezTo>
                    <a:pt x="57" y="25"/>
                    <a:pt x="57" y="25"/>
                    <a:pt x="57" y="25"/>
                  </a:cubicBezTo>
                  <a:cubicBezTo>
                    <a:pt x="56" y="25"/>
                    <a:pt x="56" y="25"/>
                    <a:pt x="56" y="25"/>
                  </a:cubicBezTo>
                  <a:cubicBezTo>
                    <a:pt x="56" y="26"/>
                    <a:pt x="56" y="26"/>
                    <a:pt x="56" y="26"/>
                  </a:cubicBezTo>
                  <a:cubicBezTo>
                    <a:pt x="56" y="26"/>
                    <a:pt x="56" y="26"/>
                    <a:pt x="56" y="26"/>
                  </a:cubicBezTo>
                  <a:cubicBezTo>
                    <a:pt x="56" y="26"/>
                    <a:pt x="56" y="26"/>
                    <a:pt x="56" y="26"/>
                  </a:cubicBezTo>
                  <a:cubicBezTo>
                    <a:pt x="56" y="26"/>
                    <a:pt x="56" y="26"/>
                    <a:pt x="55" y="26"/>
                  </a:cubicBezTo>
                  <a:cubicBezTo>
                    <a:pt x="55" y="26"/>
                    <a:pt x="55" y="26"/>
                    <a:pt x="55" y="26"/>
                  </a:cubicBezTo>
                  <a:cubicBezTo>
                    <a:pt x="55" y="26"/>
                    <a:pt x="55" y="26"/>
                    <a:pt x="55" y="26"/>
                  </a:cubicBezTo>
                  <a:cubicBezTo>
                    <a:pt x="55" y="26"/>
                    <a:pt x="55" y="26"/>
                    <a:pt x="55" y="26"/>
                  </a:cubicBezTo>
                  <a:cubicBezTo>
                    <a:pt x="55"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3" y="26"/>
                    <a:pt x="53" y="26"/>
                  </a:cubicBezTo>
                  <a:cubicBezTo>
                    <a:pt x="53" y="26"/>
                    <a:pt x="53" y="26"/>
                    <a:pt x="53" y="26"/>
                  </a:cubicBezTo>
                  <a:cubicBezTo>
                    <a:pt x="53" y="26"/>
                    <a:pt x="53" y="26"/>
                    <a:pt x="53" y="26"/>
                  </a:cubicBezTo>
                  <a:cubicBezTo>
                    <a:pt x="53" y="26"/>
                    <a:pt x="53" y="26"/>
                    <a:pt x="53" y="26"/>
                  </a:cubicBezTo>
                  <a:cubicBezTo>
                    <a:pt x="53" y="25"/>
                    <a:pt x="53" y="25"/>
                    <a:pt x="53" y="25"/>
                  </a:cubicBezTo>
                  <a:cubicBezTo>
                    <a:pt x="53" y="26"/>
                    <a:pt x="53" y="26"/>
                    <a:pt x="53" y="26"/>
                  </a:cubicBezTo>
                  <a:cubicBezTo>
                    <a:pt x="53" y="26"/>
                    <a:pt x="53" y="26"/>
                    <a:pt x="53" y="26"/>
                  </a:cubicBezTo>
                  <a:cubicBezTo>
                    <a:pt x="52" y="26"/>
                    <a:pt x="52" y="26"/>
                    <a:pt x="52" y="26"/>
                  </a:cubicBezTo>
                  <a:cubicBezTo>
                    <a:pt x="52" y="25"/>
                    <a:pt x="52" y="25"/>
                    <a:pt x="52" y="25"/>
                  </a:cubicBezTo>
                  <a:cubicBezTo>
                    <a:pt x="52" y="25"/>
                    <a:pt x="52" y="25"/>
                    <a:pt x="52" y="25"/>
                  </a:cubicBezTo>
                  <a:cubicBezTo>
                    <a:pt x="52" y="25"/>
                    <a:pt x="52" y="25"/>
                    <a:pt x="52" y="25"/>
                  </a:cubicBezTo>
                  <a:cubicBezTo>
                    <a:pt x="52" y="25"/>
                    <a:pt x="52" y="25"/>
                    <a:pt x="52"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8" y="25"/>
                    <a:pt x="48" y="25"/>
                    <a:pt x="48" y="25"/>
                  </a:cubicBezTo>
                  <a:cubicBezTo>
                    <a:pt x="48" y="25"/>
                    <a:pt x="48" y="25"/>
                    <a:pt x="48" y="25"/>
                  </a:cubicBezTo>
                  <a:cubicBezTo>
                    <a:pt x="48" y="25"/>
                    <a:pt x="48" y="25"/>
                    <a:pt x="48" y="25"/>
                  </a:cubicBezTo>
                  <a:cubicBezTo>
                    <a:pt x="48" y="25"/>
                    <a:pt x="48" y="25"/>
                    <a:pt x="48" y="25"/>
                  </a:cubicBezTo>
                  <a:cubicBezTo>
                    <a:pt x="47" y="26"/>
                    <a:pt x="47" y="26"/>
                    <a:pt x="47" y="26"/>
                  </a:cubicBezTo>
                  <a:cubicBezTo>
                    <a:pt x="47" y="26"/>
                    <a:pt x="47" y="26"/>
                    <a:pt x="47" y="26"/>
                  </a:cubicBezTo>
                  <a:cubicBezTo>
                    <a:pt x="47" y="26"/>
                    <a:pt x="47" y="26"/>
                    <a:pt x="47" y="26"/>
                  </a:cubicBezTo>
                  <a:cubicBezTo>
                    <a:pt x="47" y="26"/>
                    <a:pt x="47" y="26"/>
                    <a:pt x="47" y="26"/>
                  </a:cubicBezTo>
                  <a:cubicBezTo>
                    <a:pt x="46" y="26"/>
                    <a:pt x="46" y="26"/>
                    <a:pt x="46" y="26"/>
                  </a:cubicBezTo>
                  <a:cubicBezTo>
                    <a:pt x="46" y="26"/>
                    <a:pt x="46" y="26"/>
                    <a:pt x="46" y="26"/>
                  </a:cubicBezTo>
                  <a:cubicBezTo>
                    <a:pt x="46" y="26"/>
                    <a:pt x="46" y="26"/>
                    <a:pt x="46" y="26"/>
                  </a:cubicBezTo>
                  <a:cubicBezTo>
                    <a:pt x="46" y="26"/>
                    <a:pt x="46" y="26"/>
                    <a:pt x="46" y="26"/>
                  </a:cubicBezTo>
                  <a:cubicBezTo>
                    <a:pt x="45" y="26"/>
                    <a:pt x="45" y="26"/>
                    <a:pt x="45" y="26"/>
                  </a:cubicBezTo>
                  <a:cubicBezTo>
                    <a:pt x="45" y="25"/>
                    <a:pt x="45" y="25"/>
                    <a:pt x="45" y="25"/>
                  </a:cubicBezTo>
                  <a:cubicBezTo>
                    <a:pt x="45" y="25"/>
                    <a:pt x="45" y="25"/>
                    <a:pt x="45" y="25"/>
                  </a:cubicBezTo>
                  <a:cubicBezTo>
                    <a:pt x="45" y="25"/>
                    <a:pt x="45" y="25"/>
                    <a:pt x="45" y="25"/>
                  </a:cubicBezTo>
                  <a:cubicBezTo>
                    <a:pt x="44" y="25"/>
                    <a:pt x="44" y="25"/>
                    <a:pt x="44" y="25"/>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2" y="24"/>
                    <a:pt x="42" y="24"/>
                    <a:pt x="42" y="24"/>
                  </a:cubicBezTo>
                  <a:cubicBezTo>
                    <a:pt x="42" y="24"/>
                    <a:pt x="42" y="24"/>
                    <a:pt x="42" y="24"/>
                  </a:cubicBezTo>
                  <a:cubicBezTo>
                    <a:pt x="42" y="24"/>
                    <a:pt x="42" y="24"/>
                    <a:pt x="42" y="24"/>
                  </a:cubicBezTo>
                  <a:cubicBezTo>
                    <a:pt x="42" y="24"/>
                    <a:pt x="41" y="24"/>
                    <a:pt x="41" y="25"/>
                  </a:cubicBezTo>
                  <a:cubicBezTo>
                    <a:pt x="41" y="25"/>
                    <a:pt x="41" y="25"/>
                    <a:pt x="41" y="25"/>
                  </a:cubicBezTo>
                  <a:cubicBezTo>
                    <a:pt x="41" y="25"/>
                    <a:pt x="41" y="25"/>
                    <a:pt x="41" y="25"/>
                  </a:cubicBezTo>
                  <a:cubicBezTo>
                    <a:pt x="41" y="25"/>
                    <a:pt x="41" y="25"/>
                    <a:pt x="40" y="25"/>
                  </a:cubicBezTo>
                  <a:cubicBezTo>
                    <a:pt x="40" y="25"/>
                    <a:pt x="41" y="25"/>
                    <a:pt x="41" y="25"/>
                  </a:cubicBezTo>
                  <a:cubicBezTo>
                    <a:pt x="41" y="25"/>
                    <a:pt x="41" y="25"/>
                    <a:pt x="41" y="25"/>
                  </a:cubicBezTo>
                  <a:cubicBezTo>
                    <a:pt x="40" y="25"/>
                    <a:pt x="40" y="25"/>
                    <a:pt x="40" y="26"/>
                  </a:cubicBezTo>
                  <a:cubicBezTo>
                    <a:pt x="40"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7"/>
                  </a:cubicBezTo>
                  <a:cubicBezTo>
                    <a:pt x="39" y="27"/>
                    <a:pt x="39" y="27"/>
                    <a:pt x="39" y="26"/>
                  </a:cubicBezTo>
                  <a:cubicBezTo>
                    <a:pt x="39" y="26"/>
                    <a:pt x="39" y="26"/>
                    <a:pt x="39" y="26"/>
                  </a:cubicBezTo>
                  <a:cubicBezTo>
                    <a:pt x="39" y="26"/>
                    <a:pt x="39" y="27"/>
                    <a:pt x="39" y="26"/>
                  </a:cubicBezTo>
                  <a:cubicBezTo>
                    <a:pt x="39" y="26"/>
                    <a:pt x="39" y="26"/>
                    <a:pt x="38" y="26"/>
                  </a:cubicBezTo>
                  <a:cubicBezTo>
                    <a:pt x="38" y="26"/>
                    <a:pt x="38" y="26"/>
                    <a:pt x="38" y="26"/>
                  </a:cubicBezTo>
                  <a:cubicBezTo>
                    <a:pt x="38" y="26"/>
                    <a:pt x="39" y="26"/>
                    <a:pt x="39" y="26"/>
                  </a:cubicBezTo>
                  <a:cubicBezTo>
                    <a:pt x="39" y="26"/>
                    <a:pt x="39" y="26"/>
                    <a:pt x="39" y="26"/>
                  </a:cubicBezTo>
                  <a:cubicBezTo>
                    <a:pt x="39" y="26"/>
                    <a:pt x="39" y="26"/>
                    <a:pt x="39" y="26"/>
                  </a:cubicBezTo>
                  <a:cubicBezTo>
                    <a:pt x="39" y="26"/>
                    <a:pt x="39" y="26"/>
                    <a:pt x="39" y="26"/>
                  </a:cubicBezTo>
                  <a:cubicBezTo>
                    <a:pt x="38" y="26"/>
                    <a:pt x="38" y="26"/>
                    <a:pt x="38" y="26"/>
                  </a:cubicBezTo>
                  <a:cubicBezTo>
                    <a:pt x="38" y="26"/>
                    <a:pt x="38" y="26"/>
                    <a:pt x="38" y="26"/>
                  </a:cubicBezTo>
                  <a:cubicBezTo>
                    <a:pt x="38" y="26"/>
                    <a:pt x="38" y="26"/>
                    <a:pt x="38" y="26"/>
                  </a:cubicBezTo>
                  <a:cubicBezTo>
                    <a:pt x="38" y="26"/>
                    <a:pt x="38" y="26"/>
                    <a:pt x="38" y="26"/>
                  </a:cubicBezTo>
                  <a:cubicBezTo>
                    <a:pt x="38" y="26"/>
                    <a:pt x="37" y="26"/>
                    <a:pt x="37" y="26"/>
                  </a:cubicBezTo>
                  <a:cubicBezTo>
                    <a:pt x="37" y="26"/>
                    <a:pt x="37" y="27"/>
                    <a:pt x="37" y="26"/>
                  </a:cubicBezTo>
                  <a:cubicBezTo>
                    <a:pt x="37" y="26"/>
                    <a:pt x="37" y="26"/>
                    <a:pt x="37" y="26"/>
                  </a:cubicBezTo>
                  <a:cubicBezTo>
                    <a:pt x="37" y="26"/>
                    <a:pt x="37" y="26"/>
                    <a:pt x="37" y="26"/>
                  </a:cubicBezTo>
                  <a:cubicBezTo>
                    <a:pt x="37" y="26"/>
                    <a:pt x="37" y="26"/>
                    <a:pt x="37" y="26"/>
                  </a:cubicBezTo>
                  <a:cubicBezTo>
                    <a:pt x="37" y="26"/>
                    <a:pt x="37" y="26"/>
                    <a:pt x="37" y="26"/>
                  </a:cubicBezTo>
                  <a:cubicBezTo>
                    <a:pt x="37" y="26"/>
                    <a:pt x="37" y="26"/>
                    <a:pt x="37" y="26"/>
                  </a:cubicBezTo>
                  <a:cubicBezTo>
                    <a:pt x="37" y="27"/>
                    <a:pt x="36" y="27"/>
                    <a:pt x="36" y="27"/>
                  </a:cubicBezTo>
                  <a:cubicBezTo>
                    <a:pt x="36" y="27"/>
                    <a:pt x="36" y="27"/>
                    <a:pt x="36" y="27"/>
                  </a:cubicBezTo>
                  <a:cubicBezTo>
                    <a:pt x="36" y="27"/>
                    <a:pt x="36" y="27"/>
                    <a:pt x="36" y="27"/>
                  </a:cubicBezTo>
                  <a:cubicBezTo>
                    <a:pt x="36" y="27"/>
                    <a:pt x="36" y="27"/>
                    <a:pt x="36" y="27"/>
                  </a:cubicBezTo>
                  <a:cubicBezTo>
                    <a:pt x="37" y="27"/>
                    <a:pt x="37" y="27"/>
                    <a:pt x="37" y="27"/>
                  </a:cubicBezTo>
                  <a:cubicBezTo>
                    <a:pt x="37" y="27"/>
                    <a:pt x="36" y="27"/>
                    <a:pt x="36" y="27"/>
                  </a:cubicBezTo>
                  <a:cubicBezTo>
                    <a:pt x="36" y="27"/>
                    <a:pt x="36" y="27"/>
                    <a:pt x="36" y="27"/>
                  </a:cubicBezTo>
                  <a:cubicBezTo>
                    <a:pt x="36" y="27"/>
                    <a:pt x="36" y="27"/>
                    <a:pt x="36" y="27"/>
                  </a:cubicBezTo>
                  <a:cubicBezTo>
                    <a:pt x="36" y="27"/>
                    <a:pt x="36" y="27"/>
                    <a:pt x="36" y="27"/>
                  </a:cubicBezTo>
                  <a:cubicBezTo>
                    <a:pt x="35" y="27"/>
                    <a:pt x="35" y="28"/>
                    <a:pt x="35" y="28"/>
                  </a:cubicBezTo>
                  <a:cubicBezTo>
                    <a:pt x="35" y="28"/>
                    <a:pt x="35" y="28"/>
                    <a:pt x="35" y="28"/>
                  </a:cubicBezTo>
                  <a:cubicBezTo>
                    <a:pt x="35" y="28"/>
                    <a:pt x="35" y="28"/>
                    <a:pt x="35" y="28"/>
                  </a:cubicBezTo>
                  <a:cubicBezTo>
                    <a:pt x="34" y="28"/>
                    <a:pt x="34" y="28"/>
                    <a:pt x="34" y="27"/>
                  </a:cubicBezTo>
                  <a:cubicBezTo>
                    <a:pt x="34" y="27"/>
                    <a:pt x="34" y="27"/>
                    <a:pt x="34" y="27"/>
                  </a:cubicBezTo>
                  <a:cubicBezTo>
                    <a:pt x="34" y="27"/>
                    <a:pt x="34" y="28"/>
                    <a:pt x="34" y="28"/>
                  </a:cubicBezTo>
                  <a:cubicBezTo>
                    <a:pt x="34" y="28"/>
                    <a:pt x="34" y="28"/>
                    <a:pt x="34" y="28"/>
                  </a:cubicBezTo>
                  <a:cubicBezTo>
                    <a:pt x="34" y="28"/>
                    <a:pt x="34" y="27"/>
                    <a:pt x="34" y="27"/>
                  </a:cubicBezTo>
                  <a:cubicBezTo>
                    <a:pt x="34"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7"/>
                    <a:pt x="32" y="28"/>
                    <a:pt x="32" y="28"/>
                  </a:cubicBezTo>
                  <a:cubicBezTo>
                    <a:pt x="32" y="28"/>
                    <a:pt x="33" y="28"/>
                    <a:pt x="33" y="28"/>
                  </a:cubicBezTo>
                  <a:cubicBezTo>
                    <a:pt x="33" y="28"/>
                    <a:pt x="33" y="28"/>
                    <a:pt x="33" y="28"/>
                  </a:cubicBezTo>
                  <a:cubicBezTo>
                    <a:pt x="33" y="28"/>
                    <a:pt x="33" y="28"/>
                    <a:pt x="33" y="28"/>
                  </a:cubicBezTo>
                  <a:cubicBezTo>
                    <a:pt x="33" y="28"/>
                    <a:pt x="33" y="28"/>
                    <a:pt x="33" y="28"/>
                  </a:cubicBezTo>
                  <a:cubicBezTo>
                    <a:pt x="33" y="28"/>
                    <a:pt x="32" y="29"/>
                    <a:pt x="32" y="29"/>
                  </a:cubicBezTo>
                  <a:cubicBezTo>
                    <a:pt x="32" y="29"/>
                    <a:pt x="32" y="29"/>
                    <a:pt x="32" y="29"/>
                  </a:cubicBezTo>
                  <a:cubicBezTo>
                    <a:pt x="32" y="29"/>
                    <a:pt x="32" y="29"/>
                    <a:pt x="32" y="29"/>
                  </a:cubicBezTo>
                  <a:cubicBezTo>
                    <a:pt x="32" y="29"/>
                    <a:pt x="32"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29" y="30"/>
                    <a:pt x="29" y="30"/>
                    <a:pt x="29" y="30"/>
                  </a:cubicBezTo>
                  <a:cubicBezTo>
                    <a:pt x="29" y="30"/>
                    <a:pt x="29" y="30"/>
                    <a:pt x="29" y="30"/>
                  </a:cubicBezTo>
                  <a:cubicBezTo>
                    <a:pt x="29" y="30"/>
                    <a:pt x="29" y="30"/>
                    <a:pt x="29" y="30"/>
                  </a:cubicBezTo>
                  <a:cubicBezTo>
                    <a:pt x="29" y="30"/>
                    <a:pt x="28" y="30"/>
                    <a:pt x="28" y="30"/>
                  </a:cubicBezTo>
                  <a:cubicBezTo>
                    <a:pt x="28" y="30"/>
                    <a:pt x="28" y="30"/>
                    <a:pt x="28" y="30"/>
                  </a:cubicBezTo>
                  <a:cubicBezTo>
                    <a:pt x="28" y="30"/>
                    <a:pt x="28" y="30"/>
                    <a:pt x="28" y="30"/>
                  </a:cubicBezTo>
                  <a:cubicBezTo>
                    <a:pt x="28" y="30"/>
                    <a:pt x="28" y="30"/>
                    <a:pt x="28" y="30"/>
                  </a:cubicBezTo>
                  <a:cubicBezTo>
                    <a:pt x="27" y="30"/>
                    <a:pt x="27" y="30"/>
                    <a:pt x="27" y="30"/>
                  </a:cubicBezTo>
                  <a:cubicBezTo>
                    <a:pt x="27" y="30"/>
                    <a:pt x="28" y="30"/>
                    <a:pt x="28" y="29"/>
                  </a:cubicBezTo>
                  <a:cubicBezTo>
                    <a:pt x="28" y="29"/>
                    <a:pt x="28" y="29"/>
                    <a:pt x="28" y="29"/>
                  </a:cubicBezTo>
                  <a:cubicBezTo>
                    <a:pt x="28" y="29"/>
                    <a:pt x="29" y="29"/>
                    <a:pt x="29" y="29"/>
                  </a:cubicBezTo>
                  <a:cubicBezTo>
                    <a:pt x="29" y="29"/>
                    <a:pt x="29" y="29"/>
                    <a:pt x="29" y="29"/>
                  </a:cubicBezTo>
                  <a:cubicBezTo>
                    <a:pt x="29" y="30"/>
                    <a:pt x="29" y="30"/>
                    <a:pt x="29" y="29"/>
                  </a:cubicBezTo>
                  <a:cubicBezTo>
                    <a:pt x="29" y="29"/>
                    <a:pt x="30" y="30"/>
                    <a:pt x="30" y="30"/>
                  </a:cubicBezTo>
                  <a:cubicBezTo>
                    <a:pt x="30" y="30"/>
                    <a:pt x="30" y="29"/>
                    <a:pt x="30" y="29"/>
                  </a:cubicBezTo>
                  <a:cubicBezTo>
                    <a:pt x="30" y="29"/>
                    <a:pt x="31" y="29"/>
                    <a:pt x="31" y="29"/>
                  </a:cubicBezTo>
                  <a:cubicBezTo>
                    <a:pt x="31" y="29"/>
                    <a:pt x="31" y="29"/>
                    <a:pt x="31" y="29"/>
                  </a:cubicBezTo>
                  <a:cubicBezTo>
                    <a:pt x="31" y="29"/>
                    <a:pt x="31" y="29"/>
                    <a:pt x="31" y="29"/>
                  </a:cubicBezTo>
                  <a:cubicBezTo>
                    <a:pt x="31" y="29"/>
                    <a:pt x="30" y="29"/>
                    <a:pt x="30" y="29"/>
                  </a:cubicBezTo>
                  <a:cubicBezTo>
                    <a:pt x="30" y="28"/>
                    <a:pt x="30" y="28"/>
                    <a:pt x="30" y="28"/>
                  </a:cubicBezTo>
                  <a:cubicBezTo>
                    <a:pt x="30" y="28"/>
                    <a:pt x="30" y="28"/>
                    <a:pt x="30" y="28"/>
                  </a:cubicBezTo>
                  <a:cubicBezTo>
                    <a:pt x="30" y="28"/>
                    <a:pt x="30" y="28"/>
                    <a:pt x="30" y="28"/>
                  </a:cubicBezTo>
                  <a:cubicBezTo>
                    <a:pt x="31" y="28"/>
                    <a:pt x="31" y="28"/>
                    <a:pt x="31" y="28"/>
                  </a:cubicBezTo>
                  <a:cubicBezTo>
                    <a:pt x="31" y="29"/>
                    <a:pt x="31" y="28"/>
                    <a:pt x="31" y="28"/>
                  </a:cubicBezTo>
                  <a:cubicBezTo>
                    <a:pt x="31" y="28"/>
                    <a:pt x="31" y="28"/>
                    <a:pt x="31"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7"/>
                    <a:pt x="32" y="27"/>
                    <a:pt x="32" y="27"/>
                  </a:cubicBezTo>
                  <a:cubicBezTo>
                    <a:pt x="32" y="27"/>
                    <a:pt x="32" y="27"/>
                    <a:pt x="32" y="27"/>
                  </a:cubicBezTo>
                  <a:cubicBezTo>
                    <a:pt x="32" y="27"/>
                    <a:pt x="32" y="27"/>
                    <a:pt x="32" y="27"/>
                  </a:cubicBezTo>
                  <a:cubicBezTo>
                    <a:pt x="33" y="27"/>
                    <a:pt x="33" y="26"/>
                    <a:pt x="33" y="26"/>
                  </a:cubicBezTo>
                  <a:cubicBezTo>
                    <a:pt x="33" y="26"/>
                    <a:pt x="33" y="26"/>
                    <a:pt x="33" y="26"/>
                  </a:cubicBezTo>
                  <a:cubicBezTo>
                    <a:pt x="33" y="26"/>
                    <a:pt x="33" y="26"/>
                    <a:pt x="33" y="26"/>
                  </a:cubicBezTo>
                  <a:cubicBezTo>
                    <a:pt x="33" y="26"/>
                    <a:pt x="33" y="26"/>
                    <a:pt x="33" y="26"/>
                  </a:cubicBezTo>
                  <a:cubicBezTo>
                    <a:pt x="33" y="26"/>
                    <a:pt x="33" y="26"/>
                    <a:pt x="33" y="26"/>
                  </a:cubicBezTo>
                  <a:cubicBezTo>
                    <a:pt x="34" y="25"/>
                    <a:pt x="34" y="25"/>
                    <a:pt x="34" y="25"/>
                  </a:cubicBezTo>
                  <a:cubicBezTo>
                    <a:pt x="34" y="25"/>
                    <a:pt x="33" y="25"/>
                    <a:pt x="33" y="25"/>
                  </a:cubicBezTo>
                  <a:cubicBezTo>
                    <a:pt x="33" y="25"/>
                    <a:pt x="33" y="25"/>
                    <a:pt x="33" y="25"/>
                  </a:cubicBezTo>
                  <a:cubicBezTo>
                    <a:pt x="33" y="25"/>
                    <a:pt x="33" y="25"/>
                    <a:pt x="33" y="25"/>
                  </a:cubicBezTo>
                  <a:cubicBezTo>
                    <a:pt x="32" y="25"/>
                    <a:pt x="32" y="26"/>
                    <a:pt x="32" y="26"/>
                  </a:cubicBezTo>
                  <a:cubicBezTo>
                    <a:pt x="32" y="26"/>
                    <a:pt x="32" y="26"/>
                    <a:pt x="32" y="26"/>
                  </a:cubicBezTo>
                  <a:cubicBezTo>
                    <a:pt x="32" y="26"/>
                    <a:pt x="32" y="26"/>
                    <a:pt x="32" y="26"/>
                  </a:cubicBezTo>
                  <a:cubicBezTo>
                    <a:pt x="32" y="26"/>
                    <a:pt x="32" y="26"/>
                    <a:pt x="32" y="26"/>
                  </a:cubicBezTo>
                  <a:cubicBezTo>
                    <a:pt x="31" y="26"/>
                    <a:pt x="31" y="26"/>
                    <a:pt x="31" y="26"/>
                  </a:cubicBezTo>
                  <a:cubicBezTo>
                    <a:pt x="31" y="26"/>
                    <a:pt x="31" y="26"/>
                    <a:pt x="31" y="25"/>
                  </a:cubicBezTo>
                  <a:cubicBezTo>
                    <a:pt x="31" y="25"/>
                    <a:pt x="31" y="25"/>
                    <a:pt x="31" y="25"/>
                  </a:cubicBezTo>
                  <a:cubicBezTo>
                    <a:pt x="31" y="25"/>
                    <a:pt x="31" y="25"/>
                    <a:pt x="31" y="25"/>
                  </a:cubicBezTo>
                  <a:cubicBezTo>
                    <a:pt x="31" y="25"/>
                    <a:pt x="31" y="25"/>
                    <a:pt x="31" y="25"/>
                  </a:cubicBezTo>
                  <a:cubicBezTo>
                    <a:pt x="31" y="25"/>
                    <a:pt x="30" y="25"/>
                    <a:pt x="30" y="25"/>
                  </a:cubicBezTo>
                  <a:cubicBezTo>
                    <a:pt x="30" y="25"/>
                    <a:pt x="30" y="26"/>
                    <a:pt x="30" y="26"/>
                  </a:cubicBezTo>
                  <a:cubicBezTo>
                    <a:pt x="30" y="26"/>
                    <a:pt x="29" y="26"/>
                    <a:pt x="29" y="26"/>
                  </a:cubicBezTo>
                  <a:cubicBezTo>
                    <a:pt x="29" y="26"/>
                    <a:pt x="29" y="26"/>
                    <a:pt x="29" y="27"/>
                  </a:cubicBezTo>
                  <a:cubicBezTo>
                    <a:pt x="29" y="27"/>
                    <a:pt x="29" y="27"/>
                    <a:pt x="29" y="27"/>
                  </a:cubicBezTo>
                  <a:cubicBezTo>
                    <a:pt x="28" y="27"/>
                    <a:pt x="28" y="27"/>
                    <a:pt x="28" y="27"/>
                  </a:cubicBezTo>
                  <a:cubicBezTo>
                    <a:pt x="28" y="27"/>
                    <a:pt x="28" y="27"/>
                    <a:pt x="28" y="27"/>
                  </a:cubicBezTo>
                  <a:cubicBezTo>
                    <a:pt x="28" y="27"/>
                    <a:pt x="28" y="28"/>
                    <a:pt x="28" y="28"/>
                  </a:cubicBezTo>
                  <a:cubicBezTo>
                    <a:pt x="28" y="28"/>
                    <a:pt x="28" y="28"/>
                    <a:pt x="28" y="28"/>
                  </a:cubicBezTo>
                  <a:cubicBezTo>
                    <a:pt x="28" y="28"/>
                    <a:pt x="28" y="28"/>
                    <a:pt x="28" y="28"/>
                  </a:cubicBezTo>
                  <a:cubicBezTo>
                    <a:pt x="28" y="28"/>
                    <a:pt x="28" y="27"/>
                    <a:pt x="28" y="27"/>
                  </a:cubicBezTo>
                  <a:cubicBezTo>
                    <a:pt x="28" y="27"/>
                    <a:pt x="28" y="27"/>
                    <a:pt x="28" y="27"/>
                  </a:cubicBezTo>
                  <a:cubicBezTo>
                    <a:pt x="28" y="27"/>
                    <a:pt x="28" y="27"/>
                    <a:pt x="28" y="27"/>
                  </a:cubicBezTo>
                  <a:cubicBezTo>
                    <a:pt x="28" y="27"/>
                    <a:pt x="28" y="27"/>
                    <a:pt x="28" y="27"/>
                  </a:cubicBezTo>
                  <a:cubicBezTo>
                    <a:pt x="28" y="27"/>
                    <a:pt x="28" y="26"/>
                    <a:pt x="28" y="26"/>
                  </a:cubicBezTo>
                  <a:cubicBezTo>
                    <a:pt x="29" y="26"/>
                    <a:pt x="29" y="26"/>
                    <a:pt x="29" y="26"/>
                  </a:cubicBezTo>
                  <a:cubicBezTo>
                    <a:pt x="29" y="26"/>
                    <a:pt x="29" y="26"/>
                    <a:pt x="29" y="26"/>
                  </a:cubicBezTo>
                  <a:cubicBezTo>
                    <a:pt x="29" y="26"/>
                    <a:pt x="29" y="26"/>
                    <a:pt x="29" y="26"/>
                  </a:cubicBezTo>
                  <a:cubicBezTo>
                    <a:pt x="29" y="26"/>
                    <a:pt x="29" y="25"/>
                    <a:pt x="29" y="25"/>
                  </a:cubicBezTo>
                  <a:cubicBezTo>
                    <a:pt x="29" y="25"/>
                    <a:pt x="29" y="25"/>
                    <a:pt x="30" y="25"/>
                  </a:cubicBezTo>
                  <a:cubicBezTo>
                    <a:pt x="30" y="25"/>
                    <a:pt x="30" y="25"/>
                    <a:pt x="30" y="25"/>
                  </a:cubicBezTo>
                  <a:cubicBezTo>
                    <a:pt x="30" y="25"/>
                    <a:pt x="30" y="25"/>
                    <a:pt x="30" y="25"/>
                  </a:cubicBezTo>
                  <a:cubicBezTo>
                    <a:pt x="30" y="25"/>
                    <a:pt x="30" y="25"/>
                    <a:pt x="31" y="25"/>
                  </a:cubicBezTo>
                  <a:cubicBezTo>
                    <a:pt x="31" y="25"/>
                    <a:pt x="31" y="25"/>
                    <a:pt x="31" y="25"/>
                  </a:cubicBezTo>
                  <a:cubicBezTo>
                    <a:pt x="31" y="25"/>
                    <a:pt x="32" y="25"/>
                    <a:pt x="32" y="25"/>
                  </a:cubicBezTo>
                  <a:cubicBezTo>
                    <a:pt x="32" y="24"/>
                    <a:pt x="32" y="24"/>
                    <a:pt x="32" y="24"/>
                  </a:cubicBezTo>
                  <a:cubicBezTo>
                    <a:pt x="32" y="24"/>
                    <a:pt x="32" y="24"/>
                    <a:pt x="32"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5"/>
                  </a:cubicBezTo>
                  <a:cubicBezTo>
                    <a:pt x="33" y="25"/>
                    <a:pt x="33" y="25"/>
                    <a:pt x="33" y="25"/>
                  </a:cubicBezTo>
                  <a:cubicBezTo>
                    <a:pt x="33" y="25"/>
                    <a:pt x="33" y="25"/>
                    <a:pt x="33" y="25"/>
                  </a:cubicBezTo>
                  <a:cubicBezTo>
                    <a:pt x="33" y="25"/>
                    <a:pt x="33" y="25"/>
                    <a:pt x="33" y="25"/>
                  </a:cubicBezTo>
                  <a:cubicBezTo>
                    <a:pt x="33" y="25"/>
                    <a:pt x="34" y="25"/>
                    <a:pt x="34" y="25"/>
                  </a:cubicBezTo>
                  <a:cubicBezTo>
                    <a:pt x="34" y="25"/>
                    <a:pt x="34" y="25"/>
                    <a:pt x="34" y="24"/>
                  </a:cubicBezTo>
                  <a:cubicBezTo>
                    <a:pt x="34" y="24"/>
                    <a:pt x="34" y="24"/>
                    <a:pt x="35" y="24"/>
                  </a:cubicBezTo>
                  <a:cubicBezTo>
                    <a:pt x="35" y="24"/>
                    <a:pt x="35" y="24"/>
                    <a:pt x="35" y="23"/>
                  </a:cubicBezTo>
                  <a:cubicBezTo>
                    <a:pt x="35" y="23"/>
                    <a:pt x="35" y="23"/>
                    <a:pt x="35" y="23"/>
                  </a:cubicBezTo>
                  <a:cubicBezTo>
                    <a:pt x="35" y="23"/>
                    <a:pt x="35" y="23"/>
                    <a:pt x="35" y="23"/>
                  </a:cubicBezTo>
                  <a:cubicBezTo>
                    <a:pt x="35" y="23"/>
                    <a:pt x="35" y="23"/>
                    <a:pt x="35" y="23"/>
                  </a:cubicBezTo>
                  <a:cubicBezTo>
                    <a:pt x="35" y="23"/>
                    <a:pt x="35" y="23"/>
                    <a:pt x="35" y="23"/>
                  </a:cubicBezTo>
                  <a:cubicBezTo>
                    <a:pt x="35" y="23"/>
                    <a:pt x="36" y="22"/>
                    <a:pt x="36" y="22"/>
                  </a:cubicBezTo>
                  <a:cubicBezTo>
                    <a:pt x="36" y="22"/>
                    <a:pt x="36" y="22"/>
                    <a:pt x="36" y="22"/>
                  </a:cubicBezTo>
                  <a:cubicBezTo>
                    <a:pt x="36" y="21"/>
                    <a:pt x="37" y="21"/>
                    <a:pt x="37" y="21"/>
                  </a:cubicBezTo>
                  <a:cubicBezTo>
                    <a:pt x="37" y="21"/>
                    <a:pt x="37" y="21"/>
                    <a:pt x="37" y="21"/>
                  </a:cubicBezTo>
                  <a:cubicBezTo>
                    <a:pt x="37" y="21"/>
                    <a:pt x="37" y="21"/>
                    <a:pt x="37" y="21"/>
                  </a:cubicBezTo>
                  <a:cubicBezTo>
                    <a:pt x="37" y="20"/>
                    <a:pt x="37" y="20"/>
                    <a:pt x="37" y="20"/>
                  </a:cubicBezTo>
                  <a:cubicBezTo>
                    <a:pt x="37" y="20"/>
                    <a:pt x="37" y="20"/>
                    <a:pt x="37"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2"/>
                    <a:pt x="35" y="22"/>
                    <a:pt x="35" y="22"/>
                  </a:cubicBezTo>
                  <a:cubicBezTo>
                    <a:pt x="35" y="22"/>
                    <a:pt x="35" y="22"/>
                    <a:pt x="35" y="22"/>
                  </a:cubicBezTo>
                  <a:cubicBezTo>
                    <a:pt x="35" y="22"/>
                    <a:pt x="35" y="22"/>
                    <a:pt x="35" y="22"/>
                  </a:cubicBezTo>
                  <a:cubicBezTo>
                    <a:pt x="35" y="22"/>
                    <a:pt x="35" y="22"/>
                    <a:pt x="35" y="22"/>
                  </a:cubicBezTo>
                  <a:cubicBezTo>
                    <a:pt x="35" y="22"/>
                    <a:pt x="34" y="22"/>
                    <a:pt x="34" y="22"/>
                  </a:cubicBezTo>
                  <a:cubicBezTo>
                    <a:pt x="34" y="22"/>
                    <a:pt x="34" y="22"/>
                    <a:pt x="34" y="22"/>
                  </a:cubicBezTo>
                  <a:cubicBezTo>
                    <a:pt x="34" y="22"/>
                    <a:pt x="35" y="22"/>
                    <a:pt x="35" y="22"/>
                  </a:cubicBezTo>
                  <a:cubicBezTo>
                    <a:pt x="35" y="22"/>
                    <a:pt x="35" y="22"/>
                    <a:pt x="35" y="22"/>
                  </a:cubicBezTo>
                  <a:cubicBezTo>
                    <a:pt x="35" y="21"/>
                    <a:pt x="35" y="21"/>
                    <a:pt x="35" y="21"/>
                  </a:cubicBezTo>
                  <a:cubicBezTo>
                    <a:pt x="35" y="21"/>
                    <a:pt x="35" y="21"/>
                    <a:pt x="35" y="21"/>
                  </a:cubicBezTo>
                  <a:cubicBezTo>
                    <a:pt x="35" y="21"/>
                    <a:pt x="35" y="21"/>
                    <a:pt x="35" y="21"/>
                  </a:cubicBezTo>
                  <a:cubicBezTo>
                    <a:pt x="35" y="21"/>
                    <a:pt x="34" y="21"/>
                    <a:pt x="34" y="21"/>
                  </a:cubicBezTo>
                  <a:cubicBezTo>
                    <a:pt x="34" y="21"/>
                    <a:pt x="34" y="21"/>
                    <a:pt x="34" y="21"/>
                  </a:cubicBezTo>
                  <a:cubicBezTo>
                    <a:pt x="34" y="21"/>
                    <a:pt x="33" y="22"/>
                    <a:pt x="33" y="22"/>
                  </a:cubicBezTo>
                  <a:cubicBezTo>
                    <a:pt x="33" y="22"/>
                    <a:pt x="33" y="22"/>
                    <a:pt x="33" y="21"/>
                  </a:cubicBezTo>
                  <a:cubicBezTo>
                    <a:pt x="33" y="21"/>
                    <a:pt x="33"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1" y="21"/>
                    <a:pt x="31" y="21"/>
                  </a:cubicBezTo>
                  <a:cubicBezTo>
                    <a:pt x="31" y="21"/>
                    <a:pt x="31" y="21"/>
                    <a:pt x="31" y="21"/>
                  </a:cubicBezTo>
                  <a:cubicBezTo>
                    <a:pt x="31" y="21"/>
                    <a:pt x="31" y="21"/>
                    <a:pt x="31" y="21"/>
                  </a:cubicBezTo>
                  <a:cubicBezTo>
                    <a:pt x="31" y="21"/>
                    <a:pt x="31" y="21"/>
                    <a:pt x="31" y="21"/>
                  </a:cubicBezTo>
                  <a:cubicBezTo>
                    <a:pt x="31" y="21"/>
                    <a:pt x="31" y="21"/>
                    <a:pt x="31" y="20"/>
                  </a:cubicBezTo>
                  <a:cubicBezTo>
                    <a:pt x="31" y="20"/>
                    <a:pt x="31" y="20"/>
                    <a:pt x="31" y="20"/>
                  </a:cubicBezTo>
                  <a:cubicBezTo>
                    <a:pt x="31" y="21"/>
                    <a:pt x="31" y="21"/>
                    <a:pt x="31" y="20"/>
                  </a:cubicBezTo>
                  <a:cubicBezTo>
                    <a:pt x="30" y="20"/>
                    <a:pt x="30" y="21"/>
                    <a:pt x="30" y="21"/>
                  </a:cubicBezTo>
                  <a:cubicBezTo>
                    <a:pt x="30" y="21"/>
                    <a:pt x="30" y="21"/>
                    <a:pt x="30" y="21"/>
                  </a:cubicBezTo>
                  <a:cubicBezTo>
                    <a:pt x="30" y="21"/>
                    <a:pt x="30" y="21"/>
                    <a:pt x="30" y="21"/>
                  </a:cubicBezTo>
                  <a:cubicBezTo>
                    <a:pt x="30" y="21"/>
                    <a:pt x="30" y="21"/>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19"/>
                  </a:cubicBezTo>
                  <a:cubicBezTo>
                    <a:pt x="29" y="19"/>
                    <a:pt x="29" y="19"/>
                    <a:pt x="29" y="19"/>
                  </a:cubicBezTo>
                  <a:cubicBezTo>
                    <a:pt x="29" y="19"/>
                    <a:pt x="29" y="19"/>
                    <a:pt x="29" y="19"/>
                  </a:cubicBezTo>
                  <a:cubicBezTo>
                    <a:pt x="28" y="19"/>
                    <a:pt x="28" y="19"/>
                    <a:pt x="28" y="19"/>
                  </a:cubicBezTo>
                  <a:cubicBezTo>
                    <a:pt x="28" y="19"/>
                    <a:pt x="28" y="19"/>
                    <a:pt x="28" y="19"/>
                  </a:cubicBezTo>
                  <a:cubicBezTo>
                    <a:pt x="28" y="19"/>
                    <a:pt x="28" y="19"/>
                    <a:pt x="28" y="19"/>
                  </a:cubicBezTo>
                  <a:cubicBezTo>
                    <a:pt x="29" y="19"/>
                    <a:pt x="29" y="19"/>
                    <a:pt x="29" y="19"/>
                  </a:cubicBezTo>
                  <a:cubicBezTo>
                    <a:pt x="29" y="19"/>
                    <a:pt x="29" y="19"/>
                    <a:pt x="29" y="19"/>
                  </a:cubicBezTo>
                  <a:cubicBezTo>
                    <a:pt x="29" y="19"/>
                    <a:pt x="29" y="19"/>
                    <a:pt x="29" y="19"/>
                  </a:cubicBezTo>
                  <a:cubicBezTo>
                    <a:pt x="29" y="19"/>
                    <a:pt x="29" y="20"/>
                    <a:pt x="29" y="20"/>
                  </a:cubicBezTo>
                  <a:cubicBezTo>
                    <a:pt x="29" y="20"/>
                    <a:pt x="29" y="20"/>
                    <a:pt x="29" y="20"/>
                  </a:cubicBezTo>
                  <a:cubicBezTo>
                    <a:pt x="29" y="20"/>
                    <a:pt x="29" y="20"/>
                    <a:pt x="29" y="20"/>
                  </a:cubicBezTo>
                  <a:cubicBezTo>
                    <a:pt x="29" y="20"/>
                    <a:pt x="29"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1"/>
                    <a:pt x="32" y="21"/>
                  </a:cubicBezTo>
                  <a:cubicBezTo>
                    <a:pt x="32" y="21"/>
                    <a:pt x="32" y="20"/>
                    <a:pt x="32" y="20"/>
                  </a:cubicBezTo>
                  <a:cubicBezTo>
                    <a:pt x="32" y="20"/>
                    <a:pt x="32" y="20"/>
                    <a:pt x="32" y="20"/>
                  </a:cubicBezTo>
                  <a:cubicBezTo>
                    <a:pt x="32" y="20"/>
                    <a:pt x="32" y="20"/>
                    <a:pt x="32" y="20"/>
                  </a:cubicBezTo>
                  <a:cubicBezTo>
                    <a:pt x="32" y="20"/>
                    <a:pt x="32" y="21"/>
                    <a:pt x="32" y="21"/>
                  </a:cubicBezTo>
                  <a:cubicBezTo>
                    <a:pt x="32" y="21"/>
                    <a:pt x="32" y="21"/>
                    <a:pt x="32" y="21"/>
                  </a:cubicBezTo>
                  <a:cubicBezTo>
                    <a:pt x="32" y="21"/>
                    <a:pt x="32" y="21"/>
                    <a:pt x="32" y="21"/>
                  </a:cubicBezTo>
                  <a:cubicBezTo>
                    <a:pt x="32" y="21"/>
                    <a:pt x="32" y="21"/>
                    <a:pt x="32" y="21"/>
                  </a:cubicBezTo>
                  <a:cubicBezTo>
                    <a:pt x="32" y="21"/>
                    <a:pt x="32" y="21"/>
                    <a:pt x="33" y="20"/>
                  </a:cubicBezTo>
                  <a:cubicBezTo>
                    <a:pt x="33" y="20"/>
                    <a:pt x="33" y="20"/>
                    <a:pt x="33" y="20"/>
                  </a:cubicBezTo>
                  <a:cubicBezTo>
                    <a:pt x="33" y="20"/>
                    <a:pt x="33" y="20"/>
                    <a:pt x="34" y="21"/>
                  </a:cubicBezTo>
                  <a:cubicBezTo>
                    <a:pt x="34" y="21"/>
                    <a:pt x="34" y="20"/>
                    <a:pt x="34" y="20"/>
                  </a:cubicBezTo>
                  <a:cubicBezTo>
                    <a:pt x="33" y="20"/>
                    <a:pt x="33" y="20"/>
                    <a:pt x="34" y="20"/>
                  </a:cubicBezTo>
                  <a:cubicBezTo>
                    <a:pt x="34" y="20"/>
                    <a:pt x="34" y="20"/>
                    <a:pt x="34" y="20"/>
                  </a:cubicBezTo>
                  <a:cubicBezTo>
                    <a:pt x="34" y="20"/>
                    <a:pt x="34" y="20"/>
                    <a:pt x="34" y="20"/>
                  </a:cubicBezTo>
                  <a:cubicBezTo>
                    <a:pt x="34" y="20"/>
                    <a:pt x="34" y="20"/>
                    <a:pt x="34" y="19"/>
                  </a:cubicBezTo>
                  <a:cubicBezTo>
                    <a:pt x="34" y="19"/>
                    <a:pt x="34" y="19"/>
                    <a:pt x="34" y="19"/>
                  </a:cubicBezTo>
                  <a:cubicBezTo>
                    <a:pt x="34" y="19"/>
                    <a:pt x="34" y="19"/>
                    <a:pt x="34" y="19"/>
                  </a:cubicBezTo>
                  <a:cubicBezTo>
                    <a:pt x="34" y="19"/>
                    <a:pt x="33" y="19"/>
                    <a:pt x="33" y="19"/>
                  </a:cubicBezTo>
                  <a:cubicBezTo>
                    <a:pt x="33" y="19"/>
                    <a:pt x="33" y="19"/>
                    <a:pt x="33" y="19"/>
                  </a:cubicBezTo>
                  <a:cubicBezTo>
                    <a:pt x="33" y="19"/>
                    <a:pt x="33" y="19"/>
                    <a:pt x="33" y="19"/>
                  </a:cubicBezTo>
                  <a:cubicBezTo>
                    <a:pt x="33" y="19"/>
                    <a:pt x="33" y="19"/>
                    <a:pt x="33" y="19"/>
                  </a:cubicBezTo>
                  <a:cubicBezTo>
                    <a:pt x="33" y="19"/>
                    <a:pt x="33" y="19"/>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4" y="18"/>
                    <a:pt x="34" y="18"/>
                  </a:cubicBezTo>
                  <a:cubicBezTo>
                    <a:pt x="34" y="18"/>
                    <a:pt x="33" y="18"/>
                    <a:pt x="33" y="19"/>
                  </a:cubicBezTo>
                  <a:cubicBezTo>
                    <a:pt x="33" y="19"/>
                    <a:pt x="33" y="19"/>
                    <a:pt x="33" y="19"/>
                  </a:cubicBezTo>
                  <a:cubicBezTo>
                    <a:pt x="33" y="19"/>
                    <a:pt x="34" y="19"/>
                    <a:pt x="34" y="19"/>
                  </a:cubicBezTo>
                  <a:cubicBezTo>
                    <a:pt x="34" y="19"/>
                    <a:pt x="34" y="19"/>
                    <a:pt x="34" y="19"/>
                  </a:cubicBezTo>
                  <a:cubicBezTo>
                    <a:pt x="34" y="19"/>
                    <a:pt x="34" y="18"/>
                    <a:pt x="34" y="18"/>
                  </a:cubicBezTo>
                  <a:cubicBezTo>
                    <a:pt x="34" y="18"/>
                    <a:pt x="34" y="18"/>
                    <a:pt x="35" y="18"/>
                  </a:cubicBezTo>
                  <a:cubicBezTo>
                    <a:pt x="35" y="17"/>
                    <a:pt x="35" y="18"/>
                    <a:pt x="35" y="17"/>
                  </a:cubicBezTo>
                  <a:cubicBezTo>
                    <a:pt x="35" y="17"/>
                    <a:pt x="35" y="17"/>
                    <a:pt x="35" y="17"/>
                  </a:cubicBezTo>
                  <a:cubicBezTo>
                    <a:pt x="35" y="17"/>
                    <a:pt x="35" y="17"/>
                    <a:pt x="35" y="17"/>
                  </a:cubicBezTo>
                  <a:cubicBezTo>
                    <a:pt x="35" y="17"/>
                    <a:pt x="36" y="17"/>
                    <a:pt x="36" y="17"/>
                  </a:cubicBezTo>
                  <a:cubicBezTo>
                    <a:pt x="36" y="17"/>
                    <a:pt x="36" y="17"/>
                    <a:pt x="36" y="17"/>
                  </a:cubicBezTo>
                  <a:cubicBezTo>
                    <a:pt x="36" y="17"/>
                    <a:pt x="36" y="17"/>
                    <a:pt x="36" y="16"/>
                  </a:cubicBezTo>
                  <a:cubicBezTo>
                    <a:pt x="36" y="16"/>
                    <a:pt x="36" y="16"/>
                    <a:pt x="36" y="16"/>
                  </a:cubicBezTo>
                  <a:cubicBezTo>
                    <a:pt x="36" y="16"/>
                    <a:pt x="36" y="16"/>
                    <a:pt x="36" y="16"/>
                  </a:cubicBezTo>
                  <a:cubicBezTo>
                    <a:pt x="36" y="16"/>
                    <a:pt x="37" y="16"/>
                    <a:pt x="37" y="15"/>
                  </a:cubicBezTo>
                  <a:cubicBezTo>
                    <a:pt x="37" y="15"/>
                    <a:pt x="37" y="16"/>
                    <a:pt x="37" y="16"/>
                  </a:cubicBezTo>
                  <a:cubicBezTo>
                    <a:pt x="37" y="16"/>
                    <a:pt x="37" y="15"/>
                    <a:pt x="37" y="15"/>
                  </a:cubicBezTo>
                  <a:cubicBezTo>
                    <a:pt x="37" y="15"/>
                    <a:pt x="37" y="15"/>
                    <a:pt x="37" y="15"/>
                  </a:cubicBezTo>
                  <a:cubicBezTo>
                    <a:pt x="37" y="15"/>
                    <a:pt x="38" y="15"/>
                    <a:pt x="38" y="15"/>
                  </a:cubicBezTo>
                  <a:cubicBezTo>
                    <a:pt x="38" y="15"/>
                    <a:pt x="38" y="15"/>
                    <a:pt x="38" y="15"/>
                  </a:cubicBezTo>
                  <a:cubicBezTo>
                    <a:pt x="38" y="15"/>
                    <a:pt x="38" y="15"/>
                    <a:pt x="38" y="15"/>
                  </a:cubicBezTo>
                  <a:cubicBezTo>
                    <a:pt x="38" y="15"/>
                    <a:pt x="38" y="15"/>
                    <a:pt x="38" y="15"/>
                  </a:cubicBezTo>
                  <a:cubicBezTo>
                    <a:pt x="38" y="14"/>
                    <a:pt x="39" y="14"/>
                    <a:pt x="39" y="14"/>
                  </a:cubicBezTo>
                  <a:cubicBezTo>
                    <a:pt x="39" y="14"/>
                    <a:pt x="39" y="14"/>
                    <a:pt x="39" y="14"/>
                  </a:cubicBezTo>
                  <a:cubicBezTo>
                    <a:pt x="39" y="14"/>
                    <a:pt x="39" y="14"/>
                    <a:pt x="39" y="14"/>
                  </a:cubicBezTo>
                  <a:cubicBezTo>
                    <a:pt x="39" y="14"/>
                    <a:pt x="40" y="13"/>
                    <a:pt x="40" y="13"/>
                  </a:cubicBezTo>
                  <a:cubicBezTo>
                    <a:pt x="40" y="13"/>
                    <a:pt x="40" y="13"/>
                    <a:pt x="40" y="13"/>
                  </a:cubicBezTo>
                  <a:cubicBezTo>
                    <a:pt x="40" y="13"/>
                    <a:pt x="41" y="13"/>
                    <a:pt x="41" y="13"/>
                  </a:cubicBezTo>
                  <a:cubicBezTo>
                    <a:pt x="41" y="13"/>
                    <a:pt x="41" y="12"/>
                    <a:pt x="41" y="12"/>
                  </a:cubicBezTo>
                  <a:cubicBezTo>
                    <a:pt x="41" y="12"/>
                    <a:pt x="41" y="12"/>
                    <a:pt x="41" y="12"/>
                  </a:cubicBezTo>
                  <a:cubicBezTo>
                    <a:pt x="41" y="12"/>
                    <a:pt x="41" y="12"/>
                    <a:pt x="41" y="12"/>
                  </a:cubicBezTo>
                  <a:cubicBezTo>
                    <a:pt x="41" y="12"/>
                    <a:pt x="41" y="11"/>
                    <a:pt x="42" y="11"/>
                  </a:cubicBezTo>
                  <a:cubicBezTo>
                    <a:pt x="42" y="11"/>
                    <a:pt x="42" y="11"/>
                    <a:pt x="42" y="11"/>
                  </a:cubicBezTo>
                  <a:cubicBezTo>
                    <a:pt x="42" y="11"/>
                    <a:pt x="42" y="11"/>
                    <a:pt x="42" y="11"/>
                  </a:cubicBezTo>
                  <a:cubicBezTo>
                    <a:pt x="42"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4" y="10"/>
                    <a:pt x="44" y="10"/>
                    <a:pt x="44" y="10"/>
                  </a:cubicBezTo>
                  <a:cubicBezTo>
                    <a:pt x="44" y="10"/>
                    <a:pt x="44" y="10"/>
                    <a:pt x="44" y="10"/>
                  </a:cubicBezTo>
                  <a:cubicBezTo>
                    <a:pt x="44" y="10"/>
                    <a:pt x="44" y="10"/>
                    <a:pt x="44" y="10"/>
                  </a:cubicBezTo>
                  <a:cubicBezTo>
                    <a:pt x="44" y="10"/>
                    <a:pt x="45" y="9"/>
                    <a:pt x="45" y="9"/>
                  </a:cubicBezTo>
                  <a:cubicBezTo>
                    <a:pt x="45" y="9"/>
                    <a:pt x="45" y="9"/>
                    <a:pt x="45" y="9"/>
                  </a:cubicBezTo>
                  <a:cubicBezTo>
                    <a:pt x="45" y="9"/>
                    <a:pt x="45" y="9"/>
                    <a:pt x="45" y="8"/>
                  </a:cubicBezTo>
                  <a:cubicBezTo>
                    <a:pt x="45" y="8"/>
                    <a:pt x="45" y="8"/>
                    <a:pt x="46" y="8"/>
                  </a:cubicBezTo>
                  <a:cubicBezTo>
                    <a:pt x="46" y="8"/>
                    <a:pt x="46" y="8"/>
                    <a:pt x="46" y="8"/>
                  </a:cubicBezTo>
                  <a:cubicBezTo>
                    <a:pt x="46" y="8"/>
                    <a:pt x="46" y="8"/>
                    <a:pt x="46" y="8"/>
                  </a:cubicBezTo>
                  <a:cubicBezTo>
                    <a:pt x="46" y="8"/>
                    <a:pt x="46" y="8"/>
                    <a:pt x="46" y="7"/>
                  </a:cubicBezTo>
                  <a:cubicBezTo>
                    <a:pt x="46" y="7"/>
                    <a:pt x="46" y="7"/>
                    <a:pt x="46" y="7"/>
                  </a:cubicBezTo>
                  <a:cubicBezTo>
                    <a:pt x="46" y="7"/>
                    <a:pt x="46" y="7"/>
                    <a:pt x="46" y="7"/>
                  </a:cubicBezTo>
                  <a:cubicBezTo>
                    <a:pt x="46" y="7"/>
                    <a:pt x="46" y="7"/>
                    <a:pt x="46" y="6"/>
                  </a:cubicBezTo>
                  <a:cubicBezTo>
                    <a:pt x="47" y="6"/>
                    <a:pt x="46" y="6"/>
                    <a:pt x="46" y="6"/>
                  </a:cubicBezTo>
                  <a:cubicBezTo>
                    <a:pt x="46" y="6"/>
                    <a:pt x="46" y="6"/>
                    <a:pt x="47" y="6"/>
                  </a:cubicBezTo>
                  <a:cubicBezTo>
                    <a:pt x="47" y="6"/>
                    <a:pt x="47" y="6"/>
                    <a:pt x="47" y="6"/>
                  </a:cubicBezTo>
                  <a:cubicBezTo>
                    <a:pt x="47" y="6"/>
                    <a:pt x="47" y="6"/>
                    <a:pt x="47" y="6"/>
                  </a:cubicBezTo>
                  <a:cubicBezTo>
                    <a:pt x="47" y="6"/>
                    <a:pt x="47" y="5"/>
                    <a:pt x="47" y="5"/>
                  </a:cubicBezTo>
                  <a:cubicBezTo>
                    <a:pt x="47" y="5"/>
                    <a:pt x="47" y="5"/>
                    <a:pt x="47" y="5"/>
                  </a:cubicBezTo>
                  <a:cubicBezTo>
                    <a:pt x="47" y="5"/>
                    <a:pt x="46" y="5"/>
                    <a:pt x="46" y="5"/>
                  </a:cubicBezTo>
                  <a:cubicBezTo>
                    <a:pt x="46" y="5"/>
                    <a:pt x="46" y="5"/>
                    <a:pt x="46" y="5"/>
                  </a:cubicBezTo>
                  <a:cubicBezTo>
                    <a:pt x="46" y="5"/>
                    <a:pt x="46" y="5"/>
                    <a:pt x="46" y="5"/>
                  </a:cubicBezTo>
                  <a:cubicBezTo>
                    <a:pt x="46" y="4"/>
                    <a:pt x="46" y="4"/>
                    <a:pt x="46" y="4"/>
                  </a:cubicBezTo>
                  <a:cubicBezTo>
                    <a:pt x="46" y="4"/>
                    <a:pt x="46" y="4"/>
                    <a:pt x="46" y="4"/>
                  </a:cubicBezTo>
                  <a:cubicBezTo>
                    <a:pt x="46" y="4"/>
                    <a:pt x="46" y="4"/>
                    <a:pt x="46" y="4"/>
                  </a:cubicBezTo>
                  <a:cubicBezTo>
                    <a:pt x="46" y="4"/>
                    <a:pt x="46" y="3"/>
                    <a:pt x="46" y="3"/>
                  </a:cubicBezTo>
                  <a:cubicBezTo>
                    <a:pt x="46" y="3"/>
                    <a:pt x="46" y="3"/>
                    <a:pt x="47" y="3"/>
                  </a:cubicBezTo>
                  <a:cubicBezTo>
                    <a:pt x="47" y="3"/>
                    <a:pt x="47" y="3"/>
                    <a:pt x="47" y="3"/>
                  </a:cubicBezTo>
                  <a:cubicBezTo>
                    <a:pt x="47" y="3"/>
                    <a:pt x="47" y="3"/>
                    <a:pt x="47" y="3"/>
                  </a:cubicBezTo>
                  <a:cubicBezTo>
                    <a:pt x="47" y="3"/>
                    <a:pt x="47" y="2"/>
                    <a:pt x="47" y="2"/>
                  </a:cubicBezTo>
                  <a:cubicBezTo>
                    <a:pt x="46" y="2"/>
                    <a:pt x="47" y="2"/>
                    <a:pt x="47" y="2"/>
                  </a:cubicBezTo>
                  <a:cubicBezTo>
                    <a:pt x="47" y="2"/>
                    <a:pt x="47" y="2"/>
                    <a:pt x="47" y="2"/>
                  </a:cubicBezTo>
                  <a:cubicBezTo>
                    <a:pt x="47" y="2"/>
                    <a:pt x="47" y="2"/>
                    <a:pt x="47" y="2"/>
                  </a:cubicBezTo>
                  <a:cubicBezTo>
                    <a:pt x="47" y="2"/>
                    <a:pt x="47" y="2"/>
                    <a:pt x="47" y="2"/>
                  </a:cubicBezTo>
                  <a:cubicBezTo>
                    <a:pt x="47" y="2"/>
                    <a:pt x="47" y="2"/>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6" y="1"/>
                  </a:cubicBezTo>
                  <a:cubicBezTo>
                    <a:pt x="46" y="1"/>
                    <a:pt x="46" y="1"/>
                    <a:pt x="46" y="1"/>
                  </a:cubicBezTo>
                  <a:cubicBezTo>
                    <a:pt x="46" y="1"/>
                    <a:pt x="46" y="1"/>
                    <a:pt x="46" y="1"/>
                  </a:cubicBezTo>
                  <a:cubicBezTo>
                    <a:pt x="46" y="1"/>
                    <a:pt x="46" y="1"/>
                    <a:pt x="46"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0"/>
                  </a:cubicBezTo>
                  <a:cubicBezTo>
                    <a:pt x="43" y="0"/>
                    <a:pt x="43" y="0"/>
                    <a:pt x="43" y="0"/>
                  </a:cubicBezTo>
                  <a:cubicBezTo>
                    <a:pt x="43" y="0"/>
                    <a:pt x="42" y="0"/>
                    <a:pt x="42" y="0"/>
                  </a:cubicBezTo>
                  <a:cubicBezTo>
                    <a:pt x="42" y="0"/>
                    <a:pt x="42" y="1"/>
                    <a:pt x="42" y="1"/>
                  </a:cubicBezTo>
                  <a:cubicBezTo>
                    <a:pt x="42" y="1"/>
                    <a:pt x="42" y="1"/>
                    <a:pt x="42" y="1"/>
                  </a:cubicBezTo>
                  <a:cubicBezTo>
                    <a:pt x="42" y="1"/>
                    <a:pt x="42" y="1"/>
                    <a:pt x="42" y="1"/>
                  </a:cubicBezTo>
                  <a:cubicBezTo>
                    <a:pt x="43" y="1"/>
                    <a:pt x="43" y="1"/>
                    <a:pt x="43" y="1"/>
                  </a:cubicBezTo>
                  <a:cubicBezTo>
                    <a:pt x="43" y="1"/>
                    <a:pt x="43" y="1"/>
                    <a:pt x="43" y="1"/>
                  </a:cubicBezTo>
                  <a:cubicBezTo>
                    <a:pt x="43" y="1"/>
                    <a:pt x="43" y="2"/>
                    <a:pt x="43" y="2"/>
                  </a:cubicBezTo>
                  <a:cubicBezTo>
                    <a:pt x="43" y="2"/>
                    <a:pt x="43" y="2"/>
                    <a:pt x="43" y="2"/>
                  </a:cubicBezTo>
                  <a:cubicBezTo>
                    <a:pt x="43" y="2"/>
                    <a:pt x="43"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2" y="2"/>
                    <a:pt x="41" y="2"/>
                  </a:cubicBezTo>
                  <a:cubicBezTo>
                    <a:pt x="41" y="2"/>
                    <a:pt x="41" y="2"/>
                    <a:pt x="41" y="2"/>
                  </a:cubicBezTo>
                  <a:cubicBezTo>
                    <a:pt x="41" y="2"/>
                    <a:pt x="41" y="2"/>
                    <a:pt x="41" y="2"/>
                  </a:cubicBezTo>
                  <a:cubicBezTo>
                    <a:pt x="41" y="2"/>
                    <a:pt x="41" y="2"/>
                    <a:pt x="40" y="2"/>
                  </a:cubicBezTo>
                  <a:cubicBezTo>
                    <a:pt x="40" y="2"/>
                    <a:pt x="40" y="2"/>
                    <a:pt x="40" y="2"/>
                  </a:cubicBezTo>
                  <a:cubicBezTo>
                    <a:pt x="40" y="2"/>
                    <a:pt x="40" y="2"/>
                    <a:pt x="40" y="2"/>
                  </a:cubicBezTo>
                  <a:cubicBezTo>
                    <a:pt x="40" y="2"/>
                    <a:pt x="40" y="1"/>
                    <a:pt x="40" y="1"/>
                  </a:cubicBezTo>
                  <a:cubicBezTo>
                    <a:pt x="40" y="1"/>
                    <a:pt x="40" y="1"/>
                    <a:pt x="40" y="1"/>
                  </a:cubicBezTo>
                  <a:cubicBezTo>
                    <a:pt x="40" y="1"/>
                    <a:pt x="40" y="1"/>
                    <a:pt x="40" y="1"/>
                  </a:cubicBezTo>
                  <a:cubicBezTo>
                    <a:pt x="40" y="1"/>
                    <a:pt x="40" y="1"/>
                    <a:pt x="40" y="1"/>
                  </a:cubicBezTo>
                  <a:cubicBezTo>
                    <a:pt x="40" y="1"/>
                    <a:pt x="39" y="1"/>
                    <a:pt x="39" y="2"/>
                  </a:cubicBezTo>
                  <a:cubicBezTo>
                    <a:pt x="39" y="2"/>
                    <a:pt x="39" y="1"/>
                    <a:pt x="39" y="1"/>
                  </a:cubicBezTo>
                  <a:cubicBezTo>
                    <a:pt x="39" y="1"/>
                    <a:pt x="39" y="1"/>
                    <a:pt x="39" y="1"/>
                  </a:cubicBezTo>
                  <a:cubicBezTo>
                    <a:pt x="39" y="1"/>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7" y="2"/>
                    <a:pt x="37" y="2"/>
                    <a:pt x="37" y="2"/>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2"/>
                    <a:pt x="37" y="2"/>
                    <a:pt x="37" y="2"/>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5" y="3"/>
                  </a:cubicBezTo>
                  <a:cubicBezTo>
                    <a:pt x="35" y="3"/>
                    <a:pt x="35" y="3"/>
                    <a:pt x="35" y="3"/>
                  </a:cubicBezTo>
                  <a:cubicBezTo>
                    <a:pt x="35" y="3"/>
                    <a:pt x="35" y="3"/>
                    <a:pt x="35" y="3"/>
                  </a:cubicBezTo>
                  <a:cubicBezTo>
                    <a:pt x="35" y="3"/>
                    <a:pt x="35" y="3"/>
                    <a:pt x="35" y="3"/>
                  </a:cubicBezTo>
                  <a:cubicBezTo>
                    <a:pt x="35" y="3"/>
                    <a:pt x="35" y="3"/>
                    <a:pt x="35" y="2"/>
                  </a:cubicBezTo>
                  <a:cubicBezTo>
                    <a:pt x="35" y="2"/>
                    <a:pt x="35" y="2"/>
                    <a:pt x="35" y="3"/>
                  </a:cubicBezTo>
                  <a:cubicBezTo>
                    <a:pt x="35" y="3"/>
                    <a:pt x="35" y="3"/>
                    <a:pt x="35" y="3"/>
                  </a:cubicBezTo>
                  <a:cubicBezTo>
                    <a:pt x="35" y="3"/>
                    <a:pt x="35" y="2"/>
                    <a:pt x="35" y="2"/>
                  </a:cubicBezTo>
                  <a:cubicBezTo>
                    <a:pt x="35" y="2"/>
                    <a:pt x="35" y="2"/>
                    <a:pt x="35" y="3"/>
                  </a:cubicBezTo>
                  <a:cubicBezTo>
                    <a:pt x="35" y="3"/>
                    <a:pt x="35" y="3"/>
                    <a:pt x="35" y="3"/>
                  </a:cubicBezTo>
                  <a:cubicBezTo>
                    <a:pt x="34" y="2"/>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3"/>
                    <a:pt x="34" y="3"/>
                  </a:cubicBezTo>
                  <a:cubicBezTo>
                    <a:pt x="34"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3" y="3"/>
                    <a:pt x="33" y="3"/>
                    <a:pt x="33" y="3"/>
                  </a:cubicBezTo>
                  <a:cubicBezTo>
                    <a:pt x="33" y="2"/>
                    <a:pt x="33" y="2"/>
                    <a:pt x="33" y="2"/>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29" y="3"/>
                    <a:pt x="29" y="3"/>
                  </a:cubicBezTo>
                  <a:cubicBezTo>
                    <a:pt x="29" y="3"/>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5"/>
                  </a:cubicBezTo>
                  <a:cubicBezTo>
                    <a:pt x="29" y="5"/>
                    <a:pt x="29"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9" y="4"/>
                    <a:pt x="29" y="4"/>
                    <a:pt x="29" y="4"/>
                  </a:cubicBezTo>
                  <a:cubicBezTo>
                    <a:pt x="29" y="4"/>
                    <a:pt x="29" y="4"/>
                    <a:pt x="29" y="4"/>
                  </a:cubicBezTo>
                  <a:cubicBezTo>
                    <a:pt x="29" y="4"/>
                    <a:pt x="29" y="4"/>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8" y="3"/>
                    <a:pt x="28"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4"/>
                    <a:pt x="26" y="4"/>
                  </a:cubicBezTo>
                  <a:cubicBezTo>
                    <a:pt x="26" y="4"/>
                    <a:pt x="26" y="4"/>
                    <a:pt x="26" y="4"/>
                  </a:cubicBezTo>
                  <a:cubicBezTo>
                    <a:pt x="26" y="4"/>
                    <a:pt x="26" y="4"/>
                    <a:pt x="26" y="3"/>
                  </a:cubicBezTo>
                  <a:cubicBezTo>
                    <a:pt x="26" y="3"/>
                    <a:pt x="26" y="3"/>
                    <a:pt x="26" y="3"/>
                  </a:cubicBezTo>
                  <a:cubicBezTo>
                    <a:pt x="26" y="4"/>
                    <a:pt x="26" y="4"/>
                    <a:pt x="26" y="3"/>
                  </a:cubicBezTo>
                  <a:cubicBezTo>
                    <a:pt x="26" y="3"/>
                    <a:pt x="26" y="4"/>
                    <a:pt x="26" y="4"/>
                  </a:cubicBezTo>
                  <a:cubicBezTo>
                    <a:pt x="26" y="4"/>
                    <a:pt x="26"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6" y="3"/>
                  </a:cubicBezTo>
                  <a:cubicBezTo>
                    <a:pt x="26" y="3"/>
                    <a:pt x="26" y="3"/>
                    <a:pt x="26" y="3"/>
                  </a:cubicBezTo>
                  <a:cubicBezTo>
                    <a:pt x="26" y="3"/>
                    <a:pt x="26" y="3"/>
                    <a:pt x="26" y="3"/>
                  </a:cubicBezTo>
                  <a:cubicBezTo>
                    <a:pt x="26" y="3"/>
                    <a:pt x="26" y="3"/>
                    <a:pt x="26" y="3"/>
                  </a:cubicBezTo>
                  <a:cubicBezTo>
                    <a:pt x="26" y="3"/>
                    <a:pt x="25" y="3"/>
                    <a:pt x="25" y="3"/>
                  </a:cubicBezTo>
                  <a:cubicBezTo>
                    <a:pt x="25" y="3"/>
                    <a:pt x="25" y="3"/>
                    <a:pt x="25" y="3"/>
                  </a:cubicBezTo>
                  <a:cubicBezTo>
                    <a:pt x="25" y="3"/>
                    <a:pt x="25" y="3"/>
                    <a:pt x="25" y="3"/>
                  </a:cubicBezTo>
                  <a:cubicBezTo>
                    <a:pt x="25" y="3"/>
                    <a:pt x="25" y="3"/>
                    <a:pt x="25" y="3"/>
                  </a:cubicBezTo>
                  <a:cubicBezTo>
                    <a:pt x="25" y="3"/>
                    <a:pt x="25" y="3"/>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3" y="3"/>
                    <a:pt x="23" y="3"/>
                  </a:cubicBezTo>
                  <a:cubicBezTo>
                    <a:pt x="23" y="3"/>
                    <a:pt x="23" y="3"/>
                    <a:pt x="23" y="3"/>
                  </a:cubicBezTo>
                  <a:cubicBezTo>
                    <a:pt x="23" y="3"/>
                    <a:pt x="23" y="3"/>
                    <a:pt x="23" y="3"/>
                  </a:cubicBezTo>
                  <a:cubicBezTo>
                    <a:pt x="23" y="3"/>
                    <a:pt x="23" y="3"/>
                    <a:pt x="23" y="3"/>
                  </a:cubicBezTo>
                  <a:cubicBezTo>
                    <a:pt x="23" y="3"/>
                    <a:pt x="24" y="3"/>
                    <a:pt x="24" y="3"/>
                  </a:cubicBezTo>
                  <a:cubicBezTo>
                    <a:pt x="24" y="3"/>
                    <a:pt x="24" y="3"/>
                    <a:pt x="24" y="3"/>
                  </a:cubicBezTo>
                  <a:cubicBezTo>
                    <a:pt x="24" y="3"/>
                    <a:pt x="24" y="3"/>
                    <a:pt x="23" y="3"/>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0" y="2"/>
                  </a:cubicBezTo>
                  <a:cubicBezTo>
                    <a:pt x="20" y="2"/>
                    <a:pt x="20" y="2"/>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3"/>
                    <a:pt x="19" y="3"/>
                    <a:pt x="19" y="3"/>
                  </a:cubicBezTo>
                  <a:cubicBezTo>
                    <a:pt x="19" y="3"/>
                    <a:pt x="19" y="3"/>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20" y="4"/>
                  </a:cubicBezTo>
                  <a:cubicBezTo>
                    <a:pt x="20" y="4"/>
                    <a:pt x="20" y="4"/>
                    <a:pt x="20" y="4"/>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6"/>
                    <a:pt x="21" y="6"/>
                    <a:pt x="21" y="6"/>
                  </a:cubicBezTo>
                  <a:cubicBezTo>
                    <a:pt x="21" y="6"/>
                    <a:pt x="21" y="6"/>
                    <a:pt x="21" y="6"/>
                  </a:cubicBezTo>
                  <a:cubicBezTo>
                    <a:pt x="21" y="5"/>
                    <a:pt x="21" y="5"/>
                    <a:pt x="21" y="5"/>
                  </a:cubicBezTo>
                  <a:cubicBezTo>
                    <a:pt x="21" y="5"/>
                    <a:pt x="21"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9" y="5"/>
                  </a:cubicBezTo>
                  <a:cubicBezTo>
                    <a:pt x="19" y="5"/>
                    <a:pt x="19" y="5"/>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6"/>
                    <a:pt x="20" y="6"/>
                  </a:cubicBezTo>
                  <a:cubicBezTo>
                    <a:pt x="20" y="7"/>
                    <a:pt x="20" y="7"/>
                    <a:pt x="20" y="7"/>
                  </a:cubicBezTo>
                  <a:cubicBezTo>
                    <a:pt x="20" y="7"/>
                    <a:pt x="20" y="7"/>
                    <a:pt x="20" y="6"/>
                  </a:cubicBezTo>
                  <a:cubicBezTo>
                    <a:pt x="20"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8"/>
                    <a:pt x="18" y="7"/>
                    <a:pt x="18" y="7"/>
                  </a:cubicBezTo>
                  <a:cubicBezTo>
                    <a:pt x="18" y="7"/>
                    <a:pt x="18" y="7"/>
                    <a:pt x="18" y="7"/>
                  </a:cubicBezTo>
                  <a:cubicBezTo>
                    <a:pt x="18" y="7"/>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9" y="8"/>
                    <a:pt x="19" y="8"/>
                    <a:pt x="19" y="8"/>
                  </a:cubicBezTo>
                  <a:cubicBezTo>
                    <a:pt x="19" y="8"/>
                    <a:pt x="19" y="8"/>
                    <a:pt x="18" y="8"/>
                  </a:cubicBezTo>
                  <a:cubicBezTo>
                    <a:pt x="18" y="8"/>
                    <a:pt x="18" y="8"/>
                    <a:pt x="18" y="8"/>
                  </a:cubicBezTo>
                  <a:cubicBezTo>
                    <a:pt x="18"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1" y="10"/>
                    <a:pt x="21" y="10"/>
                  </a:cubicBezTo>
                  <a:cubicBezTo>
                    <a:pt x="21" y="10"/>
                    <a:pt x="21" y="10"/>
                    <a:pt x="21" y="10"/>
                  </a:cubicBezTo>
                  <a:cubicBezTo>
                    <a:pt x="21" y="10"/>
                    <a:pt x="21" y="10"/>
                    <a:pt x="21" y="10"/>
                  </a:cubicBezTo>
                  <a:cubicBezTo>
                    <a:pt x="21" y="10"/>
                    <a:pt x="21" y="10"/>
                    <a:pt x="21" y="10"/>
                  </a:cubicBezTo>
                  <a:cubicBezTo>
                    <a:pt x="21" y="10"/>
                    <a:pt x="21" y="10"/>
                    <a:pt x="22" y="10"/>
                  </a:cubicBezTo>
                  <a:cubicBezTo>
                    <a:pt x="22" y="10"/>
                    <a:pt x="22" y="10"/>
                    <a:pt x="22" y="10"/>
                  </a:cubicBezTo>
                  <a:cubicBezTo>
                    <a:pt x="22" y="10"/>
                    <a:pt x="21" y="10"/>
                    <a:pt x="21" y="10"/>
                  </a:cubicBezTo>
                  <a:cubicBezTo>
                    <a:pt x="21" y="10"/>
                    <a:pt x="21" y="10"/>
                    <a:pt x="21" y="10"/>
                  </a:cubicBezTo>
                  <a:cubicBezTo>
                    <a:pt x="21" y="10"/>
                    <a:pt x="21" y="10"/>
                    <a:pt x="21" y="10"/>
                  </a:cubicBezTo>
                  <a:cubicBezTo>
                    <a:pt x="21" y="10"/>
                    <a:pt x="21" y="10"/>
                    <a:pt x="21" y="10"/>
                  </a:cubicBezTo>
                  <a:cubicBezTo>
                    <a:pt x="21" y="10"/>
                    <a:pt x="21" y="10"/>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9"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7" y="10"/>
                  </a:cubicBezTo>
                  <a:cubicBezTo>
                    <a:pt x="17" y="10"/>
                    <a:pt x="17" y="10"/>
                    <a:pt x="18" y="10"/>
                  </a:cubicBezTo>
                  <a:cubicBezTo>
                    <a:pt x="18" y="10"/>
                    <a:pt x="18" y="10"/>
                    <a:pt x="18"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6" y="11"/>
                    <a:pt x="16" y="11"/>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6" y="12"/>
                    <a:pt x="16" y="12"/>
                    <a:pt x="16" y="12"/>
                  </a:cubicBezTo>
                  <a:cubicBezTo>
                    <a:pt x="16" y="12"/>
                    <a:pt x="16" y="12"/>
                    <a:pt x="16" y="12"/>
                  </a:cubicBezTo>
                  <a:cubicBezTo>
                    <a:pt x="16" y="12"/>
                    <a:pt x="16" y="12"/>
                    <a:pt x="17" y="12"/>
                  </a:cubicBezTo>
                  <a:cubicBezTo>
                    <a:pt x="17" y="13"/>
                    <a:pt x="17" y="12"/>
                    <a:pt x="17" y="12"/>
                  </a:cubicBezTo>
                  <a:cubicBezTo>
                    <a:pt x="17" y="12"/>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6" y="13"/>
                    <a:pt x="16" y="13"/>
                  </a:cubicBezTo>
                  <a:cubicBezTo>
                    <a:pt x="16" y="13"/>
                    <a:pt x="16" y="13"/>
                    <a:pt x="16" y="13"/>
                  </a:cubicBezTo>
                  <a:cubicBezTo>
                    <a:pt x="17" y="13"/>
                    <a:pt x="17" y="13"/>
                    <a:pt x="17" y="13"/>
                  </a:cubicBezTo>
                  <a:cubicBezTo>
                    <a:pt x="17" y="13"/>
                    <a:pt x="17" y="13"/>
                    <a:pt x="17" y="13"/>
                  </a:cubicBezTo>
                  <a:cubicBezTo>
                    <a:pt x="17" y="13"/>
                    <a:pt x="17" y="14"/>
                    <a:pt x="17" y="14"/>
                  </a:cubicBezTo>
                  <a:cubicBezTo>
                    <a:pt x="17" y="14"/>
                    <a:pt x="17" y="14"/>
                    <a:pt x="17" y="14"/>
                  </a:cubicBezTo>
                  <a:cubicBezTo>
                    <a:pt x="17" y="14"/>
                    <a:pt x="17" y="14"/>
                    <a:pt x="17" y="14"/>
                  </a:cubicBezTo>
                  <a:cubicBezTo>
                    <a:pt x="17" y="14"/>
                    <a:pt x="17" y="14"/>
                    <a:pt x="17" y="14"/>
                  </a:cubicBezTo>
                  <a:cubicBezTo>
                    <a:pt x="17" y="13"/>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6" y="14"/>
                    <a:pt x="16" y="14"/>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5"/>
                    <a:pt x="14" y="15"/>
                  </a:cubicBezTo>
                  <a:cubicBezTo>
                    <a:pt x="14"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6"/>
                    <a:pt x="15" y="16"/>
                    <a:pt x="15" y="15"/>
                  </a:cubicBezTo>
                  <a:cubicBezTo>
                    <a:pt x="15" y="15"/>
                    <a:pt x="15" y="15"/>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7"/>
                  </a:cubicBezTo>
                  <a:cubicBezTo>
                    <a:pt x="16" y="17"/>
                    <a:pt x="16" y="17"/>
                    <a:pt x="16" y="17"/>
                  </a:cubicBezTo>
                  <a:cubicBezTo>
                    <a:pt x="16" y="17"/>
                    <a:pt x="16" y="17"/>
                    <a:pt x="16" y="17"/>
                  </a:cubicBezTo>
                  <a:cubicBezTo>
                    <a:pt x="16" y="17"/>
                    <a:pt x="16" y="17"/>
                    <a:pt x="16" y="17"/>
                  </a:cubicBezTo>
                  <a:cubicBezTo>
                    <a:pt x="16"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8" y="17"/>
                    <a:pt x="18" y="17"/>
                  </a:cubicBezTo>
                  <a:cubicBezTo>
                    <a:pt x="18" y="17"/>
                    <a:pt x="18" y="17"/>
                    <a:pt x="18" y="17"/>
                  </a:cubicBezTo>
                  <a:cubicBezTo>
                    <a:pt x="18" y="17"/>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7" y="18"/>
                    <a:pt x="17" y="18"/>
                  </a:cubicBezTo>
                  <a:cubicBezTo>
                    <a:pt x="17" y="18"/>
                    <a:pt x="17" y="18"/>
                    <a:pt x="17" y="18"/>
                  </a:cubicBezTo>
                  <a:cubicBezTo>
                    <a:pt x="17" y="18"/>
                    <a:pt x="17" y="18"/>
                    <a:pt x="17" y="18"/>
                  </a:cubicBezTo>
                  <a:cubicBezTo>
                    <a:pt x="17" y="18"/>
                    <a:pt x="17" y="18"/>
                    <a:pt x="17" y="18"/>
                  </a:cubicBezTo>
                  <a:cubicBezTo>
                    <a:pt x="18" y="18"/>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8" y="20"/>
                    <a:pt x="18" y="20"/>
                  </a:cubicBezTo>
                  <a:cubicBezTo>
                    <a:pt x="18" y="20"/>
                    <a:pt x="18" y="20"/>
                    <a:pt x="18" y="20"/>
                  </a:cubicBezTo>
                  <a:cubicBezTo>
                    <a:pt x="18" y="20"/>
                    <a:pt x="18" y="19"/>
                    <a:pt x="18" y="19"/>
                  </a:cubicBezTo>
                  <a:cubicBezTo>
                    <a:pt x="18" y="19"/>
                    <a:pt x="18" y="19"/>
                    <a:pt x="18" y="19"/>
                  </a:cubicBezTo>
                  <a:cubicBezTo>
                    <a:pt x="18" y="19"/>
                    <a:pt x="18" y="19"/>
                    <a:pt x="18" y="19"/>
                  </a:cubicBezTo>
                  <a:cubicBezTo>
                    <a:pt x="18" y="19"/>
                    <a:pt x="18" y="19"/>
                    <a:pt x="18" y="19"/>
                  </a:cubicBezTo>
                  <a:cubicBezTo>
                    <a:pt x="18" y="19"/>
                    <a:pt x="18" y="19"/>
                    <a:pt x="17" y="19"/>
                  </a:cubicBezTo>
                  <a:cubicBezTo>
                    <a:pt x="17" y="19"/>
                    <a:pt x="17" y="19"/>
                    <a:pt x="17" y="19"/>
                  </a:cubicBezTo>
                  <a:cubicBezTo>
                    <a:pt x="17" y="19"/>
                    <a:pt x="17" y="19"/>
                    <a:pt x="17" y="19"/>
                  </a:cubicBezTo>
                  <a:cubicBezTo>
                    <a:pt x="17" y="19"/>
                    <a:pt x="17" y="19"/>
                    <a:pt x="17" y="18"/>
                  </a:cubicBezTo>
                  <a:cubicBezTo>
                    <a:pt x="17" y="18"/>
                    <a:pt x="17" y="18"/>
                    <a:pt x="17" y="18"/>
                  </a:cubicBezTo>
                  <a:cubicBezTo>
                    <a:pt x="17" y="18"/>
                    <a:pt x="17" y="18"/>
                    <a:pt x="17" y="18"/>
                  </a:cubicBezTo>
                  <a:cubicBezTo>
                    <a:pt x="17" y="19"/>
                    <a:pt x="17" y="19"/>
                    <a:pt x="17" y="19"/>
                  </a:cubicBezTo>
                  <a:cubicBezTo>
                    <a:pt x="17" y="19"/>
                    <a:pt x="16" y="19"/>
                    <a:pt x="16" y="19"/>
                  </a:cubicBezTo>
                  <a:cubicBezTo>
                    <a:pt x="16" y="19"/>
                    <a:pt x="16" y="19"/>
                    <a:pt x="16" y="19"/>
                  </a:cubicBezTo>
                  <a:cubicBezTo>
                    <a:pt x="16" y="19"/>
                    <a:pt x="16" y="18"/>
                    <a:pt x="16" y="18"/>
                  </a:cubicBezTo>
                  <a:cubicBezTo>
                    <a:pt x="16" y="18"/>
                    <a:pt x="16" y="18"/>
                    <a:pt x="16" y="18"/>
                  </a:cubicBezTo>
                  <a:cubicBezTo>
                    <a:pt x="16" y="18"/>
                    <a:pt x="16" y="18"/>
                    <a:pt x="16" y="18"/>
                  </a:cubicBezTo>
                  <a:cubicBezTo>
                    <a:pt x="15" y="18"/>
                    <a:pt x="16" y="18"/>
                    <a:pt x="16" y="18"/>
                  </a:cubicBezTo>
                  <a:cubicBezTo>
                    <a:pt x="16" y="18"/>
                    <a:pt x="16"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9"/>
                    <a:pt x="15" y="19"/>
                  </a:cubicBezTo>
                  <a:cubicBezTo>
                    <a:pt x="15" y="19"/>
                    <a:pt x="15" y="19"/>
                    <a:pt x="15" y="19"/>
                  </a:cubicBezTo>
                  <a:cubicBezTo>
                    <a:pt x="15" y="19"/>
                    <a:pt x="15" y="19"/>
                    <a:pt x="15" y="19"/>
                  </a:cubicBezTo>
                  <a:cubicBezTo>
                    <a:pt x="15" y="19"/>
                    <a:pt x="15" y="19"/>
                    <a:pt x="16" y="19"/>
                  </a:cubicBezTo>
                  <a:cubicBezTo>
                    <a:pt x="16" y="19"/>
                    <a:pt x="16" y="19"/>
                    <a:pt x="16" y="19"/>
                  </a:cubicBezTo>
                  <a:cubicBezTo>
                    <a:pt x="16" y="19"/>
                    <a:pt x="16" y="19"/>
                    <a:pt x="16" y="19"/>
                  </a:cubicBezTo>
                  <a:cubicBezTo>
                    <a:pt x="16" y="19"/>
                    <a:pt x="16" y="19"/>
                    <a:pt x="16" y="19"/>
                  </a:cubicBezTo>
                  <a:cubicBezTo>
                    <a:pt x="16" y="19"/>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6" y="20"/>
                    <a:pt x="16" y="20"/>
                  </a:cubicBezTo>
                  <a:cubicBezTo>
                    <a:pt x="16" y="20"/>
                    <a:pt x="16" y="20"/>
                    <a:pt x="16" y="20"/>
                  </a:cubicBezTo>
                  <a:cubicBezTo>
                    <a:pt x="16" y="20"/>
                    <a:pt x="16" y="20"/>
                    <a:pt x="16" y="20"/>
                  </a:cubicBezTo>
                  <a:cubicBezTo>
                    <a:pt x="16" y="20"/>
                    <a:pt x="16" y="20"/>
                    <a:pt x="16" y="20"/>
                  </a:cubicBezTo>
                  <a:cubicBezTo>
                    <a:pt x="16" y="20"/>
                    <a:pt x="16" y="19"/>
                    <a:pt x="16"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3" y="20"/>
                    <a:pt x="13" y="20"/>
                    <a:pt x="13" y="20"/>
                  </a:cubicBezTo>
                  <a:cubicBezTo>
                    <a:pt x="13" y="20"/>
                    <a:pt x="13" y="20"/>
                    <a:pt x="13" y="20"/>
                  </a:cubicBezTo>
                  <a:cubicBezTo>
                    <a:pt x="13" y="20"/>
                    <a:pt x="13" y="20"/>
                    <a:pt x="13"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2"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1" y="22"/>
                    <a:pt x="11" y="22"/>
                  </a:cubicBezTo>
                  <a:cubicBezTo>
                    <a:pt x="11" y="22"/>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19"/>
                    <a:pt x="11" y="19"/>
                  </a:cubicBezTo>
                  <a:cubicBezTo>
                    <a:pt x="11" y="19"/>
                    <a:pt x="11" y="19"/>
                    <a:pt x="11" y="19"/>
                  </a:cubicBezTo>
                  <a:cubicBezTo>
                    <a:pt x="11" y="19"/>
                    <a:pt x="11" y="19"/>
                    <a:pt x="11"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9" y="20"/>
                    <a:pt x="9" y="20"/>
                    <a:pt x="9" y="20"/>
                  </a:cubicBezTo>
                  <a:cubicBezTo>
                    <a:pt x="9" y="20"/>
                    <a:pt x="9" y="19"/>
                    <a:pt x="9"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3"/>
                    <a:pt x="9" y="23"/>
                  </a:cubicBezTo>
                  <a:cubicBezTo>
                    <a:pt x="9"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0" y="24"/>
                    <a:pt x="10" y="24"/>
                  </a:cubicBezTo>
                  <a:cubicBezTo>
                    <a:pt x="10" y="24"/>
                    <a:pt x="10" y="24"/>
                    <a:pt x="10" y="24"/>
                  </a:cubicBezTo>
                  <a:cubicBezTo>
                    <a:pt x="10" y="24"/>
                    <a:pt x="10" y="24"/>
                    <a:pt x="10" y="24"/>
                  </a:cubicBezTo>
                  <a:cubicBezTo>
                    <a:pt x="10" y="24"/>
                    <a:pt x="10" y="24"/>
                    <a:pt x="10" y="24"/>
                  </a:cubicBezTo>
                  <a:cubicBezTo>
                    <a:pt x="10" y="24"/>
                    <a:pt x="10" y="24"/>
                    <a:pt x="10" y="23"/>
                  </a:cubicBezTo>
                  <a:cubicBezTo>
                    <a:pt x="10" y="23"/>
                    <a:pt x="10" y="23"/>
                    <a:pt x="10" y="23"/>
                  </a:cubicBezTo>
                  <a:cubicBezTo>
                    <a:pt x="10" y="23"/>
                    <a:pt x="10" y="23"/>
                    <a:pt x="10" y="23"/>
                  </a:cubicBezTo>
                  <a:cubicBezTo>
                    <a:pt x="10" y="24"/>
                    <a:pt x="10" y="24"/>
                    <a:pt x="10" y="24"/>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1" y="28"/>
                    <a:pt x="11" y="28"/>
                    <a:pt x="11" y="28"/>
                  </a:cubicBezTo>
                  <a:cubicBezTo>
                    <a:pt x="11" y="28"/>
                    <a:pt x="11" y="28"/>
                    <a:pt x="11" y="28"/>
                  </a:cubicBezTo>
                  <a:cubicBezTo>
                    <a:pt x="11" y="27"/>
                    <a:pt x="11" y="27"/>
                    <a:pt x="11" y="27"/>
                  </a:cubicBezTo>
                  <a:cubicBezTo>
                    <a:pt x="11" y="28"/>
                    <a:pt x="11" y="28"/>
                    <a:pt x="11" y="28"/>
                  </a:cubicBezTo>
                  <a:cubicBezTo>
                    <a:pt x="11" y="27"/>
                    <a:pt x="11" y="27"/>
                    <a:pt x="11" y="27"/>
                  </a:cubicBezTo>
                  <a:cubicBezTo>
                    <a:pt x="11" y="27"/>
                    <a:pt x="11" y="27"/>
                    <a:pt x="11" y="27"/>
                  </a:cubicBezTo>
                  <a:cubicBezTo>
                    <a:pt x="11" y="27"/>
                    <a:pt x="11" y="27"/>
                    <a:pt x="11" y="27"/>
                  </a:cubicBezTo>
                  <a:cubicBezTo>
                    <a:pt x="11" y="28"/>
                    <a:pt x="12" y="27"/>
                    <a:pt x="12" y="27"/>
                  </a:cubicBezTo>
                  <a:cubicBezTo>
                    <a:pt x="12" y="27"/>
                    <a:pt x="12" y="27"/>
                    <a:pt x="12" y="27"/>
                  </a:cubicBezTo>
                  <a:cubicBezTo>
                    <a:pt x="12" y="27"/>
                    <a:pt x="12" y="27"/>
                    <a:pt x="12" y="27"/>
                  </a:cubicBezTo>
                  <a:cubicBezTo>
                    <a:pt x="12" y="27"/>
                    <a:pt x="12" y="27"/>
                    <a:pt x="12" y="27"/>
                  </a:cubicBezTo>
                  <a:cubicBezTo>
                    <a:pt x="12" y="28"/>
                    <a:pt x="12" y="28"/>
                    <a:pt x="12" y="28"/>
                  </a:cubicBezTo>
                  <a:cubicBezTo>
                    <a:pt x="12" y="28"/>
                    <a:pt x="12" y="28"/>
                    <a:pt x="12" y="28"/>
                  </a:cubicBezTo>
                  <a:cubicBezTo>
                    <a:pt x="12"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9"/>
                    <a:pt x="11" y="29"/>
                  </a:cubicBezTo>
                  <a:cubicBezTo>
                    <a:pt x="11" y="29"/>
                    <a:pt x="11" y="29"/>
                    <a:pt x="11" y="28"/>
                  </a:cubicBezTo>
                  <a:cubicBezTo>
                    <a:pt x="11" y="28"/>
                    <a:pt x="11" y="28"/>
                    <a:pt x="11" y="28"/>
                  </a:cubicBezTo>
                  <a:cubicBezTo>
                    <a:pt x="11" y="28"/>
                    <a:pt x="11" y="28"/>
                    <a:pt x="11" y="28"/>
                  </a:cubicBezTo>
                  <a:cubicBezTo>
                    <a:pt x="11" y="28"/>
                    <a:pt x="11" y="28"/>
                    <a:pt x="11" y="28"/>
                  </a:cubicBezTo>
                  <a:cubicBezTo>
                    <a:pt x="11" y="28"/>
                    <a:pt x="10" y="28"/>
                    <a:pt x="10" y="28"/>
                  </a:cubicBezTo>
                  <a:cubicBezTo>
                    <a:pt x="10" y="28"/>
                    <a:pt x="10" y="28"/>
                    <a:pt x="10" y="28"/>
                  </a:cubicBezTo>
                  <a:cubicBezTo>
                    <a:pt x="10" y="28"/>
                    <a:pt x="10" y="28"/>
                    <a:pt x="10" y="28"/>
                  </a:cubicBezTo>
                  <a:cubicBezTo>
                    <a:pt x="10" y="28"/>
                    <a:pt x="10" y="28"/>
                    <a:pt x="10" y="28"/>
                  </a:cubicBezTo>
                  <a:cubicBezTo>
                    <a:pt x="10" y="28"/>
                    <a:pt x="10" y="27"/>
                    <a:pt x="10" y="27"/>
                  </a:cubicBezTo>
                  <a:cubicBezTo>
                    <a:pt x="10" y="27"/>
                    <a:pt x="10" y="27"/>
                    <a:pt x="10" y="27"/>
                  </a:cubicBezTo>
                  <a:cubicBezTo>
                    <a:pt x="10" y="27"/>
                    <a:pt x="10" y="27"/>
                    <a:pt x="10" y="27"/>
                  </a:cubicBezTo>
                  <a:cubicBezTo>
                    <a:pt x="10" y="27"/>
                    <a:pt x="10" y="28"/>
                    <a:pt x="10" y="28"/>
                  </a:cubicBezTo>
                  <a:cubicBezTo>
                    <a:pt x="10" y="28"/>
                    <a:pt x="10" y="28"/>
                    <a:pt x="10" y="28"/>
                  </a:cubicBezTo>
                  <a:cubicBezTo>
                    <a:pt x="10" y="28"/>
                    <a:pt x="10" y="28"/>
                    <a:pt x="10" y="28"/>
                  </a:cubicBezTo>
                  <a:cubicBezTo>
                    <a:pt x="10" y="27"/>
                    <a:pt x="10" y="28"/>
                    <a:pt x="10" y="28"/>
                  </a:cubicBezTo>
                  <a:cubicBezTo>
                    <a:pt x="10" y="28"/>
                    <a:pt x="10" y="28"/>
                    <a:pt x="10" y="28"/>
                  </a:cubicBezTo>
                  <a:cubicBezTo>
                    <a:pt x="10" y="27"/>
                    <a:pt x="10" y="27"/>
                    <a:pt x="10" y="27"/>
                  </a:cubicBezTo>
                  <a:cubicBezTo>
                    <a:pt x="10" y="27"/>
                    <a:pt x="10" y="27"/>
                    <a:pt x="10" y="27"/>
                  </a:cubicBezTo>
                  <a:cubicBezTo>
                    <a:pt x="10" y="27"/>
                    <a:pt x="9" y="27"/>
                    <a:pt x="9" y="27"/>
                  </a:cubicBezTo>
                  <a:cubicBezTo>
                    <a:pt x="10"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6"/>
                    <a:pt x="9" y="26"/>
                  </a:cubicBezTo>
                  <a:cubicBezTo>
                    <a:pt x="9" y="27"/>
                    <a:pt x="9" y="27"/>
                    <a:pt x="9" y="27"/>
                  </a:cubicBezTo>
                  <a:cubicBezTo>
                    <a:pt x="9" y="27"/>
                    <a:pt x="9" y="27"/>
                    <a:pt x="9" y="27"/>
                  </a:cubicBezTo>
                  <a:cubicBezTo>
                    <a:pt x="9" y="27"/>
                    <a:pt x="9" y="27"/>
                    <a:pt x="9" y="27"/>
                  </a:cubicBezTo>
                  <a:cubicBezTo>
                    <a:pt x="9"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8" y="28"/>
                    <a:pt x="8" y="28"/>
                  </a:cubicBezTo>
                  <a:cubicBezTo>
                    <a:pt x="8" y="28"/>
                    <a:pt x="8" y="28"/>
                    <a:pt x="8" y="28"/>
                  </a:cubicBezTo>
                  <a:cubicBezTo>
                    <a:pt x="8" y="28"/>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30"/>
                  </a:cubicBezTo>
                  <a:cubicBezTo>
                    <a:pt x="8" y="30"/>
                    <a:pt x="8" y="30"/>
                    <a:pt x="8" y="30"/>
                  </a:cubicBezTo>
                  <a:cubicBezTo>
                    <a:pt x="8" y="30"/>
                    <a:pt x="8" y="30"/>
                    <a:pt x="8" y="30"/>
                  </a:cubicBezTo>
                  <a:cubicBezTo>
                    <a:pt x="8" y="30"/>
                    <a:pt x="8" y="30"/>
                    <a:pt x="8" y="30"/>
                  </a:cubicBezTo>
                  <a:cubicBezTo>
                    <a:pt x="9" y="30"/>
                    <a:pt x="9" y="30"/>
                    <a:pt x="9" y="30"/>
                  </a:cubicBezTo>
                  <a:cubicBezTo>
                    <a:pt x="9" y="30"/>
                    <a:pt x="9" y="30"/>
                    <a:pt x="9" y="30"/>
                  </a:cubicBezTo>
                  <a:cubicBezTo>
                    <a:pt x="9" y="30"/>
                    <a:pt x="8" y="30"/>
                    <a:pt x="8" y="31"/>
                  </a:cubicBezTo>
                  <a:cubicBezTo>
                    <a:pt x="8" y="31"/>
                    <a:pt x="8" y="31"/>
                    <a:pt x="8" y="31"/>
                  </a:cubicBezTo>
                  <a:cubicBezTo>
                    <a:pt x="8" y="31"/>
                    <a:pt x="8" y="31"/>
                    <a:pt x="8" y="31"/>
                  </a:cubicBezTo>
                  <a:cubicBezTo>
                    <a:pt x="8" y="31"/>
                    <a:pt x="8" y="31"/>
                    <a:pt x="8" y="31"/>
                  </a:cubicBezTo>
                  <a:cubicBezTo>
                    <a:pt x="9" y="31"/>
                    <a:pt x="9" y="31"/>
                    <a:pt x="9" y="31"/>
                  </a:cubicBezTo>
                  <a:cubicBezTo>
                    <a:pt x="9" y="31"/>
                    <a:pt x="9" y="31"/>
                    <a:pt x="9" y="31"/>
                  </a:cubicBezTo>
                  <a:cubicBezTo>
                    <a:pt x="9" y="31"/>
                    <a:pt x="9" y="31"/>
                    <a:pt x="9" y="31"/>
                  </a:cubicBezTo>
                  <a:cubicBezTo>
                    <a:pt x="9" y="31"/>
                    <a:pt x="9" y="31"/>
                    <a:pt x="9" y="31"/>
                  </a:cubicBezTo>
                  <a:cubicBezTo>
                    <a:pt x="9" y="31"/>
                    <a:pt x="8" y="31"/>
                    <a:pt x="8" y="31"/>
                  </a:cubicBezTo>
                  <a:cubicBezTo>
                    <a:pt x="8" y="31"/>
                    <a:pt x="8" y="31"/>
                    <a:pt x="8" y="31"/>
                  </a:cubicBezTo>
                  <a:cubicBezTo>
                    <a:pt x="8" y="31"/>
                    <a:pt x="8" y="31"/>
                    <a:pt x="8" y="31"/>
                  </a:cubicBezTo>
                  <a:cubicBezTo>
                    <a:pt x="8" y="32"/>
                    <a:pt x="8" y="31"/>
                    <a:pt x="8" y="31"/>
                  </a:cubicBezTo>
                  <a:cubicBezTo>
                    <a:pt x="8" y="31"/>
                    <a:pt x="8" y="31"/>
                    <a:pt x="8" y="31"/>
                  </a:cubicBezTo>
                  <a:cubicBezTo>
                    <a:pt x="8" y="31"/>
                    <a:pt x="8" y="31"/>
                    <a:pt x="8" y="31"/>
                  </a:cubicBezTo>
                  <a:cubicBezTo>
                    <a:pt x="8" y="32"/>
                    <a:pt x="8" y="32"/>
                    <a:pt x="8" y="32"/>
                  </a:cubicBezTo>
                  <a:cubicBezTo>
                    <a:pt x="8" y="32"/>
                    <a:pt x="8" y="32"/>
                    <a:pt x="8" y="32"/>
                  </a:cubicBezTo>
                  <a:cubicBezTo>
                    <a:pt x="8" y="32"/>
                    <a:pt x="8" y="32"/>
                    <a:pt x="8"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3"/>
                    <a:pt x="9" y="33"/>
                    <a:pt x="9" y="33"/>
                  </a:cubicBezTo>
                  <a:cubicBezTo>
                    <a:pt x="9" y="32"/>
                    <a:pt x="9" y="32"/>
                    <a:pt x="9"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1" y="32"/>
                    <a:pt x="11" y="32"/>
                    <a:pt x="11" y="32"/>
                  </a:cubicBezTo>
                  <a:cubicBezTo>
                    <a:pt x="11" y="32"/>
                    <a:pt x="11" y="32"/>
                    <a:pt x="11" y="32"/>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2"/>
                    <a:pt x="11" y="32"/>
                    <a:pt x="11" y="32"/>
                  </a:cubicBezTo>
                  <a:cubicBezTo>
                    <a:pt x="12" y="32"/>
                    <a:pt x="12" y="32"/>
                    <a:pt x="12"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3" y="32"/>
                    <a:pt x="13" y="32"/>
                    <a:pt x="13" y="32"/>
                  </a:cubicBezTo>
                  <a:cubicBezTo>
                    <a:pt x="13" y="32"/>
                    <a:pt x="13" y="32"/>
                    <a:pt x="13" y="32"/>
                  </a:cubicBezTo>
                  <a:cubicBezTo>
                    <a:pt x="13" y="31"/>
                    <a:pt x="13" y="31"/>
                    <a:pt x="13" y="31"/>
                  </a:cubicBezTo>
                  <a:cubicBezTo>
                    <a:pt x="13" y="31"/>
                    <a:pt x="13" y="31"/>
                    <a:pt x="13" y="31"/>
                  </a:cubicBezTo>
                  <a:cubicBezTo>
                    <a:pt x="13" y="31"/>
                    <a:pt x="13" y="31"/>
                    <a:pt x="13" y="31"/>
                  </a:cubicBezTo>
                  <a:cubicBezTo>
                    <a:pt x="13" y="31"/>
                    <a:pt x="13" y="31"/>
                    <a:pt x="13"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3" y="31"/>
                    <a:pt x="13" y="31"/>
                  </a:cubicBezTo>
                  <a:cubicBezTo>
                    <a:pt x="13" y="31"/>
                    <a:pt x="13" y="31"/>
                    <a:pt x="13" y="31"/>
                  </a:cubicBezTo>
                  <a:cubicBezTo>
                    <a:pt x="13" y="31"/>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3"/>
                    <a:pt x="12" y="33"/>
                    <a:pt x="12" y="33"/>
                  </a:cubicBezTo>
                  <a:cubicBezTo>
                    <a:pt x="12" y="33"/>
                    <a:pt x="12" y="33"/>
                    <a:pt x="12"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5"/>
                    <a:pt x="12" y="35"/>
                    <a:pt x="12" y="35"/>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4"/>
                    <a:pt x="14" y="34"/>
                    <a:pt x="14"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5"/>
                    <a:pt x="13" y="35"/>
                    <a:pt x="13" y="35"/>
                  </a:cubicBezTo>
                  <a:cubicBezTo>
                    <a:pt x="13" y="35"/>
                    <a:pt x="13" y="35"/>
                    <a:pt x="13" y="35"/>
                  </a:cubicBezTo>
                  <a:cubicBezTo>
                    <a:pt x="13" y="35"/>
                    <a:pt x="13" y="35"/>
                    <a:pt x="13" y="35"/>
                  </a:cubicBezTo>
                  <a:cubicBezTo>
                    <a:pt x="13" y="35"/>
                    <a:pt x="13" y="35"/>
                    <a:pt x="13" y="35"/>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3" y="36"/>
                    <a:pt x="13" y="36"/>
                    <a:pt x="13" y="36"/>
                  </a:cubicBezTo>
                  <a:cubicBezTo>
                    <a:pt x="13" y="36"/>
                    <a:pt x="13" y="36"/>
                    <a:pt x="13" y="36"/>
                  </a:cubicBezTo>
                  <a:cubicBezTo>
                    <a:pt x="13" y="36"/>
                    <a:pt x="13" y="36"/>
                    <a:pt x="13" y="36"/>
                  </a:cubicBezTo>
                  <a:cubicBezTo>
                    <a:pt x="13" y="35"/>
                    <a:pt x="13" y="35"/>
                    <a:pt x="13" y="35"/>
                  </a:cubicBezTo>
                  <a:cubicBezTo>
                    <a:pt x="13" y="35"/>
                    <a:pt x="13" y="35"/>
                    <a:pt x="13" y="35"/>
                  </a:cubicBezTo>
                  <a:cubicBezTo>
                    <a:pt x="13" y="35"/>
                    <a:pt x="13" y="35"/>
                    <a:pt x="13"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1" y="35"/>
                    <a:pt x="11" y="35"/>
                  </a:cubicBezTo>
                  <a:cubicBezTo>
                    <a:pt x="11" y="35"/>
                    <a:pt x="11" y="35"/>
                    <a:pt x="11" y="35"/>
                  </a:cubicBezTo>
                  <a:cubicBezTo>
                    <a:pt x="11" y="35"/>
                    <a:pt x="11" y="35"/>
                    <a:pt x="11" y="35"/>
                  </a:cubicBezTo>
                  <a:cubicBezTo>
                    <a:pt x="11" y="35"/>
                    <a:pt x="11" y="35"/>
                    <a:pt x="11" y="35"/>
                  </a:cubicBezTo>
                  <a:cubicBezTo>
                    <a:pt x="11" y="35"/>
                    <a:pt x="10" y="36"/>
                    <a:pt x="10"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8"/>
                    <a:pt x="10" y="38"/>
                  </a:cubicBezTo>
                  <a:cubicBezTo>
                    <a:pt x="10" y="38"/>
                    <a:pt x="10" y="38"/>
                    <a:pt x="11" y="38"/>
                  </a:cubicBezTo>
                  <a:cubicBezTo>
                    <a:pt x="11" y="38"/>
                    <a:pt x="11" y="38"/>
                    <a:pt x="11" y="38"/>
                  </a:cubicBezTo>
                  <a:cubicBezTo>
                    <a:pt x="11" y="38"/>
                    <a:pt x="11" y="38"/>
                    <a:pt x="11" y="38"/>
                  </a:cubicBezTo>
                  <a:cubicBezTo>
                    <a:pt x="11" y="38"/>
                    <a:pt x="11" y="38"/>
                    <a:pt x="11" y="38"/>
                  </a:cubicBezTo>
                  <a:cubicBezTo>
                    <a:pt x="11" y="38"/>
                    <a:pt x="11" y="38"/>
                    <a:pt x="12" y="38"/>
                  </a:cubicBezTo>
                  <a:cubicBezTo>
                    <a:pt x="12" y="38"/>
                    <a:pt x="12" y="38"/>
                    <a:pt x="12" y="38"/>
                  </a:cubicBezTo>
                  <a:cubicBezTo>
                    <a:pt x="12" y="38"/>
                    <a:pt x="12" y="38"/>
                    <a:pt x="12" y="38"/>
                  </a:cubicBezTo>
                  <a:cubicBezTo>
                    <a:pt x="12" y="39"/>
                    <a:pt x="12" y="39"/>
                    <a:pt x="12" y="39"/>
                  </a:cubicBezTo>
                  <a:cubicBezTo>
                    <a:pt x="12" y="39"/>
                    <a:pt x="12" y="39"/>
                    <a:pt x="12" y="39"/>
                  </a:cubicBezTo>
                  <a:cubicBezTo>
                    <a:pt x="12" y="39"/>
                    <a:pt x="12"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3" y="39"/>
                    <a:pt x="13" y="39"/>
                    <a:pt x="13" y="39"/>
                  </a:cubicBezTo>
                  <a:cubicBezTo>
                    <a:pt x="13" y="39"/>
                    <a:pt x="13" y="39"/>
                    <a:pt x="13" y="39"/>
                  </a:cubicBezTo>
                  <a:cubicBezTo>
                    <a:pt x="13" y="39"/>
                    <a:pt x="13" y="39"/>
                    <a:pt x="13" y="39"/>
                  </a:cubicBezTo>
                  <a:cubicBezTo>
                    <a:pt x="13"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1" y="39"/>
                    <a:pt x="11" y="39"/>
                    <a:pt x="11" y="39"/>
                  </a:cubicBezTo>
                  <a:cubicBezTo>
                    <a:pt x="11" y="39"/>
                    <a:pt x="11" y="39"/>
                    <a:pt x="11" y="39"/>
                  </a:cubicBezTo>
                  <a:cubicBezTo>
                    <a:pt x="11" y="38"/>
                    <a:pt x="11" y="38"/>
                    <a:pt x="11" y="38"/>
                  </a:cubicBezTo>
                  <a:cubicBezTo>
                    <a:pt x="11" y="38"/>
                    <a:pt x="11" y="38"/>
                    <a:pt x="11" y="38"/>
                  </a:cubicBezTo>
                  <a:cubicBezTo>
                    <a:pt x="10" y="38"/>
                    <a:pt x="10" y="38"/>
                    <a:pt x="10" y="38"/>
                  </a:cubicBezTo>
                  <a:cubicBezTo>
                    <a:pt x="10" y="38"/>
                    <a:pt x="10" y="38"/>
                    <a:pt x="10" y="38"/>
                  </a:cubicBezTo>
                  <a:cubicBezTo>
                    <a:pt x="10" y="38"/>
                    <a:pt x="10" y="38"/>
                    <a:pt x="9" y="38"/>
                  </a:cubicBezTo>
                  <a:cubicBezTo>
                    <a:pt x="9" y="38"/>
                    <a:pt x="9" y="39"/>
                    <a:pt x="9" y="39"/>
                  </a:cubicBezTo>
                  <a:cubicBezTo>
                    <a:pt x="9" y="39"/>
                    <a:pt x="9" y="39"/>
                    <a:pt x="9" y="39"/>
                  </a:cubicBezTo>
                  <a:cubicBezTo>
                    <a:pt x="9" y="39"/>
                    <a:pt x="9" y="39"/>
                    <a:pt x="9" y="39"/>
                  </a:cubicBezTo>
                  <a:cubicBezTo>
                    <a:pt x="9" y="39"/>
                    <a:pt x="8" y="40"/>
                    <a:pt x="8" y="40"/>
                  </a:cubicBezTo>
                  <a:cubicBezTo>
                    <a:pt x="8" y="40"/>
                    <a:pt x="8" y="40"/>
                    <a:pt x="8" y="40"/>
                  </a:cubicBezTo>
                  <a:cubicBezTo>
                    <a:pt x="8" y="40"/>
                    <a:pt x="8" y="40"/>
                    <a:pt x="8" y="40"/>
                  </a:cubicBezTo>
                  <a:cubicBezTo>
                    <a:pt x="9" y="40"/>
                    <a:pt x="9" y="40"/>
                    <a:pt x="9" y="40"/>
                  </a:cubicBezTo>
                  <a:cubicBezTo>
                    <a:pt x="9" y="40"/>
                    <a:pt x="9" y="40"/>
                    <a:pt x="9" y="40"/>
                  </a:cubicBezTo>
                  <a:cubicBezTo>
                    <a:pt x="9" y="41"/>
                    <a:pt x="9" y="41"/>
                    <a:pt x="9" y="41"/>
                  </a:cubicBezTo>
                  <a:cubicBezTo>
                    <a:pt x="9" y="41"/>
                    <a:pt x="9" y="41"/>
                    <a:pt x="9" y="41"/>
                  </a:cubicBezTo>
                  <a:cubicBezTo>
                    <a:pt x="9" y="41"/>
                    <a:pt x="9" y="40"/>
                    <a:pt x="9" y="40"/>
                  </a:cubicBezTo>
                  <a:cubicBezTo>
                    <a:pt x="9" y="40"/>
                    <a:pt x="10" y="40"/>
                    <a:pt x="10" y="40"/>
                  </a:cubicBezTo>
                  <a:cubicBezTo>
                    <a:pt x="10" y="40"/>
                    <a:pt x="10" y="41"/>
                    <a:pt x="10" y="41"/>
                  </a:cubicBezTo>
                  <a:cubicBezTo>
                    <a:pt x="10" y="41"/>
                    <a:pt x="10" y="41"/>
                    <a:pt x="10" y="41"/>
                  </a:cubicBezTo>
                  <a:cubicBezTo>
                    <a:pt x="10" y="41"/>
                    <a:pt x="10" y="41"/>
                    <a:pt x="10" y="42"/>
                  </a:cubicBezTo>
                  <a:cubicBezTo>
                    <a:pt x="10" y="42"/>
                    <a:pt x="10" y="42"/>
                    <a:pt x="10" y="42"/>
                  </a:cubicBezTo>
                  <a:cubicBezTo>
                    <a:pt x="10" y="42"/>
                    <a:pt x="11" y="42"/>
                    <a:pt x="11" y="42"/>
                  </a:cubicBezTo>
                  <a:cubicBezTo>
                    <a:pt x="11" y="42"/>
                    <a:pt x="11" y="42"/>
                    <a:pt x="11" y="42"/>
                  </a:cubicBezTo>
                  <a:cubicBezTo>
                    <a:pt x="11" y="42"/>
                    <a:pt x="11" y="42"/>
                    <a:pt x="11" y="42"/>
                  </a:cubicBezTo>
                  <a:cubicBezTo>
                    <a:pt x="11" y="42"/>
                    <a:pt x="11" y="42"/>
                    <a:pt x="12" y="42"/>
                  </a:cubicBezTo>
                  <a:cubicBezTo>
                    <a:pt x="12" y="42"/>
                    <a:pt x="12" y="41"/>
                    <a:pt x="12" y="41"/>
                  </a:cubicBezTo>
                  <a:cubicBezTo>
                    <a:pt x="12" y="41"/>
                    <a:pt x="12" y="41"/>
                    <a:pt x="12" y="41"/>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1" y="42"/>
                    <a:pt x="11" y="42"/>
                  </a:cubicBezTo>
                  <a:cubicBezTo>
                    <a:pt x="11" y="42"/>
                    <a:pt x="11" y="42"/>
                    <a:pt x="11" y="42"/>
                  </a:cubicBezTo>
                  <a:cubicBezTo>
                    <a:pt x="11" y="42"/>
                    <a:pt x="11" y="42"/>
                    <a:pt x="11" y="42"/>
                  </a:cubicBezTo>
                  <a:cubicBezTo>
                    <a:pt x="11" y="42"/>
                    <a:pt x="11" y="42"/>
                    <a:pt x="10" y="42"/>
                  </a:cubicBez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9" y="42"/>
                  </a:cubicBezTo>
                  <a:cubicBezTo>
                    <a:pt x="9" y="42"/>
                    <a:pt x="9" y="41"/>
                    <a:pt x="9" y="41"/>
                  </a:cubicBezTo>
                  <a:cubicBezTo>
                    <a:pt x="9" y="41"/>
                    <a:pt x="9" y="41"/>
                    <a:pt x="9" y="41"/>
                  </a:cubicBezTo>
                  <a:cubicBezTo>
                    <a:pt x="9" y="41"/>
                    <a:pt x="9" y="41"/>
                    <a:pt x="9" y="41"/>
                  </a:cubicBezTo>
                  <a:cubicBezTo>
                    <a:pt x="9" y="41"/>
                    <a:pt x="8" y="41"/>
                    <a:pt x="8" y="41"/>
                  </a:cubicBezTo>
                  <a:cubicBezTo>
                    <a:pt x="8" y="41"/>
                    <a:pt x="8" y="41"/>
                    <a:pt x="8" y="41"/>
                  </a:cubicBezTo>
                  <a:cubicBezTo>
                    <a:pt x="8" y="41"/>
                    <a:pt x="8" y="41"/>
                    <a:pt x="8" y="41"/>
                  </a:cubicBezTo>
                  <a:cubicBezTo>
                    <a:pt x="8" y="41"/>
                    <a:pt x="8" y="41"/>
                    <a:pt x="8" y="41"/>
                  </a:cubicBezTo>
                  <a:cubicBezTo>
                    <a:pt x="8" y="41"/>
                    <a:pt x="8" y="41"/>
                    <a:pt x="8" y="42"/>
                  </a:cubicBezTo>
                  <a:cubicBezTo>
                    <a:pt x="8" y="42"/>
                    <a:pt x="8" y="42"/>
                    <a:pt x="8" y="42"/>
                  </a:cubicBezTo>
                  <a:cubicBezTo>
                    <a:pt x="7" y="42"/>
                    <a:pt x="8" y="42"/>
                    <a:pt x="7" y="42"/>
                  </a:cubicBezTo>
                  <a:cubicBezTo>
                    <a:pt x="7" y="42"/>
                    <a:pt x="7" y="42"/>
                    <a:pt x="7" y="42"/>
                  </a:cubicBezTo>
                  <a:cubicBezTo>
                    <a:pt x="8" y="42"/>
                    <a:pt x="7" y="42"/>
                    <a:pt x="7" y="42"/>
                  </a:cubicBezTo>
                  <a:cubicBezTo>
                    <a:pt x="7" y="42"/>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6" y="44"/>
                  </a:cubicBezTo>
                  <a:cubicBezTo>
                    <a:pt x="6" y="44"/>
                    <a:pt x="6" y="44"/>
                    <a:pt x="6" y="44"/>
                  </a:cubicBezTo>
                  <a:cubicBezTo>
                    <a:pt x="6" y="44"/>
                    <a:pt x="6" y="44"/>
                    <a:pt x="6" y="44"/>
                  </a:cubicBezTo>
                  <a:cubicBezTo>
                    <a:pt x="6" y="44"/>
                    <a:pt x="6" y="44"/>
                    <a:pt x="6" y="44"/>
                  </a:cubicBezTo>
                  <a:cubicBezTo>
                    <a:pt x="6"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8" y="45"/>
                    <a:pt x="8" y="45"/>
                  </a:cubicBezTo>
                  <a:cubicBezTo>
                    <a:pt x="8" y="45"/>
                    <a:pt x="8" y="45"/>
                    <a:pt x="8" y="45"/>
                  </a:cubicBezTo>
                  <a:cubicBezTo>
                    <a:pt x="8" y="45"/>
                    <a:pt x="8" y="45"/>
                    <a:pt x="8" y="45"/>
                  </a:cubicBezTo>
                  <a:cubicBezTo>
                    <a:pt x="8" y="45"/>
                    <a:pt x="8" y="45"/>
                    <a:pt x="8" y="45"/>
                  </a:cubicBezTo>
                  <a:cubicBezTo>
                    <a:pt x="8"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10" y="45"/>
                    <a:pt x="10" y="44"/>
                  </a:cubicBezTo>
                  <a:cubicBezTo>
                    <a:pt x="10" y="44"/>
                    <a:pt x="10" y="45"/>
                    <a:pt x="10" y="45"/>
                  </a:cubicBezTo>
                  <a:cubicBezTo>
                    <a:pt x="10" y="45"/>
                    <a:pt x="10"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8" y="45"/>
                    <a:pt x="8" y="45"/>
                    <a:pt x="8" y="45"/>
                  </a:cubicBezTo>
                  <a:cubicBezTo>
                    <a:pt x="8" y="45"/>
                    <a:pt x="8" y="45"/>
                    <a:pt x="8" y="45"/>
                  </a:cubicBezTo>
                  <a:cubicBezTo>
                    <a:pt x="8" y="45"/>
                    <a:pt x="8" y="45"/>
                    <a:pt x="8" y="45"/>
                  </a:cubicBezTo>
                  <a:cubicBezTo>
                    <a:pt x="8" y="46"/>
                    <a:pt x="8" y="45"/>
                    <a:pt x="8" y="45"/>
                  </a:cubicBezTo>
                  <a:cubicBezTo>
                    <a:pt x="8" y="45"/>
                    <a:pt x="8" y="46"/>
                    <a:pt x="8" y="46"/>
                  </a:cubicBezTo>
                  <a:cubicBezTo>
                    <a:pt x="8" y="46"/>
                    <a:pt x="7" y="46"/>
                    <a:pt x="7" y="46"/>
                  </a:cubicBezTo>
                  <a:cubicBezTo>
                    <a:pt x="7" y="45"/>
                    <a:pt x="7" y="46"/>
                    <a:pt x="7" y="46"/>
                  </a:cubicBezTo>
                  <a:cubicBezTo>
                    <a:pt x="8" y="46"/>
                    <a:pt x="8" y="46"/>
                    <a:pt x="8" y="46"/>
                  </a:cubicBezTo>
                  <a:cubicBezTo>
                    <a:pt x="8" y="46"/>
                    <a:pt x="8" y="46"/>
                    <a:pt x="8" y="46"/>
                  </a:cubicBezTo>
                  <a:cubicBezTo>
                    <a:pt x="8" y="46"/>
                    <a:pt x="8" y="46"/>
                    <a:pt x="8" y="46"/>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6" y="47"/>
                    <a:pt x="6" y="47"/>
                    <a:pt x="6"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7"/>
                    <a:pt x="7" y="47"/>
                    <a:pt x="7" y="47"/>
                  </a:cubicBezTo>
                  <a:cubicBezTo>
                    <a:pt x="7" y="47"/>
                    <a:pt x="7" y="47"/>
                    <a:pt x="7" y="47"/>
                  </a:cubicBezTo>
                  <a:cubicBezTo>
                    <a:pt x="7" y="47"/>
                    <a:pt x="7" y="47"/>
                    <a:pt x="7" y="47"/>
                  </a:cubicBezTo>
                  <a:cubicBezTo>
                    <a:pt x="6" y="47"/>
                    <a:pt x="6" y="47"/>
                    <a:pt x="6" y="47"/>
                  </a:cubicBezTo>
                  <a:cubicBezTo>
                    <a:pt x="6" y="48"/>
                    <a:pt x="6" y="48"/>
                    <a:pt x="6" y="48"/>
                  </a:cubicBezTo>
                  <a:cubicBezTo>
                    <a:pt x="6" y="48"/>
                    <a:pt x="6" y="48"/>
                    <a:pt x="6" y="48"/>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2" y="47"/>
                    <a:pt x="2" y="47"/>
                    <a:pt x="2" y="47"/>
                  </a:cubicBezTo>
                  <a:cubicBezTo>
                    <a:pt x="2" y="47"/>
                    <a:pt x="2" y="47"/>
                    <a:pt x="2" y="47"/>
                  </a:cubicBezTo>
                  <a:cubicBezTo>
                    <a:pt x="2" y="47"/>
                    <a:pt x="2" y="47"/>
                    <a:pt x="2" y="47"/>
                  </a:cubicBezTo>
                  <a:cubicBezTo>
                    <a:pt x="2" y="47"/>
                    <a:pt x="2" y="47"/>
                    <a:pt x="2" y="47"/>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7" y="49"/>
                    <a:pt x="7" y="49"/>
                    <a:pt x="7" y="49"/>
                  </a:cubicBezTo>
                  <a:cubicBezTo>
                    <a:pt x="7" y="50"/>
                    <a:pt x="7" y="50"/>
                    <a:pt x="7" y="50"/>
                  </a:cubicBezTo>
                  <a:cubicBezTo>
                    <a:pt x="7" y="50"/>
                    <a:pt x="7" y="50"/>
                    <a:pt x="7" y="50"/>
                  </a:cubicBezTo>
                  <a:cubicBezTo>
                    <a:pt x="7" y="49"/>
                    <a:pt x="7" y="49"/>
                    <a:pt x="7"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10" y="49"/>
                    <a:pt x="10" y="49"/>
                    <a:pt x="10" y="49"/>
                  </a:cubicBezTo>
                  <a:cubicBezTo>
                    <a:pt x="10" y="49"/>
                    <a:pt x="10" y="49"/>
                    <a:pt x="10" y="49"/>
                  </a:cubicBezTo>
                  <a:cubicBezTo>
                    <a:pt x="10" y="49"/>
                    <a:pt x="10" y="49"/>
                    <a:pt x="10" y="49"/>
                  </a:cubicBezTo>
                  <a:cubicBezTo>
                    <a:pt x="10" y="49"/>
                    <a:pt x="10" y="49"/>
                    <a:pt x="10"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0" y="49"/>
                    <a:pt x="10" y="49"/>
                    <a:pt x="10" y="49"/>
                  </a:cubicBezTo>
                  <a:cubicBezTo>
                    <a:pt x="10" y="50"/>
                    <a:pt x="10" y="50"/>
                    <a:pt x="10" y="50"/>
                  </a:cubicBezTo>
                  <a:cubicBezTo>
                    <a:pt x="10" y="50"/>
                    <a:pt x="10" y="50"/>
                    <a:pt x="10" y="50"/>
                  </a:cubicBezTo>
                  <a:cubicBezTo>
                    <a:pt x="10" y="50"/>
                    <a:pt x="10" y="50"/>
                    <a:pt x="10" y="50"/>
                  </a:cubicBezTo>
                  <a:cubicBezTo>
                    <a:pt x="10" y="50"/>
                    <a:pt x="10" y="50"/>
                    <a:pt x="10" y="50"/>
                  </a:cubicBezTo>
                  <a:cubicBezTo>
                    <a:pt x="9" y="50"/>
                    <a:pt x="9" y="50"/>
                    <a:pt x="9" y="50"/>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8" y="49"/>
                    <a:pt x="8" y="49"/>
                    <a:pt x="8" y="49"/>
                  </a:cubicBezTo>
                  <a:cubicBezTo>
                    <a:pt x="8" y="49"/>
                    <a:pt x="8" y="49"/>
                    <a:pt x="8" y="49"/>
                  </a:cubicBezTo>
                  <a:cubicBezTo>
                    <a:pt x="8" y="49"/>
                    <a:pt x="8" y="49"/>
                    <a:pt x="8" y="49"/>
                  </a:cubicBezTo>
                  <a:cubicBezTo>
                    <a:pt x="8" y="49"/>
                    <a:pt x="8" y="49"/>
                    <a:pt x="8" y="49"/>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6" y="50"/>
                    <a:pt x="6" y="50"/>
                    <a:pt x="6" y="50"/>
                  </a:cubicBezTo>
                  <a:cubicBezTo>
                    <a:pt x="7" y="50"/>
                    <a:pt x="7" y="50"/>
                    <a:pt x="7" y="50"/>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0"/>
                    <a:pt x="7" y="50"/>
                    <a:pt x="7"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2"/>
                    <a:pt x="5" y="52"/>
                    <a:pt x="5" y="52"/>
                  </a:cubicBezTo>
                  <a:cubicBezTo>
                    <a:pt x="5" y="52"/>
                    <a:pt x="5" y="52"/>
                    <a:pt x="5" y="52"/>
                  </a:cubicBezTo>
                  <a:cubicBezTo>
                    <a:pt x="5" y="52"/>
                    <a:pt x="5" y="52"/>
                    <a:pt x="5" y="52"/>
                  </a:cubicBezTo>
                  <a:cubicBezTo>
                    <a:pt x="5" y="52"/>
                    <a:pt x="5" y="52"/>
                    <a:pt x="5" y="52"/>
                  </a:cubicBezTo>
                  <a:cubicBezTo>
                    <a:pt x="6" y="52"/>
                    <a:pt x="6" y="52"/>
                    <a:pt x="6" y="52"/>
                  </a:cubicBezTo>
                  <a:cubicBezTo>
                    <a:pt x="6" y="53"/>
                    <a:pt x="6" y="53"/>
                    <a:pt x="6" y="53"/>
                  </a:cubicBezTo>
                  <a:cubicBezTo>
                    <a:pt x="6" y="53"/>
                    <a:pt x="6" y="53"/>
                    <a:pt x="6" y="53"/>
                  </a:cubicBezTo>
                  <a:cubicBezTo>
                    <a:pt x="6" y="53"/>
                    <a:pt x="6" y="53"/>
                    <a:pt x="6" y="53"/>
                  </a:cubicBezTo>
                  <a:cubicBezTo>
                    <a:pt x="7" y="53"/>
                    <a:pt x="7" y="53"/>
                    <a:pt x="7" y="53"/>
                  </a:cubicBezTo>
                  <a:cubicBezTo>
                    <a:pt x="7" y="53"/>
                    <a:pt x="7" y="53"/>
                    <a:pt x="7" y="53"/>
                  </a:cubicBezTo>
                  <a:cubicBezTo>
                    <a:pt x="7" y="53"/>
                    <a:pt x="7" y="53"/>
                    <a:pt x="7"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2"/>
                    <a:pt x="8" y="52"/>
                    <a:pt x="8" y="52"/>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4"/>
                    <a:pt x="8" y="54"/>
                    <a:pt x="8" y="54"/>
                  </a:cubicBezTo>
                  <a:cubicBezTo>
                    <a:pt x="8" y="53"/>
                    <a:pt x="8" y="53"/>
                    <a:pt x="8" y="53"/>
                  </a:cubicBezTo>
                  <a:cubicBezTo>
                    <a:pt x="8" y="53"/>
                    <a:pt x="8" y="53"/>
                    <a:pt x="8" y="53"/>
                  </a:cubicBezTo>
                  <a:cubicBezTo>
                    <a:pt x="8" y="54"/>
                    <a:pt x="8" y="54"/>
                    <a:pt x="8"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10" y="54"/>
                    <a:pt x="10" y="54"/>
                    <a:pt x="10" y="54"/>
                  </a:cubicBezTo>
                  <a:cubicBezTo>
                    <a:pt x="10" y="54"/>
                    <a:pt x="10" y="54"/>
                    <a:pt x="10" y="54"/>
                  </a:cubicBezTo>
                  <a:cubicBezTo>
                    <a:pt x="10" y="54"/>
                    <a:pt x="10" y="54"/>
                    <a:pt x="10" y="54"/>
                  </a:cubicBezTo>
                  <a:cubicBezTo>
                    <a:pt x="10" y="54"/>
                    <a:pt x="10" y="54"/>
                    <a:pt x="10" y="54"/>
                  </a:cubicBezTo>
                  <a:cubicBezTo>
                    <a:pt x="10" y="53"/>
                    <a:pt x="10" y="53"/>
                    <a:pt x="10" y="53"/>
                  </a:cubicBezTo>
                  <a:cubicBezTo>
                    <a:pt x="10" y="53"/>
                    <a:pt x="10" y="53"/>
                    <a:pt x="10" y="53"/>
                  </a:cubicBezTo>
                  <a:cubicBezTo>
                    <a:pt x="11" y="53"/>
                    <a:pt x="11" y="53"/>
                    <a:pt x="11" y="53"/>
                  </a:cubicBezTo>
                  <a:cubicBezTo>
                    <a:pt x="11" y="53"/>
                    <a:pt x="11" y="53"/>
                    <a:pt x="11" y="53"/>
                  </a:cubicBezTo>
                  <a:cubicBezTo>
                    <a:pt x="11" y="53"/>
                    <a:pt x="11" y="53"/>
                    <a:pt x="11" y="53"/>
                  </a:cubicBezTo>
                  <a:cubicBezTo>
                    <a:pt x="11" y="53"/>
                    <a:pt x="11" y="53"/>
                    <a:pt x="11" y="53"/>
                  </a:cubicBezTo>
                  <a:cubicBezTo>
                    <a:pt x="11" y="53"/>
                    <a:pt x="11" y="53"/>
                    <a:pt x="11" y="53"/>
                  </a:cubicBezTo>
                  <a:cubicBezTo>
                    <a:pt x="11" y="52"/>
                    <a:pt x="11" y="52"/>
                    <a:pt x="11" y="52"/>
                  </a:cubicBezTo>
                  <a:cubicBezTo>
                    <a:pt x="11" y="52"/>
                    <a:pt x="11" y="52"/>
                    <a:pt x="11" y="52"/>
                  </a:cubicBezTo>
                  <a:cubicBezTo>
                    <a:pt x="11" y="52"/>
                    <a:pt x="11" y="52"/>
                    <a:pt x="11" y="52"/>
                  </a:cubicBezTo>
                  <a:cubicBezTo>
                    <a:pt x="12" y="52"/>
                    <a:pt x="12" y="52"/>
                    <a:pt x="12" y="52"/>
                  </a:cubicBezTo>
                  <a:cubicBezTo>
                    <a:pt x="12" y="52"/>
                    <a:pt x="12" y="52"/>
                    <a:pt x="12" y="52"/>
                  </a:cubicBezTo>
                  <a:cubicBezTo>
                    <a:pt x="12" y="52"/>
                    <a:pt x="12" y="52"/>
                    <a:pt x="12" y="52"/>
                  </a:cubicBezTo>
                  <a:cubicBezTo>
                    <a:pt x="12" y="51"/>
                    <a:pt x="12" y="51"/>
                    <a:pt x="12" y="51"/>
                  </a:cubicBezTo>
                  <a:cubicBezTo>
                    <a:pt x="11" y="51"/>
                    <a:pt x="11" y="51"/>
                    <a:pt x="11" y="51"/>
                  </a:cubicBezTo>
                  <a:cubicBezTo>
                    <a:pt x="12" y="51"/>
                    <a:pt x="12" y="51"/>
                    <a:pt x="12" y="51"/>
                  </a:cubicBezTo>
                  <a:cubicBezTo>
                    <a:pt x="12" y="51"/>
                    <a:pt x="12" y="51"/>
                    <a:pt x="12" y="51"/>
                  </a:cubicBezTo>
                  <a:cubicBezTo>
                    <a:pt x="12" y="51"/>
                    <a:pt x="12" y="51"/>
                    <a:pt x="12" y="51"/>
                  </a:cubicBezTo>
                  <a:cubicBezTo>
                    <a:pt x="12" y="51"/>
                    <a:pt x="12" y="51"/>
                    <a:pt x="12" y="51"/>
                  </a:cubicBezTo>
                  <a:cubicBezTo>
                    <a:pt x="13" y="51"/>
                    <a:pt x="13" y="51"/>
                    <a:pt x="13" y="51"/>
                  </a:cubicBezTo>
                  <a:cubicBezTo>
                    <a:pt x="13" y="51"/>
                    <a:pt x="13" y="50"/>
                    <a:pt x="13" y="51"/>
                  </a:cubicBezTo>
                  <a:cubicBezTo>
                    <a:pt x="13" y="51"/>
                    <a:pt x="13" y="51"/>
                    <a:pt x="13" y="51"/>
                  </a:cubicBezTo>
                  <a:cubicBezTo>
                    <a:pt x="13" y="51"/>
                    <a:pt x="13" y="50"/>
                    <a:pt x="14" y="50"/>
                  </a:cubicBezTo>
                  <a:cubicBezTo>
                    <a:pt x="14" y="50"/>
                    <a:pt x="14" y="50"/>
                    <a:pt x="14" y="50"/>
                  </a:cubicBezTo>
                  <a:cubicBezTo>
                    <a:pt x="14" y="50"/>
                    <a:pt x="14" y="50"/>
                    <a:pt x="14" y="50"/>
                  </a:cubicBezTo>
                  <a:cubicBezTo>
                    <a:pt x="14" y="50"/>
                    <a:pt x="14" y="49"/>
                    <a:pt x="14" y="49"/>
                  </a:cubicBezTo>
                  <a:cubicBezTo>
                    <a:pt x="14" y="49"/>
                    <a:pt x="14" y="49"/>
                    <a:pt x="14"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6" y="49"/>
                    <a:pt x="15" y="49"/>
                  </a:cubicBezTo>
                  <a:cubicBezTo>
                    <a:pt x="15" y="49"/>
                    <a:pt x="15" y="49"/>
                    <a:pt x="15" y="48"/>
                  </a:cubicBezTo>
                  <a:cubicBezTo>
                    <a:pt x="15" y="48"/>
                    <a:pt x="16" y="48"/>
                    <a:pt x="16" y="48"/>
                  </a:cubicBezTo>
                  <a:cubicBezTo>
                    <a:pt x="16" y="48"/>
                    <a:pt x="16" y="48"/>
                    <a:pt x="16" y="48"/>
                  </a:cubicBezTo>
                  <a:cubicBezTo>
                    <a:pt x="16" y="48"/>
                    <a:pt x="16" y="48"/>
                    <a:pt x="16" y="48"/>
                  </a:cubicBezTo>
                  <a:cubicBezTo>
                    <a:pt x="16" y="48"/>
                    <a:pt x="16" y="48"/>
                    <a:pt x="16" y="48"/>
                  </a:cubicBezTo>
                  <a:cubicBezTo>
                    <a:pt x="16" y="48"/>
                    <a:pt x="16" y="48"/>
                    <a:pt x="16" y="48"/>
                  </a:cubicBezTo>
                  <a:cubicBezTo>
                    <a:pt x="16" y="48"/>
                    <a:pt x="16" y="47"/>
                    <a:pt x="16" y="47"/>
                  </a:cubicBezTo>
                  <a:cubicBezTo>
                    <a:pt x="17" y="47"/>
                    <a:pt x="17" y="47"/>
                    <a:pt x="17" y="47"/>
                  </a:cubicBezTo>
                  <a:cubicBezTo>
                    <a:pt x="17" y="47"/>
                    <a:pt x="17" y="47"/>
                    <a:pt x="17" y="47"/>
                  </a:cubicBezTo>
                  <a:cubicBezTo>
                    <a:pt x="17" y="47"/>
                    <a:pt x="17" y="47"/>
                    <a:pt x="17" y="47"/>
                  </a:cubicBezTo>
                  <a:cubicBezTo>
                    <a:pt x="17" y="47"/>
                    <a:pt x="17" y="47"/>
                    <a:pt x="17" y="47"/>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6" y="46"/>
                    <a:pt x="16" y="46"/>
                  </a:cubicBezTo>
                  <a:cubicBezTo>
                    <a:pt x="16" y="46"/>
                    <a:pt x="16" y="46"/>
                    <a:pt x="16" y="46"/>
                  </a:cubicBezTo>
                  <a:cubicBezTo>
                    <a:pt x="16" y="46"/>
                    <a:pt x="16" y="46"/>
                    <a:pt x="16" y="46"/>
                  </a:cubicBezTo>
                  <a:cubicBezTo>
                    <a:pt x="16" y="46"/>
                    <a:pt x="15" y="46"/>
                    <a:pt x="15" y="46"/>
                  </a:cubicBezTo>
                  <a:cubicBezTo>
                    <a:pt x="15" y="46"/>
                    <a:pt x="15" y="46"/>
                    <a:pt x="15" y="46"/>
                  </a:cubicBezTo>
                  <a:cubicBezTo>
                    <a:pt x="15" y="46"/>
                    <a:pt x="15" y="46"/>
                    <a:pt x="15" y="46"/>
                  </a:cubicBezTo>
                  <a:cubicBezTo>
                    <a:pt x="15" y="45"/>
                    <a:pt x="14" y="45"/>
                    <a:pt x="14" y="45"/>
                  </a:cubicBezTo>
                  <a:cubicBezTo>
                    <a:pt x="14" y="45"/>
                    <a:pt x="14" y="45"/>
                    <a:pt x="14" y="45"/>
                  </a:cubicBezTo>
                  <a:cubicBezTo>
                    <a:pt x="14" y="45"/>
                    <a:pt x="14" y="45"/>
                    <a:pt x="14" y="45"/>
                  </a:cubicBezTo>
                  <a:cubicBezTo>
                    <a:pt x="14" y="45"/>
                    <a:pt x="15" y="45"/>
                    <a:pt x="15" y="45"/>
                  </a:cubicBezTo>
                  <a:cubicBezTo>
                    <a:pt x="15" y="45"/>
                    <a:pt x="15" y="45"/>
                    <a:pt x="15" y="45"/>
                  </a:cubicBezTo>
                  <a:cubicBezTo>
                    <a:pt x="15" y="45"/>
                    <a:pt x="15" y="45"/>
                    <a:pt x="16" y="45"/>
                  </a:cubicBezTo>
                  <a:cubicBezTo>
                    <a:pt x="16" y="45"/>
                    <a:pt x="16" y="45"/>
                    <a:pt x="16" y="45"/>
                  </a:cubicBezTo>
                  <a:cubicBezTo>
                    <a:pt x="16" y="46"/>
                    <a:pt x="17" y="46"/>
                    <a:pt x="17" y="46"/>
                  </a:cubicBezTo>
                  <a:cubicBezTo>
                    <a:pt x="17" y="46"/>
                    <a:pt x="17" y="46"/>
                    <a:pt x="17" y="46"/>
                  </a:cubicBezTo>
                  <a:cubicBezTo>
                    <a:pt x="17" y="46"/>
                    <a:pt x="17" y="46"/>
                    <a:pt x="17" y="46"/>
                  </a:cubicBezTo>
                  <a:cubicBezTo>
                    <a:pt x="17" y="46"/>
                    <a:pt x="17" y="46"/>
                    <a:pt x="17" y="46"/>
                  </a:cubicBezTo>
                  <a:cubicBezTo>
                    <a:pt x="17" y="46"/>
                    <a:pt x="18" y="46"/>
                    <a:pt x="18" y="46"/>
                  </a:cubicBezTo>
                  <a:cubicBezTo>
                    <a:pt x="18" y="46"/>
                    <a:pt x="18" y="46"/>
                    <a:pt x="18" y="46"/>
                  </a:cubicBezTo>
                  <a:cubicBezTo>
                    <a:pt x="18" y="46"/>
                    <a:pt x="17" y="47"/>
                    <a:pt x="17" y="47"/>
                  </a:cubicBezTo>
                  <a:cubicBezTo>
                    <a:pt x="17" y="47"/>
                    <a:pt x="17" y="47"/>
                    <a:pt x="17" y="47"/>
                  </a:cubicBezTo>
                  <a:cubicBezTo>
                    <a:pt x="17" y="47"/>
                    <a:pt x="17" y="48"/>
                    <a:pt x="16" y="48"/>
                  </a:cubicBezTo>
                  <a:cubicBezTo>
                    <a:pt x="16" y="48"/>
                    <a:pt x="16" y="48"/>
                    <a:pt x="16" y="48"/>
                  </a:cubicBezTo>
                  <a:cubicBezTo>
                    <a:pt x="16" y="48"/>
                    <a:pt x="16" y="49"/>
                    <a:pt x="16" y="49"/>
                  </a:cubicBezTo>
                  <a:cubicBezTo>
                    <a:pt x="16" y="49"/>
                    <a:pt x="16" y="49"/>
                    <a:pt x="16" y="49"/>
                  </a:cubicBezTo>
                  <a:cubicBezTo>
                    <a:pt x="16" y="49"/>
                    <a:pt x="16" y="49"/>
                    <a:pt x="15" y="49"/>
                  </a:cubicBezTo>
                  <a:cubicBezTo>
                    <a:pt x="15" y="49"/>
                    <a:pt x="15" y="49"/>
                    <a:pt x="15" y="49"/>
                  </a:cubicBezTo>
                  <a:cubicBezTo>
                    <a:pt x="16" y="49"/>
                    <a:pt x="16" y="49"/>
                    <a:pt x="16" y="49"/>
                  </a:cubicBezTo>
                  <a:cubicBezTo>
                    <a:pt x="16" y="49"/>
                    <a:pt x="16" y="49"/>
                    <a:pt x="16" y="49"/>
                  </a:cubicBezTo>
                  <a:cubicBezTo>
                    <a:pt x="16" y="49"/>
                    <a:pt x="16" y="49"/>
                    <a:pt x="16" y="49"/>
                  </a:cubicBezTo>
                  <a:cubicBezTo>
                    <a:pt x="16" y="49"/>
                    <a:pt x="16" y="49"/>
                    <a:pt x="16" y="49"/>
                  </a:cubicBezTo>
                  <a:cubicBezTo>
                    <a:pt x="16" y="49"/>
                    <a:pt x="16" y="50"/>
                    <a:pt x="16" y="50"/>
                  </a:cubicBezTo>
                  <a:cubicBezTo>
                    <a:pt x="16" y="50"/>
                    <a:pt x="16" y="50"/>
                    <a:pt x="17"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7" y="49"/>
                    <a:pt x="18" y="49"/>
                  </a:cubicBezTo>
                  <a:cubicBezTo>
                    <a:pt x="18" y="49"/>
                    <a:pt x="18" y="49"/>
                    <a:pt x="18" y="49"/>
                  </a:cubicBezTo>
                  <a:cubicBezTo>
                    <a:pt x="18" y="49"/>
                    <a:pt x="18" y="49"/>
                    <a:pt x="18" y="49"/>
                  </a:cubicBezTo>
                  <a:cubicBezTo>
                    <a:pt x="19" y="49"/>
                    <a:pt x="19" y="49"/>
                    <a:pt x="19" y="49"/>
                  </a:cubicBezTo>
                  <a:cubicBezTo>
                    <a:pt x="19" y="49"/>
                    <a:pt x="19" y="49"/>
                    <a:pt x="19" y="49"/>
                  </a:cubicBezTo>
                  <a:cubicBezTo>
                    <a:pt x="19" y="49"/>
                    <a:pt x="19" y="49"/>
                    <a:pt x="19" y="49"/>
                  </a:cubicBezTo>
                  <a:cubicBezTo>
                    <a:pt x="19" y="49"/>
                    <a:pt x="18" y="49"/>
                    <a:pt x="18" y="49"/>
                  </a:cubicBezTo>
                  <a:cubicBezTo>
                    <a:pt x="18" y="49"/>
                    <a:pt x="18" y="50"/>
                    <a:pt x="18" y="50"/>
                  </a:cubicBezTo>
                  <a:cubicBezTo>
                    <a:pt x="18" y="50"/>
                    <a:pt x="17" y="50"/>
                    <a:pt x="17"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6" y="50"/>
                    <a:pt x="16" y="50"/>
                  </a:cubicBezTo>
                  <a:cubicBezTo>
                    <a:pt x="16" y="50"/>
                    <a:pt x="16" y="50"/>
                    <a:pt x="16" y="50"/>
                  </a:cubicBezTo>
                  <a:cubicBezTo>
                    <a:pt x="16" y="50"/>
                    <a:pt x="15" y="50"/>
                    <a:pt x="15" y="50"/>
                  </a:cubicBezTo>
                  <a:cubicBezTo>
                    <a:pt x="15" y="50"/>
                    <a:pt x="15" y="50"/>
                    <a:pt x="15" y="50"/>
                  </a:cubicBezTo>
                  <a:cubicBezTo>
                    <a:pt x="15" y="50"/>
                    <a:pt x="15" y="50"/>
                    <a:pt x="15" y="50"/>
                  </a:cubicBezTo>
                  <a:cubicBezTo>
                    <a:pt x="15" y="50"/>
                    <a:pt x="15" y="50"/>
                    <a:pt x="15" y="50"/>
                  </a:cubicBezTo>
                  <a:cubicBezTo>
                    <a:pt x="15" y="50"/>
                    <a:pt x="15" y="50"/>
                    <a:pt x="15" y="50"/>
                  </a:cubicBezTo>
                  <a:cubicBezTo>
                    <a:pt x="14" y="50"/>
                    <a:pt x="14" y="51"/>
                    <a:pt x="14" y="51"/>
                  </a:cubicBezTo>
                  <a:cubicBezTo>
                    <a:pt x="14" y="51"/>
                    <a:pt x="14" y="51"/>
                    <a:pt x="14" y="51"/>
                  </a:cubicBezTo>
                  <a:cubicBezTo>
                    <a:pt x="14" y="51"/>
                    <a:pt x="14" y="51"/>
                    <a:pt x="15" y="51"/>
                  </a:cubicBezTo>
                  <a:cubicBezTo>
                    <a:pt x="15" y="51"/>
                    <a:pt x="15" y="51"/>
                    <a:pt x="15" y="51"/>
                  </a:cubicBezTo>
                  <a:cubicBezTo>
                    <a:pt x="15" y="51"/>
                    <a:pt x="14" y="51"/>
                    <a:pt x="14" y="51"/>
                  </a:cubicBezTo>
                  <a:cubicBezTo>
                    <a:pt x="14" y="51"/>
                    <a:pt x="14" y="51"/>
                    <a:pt x="14" y="51"/>
                  </a:cubicBezTo>
                  <a:cubicBezTo>
                    <a:pt x="14" y="51"/>
                    <a:pt x="14" y="51"/>
                    <a:pt x="14" y="51"/>
                  </a:cubicBezTo>
                  <a:cubicBezTo>
                    <a:pt x="14" y="51"/>
                    <a:pt x="14" y="51"/>
                    <a:pt x="14" y="51"/>
                  </a:cubicBezTo>
                  <a:cubicBezTo>
                    <a:pt x="14" y="51"/>
                    <a:pt x="14" y="52"/>
                    <a:pt x="14" y="52"/>
                  </a:cubicBezTo>
                  <a:cubicBezTo>
                    <a:pt x="14" y="52"/>
                    <a:pt x="14" y="52"/>
                    <a:pt x="13" y="52"/>
                  </a:cubicBezTo>
                  <a:cubicBezTo>
                    <a:pt x="13" y="52"/>
                    <a:pt x="13" y="52"/>
                    <a:pt x="13" y="52"/>
                  </a:cubicBezTo>
                  <a:cubicBezTo>
                    <a:pt x="13" y="52"/>
                    <a:pt x="13" y="52"/>
                    <a:pt x="13" y="52"/>
                  </a:cubicBezTo>
                  <a:cubicBezTo>
                    <a:pt x="13" y="53"/>
                    <a:pt x="13" y="53"/>
                    <a:pt x="13" y="53"/>
                  </a:cubicBezTo>
                  <a:cubicBezTo>
                    <a:pt x="14" y="53"/>
                    <a:pt x="14"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4"/>
                    <a:pt x="13" y="54"/>
                  </a:cubicBezTo>
                  <a:cubicBezTo>
                    <a:pt x="13" y="54"/>
                    <a:pt x="13" y="54"/>
                    <a:pt x="13" y="54"/>
                  </a:cubicBezTo>
                  <a:cubicBezTo>
                    <a:pt x="13" y="54"/>
                    <a:pt x="13" y="54"/>
                    <a:pt x="13" y="54"/>
                  </a:cubicBezTo>
                  <a:cubicBezTo>
                    <a:pt x="13" y="54"/>
                    <a:pt x="14" y="54"/>
                    <a:pt x="14" y="54"/>
                  </a:cubicBezTo>
                  <a:cubicBezTo>
                    <a:pt x="14" y="54"/>
                    <a:pt x="14" y="54"/>
                    <a:pt x="14" y="53"/>
                  </a:cubicBezTo>
                  <a:cubicBezTo>
                    <a:pt x="14" y="53"/>
                    <a:pt x="14" y="53"/>
                    <a:pt x="14" y="53"/>
                  </a:cubicBezTo>
                  <a:cubicBezTo>
                    <a:pt x="14" y="53"/>
                    <a:pt x="14" y="53"/>
                    <a:pt x="14" y="53"/>
                  </a:cubicBezTo>
                  <a:cubicBezTo>
                    <a:pt x="14" y="53"/>
                    <a:pt x="14"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4" y="53"/>
                    <a:pt x="14" y="53"/>
                    <a:pt x="14" y="53"/>
                  </a:cubicBezTo>
                  <a:cubicBezTo>
                    <a:pt x="14" y="54"/>
                    <a:pt x="14" y="54"/>
                    <a:pt x="14" y="54"/>
                  </a:cubicBezTo>
                  <a:cubicBezTo>
                    <a:pt x="14" y="54"/>
                    <a:pt x="14" y="54"/>
                    <a:pt x="14" y="54"/>
                  </a:cubicBezTo>
                  <a:cubicBezTo>
                    <a:pt x="14" y="54"/>
                    <a:pt x="14" y="54"/>
                    <a:pt x="14" y="54"/>
                  </a:cubicBezTo>
                  <a:cubicBezTo>
                    <a:pt x="14" y="54"/>
                    <a:pt x="14" y="54"/>
                    <a:pt x="14" y="54"/>
                  </a:cubicBezTo>
                  <a:cubicBezTo>
                    <a:pt x="14" y="54"/>
                    <a:pt x="14" y="54"/>
                    <a:pt x="14"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2" y="54"/>
                    <a:pt x="12" y="54"/>
                  </a:cubicBezTo>
                  <a:cubicBezTo>
                    <a:pt x="12" y="54"/>
                    <a:pt x="12" y="54"/>
                    <a:pt x="12" y="54"/>
                  </a:cubicBezTo>
                  <a:cubicBezTo>
                    <a:pt x="12" y="55"/>
                    <a:pt x="12" y="55"/>
                    <a:pt x="12" y="55"/>
                  </a:cubicBezTo>
                  <a:cubicBezTo>
                    <a:pt x="12" y="55"/>
                    <a:pt x="12" y="55"/>
                    <a:pt x="12" y="55"/>
                  </a:cubicBezTo>
                  <a:cubicBezTo>
                    <a:pt x="12" y="55"/>
                    <a:pt x="12" y="55"/>
                    <a:pt x="12" y="55"/>
                  </a:cubicBezTo>
                  <a:cubicBezTo>
                    <a:pt x="12" y="55"/>
                    <a:pt x="12" y="55"/>
                    <a:pt x="12" y="55"/>
                  </a:cubicBezTo>
                  <a:cubicBezTo>
                    <a:pt x="12" y="55"/>
                    <a:pt x="12" y="55"/>
                    <a:pt x="12" y="55"/>
                  </a:cubicBezTo>
                  <a:cubicBezTo>
                    <a:pt x="13" y="55"/>
                    <a:pt x="13" y="54"/>
                    <a:pt x="13" y="54"/>
                  </a:cubicBezTo>
                  <a:cubicBezTo>
                    <a:pt x="13" y="54"/>
                    <a:pt x="13" y="54"/>
                    <a:pt x="13" y="55"/>
                  </a:cubicBezTo>
                  <a:cubicBezTo>
                    <a:pt x="13" y="55"/>
                    <a:pt x="13" y="55"/>
                    <a:pt x="13" y="55"/>
                  </a:cubicBezTo>
                  <a:cubicBezTo>
                    <a:pt x="13" y="55"/>
                    <a:pt x="13" y="55"/>
                    <a:pt x="13" y="55"/>
                  </a:cubicBezTo>
                  <a:cubicBezTo>
                    <a:pt x="13" y="55"/>
                    <a:pt x="13" y="55"/>
                    <a:pt x="13" y="55"/>
                  </a:cubicBezTo>
                  <a:cubicBezTo>
                    <a:pt x="13" y="55"/>
                    <a:pt x="13" y="55"/>
                    <a:pt x="13" y="55"/>
                  </a:cubicBezTo>
                  <a:cubicBezTo>
                    <a:pt x="13" y="55"/>
                    <a:pt x="13" y="55"/>
                    <a:pt x="14" y="55"/>
                  </a:cubicBezTo>
                  <a:cubicBezTo>
                    <a:pt x="14" y="55"/>
                    <a:pt x="13" y="55"/>
                    <a:pt x="14" y="55"/>
                  </a:cubicBezTo>
                  <a:cubicBezTo>
                    <a:pt x="14" y="55"/>
                    <a:pt x="14" y="55"/>
                    <a:pt x="14" y="55"/>
                  </a:cubicBezTo>
                  <a:cubicBezTo>
                    <a:pt x="14" y="55"/>
                    <a:pt x="14" y="55"/>
                    <a:pt x="14" y="55"/>
                  </a:cubicBezTo>
                  <a:cubicBezTo>
                    <a:pt x="14" y="55"/>
                    <a:pt x="14" y="55"/>
                    <a:pt x="15" y="55"/>
                  </a:cubicBezTo>
                  <a:cubicBezTo>
                    <a:pt x="15" y="55"/>
                    <a:pt x="15" y="55"/>
                    <a:pt x="15" y="55"/>
                  </a:cubicBezTo>
                  <a:cubicBezTo>
                    <a:pt x="15" y="55"/>
                    <a:pt x="15" y="55"/>
                    <a:pt x="15" y="55"/>
                  </a:cubicBezTo>
                  <a:cubicBezTo>
                    <a:pt x="15" y="55"/>
                    <a:pt x="15" y="55"/>
                    <a:pt x="15" y="55"/>
                  </a:cubicBezTo>
                  <a:cubicBezTo>
                    <a:pt x="15" y="56"/>
                    <a:pt x="15" y="56"/>
                    <a:pt x="15" y="56"/>
                  </a:cubicBezTo>
                  <a:cubicBezTo>
                    <a:pt x="15" y="56"/>
                    <a:pt x="16" y="56"/>
                    <a:pt x="16" y="55"/>
                  </a:cubicBezTo>
                  <a:cubicBezTo>
                    <a:pt x="16" y="55"/>
                    <a:pt x="16" y="55"/>
                    <a:pt x="16" y="55"/>
                  </a:cubicBezTo>
                  <a:cubicBezTo>
                    <a:pt x="16" y="55"/>
                    <a:pt x="16" y="55"/>
                    <a:pt x="16" y="55"/>
                  </a:cubicBezTo>
                  <a:cubicBezTo>
                    <a:pt x="16" y="55"/>
                    <a:pt x="16" y="55"/>
                    <a:pt x="16" y="55"/>
                  </a:cubicBezTo>
                  <a:cubicBezTo>
                    <a:pt x="16" y="55"/>
                    <a:pt x="16" y="55"/>
                    <a:pt x="16" y="55"/>
                  </a:cubicBezTo>
                  <a:cubicBezTo>
                    <a:pt x="16" y="55"/>
                    <a:pt x="16" y="54"/>
                    <a:pt x="16"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3"/>
                    <a:pt x="17" y="53"/>
                  </a:cubicBezTo>
                  <a:cubicBezTo>
                    <a:pt x="17" y="53"/>
                    <a:pt x="18" y="53"/>
                    <a:pt x="18" y="53"/>
                  </a:cubicBezTo>
                  <a:cubicBezTo>
                    <a:pt x="18" y="53"/>
                    <a:pt x="18" y="53"/>
                    <a:pt x="18" y="53"/>
                  </a:cubicBezTo>
                  <a:cubicBezTo>
                    <a:pt x="18" y="53"/>
                    <a:pt x="18" y="53"/>
                    <a:pt x="18" y="53"/>
                  </a:cubicBezTo>
                  <a:cubicBezTo>
                    <a:pt x="18" y="53"/>
                    <a:pt x="18" y="54"/>
                    <a:pt x="18"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5"/>
                    <a:pt x="17" y="55"/>
                    <a:pt x="17" y="55"/>
                  </a:cubicBezTo>
                  <a:cubicBezTo>
                    <a:pt x="17" y="55"/>
                    <a:pt x="17" y="55"/>
                    <a:pt x="17" y="55"/>
                  </a:cubicBezTo>
                  <a:cubicBezTo>
                    <a:pt x="17" y="55"/>
                    <a:pt x="17" y="55"/>
                    <a:pt x="17" y="55"/>
                  </a:cubicBezTo>
                  <a:cubicBezTo>
                    <a:pt x="17" y="55"/>
                    <a:pt x="17" y="55"/>
                    <a:pt x="17" y="55"/>
                  </a:cubicBezTo>
                  <a:cubicBezTo>
                    <a:pt x="17" y="55"/>
                    <a:pt x="16" y="55"/>
                    <a:pt x="16" y="55"/>
                  </a:cubicBezTo>
                  <a:cubicBezTo>
                    <a:pt x="16" y="55"/>
                    <a:pt x="16" y="55"/>
                    <a:pt x="16" y="55"/>
                  </a:cubicBezTo>
                  <a:cubicBezTo>
                    <a:pt x="16" y="55"/>
                    <a:pt x="16" y="56"/>
                    <a:pt x="16" y="56"/>
                  </a:cubicBezTo>
                  <a:cubicBezTo>
                    <a:pt x="16" y="56"/>
                    <a:pt x="16" y="56"/>
                    <a:pt x="16" y="56"/>
                  </a:cubicBezTo>
                  <a:cubicBezTo>
                    <a:pt x="15" y="56"/>
                    <a:pt x="15" y="56"/>
                    <a:pt x="15" y="56"/>
                  </a:cubicBezTo>
                  <a:cubicBezTo>
                    <a:pt x="15" y="56"/>
                    <a:pt x="15" y="56"/>
                    <a:pt x="15" y="56"/>
                  </a:cubicBezTo>
                  <a:cubicBezTo>
                    <a:pt x="15" y="56"/>
                    <a:pt x="15" y="56"/>
                    <a:pt x="15" y="56"/>
                  </a:cubicBezTo>
                  <a:cubicBezTo>
                    <a:pt x="15" y="56"/>
                    <a:pt x="15" y="55"/>
                    <a:pt x="15" y="56"/>
                  </a:cubicBezTo>
                  <a:cubicBezTo>
                    <a:pt x="15" y="56"/>
                    <a:pt x="15" y="56"/>
                    <a:pt x="15" y="56"/>
                  </a:cubicBezTo>
                  <a:cubicBezTo>
                    <a:pt x="15" y="56"/>
                    <a:pt x="15" y="56"/>
                    <a:pt x="15" y="56"/>
                  </a:cubicBezTo>
                  <a:cubicBezTo>
                    <a:pt x="14" y="55"/>
                    <a:pt x="14" y="55"/>
                    <a:pt x="14" y="55"/>
                  </a:cubicBezTo>
                  <a:cubicBezTo>
                    <a:pt x="14" y="55"/>
                    <a:pt x="14" y="55"/>
                    <a:pt x="14" y="55"/>
                  </a:cubicBezTo>
                  <a:cubicBezTo>
                    <a:pt x="14" y="56"/>
                    <a:pt x="14" y="56"/>
                    <a:pt x="14" y="56"/>
                  </a:cubicBezTo>
                  <a:cubicBezTo>
                    <a:pt x="14" y="56"/>
                    <a:pt x="14" y="55"/>
                    <a:pt x="14" y="55"/>
                  </a:cubicBezTo>
                  <a:cubicBezTo>
                    <a:pt x="14" y="55"/>
                    <a:pt x="13" y="56"/>
                    <a:pt x="13" y="55"/>
                  </a:cubicBezTo>
                  <a:cubicBezTo>
                    <a:pt x="13" y="55"/>
                    <a:pt x="13" y="55"/>
                    <a:pt x="13" y="55"/>
                  </a:cubicBezTo>
                  <a:cubicBezTo>
                    <a:pt x="13" y="56"/>
                    <a:pt x="13" y="55"/>
                    <a:pt x="13" y="56"/>
                  </a:cubicBezTo>
                  <a:cubicBezTo>
                    <a:pt x="13" y="56"/>
                    <a:pt x="13" y="56"/>
                    <a:pt x="13" y="56"/>
                  </a:cubicBezTo>
                  <a:cubicBezTo>
                    <a:pt x="13" y="55"/>
                    <a:pt x="13" y="55"/>
                    <a:pt x="13" y="55"/>
                  </a:cubicBezTo>
                  <a:cubicBezTo>
                    <a:pt x="13" y="56"/>
                    <a:pt x="13" y="56"/>
                    <a:pt x="12" y="56"/>
                  </a:cubicBezTo>
                  <a:cubicBezTo>
                    <a:pt x="12" y="56"/>
                    <a:pt x="12" y="55"/>
                    <a:pt x="13" y="55"/>
                  </a:cubicBezTo>
                  <a:cubicBezTo>
                    <a:pt x="13" y="55"/>
                    <a:pt x="13" y="55"/>
                    <a:pt x="13" y="55"/>
                  </a:cubicBezTo>
                  <a:cubicBezTo>
                    <a:pt x="13" y="55"/>
                    <a:pt x="12" y="55"/>
                    <a:pt x="12" y="56"/>
                  </a:cubicBezTo>
                  <a:cubicBezTo>
                    <a:pt x="12" y="56"/>
                    <a:pt x="12" y="56"/>
                    <a:pt x="12" y="56"/>
                  </a:cubicBezTo>
                  <a:cubicBezTo>
                    <a:pt x="12" y="56"/>
                    <a:pt x="12" y="56"/>
                    <a:pt x="12" y="56"/>
                  </a:cubicBezTo>
                  <a:cubicBezTo>
                    <a:pt x="12" y="56"/>
                    <a:pt x="12" y="56"/>
                    <a:pt x="12" y="56"/>
                  </a:cubicBezTo>
                  <a:cubicBezTo>
                    <a:pt x="12" y="56"/>
                    <a:pt x="12" y="56"/>
                    <a:pt x="12" y="56"/>
                  </a:cubicBezTo>
                  <a:cubicBezTo>
                    <a:pt x="12" y="57"/>
                    <a:pt x="12" y="57"/>
                    <a:pt x="12" y="57"/>
                  </a:cubicBezTo>
                  <a:cubicBezTo>
                    <a:pt x="12" y="57"/>
                    <a:pt x="12" y="57"/>
                    <a:pt x="12"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0" y="58"/>
                    <a:pt x="10" y="58"/>
                    <a:pt x="10" y="58"/>
                  </a:cubicBezTo>
                  <a:cubicBezTo>
                    <a:pt x="10" y="59"/>
                    <a:pt x="10" y="59"/>
                    <a:pt x="10" y="59"/>
                  </a:cubicBezTo>
                  <a:cubicBezTo>
                    <a:pt x="10" y="59"/>
                    <a:pt x="10" y="59"/>
                    <a:pt x="10" y="59"/>
                  </a:cubicBezTo>
                  <a:cubicBezTo>
                    <a:pt x="10" y="59"/>
                    <a:pt x="10" y="59"/>
                    <a:pt x="10" y="59"/>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1"/>
                    <a:pt x="10" y="61"/>
                    <a:pt x="10" y="61"/>
                  </a:cubicBezTo>
                  <a:cubicBezTo>
                    <a:pt x="10" y="61"/>
                    <a:pt x="10" y="61"/>
                    <a:pt x="10" y="61"/>
                  </a:cubicBezTo>
                  <a:cubicBezTo>
                    <a:pt x="10" y="61"/>
                    <a:pt x="10" y="61"/>
                    <a:pt x="10" y="61"/>
                  </a:cubicBezTo>
                  <a:cubicBezTo>
                    <a:pt x="10" y="60"/>
                    <a:pt x="10" y="60"/>
                    <a:pt x="10" y="60"/>
                  </a:cubicBezTo>
                  <a:cubicBezTo>
                    <a:pt x="10" y="60"/>
                    <a:pt x="10" y="60"/>
                    <a:pt x="10"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2" y="60"/>
                    <a:pt x="12" y="60"/>
                    <a:pt x="12" y="60"/>
                  </a:cubicBezTo>
                  <a:cubicBezTo>
                    <a:pt x="11" y="60"/>
                    <a:pt x="11" y="60"/>
                    <a:pt x="11" y="60"/>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0" y="61"/>
                    <a:pt x="10" y="61"/>
                    <a:pt x="10" y="61"/>
                  </a:cubicBezTo>
                  <a:cubicBezTo>
                    <a:pt x="10" y="61"/>
                    <a:pt x="10" y="61"/>
                    <a:pt x="10" y="61"/>
                  </a:cubicBezTo>
                  <a:cubicBezTo>
                    <a:pt x="11" y="61"/>
                    <a:pt x="11" y="61"/>
                    <a:pt x="11" y="61"/>
                  </a:cubicBezTo>
                  <a:cubicBezTo>
                    <a:pt x="11" y="61"/>
                    <a:pt x="11" y="61"/>
                    <a:pt x="11" y="61"/>
                  </a:cubicBezTo>
                  <a:cubicBezTo>
                    <a:pt x="11" y="61"/>
                    <a:pt x="11" y="61"/>
                    <a:pt x="11" y="61"/>
                  </a:cubicBezTo>
                  <a:cubicBezTo>
                    <a:pt x="10" y="62"/>
                    <a:pt x="10" y="62"/>
                    <a:pt x="10" y="62"/>
                  </a:cubicBezTo>
                  <a:cubicBezTo>
                    <a:pt x="10" y="62"/>
                    <a:pt x="10" y="62"/>
                    <a:pt x="10" y="62"/>
                  </a:cubicBezTo>
                  <a:cubicBezTo>
                    <a:pt x="10" y="62"/>
                    <a:pt x="10" y="62"/>
                    <a:pt x="10" y="62"/>
                  </a:cubicBezTo>
                  <a:cubicBezTo>
                    <a:pt x="10" y="62"/>
                    <a:pt x="10" y="62"/>
                    <a:pt x="10" y="62"/>
                  </a:cubicBezTo>
                  <a:cubicBezTo>
                    <a:pt x="10" y="62"/>
                    <a:pt x="10" y="62"/>
                    <a:pt x="10" y="62"/>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4"/>
                    <a:pt x="10" y="64"/>
                    <a:pt x="10" y="64"/>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1" y="63"/>
                    <a:pt x="11" y="63"/>
                    <a:pt x="11" y="63"/>
                  </a:cubicBezTo>
                  <a:cubicBezTo>
                    <a:pt x="11" y="62"/>
                    <a:pt x="11" y="62"/>
                    <a:pt x="11" y="62"/>
                  </a:cubicBezTo>
                  <a:cubicBezTo>
                    <a:pt x="11" y="62"/>
                    <a:pt x="11" y="62"/>
                    <a:pt x="11" y="62"/>
                  </a:cubicBezTo>
                  <a:cubicBezTo>
                    <a:pt x="11" y="62"/>
                    <a:pt x="11" y="62"/>
                    <a:pt x="11" y="62"/>
                  </a:cubicBezTo>
                  <a:cubicBezTo>
                    <a:pt x="11" y="62"/>
                    <a:pt x="11" y="62"/>
                    <a:pt x="11" y="62"/>
                  </a:cubicBezTo>
                  <a:cubicBezTo>
                    <a:pt x="11" y="62"/>
                    <a:pt x="11" y="62"/>
                    <a:pt x="11" y="62"/>
                  </a:cubicBezTo>
                  <a:cubicBezTo>
                    <a:pt x="11" y="63"/>
                    <a:pt x="11" y="63"/>
                    <a:pt x="11" y="63"/>
                  </a:cubicBezTo>
                  <a:cubicBezTo>
                    <a:pt x="11" y="63"/>
                    <a:pt x="11" y="63"/>
                    <a:pt x="11" y="63"/>
                  </a:cubicBezTo>
                  <a:cubicBezTo>
                    <a:pt x="11" y="63"/>
                    <a:pt x="11" y="63"/>
                    <a:pt x="11" y="63"/>
                  </a:cubicBezTo>
                  <a:cubicBezTo>
                    <a:pt x="11" y="63"/>
                    <a:pt x="11" y="63"/>
                    <a:pt x="11" y="63"/>
                  </a:cubicBezTo>
                  <a:cubicBezTo>
                    <a:pt x="10" y="64"/>
                    <a:pt x="10" y="64"/>
                    <a:pt x="10" y="64"/>
                  </a:cubicBezTo>
                  <a:cubicBezTo>
                    <a:pt x="10" y="64"/>
                    <a:pt x="10" y="64"/>
                    <a:pt x="10" y="64"/>
                  </a:cubicBezTo>
                  <a:cubicBezTo>
                    <a:pt x="10" y="64"/>
                    <a:pt x="10" y="64"/>
                    <a:pt x="10" y="64"/>
                  </a:cubicBezTo>
                  <a:cubicBezTo>
                    <a:pt x="10" y="64"/>
                    <a:pt x="10" y="64"/>
                    <a:pt x="10" y="64"/>
                  </a:cubicBezTo>
                  <a:cubicBezTo>
                    <a:pt x="10" y="64"/>
                    <a:pt x="10" y="64"/>
                    <a:pt x="10" y="64"/>
                  </a:cubicBezTo>
                  <a:cubicBezTo>
                    <a:pt x="10" y="64"/>
                    <a:pt x="10" y="64"/>
                    <a:pt x="10" y="64"/>
                  </a:cubicBezTo>
                  <a:cubicBezTo>
                    <a:pt x="11" y="64"/>
                    <a:pt x="11" y="64"/>
                    <a:pt x="11" y="64"/>
                  </a:cubicBezTo>
                  <a:cubicBezTo>
                    <a:pt x="11" y="64"/>
                    <a:pt x="11" y="64"/>
                    <a:pt x="11" y="64"/>
                  </a:cubicBezTo>
                  <a:cubicBezTo>
                    <a:pt x="11" y="64"/>
                    <a:pt x="11" y="64"/>
                    <a:pt x="11" y="64"/>
                  </a:cubicBezTo>
                  <a:cubicBezTo>
                    <a:pt x="11" y="65"/>
                    <a:pt x="11" y="65"/>
                    <a:pt x="11" y="65"/>
                  </a:cubicBezTo>
                  <a:cubicBezTo>
                    <a:pt x="11" y="65"/>
                    <a:pt x="11" y="65"/>
                    <a:pt x="11" y="65"/>
                  </a:cubicBezTo>
                  <a:cubicBezTo>
                    <a:pt x="11" y="65"/>
                    <a:pt x="11" y="65"/>
                    <a:pt x="11" y="65"/>
                  </a:cubicBezTo>
                  <a:cubicBezTo>
                    <a:pt x="11" y="65"/>
                    <a:pt x="11" y="65"/>
                    <a:pt x="11"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9" y="65"/>
                    <a:pt x="9" y="65"/>
                    <a:pt x="9" y="65"/>
                  </a:cubicBezTo>
                  <a:cubicBezTo>
                    <a:pt x="9" y="65"/>
                    <a:pt x="9" y="65"/>
                    <a:pt x="9" y="65"/>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7"/>
                    <a:pt x="9" y="67"/>
                    <a:pt x="9" y="67"/>
                  </a:cubicBezTo>
                  <a:cubicBezTo>
                    <a:pt x="8" y="67"/>
                    <a:pt x="8" y="67"/>
                    <a:pt x="8" y="67"/>
                  </a:cubicBezTo>
                  <a:cubicBezTo>
                    <a:pt x="8" y="67"/>
                    <a:pt x="8" y="67"/>
                    <a:pt x="8" y="67"/>
                  </a:cubicBezTo>
                  <a:cubicBezTo>
                    <a:pt x="8" y="67"/>
                    <a:pt x="8" y="67"/>
                    <a:pt x="8" y="67"/>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9" y="68"/>
                    <a:pt x="9" y="68"/>
                    <a:pt x="9" y="68"/>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6"/>
                    <a:pt x="9" y="66"/>
                    <a:pt x="9" y="66"/>
                  </a:cubicBezTo>
                  <a:cubicBezTo>
                    <a:pt x="9" y="66"/>
                    <a:pt x="9" y="66"/>
                    <a:pt x="9"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7"/>
                    <a:pt x="10" y="67"/>
                    <a:pt x="10" y="67"/>
                  </a:cubicBezTo>
                  <a:cubicBezTo>
                    <a:pt x="10" y="67"/>
                    <a:pt x="10" y="67"/>
                    <a:pt x="10" y="67"/>
                  </a:cubicBezTo>
                  <a:cubicBezTo>
                    <a:pt x="10" y="67"/>
                    <a:pt x="10" y="67"/>
                    <a:pt x="10" y="67"/>
                  </a:cubicBezTo>
                  <a:cubicBezTo>
                    <a:pt x="9" y="67"/>
                    <a:pt x="9" y="67"/>
                    <a:pt x="9" y="67"/>
                  </a:cubicBezTo>
                  <a:cubicBezTo>
                    <a:pt x="9" y="67"/>
                    <a:pt x="9" y="67"/>
                    <a:pt x="9" y="67"/>
                  </a:cubicBezTo>
                  <a:cubicBezTo>
                    <a:pt x="9" y="67"/>
                    <a:pt x="9" y="67"/>
                    <a:pt x="9" y="67"/>
                  </a:cubicBezTo>
                  <a:cubicBezTo>
                    <a:pt x="9" y="68"/>
                    <a:pt x="9" y="68"/>
                    <a:pt x="9" y="68"/>
                  </a:cubicBezTo>
                  <a:cubicBezTo>
                    <a:pt x="9" y="68"/>
                    <a:pt x="9" y="68"/>
                    <a:pt x="9" y="68"/>
                  </a:cubicBezTo>
                  <a:cubicBezTo>
                    <a:pt x="9" y="68"/>
                    <a:pt x="9" y="68"/>
                    <a:pt x="9" y="68"/>
                  </a:cubicBezTo>
                  <a:cubicBezTo>
                    <a:pt x="8" y="68"/>
                    <a:pt x="8" y="68"/>
                    <a:pt x="8" y="68"/>
                  </a:cubicBezTo>
                  <a:cubicBezTo>
                    <a:pt x="8" y="68"/>
                    <a:pt x="8" y="68"/>
                    <a:pt x="8" y="68"/>
                  </a:cubicBezTo>
                  <a:cubicBezTo>
                    <a:pt x="8" y="69"/>
                    <a:pt x="8" y="69"/>
                    <a:pt x="8" y="69"/>
                  </a:cubicBezTo>
                  <a:cubicBezTo>
                    <a:pt x="8" y="69"/>
                    <a:pt x="8" y="69"/>
                    <a:pt x="8" y="69"/>
                  </a:cubicBezTo>
                  <a:cubicBezTo>
                    <a:pt x="8" y="69"/>
                    <a:pt x="8" y="69"/>
                    <a:pt x="8" y="69"/>
                  </a:cubicBezTo>
                  <a:cubicBezTo>
                    <a:pt x="8" y="69"/>
                    <a:pt x="8" y="69"/>
                    <a:pt x="8" y="69"/>
                  </a:cubicBezTo>
                  <a:cubicBezTo>
                    <a:pt x="8" y="70"/>
                    <a:pt x="8" y="70"/>
                    <a:pt x="8" y="70"/>
                  </a:cubicBezTo>
                  <a:cubicBezTo>
                    <a:pt x="8" y="70"/>
                    <a:pt x="8" y="70"/>
                    <a:pt x="8" y="70"/>
                  </a:cubicBezTo>
                  <a:cubicBezTo>
                    <a:pt x="8" y="70"/>
                    <a:pt x="8" y="70"/>
                    <a:pt x="8" y="70"/>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10" y="69"/>
                    <a:pt x="10" y="69"/>
                    <a:pt x="10" y="69"/>
                  </a:cubicBezTo>
                  <a:cubicBezTo>
                    <a:pt x="10" y="69"/>
                    <a:pt x="10" y="69"/>
                    <a:pt x="10" y="69"/>
                  </a:cubicBezTo>
                  <a:cubicBezTo>
                    <a:pt x="10" y="69"/>
                    <a:pt x="10" y="69"/>
                    <a:pt x="10" y="69"/>
                  </a:cubicBezTo>
                  <a:cubicBezTo>
                    <a:pt x="9" y="69"/>
                    <a:pt x="9" y="69"/>
                    <a:pt x="9" y="69"/>
                  </a:cubicBezTo>
                  <a:cubicBezTo>
                    <a:pt x="9" y="69"/>
                    <a:pt x="9" y="69"/>
                    <a:pt x="9" y="69"/>
                  </a:cubicBezTo>
                  <a:cubicBezTo>
                    <a:pt x="9" y="70"/>
                    <a:pt x="9" y="70"/>
                    <a:pt x="9" y="70"/>
                  </a:cubicBezTo>
                  <a:cubicBezTo>
                    <a:pt x="9" y="70"/>
                    <a:pt x="9" y="70"/>
                    <a:pt x="9" y="70"/>
                  </a:cubicBezTo>
                  <a:cubicBezTo>
                    <a:pt x="9" y="70"/>
                    <a:pt x="9" y="70"/>
                    <a:pt x="9" y="70"/>
                  </a:cubicBezTo>
                  <a:cubicBezTo>
                    <a:pt x="9" y="71"/>
                    <a:pt x="9" y="71"/>
                    <a:pt x="9" y="71"/>
                  </a:cubicBezTo>
                  <a:cubicBezTo>
                    <a:pt x="9" y="71"/>
                    <a:pt x="9" y="71"/>
                    <a:pt x="9" y="71"/>
                  </a:cubicBezTo>
                  <a:cubicBezTo>
                    <a:pt x="8" y="71"/>
                    <a:pt x="8" y="71"/>
                    <a:pt x="8" y="71"/>
                  </a:cubicBezTo>
                  <a:cubicBezTo>
                    <a:pt x="8" y="71"/>
                    <a:pt x="8" y="71"/>
                    <a:pt x="8" y="71"/>
                  </a:cubicBezTo>
                  <a:cubicBezTo>
                    <a:pt x="8" y="72"/>
                    <a:pt x="8" y="72"/>
                    <a:pt x="8" y="72"/>
                  </a:cubicBezTo>
                  <a:cubicBezTo>
                    <a:pt x="8" y="72"/>
                    <a:pt x="8" y="72"/>
                    <a:pt x="8" y="72"/>
                  </a:cubicBezTo>
                  <a:cubicBezTo>
                    <a:pt x="8" y="72"/>
                    <a:pt x="8" y="72"/>
                    <a:pt x="8" y="72"/>
                  </a:cubicBezTo>
                  <a:cubicBezTo>
                    <a:pt x="8" y="72"/>
                    <a:pt x="8" y="72"/>
                    <a:pt x="8" y="72"/>
                  </a:cubicBezTo>
                  <a:cubicBezTo>
                    <a:pt x="8" y="72"/>
                    <a:pt x="8" y="72"/>
                    <a:pt x="8"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10" y="72"/>
                    <a:pt x="10" y="72"/>
                    <a:pt x="10" y="72"/>
                  </a:cubicBezTo>
                  <a:cubicBezTo>
                    <a:pt x="10" y="73"/>
                    <a:pt x="10" y="73"/>
                    <a:pt x="10" y="73"/>
                  </a:cubicBezTo>
                  <a:cubicBezTo>
                    <a:pt x="10" y="73"/>
                    <a:pt x="10" y="73"/>
                    <a:pt x="10" y="73"/>
                  </a:cubicBezTo>
                  <a:cubicBezTo>
                    <a:pt x="10" y="72"/>
                    <a:pt x="10" y="72"/>
                    <a:pt x="10" y="72"/>
                  </a:cubicBezTo>
                  <a:cubicBezTo>
                    <a:pt x="10" y="72"/>
                    <a:pt x="10" y="72"/>
                    <a:pt x="10" y="72"/>
                  </a:cubicBezTo>
                  <a:cubicBezTo>
                    <a:pt x="10" y="72"/>
                    <a:pt x="10" y="72"/>
                    <a:pt x="10" y="72"/>
                  </a:cubicBezTo>
                  <a:cubicBezTo>
                    <a:pt x="11" y="72"/>
                    <a:pt x="11" y="72"/>
                    <a:pt x="11" y="72"/>
                  </a:cubicBezTo>
                  <a:cubicBezTo>
                    <a:pt x="11" y="72"/>
                    <a:pt x="11" y="72"/>
                    <a:pt x="11" y="72"/>
                  </a:cubicBezTo>
                  <a:cubicBezTo>
                    <a:pt x="11" y="71"/>
                    <a:pt x="11" y="71"/>
                    <a:pt x="11" y="71"/>
                  </a:cubicBezTo>
                  <a:cubicBezTo>
                    <a:pt x="11" y="71"/>
                    <a:pt x="11" y="71"/>
                    <a:pt x="11" y="71"/>
                  </a:cubicBezTo>
                  <a:cubicBezTo>
                    <a:pt x="11" y="71"/>
                    <a:pt x="11" y="71"/>
                    <a:pt x="11" y="71"/>
                  </a:cubicBezTo>
                  <a:cubicBezTo>
                    <a:pt x="11" y="71"/>
                    <a:pt x="11" y="71"/>
                    <a:pt x="11" y="71"/>
                  </a:cubicBezTo>
                  <a:cubicBezTo>
                    <a:pt x="11" y="71"/>
                    <a:pt x="11" y="71"/>
                    <a:pt x="11" y="71"/>
                  </a:cubicBezTo>
                  <a:cubicBezTo>
                    <a:pt x="11" y="71"/>
                    <a:pt x="11" y="71"/>
                    <a:pt x="11" y="71"/>
                  </a:cubicBezTo>
                  <a:cubicBezTo>
                    <a:pt x="12" y="71"/>
                    <a:pt x="12" y="71"/>
                    <a:pt x="12" y="71"/>
                  </a:cubicBezTo>
                  <a:cubicBezTo>
                    <a:pt x="12" y="71"/>
                    <a:pt x="12" y="71"/>
                    <a:pt x="12" y="71"/>
                  </a:cubicBezTo>
                  <a:cubicBezTo>
                    <a:pt x="12" y="71"/>
                    <a:pt x="12" y="71"/>
                    <a:pt x="12" y="71"/>
                  </a:cubicBezTo>
                  <a:cubicBezTo>
                    <a:pt x="12" y="71"/>
                    <a:pt x="12" y="71"/>
                    <a:pt x="12" y="71"/>
                  </a:cubicBezTo>
                  <a:cubicBezTo>
                    <a:pt x="11" y="71"/>
                    <a:pt x="11" y="71"/>
                    <a:pt x="11" y="71"/>
                  </a:cubicBezTo>
                  <a:cubicBezTo>
                    <a:pt x="11" y="71"/>
                    <a:pt x="11" y="71"/>
                    <a:pt x="11" y="71"/>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0" y="72"/>
                    <a:pt x="10" y="72"/>
                    <a:pt x="10" y="72"/>
                  </a:cubicBezTo>
                  <a:cubicBezTo>
                    <a:pt x="10" y="73"/>
                    <a:pt x="10" y="73"/>
                    <a:pt x="10" y="73"/>
                  </a:cubicBezTo>
                  <a:cubicBezTo>
                    <a:pt x="10" y="73"/>
                    <a:pt x="10" y="73"/>
                    <a:pt x="10" y="73"/>
                  </a:cubicBezTo>
                  <a:cubicBezTo>
                    <a:pt x="10" y="73"/>
                    <a:pt x="10" y="73"/>
                    <a:pt x="10" y="73"/>
                  </a:cubicBezTo>
                  <a:cubicBezTo>
                    <a:pt x="10" y="73"/>
                    <a:pt x="10" y="73"/>
                    <a:pt x="10" y="73"/>
                  </a:cubicBezTo>
                  <a:cubicBezTo>
                    <a:pt x="9" y="73"/>
                    <a:pt x="9" y="73"/>
                    <a:pt x="9" y="73"/>
                  </a:cubicBezTo>
                  <a:cubicBezTo>
                    <a:pt x="9" y="74"/>
                    <a:pt x="9" y="74"/>
                    <a:pt x="9" y="74"/>
                  </a:cubicBezTo>
                  <a:cubicBezTo>
                    <a:pt x="9" y="74"/>
                    <a:pt x="9" y="74"/>
                    <a:pt x="9" y="74"/>
                  </a:cubicBezTo>
                  <a:cubicBezTo>
                    <a:pt x="9" y="74"/>
                    <a:pt x="9" y="74"/>
                    <a:pt x="9" y="74"/>
                  </a:cubicBezTo>
                  <a:cubicBezTo>
                    <a:pt x="9" y="75"/>
                    <a:pt x="9" y="75"/>
                    <a:pt x="9" y="75"/>
                  </a:cubicBezTo>
                  <a:cubicBezTo>
                    <a:pt x="9" y="75"/>
                    <a:pt x="9" y="75"/>
                    <a:pt x="9" y="75"/>
                  </a:cubicBezTo>
                  <a:cubicBezTo>
                    <a:pt x="8" y="75"/>
                    <a:pt x="8" y="75"/>
                    <a:pt x="8" y="75"/>
                  </a:cubicBezTo>
                  <a:cubicBezTo>
                    <a:pt x="8" y="75"/>
                    <a:pt x="8" y="75"/>
                    <a:pt x="8" y="75"/>
                  </a:cubicBezTo>
                  <a:cubicBezTo>
                    <a:pt x="8" y="75"/>
                    <a:pt x="8" y="75"/>
                    <a:pt x="8" y="75"/>
                  </a:cubicBezTo>
                  <a:cubicBezTo>
                    <a:pt x="8" y="76"/>
                    <a:pt x="8" y="76"/>
                    <a:pt x="8" y="76"/>
                  </a:cubicBezTo>
                  <a:cubicBezTo>
                    <a:pt x="8" y="76"/>
                    <a:pt x="8" y="76"/>
                    <a:pt x="8" y="76"/>
                  </a:cubicBezTo>
                  <a:cubicBezTo>
                    <a:pt x="8" y="76"/>
                    <a:pt x="8" y="76"/>
                    <a:pt x="8" y="76"/>
                  </a:cubicBezTo>
                  <a:cubicBezTo>
                    <a:pt x="8" y="76"/>
                    <a:pt x="8" y="76"/>
                    <a:pt x="8" y="76"/>
                  </a:cubicBezTo>
                  <a:cubicBezTo>
                    <a:pt x="8" y="77"/>
                    <a:pt x="8" y="77"/>
                    <a:pt x="8" y="77"/>
                  </a:cubicBezTo>
                  <a:cubicBezTo>
                    <a:pt x="7" y="77"/>
                    <a:pt x="7" y="77"/>
                    <a:pt x="7" y="77"/>
                  </a:cubicBezTo>
                  <a:cubicBezTo>
                    <a:pt x="7" y="78"/>
                    <a:pt x="7" y="78"/>
                    <a:pt x="7" y="78"/>
                  </a:cubicBezTo>
                  <a:cubicBezTo>
                    <a:pt x="7" y="79"/>
                    <a:pt x="7" y="79"/>
                    <a:pt x="7" y="79"/>
                  </a:cubicBezTo>
                  <a:cubicBezTo>
                    <a:pt x="7" y="79"/>
                    <a:pt x="7" y="79"/>
                    <a:pt x="7" y="79"/>
                  </a:cubicBezTo>
                  <a:cubicBezTo>
                    <a:pt x="7" y="79"/>
                    <a:pt x="7" y="79"/>
                    <a:pt x="7" y="79"/>
                  </a:cubicBezTo>
                  <a:cubicBezTo>
                    <a:pt x="7" y="79"/>
                    <a:pt x="7" y="79"/>
                    <a:pt x="7" y="79"/>
                  </a:cubicBezTo>
                  <a:cubicBezTo>
                    <a:pt x="7" y="81"/>
                    <a:pt x="7" y="81"/>
                    <a:pt x="7" y="81"/>
                  </a:cubicBezTo>
                  <a:cubicBezTo>
                    <a:pt x="7" y="81"/>
                    <a:pt x="7" y="81"/>
                    <a:pt x="7" y="81"/>
                  </a:cubicBezTo>
                  <a:cubicBezTo>
                    <a:pt x="7" y="81"/>
                    <a:pt x="7" y="81"/>
                    <a:pt x="7" y="81"/>
                  </a:cubicBezTo>
                  <a:cubicBezTo>
                    <a:pt x="7" y="82"/>
                    <a:pt x="7" y="82"/>
                    <a:pt x="7" y="82"/>
                  </a:cubicBezTo>
                  <a:cubicBezTo>
                    <a:pt x="7" y="82"/>
                    <a:pt x="7" y="82"/>
                    <a:pt x="7" y="82"/>
                  </a:cubicBezTo>
                  <a:cubicBezTo>
                    <a:pt x="6" y="82"/>
                    <a:pt x="6" y="82"/>
                    <a:pt x="6" y="82"/>
                  </a:cubicBezTo>
                  <a:cubicBezTo>
                    <a:pt x="6" y="82"/>
                    <a:pt x="6" y="82"/>
                    <a:pt x="6" y="82"/>
                  </a:cubicBezTo>
                  <a:cubicBezTo>
                    <a:pt x="6" y="82"/>
                    <a:pt x="6" y="82"/>
                    <a:pt x="6" y="82"/>
                  </a:cubicBezTo>
                  <a:cubicBezTo>
                    <a:pt x="6" y="82"/>
                    <a:pt x="6" y="82"/>
                    <a:pt x="6" y="82"/>
                  </a:cubicBezTo>
                  <a:cubicBezTo>
                    <a:pt x="6" y="82"/>
                    <a:pt x="6" y="82"/>
                    <a:pt x="6" y="82"/>
                  </a:cubicBezTo>
                  <a:cubicBezTo>
                    <a:pt x="6" y="83"/>
                    <a:pt x="6" y="83"/>
                    <a:pt x="6" y="83"/>
                  </a:cubicBezTo>
                  <a:cubicBezTo>
                    <a:pt x="6" y="83"/>
                    <a:pt x="6" y="83"/>
                    <a:pt x="6" y="83"/>
                  </a:cubicBezTo>
                  <a:cubicBezTo>
                    <a:pt x="6" y="83"/>
                    <a:pt x="6" y="83"/>
                    <a:pt x="6" y="83"/>
                  </a:cubicBezTo>
                  <a:cubicBezTo>
                    <a:pt x="6" y="83"/>
                    <a:pt x="6" y="83"/>
                    <a:pt x="6" y="83"/>
                  </a:cubicBezTo>
                  <a:cubicBezTo>
                    <a:pt x="6" y="83"/>
                    <a:pt x="6" y="83"/>
                    <a:pt x="6" y="83"/>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5"/>
                    <a:pt x="6" y="85"/>
                    <a:pt x="6" y="85"/>
                  </a:cubicBezTo>
                  <a:cubicBezTo>
                    <a:pt x="6" y="85"/>
                    <a:pt x="6" y="85"/>
                    <a:pt x="6" y="85"/>
                  </a:cubicBezTo>
                  <a:cubicBezTo>
                    <a:pt x="7" y="85"/>
                    <a:pt x="7" y="85"/>
                    <a:pt x="7" y="85"/>
                  </a:cubicBezTo>
                  <a:cubicBezTo>
                    <a:pt x="7" y="85"/>
                    <a:pt x="7" y="85"/>
                    <a:pt x="7" y="85"/>
                  </a:cubicBezTo>
                  <a:cubicBezTo>
                    <a:pt x="7" y="84"/>
                    <a:pt x="7" y="84"/>
                    <a:pt x="7" y="84"/>
                  </a:cubicBezTo>
                  <a:cubicBezTo>
                    <a:pt x="8" y="84"/>
                    <a:pt x="8" y="84"/>
                    <a:pt x="8" y="84"/>
                  </a:cubicBezTo>
                  <a:cubicBezTo>
                    <a:pt x="8" y="84"/>
                    <a:pt x="8" y="84"/>
                    <a:pt x="8" y="84"/>
                  </a:cubicBezTo>
                  <a:cubicBezTo>
                    <a:pt x="9" y="84"/>
                    <a:pt x="9" y="84"/>
                    <a:pt x="9" y="84"/>
                  </a:cubicBezTo>
                  <a:cubicBezTo>
                    <a:pt x="9" y="84"/>
                    <a:pt x="9" y="84"/>
                    <a:pt x="9" y="84"/>
                  </a:cubicBezTo>
                  <a:cubicBezTo>
                    <a:pt x="9" y="84"/>
                    <a:pt x="9" y="84"/>
                    <a:pt x="9" y="84"/>
                  </a:cubicBezTo>
                  <a:cubicBezTo>
                    <a:pt x="9" y="84"/>
                    <a:pt x="9" y="84"/>
                    <a:pt x="9" y="84"/>
                  </a:cubicBezTo>
                  <a:cubicBezTo>
                    <a:pt x="9" y="84"/>
                    <a:pt x="9" y="84"/>
                    <a:pt x="9" y="84"/>
                  </a:cubicBezTo>
                  <a:cubicBezTo>
                    <a:pt x="10" y="83"/>
                    <a:pt x="10" y="83"/>
                    <a:pt x="10" y="83"/>
                  </a:cubicBezTo>
                  <a:cubicBezTo>
                    <a:pt x="10" y="83"/>
                    <a:pt x="10" y="83"/>
                    <a:pt x="10" y="83"/>
                  </a:cubicBezTo>
                  <a:cubicBezTo>
                    <a:pt x="10" y="83"/>
                    <a:pt x="10" y="83"/>
                    <a:pt x="10" y="83"/>
                  </a:cubicBezTo>
                  <a:cubicBezTo>
                    <a:pt x="10" y="82"/>
                    <a:pt x="10" y="82"/>
                    <a:pt x="10" y="82"/>
                  </a:cubicBezTo>
                  <a:cubicBezTo>
                    <a:pt x="10" y="82"/>
                    <a:pt x="10" y="82"/>
                    <a:pt x="10" y="82"/>
                  </a:cubicBezTo>
                  <a:cubicBezTo>
                    <a:pt x="10" y="82"/>
                    <a:pt x="10" y="82"/>
                    <a:pt x="10" y="82"/>
                  </a:cubicBezTo>
                  <a:cubicBezTo>
                    <a:pt x="10" y="82"/>
                    <a:pt x="10" y="82"/>
                    <a:pt x="10" y="82"/>
                  </a:cubicBezTo>
                  <a:cubicBezTo>
                    <a:pt x="10" y="82"/>
                    <a:pt x="10" y="82"/>
                    <a:pt x="10" y="82"/>
                  </a:cubicBezTo>
                  <a:cubicBezTo>
                    <a:pt x="9" y="82"/>
                    <a:pt x="9" y="82"/>
                    <a:pt x="9" y="82"/>
                  </a:cubicBezTo>
                  <a:cubicBezTo>
                    <a:pt x="9" y="82"/>
                    <a:pt x="9" y="82"/>
                    <a:pt x="9" y="82"/>
                  </a:cubicBezTo>
                  <a:cubicBezTo>
                    <a:pt x="9" y="82"/>
                    <a:pt x="9" y="82"/>
                    <a:pt x="9" y="82"/>
                  </a:cubicBezTo>
                  <a:cubicBezTo>
                    <a:pt x="9" y="81"/>
                    <a:pt x="9" y="81"/>
                    <a:pt x="9" y="81"/>
                  </a:cubicBezTo>
                  <a:cubicBezTo>
                    <a:pt x="9" y="81"/>
                    <a:pt x="9" y="81"/>
                    <a:pt x="9" y="81"/>
                  </a:cubicBezTo>
                  <a:cubicBezTo>
                    <a:pt x="10" y="81"/>
                    <a:pt x="10" y="81"/>
                    <a:pt x="10" y="81"/>
                  </a:cubicBezTo>
                  <a:cubicBezTo>
                    <a:pt x="10" y="81"/>
                    <a:pt x="10" y="81"/>
                    <a:pt x="10" y="81"/>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79"/>
                    <a:pt x="10" y="79"/>
                    <a:pt x="10" y="79"/>
                  </a:cubicBezTo>
                  <a:cubicBezTo>
                    <a:pt x="10" y="79"/>
                    <a:pt x="10" y="79"/>
                    <a:pt x="10" y="79"/>
                  </a:cubicBezTo>
                  <a:cubicBezTo>
                    <a:pt x="10" y="79"/>
                    <a:pt x="10" y="79"/>
                    <a:pt x="10" y="79"/>
                  </a:cubicBezTo>
                  <a:cubicBezTo>
                    <a:pt x="11" y="79"/>
                    <a:pt x="11" y="79"/>
                    <a:pt x="11" y="79"/>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6"/>
                    <a:pt x="11" y="76"/>
                    <a:pt x="11" y="76"/>
                  </a:cubicBezTo>
                  <a:cubicBezTo>
                    <a:pt x="11" y="76"/>
                    <a:pt x="11" y="76"/>
                    <a:pt x="11" y="76"/>
                  </a:cubicBezTo>
                  <a:cubicBezTo>
                    <a:pt x="11" y="76"/>
                    <a:pt x="11" y="76"/>
                    <a:pt x="11" y="76"/>
                  </a:cubicBezTo>
                  <a:cubicBezTo>
                    <a:pt x="11" y="76"/>
                    <a:pt x="11" y="76"/>
                    <a:pt x="11" y="76"/>
                  </a:cubicBezTo>
                  <a:cubicBezTo>
                    <a:pt x="11" y="75"/>
                    <a:pt x="11" y="75"/>
                    <a:pt x="11" y="75"/>
                  </a:cubicBezTo>
                  <a:cubicBezTo>
                    <a:pt x="11" y="75"/>
                    <a:pt x="11" y="75"/>
                    <a:pt x="11" y="75"/>
                  </a:cubicBezTo>
                  <a:cubicBezTo>
                    <a:pt x="11" y="75"/>
                    <a:pt x="11" y="75"/>
                    <a:pt x="11" y="75"/>
                  </a:cubicBezTo>
                  <a:cubicBezTo>
                    <a:pt x="11" y="75"/>
                    <a:pt x="11" y="75"/>
                    <a:pt x="11" y="75"/>
                  </a:cubicBezTo>
                  <a:cubicBezTo>
                    <a:pt x="11" y="74"/>
                    <a:pt x="11" y="74"/>
                    <a:pt x="11" y="74"/>
                  </a:cubicBezTo>
                  <a:cubicBezTo>
                    <a:pt x="12" y="74"/>
                    <a:pt x="12" y="74"/>
                    <a:pt x="12" y="74"/>
                  </a:cubicBezTo>
                  <a:cubicBezTo>
                    <a:pt x="12" y="74"/>
                    <a:pt x="12" y="74"/>
                    <a:pt x="12" y="74"/>
                  </a:cubicBezTo>
                  <a:cubicBezTo>
                    <a:pt x="12" y="74"/>
                    <a:pt x="12" y="74"/>
                    <a:pt x="12" y="74"/>
                  </a:cubicBezTo>
                  <a:cubicBezTo>
                    <a:pt x="12" y="73"/>
                    <a:pt x="12" y="73"/>
                    <a:pt x="12" y="73"/>
                  </a:cubicBezTo>
                  <a:cubicBezTo>
                    <a:pt x="13" y="73"/>
                    <a:pt x="13" y="73"/>
                    <a:pt x="13" y="73"/>
                  </a:cubicBezTo>
                  <a:cubicBezTo>
                    <a:pt x="13" y="73"/>
                    <a:pt x="13" y="73"/>
                    <a:pt x="13" y="73"/>
                  </a:cubicBezTo>
                  <a:cubicBezTo>
                    <a:pt x="13" y="73"/>
                    <a:pt x="13" y="73"/>
                    <a:pt x="13" y="73"/>
                  </a:cubicBezTo>
                  <a:cubicBezTo>
                    <a:pt x="13" y="73"/>
                    <a:pt x="13" y="73"/>
                    <a:pt x="13" y="73"/>
                  </a:cubicBezTo>
                  <a:cubicBezTo>
                    <a:pt x="13" y="72"/>
                    <a:pt x="13" y="72"/>
                    <a:pt x="13" y="72"/>
                  </a:cubicBezTo>
                  <a:cubicBezTo>
                    <a:pt x="13" y="72"/>
                    <a:pt x="13" y="72"/>
                    <a:pt x="13" y="72"/>
                  </a:cubicBezTo>
                  <a:cubicBezTo>
                    <a:pt x="13" y="72"/>
                    <a:pt x="13" y="72"/>
                    <a:pt x="13" y="72"/>
                  </a:cubicBezTo>
                  <a:cubicBezTo>
                    <a:pt x="13" y="71"/>
                    <a:pt x="13" y="71"/>
                    <a:pt x="13" y="71"/>
                  </a:cubicBezTo>
                  <a:cubicBezTo>
                    <a:pt x="13" y="71"/>
                    <a:pt x="13" y="71"/>
                    <a:pt x="13" y="71"/>
                  </a:cubicBezTo>
                  <a:cubicBezTo>
                    <a:pt x="13" y="71"/>
                    <a:pt x="13" y="71"/>
                    <a:pt x="13" y="71"/>
                  </a:cubicBezTo>
                  <a:cubicBezTo>
                    <a:pt x="12" y="71"/>
                    <a:pt x="12" y="71"/>
                    <a:pt x="12" y="71"/>
                  </a:cubicBezTo>
                  <a:cubicBezTo>
                    <a:pt x="12" y="70"/>
                    <a:pt x="12" y="70"/>
                    <a:pt x="12" y="70"/>
                  </a:cubicBezTo>
                  <a:cubicBezTo>
                    <a:pt x="12" y="70"/>
                    <a:pt x="12" y="70"/>
                    <a:pt x="12" y="70"/>
                  </a:cubicBezTo>
                  <a:cubicBezTo>
                    <a:pt x="12" y="70"/>
                    <a:pt x="12" y="70"/>
                    <a:pt x="12" y="70"/>
                  </a:cubicBezTo>
                  <a:cubicBezTo>
                    <a:pt x="12" y="70"/>
                    <a:pt x="12" y="70"/>
                    <a:pt x="12" y="70"/>
                  </a:cubicBezTo>
                  <a:cubicBezTo>
                    <a:pt x="12" y="70"/>
                    <a:pt x="12" y="70"/>
                    <a:pt x="12" y="70"/>
                  </a:cubicBezTo>
                  <a:cubicBezTo>
                    <a:pt x="12" y="70"/>
                    <a:pt x="12" y="70"/>
                    <a:pt x="12" y="70"/>
                  </a:cubicBezTo>
                  <a:cubicBezTo>
                    <a:pt x="12" y="69"/>
                    <a:pt x="12" y="69"/>
                    <a:pt x="12" y="69"/>
                  </a:cubicBezTo>
                  <a:cubicBezTo>
                    <a:pt x="12" y="69"/>
                    <a:pt x="12" y="69"/>
                    <a:pt x="12" y="69"/>
                  </a:cubicBezTo>
                  <a:cubicBezTo>
                    <a:pt x="12" y="68"/>
                    <a:pt x="12" y="68"/>
                    <a:pt x="12" y="68"/>
                  </a:cubicBezTo>
                  <a:cubicBezTo>
                    <a:pt x="12" y="68"/>
                    <a:pt x="12" y="68"/>
                    <a:pt x="12" y="68"/>
                  </a:cubicBezTo>
                  <a:cubicBezTo>
                    <a:pt x="12" y="68"/>
                    <a:pt x="12" y="68"/>
                    <a:pt x="12" y="68"/>
                  </a:cubicBezTo>
                  <a:cubicBezTo>
                    <a:pt x="12" y="68"/>
                    <a:pt x="12" y="68"/>
                    <a:pt x="12" y="68"/>
                  </a:cubicBezTo>
                  <a:cubicBezTo>
                    <a:pt x="12" y="67"/>
                    <a:pt x="12" y="67"/>
                    <a:pt x="12" y="67"/>
                  </a:cubicBezTo>
                  <a:cubicBezTo>
                    <a:pt x="12" y="67"/>
                    <a:pt x="12" y="67"/>
                    <a:pt x="12" y="67"/>
                  </a:cubicBezTo>
                  <a:cubicBezTo>
                    <a:pt x="12" y="66"/>
                    <a:pt x="12" y="66"/>
                    <a:pt x="12" y="66"/>
                  </a:cubicBezTo>
                  <a:cubicBezTo>
                    <a:pt x="12" y="67"/>
                    <a:pt x="12" y="67"/>
                    <a:pt x="12" y="67"/>
                  </a:cubicBezTo>
                  <a:cubicBezTo>
                    <a:pt x="12" y="67"/>
                    <a:pt x="12" y="67"/>
                    <a:pt x="12" y="67"/>
                  </a:cubicBezTo>
                  <a:cubicBezTo>
                    <a:pt x="12" y="67"/>
                    <a:pt x="12" y="67"/>
                    <a:pt x="12" y="67"/>
                  </a:cubicBezTo>
                  <a:cubicBezTo>
                    <a:pt x="12" y="67"/>
                    <a:pt x="12" y="67"/>
                    <a:pt x="12" y="67"/>
                  </a:cubicBezTo>
                  <a:cubicBezTo>
                    <a:pt x="13" y="67"/>
                    <a:pt x="13" y="67"/>
                    <a:pt x="13" y="67"/>
                  </a:cubicBezTo>
                  <a:cubicBezTo>
                    <a:pt x="13" y="67"/>
                    <a:pt x="13" y="67"/>
                    <a:pt x="13" y="67"/>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4" y="65"/>
                    <a:pt x="14" y="65"/>
                    <a:pt x="14" y="65"/>
                  </a:cubicBezTo>
                  <a:cubicBezTo>
                    <a:pt x="14" y="65"/>
                    <a:pt x="14" y="65"/>
                    <a:pt x="14" y="65"/>
                  </a:cubicBezTo>
                  <a:cubicBezTo>
                    <a:pt x="14" y="66"/>
                    <a:pt x="14" y="66"/>
                    <a:pt x="14" y="66"/>
                  </a:cubicBezTo>
                  <a:cubicBezTo>
                    <a:pt x="14" y="66"/>
                    <a:pt x="14" y="66"/>
                    <a:pt x="14" y="66"/>
                  </a:cubicBezTo>
                  <a:cubicBezTo>
                    <a:pt x="14" y="66"/>
                    <a:pt x="14" y="66"/>
                    <a:pt x="14" y="66"/>
                  </a:cubicBezTo>
                  <a:cubicBezTo>
                    <a:pt x="14" y="65"/>
                    <a:pt x="14" y="65"/>
                    <a:pt x="14" y="65"/>
                  </a:cubicBezTo>
                  <a:cubicBezTo>
                    <a:pt x="14" y="65"/>
                    <a:pt x="14" y="65"/>
                    <a:pt x="14" y="65"/>
                  </a:cubicBezTo>
                  <a:cubicBezTo>
                    <a:pt x="14" y="65"/>
                    <a:pt x="14" y="65"/>
                    <a:pt x="14" y="65"/>
                  </a:cubicBezTo>
                  <a:cubicBezTo>
                    <a:pt x="14" y="65"/>
                    <a:pt x="14" y="65"/>
                    <a:pt x="14" y="65"/>
                  </a:cubicBezTo>
                  <a:cubicBezTo>
                    <a:pt x="14" y="65"/>
                    <a:pt x="14" y="65"/>
                    <a:pt x="14" y="65"/>
                  </a:cubicBezTo>
                  <a:cubicBezTo>
                    <a:pt x="15" y="65"/>
                    <a:pt x="15" y="65"/>
                    <a:pt x="15" y="65"/>
                  </a:cubicBezTo>
                  <a:cubicBezTo>
                    <a:pt x="15" y="65"/>
                    <a:pt x="15" y="65"/>
                    <a:pt x="15" y="65"/>
                  </a:cubicBezTo>
                  <a:cubicBezTo>
                    <a:pt x="15" y="64"/>
                    <a:pt x="15" y="64"/>
                    <a:pt x="15" y="64"/>
                  </a:cubicBezTo>
                  <a:cubicBezTo>
                    <a:pt x="15" y="64"/>
                    <a:pt x="15" y="64"/>
                    <a:pt x="15" y="64"/>
                  </a:cubicBezTo>
                  <a:cubicBezTo>
                    <a:pt x="15" y="64"/>
                    <a:pt x="15" y="64"/>
                    <a:pt x="15" y="64"/>
                  </a:cubicBezTo>
                  <a:cubicBezTo>
                    <a:pt x="16" y="63"/>
                    <a:pt x="16" y="63"/>
                    <a:pt x="16" y="63"/>
                  </a:cubicBezTo>
                  <a:cubicBezTo>
                    <a:pt x="16" y="63"/>
                    <a:pt x="16" y="63"/>
                    <a:pt x="16" y="63"/>
                  </a:cubicBezTo>
                  <a:cubicBezTo>
                    <a:pt x="16" y="63"/>
                    <a:pt x="16" y="63"/>
                    <a:pt x="16" y="63"/>
                  </a:cubicBezTo>
                  <a:cubicBezTo>
                    <a:pt x="16" y="63"/>
                    <a:pt x="16" y="63"/>
                    <a:pt x="16" y="63"/>
                  </a:cubicBezTo>
                  <a:cubicBezTo>
                    <a:pt x="17" y="63"/>
                    <a:pt x="17" y="63"/>
                    <a:pt x="17" y="63"/>
                  </a:cubicBezTo>
                  <a:cubicBezTo>
                    <a:pt x="17" y="63"/>
                    <a:pt x="17" y="63"/>
                    <a:pt x="17" y="63"/>
                  </a:cubicBezTo>
                  <a:cubicBezTo>
                    <a:pt x="17" y="63"/>
                    <a:pt x="17" y="63"/>
                    <a:pt x="17" y="63"/>
                  </a:cubicBezTo>
                  <a:cubicBezTo>
                    <a:pt x="17" y="62"/>
                    <a:pt x="17" y="62"/>
                    <a:pt x="17" y="62"/>
                  </a:cubicBezTo>
                  <a:cubicBezTo>
                    <a:pt x="17" y="62"/>
                    <a:pt x="17" y="62"/>
                    <a:pt x="17" y="62"/>
                  </a:cubicBezTo>
                  <a:cubicBezTo>
                    <a:pt x="17" y="62"/>
                    <a:pt x="17" y="62"/>
                    <a:pt x="17" y="62"/>
                  </a:cubicBezTo>
                  <a:cubicBezTo>
                    <a:pt x="17" y="62"/>
                    <a:pt x="17" y="62"/>
                    <a:pt x="17" y="61"/>
                  </a:cubicBezTo>
                  <a:cubicBezTo>
                    <a:pt x="17" y="61"/>
                    <a:pt x="17" y="61"/>
                    <a:pt x="17" y="61"/>
                  </a:cubicBezTo>
                  <a:cubicBezTo>
                    <a:pt x="17" y="61"/>
                    <a:pt x="18" y="61"/>
                    <a:pt x="18" y="61"/>
                  </a:cubicBezTo>
                  <a:cubicBezTo>
                    <a:pt x="18" y="61"/>
                    <a:pt x="18" y="61"/>
                    <a:pt x="18" y="61"/>
                  </a:cubicBezTo>
                  <a:cubicBezTo>
                    <a:pt x="18" y="61"/>
                    <a:pt x="18" y="61"/>
                    <a:pt x="18" y="61"/>
                  </a:cubicBezTo>
                  <a:cubicBezTo>
                    <a:pt x="18" y="61"/>
                    <a:pt x="18" y="61"/>
                    <a:pt x="18" y="61"/>
                  </a:cubicBezTo>
                  <a:cubicBezTo>
                    <a:pt x="18" y="61"/>
                    <a:pt x="19" y="61"/>
                    <a:pt x="19" y="61"/>
                  </a:cubicBezTo>
                  <a:cubicBezTo>
                    <a:pt x="19" y="61"/>
                    <a:pt x="19" y="61"/>
                    <a:pt x="19" y="61"/>
                  </a:cubicBezTo>
                  <a:cubicBezTo>
                    <a:pt x="19" y="61"/>
                    <a:pt x="19" y="61"/>
                    <a:pt x="19" y="61"/>
                  </a:cubicBezTo>
                  <a:cubicBezTo>
                    <a:pt x="19" y="61"/>
                    <a:pt x="19" y="60"/>
                    <a:pt x="19" y="60"/>
                  </a:cubicBezTo>
                  <a:cubicBezTo>
                    <a:pt x="19" y="61"/>
                    <a:pt x="19" y="61"/>
                    <a:pt x="19" y="61"/>
                  </a:cubicBezTo>
                  <a:cubicBezTo>
                    <a:pt x="19" y="61"/>
                    <a:pt x="19" y="61"/>
                    <a:pt x="19" y="61"/>
                  </a:cubicBezTo>
                  <a:cubicBezTo>
                    <a:pt x="19" y="61"/>
                    <a:pt x="19" y="61"/>
                    <a:pt x="19" y="61"/>
                  </a:cubicBezTo>
                  <a:cubicBezTo>
                    <a:pt x="19" y="61"/>
                    <a:pt x="18" y="61"/>
                    <a:pt x="18" y="61"/>
                  </a:cubicBezTo>
                  <a:cubicBezTo>
                    <a:pt x="18" y="61"/>
                    <a:pt x="18" y="62"/>
                    <a:pt x="18" y="62"/>
                  </a:cubicBezTo>
                  <a:cubicBezTo>
                    <a:pt x="18" y="62"/>
                    <a:pt x="17" y="62"/>
                    <a:pt x="17" y="62"/>
                  </a:cubicBezTo>
                  <a:cubicBezTo>
                    <a:pt x="17" y="62"/>
                    <a:pt x="17" y="62"/>
                    <a:pt x="17" y="62"/>
                  </a:cubicBezTo>
                  <a:cubicBezTo>
                    <a:pt x="17" y="62"/>
                    <a:pt x="17" y="62"/>
                    <a:pt x="17" y="62"/>
                  </a:cubicBezTo>
                  <a:cubicBezTo>
                    <a:pt x="17" y="63"/>
                    <a:pt x="17" y="63"/>
                    <a:pt x="17" y="63"/>
                  </a:cubicBezTo>
                  <a:cubicBezTo>
                    <a:pt x="17" y="63"/>
                    <a:pt x="17" y="63"/>
                    <a:pt x="17" y="63"/>
                  </a:cubicBezTo>
                  <a:cubicBezTo>
                    <a:pt x="16" y="64"/>
                    <a:pt x="16" y="64"/>
                    <a:pt x="16" y="64"/>
                  </a:cubicBezTo>
                  <a:cubicBezTo>
                    <a:pt x="16" y="64"/>
                    <a:pt x="16" y="64"/>
                    <a:pt x="16" y="64"/>
                  </a:cubicBezTo>
                  <a:cubicBezTo>
                    <a:pt x="16" y="64"/>
                    <a:pt x="16" y="64"/>
                    <a:pt x="16" y="64"/>
                  </a:cubicBezTo>
                  <a:cubicBezTo>
                    <a:pt x="15" y="64"/>
                    <a:pt x="15" y="64"/>
                    <a:pt x="15" y="64"/>
                  </a:cubicBezTo>
                  <a:cubicBezTo>
                    <a:pt x="15" y="64"/>
                    <a:pt x="15" y="64"/>
                    <a:pt x="15" y="64"/>
                  </a:cubicBezTo>
                  <a:cubicBezTo>
                    <a:pt x="15" y="64"/>
                    <a:pt x="15" y="64"/>
                    <a:pt x="15" y="64"/>
                  </a:cubicBezTo>
                  <a:cubicBezTo>
                    <a:pt x="15" y="64"/>
                    <a:pt x="15" y="64"/>
                    <a:pt x="15" y="64"/>
                  </a:cubicBezTo>
                  <a:cubicBezTo>
                    <a:pt x="15" y="64"/>
                    <a:pt x="15" y="64"/>
                    <a:pt x="15" y="64"/>
                  </a:cubicBezTo>
                  <a:cubicBezTo>
                    <a:pt x="15" y="65"/>
                    <a:pt x="15" y="65"/>
                    <a:pt x="15" y="65"/>
                  </a:cubicBezTo>
                  <a:cubicBezTo>
                    <a:pt x="15" y="65"/>
                    <a:pt x="15" y="65"/>
                    <a:pt x="15" y="65"/>
                  </a:cubicBezTo>
                  <a:cubicBezTo>
                    <a:pt x="15" y="65"/>
                    <a:pt x="15" y="65"/>
                    <a:pt x="15" y="65"/>
                  </a:cubicBezTo>
                  <a:cubicBezTo>
                    <a:pt x="15" y="65"/>
                    <a:pt x="15" y="65"/>
                    <a:pt x="15" y="65"/>
                  </a:cubicBezTo>
                  <a:cubicBezTo>
                    <a:pt x="14" y="65"/>
                    <a:pt x="14" y="65"/>
                    <a:pt x="14" y="65"/>
                  </a:cubicBezTo>
                  <a:cubicBezTo>
                    <a:pt x="14" y="66"/>
                    <a:pt x="14" y="66"/>
                    <a:pt x="14" y="66"/>
                  </a:cubicBezTo>
                  <a:cubicBezTo>
                    <a:pt x="14" y="66"/>
                    <a:pt x="14" y="66"/>
                    <a:pt x="14" y="66"/>
                  </a:cubicBezTo>
                  <a:cubicBezTo>
                    <a:pt x="14" y="66"/>
                    <a:pt x="14" y="66"/>
                    <a:pt x="14" y="66"/>
                  </a:cubicBezTo>
                  <a:cubicBezTo>
                    <a:pt x="14" y="66"/>
                    <a:pt x="14" y="66"/>
                    <a:pt x="14" y="66"/>
                  </a:cubicBezTo>
                  <a:cubicBezTo>
                    <a:pt x="14" y="67"/>
                    <a:pt x="14" y="67"/>
                    <a:pt x="14" y="67"/>
                  </a:cubicBezTo>
                  <a:cubicBezTo>
                    <a:pt x="13" y="67"/>
                    <a:pt x="13" y="67"/>
                    <a:pt x="13" y="67"/>
                  </a:cubicBezTo>
                  <a:cubicBezTo>
                    <a:pt x="13" y="67"/>
                    <a:pt x="13" y="67"/>
                    <a:pt x="13" y="67"/>
                  </a:cubicBezTo>
                  <a:cubicBezTo>
                    <a:pt x="13" y="67"/>
                    <a:pt x="13" y="67"/>
                    <a:pt x="13" y="67"/>
                  </a:cubicBezTo>
                  <a:cubicBezTo>
                    <a:pt x="13" y="67"/>
                    <a:pt x="13" y="67"/>
                    <a:pt x="13" y="67"/>
                  </a:cubicBezTo>
                  <a:cubicBezTo>
                    <a:pt x="13" y="67"/>
                    <a:pt x="13" y="67"/>
                    <a:pt x="13" y="67"/>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9"/>
                    <a:pt x="13" y="69"/>
                    <a:pt x="13" y="69"/>
                  </a:cubicBezTo>
                  <a:cubicBezTo>
                    <a:pt x="13" y="69"/>
                    <a:pt x="13" y="69"/>
                    <a:pt x="13" y="69"/>
                  </a:cubicBezTo>
                  <a:cubicBezTo>
                    <a:pt x="13" y="69"/>
                    <a:pt x="13" y="69"/>
                    <a:pt x="13" y="69"/>
                  </a:cubicBezTo>
                  <a:cubicBezTo>
                    <a:pt x="13" y="69"/>
                    <a:pt x="13" y="69"/>
                    <a:pt x="13" y="69"/>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1"/>
                    <a:pt x="13" y="71"/>
                    <a:pt x="13"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5" y="71"/>
                    <a:pt x="15" y="71"/>
                    <a:pt x="15" y="71"/>
                  </a:cubicBezTo>
                  <a:cubicBezTo>
                    <a:pt x="15" y="71"/>
                    <a:pt x="15" y="71"/>
                    <a:pt x="15" y="71"/>
                  </a:cubicBezTo>
                  <a:cubicBezTo>
                    <a:pt x="15" y="71"/>
                    <a:pt x="15" y="71"/>
                    <a:pt x="15" y="71"/>
                  </a:cubicBezTo>
                  <a:cubicBezTo>
                    <a:pt x="15" y="72"/>
                    <a:pt x="15" y="72"/>
                    <a:pt x="15" y="72"/>
                  </a:cubicBezTo>
                  <a:cubicBezTo>
                    <a:pt x="15" y="71"/>
                    <a:pt x="15" y="71"/>
                    <a:pt x="15" y="71"/>
                  </a:cubicBezTo>
                  <a:cubicBezTo>
                    <a:pt x="15" y="71"/>
                    <a:pt x="15" y="71"/>
                    <a:pt x="15" y="71"/>
                  </a:cubicBezTo>
                  <a:cubicBezTo>
                    <a:pt x="15" y="71"/>
                    <a:pt x="15" y="71"/>
                    <a:pt x="15" y="71"/>
                  </a:cubicBezTo>
                  <a:cubicBezTo>
                    <a:pt x="15" y="71"/>
                    <a:pt x="15" y="71"/>
                    <a:pt x="15" y="71"/>
                  </a:cubicBezTo>
                  <a:cubicBezTo>
                    <a:pt x="15" y="71"/>
                    <a:pt x="15" y="71"/>
                    <a:pt x="15" y="71"/>
                  </a:cubicBezTo>
                  <a:cubicBezTo>
                    <a:pt x="15" y="70"/>
                    <a:pt x="15" y="70"/>
                    <a:pt x="15" y="70"/>
                  </a:cubicBezTo>
                  <a:cubicBezTo>
                    <a:pt x="15" y="70"/>
                    <a:pt x="15" y="70"/>
                    <a:pt x="15" y="70"/>
                  </a:cubicBezTo>
                  <a:cubicBezTo>
                    <a:pt x="15" y="69"/>
                    <a:pt x="15" y="69"/>
                    <a:pt x="15" y="69"/>
                  </a:cubicBezTo>
                  <a:cubicBezTo>
                    <a:pt x="15" y="69"/>
                    <a:pt x="15" y="69"/>
                    <a:pt x="15" y="69"/>
                  </a:cubicBezTo>
                  <a:cubicBezTo>
                    <a:pt x="15" y="69"/>
                    <a:pt x="15" y="69"/>
                    <a:pt x="15" y="69"/>
                  </a:cubicBezTo>
                  <a:cubicBezTo>
                    <a:pt x="15" y="69"/>
                    <a:pt x="15" y="69"/>
                    <a:pt x="15" y="69"/>
                  </a:cubicBezTo>
                  <a:cubicBezTo>
                    <a:pt x="15" y="69"/>
                    <a:pt x="15" y="69"/>
                    <a:pt x="15" y="69"/>
                  </a:cubicBezTo>
                  <a:cubicBezTo>
                    <a:pt x="15" y="68"/>
                    <a:pt x="15" y="68"/>
                    <a:pt x="15" y="68"/>
                  </a:cubicBezTo>
                  <a:cubicBezTo>
                    <a:pt x="15" y="68"/>
                    <a:pt x="15" y="68"/>
                    <a:pt x="15" y="68"/>
                  </a:cubicBezTo>
                  <a:cubicBezTo>
                    <a:pt x="15" y="68"/>
                    <a:pt x="15" y="68"/>
                    <a:pt x="15" y="68"/>
                  </a:cubicBezTo>
                  <a:cubicBezTo>
                    <a:pt x="15" y="68"/>
                    <a:pt x="15" y="68"/>
                    <a:pt x="15" y="68"/>
                  </a:cubicBezTo>
                  <a:cubicBezTo>
                    <a:pt x="15" y="69"/>
                    <a:pt x="15" y="69"/>
                    <a:pt x="15" y="69"/>
                  </a:cubicBezTo>
                  <a:cubicBezTo>
                    <a:pt x="16" y="69"/>
                    <a:pt x="16" y="69"/>
                    <a:pt x="16" y="69"/>
                  </a:cubicBezTo>
                  <a:cubicBezTo>
                    <a:pt x="16" y="70"/>
                    <a:pt x="16" y="70"/>
                    <a:pt x="16" y="70"/>
                  </a:cubicBezTo>
                  <a:cubicBezTo>
                    <a:pt x="17" y="70"/>
                    <a:pt x="17" y="70"/>
                    <a:pt x="17" y="70"/>
                  </a:cubicBezTo>
                  <a:cubicBezTo>
                    <a:pt x="17" y="70"/>
                    <a:pt x="17" y="70"/>
                    <a:pt x="17" y="70"/>
                  </a:cubicBezTo>
                  <a:cubicBezTo>
                    <a:pt x="17" y="70"/>
                    <a:pt x="17" y="70"/>
                    <a:pt x="17" y="70"/>
                  </a:cubicBezTo>
                  <a:cubicBezTo>
                    <a:pt x="17" y="70"/>
                    <a:pt x="17" y="70"/>
                    <a:pt x="17" y="70"/>
                  </a:cubicBezTo>
                  <a:cubicBezTo>
                    <a:pt x="17" y="69"/>
                    <a:pt x="17" y="69"/>
                    <a:pt x="17" y="69"/>
                  </a:cubicBezTo>
                  <a:cubicBezTo>
                    <a:pt x="17" y="68"/>
                    <a:pt x="17" y="68"/>
                    <a:pt x="17" y="68"/>
                  </a:cubicBezTo>
                  <a:cubicBezTo>
                    <a:pt x="17" y="68"/>
                    <a:pt x="17" y="68"/>
                    <a:pt x="17" y="68"/>
                  </a:cubicBezTo>
                  <a:cubicBezTo>
                    <a:pt x="16" y="68"/>
                    <a:pt x="16" y="68"/>
                    <a:pt x="16" y="68"/>
                  </a:cubicBezTo>
                  <a:cubicBezTo>
                    <a:pt x="16" y="68"/>
                    <a:pt x="16" y="68"/>
                    <a:pt x="16" y="68"/>
                  </a:cubicBezTo>
                  <a:cubicBezTo>
                    <a:pt x="16" y="67"/>
                    <a:pt x="16" y="67"/>
                    <a:pt x="16" y="67"/>
                  </a:cubicBezTo>
                  <a:cubicBezTo>
                    <a:pt x="16" y="67"/>
                    <a:pt x="16" y="67"/>
                    <a:pt x="16" y="67"/>
                  </a:cubicBezTo>
                  <a:cubicBezTo>
                    <a:pt x="16" y="67"/>
                    <a:pt x="16" y="67"/>
                    <a:pt x="16" y="67"/>
                  </a:cubicBezTo>
                  <a:cubicBezTo>
                    <a:pt x="16" y="67"/>
                    <a:pt x="16" y="67"/>
                    <a:pt x="16" y="67"/>
                  </a:cubicBezTo>
                  <a:cubicBezTo>
                    <a:pt x="16" y="67"/>
                    <a:pt x="16" y="67"/>
                    <a:pt x="16" y="67"/>
                  </a:cubicBezTo>
                  <a:cubicBezTo>
                    <a:pt x="16" y="67"/>
                    <a:pt x="16" y="67"/>
                    <a:pt x="16" y="67"/>
                  </a:cubicBezTo>
                  <a:cubicBezTo>
                    <a:pt x="17" y="68"/>
                    <a:pt x="17" y="68"/>
                    <a:pt x="17" y="68"/>
                  </a:cubicBezTo>
                  <a:cubicBezTo>
                    <a:pt x="17" y="68"/>
                    <a:pt x="17" y="68"/>
                    <a:pt x="17" y="68"/>
                  </a:cubicBezTo>
                  <a:cubicBezTo>
                    <a:pt x="17" y="68"/>
                    <a:pt x="17" y="68"/>
                    <a:pt x="17" y="68"/>
                  </a:cubicBezTo>
                  <a:cubicBezTo>
                    <a:pt x="17" y="68"/>
                    <a:pt x="17" y="68"/>
                    <a:pt x="17" y="68"/>
                  </a:cubicBezTo>
                  <a:cubicBezTo>
                    <a:pt x="17" y="69"/>
                    <a:pt x="17" y="69"/>
                    <a:pt x="17" y="69"/>
                  </a:cubicBezTo>
                  <a:cubicBezTo>
                    <a:pt x="17" y="69"/>
                    <a:pt x="17" y="69"/>
                    <a:pt x="17" y="69"/>
                  </a:cubicBezTo>
                  <a:cubicBezTo>
                    <a:pt x="17" y="69"/>
                    <a:pt x="17" y="69"/>
                    <a:pt x="17" y="69"/>
                  </a:cubicBezTo>
                  <a:cubicBezTo>
                    <a:pt x="17" y="70"/>
                    <a:pt x="17" y="70"/>
                    <a:pt x="17" y="70"/>
                  </a:cubicBezTo>
                  <a:cubicBezTo>
                    <a:pt x="17" y="70"/>
                    <a:pt x="17" y="70"/>
                    <a:pt x="17" y="70"/>
                  </a:cubicBezTo>
                  <a:cubicBezTo>
                    <a:pt x="17" y="70"/>
                    <a:pt x="17" y="70"/>
                    <a:pt x="17" y="70"/>
                  </a:cubicBezTo>
                  <a:cubicBezTo>
                    <a:pt x="17" y="71"/>
                    <a:pt x="17" y="71"/>
                    <a:pt x="17" y="71"/>
                  </a:cubicBezTo>
                  <a:cubicBezTo>
                    <a:pt x="18" y="71"/>
                    <a:pt x="18" y="71"/>
                    <a:pt x="18" y="71"/>
                  </a:cubicBezTo>
                  <a:cubicBezTo>
                    <a:pt x="18" y="71"/>
                    <a:pt x="18" y="71"/>
                    <a:pt x="18" y="71"/>
                  </a:cubicBezTo>
                  <a:cubicBezTo>
                    <a:pt x="18" y="71"/>
                    <a:pt x="18" y="71"/>
                    <a:pt x="18" y="71"/>
                  </a:cubicBezTo>
                  <a:cubicBezTo>
                    <a:pt x="18" y="70"/>
                    <a:pt x="18" y="70"/>
                    <a:pt x="18" y="70"/>
                  </a:cubicBezTo>
                  <a:cubicBezTo>
                    <a:pt x="19" y="70"/>
                    <a:pt x="19" y="70"/>
                    <a:pt x="19" y="70"/>
                  </a:cubicBezTo>
                  <a:cubicBezTo>
                    <a:pt x="19" y="70"/>
                    <a:pt x="19" y="70"/>
                    <a:pt x="19" y="70"/>
                  </a:cubicBezTo>
                  <a:cubicBezTo>
                    <a:pt x="19" y="69"/>
                    <a:pt x="19" y="69"/>
                    <a:pt x="19" y="69"/>
                  </a:cubicBezTo>
                  <a:cubicBezTo>
                    <a:pt x="19" y="69"/>
                    <a:pt x="19" y="69"/>
                    <a:pt x="19" y="69"/>
                  </a:cubicBezTo>
                  <a:cubicBezTo>
                    <a:pt x="19" y="69"/>
                    <a:pt x="19" y="69"/>
                    <a:pt x="19" y="69"/>
                  </a:cubicBezTo>
                  <a:cubicBezTo>
                    <a:pt x="19" y="69"/>
                    <a:pt x="19" y="69"/>
                    <a:pt x="19" y="69"/>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7"/>
                  </a:cubicBezTo>
                  <a:cubicBezTo>
                    <a:pt x="19" y="67"/>
                    <a:pt x="19" y="67"/>
                    <a:pt x="19" y="67"/>
                  </a:cubicBezTo>
                  <a:cubicBezTo>
                    <a:pt x="19" y="67"/>
                    <a:pt x="19" y="68"/>
                    <a:pt x="19" y="68"/>
                  </a:cubicBezTo>
                  <a:cubicBezTo>
                    <a:pt x="19" y="68"/>
                    <a:pt x="19" y="68"/>
                    <a:pt x="19" y="68"/>
                  </a:cubicBezTo>
                  <a:cubicBezTo>
                    <a:pt x="19" y="68"/>
                    <a:pt x="20" y="68"/>
                    <a:pt x="20" y="68"/>
                  </a:cubicBezTo>
                  <a:cubicBezTo>
                    <a:pt x="20" y="67"/>
                    <a:pt x="20" y="67"/>
                    <a:pt x="20" y="67"/>
                  </a:cubicBezTo>
                  <a:cubicBezTo>
                    <a:pt x="20" y="67"/>
                    <a:pt x="20" y="67"/>
                    <a:pt x="20" y="67"/>
                  </a:cubicBezTo>
                  <a:cubicBezTo>
                    <a:pt x="20" y="67"/>
                    <a:pt x="19" y="67"/>
                    <a:pt x="19" y="66"/>
                  </a:cubicBezTo>
                  <a:cubicBezTo>
                    <a:pt x="19" y="66"/>
                    <a:pt x="19" y="66"/>
                    <a:pt x="19" y="66"/>
                  </a:cubicBezTo>
                  <a:cubicBezTo>
                    <a:pt x="19" y="66"/>
                    <a:pt x="19" y="66"/>
                    <a:pt x="19" y="66"/>
                  </a:cubicBezTo>
                  <a:cubicBezTo>
                    <a:pt x="20" y="66"/>
                    <a:pt x="20" y="66"/>
                    <a:pt x="20" y="66"/>
                  </a:cubicBezTo>
                  <a:cubicBezTo>
                    <a:pt x="20" y="65"/>
                    <a:pt x="20" y="65"/>
                    <a:pt x="20" y="65"/>
                  </a:cubicBezTo>
                  <a:cubicBezTo>
                    <a:pt x="20" y="65"/>
                    <a:pt x="20" y="65"/>
                    <a:pt x="20" y="65"/>
                  </a:cubicBezTo>
                  <a:cubicBezTo>
                    <a:pt x="20" y="65"/>
                    <a:pt x="19" y="64"/>
                    <a:pt x="19" y="64"/>
                  </a:cubicBezTo>
                  <a:cubicBezTo>
                    <a:pt x="20" y="64"/>
                    <a:pt x="20" y="64"/>
                    <a:pt x="20" y="64"/>
                  </a:cubicBezTo>
                  <a:cubicBezTo>
                    <a:pt x="20" y="64"/>
                    <a:pt x="20" y="64"/>
                    <a:pt x="20" y="64"/>
                  </a:cubicBezTo>
                  <a:cubicBezTo>
                    <a:pt x="20" y="63"/>
                    <a:pt x="19" y="63"/>
                    <a:pt x="19" y="63"/>
                  </a:cubicBezTo>
                  <a:cubicBezTo>
                    <a:pt x="19" y="63"/>
                    <a:pt x="20" y="63"/>
                    <a:pt x="20" y="63"/>
                  </a:cubicBezTo>
                  <a:cubicBezTo>
                    <a:pt x="20" y="63"/>
                    <a:pt x="20" y="63"/>
                    <a:pt x="20" y="63"/>
                  </a:cubicBezTo>
                  <a:cubicBezTo>
                    <a:pt x="20" y="63"/>
                    <a:pt x="20" y="64"/>
                    <a:pt x="20" y="64"/>
                  </a:cubicBezTo>
                  <a:cubicBezTo>
                    <a:pt x="20" y="64"/>
                    <a:pt x="20" y="64"/>
                    <a:pt x="20" y="64"/>
                  </a:cubicBezTo>
                  <a:cubicBezTo>
                    <a:pt x="20" y="64"/>
                    <a:pt x="20" y="65"/>
                    <a:pt x="20" y="65"/>
                  </a:cubicBezTo>
                  <a:cubicBezTo>
                    <a:pt x="20" y="65"/>
                    <a:pt x="20" y="65"/>
                    <a:pt x="20" y="65"/>
                  </a:cubicBezTo>
                  <a:cubicBezTo>
                    <a:pt x="20" y="65"/>
                    <a:pt x="20" y="65"/>
                    <a:pt x="20" y="65"/>
                  </a:cubicBezTo>
                  <a:cubicBezTo>
                    <a:pt x="20" y="65"/>
                    <a:pt x="20" y="64"/>
                    <a:pt x="20" y="64"/>
                  </a:cubicBezTo>
                  <a:cubicBezTo>
                    <a:pt x="20" y="64"/>
                    <a:pt x="20" y="64"/>
                    <a:pt x="20" y="64"/>
                  </a:cubicBezTo>
                  <a:cubicBezTo>
                    <a:pt x="21" y="64"/>
                    <a:pt x="21" y="64"/>
                    <a:pt x="21" y="64"/>
                  </a:cubicBezTo>
                  <a:cubicBezTo>
                    <a:pt x="21" y="64"/>
                    <a:pt x="21" y="64"/>
                    <a:pt x="21" y="64"/>
                  </a:cubicBezTo>
                  <a:cubicBezTo>
                    <a:pt x="21" y="64"/>
                    <a:pt x="21" y="63"/>
                    <a:pt x="21" y="63"/>
                  </a:cubicBezTo>
                  <a:cubicBezTo>
                    <a:pt x="21" y="63"/>
                    <a:pt x="21" y="63"/>
                    <a:pt x="21" y="63"/>
                  </a:cubicBezTo>
                  <a:cubicBezTo>
                    <a:pt x="21" y="63"/>
                    <a:pt x="21" y="63"/>
                    <a:pt x="21" y="63"/>
                  </a:cubicBezTo>
                  <a:cubicBezTo>
                    <a:pt x="21" y="63"/>
                    <a:pt x="21" y="63"/>
                    <a:pt x="22" y="62"/>
                  </a:cubicBezTo>
                  <a:cubicBezTo>
                    <a:pt x="22" y="62"/>
                    <a:pt x="22" y="62"/>
                    <a:pt x="22" y="62"/>
                  </a:cubicBezTo>
                  <a:cubicBezTo>
                    <a:pt x="22" y="62"/>
                    <a:pt x="22" y="62"/>
                    <a:pt x="22" y="62"/>
                  </a:cubicBezTo>
                  <a:cubicBezTo>
                    <a:pt x="22" y="62"/>
                    <a:pt x="22" y="62"/>
                    <a:pt x="22" y="62"/>
                  </a:cubicBezTo>
                  <a:cubicBezTo>
                    <a:pt x="22" y="63"/>
                    <a:pt x="22" y="63"/>
                    <a:pt x="21" y="63"/>
                  </a:cubicBezTo>
                  <a:cubicBezTo>
                    <a:pt x="21" y="63"/>
                    <a:pt x="21" y="63"/>
                    <a:pt x="21" y="63"/>
                  </a:cubicBezTo>
                  <a:cubicBezTo>
                    <a:pt x="21" y="63"/>
                    <a:pt x="21" y="64"/>
                    <a:pt x="21" y="64"/>
                  </a:cubicBezTo>
                  <a:cubicBezTo>
                    <a:pt x="21" y="64"/>
                    <a:pt x="21" y="64"/>
                    <a:pt x="21" y="64"/>
                  </a:cubicBezTo>
                  <a:cubicBezTo>
                    <a:pt x="20" y="64"/>
                    <a:pt x="20" y="65"/>
                    <a:pt x="20" y="65"/>
                  </a:cubicBezTo>
                  <a:cubicBezTo>
                    <a:pt x="20" y="65"/>
                    <a:pt x="20" y="65"/>
                    <a:pt x="20" y="66"/>
                  </a:cubicBezTo>
                  <a:cubicBezTo>
                    <a:pt x="20" y="66"/>
                    <a:pt x="20" y="66"/>
                    <a:pt x="20" y="66"/>
                  </a:cubicBezTo>
                  <a:cubicBezTo>
                    <a:pt x="20" y="66"/>
                    <a:pt x="20" y="66"/>
                    <a:pt x="20" y="67"/>
                  </a:cubicBezTo>
                  <a:cubicBezTo>
                    <a:pt x="20" y="67"/>
                    <a:pt x="20" y="67"/>
                    <a:pt x="20" y="67"/>
                  </a:cubicBezTo>
                  <a:cubicBezTo>
                    <a:pt x="20" y="67"/>
                    <a:pt x="20" y="67"/>
                    <a:pt x="20" y="67"/>
                  </a:cubicBezTo>
                  <a:cubicBezTo>
                    <a:pt x="20" y="68"/>
                    <a:pt x="20" y="68"/>
                    <a:pt x="20"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7"/>
                    <a:pt x="21" y="67"/>
                    <a:pt x="21" y="67"/>
                  </a:cubicBezTo>
                  <a:cubicBezTo>
                    <a:pt x="21" y="67"/>
                    <a:pt x="21" y="67"/>
                    <a:pt x="21" y="67"/>
                  </a:cubicBezTo>
                  <a:cubicBezTo>
                    <a:pt x="21" y="67"/>
                    <a:pt x="21" y="67"/>
                    <a:pt x="21" y="67"/>
                  </a:cubicBezTo>
                  <a:cubicBezTo>
                    <a:pt x="21" y="67"/>
                    <a:pt x="21" y="67"/>
                    <a:pt x="21" y="67"/>
                  </a:cubicBezTo>
                  <a:cubicBezTo>
                    <a:pt x="21" y="67"/>
                    <a:pt x="21" y="67"/>
                    <a:pt x="21" y="66"/>
                  </a:cubicBezTo>
                  <a:cubicBezTo>
                    <a:pt x="21" y="66"/>
                    <a:pt x="20" y="66"/>
                    <a:pt x="20" y="66"/>
                  </a:cubicBezTo>
                  <a:cubicBezTo>
                    <a:pt x="20" y="66"/>
                    <a:pt x="20" y="65"/>
                    <a:pt x="20" y="65"/>
                  </a:cubicBezTo>
                  <a:cubicBezTo>
                    <a:pt x="21" y="65"/>
                    <a:pt x="21" y="65"/>
                    <a:pt x="21" y="66"/>
                  </a:cubicBezTo>
                  <a:cubicBezTo>
                    <a:pt x="21" y="66"/>
                    <a:pt x="21" y="66"/>
                    <a:pt x="21" y="66"/>
                  </a:cubicBezTo>
                  <a:cubicBezTo>
                    <a:pt x="21" y="66"/>
                    <a:pt x="21" y="66"/>
                    <a:pt x="21" y="66"/>
                  </a:cubicBezTo>
                  <a:cubicBezTo>
                    <a:pt x="21" y="66"/>
                    <a:pt x="21" y="66"/>
                    <a:pt x="21" y="66"/>
                  </a:cubicBezTo>
                  <a:cubicBezTo>
                    <a:pt x="21" y="66"/>
                    <a:pt x="21" y="66"/>
                    <a:pt x="21" y="66"/>
                  </a:cubicBezTo>
                  <a:cubicBezTo>
                    <a:pt x="21" y="67"/>
                    <a:pt x="21" y="67"/>
                    <a:pt x="21" y="67"/>
                  </a:cubicBezTo>
                  <a:cubicBezTo>
                    <a:pt x="21" y="67"/>
                    <a:pt x="21" y="67"/>
                    <a:pt x="21" y="67"/>
                  </a:cubicBezTo>
                  <a:cubicBezTo>
                    <a:pt x="21" y="67"/>
                    <a:pt x="21" y="67"/>
                    <a:pt x="21" y="67"/>
                  </a:cubicBezTo>
                  <a:cubicBezTo>
                    <a:pt x="21" y="67"/>
                    <a:pt x="21" y="67"/>
                    <a:pt x="21" y="67"/>
                  </a:cubicBezTo>
                  <a:cubicBezTo>
                    <a:pt x="21" y="67"/>
                    <a:pt x="22" y="67"/>
                    <a:pt x="22" y="67"/>
                  </a:cubicBezTo>
                  <a:cubicBezTo>
                    <a:pt x="22" y="67"/>
                    <a:pt x="22" y="67"/>
                    <a:pt x="22" y="67"/>
                  </a:cubicBezTo>
                  <a:cubicBezTo>
                    <a:pt x="22" y="68"/>
                    <a:pt x="22" y="68"/>
                    <a:pt x="22" y="68"/>
                  </a:cubicBezTo>
                  <a:cubicBezTo>
                    <a:pt x="22" y="68"/>
                    <a:pt x="22" y="68"/>
                    <a:pt x="22" y="68"/>
                  </a:cubicBezTo>
                  <a:cubicBezTo>
                    <a:pt x="22" y="68"/>
                    <a:pt x="22" y="68"/>
                    <a:pt x="22" y="68"/>
                  </a:cubicBezTo>
                  <a:cubicBezTo>
                    <a:pt x="22" y="68"/>
                    <a:pt x="23" y="68"/>
                    <a:pt x="22" y="68"/>
                  </a:cubicBezTo>
                  <a:cubicBezTo>
                    <a:pt x="22" y="68"/>
                    <a:pt x="22" y="68"/>
                    <a:pt x="22" y="68"/>
                  </a:cubicBezTo>
                  <a:cubicBezTo>
                    <a:pt x="22" y="68"/>
                    <a:pt x="22" y="68"/>
                    <a:pt x="22" y="68"/>
                  </a:cubicBezTo>
                  <a:cubicBezTo>
                    <a:pt x="22" y="68"/>
                    <a:pt x="22" y="68"/>
                    <a:pt x="22" y="68"/>
                  </a:cubicBezTo>
                  <a:cubicBezTo>
                    <a:pt x="23" y="68"/>
                    <a:pt x="23" y="68"/>
                    <a:pt x="23" y="68"/>
                  </a:cubicBezTo>
                  <a:cubicBezTo>
                    <a:pt x="23" y="68"/>
                    <a:pt x="23" y="68"/>
                    <a:pt x="23" y="68"/>
                  </a:cubicBezTo>
                  <a:cubicBezTo>
                    <a:pt x="23" y="68"/>
                    <a:pt x="23" y="68"/>
                    <a:pt x="23" y="68"/>
                  </a:cubicBezTo>
                  <a:cubicBezTo>
                    <a:pt x="23" y="68"/>
                    <a:pt x="23" y="68"/>
                    <a:pt x="23" y="68"/>
                  </a:cubicBezTo>
                  <a:cubicBezTo>
                    <a:pt x="23" y="69"/>
                    <a:pt x="23" y="69"/>
                    <a:pt x="23" y="69"/>
                  </a:cubicBezTo>
                  <a:cubicBezTo>
                    <a:pt x="23" y="69"/>
                    <a:pt x="23" y="69"/>
                    <a:pt x="23" y="69"/>
                  </a:cubicBezTo>
                  <a:cubicBezTo>
                    <a:pt x="23"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5" y="69"/>
                  </a:cubicBezTo>
                  <a:cubicBezTo>
                    <a:pt x="25" y="69"/>
                    <a:pt x="25" y="69"/>
                    <a:pt x="25" y="69"/>
                  </a:cubicBezTo>
                  <a:cubicBezTo>
                    <a:pt x="25" y="69"/>
                    <a:pt x="25" y="69"/>
                    <a:pt x="25" y="69"/>
                  </a:cubicBezTo>
                  <a:cubicBezTo>
                    <a:pt x="25" y="69"/>
                    <a:pt x="26" y="69"/>
                    <a:pt x="26" y="70"/>
                  </a:cubicBezTo>
                  <a:cubicBezTo>
                    <a:pt x="26" y="70"/>
                    <a:pt x="26" y="70"/>
                    <a:pt x="26" y="70"/>
                  </a:cubicBezTo>
                  <a:cubicBezTo>
                    <a:pt x="26" y="70"/>
                    <a:pt x="26" y="70"/>
                    <a:pt x="26" y="70"/>
                  </a:cubicBezTo>
                  <a:cubicBezTo>
                    <a:pt x="26" y="70"/>
                    <a:pt x="26" y="70"/>
                    <a:pt x="26" y="70"/>
                  </a:cubicBezTo>
                  <a:cubicBezTo>
                    <a:pt x="26" y="70"/>
                    <a:pt x="26" y="70"/>
                    <a:pt x="25" y="70"/>
                  </a:cubicBezTo>
                  <a:cubicBezTo>
                    <a:pt x="25" y="69"/>
                    <a:pt x="25" y="69"/>
                    <a:pt x="25" y="69"/>
                  </a:cubicBezTo>
                  <a:cubicBezTo>
                    <a:pt x="25" y="70"/>
                    <a:pt x="25" y="69"/>
                    <a:pt x="25" y="69"/>
                  </a:cubicBezTo>
                  <a:cubicBezTo>
                    <a:pt x="25" y="69"/>
                    <a:pt x="25" y="69"/>
                    <a:pt x="25" y="69"/>
                  </a:cubicBezTo>
                  <a:cubicBezTo>
                    <a:pt x="25" y="69"/>
                    <a:pt x="24" y="69"/>
                    <a:pt x="24" y="69"/>
                  </a:cubicBezTo>
                  <a:cubicBezTo>
                    <a:pt x="24" y="69"/>
                    <a:pt x="24" y="69"/>
                    <a:pt x="24" y="69"/>
                  </a:cubicBezTo>
                  <a:cubicBezTo>
                    <a:pt x="24" y="69"/>
                    <a:pt x="24" y="69"/>
                    <a:pt x="24" y="69"/>
                  </a:cubicBezTo>
                  <a:cubicBezTo>
                    <a:pt x="24" y="69"/>
                    <a:pt x="24" y="69"/>
                    <a:pt x="24" y="69"/>
                  </a:cubicBezTo>
                  <a:cubicBezTo>
                    <a:pt x="23" y="69"/>
                    <a:pt x="23" y="69"/>
                    <a:pt x="23" y="69"/>
                  </a:cubicBezTo>
                  <a:cubicBezTo>
                    <a:pt x="23" y="69"/>
                    <a:pt x="23" y="69"/>
                    <a:pt x="23" y="69"/>
                  </a:cubicBezTo>
                  <a:cubicBezTo>
                    <a:pt x="23" y="69"/>
                    <a:pt x="23" y="69"/>
                    <a:pt x="23" y="69"/>
                  </a:cubicBezTo>
                  <a:cubicBezTo>
                    <a:pt x="23" y="69"/>
                    <a:pt x="23" y="69"/>
                    <a:pt x="23" y="69"/>
                  </a:cubicBezTo>
                  <a:cubicBezTo>
                    <a:pt x="22" y="69"/>
                    <a:pt x="22" y="69"/>
                    <a:pt x="22" y="69"/>
                  </a:cubicBezTo>
                  <a:cubicBezTo>
                    <a:pt x="22" y="69"/>
                    <a:pt x="22" y="69"/>
                    <a:pt x="22" y="69"/>
                  </a:cubicBezTo>
                  <a:cubicBezTo>
                    <a:pt x="22" y="69"/>
                    <a:pt x="22" y="69"/>
                    <a:pt x="22" y="69"/>
                  </a:cubicBezTo>
                  <a:cubicBezTo>
                    <a:pt x="22" y="69"/>
                    <a:pt x="22" y="69"/>
                    <a:pt x="22" y="69"/>
                  </a:cubicBezTo>
                  <a:cubicBezTo>
                    <a:pt x="22" y="69"/>
                    <a:pt x="22" y="69"/>
                    <a:pt x="22" y="69"/>
                  </a:cubicBezTo>
                  <a:cubicBezTo>
                    <a:pt x="21" y="69"/>
                    <a:pt x="21" y="69"/>
                    <a:pt x="21" y="69"/>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0" y="68"/>
                    <a:pt x="20" y="68"/>
                    <a:pt x="20" y="68"/>
                  </a:cubicBezTo>
                  <a:cubicBezTo>
                    <a:pt x="20" y="69"/>
                    <a:pt x="20" y="69"/>
                    <a:pt x="20" y="69"/>
                  </a:cubicBezTo>
                  <a:cubicBezTo>
                    <a:pt x="20" y="69"/>
                    <a:pt x="20" y="69"/>
                    <a:pt x="20" y="69"/>
                  </a:cubicBezTo>
                  <a:cubicBezTo>
                    <a:pt x="20" y="69"/>
                    <a:pt x="20" y="69"/>
                    <a:pt x="20" y="69"/>
                  </a:cubicBezTo>
                  <a:cubicBezTo>
                    <a:pt x="20" y="69"/>
                    <a:pt x="20" y="69"/>
                    <a:pt x="20" y="69"/>
                  </a:cubicBezTo>
                  <a:cubicBezTo>
                    <a:pt x="20" y="69"/>
                    <a:pt x="20" y="69"/>
                    <a:pt x="20" y="69"/>
                  </a:cubicBezTo>
                  <a:cubicBezTo>
                    <a:pt x="20" y="69"/>
                    <a:pt x="20" y="69"/>
                    <a:pt x="20" y="69"/>
                  </a:cubicBezTo>
                  <a:cubicBezTo>
                    <a:pt x="20" y="70"/>
                    <a:pt x="20" y="70"/>
                    <a:pt x="20" y="70"/>
                  </a:cubicBezTo>
                  <a:cubicBezTo>
                    <a:pt x="20" y="70"/>
                    <a:pt x="20" y="70"/>
                    <a:pt x="20" y="70"/>
                  </a:cubicBezTo>
                  <a:cubicBezTo>
                    <a:pt x="19" y="70"/>
                    <a:pt x="19" y="70"/>
                    <a:pt x="19" y="70"/>
                  </a:cubicBezTo>
                  <a:cubicBezTo>
                    <a:pt x="19" y="70"/>
                    <a:pt x="19" y="70"/>
                    <a:pt x="19" y="70"/>
                  </a:cubicBezTo>
                  <a:cubicBezTo>
                    <a:pt x="19" y="70"/>
                    <a:pt x="19" y="70"/>
                    <a:pt x="19" y="70"/>
                  </a:cubicBezTo>
                  <a:cubicBezTo>
                    <a:pt x="19" y="70"/>
                    <a:pt x="19" y="70"/>
                    <a:pt x="19" y="70"/>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2"/>
                    <a:pt x="19" y="72"/>
                    <a:pt x="19" y="72"/>
                  </a:cubicBezTo>
                  <a:cubicBezTo>
                    <a:pt x="20" y="72"/>
                    <a:pt x="20" y="72"/>
                    <a:pt x="20" y="72"/>
                  </a:cubicBezTo>
                  <a:cubicBezTo>
                    <a:pt x="20" y="72"/>
                    <a:pt x="20" y="72"/>
                    <a:pt x="20" y="72"/>
                  </a:cubicBezTo>
                  <a:cubicBezTo>
                    <a:pt x="20" y="73"/>
                    <a:pt x="20" y="73"/>
                    <a:pt x="20" y="73"/>
                  </a:cubicBezTo>
                  <a:cubicBezTo>
                    <a:pt x="20" y="73"/>
                    <a:pt x="20" y="73"/>
                    <a:pt x="20" y="73"/>
                  </a:cubicBezTo>
                  <a:cubicBezTo>
                    <a:pt x="20" y="73"/>
                    <a:pt x="20" y="73"/>
                    <a:pt x="20" y="73"/>
                  </a:cubicBezTo>
                  <a:cubicBezTo>
                    <a:pt x="20" y="73"/>
                    <a:pt x="20" y="74"/>
                    <a:pt x="20" y="74"/>
                  </a:cubicBezTo>
                  <a:cubicBezTo>
                    <a:pt x="20" y="74"/>
                    <a:pt x="20" y="74"/>
                    <a:pt x="20" y="74"/>
                  </a:cubicBezTo>
                  <a:cubicBezTo>
                    <a:pt x="20" y="74"/>
                    <a:pt x="20" y="74"/>
                    <a:pt x="20" y="74"/>
                  </a:cubicBezTo>
                  <a:cubicBezTo>
                    <a:pt x="20" y="74"/>
                    <a:pt x="20" y="74"/>
                    <a:pt x="20" y="74"/>
                  </a:cubicBezTo>
                  <a:cubicBezTo>
                    <a:pt x="19" y="74"/>
                    <a:pt x="19" y="74"/>
                    <a:pt x="19" y="74"/>
                  </a:cubicBezTo>
                  <a:cubicBezTo>
                    <a:pt x="19" y="75"/>
                    <a:pt x="19" y="75"/>
                    <a:pt x="19" y="75"/>
                  </a:cubicBezTo>
                  <a:cubicBezTo>
                    <a:pt x="19" y="75"/>
                    <a:pt x="19" y="75"/>
                    <a:pt x="20" y="75"/>
                  </a:cubicBezTo>
                  <a:cubicBezTo>
                    <a:pt x="20" y="75"/>
                    <a:pt x="20" y="75"/>
                    <a:pt x="20" y="75"/>
                  </a:cubicBezTo>
                  <a:cubicBezTo>
                    <a:pt x="20" y="76"/>
                    <a:pt x="20" y="76"/>
                    <a:pt x="20" y="76"/>
                  </a:cubicBezTo>
                  <a:cubicBezTo>
                    <a:pt x="20" y="76"/>
                    <a:pt x="20" y="76"/>
                    <a:pt x="20" y="76"/>
                  </a:cubicBezTo>
                  <a:cubicBezTo>
                    <a:pt x="20" y="76"/>
                    <a:pt x="20" y="76"/>
                    <a:pt x="20" y="76"/>
                  </a:cubicBezTo>
                  <a:cubicBezTo>
                    <a:pt x="20" y="76"/>
                    <a:pt x="20" y="76"/>
                    <a:pt x="20" y="76"/>
                  </a:cubicBezTo>
                  <a:cubicBezTo>
                    <a:pt x="20" y="76"/>
                    <a:pt x="20" y="76"/>
                    <a:pt x="20" y="77"/>
                  </a:cubicBezTo>
                  <a:cubicBezTo>
                    <a:pt x="20" y="77"/>
                    <a:pt x="20" y="77"/>
                    <a:pt x="20" y="77"/>
                  </a:cubicBezTo>
                  <a:cubicBezTo>
                    <a:pt x="20" y="77"/>
                    <a:pt x="21" y="76"/>
                    <a:pt x="21" y="77"/>
                  </a:cubicBezTo>
                  <a:cubicBezTo>
                    <a:pt x="21" y="77"/>
                    <a:pt x="21" y="77"/>
                    <a:pt x="21" y="77"/>
                  </a:cubicBezTo>
                  <a:cubicBezTo>
                    <a:pt x="21" y="77"/>
                    <a:pt x="21" y="77"/>
                    <a:pt x="21" y="77"/>
                  </a:cubicBezTo>
                  <a:cubicBezTo>
                    <a:pt x="21" y="77"/>
                    <a:pt x="21" y="77"/>
                    <a:pt x="21" y="77"/>
                  </a:cubicBezTo>
                  <a:cubicBezTo>
                    <a:pt x="21" y="77"/>
                    <a:pt x="21" y="77"/>
                    <a:pt x="21" y="77"/>
                  </a:cubicBezTo>
                  <a:cubicBezTo>
                    <a:pt x="21" y="77"/>
                    <a:pt x="21" y="77"/>
                    <a:pt x="21" y="77"/>
                  </a:cubicBezTo>
                  <a:cubicBezTo>
                    <a:pt x="22" y="77"/>
                    <a:pt x="22" y="77"/>
                    <a:pt x="22" y="78"/>
                  </a:cubicBezTo>
                  <a:cubicBezTo>
                    <a:pt x="22" y="78"/>
                    <a:pt x="22" y="78"/>
                    <a:pt x="22" y="78"/>
                  </a:cubicBezTo>
                  <a:cubicBezTo>
                    <a:pt x="22" y="78"/>
                    <a:pt x="22" y="78"/>
                    <a:pt x="22" y="78"/>
                  </a:cubicBezTo>
                  <a:cubicBezTo>
                    <a:pt x="23" y="78"/>
                    <a:pt x="23" y="78"/>
                    <a:pt x="23" y="78"/>
                  </a:cubicBezTo>
                  <a:cubicBezTo>
                    <a:pt x="23" y="78"/>
                    <a:pt x="23" y="78"/>
                    <a:pt x="23" y="78"/>
                  </a:cubicBezTo>
                  <a:cubicBezTo>
                    <a:pt x="23" y="78"/>
                    <a:pt x="23" y="78"/>
                    <a:pt x="23" y="78"/>
                  </a:cubicBezTo>
                  <a:cubicBezTo>
                    <a:pt x="23" y="78"/>
                    <a:pt x="23" y="79"/>
                    <a:pt x="23" y="79"/>
                  </a:cubicBezTo>
                  <a:cubicBezTo>
                    <a:pt x="23" y="79"/>
                    <a:pt x="23" y="79"/>
                    <a:pt x="23" y="79"/>
                  </a:cubicBezTo>
                  <a:cubicBezTo>
                    <a:pt x="23" y="79"/>
                    <a:pt x="23" y="79"/>
                    <a:pt x="23"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3" y="79"/>
                  </a:cubicBezTo>
                  <a:cubicBezTo>
                    <a:pt x="23" y="79"/>
                    <a:pt x="23" y="79"/>
                    <a:pt x="23" y="79"/>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1"/>
                    <a:pt x="23" y="81"/>
                  </a:cubicBezTo>
                  <a:cubicBezTo>
                    <a:pt x="23" y="81"/>
                    <a:pt x="23" y="81"/>
                    <a:pt x="23" y="81"/>
                  </a:cubicBezTo>
                  <a:cubicBezTo>
                    <a:pt x="23" y="81"/>
                    <a:pt x="23" y="81"/>
                    <a:pt x="23" y="81"/>
                  </a:cubicBezTo>
                  <a:cubicBezTo>
                    <a:pt x="23" y="81"/>
                    <a:pt x="23" y="81"/>
                    <a:pt x="23" y="81"/>
                  </a:cubicBezTo>
                  <a:cubicBezTo>
                    <a:pt x="23" y="81"/>
                    <a:pt x="23" y="81"/>
                    <a:pt x="23" y="81"/>
                  </a:cubicBezTo>
                  <a:cubicBezTo>
                    <a:pt x="23" y="81"/>
                    <a:pt x="23" y="81"/>
                    <a:pt x="23" y="81"/>
                  </a:cubicBezTo>
                  <a:cubicBezTo>
                    <a:pt x="23" y="82"/>
                    <a:pt x="23" y="82"/>
                    <a:pt x="23" y="82"/>
                  </a:cubicBezTo>
                  <a:cubicBezTo>
                    <a:pt x="23"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1" y="82"/>
                    <a:pt x="21" y="82"/>
                  </a:cubicBezTo>
                  <a:cubicBezTo>
                    <a:pt x="21" y="82"/>
                    <a:pt x="21" y="82"/>
                    <a:pt x="21" y="82"/>
                  </a:cubicBezTo>
                  <a:cubicBezTo>
                    <a:pt x="21" y="82"/>
                    <a:pt x="21" y="82"/>
                    <a:pt x="21" y="82"/>
                  </a:cubicBezTo>
                  <a:cubicBezTo>
                    <a:pt x="21" y="82"/>
                    <a:pt x="21" y="82"/>
                    <a:pt x="21" y="82"/>
                  </a:cubicBezTo>
                  <a:cubicBezTo>
                    <a:pt x="21" y="82"/>
                    <a:pt x="21" y="82"/>
                    <a:pt x="21" y="82"/>
                  </a:cubicBezTo>
                  <a:cubicBezTo>
                    <a:pt x="21" y="82"/>
                    <a:pt x="21" y="82"/>
                    <a:pt x="21" y="82"/>
                  </a:cubicBezTo>
                  <a:cubicBezTo>
                    <a:pt x="21" y="82"/>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4"/>
                    <a:pt x="21" y="84"/>
                  </a:cubicBezTo>
                  <a:cubicBezTo>
                    <a:pt x="21" y="84"/>
                    <a:pt x="21" y="84"/>
                    <a:pt x="21" y="84"/>
                  </a:cubicBezTo>
                  <a:cubicBezTo>
                    <a:pt x="21" y="84"/>
                    <a:pt x="21" y="84"/>
                    <a:pt x="21"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6"/>
                    <a:pt x="20" y="86"/>
                    <a:pt x="20" y="86"/>
                  </a:cubicBezTo>
                  <a:cubicBezTo>
                    <a:pt x="20" y="86"/>
                    <a:pt x="20" y="86"/>
                    <a:pt x="20" y="86"/>
                  </a:cubicBezTo>
                  <a:cubicBezTo>
                    <a:pt x="20" y="86"/>
                    <a:pt x="20" y="86"/>
                    <a:pt x="20" y="86"/>
                  </a:cubicBezTo>
                  <a:cubicBezTo>
                    <a:pt x="20" y="86"/>
                    <a:pt x="20" y="86"/>
                    <a:pt x="20" y="86"/>
                  </a:cubicBezTo>
                  <a:cubicBezTo>
                    <a:pt x="19" y="86"/>
                    <a:pt x="19" y="86"/>
                    <a:pt x="19" y="86"/>
                  </a:cubicBezTo>
                  <a:cubicBezTo>
                    <a:pt x="19" y="86"/>
                    <a:pt x="19" y="86"/>
                    <a:pt x="19" y="86"/>
                  </a:cubicBezTo>
                  <a:cubicBezTo>
                    <a:pt x="19" y="86"/>
                    <a:pt x="19" y="86"/>
                    <a:pt x="19" y="86"/>
                  </a:cubicBezTo>
                  <a:cubicBezTo>
                    <a:pt x="19" y="86"/>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8"/>
                    <a:pt x="19" y="88"/>
                  </a:cubicBezTo>
                  <a:cubicBezTo>
                    <a:pt x="19" y="88"/>
                    <a:pt x="19" y="88"/>
                    <a:pt x="18" y="88"/>
                  </a:cubicBezTo>
                  <a:cubicBezTo>
                    <a:pt x="18" y="88"/>
                    <a:pt x="18" y="88"/>
                    <a:pt x="18" y="88"/>
                  </a:cubicBezTo>
                  <a:cubicBezTo>
                    <a:pt x="18" y="88"/>
                    <a:pt x="18" y="88"/>
                    <a:pt x="18" y="88"/>
                  </a:cubicBezTo>
                  <a:cubicBezTo>
                    <a:pt x="18" y="88"/>
                    <a:pt x="18" y="88"/>
                    <a:pt x="18" y="88"/>
                  </a:cubicBezTo>
                  <a:cubicBezTo>
                    <a:pt x="18" y="88"/>
                    <a:pt x="18" y="88"/>
                    <a:pt x="18" y="88"/>
                  </a:cubicBezTo>
                  <a:cubicBezTo>
                    <a:pt x="18" y="88"/>
                    <a:pt x="18" y="88"/>
                    <a:pt x="18" y="88"/>
                  </a:cubicBezTo>
                  <a:cubicBezTo>
                    <a:pt x="18" y="89"/>
                    <a:pt x="18" y="89"/>
                    <a:pt x="18" y="89"/>
                  </a:cubicBezTo>
                  <a:cubicBezTo>
                    <a:pt x="18" y="89"/>
                    <a:pt x="18" y="89"/>
                    <a:pt x="18" y="89"/>
                  </a:cubicBezTo>
                  <a:cubicBezTo>
                    <a:pt x="18" y="89"/>
                    <a:pt x="18" y="89"/>
                    <a:pt x="18" y="89"/>
                  </a:cubicBezTo>
                  <a:cubicBezTo>
                    <a:pt x="18" y="89"/>
                    <a:pt x="18" y="89"/>
                    <a:pt x="18" y="89"/>
                  </a:cubicBezTo>
                  <a:cubicBezTo>
                    <a:pt x="18" y="89"/>
                    <a:pt x="17" y="89"/>
                    <a:pt x="17" y="89"/>
                  </a:cubicBezTo>
                  <a:cubicBezTo>
                    <a:pt x="17" y="89"/>
                    <a:pt x="17" y="89"/>
                    <a:pt x="17" y="89"/>
                  </a:cubicBezTo>
                  <a:cubicBezTo>
                    <a:pt x="17" y="89"/>
                    <a:pt x="17" y="89"/>
                    <a:pt x="17" y="89"/>
                  </a:cubicBezTo>
                  <a:cubicBezTo>
                    <a:pt x="17" y="89"/>
                    <a:pt x="17" y="89"/>
                    <a:pt x="17" y="89"/>
                  </a:cubicBezTo>
                  <a:cubicBezTo>
                    <a:pt x="17" y="89"/>
                    <a:pt x="17" y="89"/>
                    <a:pt x="17" y="89"/>
                  </a:cubicBezTo>
                  <a:cubicBezTo>
                    <a:pt x="17" y="89"/>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1"/>
                    <a:pt x="17" y="91"/>
                    <a:pt x="17" y="91"/>
                  </a:cubicBezTo>
                  <a:cubicBezTo>
                    <a:pt x="16" y="91"/>
                    <a:pt x="16" y="91"/>
                    <a:pt x="16" y="91"/>
                  </a:cubicBezTo>
                  <a:cubicBezTo>
                    <a:pt x="16" y="91"/>
                    <a:pt x="16" y="91"/>
                    <a:pt x="16" y="91"/>
                  </a:cubicBezTo>
                  <a:cubicBezTo>
                    <a:pt x="16" y="92"/>
                    <a:pt x="16" y="92"/>
                    <a:pt x="16" y="92"/>
                  </a:cubicBezTo>
                  <a:cubicBezTo>
                    <a:pt x="16" y="92"/>
                    <a:pt x="16" y="92"/>
                    <a:pt x="16" y="92"/>
                  </a:cubicBezTo>
                  <a:cubicBezTo>
                    <a:pt x="16" y="92"/>
                    <a:pt x="16" y="92"/>
                    <a:pt x="16" y="92"/>
                  </a:cubicBezTo>
                  <a:cubicBezTo>
                    <a:pt x="16" y="92"/>
                    <a:pt x="16" y="92"/>
                    <a:pt x="16" y="92"/>
                  </a:cubicBezTo>
                  <a:cubicBezTo>
                    <a:pt x="16" y="92"/>
                    <a:pt x="16" y="93"/>
                    <a:pt x="16" y="93"/>
                  </a:cubicBezTo>
                  <a:cubicBezTo>
                    <a:pt x="16" y="93"/>
                    <a:pt x="16" y="93"/>
                    <a:pt x="16" y="93"/>
                  </a:cubicBezTo>
                  <a:cubicBezTo>
                    <a:pt x="16" y="93"/>
                    <a:pt x="16" y="93"/>
                    <a:pt x="16" y="93"/>
                  </a:cubicBezTo>
                  <a:cubicBezTo>
                    <a:pt x="16" y="93"/>
                    <a:pt x="17" y="93"/>
                    <a:pt x="17" y="93"/>
                  </a:cubicBezTo>
                  <a:cubicBezTo>
                    <a:pt x="17" y="93"/>
                    <a:pt x="17" y="93"/>
                    <a:pt x="17" y="93"/>
                  </a:cubicBezTo>
                  <a:cubicBezTo>
                    <a:pt x="17" y="93"/>
                    <a:pt x="17" y="94"/>
                    <a:pt x="17" y="94"/>
                  </a:cubicBezTo>
                  <a:cubicBezTo>
                    <a:pt x="17" y="94"/>
                    <a:pt x="17" y="94"/>
                    <a:pt x="17" y="94"/>
                  </a:cubicBezTo>
                  <a:cubicBezTo>
                    <a:pt x="17" y="94"/>
                    <a:pt x="17" y="94"/>
                    <a:pt x="17" y="94"/>
                  </a:cubicBezTo>
                  <a:cubicBezTo>
                    <a:pt x="17" y="94"/>
                    <a:pt x="17" y="94"/>
                    <a:pt x="17" y="94"/>
                  </a:cubicBezTo>
                  <a:cubicBezTo>
                    <a:pt x="17" y="94"/>
                    <a:pt x="17" y="94"/>
                    <a:pt x="17" y="94"/>
                  </a:cubicBezTo>
                  <a:cubicBezTo>
                    <a:pt x="17" y="94"/>
                    <a:pt x="17" y="95"/>
                    <a:pt x="17" y="95"/>
                  </a:cubicBezTo>
                  <a:cubicBezTo>
                    <a:pt x="17" y="95"/>
                    <a:pt x="17" y="95"/>
                    <a:pt x="17" y="95"/>
                  </a:cubicBezTo>
                  <a:cubicBezTo>
                    <a:pt x="17" y="95"/>
                    <a:pt x="17" y="95"/>
                    <a:pt x="16" y="95"/>
                  </a:cubicBezTo>
                  <a:cubicBezTo>
                    <a:pt x="16" y="95"/>
                    <a:pt x="16" y="95"/>
                    <a:pt x="16" y="95"/>
                  </a:cubicBezTo>
                  <a:cubicBezTo>
                    <a:pt x="16" y="95"/>
                    <a:pt x="16" y="95"/>
                    <a:pt x="16" y="95"/>
                  </a:cubicBezTo>
                  <a:cubicBezTo>
                    <a:pt x="16" y="94"/>
                    <a:pt x="16" y="94"/>
                    <a:pt x="16" y="94"/>
                  </a:cubicBezTo>
                  <a:cubicBezTo>
                    <a:pt x="16" y="94"/>
                    <a:pt x="16" y="94"/>
                    <a:pt x="16" y="94"/>
                  </a:cubicBezTo>
                  <a:cubicBezTo>
                    <a:pt x="16" y="94"/>
                    <a:pt x="16" y="94"/>
                    <a:pt x="16" y="94"/>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2"/>
                    <a:pt x="16" y="92"/>
                  </a:cubicBezTo>
                  <a:cubicBezTo>
                    <a:pt x="16" y="92"/>
                    <a:pt x="16" y="92"/>
                    <a:pt x="16" y="92"/>
                  </a:cubicBezTo>
                  <a:cubicBezTo>
                    <a:pt x="16" y="92"/>
                    <a:pt x="15" y="92"/>
                    <a:pt x="15" y="92"/>
                  </a:cubicBezTo>
                  <a:cubicBezTo>
                    <a:pt x="15" y="92"/>
                    <a:pt x="15" y="92"/>
                    <a:pt x="15" y="92"/>
                  </a:cubicBezTo>
                  <a:cubicBezTo>
                    <a:pt x="15" y="92"/>
                    <a:pt x="15" y="92"/>
                    <a:pt x="15" y="92"/>
                  </a:cubicBezTo>
                  <a:cubicBezTo>
                    <a:pt x="15" y="92"/>
                    <a:pt x="15" y="92"/>
                    <a:pt x="15" y="92"/>
                  </a:cubicBezTo>
                  <a:cubicBezTo>
                    <a:pt x="14" y="93"/>
                    <a:pt x="14" y="93"/>
                    <a:pt x="14" y="93"/>
                  </a:cubicBezTo>
                  <a:cubicBezTo>
                    <a:pt x="14" y="93"/>
                    <a:pt x="14" y="93"/>
                    <a:pt x="14" y="93"/>
                  </a:cubicBezTo>
                  <a:cubicBezTo>
                    <a:pt x="14" y="93"/>
                    <a:pt x="14" y="93"/>
                    <a:pt x="14" y="93"/>
                  </a:cubicBezTo>
                  <a:cubicBezTo>
                    <a:pt x="14" y="93"/>
                    <a:pt x="14" y="93"/>
                    <a:pt x="14" y="93"/>
                  </a:cubicBezTo>
                  <a:cubicBezTo>
                    <a:pt x="14" y="93"/>
                    <a:pt x="14" y="94"/>
                    <a:pt x="14" y="94"/>
                  </a:cubicBezTo>
                  <a:cubicBezTo>
                    <a:pt x="14" y="94"/>
                    <a:pt x="14" y="94"/>
                    <a:pt x="14" y="94"/>
                  </a:cubicBezTo>
                  <a:cubicBezTo>
                    <a:pt x="14" y="94"/>
                    <a:pt x="14" y="94"/>
                    <a:pt x="14" y="95"/>
                  </a:cubicBezTo>
                  <a:cubicBezTo>
                    <a:pt x="14" y="95"/>
                    <a:pt x="14" y="95"/>
                    <a:pt x="14" y="95"/>
                  </a:cubicBezTo>
                  <a:cubicBezTo>
                    <a:pt x="14" y="95"/>
                    <a:pt x="14" y="95"/>
                    <a:pt x="14" y="95"/>
                  </a:cubicBezTo>
                  <a:cubicBezTo>
                    <a:pt x="15" y="95"/>
                    <a:pt x="15" y="95"/>
                    <a:pt x="15" y="96"/>
                  </a:cubicBezTo>
                  <a:cubicBezTo>
                    <a:pt x="15" y="96"/>
                    <a:pt x="15" y="96"/>
                    <a:pt x="15" y="96"/>
                  </a:cubicBezTo>
                  <a:cubicBezTo>
                    <a:pt x="15" y="96"/>
                    <a:pt x="15" y="96"/>
                    <a:pt x="15" y="96"/>
                  </a:cubicBezTo>
                  <a:cubicBezTo>
                    <a:pt x="15" y="96"/>
                    <a:pt x="15" y="96"/>
                    <a:pt x="15" y="96"/>
                  </a:cubicBezTo>
                  <a:cubicBezTo>
                    <a:pt x="15" y="97"/>
                    <a:pt x="15" y="97"/>
                    <a:pt x="15" y="97"/>
                  </a:cubicBezTo>
                  <a:cubicBezTo>
                    <a:pt x="15" y="97"/>
                    <a:pt x="15" y="97"/>
                    <a:pt x="15" y="97"/>
                  </a:cubicBezTo>
                  <a:cubicBezTo>
                    <a:pt x="15" y="97"/>
                    <a:pt x="15" y="97"/>
                    <a:pt x="15" y="97"/>
                  </a:cubicBezTo>
                  <a:cubicBezTo>
                    <a:pt x="15" y="97"/>
                    <a:pt x="16" y="97"/>
                    <a:pt x="16" y="97"/>
                  </a:cubicBezTo>
                  <a:cubicBezTo>
                    <a:pt x="16" y="97"/>
                    <a:pt x="16" y="97"/>
                    <a:pt x="16" y="97"/>
                  </a:cubicBezTo>
                  <a:cubicBezTo>
                    <a:pt x="16" y="97"/>
                    <a:pt x="16" y="98"/>
                    <a:pt x="16" y="98"/>
                  </a:cubicBezTo>
                  <a:cubicBezTo>
                    <a:pt x="16" y="98"/>
                    <a:pt x="16" y="98"/>
                    <a:pt x="16" y="98"/>
                  </a:cubicBezTo>
                  <a:cubicBezTo>
                    <a:pt x="16" y="98"/>
                    <a:pt x="16" y="98"/>
                    <a:pt x="16" y="98"/>
                  </a:cubicBezTo>
                  <a:cubicBezTo>
                    <a:pt x="16" y="98"/>
                    <a:pt x="16" y="98"/>
                    <a:pt x="16" y="98"/>
                  </a:cubicBezTo>
                  <a:cubicBezTo>
                    <a:pt x="17" y="98"/>
                    <a:pt x="17" y="98"/>
                    <a:pt x="17" y="98"/>
                  </a:cubicBezTo>
                  <a:cubicBezTo>
                    <a:pt x="17" y="98"/>
                    <a:pt x="17" y="98"/>
                    <a:pt x="17" y="98"/>
                  </a:cubicBezTo>
                  <a:cubicBezTo>
                    <a:pt x="17" y="98"/>
                    <a:pt x="17" y="98"/>
                    <a:pt x="17" y="98"/>
                  </a:cubicBezTo>
                  <a:cubicBezTo>
                    <a:pt x="17" y="98"/>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100"/>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9" y="102"/>
                    <a:pt x="19" y="102"/>
                    <a:pt x="19" y="102"/>
                  </a:cubicBezTo>
                  <a:cubicBezTo>
                    <a:pt x="19" y="102"/>
                    <a:pt x="19" y="102"/>
                    <a:pt x="19" y="102"/>
                  </a:cubicBezTo>
                  <a:cubicBezTo>
                    <a:pt x="18" y="102"/>
                    <a:pt x="18" y="102"/>
                    <a:pt x="18" y="102"/>
                  </a:cubicBezTo>
                  <a:cubicBezTo>
                    <a:pt x="18" y="102"/>
                    <a:pt x="18" y="102"/>
                    <a:pt x="18" y="102"/>
                  </a:cubicBezTo>
                  <a:cubicBezTo>
                    <a:pt x="18" y="101"/>
                    <a:pt x="18" y="101"/>
                    <a:pt x="18" y="101"/>
                  </a:cubicBezTo>
                  <a:cubicBezTo>
                    <a:pt x="18" y="101"/>
                    <a:pt x="18" y="101"/>
                    <a:pt x="18" y="101"/>
                  </a:cubicBezTo>
                  <a:cubicBezTo>
                    <a:pt x="19" y="101"/>
                    <a:pt x="19" y="101"/>
                    <a:pt x="19" y="101"/>
                  </a:cubicBezTo>
                  <a:cubicBezTo>
                    <a:pt x="19" y="101"/>
                    <a:pt x="19" y="101"/>
                    <a:pt x="19" y="101"/>
                  </a:cubicBezTo>
                  <a:cubicBezTo>
                    <a:pt x="18" y="101"/>
                    <a:pt x="18" y="101"/>
                    <a:pt x="18" y="101"/>
                  </a:cubicBezTo>
                  <a:cubicBezTo>
                    <a:pt x="18" y="101"/>
                    <a:pt x="18" y="101"/>
                    <a:pt x="18" y="100"/>
                  </a:cubicBezTo>
                  <a:cubicBezTo>
                    <a:pt x="18" y="100"/>
                    <a:pt x="18" y="100"/>
                    <a:pt x="18" y="100"/>
                  </a:cubicBezTo>
                  <a:cubicBezTo>
                    <a:pt x="18" y="100"/>
                    <a:pt x="18" y="100"/>
                    <a:pt x="18" y="100"/>
                  </a:cubicBezTo>
                  <a:cubicBezTo>
                    <a:pt x="18" y="100"/>
                    <a:pt x="18" y="100"/>
                    <a:pt x="18" y="100"/>
                  </a:cubicBezTo>
                  <a:cubicBezTo>
                    <a:pt x="18" y="100"/>
                    <a:pt x="18" y="100"/>
                    <a:pt x="18" y="100"/>
                  </a:cubicBezTo>
                  <a:cubicBezTo>
                    <a:pt x="18" y="99"/>
                    <a:pt x="18" y="99"/>
                    <a:pt x="18" y="99"/>
                  </a:cubicBezTo>
                  <a:cubicBezTo>
                    <a:pt x="18" y="99"/>
                    <a:pt x="18" y="99"/>
                    <a:pt x="18" y="99"/>
                  </a:cubicBezTo>
                  <a:cubicBezTo>
                    <a:pt x="18" y="99"/>
                    <a:pt x="18" y="99"/>
                    <a:pt x="18" y="99"/>
                  </a:cubicBezTo>
                  <a:cubicBezTo>
                    <a:pt x="18" y="99"/>
                    <a:pt x="18" y="99"/>
                    <a:pt x="18" y="99"/>
                  </a:cubicBezTo>
                  <a:cubicBezTo>
                    <a:pt x="18" y="99"/>
                    <a:pt x="18" y="99"/>
                    <a:pt x="18" y="99"/>
                  </a:cubicBezTo>
                  <a:cubicBezTo>
                    <a:pt x="18" y="99"/>
                    <a:pt x="18" y="98"/>
                    <a:pt x="18" y="98"/>
                  </a:cubicBezTo>
                  <a:cubicBezTo>
                    <a:pt x="18" y="98"/>
                    <a:pt x="18" y="98"/>
                    <a:pt x="18" y="98"/>
                  </a:cubicBezTo>
                  <a:cubicBezTo>
                    <a:pt x="18" y="98"/>
                    <a:pt x="18" y="98"/>
                    <a:pt x="18" y="98"/>
                  </a:cubicBezTo>
                  <a:cubicBezTo>
                    <a:pt x="18" y="98"/>
                    <a:pt x="18" y="98"/>
                    <a:pt x="17" y="98"/>
                  </a:cubicBezTo>
                  <a:cubicBezTo>
                    <a:pt x="17" y="98"/>
                    <a:pt x="17" y="98"/>
                    <a:pt x="17" y="97"/>
                  </a:cubicBezTo>
                  <a:cubicBezTo>
                    <a:pt x="17" y="97"/>
                    <a:pt x="17" y="97"/>
                    <a:pt x="18" y="97"/>
                  </a:cubicBezTo>
                  <a:cubicBezTo>
                    <a:pt x="18" y="97"/>
                    <a:pt x="18" y="97"/>
                    <a:pt x="18" y="97"/>
                  </a:cubicBezTo>
                  <a:cubicBezTo>
                    <a:pt x="18" y="97"/>
                    <a:pt x="18" y="97"/>
                    <a:pt x="18" y="97"/>
                  </a:cubicBezTo>
                  <a:cubicBezTo>
                    <a:pt x="18" y="97"/>
                    <a:pt x="18" y="97"/>
                    <a:pt x="18" y="97"/>
                  </a:cubicBezTo>
                  <a:cubicBezTo>
                    <a:pt x="18" y="97"/>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20" y="96"/>
                  </a:cubicBezTo>
                  <a:cubicBezTo>
                    <a:pt x="20" y="96"/>
                    <a:pt x="20" y="96"/>
                    <a:pt x="20" y="96"/>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1" y="97"/>
                    <a:pt x="21" y="97"/>
                  </a:cubicBezTo>
                  <a:cubicBezTo>
                    <a:pt x="21" y="97"/>
                    <a:pt x="21" y="97"/>
                    <a:pt x="21" y="97"/>
                  </a:cubicBezTo>
                  <a:cubicBezTo>
                    <a:pt x="21" y="98"/>
                    <a:pt x="21" y="98"/>
                    <a:pt x="21" y="98"/>
                  </a:cubicBezTo>
                  <a:cubicBezTo>
                    <a:pt x="22" y="98"/>
                    <a:pt x="22" y="98"/>
                    <a:pt x="22" y="98"/>
                  </a:cubicBezTo>
                  <a:cubicBezTo>
                    <a:pt x="22" y="98"/>
                    <a:pt x="22" y="98"/>
                    <a:pt x="22" y="98"/>
                  </a:cubicBezTo>
                  <a:cubicBezTo>
                    <a:pt x="22" y="98"/>
                    <a:pt x="22" y="98"/>
                    <a:pt x="22" y="98"/>
                  </a:cubicBezTo>
                  <a:cubicBezTo>
                    <a:pt x="23" y="98"/>
                    <a:pt x="23" y="99"/>
                    <a:pt x="23" y="99"/>
                  </a:cubicBezTo>
                  <a:cubicBezTo>
                    <a:pt x="23" y="99"/>
                    <a:pt x="23" y="99"/>
                    <a:pt x="23" y="99"/>
                  </a:cubicBezTo>
                  <a:cubicBezTo>
                    <a:pt x="23" y="99"/>
                    <a:pt x="23" y="99"/>
                    <a:pt x="23" y="99"/>
                  </a:cubicBezTo>
                  <a:cubicBezTo>
                    <a:pt x="23" y="99"/>
                    <a:pt x="23" y="99"/>
                    <a:pt x="23" y="99"/>
                  </a:cubicBezTo>
                  <a:cubicBezTo>
                    <a:pt x="23" y="99"/>
                    <a:pt x="23" y="99"/>
                    <a:pt x="23" y="99"/>
                  </a:cubicBezTo>
                  <a:cubicBezTo>
                    <a:pt x="23" y="99"/>
                    <a:pt x="23" y="99"/>
                    <a:pt x="23" y="99"/>
                  </a:cubicBezTo>
                  <a:cubicBezTo>
                    <a:pt x="23" y="100"/>
                    <a:pt x="23" y="100"/>
                    <a:pt x="23" y="100"/>
                  </a:cubicBezTo>
                  <a:cubicBezTo>
                    <a:pt x="23" y="100"/>
                    <a:pt x="23" y="100"/>
                    <a:pt x="23" y="100"/>
                  </a:cubicBezTo>
                  <a:cubicBezTo>
                    <a:pt x="23" y="100"/>
                    <a:pt x="23" y="100"/>
                    <a:pt x="23" y="100"/>
                  </a:cubicBezTo>
                  <a:cubicBezTo>
                    <a:pt x="23" y="100"/>
                    <a:pt x="23" y="100"/>
                    <a:pt x="24" y="100"/>
                  </a:cubicBezTo>
                  <a:cubicBezTo>
                    <a:pt x="24" y="100"/>
                    <a:pt x="24" y="100"/>
                    <a:pt x="24" y="100"/>
                  </a:cubicBezTo>
                  <a:cubicBezTo>
                    <a:pt x="24" y="100"/>
                    <a:pt x="24" y="100"/>
                    <a:pt x="24" y="100"/>
                  </a:cubicBezTo>
                  <a:cubicBezTo>
                    <a:pt x="24" y="101"/>
                    <a:pt x="25" y="101"/>
                    <a:pt x="25" y="101"/>
                  </a:cubicBezTo>
                  <a:cubicBezTo>
                    <a:pt x="25" y="101"/>
                    <a:pt x="25" y="101"/>
                    <a:pt x="25" y="101"/>
                  </a:cubicBezTo>
                  <a:cubicBezTo>
                    <a:pt x="25" y="101"/>
                    <a:pt x="25" y="101"/>
                    <a:pt x="25" y="101"/>
                  </a:cubicBezTo>
                  <a:cubicBezTo>
                    <a:pt x="26" y="101"/>
                    <a:pt x="26" y="101"/>
                    <a:pt x="26" y="101"/>
                  </a:cubicBezTo>
                  <a:cubicBezTo>
                    <a:pt x="26" y="101"/>
                    <a:pt x="26" y="101"/>
                    <a:pt x="26" y="101"/>
                  </a:cubicBezTo>
                  <a:cubicBezTo>
                    <a:pt x="26" y="101"/>
                    <a:pt x="26" y="101"/>
                    <a:pt x="26" y="101"/>
                  </a:cubicBezTo>
                  <a:cubicBezTo>
                    <a:pt x="26" y="101"/>
                    <a:pt x="26" y="100"/>
                    <a:pt x="26" y="100"/>
                  </a:cubicBezTo>
                  <a:cubicBezTo>
                    <a:pt x="26" y="100"/>
                    <a:pt x="26" y="100"/>
                    <a:pt x="26" y="100"/>
                  </a:cubicBezTo>
                  <a:cubicBezTo>
                    <a:pt x="26" y="100"/>
                    <a:pt x="26" y="100"/>
                    <a:pt x="26" y="100"/>
                  </a:cubicBezTo>
                  <a:cubicBezTo>
                    <a:pt x="26" y="100"/>
                    <a:pt x="26" y="100"/>
                    <a:pt x="26" y="100"/>
                  </a:cubicBezTo>
                  <a:cubicBezTo>
                    <a:pt x="26" y="100"/>
                    <a:pt x="26" y="99"/>
                    <a:pt x="26" y="99"/>
                  </a:cubicBezTo>
                  <a:cubicBezTo>
                    <a:pt x="26" y="99"/>
                    <a:pt x="26" y="99"/>
                    <a:pt x="26" y="99"/>
                  </a:cubicBezTo>
                  <a:cubicBezTo>
                    <a:pt x="26" y="99"/>
                    <a:pt x="26" y="99"/>
                    <a:pt x="26" y="99"/>
                  </a:cubicBezTo>
                  <a:cubicBezTo>
                    <a:pt x="26" y="99"/>
                    <a:pt x="26" y="99"/>
                    <a:pt x="26" y="99"/>
                  </a:cubicBezTo>
                  <a:cubicBezTo>
                    <a:pt x="26" y="99"/>
                    <a:pt x="26" y="99"/>
                    <a:pt x="26" y="99"/>
                  </a:cubicBezTo>
                  <a:cubicBezTo>
                    <a:pt x="26" y="98"/>
                    <a:pt x="26" y="98"/>
                    <a:pt x="26" y="98"/>
                  </a:cubicBezTo>
                  <a:cubicBezTo>
                    <a:pt x="26" y="98"/>
                    <a:pt x="26" y="98"/>
                    <a:pt x="26" y="98"/>
                  </a:cubicBezTo>
                  <a:cubicBezTo>
                    <a:pt x="26" y="98"/>
                    <a:pt x="26" y="98"/>
                    <a:pt x="26" y="98"/>
                  </a:cubicBezTo>
                  <a:cubicBezTo>
                    <a:pt x="26" y="98"/>
                    <a:pt x="26" y="98"/>
                    <a:pt x="26" y="98"/>
                  </a:cubicBezTo>
                  <a:cubicBezTo>
                    <a:pt x="27" y="98"/>
                    <a:pt x="26" y="98"/>
                    <a:pt x="26" y="98"/>
                  </a:cubicBezTo>
                  <a:cubicBezTo>
                    <a:pt x="26" y="98"/>
                    <a:pt x="26" y="98"/>
                    <a:pt x="26" y="98"/>
                  </a:cubicBezTo>
                  <a:cubicBezTo>
                    <a:pt x="26" y="98"/>
                    <a:pt x="26" y="98"/>
                    <a:pt x="26" y="98"/>
                  </a:cubicBezTo>
                  <a:cubicBezTo>
                    <a:pt x="26" y="98"/>
                    <a:pt x="25" y="97"/>
                    <a:pt x="25" y="97"/>
                  </a:cubicBezTo>
                  <a:cubicBezTo>
                    <a:pt x="25" y="97"/>
                    <a:pt x="25" y="97"/>
                    <a:pt x="25" y="97"/>
                  </a:cubicBezTo>
                  <a:cubicBezTo>
                    <a:pt x="25" y="96"/>
                    <a:pt x="25" y="96"/>
                    <a:pt x="25" y="96"/>
                  </a:cubicBezTo>
                  <a:cubicBezTo>
                    <a:pt x="25" y="96"/>
                    <a:pt x="25" y="96"/>
                    <a:pt x="25" y="96"/>
                  </a:cubicBezTo>
                  <a:cubicBezTo>
                    <a:pt x="25" y="96"/>
                    <a:pt x="25" y="96"/>
                    <a:pt x="25" y="96"/>
                  </a:cubicBezTo>
                  <a:cubicBezTo>
                    <a:pt x="25" y="96"/>
                    <a:pt x="25" y="96"/>
                    <a:pt x="25" y="96"/>
                  </a:cubicBezTo>
                  <a:cubicBezTo>
                    <a:pt x="25" y="96"/>
                    <a:pt x="26" y="96"/>
                    <a:pt x="26" y="96"/>
                  </a:cubicBezTo>
                  <a:cubicBezTo>
                    <a:pt x="26" y="96"/>
                    <a:pt x="26" y="96"/>
                    <a:pt x="26" y="96"/>
                  </a:cubicBezTo>
                  <a:cubicBezTo>
                    <a:pt x="26" y="96"/>
                    <a:pt x="26" y="96"/>
                    <a:pt x="26" y="95"/>
                  </a:cubicBezTo>
                  <a:cubicBezTo>
                    <a:pt x="26" y="95"/>
                    <a:pt x="26" y="95"/>
                    <a:pt x="26" y="95"/>
                  </a:cubicBezTo>
                  <a:cubicBezTo>
                    <a:pt x="26" y="95"/>
                    <a:pt x="26" y="95"/>
                    <a:pt x="26" y="95"/>
                  </a:cubicBezTo>
                  <a:cubicBezTo>
                    <a:pt x="26" y="95"/>
                    <a:pt x="26" y="96"/>
                    <a:pt x="26" y="96"/>
                  </a:cubicBezTo>
                  <a:cubicBezTo>
                    <a:pt x="26" y="96"/>
                    <a:pt x="26" y="96"/>
                    <a:pt x="26" y="96"/>
                  </a:cubicBezTo>
                  <a:cubicBezTo>
                    <a:pt x="26" y="96"/>
                    <a:pt x="26" y="96"/>
                    <a:pt x="26" y="96"/>
                  </a:cubicBezTo>
                  <a:cubicBezTo>
                    <a:pt x="26" y="96"/>
                    <a:pt x="26" y="96"/>
                    <a:pt x="26" y="96"/>
                  </a:cubicBezTo>
                  <a:cubicBezTo>
                    <a:pt x="26" y="96"/>
                    <a:pt x="26" y="96"/>
                    <a:pt x="26" y="96"/>
                  </a:cubicBezTo>
                  <a:cubicBezTo>
                    <a:pt x="26" y="96"/>
                    <a:pt x="26" y="96"/>
                    <a:pt x="26" y="96"/>
                  </a:cubicBezTo>
                  <a:cubicBezTo>
                    <a:pt x="26" y="96"/>
                    <a:pt x="26" y="96"/>
                    <a:pt x="26" y="97"/>
                  </a:cubicBezTo>
                  <a:cubicBezTo>
                    <a:pt x="26" y="97"/>
                    <a:pt x="27" y="97"/>
                    <a:pt x="27" y="97"/>
                  </a:cubicBezTo>
                  <a:cubicBezTo>
                    <a:pt x="27" y="97"/>
                    <a:pt x="27" y="97"/>
                    <a:pt x="27" y="97"/>
                  </a:cubicBezTo>
                  <a:cubicBezTo>
                    <a:pt x="27" y="97"/>
                    <a:pt x="27" y="97"/>
                    <a:pt x="27" y="97"/>
                  </a:cubicBezTo>
                  <a:cubicBezTo>
                    <a:pt x="27" y="97"/>
                    <a:pt x="27" y="97"/>
                    <a:pt x="27" y="97"/>
                  </a:cubicBezTo>
                  <a:cubicBezTo>
                    <a:pt x="27"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6"/>
                    <a:pt x="29" y="96"/>
                  </a:cubicBezTo>
                  <a:cubicBezTo>
                    <a:pt x="29"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7"/>
                    <a:pt x="28" y="98"/>
                  </a:cubicBezTo>
                  <a:cubicBezTo>
                    <a:pt x="28" y="98"/>
                    <a:pt x="28" y="98"/>
                    <a:pt x="28" y="98"/>
                  </a:cubicBezTo>
                  <a:cubicBezTo>
                    <a:pt x="28" y="98"/>
                    <a:pt x="28" y="98"/>
                    <a:pt x="28" y="98"/>
                  </a:cubicBezTo>
                  <a:cubicBezTo>
                    <a:pt x="29" y="98"/>
                    <a:pt x="29" y="98"/>
                    <a:pt x="29" y="98"/>
                  </a:cubicBezTo>
                  <a:cubicBezTo>
                    <a:pt x="29" y="98"/>
                    <a:pt x="29" y="98"/>
                    <a:pt x="29" y="98"/>
                  </a:cubicBezTo>
                  <a:cubicBezTo>
                    <a:pt x="29" y="98"/>
                    <a:pt x="29" y="98"/>
                    <a:pt x="29" y="98"/>
                  </a:cubicBezTo>
                  <a:cubicBezTo>
                    <a:pt x="29" y="98"/>
                    <a:pt x="29" y="98"/>
                    <a:pt x="29" y="98"/>
                  </a:cubicBezTo>
                  <a:cubicBezTo>
                    <a:pt x="29" y="99"/>
                    <a:pt x="29" y="98"/>
                    <a:pt x="29" y="99"/>
                  </a:cubicBezTo>
                  <a:cubicBezTo>
                    <a:pt x="29" y="99"/>
                    <a:pt x="29" y="99"/>
                    <a:pt x="29" y="99"/>
                  </a:cubicBezTo>
                  <a:cubicBezTo>
                    <a:pt x="29" y="99"/>
                    <a:pt x="29" y="99"/>
                    <a:pt x="30" y="99"/>
                  </a:cubicBezTo>
                  <a:cubicBezTo>
                    <a:pt x="30" y="99"/>
                    <a:pt x="30" y="98"/>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8"/>
                    <a:pt x="30" y="98"/>
                  </a:cubicBezTo>
                  <a:cubicBezTo>
                    <a:pt x="30" y="98"/>
                    <a:pt x="30" y="98"/>
                    <a:pt x="30" y="98"/>
                  </a:cubicBezTo>
                  <a:cubicBezTo>
                    <a:pt x="30" y="98"/>
                    <a:pt x="30" y="98"/>
                    <a:pt x="30" y="98"/>
                  </a:cubicBezTo>
                  <a:cubicBezTo>
                    <a:pt x="30" y="98"/>
                    <a:pt x="30" y="98"/>
                    <a:pt x="30" y="98"/>
                  </a:cubicBezTo>
                  <a:cubicBezTo>
                    <a:pt x="30" y="97"/>
                    <a:pt x="30" y="97"/>
                    <a:pt x="30" y="97"/>
                  </a:cubicBezTo>
                  <a:cubicBezTo>
                    <a:pt x="31" y="97"/>
                    <a:pt x="31" y="97"/>
                    <a:pt x="31" y="97"/>
                  </a:cubicBezTo>
                  <a:cubicBezTo>
                    <a:pt x="31" y="97"/>
                    <a:pt x="31" y="97"/>
                    <a:pt x="31" y="97"/>
                  </a:cubicBezTo>
                  <a:cubicBezTo>
                    <a:pt x="31" y="98"/>
                    <a:pt x="31" y="98"/>
                    <a:pt x="31" y="98"/>
                  </a:cubicBezTo>
                  <a:cubicBezTo>
                    <a:pt x="31" y="98"/>
                    <a:pt x="30" y="98"/>
                    <a:pt x="30" y="98"/>
                  </a:cubicBezTo>
                  <a:cubicBezTo>
                    <a:pt x="30" y="98"/>
                    <a:pt x="30" y="98"/>
                    <a:pt x="30" y="98"/>
                  </a:cubicBezTo>
                  <a:cubicBezTo>
                    <a:pt x="30" y="98"/>
                    <a:pt x="30" y="98"/>
                    <a:pt x="30" y="98"/>
                  </a:cubicBezTo>
                  <a:cubicBezTo>
                    <a:pt x="31" y="98"/>
                    <a:pt x="31" y="98"/>
                    <a:pt x="31" y="98"/>
                  </a:cubicBezTo>
                  <a:cubicBezTo>
                    <a:pt x="31" y="98"/>
                    <a:pt x="31" y="98"/>
                    <a:pt x="31" y="98"/>
                  </a:cubicBezTo>
                  <a:cubicBezTo>
                    <a:pt x="31" y="98"/>
                    <a:pt x="31" y="98"/>
                    <a:pt x="31" y="98"/>
                  </a:cubicBezTo>
                  <a:cubicBezTo>
                    <a:pt x="31" y="98"/>
                    <a:pt x="31" y="98"/>
                    <a:pt x="31" y="98"/>
                  </a:cubicBezTo>
                  <a:cubicBezTo>
                    <a:pt x="31" y="99"/>
                    <a:pt x="30" y="99"/>
                    <a:pt x="31" y="99"/>
                  </a:cubicBezTo>
                  <a:cubicBezTo>
                    <a:pt x="31" y="99"/>
                    <a:pt x="31" y="99"/>
                    <a:pt x="31" y="99"/>
                  </a:cubicBezTo>
                  <a:cubicBezTo>
                    <a:pt x="31" y="99"/>
                    <a:pt x="31" y="99"/>
                    <a:pt x="31" y="99"/>
                  </a:cubicBezTo>
                  <a:cubicBezTo>
                    <a:pt x="31" y="99"/>
                    <a:pt x="31" y="99"/>
                    <a:pt x="31" y="99"/>
                  </a:cubicBezTo>
                  <a:cubicBezTo>
                    <a:pt x="31" y="99"/>
                    <a:pt x="31" y="99"/>
                    <a:pt x="31" y="99"/>
                  </a:cubicBezTo>
                  <a:cubicBezTo>
                    <a:pt x="31" y="99"/>
                    <a:pt x="31" y="99"/>
                    <a:pt x="31" y="99"/>
                  </a:cubicBezTo>
                  <a:cubicBezTo>
                    <a:pt x="32" y="99"/>
                    <a:pt x="32" y="99"/>
                    <a:pt x="32" y="99"/>
                  </a:cubicBezTo>
                  <a:cubicBezTo>
                    <a:pt x="32" y="99"/>
                    <a:pt x="32" y="99"/>
                    <a:pt x="32" y="99"/>
                  </a:cubicBezTo>
                  <a:cubicBezTo>
                    <a:pt x="32" y="99"/>
                    <a:pt x="32" y="99"/>
                    <a:pt x="32" y="99"/>
                  </a:cubicBezTo>
                  <a:cubicBezTo>
                    <a:pt x="32" y="99"/>
                    <a:pt x="32" y="99"/>
                    <a:pt x="33" y="99"/>
                  </a:cubicBezTo>
                  <a:cubicBezTo>
                    <a:pt x="33" y="99"/>
                    <a:pt x="33" y="98"/>
                    <a:pt x="33" y="98"/>
                  </a:cubicBezTo>
                  <a:cubicBezTo>
                    <a:pt x="33" y="98"/>
                    <a:pt x="33" y="98"/>
                    <a:pt x="33" y="98"/>
                  </a:cubicBezTo>
                  <a:cubicBezTo>
                    <a:pt x="33" y="98"/>
                    <a:pt x="33" y="98"/>
                    <a:pt x="33" y="98"/>
                  </a:cubicBezTo>
                  <a:cubicBezTo>
                    <a:pt x="33" y="98"/>
                    <a:pt x="33" y="98"/>
                    <a:pt x="34" y="98"/>
                  </a:cubicBezTo>
                  <a:cubicBezTo>
                    <a:pt x="34" y="98"/>
                    <a:pt x="34" y="98"/>
                    <a:pt x="34" y="98"/>
                  </a:cubicBezTo>
                  <a:cubicBezTo>
                    <a:pt x="34" y="98"/>
                    <a:pt x="34" y="98"/>
                    <a:pt x="34" y="98"/>
                  </a:cubicBezTo>
                  <a:cubicBezTo>
                    <a:pt x="34" y="98"/>
                    <a:pt x="34" y="98"/>
                    <a:pt x="34" y="98"/>
                  </a:cubicBezTo>
                  <a:cubicBezTo>
                    <a:pt x="34" y="98"/>
                    <a:pt x="34" y="98"/>
                    <a:pt x="34" y="98"/>
                  </a:cubicBezTo>
                  <a:cubicBezTo>
                    <a:pt x="34" y="98"/>
                    <a:pt x="34" y="97"/>
                    <a:pt x="34" y="97"/>
                  </a:cubicBezTo>
                  <a:cubicBezTo>
                    <a:pt x="34" y="97"/>
                    <a:pt x="33"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6"/>
                  </a:cubicBezTo>
                  <a:cubicBezTo>
                    <a:pt x="34" y="96"/>
                    <a:pt x="34" y="96"/>
                    <a:pt x="34" y="96"/>
                  </a:cubicBezTo>
                  <a:cubicBezTo>
                    <a:pt x="34" y="96"/>
                    <a:pt x="34" y="96"/>
                    <a:pt x="34" y="96"/>
                  </a:cubicBezTo>
                  <a:cubicBezTo>
                    <a:pt x="34" y="96"/>
                    <a:pt x="34" y="96"/>
                    <a:pt x="34" y="96"/>
                  </a:cubicBezTo>
                  <a:cubicBezTo>
                    <a:pt x="34" y="96"/>
                    <a:pt x="34" y="96"/>
                    <a:pt x="34" y="96"/>
                  </a:cubicBezTo>
                  <a:cubicBezTo>
                    <a:pt x="34" y="96"/>
                    <a:pt x="34" y="97"/>
                    <a:pt x="34" y="97"/>
                  </a:cubicBezTo>
                  <a:cubicBezTo>
                    <a:pt x="34" y="97"/>
                    <a:pt x="34" y="97"/>
                    <a:pt x="35" y="97"/>
                  </a:cubicBezTo>
                  <a:cubicBezTo>
                    <a:pt x="35" y="97"/>
                    <a:pt x="35" y="97"/>
                    <a:pt x="35" y="97"/>
                  </a:cubicBezTo>
                  <a:cubicBezTo>
                    <a:pt x="35" y="97"/>
                    <a:pt x="35" y="97"/>
                    <a:pt x="35" y="97"/>
                  </a:cubicBezTo>
                  <a:cubicBezTo>
                    <a:pt x="35" y="97"/>
                    <a:pt x="35" y="97"/>
                    <a:pt x="35" y="97"/>
                  </a:cubicBezTo>
                  <a:cubicBezTo>
                    <a:pt x="35" y="97"/>
                    <a:pt x="35" y="97"/>
                    <a:pt x="35" y="97"/>
                  </a:cubicBezTo>
                  <a:cubicBezTo>
                    <a:pt x="35" y="97"/>
                    <a:pt x="35" y="96"/>
                    <a:pt x="35" y="96"/>
                  </a:cubicBezTo>
                  <a:cubicBezTo>
                    <a:pt x="35" y="96"/>
                    <a:pt x="35" y="96"/>
                    <a:pt x="36" y="96"/>
                  </a:cubicBezTo>
                  <a:cubicBezTo>
                    <a:pt x="36" y="96"/>
                    <a:pt x="36" y="96"/>
                    <a:pt x="36" y="96"/>
                  </a:cubicBezTo>
                  <a:cubicBezTo>
                    <a:pt x="36" y="96"/>
                    <a:pt x="36" y="96"/>
                    <a:pt x="36" y="96"/>
                  </a:cubicBezTo>
                  <a:cubicBezTo>
                    <a:pt x="36" y="96"/>
                    <a:pt x="36" y="96"/>
                    <a:pt x="36" y="96"/>
                  </a:cubicBezTo>
                  <a:cubicBezTo>
                    <a:pt x="36" y="96"/>
                    <a:pt x="37" y="96"/>
                    <a:pt x="37" y="96"/>
                  </a:cubicBezTo>
                  <a:cubicBezTo>
                    <a:pt x="37" y="96"/>
                    <a:pt x="37" y="96"/>
                    <a:pt x="37" y="97"/>
                  </a:cubicBezTo>
                  <a:cubicBezTo>
                    <a:pt x="37" y="97"/>
                    <a:pt x="37" y="97"/>
                    <a:pt x="37" y="97"/>
                  </a:cubicBezTo>
                  <a:cubicBezTo>
                    <a:pt x="37" y="97"/>
                    <a:pt x="37" y="97"/>
                    <a:pt x="37" y="96"/>
                  </a:cubicBezTo>
                  <a:cubicBezTo>
                    <a:pt x="37" y="96"/>
                    <a:pt x="37" y="96"/>
                    <a:pt x="37" y="96"/>
                  </a:cubicBezTo>
                  <a:cubicBezTo>
                    <a:pt x="38" y="96"/>
                    <a:pt x="38" y="96"/>
                    <a:pt x="38" y="96"/>
                  </a:cubicBezTo>
                  <a:cubicBezTo>
                    <a:pt x="38" y="96"/>
                    <a:pt x="38" y="96"/>
                    <a:pt x="38" y="96"/>
                  </a:cubicBezTo>
                  <a:cubicBezTo>
                    <a:pt x="38" y="96"/>
                    <a:pt x="38" y="95"/>
                    <a:pt x="38" y="95"/>
                  </a:cubicBezTo>
                  <a:cubicBezTo>
                    <a:pt x="38" y="95"/>
                    <a:pt x="38" y="95"/>
                    <a:pt x="38" y="95"/>
                  </a:cubicBezTo>
                  <a:cubicBezTo>
                    <a:pt x="38" y="95"/>
                    <a:pt x="38" y="94"/>
                    <a:pt x="38" y="94"/>
                  </a:cubicBezTo>
                  <a:cubicBezTo>
                    <a:pt x="38" y="94"/>
                    <a:pt x="38" y="94"/>
                    <a:pt x="38" y="94"/>
                  </a:cubicBezTo>
                  <a:cubicBezTo>
                    <a:pt x="38" y="94"/>
                    <a:pt x="38" y="94"/>
                    <a:pt x="38" y="94"/>
                  </a:cubicBezTo>
                  <a:cubicBezTo>
                    <a:pt x="38" y="94"/>
                    <a:pt x="38" y="94"/>
                    <a:pt x="38" y="94"/>
                  </a:cubicBezTo>
                  <a:cubicBezTo>
                    <a:pt x="38" y="94"/>
                    <a:pt x="38" y="93"/>
                    <a:pt x="38" y="93"/>
                  </a:cubicBezTo>
                  <a:cubicBezTo>
                    <a:pt x="38" y="93"/>
                    <a:pt x="38" y="93"/>
                    <a:pt x="38" y="93"/>
                  </a:cubicBezTo>
                  <a:cubicBezTo>
                    <a:pt x="38" y="93"/>
                    <a:pt x="38" y="93"/>
                    <a:pt x="38" y="93"/>
                  </a:cubicBezTo>
                  <a:cubicBezTo>
                    <a:pt x="38" y="93"/>
                    <a:pt x="38" y="93"/>
                    <a:pt x="38" y="93"/>
                  </a:cubicBezTo>
                  <a:cubicBezTo>
                    <a:pt x="38" y="94"/>
                    <a:pt x="38" y="94"/>
                    <a:pt x="38" y="94"/>
                  </a:cubicBezTo>
                  <a:cubicBezTo>
                    <a:pt x="38" y="94"/>
                    <a:pt x="38" y="94"/>
                    <a:pt x="38" y="94"/>
                  </a:cubicBezTo>
                  <a:cubicBezTo>
                    <a:pt x="38" y="94"/>
                    <a:pt x="38" y="94"/>
                    <a:pt x="38" y="94"/>
                  </a:cubicBezTo>
                  <a:cubicBezTo>
                    <a:pt x="38" y="94"/>
                    <a:pt x="38" y="94"/>
                    <a:pt x="38" y="94"/>
                  </a:cubicBezTo>
                  <a:cubicBezTo>
                    <a:pt x="38" y="94"/>
                    <a:pt x="38" y="94"/>
                    <a:pt x="39" y="94"/>
                  </a:cubicBezTo>
                  <a:cubicBezTo>
                    <a:pt x="39" y="94"/>
                    <a:pt x="39" y="94"/>
                    <a:pt x="39" y="94"/>
                  </a:cubicBezTo>
                  <a:cubicBezTo>
                    <a:pt x="39" y="94"/>
                    <a:pt x="39" y="94"/>
                    <a:pt x="39" y="94"/>
                  </a:cubicBezTo>
                  <a:cubicBezTo>
                    <a:pt x="39" y="94"/>
                    <a:pt x="39" y="94"/>
                    <a:pt x="39" y="94"/>
                  </a:cubicBezTo>
                  <a:cubicBezTo>
                    <a:pt x="39" y="94"/>
                    <a:pt x="39" y="94"/>
                    <a:pt x="39" y="94"/>
                  </a:cubicBezTo>
                  <a:cubicBezTo>
                    <a:pt x="39"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39" y="94"/>
                    <a:pt x="40" y="94"/>
                  </a:cubicBezTo>
                  <a:cubicBezTo>
                    <a:pt x="40" y="94"/>
                    <a:pt x="40" y="93"/>
                    <a:pt x="40" y="94"/>
                  </a:cubicBezTo>
                  <a:cubicBezTo>
                    <a:pt x="40" y="94"/>
                    <a:pt x="40" y="94"/>
                    <a:pt x="40" y="94"/>
                  </a:cubicBezTo>
                  <a:cubicBezTo>
                    <a:pt x="40" y="94"/>
                    <a:pt x="40" y="94"/>
                    <a:pt x="40" y="94"/>
                  </a:cubicBezTo>
                  <a:cubicBezTo>
                    <a:pt x="40" y="94"/>
                    <a:pt x="41" y="94"/>
                    <a:pt x="41" y="94"/>
                  </a:cubicBezTo>
                  <a:cubicBezTo>
                    <a:pt x="41" y="94"/>
                    <a:pt x="41" y="94"/>
                    <a:pt x="41" y="94"/>
                  </a:cubicBezTo>
                  <a:cubicBezTo>
                    <a:pt x="41" y="94"/>
                    <a:pt x="41" y="94"/>
                    <a:pt x="41" y="94"/>
                  </a:cubicBezTo>
                  <a:cubicBezTo>
                    <a:pt x="41" y="94"/>
                    <a:pt x="41" y="94"/>
                    <a:pt x="41" y="94"/>
                  </a:cubicBezTo>
                  <a:cubicBezTo>
                    <a:pt x="41" y="94"/>
                    <a:pt x="41" y="94"/>
                    <a:pt x="42" y="94"/>
                  </a:cubicBezTo>
                  <a:cubicBezTo>
                    <a:pt x="42" y="94"/>
                    <a:pt x="42" y="94"/>
                    <a:pt x="42" y="94"/>
                  </a:cubicBezTo>
                  <a:cubicBezTo>
                    <a:pt x="42" y="94"/>
                    <a:pt x="42" y="94"/>
                    <a:pt x="42" y="94"/>
                  </a:cubicBezTo>
                  <a:cubicBezTo>
                    <a:pt x="42" y="94"/>
                    <a:pt x="42" y="94"/>
                    <a:pt x="42" y="94"/>
                  </a:cubicBezTo>
                  <a:cubicBezTo>
                    <a:pt x="42" y="94"/>
                    <a:pt x="42" y="94"/>
                    <a:pt x="42" y="94"/>
                  </a:cubicBezTo>
                  <a:cubicBezTo>
                    <a:pt x="43" y="94"/>
                    <a:pt x="43" y="94"/>
                    <a:pt x="43" y="94"/>
                  </a:cubicBezTo>
                  <a:cubicBezTo>
                    <a:pt x="43" y="94"/>
                    <a:pt x="43" y="94"/>
                    <a:pt x="43" y="94"/>
                  </a:cubicBezTo>
                  <a:cubicBezTo>
                    <a:pt x="43" y="94"/>
                    <a:pt x="43" y="94"/>
                    <a:pt x="43" y="94"/>
                  </a:cubicBezTo>
                  <a:cubicBezTo>
                    <a:pt x="43" y="94"/>
                    <a:pt x="43" y="94"/>
                    <a:pt x="43" y="94"/>
                  </a:cubicBezTo>
                  <a:cubicBezTo>
                    <a:pt x="43" y="94"/>
                    <a:pt x="43" y="94"/>
                    <a:pt x="43" y="94"/>
                  </a:cubicBezTo>
                  <a:cubicBezTo>
                    <a:pt x="44" y="94"/>
                    <a:pt x="44" y="94"/>
                    <a:pt x="44" y="94"/>
                  </a:cubicBezTo>
                  <a:cubicBezTo>
                    <a:pt x="44" y="94"/>
                    <a:pt x="44" y="94"/>
                    <a:pt x="44" y="94"/>
                  </a:cubicBezTo>
                  <a:cubicBezTo>
                    <a:pt x="44" y="94"/>
                    <a:pt x="44" y="94"/>
                    <a:pt x="44" y="94"/>
                  </a:cubicBezTo>
                  <a:cubicBezTo>
                    <a:pt x="44" y="94"/>
                    <a:pt x="44"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6" y="94"/>
                    <a:pt x="46" y="94"/>
                  </a:cubicBezTo>
                  <a:cubicBezTo>
                    <a:pt x="46" y="94"/>
                    <a:pt x="46" y="94"/>
                    <a:pt x="46" y="94"/>
                  </a:cubicBezTo>
                  <a:cubicBezTo>
                    <a:pt x="46" y="94"/>
                    <a:pt x="46"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5"/>
                    <a:pt x="45" y="95"/>
                  </a:cubicBezTo>
                  <a:cubicBezTo>
                    <a:pt x="45" y="95"/>
                    <a:pt x="45" y="95"/>
                    <a:pt x="45" y="95"/>
                  </a:cubicBezTo>
                  <a:cubicBezTo>
                    <a:pt x="45" y="95"/>
                    <a:pt x="45" y="95"/>
                    <a:pt x="45" y="95"/>
                  </a:cubicBezTo>
                  <a:cubicBezTo>
                    <a:pt x="45" y="95"/>
                    <a:pt x="45" y="95"/>
                    <a:pt x="45" y="95"/>
                  </a:cubicBezTo>
                  <a:cubicBezTo>
                    <a:pt x="45" y="95"/>
                    <a:pt x="45" y="95"/>
                    <a:pt x="45" y="95"/>
                  </a:cubicBezTo>
                  <a:cubicBezTo>
                    <a:pt x="45" y="95"/>
                    <a:pt x="45" y="95"/>
                    <a:pt x="46" y="95"/>
                  </a:cubicBezTo>
                  <a:cubicBezTo>
                    <a:pt x="46" y="95"/>
                    <a:pt x="46" y="95"/>
                    <a:pt x="46" y="95"/>
                  </a:cubicBezTo>
                  <a:cubicBezTo>
                    <a:pt x="46" y="95"/>
                    <a:pt x="46" y="95"/>
                    <a:pt x="46" y="95"/>
                  </a:cubicBezTo>
                  <a:cubicBezTo>
                    <a:pt x="46" y="95"/>
                    <a:pt x="46" y="95"/>
                    <a:pt x="46" y="95"/>
                  </a:cubicBezTo>
                  <a:cubicBezTo>
                    <a:pt x="45" y="95"/>
                    <a:pt x="45" y="95"/>
                    <a:pt x="45" y="95"/>
                  </a:cubicBezTo>
                  <a:cubicBezTo>
                    <a:pt x="45" y="95"/>
                    <a:pt x="45" y="95"/>
                    <a:pt x="45" y="95"/>
                  </a:cubicBezTo>
                  <a:cubicBezTo>
                    <a:pt x="45" y="95"/>
                    <a:pt x="45" y="95"/>
                    <a:pt x="45" y="95"/>
                  </a:cubicBezTo>
                  <a:cubicBezTo>
                    <a:pt x="45" y="95"/>
                    <a:pt x="45" y="95"/>
                    <a:pt x="45" y="95"/>
                  </a:cubicBezTo>
                  <a:cubicBezTo>
                    <a:pt x="45" y="95"/>
                    <a:pt x="44" y="95"/>
                    <a:pt x="44" y="95"/>
                  </a:cubicBezTo>
                  <a:cubicBezTo>
                    <a:pt x="44" y="95"/>
                    <a:pt x="44" y="95"/>
                    <a:pt x="44" y="95"/>
                  </a:cubicBezTo>
                  <a:cubicBezTo>
                    <a:pt x="44" y="95"/>
                    <a:pt x="44" y="95"/>
                    <a:pt x="44" y="95"/>
                  </a:cubicBezTo>
                  <a:cubicBezTo>
                    <a:pt x="44" y="95"/>
                    <a:pt x="44" y="95"/>
                    <a:pt x="44" y="95"/>
                  </a:cubicBezTo>
                  <a:cubicBezTo>
                    <a:pt x="44" y="95"/>
                    <a:pt x="44" y="95"/>
                    <a:pt x="43" y="95"/>
                  </a:cubicBezTo>
                  <a:cubicBezTo>
                    <a:pt x="43" y="95"/>
                    <a:pt x="43" y="95"/>
                    <a:pt x="43" y="95"/>
                  </a:cubicBezTo>
                  <a:cubicBezTo>
                    <a:pt x="43" y="95"/>
                    <a:pt x="43" y="95"/>
                    <a:pt x="43" y="95"/>
                  </a:cubicBezTo>
                  <a:cubicBezTo>
                    <a:pt x="43" y="95"/>
                    <a:pt x="42" y="95"/>
                    <a:pt x="42" y="95"/>
                  </a:cubicBezTo>
                  <a:cubicBezTo>
                    <a:pt x="42" y="95"/>
                    <a:pt x="42" y="95"/>
                    <a:pt x="42" y="95"/>
                  </a:cubicBezTo>
                  <a:cubicBezTo>
                    <a:pt x="42" y="95"/>
                    <a:pt x="42" y="95"/>
                    <a:pt x="42" y="95"/>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7"/>
                    <a:pt x="42" y="97"/>
                    <a:pt x="42" y="97"/>
                  </a:cubicBezTo>
                  <a:cubicBezTo>
                    <a:pt x="42" y="97"/>
                    <a:pt x="42" y="97"/>
                    <a:pt x="42" y="97"/>
                  </a:cubicBezTo>
                  <a:cubicBezTo>
                    <a:pt x="42" y="97"/>
                    <a:pt x="42" y="97"/>
                    <a:pt x="42" y="97"/>
                  </a:cubicBezTo>
                  <a:cubicBezTo>
                    <a:pt x="42" y="96"/>
                    <a:pt x="42" y="96"/>
                    <a:pt x="42" y="96"/>
                  </a:cubicBezTo>
                  <a:cubicBezTo>
                    <a:pt x="42" y="96"/>
                    <a:pt x="42" y="96"/>
                    <a:pt x="41" y="96"/>
                  </a:cubicBezTo>
                  <a:cubicBezTo>
                    <a:pt x="41" y="96"/>
                    <a:pt x="41" y="96"/>
                    <a:pt x="41" y="96"/>
                  </a:cubicBezTo>
                  <a:cubicBezTo>
                    <a:pt x="41" y="96"/>
                    <a:pt x="41" y="96"/>
                    <a:pt x="41" y="96"/>
                  </a:cubicBezTo>
                  <a:cubicBezTo>
                    <a:pt x="41" y="96"/>
                    <a:pt x="41" y="96"/>
                    <a:pt x="41" y="96"/>
                  </a:cubicBezTo>
                  <a:cubicBezTo>
                    <a:pt x="41" y="96"/>
                    <a:pt x="41" y="96"/>
                    <a:pt x="41" y="96"/>
                  </a:cubicBezTo>
                  <a:cubicBezTo>
                    <a:pt x="41" y="96"/>
                    <a:pt x="40" y="97"/>
                    <a:pt x="40" y="97"/>
                  </a:cubicBezTo>
                  <a:cubicBezTo>
                    <a:pt x="40" y="97"/>
                    <a:pt x="40" y="97"/>
                    <a:pt x="40" y="97"/>
                  </a:cubicBezTo>
                  <a:cubicBezTo>
                    <a:pt x="40" y="97"/>
                    <a:pt x="40" y="97"/>
                    <a:pt x="40" y="97"/>
                  </a:cubicBezTo>
                  <a:cubicBezTo>
                    <a:pt x="40" y="98"/>
                    <a:pt x="40" y="98"/>
                    <a:pt x="40" y="98"/>
                  </a:cubicBezTo>
                  <a:cubicBezTo>
                    <a:pt x="40" y="98"/>
                    <a:pt x="40" y="98"/>
                    <a:pt x="40" y="98"/>
                  </a:cubicBezTo>
                  <a:cubicBezTo>
                    <a:pt x="40" y="98"/>
                    <a:pt x="40" y="98"/>
                    <a:pt x="40" y="98"/>
                  </a:cubicBezTo>
                  <a:cubicBezTo>
                    <a:pt x="40" y="98"/>
                    <a:pt x="40" y="98"/>
                    <a:pt x="40" y="99"/>
                  </a:cubicBezTo>
                  <a:cubicBezTo>
                    <a:pt x="40" y="99"/>
                    <a:pt x="40" y="99"/>
                    <a:pt x="40" y="99"/>
                  </a:cubicBezTo>
                  <a:cubicBezTo>
                    <a:pt x="40" y="99"/>
                    <a:pt x="40" y="99"/>
                    <a:pt x="40" y="99"/>
                  </a:cubicBezTo>
                  <a:cubicBezTo>
                    <a:pt x="40" y="99"/>
                    <a:pt x="40" y="99"/>
                    <a:pt x="40" y="99"/>
                  </a:cubicBezTo>
                  <a:cubicBezTo>
                    <a:pt x="40" y="100"/>
                    <a:pt x="40" y="100"/>
                    <a:pt x="39" y="100"/>
                  </a:cubicBezTo>
                  <a:cubicBezTo>
                    <a:pt x="39" y="100"/>
                    <a:pt x="39" y="100"/>
                    <a:pt x="39" y="100"/>
                  </a:cubicBezTo>
                  <a:cubicBezTo>
                    <a:pt x="39" y="100"/>
                    <a:pt x="39" y="100"/>
                    <a:pt x="39" y="100"/>
                  </a:cubicBezTo>
                  <a:cubicBezTo>
                    <a:pt x="39" y="100"/>
                    <a:pt x="39" y="100"/>
                    <a:pt x="39" y="100"/>
                  </a:cubicBezTo>
                  <a:cubicBezTo>
                    <a:pt x="39" y="100"/>
                    <a:pt x="39" y="101"/>
                    <a:pt x="39" y="101"/>
                  </a:cubicBezTo>
                  <a:cubicBezTo>
                    <a:pt x="39" y="101"/>
                    <a:pt x="39" y="101"/>
                    <a:pt x="39" y="101"/>
                  </a:cubicBezTo>
                  <a:cubicBezTo>
                    <a:pt x="39" y="101"/>
                    <a:pt x="39" y="101"/>
                    <a:pt x="39" y="101"/>
                  </a:cubicBezTo>
                  <a:cubicBezTo>
                    <a:pt x="38" y="101"/>
                    <a:pt x="38" y="101"/>
                    <a:pt x="38" y="101"/>
                  </a:cubicBezTo>
                  <a:cubicBezTo>
                    <a:pt x="38" y="101"/>
                    <a:pt x="38" y="101"/>
                    <a:pt x="38" y="101"/>
                  </a:cubicBezTo>
                  <a:cubicBezTo>
                    <a:pt x="38" y="101"/>
                    <a:pt x="38" y="102"/>
                    <a:pt x="38" y="102"/>
                  </a:cubicBezTo>
                  <a:cubicBezTo>
                    <a:pt x="38" y="102"/>
                    <a:pt x="38" y="102"/>
                    <a:pt x="38" y="102"/>
                  </a:cubicBezTo>
                  <a:cubicBezTo>
                    <a:pt x="38" y="102"/>
                    <a:pt x="38" y="102"/>
                    <a:pt x="38" y="102"/>
                  </a:cubicBezTo>
                  <a:cubicBezTo>
                    <a:pt x="38" y="102"/>
                    <a:pt x="38" y="102"/>
                    <a:pt x="38" y="102"/>
                  </a:cubicBezTo>
                  <a:cubicBezTo>
                    <a:pt x="38" y="102"/>
                    <a:pt x="38" y="102"/>
                    <a:pt x="38" y="102"/>
                  </a:cubicBezTo>
                  <a:cubicBezTo>
                    <a:pt x="38" y="102"/>
                    <a:pt x="38" y="102"/>
                    <a:pt x="38" y="102"/>
                  </a:cubicBezTo>
                  <a:cubicBezTo>
                    <a:pt x="38" y="102"/>
                    <a:pt x="38" y="103"/>
                    <a:pt x="38" y="103"/>
                  </a:cubicBezTo>
                  <a:cubicBezTo>
                    <a:pt x="38" y="103"/>
                    <a:pt x="38" y="103"/>
                    <a:pt x="38" y="103"/>
                  </a:cubicBezTo>
                  <a:cubicBezTo>
                    <a:pt x="38" y="103"/>
                    <a:pt x="38" y="103"/>
                    <a:pt x="38" y="103"/>
                  </a:cubicBezTo>
                  <a:cubicBezTo>
                    <a:pt x="38" y="103"/>
                    <a:pt x="38" y="103"/>
                    <a:pt x="38" y="103"/>
                  </a:cubicBezTo>
                  <a:cubicBezTo>
                    <a:pt x="38" y="103"/>
                    <a:pt x="38" y="103"/>
                    <a:pt x="38" y="103"/>
                  </a:cubicBezTo>
                  <a:cubicBezTo>
                    <a:pt x="38" y="104"/>
                    <a:pt x="38" y="104"/>
                    <a:pt x="38" y="104"/>
                  </a:cubicBezTo>
                  <a:cubicBezTo>
                    <a:pt x="38" y="104"/>
                    <a:pt x="37" y="104"/>
                    <a:pt x="37" y="104"/>
                  </a:cubicBezTo>
                  <a:cubicBezTo>
                    <a:pt x="37" y="104"/>
                    <a:pt x="37" y="104"/>
                    <a:pt x="37" y="104"/>
                  </a:cubicBezTo>
                  <a:cubicBezTo>
                    <a:pt x="37" y="104"/>
                    <a:pt x="37" y="104"/>
                    <a:pt x="37" y="104"/>
                  </a:cubicBezTo>
                  <a:cubicBezTo>
                    <a:pt x="37" y="104"/>
                    <a:pt x="37" y="104"/>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6"/>
                    <a:pt x="37" y="106"/>
                  </a:cubicBezTo>
                  <a:cubicBezTo>
                    <a:pt x="37" y="106"/>
                    <a:pt x="37" y="106"/>
                    <a:pt x="37" y="106"/>
                  </a:cubicBezTo>
                  <a:cubicBezTo>
                    <a:pt x="37" y="106"/>
                    <a:pt x="37" y="106"/>
                    <a:pt x="37" y="106"/>
                  </a:cubicBezTo>
                  <a:cubicBezTo>
                    <a:pt x="37" y="106"/>
                    <a:pt x="37" y="106"/>
                    <a:pt x="37" y="106"/>
                  </a:cubicBezTo>
                  <a:cubicBezTo>
                    <a:pt x="37" y="106"/>
                    <a:pt x="37" y="106"/>
                    <a:pt x="37" y="106"/>
                  </a:cubicBezTo>
                  <a:cubicBezTo>
                    <a:pt x="37" y="106"/>
                    <a:pt x="37" y="106"/>
                    <a:pt x="37" y="106"/>
                  </a:cubicBezTo>
                  <a:cubicBezTo>
                    <a:pt x="37" y="106"/>
                    <a:pt x="37" y="107"/>
                    <a:pt x="37" y="107"/>
                  </a:cubicBezTo>
                  <a:cubicBezTo>
                    <a:pt x="37" y="107"/>
                    <a:pt x="37" y="107"/>
                    <a:pt x="37" y="107"/>
                  </a:cubicBezTo>
                  <a:cubicBezTo>
                    <a:pt x="37" y="107"/>
                    <a:pt x="38" y="107"/>
                    <a:pt x="38" y="107"/>
                  </a:cubicBezTo>
                  <a:cubicBezTo>
                    <a:pt x="38" y="107"/>
                    <a:pt x="38" y="107"/>
                    <a:pt x="38" y="107"/>
                  </a:cubicBezTo>
                  <a:cubicBezTo>
                    <a:pt x="38" y="107"/>
                    <a:pt x="38" y="107"/>
                    <a:pt x="38" y="107"/>
                  </a:cubicBezTo>
                  <a:cubicBezTo>
                    <a:pt x="38" y="107"/>
                    <a:pt x="38" y="107"/>
                    <a:pt x="38" y="107"/>
                  </a:cubicBezTo>
                  <a:cubicBezTo>
                    <a:pt x="38" y="108"/>
                    <a:pt x="38" y="108"/>
                    <a:pt x="38" y="108"/>
                  </a:cubicBezTo>
                  <a:cubicBezTo>
                    <a:pt x="38" y="108"/>
                    <a:pt x="38" y="108"/>
                    <a:pt x="38" y="108"/>
                  </a:cubicBezTo>
                  <a:cubicBezTo>
                    <a:pt x="39" y="108"/>
                    <a:pt x="39" y="108"/>
                    <a:pt x="39" y="108"/>
                  </a:cubicBezTo>
                  <a:cubicBezTo>
                    <a:pt x="39" y="109"/>
                    <a:pt x="39" y="109"/>
                    <a:pt x="39" y="109"/>
                  </a:cubicBezTo>
                  <a:cubicBezTo>
                    <a:pt x="39" y="109"/>
                    <a:pt x="39" y="109"/>
                    <a:pt x="39" y="109"/>
                  </a:cubicBezTo>
                  <a:cubicBezTo>
                    <a:pt x="39" y="109"/>
                    <a:pt x="39" y="109"/>
                    <a:pt x="39" y="109"/>
                  </a:cubicBezTo>
                  <a:cubicBezTo>
                    <a:pt x="39" y="109"/>
                    <a:pt x="39" y="109"/>
                    <a:pt x="39" y="109"/>
                  </a:cubicBezTo>
                  <a:cubicBezTo>
                    <a:pt x="39" y="110"/>
                    <a:pt x="39" y="110"/>
                    <a:pt x="39" y="110"/>
                  </a:cubicBezTo>
                  <a:cubicBezTo>
                    <a:pt x="39" y="110"/>
                    <a:pt x="40" y="110"/>
                    <a:pt x="40" y="110"/>
                  </a:cubicBezTo>
                  <a:cubicBezTo>
                    <a:pt x="40" y="110"/>
                    <a:pt x="40" y="110"/>
                    <a:pt x="40" y="110"/>
                  </a:cubicBezTo>
                  <a:cubicBezTo>
                    <a:pt x="40" y="110"/>
                    <a:pt x="39" y="110"/>
                    <a:pt x="40" y="110"/>
                  </a:cubicBezTo>
                  <a:cubicBezTo>
                    <a:pt x="40" y="110"/>
                    <a:pt x="40" y="110"/>
                    <a:pt x="40" y="110"/>
                  </a:cubicBezTo>
                  <a:cubicBezTo>
                    <a:pt x="40" y="110"/>
                    <a:pt x="40" y="110"/>
                    <a:pt x="40" y="110"/>
                  </a:cubicBezTo>
                  <a:cubicBezTo>
                    <a:pt x="40" y="110"/>
                    <a:pt x="40" y="110"/>
                    <a:pt x="40" y="110"/>
                  </a:cubicBezTo>
                  <a:cubicBezTo>
                    <a:pt x="40" y="110"/>
                    <a:pt x="40" y="111"/>
                    <a:pt x="40" y="111"/>
                  </a:cubicBezTo>
                  <a:cubicBezTo>
                    <a:pt x="40" y="111"/>
                    <a:pt x="40" y="111"/>
                    <a:pt x="40" y="111"/>
                  </a:cubicBezTo>
                  <a:cubicBezTo>
                    <a:pt x="40" y="111"/>
                    <a:pt x="40" y="111"/>
                    <a:pt x="40" y="111"/>
                  </a:cubicBezTo>
                  <a:cubicBezTo>
                    <a:pt x="40" y="111"/>
                    <a:pt x="40" y="111"/>
                    <a:pt x="40" y="111"/>
                  </a:cubicBezTo>
                  <a:cubicBezTo>
                    <a:pt x="40" y="111"/>
                    <a:pt x="40" y="111"/>
                    <a:pt x="40" y="111"/>
                  </a:cubicBezTo>
                  <a:cubicBezTo>
                    <a:pt x="40" y="111"/>
                    <a:pt x="40" y="112"/>
                    <a:pt x="40" y="112"/>
                  </a:cubicBezTo>
                  <a:cubicBezTo>
                    <a:pt x="40" y="112"/>
                    <a:pt x="40" y="112"/>
                    <a:pt x="40" y="112"/>
                  </a:cubicBezTo>
                  <a:cubicBezTo>
                    <a:pt x="40" y="112"/>
                    <a:pt x="40" y="112"/>
                    <a:pt x="40" y="112"/>
                  </a:cubicBezTo>
                  <a:cubicBezTo>
                    <a:pt x="40" y="112"/>
                    <a:pt x="40" y="112"/>
                    <a:pt x="40" y="112"/>
                  </a:cubicBezTo>
                  <a:cubicBezTo>
                    <a:pt x="40" y="112"/>
                    <a:pt x="40" y="112"/>
                    <a:pt x="40" y="112"/>
                  </a:cubicBezTo>
                  <a:cubicBezTo>
                    <a:pt x="41" y="113"/>
                    <a:pt x="41" y="113"/>
                    <a:pt x="41" y="113"/>
                  </a:cubicBezTo>
                  <a:cubicBezTo>
                    <a:pt x="41" y="114"/>
                    <a:pt x="41" y="114"/>
                    <a:pt x="41" y="114"/>
                  </a:cubicBezTo>
                  <a:cubicBezTo>
                    <a:pt x="41" y="114"/>
                    <a:pt x="41" y="114"/>
                    <a:pt x="41" y="114"/>
                  </a:cubicBezTo>
                  <a:cubicBezTo>
                    <a:pt x="41" y="114"/>
                    <a:pt x="41" y="114"/>
                    <a:pt x="41" y="114"/>
                  </a:cubicBezTo>
                  <a:cubicBezTo>
                    <a:pt x="41" y="114"/>
                    <a:pt x="41" y="114"/>
                    <a:pt x="41" y="114"/>
                  </a:cubicBezTo>
                  <a:cubicBezTo>
                    <a:pt x="41" y="114"/>
                    <a:pt x="41" y="114"/>
                    <a:pt x="41"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3"/>
                  </a:cubicBezTo>
                  <a:cubicBezTo>
                    <a:pt x="42" y="113"/>
                    <a:pt x="42" y="113"/>
                    <a:pt x="42" y="113"/>
                  </a:cubicBezTo>
                  <a:cubicBezTo>
                    <a:pt x="42" y="113"/>
                    <a:pt x="42" y="113"/>
                    <a:pt x="42"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2"/>
                    <a:pt x="43" y="112"/>
                  </a:cubicBezTo>
                  <a:cubicBezTo>
                    <a:pt x="43" y="112"/>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2" y="114"/>
                    <a:pt x="42" y="114"/>
                    <a:pt x="42" y="114"/>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6"/>
                    <a:pt x="42" y="116"/>
                    <a:pt x="42" y="116"/>
                  </a:cubicBezTo>
                  <a:cubicBezTo>
                    <a:pt x="42" y="116"/>
                    <a:pt x="42" y="116"/>
                    <a:pt x="42" y="116"/>
                  </a:cubicBezTo>
                  <a:cubicBezTo>
                    <a:pt x="42" y="116"/>
                    <a:pt x="42" y="116"/>
                    <a:pt x="42" y="116"/>
                  </a:cubicBezTo>
                  <a:cubicBezTo>
                    <a:pt x="42" y="116"/>
                    <a:pt x="42" y="116"/>
                    <a:pt x="42" y="116"/>
                  </a:cubicBezTo>
                  <a:cubicBezTo>
                    <a:pt x="42" y="116"/>
                    <a:pt x="42" y="116"/>
                    <a:pt x="42" y="116"/>
                  </a:cubicBezTo>
                  <a:cubicBezTo>
                    <a:pt x="43" y="117"/>
                    <a:pt x="43" y="117"/>
                    <a:pt x="43" y="117"/>
                  </a:cubicBezTo>
                  <a:cubicBezTo>
                    <a:pt x="43" y="116"/>
                    <a:pt x="43" y="116"/>
                    <a:pt x="43" y="116"/>
                  </a:cubicBezTo>
                  <a:cubicBezTo>
                    <a:pt x="43" y="116"/>
                    <a:pt x="43" y="116"/>
                    <a:pt x="43" y="116"/>
                  </a:cubicBezTo>
                  <a:cubicBezTo>
                    <a:pt x="43" y="116"/>
                    <a:pt x="43" y="116"/>
                    <a:pt x="43" y="116"/>
                  </a:cubicBezTo>
                  <a:cubicBezTo>
                    <a:pt x="43" y="116"/>
                    <a:pt x="43" y="117"/>
                    <a:pt x="43" y="117"/>
                  </a:cubicBezTo>
                  <a:cubicBezTo>
                    <a:pt x="43" y="117"/>
                    <a:pt x="43" y="117"/>
                    <a:pt x="43" y="117"/>
                  </a:cubicBezTo>
                  <a:cubicBezTo>
                    <a:pt x="43" y="117"/>
                    <a:pt x="43" y="117"/>
                    <a:pt x="43" y="117"/>
                  </a:cubicBezTo>
                  <a:cubicBezTo>
                    <a:pt x="43" y="117"/>
                    <a:pt x="43" y="117"/>
                    <a:pt x="43" y="117"/>
                  </a:cubicBezTo>
                  <a:cubicBezTo>
                    <a:pt x="43" y="117"/>
                    <a:pt x="44" y="117"/>
                    <a:pt x="44" y="117"/>
                  </a:cubicBezTo>
                  <a:cubicBezTo>
                    <a:pt x="44" y="117"/>
                    <a:pt x="44" y="117"/>
                    <a:pt x="44" y="117"/>
                  </a:cubicBezTo>
                  <a:cubicBezTo>
                    <a:pt x="44" y="117"/>
                    <a:pt x="43" y="117"/>
                    <a:pt x="43" y="117"/>
                  </a:cubicBezTo>
                  <a:cubicBezTo>
                    <a:pt x="43" y="117"/>
                    <a:pt x="43" y="117"/>
                    <a:pt x="43" y="117"/>
                  </a:cubicBezTo>
                  <a:cubicBezTo>
                    <a:pt x="43" y="117"/>
                    <a:pt x="44" y="117"/>
                    <a:pt x="44" y="117"/>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6" y="113"/>
                    <a:pt x="46" y="113"/>
                  </a:cubicBezTo>
                  <a:cubicBezTo>
                    <a:pt x="46" y="113"/>
                    <a:pt x="46" y="113"/>
                    <a:pt x="46" y="113"/>
                  </a:cubicBezTo>
                  <a:cubicBezTo>
                    <a:pt x="46" y="113"/>
                    <a:pt x="46" y="113"/>
                    <a:pt x="46" y="114"/>
                  </a:cubicBezTo>
                  <a:cubicBezTo>
                    <a:pt x="46" y="114"/>
                    <a:pt x="46" y="114"/>
                    <a:pt x="46" y="114"/>
                  </a:cubicBezTo>
                  <a:cubicBezTo>
                    <a:pt x="46" y="114"/>
                    <a:pt x="46" y="114"/>
                    <a:pt x="46" y="114"/>
                  </a:cubicBezTo>
                  <a:cubicBezTo>
                    <a:pt x="46" y="114"/>
                    <a:pt x="46" y="114"/>
                    <a:pt x="46" y="114"/>
                  </a:cubicBezTo>
                  <a:cubicBezTo>
                    <a:pt x="46" y="114"/>
                    <a:pt x="45" y="114"/>
                    <a:pt x="45" y="114"/>
                  </a:cubicBezTo>
                  <a:cubicBezTo>
                    <a:pt x="45" y="114"/>
                    <a:pt x="46" y="114"/>
                    <a:pt x="46" y="114"/>
                  </a:cubicBezTo>
                  <a:cubicBezTo>
                    <a:pt x="46" y="114"/>
                    <a:pt x="46" y="114"/>
                    <a:pt x="46" y="114"/>
                  </a:cubicBezTo>
                  <a:cubicBezTo>
                    <a:pt x="46" y="114"/>
                    <a:pt x="46" y="114"/>
                    <a:pt x="46" y="114"/>
                  </a:cubicBezTo>
                  <a:cubicBezTo>
                    <a:pt x="46" y="114"/>
                    <a:pt x="46" y="114"/>
                    <a:pt x="46" y="114"/>
                  </a:cubicBezTo>
                  <a:cubicBezTo>
                    <a:pt x="46" y="114"/>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6"/>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4"/>
                    <a:pt x="47" y="114"/>
                  </a:cubicBezTo>
                  <a:cubicBezTo>
                    <a:pt x="47" y="114"/>
                    <a:pt x="47" y="114"/>
                    <a:pt x="47" y="114"/>
                  </a:cubicBezTo>
                  <a:cubicBezTo>
                    <a:pt x="47" y="114"/>
                    <a:pt x="47" y="114"/>
                    <a:pt x="47" y="114"/>
                  </a:cubicBezTo>
                  <a:cubicBezTo>
                    <a:pt x="47"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3"/>
                    <a:pt x="48" y="113"/>
                  </a:cubicBezTo>
                  <a:cubicBezTo>
                    <a:pt x="48"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4"/>
                    <a:pt x="49"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6"/>
                    <a:pt x="48"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7"/>
                    <a:pt x="49" y="117"/>
                  </a:cubicBezTo>
                  <a:cubicBezTo>
                    <a:pt x="49" y="117"/>
                    <a:pt x="48" y="117"/>
                    <a:pt x="48" y="117"/>
                  </a:cubicBezTo>
                  <a:cubicBezTo>
                    <a:pt x="48" y="117"/>
                    <a:pt x="48" y="117"/>
                    <a:pt x="48" y="117"/>
                  </a:cubicBezTo>
                  <a:cubicBezTo>
                    <a:pt x="48" y="117"/>
                    <a:pt x="48" y="117"/>
                    <a:pt x="48" y="117"/>
                  </a:cubicBezTo>
                  <a:cubicBezTo>
                    <a:pt x="48" y="117"/>
                    <a:pt x="48" y="117"/>
                    <a:pt x="48" y="117"/>
                  </a:cubicBezTo>
                  <a:cubicBezTo>
                    <a:pt x="48" y="117"/>
                    <a:pt x="48" y="117"/>
                    <a:pt x="48" y="117"/>
                  </a:cubicBezTo>
                  <a:cubicBezTo>
                    <a:pt x="48" y="117"/>
                    <a:pt x="48" y="117"/>
                    <a:pt x="48" y="117"/>
                  </a:cubicBezTo>
                  <a:cubicBezTo>
                    <a:pt x="48" y="117"/>
                    <a:pt x="47" y="117"/>
                    <a:pt x="47" y="117"/>
                  </a:cubicBezTo>
                  <a:cubicBezTo>
                    <a:pt x="47" y="117"/>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9"/>
                    <a:pt x="47" y="119"/>
                    <a:pt x="47" y="119"/>
                  </a:cubicBezTo>
                  <a:cubicBezTo>
                    <a:pt x="47" y="119"/>
                    <a:pt x="47" y="119"/>
                    <a:pt x="47" y="119"/>
                  </a:cubicBezTo>
                  <a:cubicBezTo>
                    <a:pt x="47" y="119"/>
                    <a:pt x="47" y="119"/>
                    <a:pt x="47"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7" y="120"/>
                    <a:pt x="47" y="120"/>
                  </a:cubicBezTo>
                  <a:cubicBezTo>
                    <a:pt x="47" y="120"/>
                    <a:pt x="47" y="120"/>
                    <a:pt x="47" y="120"/>
                  </a:cubicBezTo>
                  <a:cubicBezTo>
                    <a:pt x="47" y="120"/>
                    <a:pt x="47" y="120"/>
                    <a:pt x="47" y="120"/>
                  </a:cubicBezTo>
                  <a:cubicBezTo>
                    <a:pt x="47" y="120"/>
                    <a:pt x="47" y="120"/>
                    <a:pt x="47" y="120"/>
                  </a:cubicBezTo>
                  <a:cubicBezTo>
                    <a:pt x="47" y="120"/>
                    <a:pt x="46" y="120"/>
                    <a:pt x="46" y="120"/>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2"/>
                    <a:pt x="46" y="122"/>
                  </a:cubicBezTo>
                  <a:cubicBezTo>
                    <a:pt x="46" y="122"/>
                    <a:pt x="46" y="122"/>
                    <a:pt x="46" y="122"/>
                  </a:cubicBezTo>
                  <a:cubicBezTo>
                    <a:pt x="46" y="122"/>
                    <a:pt x="46" y="122"/>
                    <a:pt x="46" y="122"/>
                  </a:cubicBezTo>
                  <a:cubicBezTo>
                    <a:pt x="46" y="122"/>
                    <a:pt x="46" y="122"/>
                    <a:pt x="46" y="122"/>
                  </a:cubicBezTo>
                  <a:cubicBezTo>
                    <a:pt x="46" y="122"/>
                    <a:pt x="47" y="122"/>
                    <a:pt x="47" y="122"/>
                  </a:cubicBezTo>
                  <a:cubicBezTo>
                    <a:pt x="47" y="123"/>
                    <a:pt x="47" y="123"/>
                    <a:pt x="47" y="123"/>
                  </a:cubicBezTo>
                  <a:cubicBezTo>
                    <a:pt x="47" y="123"/>
                    <a:pt x="47" y="123"/>
                    <a:pt x="47" y="123"/>
                  </a:cubicBezTo>
                  <a:cubicBezTo>
                    <a:pt x="47" y="123"/>
                    <a:pt x="47" y="122"/>
                    <a:pt x="47" y="122"/>
                  </a:cubicBezTo>
                  <a:cubicBezTo>
                    <a:pt x="47" y="122"/>
                    <a:pt x="47" y="122"/>
                    <a:pt x="47" y="122"/>
                  </a:cubicBezTo>
                  <a:cubicBezTo>
                    <a:pt x="47" y="122"/>
                    <a:pt x="47" y="123"/>
                    <a:pt x="47" y="123"/>
                  </a:cubicBezTo>
                  <a:cubicBezTo>
                    <a:pt x="47" y="123"/>
                    <a:pt x="47" y="123"/>
                    <a:pt x="47" y="123"/>
                  </a:cubicBezTo>
                  <a:cubicBezTo>
                    <a:pt x="47" y="123"/>
                    <a:pt x="47" y="123"/>
                    <a:pt x="47" y="123"/>
                  </a:cubicBezTo>
                  <a:cubicBezTo>
                    <a:pt x="46" y="123"/>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5" y="121"/>
                    <a:pt x="45" y="121"/>
                    <a:pt x="45" y="121"/>
                  </a:cubicBezTo>
                  <a:cubicBezTo>
                    <a:pt x="45" y="121"/>
                    <a:pt x="45" y="121"/>
                    <a:pt x="45" y="121"/>
                  </a:cubicBezTo>
                  <a:cubicBezTo>
                    <a:pt x="45" y="121"/>
                    <a:pt x="45" y="121"/>
                    <a:pt x="45" y="121"/>
                  </a:cubicBezTo>
                  <a:cubicBezTo>
                    <a:pt x="45" y="121"/>
                    <a:pt x="45" y="122"/>
                    <a:pt x="45" y="122"/>
                  </a:cubicBezTo>
                  <a:cubicBezTo>
                    <a:pt x="45" y="122"/>
                    <a:pt x="45" y="122"/>
                    <a:pt x="45" y="122"/>
                  </a:cubicBezTo>
                  <a:cubicBezTo>
                    <a:pt x="45" y="122"/>
                    <a:pt x="45" y="123"/>
                    <a:pt x="45" y="123"/>
                  </a:cubicBezTo>
                  <a:cubicBezTo>
                    <a:pt x="45" y="123"/>
                    <a:pt x="45" y="124"/>
                    <a:pt x="45" y="124"/>
                  </a:cubicBezTo>
                  <a:cubicBezTo>
                    <a:pt x="45" y="124"/>
                    <a:pt x="45" y="124"/>
                    <a:pt x="45" y="124"/>
                  </a:cubicBezTo>
                  <a:cubicBezTo>
                    <a:pt x="45" y="124"/>
                    <a:pt x="45" y="125"/>
                    <a:pt x="45" y="125"/>
                  </a:cubicBezTo>
                  <a:cubicBezTo>
                    <a:pt x="45" y="125"/>
                    <a:pt x="45" y="125"/>
                    <a:pt x="45" y="125"/>
                  </a:cubicBezTo>
                  <a:cubicBezTo>
                    <a:pt x="45" y="125"/>
                    <a:pt x="45" y="125"/>
                    <a:pt x="45" y="125"/>
                  </a:cubicBezTo>
                  <a:cubicBezTo>
                    <a:pt x="45" y="125"/>
                    <a:pt x="45" y="125"/>
                    <a:pt x="46" y="125"/>
                  </a:cubicBezTo>
                  <a:cubicBezTo>
                    <a:pt x="46" y="126"/>
                    <a:pt x="46" y="126"/>
                    <a:pt x="46" y="126"/>
                  </a:cubicBezTo>
                  <a:cubicBezTo>
                    <a:pt x="46" y="126"/>
                    <a:pt x="46" y="126"/>
                    <a:pt x="46" y="126"/>
                  </a:cubicBezTo>
                  <a:cubicBezTo>
                    <a:pt x="46" y="126"/>
                    <a:pt x="46" y="126"/>
                    <a:pt x="46" y="126"/>
                  </a:cubicBezTo>
                  <a:cubicBezTo>
                    <a:pt x="46" y="126"/>
                    <a:pt x="47" y="126"/>
                    <a:pt x="47" y="126"/>
                  </a:cubicBezTo>
                  <a:cubicBezTo>
                    <a:pt x="47" y="126"/>
                    <a:pt x="47" y="126"/>
                    <a:pt x="47" y="126"/>
                  </a:cubicBezTo>
                  <a:cubicBezTo>
                    <a:pt x="47" y="126"/>
                    <a:pt x="47" y="126"/>
                    <a:pt x="47" y="126"/>
                  </a:cubicBezTo>
                  <a:cubicBezTo>
                    <a:pt x="47" y="126"/>
                    <a:pt x="48" y="126"/>
                    <a:pt x="48" y="126"/>
                  </a:cubicBezTo>
                  <a:cubicBezTo>
                    <a:pt x="48" y="126"/>
                    <a:pt x="48" y="126"/>
                    <a:pt x="48" y="126"/>
                  </a:cubicBezTo>
                  <a:cubicBezTo>
                    <a:pt x="48" y="125"/>
                    <a:pt x="48" y="125"/>
                    <a:pt x="48" y="125"/>
                  </a:cubicBezTo>
                  <a:cubicBezTo>
                    <a:pt x="48" y="125"/>
                    <a:pt x="48" y="125"/>
                    <a:pt x="48" y="125"/>
                  </a:cubicBezTo>
                  <a:cubicBezTo>
                    <a:pt x="48" y="125"/>
                    <a:pt x="48" y="126"/>
                    <a:pt x="48" y="126"/>
                  </a:cubicBezTo>
                  <a:cubicBezTo>
                    <a:pt x="48" y="126"/>
                    <a:pt x="48" y="126"/>
                    <a:pt x="48" y="126"/>
                  </a:cubicBezTo>
                  <a:cubicBezTo>
                    <a:pt x="48" y="126"/>
                    <a:pt x="48" y="126"/>
                    <a:pt x="48" y="126"/>
                  </a:cubicBezTo>
                  <a:cubicBezTo>
                    <a:pt x="48"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6" y="126"/>
                    <a:pt x="46"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7"/>
                    <a:pt x="47" y="127"/>
                  </a:cubicBezTo>
                  <a:cubicBezTo>
                    <a:pt x="47"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5" y="128"/>
                    <a:pt x="45" y="128"/>
                    <a:pt x="45" y="128"/>
                  </a:cubicBezTo>
                  <a:cubicBezTo>
                    <a:pt x="45" y="128"/>
                    <a:pt x="45" y="128"/>
                    <a:pt x="45" y="128"/>
                  </a:cubicBezTo>
                  <a:cubicBezTo>
                    <a:pt x="45" y="128"/>
                    <a:pt x="45" y="128"/>
                    <a:pt x="45" y="128"/>
                  </a:cubicBezTo>
                  <a:cubicBezTo>
                    <a:pt x="45" y="128"/>
                    <a:pt x="45" y="128"/>
                    <a:pt x="45" y="128"/>
                  </a:cubicBezTo>
                  <a:cubicBezTo>
                    <a:pt x="45" y="128"/>
                    <a:pt x="45" y="128"/>
                    <a:pt x="45" y="128"/>
                  </a:cubicBezTo>
                  <a:cubicBezTo>
                    <a:pt x="45" y="129"/>
                    <a:pt x="45" y="129"/>
                    <a:pt x="45" y="129"/>
                  </a:cubicBezTo>
                  <a:cubicBezTo>
                    <a:pt x="45" y="129"/>
                    <a:pt x="45" y="129"/>
                    <a:pt x="45" y="129"/>
                  </a:cubicBezTo>
                  <a:cubicBezTo>
                    <a:pt x="45" y="129"/>
                    <a:pt x="45" y="129"/>
                    <a:pt x="45" y="129"/>
                  </a:cubicBezTo>
                  <a:cubicBezTo>
                    <a:pt x="45" y="129"/>
                    <a:pt x="44" y="129"/>
                    <a:pt x="44" y="130"/>
                  </a:cubicBezTo>
                  <a:cubicBezTo>
                    <a:pt x="44" y="130"/>
                    <a:pt x="44" y="130"/>
                    <a:pt x="44" y="130"/>
                  </a:cubicBezTo>
                  <a:cubicBezTo>
                    <a:pt x="44" y="130"/>
                    <a:pt x="44" y="130"/>
                    <a:pt x="44" y="130"/>
                  </a:cubicBezTo>
                  <a:cubicBezTo>
                    <a:pt x="44" y="130"/>
                    <a:pt x="44" y="130"/>
                    <a:pt x="44" y="130"/>
                  </a:cubicBezTo>
                  <a:cubicBezTo>
                    <a:pt x="44" y="130"/>
                    <a:pt x="44" y="131"/>
                    <a:pt x="44" y="131"/>
                  </a:cubicBezTo>
                  <a:cubicBezTo>
                    <a:pt x="44" y="131"/>
                    <a:pt x="44" y="131"/>
                    <a:pt x="44" y="131"/>
                  </a:cubicBezTo>
                  <a:cubicBezTo>
                    <a:pt x="44" y="131"/>
                    <a:pt x="44" y="131"/>
                    <a:pt x="44"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6" y="133"/>
                    <a:pt x="46" y="133"/>
                    <a:pt x="46" y="133"/>
                  </a:cubicBezTo>
                  <a:cubicBezTo>
                    <a:pt x="46" y="133"/>
                    <a:pt x="46" y="133"/>
                    <a:pt x="46" y="133"/>
                  </a:cubicBezTo>
                  <a:cubicBezTo>
                    <a:pt x="46" y="133"/>
                    <a:pt x="46" y="133"/>
                    <a:pt x="46" y="133"/>
                  </a:cubicBezTo>
                  <a:cubicBezTo>
                    <a:pt x="46" y="133"/>
                    <a:pt x="46" y="133"/>
                    <a:pt x="46" y="133"/>
                  </a:cubicBezTo>
                  <a:cubicBezTo>
                    <a:pt x="46" y="133"/>
                    <a:pt x="46" y="133"/>
                    <a:pt x="46" y="133"/>
                  </a:cubicBezTo>
                  <a:cubicBezTo>
                    <a:pt x="46" y="133"/>
                    <a:pt x="46" y="134"/>
                    <a:pt x="46" y="134"/>
                  </a:cubicBezTo>
                  <a:cubicBezTo>
                    <a:pt x="46" y="134"/>
                    <a:pt x="46" y="134"/>
                    <a:pt x="46" y="134"/>
                  </a:cubicBezTo>
                  <a:cubicBezTo>
                    <a:pt x="46" y="134"/>
                    <a:pt x="46" y="134"/>
                    <a:pt x="46" y="134"/>
                  </a:cubicBezTo>
                  <a:cubicBezTo>
                    <a:pt x="46" y="134"/>
                    <a:pt x="46" y="134"/>
                    <a:pt x="46" y="135"/>
                  </a:cubicBezTo>
                  <a:cubicBezTo>
                    <a:pt x="46" y="135"/>
                    <a:pt x="46" y="135"/>
                    <a:pt x="46" y="135"/>
                  </a:cubicBezTo>
                  <a:cubicBezTo>
                    <a:pt x="46" y="135"/>
                    <a:pt x="46" y="135"/>
                    <a:pt x="46" y="135"/>
                  </a:cubicBezTo>
                  <a:cubicBezTo>
                    <a:pt x="46" y="135"/>
                    <a:pt x="46" y="135"/>
                    <a:pt x="46" y="135"/>
                  </a:cubicBezTo>
                  <a:cubicBezTo>
                    <a:pt x="46" y="135"/>
                    <a:pt x="47" y="135"/>
                    <a:pt x="47" y="135"/>
                  </a:cubicBezTo>
                  <a:cubicBezTo>
                    <a:pt x="47" y="135"/>
                    <a:pt x="47" y="135"/>
                    <a:pt x="47" y="135"/>
                  </a:cubicBezTo>
                  <a:cubicBezTo>
                    <a:pt x="47" y="135"/>
                    <a:pt x="47" y="135"/>
                    <a:pt x="47" y="135"/>
                  </a:cubicBezTo>
                  <a:cubicBezTo>
                    <a:pt x="47" y="135"/>
                    <a:pt x="47" y="135"/>
                    <a:pt x="47" y="135"/>
                  </a:cubicBezTo>
                  <a:cubicBezTo>
                    <a:pt x="47" y="135"/>
                    <a:pt x="47" y="136"/>
                    <a:pt x="47" y="136"/>
                  </a:cubicBezTo>
                  <a:cubicBezTo>
                    <a:pt x="47" y="136"/>
                    <a:pt x="47"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5"/>
                    <a:pt x="49" y="135"/>
                    <a:pt x="49" y="135"/>
                  </a:cubicBezTo>
                  <a:cubicBezTo>
                    <a:pt x="49" y="135"/>
                    <a:pt x="49" y="135"/>
                    <a:pt x="49" y="135"/>
                  </a:cubicBezTo>
                  <a:cubicBezTo>
                    <a:pt x="49" y="135"/>
                    <a:pt x="49" y="135"/>
                    <a:pt x="49" y="135"/>
                  </a:cubicBezTo>
                  <a:cubicBezTo>
                    <a:pt x="50" y="135"/>
                    <a:pt x="50" y="135"/>
                    <a:pt x="50" y="135"/>
                  </a:cubicBezTo>
                  <a:cubicBezTo>
                    <a:pt x="50" y="135"/>
                    <a:pt x="50" y="135"/>
                    <a:pt x="50" y="135"/>
                  </a:cubicBezTo>
                  <a:cubicBezTo>
                    <a:pt x="50" y="135"/>
                    <a:pt x="50" y="135"/>
                    <a:pt x="50" y="135"/>
                  </a:cubicBezTo>
                  <a:cubicBezTo>
                    <a:pt x="50" y="135"/>
                    <a:pt x="50" y="135"/>
                    <a:pt x="50" y="135"/>
                  </a:cubicBezTo>
                  <a:cubicBezTo>
                    <a:pt x="50"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0" y="135"/>
                    <a:pt x="50" y="135"/>
                  </a:cubicBezTo>
                  <a:cubicBezTo>
                    <a:pt x="50" y="135"/>
                    <a:pt x="50" y="135"/>
                    <a:pt x="50" y="135"/>
                  </a:cubicBezTo>
                  <a:cubicBezTo>
                    <a:pt x="50" y="135"/>
                    <a:pt x="50" y="135"/>
                    <a:pt x="50" y="135"/>
                  </a:cubicBezTo>
                  <a:cubicBezTo>
                    <a:pt x="50" y="135"/>
                    <a:pt x="50" y="136"/>
                    <a:pt x="50" y="136"/>
                  </a:cubicBezTo>
                  <a:cubicBezTo>
                    <a:pt x="50" y="136"/>
                    <a:pt x="50" y="136"/>
                    <a:pt x="50"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7"/>
                    <a:pt x="49" y="137"/>
                    <a:pt x="49" y="137"/>
                  </a:cubicBezTo>
                  <a:cubicBezTo>
                    <a:pt x="49" y="137"/>
                    <a:pt x="49" y="137"/>
                    <a:pt x="49" y="137"/>
                  </a:cubicBezTo>
                  <a:cubicBezTo>
                    <a:pt x="49" y="137"/>
                    <a:pt x="49" y="137"/>
                    <a:pt x="49" y="137"/>
                  </a:cubicBezTo>
                  <a:cubicBezTo>
                    <a:pt x="49" y="137"/>
                    <a:pt x="48" y="137"/>
                    <a:pt x="48" y="136"/>
                  </a:cubicBezTo>
                  <a:cubicBezTo>
                    <a:pt x="48" y="136"/>
                    <a:pt x="48" y="136"/>
                    <a:pt x="48" y="136"/>
                  </a:cubicBezTo>
                  <a:cubicBezTo>
                    <a:pt x="48" y="136"/>
                    <a:pt x="48" y="136"/>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7" y="137"/>
                    <a:pt x="47" y="137"/>
                    <a:pt x="47" y="137"/>
                  </a:cubicBezTo>
                  <a:cubicBezTo>
                    <a:pt x="47" y="137"/>
                    <a:pt x="47" y="137"/>
                    <a:pt x="47" y="137"/>
                  </a:cubicBezTo>
                  <a:cubicBezTo>
                    <a:pt x="47" y="137"/>
                    <a:pt x="47" y="137"/>
                    <a:pt x="47" y="137"/>
                  </a:cubicBezTo>
                  <a:cubicBezTo>
                    <a:pt x="47" y="137"/>
                    <a:pt x="47" y="137"/>
                    <a:pt x="47" y="137"/>
                  </a:cubicBezTo>
                  <a:cubicBezTo>
                    <a:pt x="47" y="137"/>
                    <a:pt x="47" y="136"/>
                    <a:pt x="47" y="136"/>
                  </a:cubicBezTo>
                  <a:cubicBezTo>
                    <a:pt x="47" y="136"/>
                    <a:pt x="47" y="136"/>
                    <a:pt x="47" y="136"/>
                  </a:cubicBezTo>
                  <a:cubicBezTo>
                    <a:pt x="47" y="136"/>
                    <a:pt x="47" y="136"/>
                    <a:pt x="47" y="136"/>
                  </a:cubicBezTo>
                  <a:cubicBezTo>
                    <a:pt x="47" y="136"/>
                    <a:pt x="47" y="136"/>
                    <a:pt x="47" y="136"/>
                  </a:cubicBezTo>
                  <a:cubicBezTo>
                    <a:pt x="47" y="136"/>
                    <a:pt x="47" y="136"/>
                    <a:pt x="47"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4"/>
                    <a:pt x="46" y="134"/>
                    <a:pt x="46" y="134"/>
                  </a:cubicBezTo>
                  <a:cubicBezTo>
                    <a:pt x="46" y="134"/>
                    <a:pt x="46" y="134"/>
                    <a:pt x="46"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4" y="133"/>
                    <a:pt x="44" y="133"/>
                    <a:pt x="44" y="133"/>
                  </a:cubicBezTo>
                  <a:cubicBezTo>
                    <a:pt x="44" y="133"/>
                    <a:pt x="44" y="133"/>
                    <a:pt x="44" y="133"/>
                  </a:cubicBezTo>
                  <a:cubicBezTo>
                    <a:pt x="44" y="134"/>
                    <a:pt x="44" y="134"/>
                    <a:pt x="44" y="134"/>
                  </a:cubicBezTo>
                  <a:cubicBezTo>
                    <a:pt x="44" y="134"/>
                    <a:pt x="44" y="134"/>
                    <a:pt x="44" y="134"/>
                  </a:cubicBezTo>
                  <a:cubicBezTo>
                    <a:pt x="44" y="134"/>
                    <a:pt x="44" y="134"/>
                    <a:pt x="44"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5"/>
                    <a:pt x="43" y="135"/>
                    <a:pt x="43" y="135"/>
                  </a:cubicBezTo>
                  <a:cubicBezTo>
                    <a:pt x="43" y="135"/>
                    <a:pt x="43" y="135"/>
                    <a:pt x="43" y="135"/>
                  </a:cubicBezTo>
                  <a:cubicBezTo>
                    <a:pt x="43" y="135"/>
                    <a:pt x="43" y="135"/>
                    <a:pt x="43" y="135"/>
                  </a:cubicBezTo>
                  <a:cubicBezTo>
                    <a:pt x="43" y="135"/>
                    <a:pt x="43" y="135"/>
                    <a:pt x="43" y="135"/>
                  </a:cubicBezTo>
                  <a:cubicBezTo>
                    <a:pt x="43" y="135"/>
                    <a:pt x="43" y="135"/>
                    <a:pt x="43" y="135"/>
                  </a:cubicBezTo>
                  <a:cubicBezTo>
                    <a:pt x="43" y="136"/>
                    <a:pt x="43" y="136"/>
                    <a:pt x="43" y="136"/>
                  </a:cubicBezTo>
                  <a:cubicBezTo>
                    <a:pt x="43" y="136"/>
                    <a:pt x="44" y="136"/>
                    <a:pt x="44" y="136"/>
                  </a:cubicBezTo>
                  <a:cubicBezTo>
                    <a:pt x="44" y="136"/>
                    <a:pt x="44" y="136"/>
                    <a:pt x="44" y="136"/>
                  </a:cubicBezTo>
                  <a:cubicBezTo>
                    <a:pt x="44" y="136"/>
                    <a:pt x="44" y="136"/>
                    <a:pt x="44" y="136"/>
                  </a:cubicBezTo>
                  <a:cubicBezTo>
                    <a:pt x="44" y="136"/>
                    <a:pt x="44" y="136"/>
                    <a:pt x="44" y="136"/>
                  </a:cubicBezTo>
                  <a:cubicBezTo>
                    <a:pt x="44" y="136"/>
                    <a:pt x="44" y="136"/>
                    <a:pt x="44" y="136"/>
                  </a:cubicBezTo>
                  <a:cubicBezTo>
                    <a:pt x="44" y="136"/>
                    <a:pt x="44" y="136"/>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5" y="137"/>
                    <a:pt x="45" y="137"/>
                  </a:cubicBezTo>
                  <a:cubicBezTo>
                    <a:pt x="45"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8"/>
                    <a:pt x="44" y="138"/>
                  </a:cubicBezTo>
                  <a:cubicBezTo>
                    <a:pt x="44" y="138"/>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5" y="138"/>
                    <a:pt x="45" y="138"/>
                  </a:cubicBezTo>
                  <a:cubicBezTo>
                    <a:pt x="45"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3" y="138"/>
                  </a:cubicBezTo>
                  <a:cubicBezTo>
                    <a:pt x="43" y="138"/>
                    <a:pt x="43" y="138"/>
                    <a:pt x="43" y="137"/>
                  </a:cubicBezTo>
                  <a:cubicBezTo>
                    <a:pt x="43" y="137"/>
                    <a:pt x="43" y="137"/>
                    <a:pt x="43" y="137"/>
                  </a:cubicBezTo>
                  <a:cubicBezTo>
                    <a:pt x="43" y="137"/>
                    <a:pt x="43" y="137"/>
                    <a:pt x="43" y="137"/>
                  </a:cubicBezTo>
                  <a:cubicBezTo>
                    <a:pt x="42" y="137"/>
                    <a:pt x="42" y="137"/>
                    <a:pt x="42" y="137"/>
                  </a:cubicBezTo>
                  <a:cubicBezTo>
                    <a:pt x="42" y="137"/>
                    <a:pt x="42" y="137"/>
                    <a:pt x="42" y="137"/>
                  </a:cubicBezTo>
                  <a:cubicBezTo>
                    <a:pt x="42" y="136"/>
                    <a:pt x="42" y="136"/>
                    <a:pt x="42" y="136"/>
                  </a:cubicBezTo>
                  <a:cubicBezTo>
                    <a:pt x="42" y="136"/>
                    <a:pt x="42" y="136"/>
                    <a:pt x="42" y="136"/>
                  </a:cubicBezTo>
                  <a:cubicBezTo>
                    <a:pt x="42" y="136"/>
                    <a:pt x="42" y="136"/>
                    <a:pt x="42" y="136"/>
                  </a:cubicBezTo>
                  <a:cubicBezTo>
                    <a:pt x="41" y="136"/>
                    <a:pt x="41" y="136"/>
                    <a:pt x="41" y="1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30" name="Freeform 1632"/>
            <p:cNvSpPr>
              <a:spLocks/>
            </p:cNvSpPr>
            <p:nvPr/>
          </p:nvSpPr>
          <p:spPr bwMode="auto">
            <a:xfrm>
              <a:off x="5045075" y="7788275"/>
              <a:ext cx="17462" cy="25400"/>
            </a:xfrm>
            <a:custGeom>
              <a:avLst/>
              <a:gdLst>
                <a:gd name="T0" fmla="*/ 15 w 15"/>
                <a:gd name="T1" fmla="*/ 0 h 21"/>
                <a:gd name="T2" fmla="*/ 15 w 15"/>
                <a:gd name="T3" fmla="*/ 1 h 21"/>
                <a:gd name="T4" fmla="*/ 14 w 15"/>
                <a:gd name="T5" fmla="*/ 1 h 21"/>
                <a:gd name="T6" fmla="*/ 14 w 15"/>
                <a:gd name="T7" fmla="*/ 2 h 21"/>
                <a:gd name="T8" fmla="*/ 14 w 15"/>
                <a:gd name="T9" fmla="*/ 2 h 21"/>
                <a:gd name="T10" fmla="*/ 13 w 15"/>
                <a:gd name="T11" fmla="*/ 3 h 21"/>
                <a:gd name="T12" fmla="*/ 13 w 15"/>
                <a:gd name="T13" fmla="*/ 3 h 21"/>
                <a:gd name="T14" fmla="*/ 12 w 15"/>
                <a:gd name="T15" fmla="*/ 4 h 21"/>
                <a:gd name="T16" fmla="*/ 12 w 15"/>
                <a:gd name="T17" fmla="*/ 4 h 21"/>
                <a:gd name="T18" fmla="*/ 12 w 15"/>
                <a:gd name="T19" fmla="*/ 4 h 21"/>
                <a:gd name="T20" fmla="*/ 11 w 15"/>
                <a:gd name="T21" fmla="*/ 4 h 21"/>
                <a:gd name="T22" fmla="*/ 11 w 15"/>
                <a:gd name="T23" fmla="*/ 5 h 21"/>
                <a:gd name="T24" fmla="*/ 11 w 15"/>
                <a:gd name="T25" fmla="*/ 5 h 21"/>
                <a:gd name="T26" fmla="*/ 12 w 15"/>
                <a:gd name="T27" fmla="*/ 5 h 21"/>
                <a:gd name="T28" fmla="*/ 12 w 15"/>
                <a:gd name="T29" fmla="*/ 6 h 21"/>
                <a:gd name="T30" fmla="*/ 12 w 15"/>
                <a:gd name="T31" fmla="*/ 7 h 21"/>
                <a:gd name="T32" fmla="*/ 13 w 15"/>
                <a:gd name="T33" fmla="*/ 7 h 21"/>
                <a:gd name="T34" fmla="*/ 13 w 15"/>
                <a:gd name="T35" fmla="*/ 8 h 21"/>
                <a:gd name="T36" fmla="*/ 13 w 15"/>
                <a:gd name="T37" fmla="*/ 9 h 21"/>
                <a:gd name="T38" fmla="*/ 13 w 15"/>
                <a:gd name="T39" fmla="*/ 9 h 21"/>
                <a:gd name="T40" fmla="*/ 12 w 15"/>
                <a:gd name="T41" fmla="*/ 10 h 21"/>
                <a:gd name="T42" fmla="*/ 12 w 15"/>
                <a:gd name="T43" fmla="*/ 10 h 21"/>
                <a:gd name="T44" fmla="*/ 11 w 15"/>
                <a:gd name="T45" fmla="*/ 10 h 21"/>
                <a:gd name="T46" fmla="*/ 11 w 15"/>
                <a:gd name="T47" fmla="*/ 10 h 21"/>
                <a:gd name="T48" fmla="*/ 11 w 15"/>
                <a:gd name="T49" fmla="*/ 11 h 21"/>
                <a:gd name="T50" fmla="*/ 11 w 15"/>
                <a:gd name="T51" fmla="*/ 11 h 21"/>
                <a:gd name="T52" fmla="*/ 10 w 15"/>
                <a:gd name="T53" fmla="*/ 12 h 21"/>
                <a:gd name="T54" fmla="*/ 10 w 15"/>
                <a:gd name="T55" fmla="*/ 12 h 21"/>
                <a:gd name="T56" fmla="*/ 9 w 15"/>
                <a:gd name="T57" fmla="*/ 12 h 21"/>
                <a:gd name="T58" fmla="*/ 8 w 15"/>
                <a:gd name="T59" fmla="*/ 12 h 21"/>
                <a:gd name="T60" fmla="*/ 8 w 15"/>
                <a:gd name="T61" fmla="*/ 12 h 21"/>
                <a:gd name="T62" fmla="*/ 8 w 15"/>
                <a:gd name="T63" fmla="*/ 13 h 21"/>
                <a:gd name="T64" fmla="*/ 7 w 15"/>
                <a:gd name="T65" fmla="*/ 13 h 21"/>
                <a:gd name="T66" fmla="*/ 7 w 15"/>
                <a:gd name="T67" fmla="*/ 14 h 21"/>
                <a:gd name="T68" fmla="*/ 7 w 15"/>
                <a:gd name="T69" fmla="*/ 14 h 21"/>
                <a:gd name="T70" fmla="*/ 7 w 15"/>
                <a:gd name="T71" fmla="*/ 14 h 21"/>
                <a:gd name="T72" fmla="*/ 7 w 15"/>
                <a:gd name="T73" fmla="*/ 15 h 21"/>
                <a:gd name="T74" fmla="*/ 6 w 15"/>
                <a:gd name="T75" fmla="*/ 15 h 21"/>
                <a:gd name="T76" fmla="*/ 6 w 15"/>
                <a:gd name="T77" fmla="*/ 16 h 21"/>
                <a:gd name="T78" fmla="*/ 5 w 15"/>
                <a:gd name="T79" fmla="*/ 16 h 21"/>
                <a:gd name="T80" fmla="*/ 4 w 15"/>
                <a:gd name="T81" fmla="*/ 17 h 21"/>
                <a:gd name="T82" fmla="*/ 4 w 15"/>
                <a:gd name="T83" fmla="*/ 17 h 21"/>
                <a:gd name="T84" fmla="*/ 4 w 15"/>
                <a:gd name="T85" fmla="*/ 17 h 21"/>
                <a:gd name="T86" fmla="*/ 3 w 15"/>
                <a:gd name="T87" fmla="*/ 18 h 21"/>
                <a:gd name="T88" fmla="*/ 3 w 15"/>
                <a:gd name="T89" fmla="*/ 18 h 21"/>
                <a:gd name="T90" fmla="*/ 3 w 15"/>
                <a:gd name="T91" fmla="*/ 18 h 21"/>
                <a:gd name="T92" fmla="*/ 3 w 15"/>
                <a:gd name="T93" fmla="*/ 19 h 21"/>
                <a:gd name="T94" fmla="*/ 2 w 15"/>
                <a:gd name="T95" fmla="*/ 19 h 21"/>
                <a:gd name="T96" fmla="*/ 2 w 15"/>
                <a:gd name="T97" fmla="*/ 19 h 21"/>
                <a:gd name="T98" fmla="*/ 2 w 15"/>
                <a:gd name="T99" fmla="*/ 19 h 21"/>
                <a:gd name="T100" fmla="*/ 1 w 15"/>
                <a:gd name="T101" fmla="*/ 19 h 21"/>
                <a:gd name="T102" fmla="*/ 1 w 15"/>
                <a:gd name="T103" fmla="*/ 19 h 21"/>
                <a:gd name="T104" fmla="*/ 1 w 15"/>
                <a:gd name="T105" fmla="*/ 20 h 21"/>
                <a:gd name="T106" fmla="*/ 1 w 15"/>
                <a:gd name="T10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 h="21">
                  <a:moveTo>
                    <a:pt x="15" y="0"/>
                  </a:move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4"/>
                    <a:pt x="13" y="4"/>
                  </a:cubicBezTo>
                  <a:cubicBezTo>
                    <a:pt x="13"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2" y="8"/>
                  </a:cubicBezTo>
                  <a:cubicBezTo>
                    <a:pt x="12"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1"/>
                  </a:cubicBezTo>
                  <a:cubicBezTo>
                    <a:pt x="10" y="11"/>
                    <a:pt x="10" y="12"/>
                    <a:pt x="10" y="12"/>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2"/>
                    <a:pt x="8" y="12"/>
                    <a:pt x="8" y="12"/>
                  </a:cubicBezTo>
                  <a:cubicBezTo>
                    <a:pt x="8" y="13"/>
                    <a:pt x="8" y="13"/>
                    <a:pt x="8" y="13"/>
                  </a:cubicBezTo>
                  <a:cubicBezTo>
                    <a:pt x="8" y="13"/>
                    <a:pt x="8" y="13"/>
                    <a:pt x="8" y="13"/>
                  </a:cubicBezTo>
                  <a:cubicBezTo>
                    <a:pt x="8" y="13"/>
                    <a:pt x="8" y="13"/>
                    <a:pt x="8"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8"/>
                    <a:pt x="4"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0" y="21"/>
                    <a:pt x="0" y="21"/>
                    <a:pt x="0" y="21"/>
                  </a:cubicBezTo>
                  <a:cubicBezTo>
                    <a:pt x="0" y="21"/>
                    <a:pt x="0" y="21"/>
                    <a:pt x="0"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grpSp>
      <p:grpSp>
        <p:nvGrpSpPr>
          <p:cNvPr id="631" name="Group 630"/>
          <p:cNvGrpSpPr/>
          <p:nvPr/>
        </p:nvGrpSpPr>
        <p:grpSpPr>
          <a:xfrm>
            <a:off x="4801443" y="4704598"/>
            <a:ext cx="288000" cy="288000"/>
            <a:chOff x="306388" y="533400"/>
            <a:chExt cx="406399" cy="406400"/>
          </a:xfrm>
          <a:solidFill>
            <a:srgbClr val="DF536A"/>
          </a:solidFill>
        </p:grpSpPr>
        <p:sp>
          <p:nvSpPr>
            <p:cNvPr id="632" name="Freeform 7"/>
            <p:cNvSpPr>
              <a:spLocks/>
            </p:cNvSpPr>
            <p:nvPr/>
          </p:nvSpPr>
          <p:spPr bwMode="auto">
            <a:xfrm>
              <a:off x="306388" y="533400"/>
              <a:ext cx="184150" cy="406400"/>
            </a:xfrm>
            <a:custGeom>
              <a:avLst/>
              <a:gdLst>
                <a:gd name="T0" fmla="*/ 150 w 150"/>
                <a:gd name="T1" fmla="*/ 316 h 333"/>
                <a:gd name="T2" fmla="*/ 17 w 150"/>
                <a:gd name="T3" fmla="*/ 167 h 333"/>
                <a:gd name="T4" fmla="*/ 150 w 150"/>
                <a:gd name="T5" fmla="*/ 17 h 333"/>
                <a:gd name="T6" fmla="*/ 150 w 150"/>
                <a:gd name="T7" fmla="*/ 0 h 333"/>
                <a:gd name="T8" fmla="*/ 0 w 150"/>
                <a:gd name="T9" fmla="*/ 167 h 333"/>
                <a:gd name="T10" fmla="*/ 150 w 150"/>
                <a:gd name="T11" fmla="*/ 333 h 333"/>
                <a:gd name="T12" fmla="*/ 150 w 150"/>
                <a:gd name="T13" fmla="*/ 316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150" y="316"/>
                  </a:moveTo>
                  <a:cubicBezTo>
                    <a:pt x="75" y="308"/>
                    <a:pt x="17" y="244"/>
                    <a:pt x="17" y="167"/>
                  </a:cubicBezTo>
                  <a:cubicBezTo>
                    <a:pt x="17" y="89"/>
                    <a:pt x="75" y="25"/>
                    <a:pt x="150" y="17"/>
                  </a:cubicBezTo>
                  <a:cubicBezTo>
                    <a:pt x="150" y="0"/>
                    <a:pt x="150" y="0"/>
                    <a:pt x="150" y="0"/>
                  </a:cubicBezTo>
                  <a:cubicBezTo>
                    <a:pt x="66" y="9"/>
                    <a:pt x="0" y="80"/>
                    <a:pt x="0" y="167"/>
                  </a:cubicBezTo>
                  <a:cubicBezTo>
                    <a:pt x="0" y="253"/>
                    <a:pt x="66" y="325"/>
                    <a:pt x="150" y="333"/>
                  </a:cubicBezTo>
                  <a:lnTo>
                    <a:pt x="150"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33" name="Freeform 8"/>
            <p:cNvSpPr>
              <a:spLocks/>
            </p:cNvSpPr>
            <p:nvPr/>
          </p:nvSpPr>
          <p:spPr bwMode="auto">
            <a:xfrm>
              <a:off x="530225" y="533400"/>
              <a:ext cx="182562" cy="406400"/>
            </a:xfrm>
            <a:custGeom>
              <a:avLst/>
              <a:gdLst>
                <a:gd name="T0" fmla="*/ 0 w 150"/>
                <a:gd name="T1" fmla="*/ 0 h 333"/>
                <a:gd name="T2" fmla="*/ 0 w 150"/>
                <a:gd name="T3" fmla="*/ 17 h 333"/>
                <a:gd name="T4" fmla="*/ 133 w 150"/>
                <a:gd name="T5" fmla="*/ 167 h 333"/>
                <a:gd name="T6" fmla="*/ 0 w 150"/>
                <a:gd name="T7" fmla="*/ 316 h 333"/>
                <a:gd name="T8" fmla="*/ 0 w 150"/>
                <a:gd name="T9" fmla="*/ 333 h 333"/>
                <a:gd name="T10" fmla="*/ 150 w 150"/>
                <a:gd name="T11" fmla="*/ 167 h 333"/>
                <a:gd name="T12" fmla="*/ 0 w 150"/>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0" y="0"/>
                  </a:moveTo>
                  <a:cubicBezTo>
                    <a:pt x="0" y="17"/>
                    <a:pt x="0" y="17"/>
                    <a:pt x="0" y="17"/>
                  </a:cubicBezTo>
                  <a:cubicBezTo>
                    <a:pt x="75" y="25"/>
                    <a:pt x="133" y="89"/>
                    <a:pt x="133" y="167"/>
                  </a:cubicBezTo>
                  <a:cubicBezTo>
                    <a:pt x="133" y="244"/>
                    <a:pt x="75" y="308"/>
                    <a:pt x="0" y="316"/>
                  </a:cubicBezTo>
                  <a:cubicBezTo>
                    <a:pt x="0" y="333"/>
                    <a:pt x="0" y="333"/>
                    <a:pt x="0" y="333"/>
                  </a:cubicBezTo>
                  <a:cubicBezTo>
                    <a:pt x="84" y="325"/>
                    <a:pt x="150" y="253"/>
                    <a:pt x="150" y="167"/>
                  </a:cubicBezTo>
                  <a:cubicBezTo>
                    <a:pt x="150" y="80"/>
                    <a:pt x="84" y="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34" name="Rectangle 9"/>
            <p:cNvSpPr>
              <a:spLocks noChangeArrowheads="1"/>
            </p:cNvSpPr>
            <p:nvPr/>
          </p:nvSpPr>
          <p:spPr bwMode="auto">
            <a:xfrm>
              <a:off x="500063" y="595313"/>
              <a:ext cx="20637" cy="396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35" name="Rectangle 10"/>
            <p:cNvSpPr>
              <a:spLocks noChangeArrowheads="1"/>
            </p:cNvSpPr>
            <p:nvPr/>
          </p:nvSpPr>
          <p:spPr bwMode="auto">
            <a:xfrm>
              <a:off x="500063" y="839788"/>
              <a:ext cx="20637" cy="396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36" name="Freeform 11"/>
            <p:cNvSpPr>
              <a:spLocks/>
            </p:cNvSpPr>
            <p:nvPr/>
          </p:nvSpPr>
          <p:spPr bwMode="auto">
            <a:xfrm>
              <a:off x="441325" y="622300"/>
              <a:ext cx="138112" cy="230188"/>
            </a:xfrm>
            <a:custGeom>
              <a:avLst/>
              <a:gdLst>
                <a:gd name="T0" fmla="*/ 57 w 113"/>
                <a:gd name="T1" fmla="*/ 85 h 188"/>
                <a:gd name="T2" fmla="*/ 57 w 113"/>
                <a:gd name="T3" fmla="*/ 85 h 188"/>
                <a:gd name="T4" fmla="*/ 19 w 113"/>
                <a:gd name="T5" fmla="*/ 49 h 188"/>
                <a:gd name="T6" fmla="*/ 63 w 113"/>
                <a:gd name="T7" fmla="*/ 19 h 188"/>
                <a:gd name="T8" fmla="*/ 92 w 113"/>
                <a:gd name="T9" fmla="*/ 33 h 188"/>
                <a:gd name="T10" fmla="*/ 105 w 113"/>
                <a:gd name="T11" fmla="*/ 22 h 188"/>
                <a:gd name="T12" fmla="*/ 64 w 113"/>
                <a:gd name="T13" fmla="*/ 3 h 188"/>
                <a:gd name="T14" fmla="*/ 2 w 113"/>
                <a:gd name="T15" fmla="*/ 47 h 188"/>
                <a:gd name="T16" fmla="*/ 56 w 113"/>
                <a:gd name="T17" fmla="*/ 102 h 188"/>
                <a:gd name="T18" fmla="*/ 94 w 113"/>
                <a:gd name="T19" fmla="*/ 139 h 188"/>
                <a:gd name="T20" fmla="*/ 50 w 113"/>
                <a:gd name="T21" fmla="*/ 168 h 188"/>
                <a:gd name="T22" fmla="*/ 14 w 113"/>
                <a:gd name="T23" fmla="*/ 145 h 188"/>
                <a:gd name="T24" fmla="*/ 1 w 113"/>
                <a:gd name="T25" fmla="*/ 156 h 188"/>
                <a:gd name="T26" fmla="*/ 49 w 113"/>
                <a:gd name="T27" fmla="*/ 185 h 188"/>
                <a:gd name="T28" fmla="*/ 111 w 113"/>
                <a:gd name="T29" fmla="*/ 140 h 188"/>
                <a:gd name="T30" fmla="*/ 57 w 113"/>
                <a:gd name="T31" fmla="*/ 8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88">
                  <a:moveTo>
                    <a:pt x="57" y="85"/>
                  </a:moveTo>
                  <a:cubicBezTo>
                    <a:pt x="57" y="85"/>
                    <a:pt x="57" y="85"/>
                    <a:pt x="57" y="85"/>
                  </a:cubicBezTo>
                  <a:cubicBezTo>
                    <a:pt x="34" y="83"/>
                    <a:pt x="17" y="67"/>
                    <a:pt x="19" y="49"/>
                  </a:cubicBezTo>
                  <a:cubicBezTo>
                    <a:pt x="20" y="30"/>
                    <a:pt x="40" y="17"/>
                    <a:pt x="63" y="19"/>
                  </a:cubicBezTo>
                  <a:cubicBezTo>
                    <a:pt x="75" y="20"/>
                    <a:pt x="85" y="25"/>
                    <a:pt x="92" y="33"/>
                  </a:cubicBezTo>
                  <a:cubicBezTo>
                    <a:pt x="105" y="22"/>
                    <a:pt x="105" y="22"/>
                    <a:pt x="105" y="22"/>
                  </a:cubicBezTo>
                  <a:cubicBezTo>
                    <a:pt x="95" y="11"/>
                    <a:pt x="81" y="4"/>
                    <a:pt x="64" y="3"/>
                  </a:cubicBezTo>
                  <a:cubicBezTo>
                    <a:pt x="32" y="0"/>
                    <a:pt x="5" y="20"/>
                    <a:pt x="2" y="47"/>
                  </a:cubicBezTo>
                  <a:cubicBezTo>
                    <a:pt x="0" y="75"/>
                    <a:pt x="24" y="99"/>
                    <a:pt x="56" y="102"/>
                  </a:cubicBezTo>
                  <a:cubicBezTo>
                    <a:pt x="79" y="104"/>
                    <a:pt x="96" y="121"/>
                    <a:pt x="94" y="139"/>
                  </a:cubicBezTo>
                  <a:cubicBezTo>
                    <a:pt x="93" y="157"/>
                    <a:pt x="73" y="170"/>
                    <a:pt x="50" y="168"/>
                  </a:cubicBezTo>
                  <a:cubicBezTo>
                    <a:pt x="33" y="167"/>
                    <a:pt x="19" y="157"/>
                    <a:pt x="14" y="145"/>
                  </a:cubicBezTo>
                  <a:cubicBezTo>
                    <a:pt x="1" y="156"/>
                    <a:pt x="1" y="156"/>
                    <a:pt x="1" y="156"/>
                  </a:cubicBezTo>
                  <a:cubicBezTo>
                    <a:pt x="9" y="172"/>
                    <a:pt x="27" y="183"/>
                    <a:pt x="49" y="185"/>
                  </a:cubicBezTo>
                  <a:cubicBezTo>
                    <a:pt x="81" y="188"/>
                    <a:pt x="108" y="168"/>
                    <a:pt x="111" y="140"/>
                  </a:cubicBezTo>
                  <a:cubicBezTo>
                    <a:pt x="113" y="113"/>
                    <a:pt x="89" y="88"/>
                    <a:pt x="57"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grpSp>
      <p:grpSp>
        <p:nvGrpSpPr>
          <p:cNvPr id="637" name="Group 636"/>
          <p:cNvGrpSpPr/>
          <p:nvPr/>
        </p:nvGrpSpPr>
        <p:grpSpPr>
          <a:xfrm>
            <a:off x="4801443" y="2233966"/>
            <a:ext cx="288000" cy="288000"/>
            <a:chOff x="4826000" y="7637463"/>
            <a:chExt cx="406400" cy="406400"/>
          </a:xfrm>
          <a:solidFill>
            <a:schemeClr val="tx2"/>
          </a:solidFill>
        </p:grpSpPr>
        <p:sp>
          <p:nvSpPr>
            <p:cNvPr id="638" name="Freeform 705"/>
            <p:cNvSpPr>
              <a:spLocks/>
            </p:cNvSpPr>
            <p:nvPr/>
          </p:nvSpPr>
          <p:spPr bwMode="auto">
            <a:xfrm>
              <a:off x="4826000" y="7637463"/>
              <a:ext cx="184150" cy="406400"/>
            </a:xfrm>
            <a:custGeom>
              <a:avLst/>
              <a:gdLst>
                <a:gd name="T0" fmla="*/ 150 w 150"/>
                <a:gd name="T1" fmla="*/ 316 h 333"/>
                <a:gd name="T2" fmla="*/ 17 w 150"/>
                <a:gd name="T3" fmla="*/ 167 h 333"/>
                <a:gd name="T4" fmla="*/ 150 w 150"/>
                <a:gd name="T5" fmla="*/ 17 h 333"/>
                <a:gd name="T6" fmla="*/ 150 w 150"/>
                <a:gd name="T7" fmla="*/ 0 h 333"/>
                <a:gd name="T8" fmla="*/ 0 w 150"/>
                <a:gd name="T9" fmla="*/ 167 h 333"/>
                <a:gd name="T10" fmla="*/ 150 w 150"/>
                <a:gd name="T11" fmla="*/ 333 h 333"/>
                <a:gd name="T12" fmla="*/ 150 w 150"/>
                <a:gd name="T13" fmla="*/ 316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150" y="316"/>
                  </a:moveTo>
                  <a:cubicBezTo>
                    <a:pt x="75" y="308"/>
                    <a:pt x="17" y="244"/>
                    <a:pt x="17" y="167"/>
                  </a:cubicBezTo>
                  <a:cubicBezTo>
                    <a:pt x="17" y="89"/>
                    <a:pt x="75" y="25"/>
                    <a:pt x="150" y="17"/>
                  </a:cubicBezTo>
                  <a:cubicBezTo>
                    <a:pt x="150" y="0"/>
                    <a:pt x="150" y="0"/>
                    <a:pt x="150" y="0"/>
                  </a:cubicBezTo>
                  <a:cubicBezTo>
                    <a:pt x="66" y="9"/>
                    <a:pt x="0" y="80"/>
                    <a:pt x="0" y="167"/>
                  </a:cubicBezTo>
                  <a:cubicBezTo>
                    <a:pt x="0" y="253"/>
                    <a:pt x="66" y="325"/>
                    <a:pt x="150" y="333"/>
                  </a:cubicBezTo>
                  <a:lnTo>
                    <a:pt x="150"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39" name="Freeform 706"/>
            <p:cNvSpPr>
              <a:spLocks/>
            </p:cNvSpPr>
            <p:nvPr/>
          </p:nvSpPr>
          <p:spPr bwMode="auto">
            <a:xfrm>
              <a:off x="5049838" y="7637463"/>
              <a:ext cx="182562" cy="406400"/>
            </a:xfrm>
            <a:custGeom>
              <a:avLst/>
              <a:gdLst>
                <a:gd name="T0" fmla="*/ 0 w 150"/>
                <a:gd name="T1" fmla="*/ 0 h 333"/>
                <a:gd name="T2" fmla="*/ 0 w 150"/>
                <a:gd name="T3" fmla="*/ 17 h 333"/>
                <a:gd name="T4" fmla="*/ 133 w 150"/>
                <a:gd name="T5" fmla="*/ 167 h 333"/>
                <a:gd name="T6" fmla="*/ 0 w 150"/>
                <a:gd name="T7" fmla="*/ 316 h 333"/>
                <a:gd name="T8" fmla="*/ 0 w 150"/>
                <a:gd name="T9" fmla="*/ 333 h 333"/>
                <a:gd name="T10" fmla="*/ 150 w 150"/>
                <a:gd name="T11" fmla="*/ 167 h 333"/>
                <a:gd name="T12" fmla="*/ 0 w 150"/>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0" y="0"/>
                  </a:moveTo>
                  <a:cubicBezTo>
                    <a:pt x="0" y="17"/>
                    <a:pt x="0" y="17"/>
                    <a:pt x="0" y="17"/>
                  </a:cubicBezTo>
                  <a:cubicBezTo>
                    <a:pt x="75" y="25"/>
                    <a:pt x="133" y="89"/>
                    <a:pt x="133" y="167"/>
                  </a:cubicBezTo>
                  <a:cubicBezTo>
                    <a:pt x="133" y="244"/>
                    <a:pt x="75" y="308"/>
                    <a:pt x="0" y="316"/>
                  </a:cubicBezTo>
                  <a:cubicBezTo>
                    <a:pt x="0" y="333"/>
                    <a:pt x="0" y="333"/>
                    <a:pt x="0" y="333"/>
                  </a:cubicBezTo>
                  <a:cubicBezTo>
                    <a:pt x="84" y="325"/>
                    <a:pt x="150" y="253"/>
                    <a:pt x="150" y="167"/>
                  </a:cubicBezTo>
                  <a:cubicBezTo>
                    <a:pt x="150" y="80"/>
                    <a:pt x="84"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40" name="Freeform 1483"/>
            <p:cNvSpPr>
              <a:spLocks/>
            </p:cNvSpPr>
            <p:nvPr/>
          </p:nvSpPr>
          <p:spPr bwMode="auto">
            <a:xfrm>
              <a:off x="4978400" y="7967663"/>
              <a:ext cx="0" cy="1588"/>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1 h 1"/>
                <a:gd name="T12" fmla="*/ 1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0 h 1"/>
                <a:gd name="T30" fmla="*/ 0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0" y="0"/>
                  </a:moveTo>
                  <a:cubicBezTo>
                    <a:pt x="0" y="0"/>
                    <a:pt x="0" y="0"/>
                    <a:pt x="0"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41" name="Freeform 1484"/>
            <p:cNvSpPr>
              <a:spLocks/>
            </p:cNvSpPr>
            <p:nvPr/>
          </p:nvSpPr>
          <p:spPr bwMode="auto">
            <a:xfrm>
              <a:off x="4978400" y="796766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1 h 1"/>
                <a:gd name="T12" fmla="*/ 1 w 1"/>
                <a:gd name="T13" fmla="*/ 1 h 1"/>
                <a:gd name="T14" fmla="*/ 1 w 1"/>
                <a:gd name="T15" fmla="*/ 1 h 1"/>
                <a:gd name="T16" fmla="*/ 1 w 1"/>
                <a:gd name="T17" fmla="*/ 0 h 1"/>
                <a:gd name="T18" fmla="*/ 0 w 1"/>
                <a:gd name="T19" fmla="*/ 0 h 1"/>
                <a:gd name="T20" fmla="*/ 0 w 1"/>
                <a:gd name="T21" fmla="*/ 0 h 1"/>
                <a:gd name="T22" fmla="*/ 0 w 1"/>
                <a:gd name="T23" fmla="*/ 0 h 1"/>
                <a:gd name="T24" fmla="*/ 1 w 1"/>
                <a:gd name="T25" fmla="*/ 0 h 1"/>
                <a:gd name="T26" fmla="*/ 1 w 1"/>
                <a:gd name="T27" fmla="*/ 0 h 1"/>
                <a:gd name="T28" fmla="*/ 1 w 1"/>
                <a:gd name="T29" fmla="*/ 0 h 1"/>
                <a:gd name="T30" fmla="*/ 1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0"/>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1" y="0"/>
                    <a:pt x="1" y="0"/>
                    <a:pt x="1" y="0"/>
                  </a:cubicBezTo>
                  <a:cubicBezTo>
                    <a:pt x="1"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42" name="Freeform 1485"/>
            <p:cNvSpPr>
              <a:spLocks/>
            </p:cNvSpPr>
            <p:nvPr/>
          </p:nvSpPr>
          <p:spPr bwMode="auto">
            <a:xfrm>
              <a:off x="4978400" y="7967663"/>
              <a:ext cx="0" cy="0"/>
            </a:xfrm>
            <a:custGeom>
              <a:avLst/>
              <a:gdLst>
                <a:gd name="T0" fmla="*/ 1 h 1"/>
                <a:gd name="T1" fmla="*/ 0 h 1"/>
                <a:gd name="T2" fmla="*/ 0 h 1"/>
                <a:gd name="T3" fmla="*/ 0 h 1"/>
                <a:gd name="T4" fmla="*/ 0 h 1"/>
                <a:gd name="T5" fmla="*/ 1 h 1"/>
                <a:gd name="T6" fmla="*/ 1 h 1"/>
                <a:gd name="T7" fmla="*/ 1 h 1"/>
                <a:gd name="T8" fmla="*/ 1 h 1"/>
                <a:gd name="T9" fmla="*/ 1 h 1"/>
                <a:gd name="T10" fmla="*/ 1 h 1"/>
                <a:gd name="T11"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cubicBezTo>
                    <a:pt x="0" y="1"/>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43" name="Freeform 1486"/>
            <p:cNvSpPr>
              <a:spLocks/>
            </p:cNvSpPr>
            <p:nvPr/>
          </p:nvSpPr>
          <p:spPr bwMode="auto">
            <a:xfrm>
              <a:off x="4976812" y="7967663"/>
              <a:ext cx="1587" cy="0"/>
            </a:xfrm>
            <a:custGeom>
              <a:avLst/>
              <a:gdLst>
                <a:gd name="T0" fmla="*/ 0 w 1"/>
                <a:gd name="T1" fmla="*/ 1 h 1"/>
                <a:gd name="T2" fmla="*/ 1 w 1"/>
                <a:gd name="T3" fmla="*/ 1 h 1"/>
                <a:gd name="T4" fmla="*/ 1 w 1"/>
                <a:gd name="T5" fmla="*/ 1 h 1"/>
                <a:gd name="T6" fmla="*/ 1 w 1"/>
                <a:gd name="T7" fmla="*/ 1 h 1"/>
                <a:gd name="T8" fmla="*/ 1 w 1"/>
                <a:gd name="T9" fmla="*/ 0 h 1"/>
                <a:gd name="T10" fmla="*/ 1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0" y="0"/>
                    <a:pt x="0" y="0"/>
                    <a:pt x="0" y="0"/>
                  </a:cubicBezTo>
                  <a:cubicBezTo>
                    <a:pt x="0" y="0"/>
                    <a:pt x="0" y="0"/>
                    <a:pt x="0" y="0"/>
                  </a:cubicBezTo>
                  <a:cubicBezTo>
                    <a:pt x="0" y="0"/>
                    <a:pt x="0" y="0"/>
                    <a:pt x="0" y="0"/>
                  </a:cubicBezTo>
                  <a:cubicBezTo>
                    <a:pt x="0" y="0"/>
                    <a:pt x="0" y="1"/>
                    <a:pt x="0" y="1"/>
                  </a:cubicBezTo>
                  <a:cubicBezTo>
                    <a:pt x="0" y="1"/>
                    <a:pt x="0"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44" name="Freeform 1487"/>
            <p:cNvSpPr>
              <a:spLocks/>
            </p:cNvSpPr>
            <p:nvPr/>
          </p:nvSpPr>
          <p:spPr bwMode="auto">
            <a:xfrm>
              <a:off x="4976812" y="7967663"/>
              <a:ext cx="1587" cy="0"/>
            </a:xfrm>
            <a:custGeom>
              <a:avLst/>
              <a:gdLst>
                <a:gd name="T0" fmla="*/ 0 w 1"/>
                <a:gd name="T1" fmla="*/ 1 w 1"/>
                <a:gd name="T2" fmla="*/ 0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lnTo>
                    <a:pt x="1" y="0"/>
                  </a:lnTo>
                  <a:lnTo>
                    <a:pt x="0"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45" name="Freeform 1488"/>
            <p:cNvSpPr>
              <a:spLocks/>
            </p:cNvSpPr>
            <p:nvPr/>
          </p:nvSpPr>
          <p:spPr bwMode="auto">
            <a:xfrm>
              <a:off x="4978400" y="79676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46" name="Freeform 1489"/>
            <p:cNvSpPr>
              <a:spLocks/>
            </p:cNvSpPr>
            <p:nvPr/>
          </p:nvSpPr>
          <p:spPr bwMode="auto">
            <a:xfrm>
              <a:off x="4976812" y="7969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47" name="Freeform 1490"/>
            <p:cNvSpPr>
              <a:spLocks/>
            </p:cNvSpPr>
            <p:nvPr/>
          </p:nvSpPr>
          <p:spPr bwMode="auto">
            <a:xfrm>
              <a:off x="4976812" y="7969250"/>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1 w 1"/>
                <a:gd name="T12" fmla="*/ 0 w 1"/>
                <a:gd name="T13" fmla="*/ 0 w 1"/>
                <a:gd name="T14" fmla="*/ 0 w 1"/>
                <a:gd name="T15"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48" name="Freeform 1491"/>
            <p:cNvSpPr>
              <a:spLocks/>
            </p:cNvSpPr>
            <p:nvPr/>
          </p:nvSpPr>
          <p:spPr bwMode="auto">
            <a:xfrm>
              <a:off x="5011737" y="79311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49" name="Freeform 1492"/>
            <p:cNvSpPr>
              <a:spLocks/>
            </p:cNvSpPr>
            <p:nvPr/>
          </p:nvSpPr>
          <p:spPr bwMode="auto">
            <a:xfrm>
              <a:off x="5011737" y="7881938"/>
              <a:ext cx="0" cy="1588"/>
            </a:xfrm>
            <a:custGeom>
              <a:avLst/>
              <a:gdLst>
                <a:gd name="T0" fmla="*/ 0 h 1"/>
                <a:gd name="T1" fmla="*/ 0 h 1"/>
                <a:gd name="T2" fmla="*/ 1 h 1"/>
                <a:gd name="T3" fmla="*/ 1 h 1"/>
                <a:gd name="T4" fmla="*/ 1 h 1"/>
                <a:gd name="T5" fmla="*/ 1 h 1"/>
                <a:gd name="T6" fmla="*/ 1 h 1"/>
                <a:gd name="T7" fmla="*/ 1 h 1"/>
                <a:gd name="T8" fmla="*/ 1 h 1"/>
                <a:gd name="T9" fmla="*/ 1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50" name="Freeform 1493"/>
            <p:cNvSpPr>
              <a:spLocks/>
            </p:cNvSpPr>
            <p:nvPr/>
          </p:nvSpPr>
          <p:spPr bwMode="auto">
            <a:xfrm>
              <a:off x="5026025" y="7866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51" name="Freeform 1494"/>
            <p:cNvSpPr>
              <a:spLocks/>
            </p:cNvSpPr>
            <p:nvPr/>
          </p:nvSpPr>
          <p:spPr bwMode="auto">
            <a:xfrm>
              <a:off x="5014912" y="7861300"/>
              <a:ext cx="11112" cy="9525"/>
            </a:xfrm>
            <a:custGeom>
              <a:avLst/>
              <a:gdLst>
                <a:gd name="T0" fmla="*/ 7 w 9"/>
                <a:gd name="T1" fmla="*/ 3 h 7"/>
                <a:gd name="T2" fmla="*/ 7 w 9"/>
                <a:gd name="T3" fmla="*/ 3 h 7"/>
                <a:gd name="T4" fmla="*/ 6 w 9"/>
                <a:gd name="T5" fmla="*/ 3 h 7"/>
                <a:gd name="T6" fmla="*/ 6 w 9"/>
                <a:gd name="T7" fmla="*/ 2 h 7"/>
                <a:gd name="T8" fmla="*/ 6 w 9"/>
                <a:gd name="T9" fmla="*/ 2 h 7"/>
                <a:gd name="T10" fmla="*/ 5 w 9"/>
                <a:gd name="T11" fmla="*/ 1 h 7"/>
                <a:gd name="T12" fmla="*/ 5 w 9"/>
                <a:gd name="T13" fmla="*/ 1 h 7"/>
                <a:gd name="T14" fmla="*/ 5 w 9"/>
                <a:gd name="T15" fmla="*/ 1 h 7"/>
                <a:gd name="T16" fmla="*/ 5 w 9"/>
                <a:gd name="T17" fmla="*/ 0 h 7"/>
                <a:gd name="T18" fmla="*/ 5 w 9"/>
                <a:gd name="T19" fmla="*/ 0 h 7"/>
                <a:gd name="T20" fmla="*/ 5 w 9"/>
                <a:gd name="T21" fmla="*/ 0 h 7"/>
                <a:gd name="T22" fmla="*/ 4 w 9"/>
                <a:gd name="T23" fmla="*/ 0 h 7"/>
                <a:gd name="T24" fmla="*/ 4 w 9"/>
                <a:gd name="T25" fmla="*/ 0 h 7"/>
                <a:gd name="T26" fmla="*/ 3 w 9"/>
                <a:gd name="T27" fmla="*/ 0 h 7"/>
                <a:gd name="T28" fmla="*/ 3 w 9"/>
                <a:gd name="T29" fmla="*/ 0 h 7"/>
                <a:gd name="T30" fmla="*/ 3 w 9"/>
                <a:gd name="T31" fmla="*/ 0 h 7"/>
                <a:gd name="T32" fmla="*/ 2 w 9"/>
                <a:gd name="T33" fmla="*/ 0 h 7"/>
                <a:gd name="T34" fmla="*/ 2 w 9"/>
                <a:gd name="T35" fmla="*/ 0 h 7"/>
                <a:gd name="T36" fmla="*/ 2 w 9"/>
                <a:gd name="T37" fmla="*/ 0 h 7"/>
                <a:gd name="T38" fmla="*/ 2 w 9"/>
                <a:gd name="T39" fmla="*/ 0 h 7"/>
                <a:gd name="T40" fmla="*/ 2 w 9"/>
                <a:gd name="T41" fmla="*/ 0 h 7"/>
                <a:gd name="T42" fmla="*/ 1 w 9"/>
                <a:gd name="T43" fmla="*/ 0 h 7"/>
                <a:gd name="T44" fmla="*/ 1 w 9"/>
                <a:gd name="T45" fmla="*/ 0 h 7"/>
                <a:gd name="T46" fmla="*/ 1 w 9"/>
                <a:gd name="T47" fmla="*/ 1 h 7"/>
                <a:gd name="T48" fmla="*/ 1 w 9"/>
                <a:gd name="T49" fmla="*/ 2 h 7"/>
                <a:gd name="T50" fmla="*/ 1 w 9"/>
                <a:gd name="T51" fmla="*/ 2 h 7"/>
                <a:gd name="T52" fmla="*/ 1 w 9"/>
                <a:gd name="T53" fmla="*/ 2 h 7"/>
                <a:gd name="T54" fmla="*/ 1 w 9"/>
                <a:gd name="T55" fmla="*/ 3 h 7"/>
                <a:gd name="T56" fmla="*/ 1 w 9"/>
                <a:gd name="T57" fmla="*/ 3 h 7"/>
                <a:gd name="T58" fmla="*/ 1 w 9"/>
                <a:gd name="T59" fmla="*/ 3 h 7"/>
                <a:gd name="T60" fmla="*/ 1 w 9"/>
                <a:gd name="T61" fmla="*/ 3 h 7"/>
                <a:gd name="T62" fmla="*/ 1 w 9"/>
                <a:gd name="T63" fmla="*/ 3 h 7"/>
                <a:gd name="T64" fmla="*/ 1 w 9"/>
                <a:gd name="T65" fmla="*/ 4 h 7"/>
                <a:gd name="T66" fmla="*/ 1 w 9"/>
                <a:gd name="T67" fmla="*/ 4 h 7"/>
                <a:gd name="T68" fmla="*/ 1 w 9"/>
                <a:gd name="T69" fmla="*/ 4 h 7"/>
                <a:gd name="T70" fmla="*/ 1 w 9"/>
                <a:gd name="T71" fmla="*/ 4 h 7"/>
                <a:gd name="T72" fmla="*/ 1 w 9"/>
                <a:gd name="T73" fmla="*/ 5 h 7"/>
                <a:gd name="T74" fmla="*/ 1 w 9"/>
                <a:gd name="T75" fmla="*/ 5 h 7"/>
                <a:gd name="T76" fmla="*/ 2 w 9"/>
                <a:gd name="T77" fmla="*/ 5 h 7"/>
                <a:gd name="T78" fmla="*/ 2 w 9"/>
                <a:gd name="T79" fmla="*/ 6 h 7"/>
                <a:gd name="T80" fmla="*/ 2 w 9"/>
                <a:gd name="T81" fmla="*/ 6 h 7"/>
                <a:gd name="T82" fmla="*/ 2 w 9"/>
                <a:gd name="T83" fmla="*/ 7 h 7"/>
                <a:gd name="T84" fmla="*/ 3 w 9"/>
                <a:gd name="T85" fmla="*/ 6 h 7"/>
                <a:gd name="T86" fmla="*/ 3 w 9"/>
                <a:gd name="T87" fmla="*/ 6 h 7"/>
                <a:gd name="T88" fmla="*/ 3 w 9"/>
                <a:gd name="T89" fmla="*/ 7 h 7"/>
                <a:gd name="T90" fmla="*/ 3 w 9"/>
                <a:gd name="T91" fmla="*/ 7 h 7"/>
                <a:gd name="T92" fmla="*/ 4 w 9"/>
                <a:gd name="T93" fmla="*/ 7 h 7"/>
                <a:gd name="T94" fmla="*/ 4 w 9"/>
                <a:gd name="T95" fmla="*/ 7 h 7"/>
                <a:gd name="T96" fmla="*/ 5 w 9"/>
                <a:gd name="T97" fmla="*/ 7 h 7"/>
                <a:gd name="T98" fmla="*/ 5 w 9"/>
                <a:gd name="T99" fmla="*/ 6 h 7"/>
                <a:gd name="T100" fmla="*/ 6 w 9"/>
                <a:gd name="T101" fmla="*/ 6 h 7"/>
                <a:gd name="T102" fmla="*/ 7 w 9"/>
                <a:gd name="T103" fmla="*/ 5 h 7"/>
                <a:gd name="T104" fmla="*/ 7 w 9"/>
                <a:gd name="T105" fmla="*/ 5 h 7"/>
                <a:gd name="T106" fmla="*/ 8 w 9"/>
                <a:gd name="T107" fmla="*/ 4 h 7"/>
                <a:gd name="T108" fmla="*/ 8 w 9"/>
                <a:gd name="T109" fmla="*/ 3 h 7"/>
                <a:gd name="T110" fmla="*/ 9 w 9"/>
                <a:gd name="T111" fmla="*/ 3 h 7"/>
                <a:gd name="T112" fmla="*/ 9 w 9"/>
                <a:gd name="T11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7">
                  <a:moveTo>
                    <a:pt x="8" y="3"/>
                  </a:moveTo>
                  <a:cubicBezTo>
                    <a:pt x="8" y="3"/>
                    <a:pt x="8" y="3"/>
                    <a:pt x="8" y="3"/>
                  </a:cubicBezTo>
                  <a:cubicBezTo>
                    <a:pt x="8" y="3"/>
                    <a:pt x="8" y="3"/>
                    <a:pt x="8" y="3"/>
                  </a:cubicBezTo>
                  <a:cubicBezTo>
                    <a:pt x="8" y="3"/>
                    <a:pt x="8" y="3"/>
                    <a:pt x="8" y="3"/>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52" name="Freeform 1495"/>
            <p:cNvSpPr>
              <a:spLocks/>
            </p:cNvSpPr>
            <p:nvPr/>
          </p:nvSpPr>
          <p:spPr bwMode="auto">
            <a:xfrm>
              <a:off x="5014912" y="7864475"/>
              <a:ext cx="1587" cy="3175"/>
            </a:xfrm>
            <a:custGeom>
              <a:avLst/>
              <a:gdLst>
                <a:gd name="T0" fmla="*/ 0 w 1"/>
                <a:gd name="T1" fmla="*/ 2 h 2"/>
                <a:gd name="T2" fmla="*/ 0 w 1"/>
                <a:gd name="T3" fmla="*/ 2 h 2"/>
                <a:gd name="T4" fmla="*/ 1 w 1"/>
                <a:gd name="T5" fmla="*/ 2 h 2"/>
                <a:gd name="T6" fmla="*/ 1 w 1"/>
                <a:gd name="T7" fmla="*/ 2 h 2"/>
                <a:gd name="T8" fmla="*/ 1 w 1"/>
                <a:gd name="T9" fmla="*/ 2 h 2"/>
                <a:gd name="T10" fmla="*/ 1 w 1"/>
                <a:gd name="T11" fmla="*/ 2 h 2"/>
                <a:gd name="T12" fmla="*/ 1 w 1"/>
                <a:gd name="T13" fmla="*/ 2 h 2"/>
                <a:gd name="T14" fmla="*/ 1 w 1"/>
                <a:gd name="T15" fmla="*/ 2 h 2"/>
                <a:gd name="T16" fmla="*/ 1 w 1"/>
                <a:gd name="T17" fmla="*/ 2 h 2"/>
                <a:gd name="T18" fmla="*/ 0 w 1"/>
                <a:gd name="T19" fmla="*/ 2 h 2"/>
                <a:gd name="T20" fmla="*/ 0 w 1"/>
                <a:gd name="T21" fmla="*/ 2 h 2"/>
                <a:gd name="T22" fmla="*/ 0 w 1"/>
                <a:gd name="T23" fmla="*/ 2 h 2"/>
                <a:gd name="T24" fmla="*/ 0 w 1"/>
                <a:gd name="T25" fmla="*/ 1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0 h 2"/>
                <a:gd name="T50" fmla="*/ 0 w 1"/>
                <a:gd name="T51" fmla="*/ 0 h 2"/>
                <a:gd name="T52" fmla="*/ 0 w 1"/>
                <a:gd name="T53" fmla="*/ 0 h 2"/>
                <a:gd name="T54" fmla="*/ 0 w 1"/>
                <a:gd name="T55" fmla="*/ 0 h 2"/>
                <a:gd name="T56" fmla="*/ 0 w 1"/>
                <a:gd name="T57" fmla="*/ 0 h 2"/>
                <a:gd name="T58" fmla="*/ 0 w 1"/>
                <a:gd name="T59" fmla="*/ 0 h 2"/>
                <a:gd name="T60" fmla="*/ 0 w 1"/>
                <a:gd name="T61" fmla="*/ 1 h 2"/>
                <a:gd name="T62" fmla="*/ 0 w 1"/>
                <a:gd name="T63" fmla="*/ 1 h 2"/>
                <a:gd name="T64" fmla="*/ 0 w 1"/>
                <a:gd name="T65" fmla="*/ 1 h 2"/>
                <a:gd name="T66" fmla="*/ 0 w 1"/>
                <a:gd name="T67" fmla="*/ 1 h 2"/>
                <a:gd name="T68" fmla="*/ 0 w 1"/>
                <a:gd name="T69" fmla="*/ 1 h 2"/>
                <a:gd name="T70" fmla="*/ 0 w 1"/>
                <a:gd name="T71" fmla="*/ 1 h 2"/>
                <a:gd name="T72" fmla="*/ 0 w 1"/>
                <a:gd name="T73" fmla="*/ 1 h 2"/>
                <a:gd name="T74" fmla="*/ 0 w 1"/>
                <a:gd name="T75" fmla="*/ 1 h 2"/>
                <a:gd name="T76" fmla="*/ 0 w 1"/>
                <a:gd name="T77" fmla="*/ 1 h 2"/>
                <a:gd name="T78" fmla="*/ 0 w 1"/>
                <a:gd name="T79" fmla="*/ 1 h 2"/>
                <a:gd name="T80" fmla="*/ 0 w 1"/>
                <a:gd name="T81" fmla="*/ 1 h 2"/>
                <a:gd name="T82" fmla="*/ 0 w 1"/>
                <a:gd name="T83" fmla="*/ 2 h 2"/>
                <a:gd name="T84" fmla="*/ 0 w 1"/>
                <a:gd name="T85" fmla="*/ 2 h 2"/>
                <a:gd name="T86" fmla="*/ 0 w 1"/>
                <a:gd name="T87" fmla="*/ 2 h 2"/>
                <a:gd name="T88" fmla="*/ 0 w 1"/>
                <a:gd name="T89" fmla="*/ 2 h 2"/>
                <a:gd name="T90" fmla="*/ 0 w 1"/>
                <a:gd name="T91" fmla="*/ 2 h 2"/>
                <a:gd name="T92" fmla="*/ 0 w 1"/>
                <a:gd name="T9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 h="2">
                  <a:moveTo>
                    <a:pt x="0" y="2"/>
                  </a:moveTo>
                  <a:lnTo>
                    <a:pt x="0" y="2"/>
                  </a:lnTo>
                  <a:lnTo>
                    <a:pt x="0" y="2"/>
                  </a:lnTo>
                  <a:lnTo>
                    <a:pt x="0" y="2"/>
                  </a:lnTo>
                  <a:lnTo>
                    <a:pt x="0" y="2"/>
                  </a:lnTo>
                  <a:lnTo>
                    <a:pt x="0" y="2"/>
                  </a:lnTo>
                  <a:lnTo>
                    <a:pt x="0" y="2"/>
                  </a:lnTo>
                  <a:lnTo>
                    <a:pt x="0"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1" y="2"/>
                  </a:lnTo>
                  <a:lnTo>
                    <a:pt x="1"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53" name="Rectangle 1496"/>
            <p:cNvSpPr>
              <a:spLocks noChangeArrowheads="1"/>
            </p:cNvSpPr>
            <p:nvPr/>
          </p:nvSpPr>
          <p:spPr bwMode="auto">
            <a:xfrm>
              <a:off x="4987925" y="778351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54" name="Rectangle 1497"/>
            <p:cNvSpPr>
              <a:spLocks noChangeArrowheads="1"/>
            </p:cNvSpPr>
            <p:nvPr/>
          </p:nvSpPr>
          <p:spPr bwMode="auto">
            <a:xfrm>
              <a:off x="4984750" y="778986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55" name="Rectangle 1498"/>
            <p:cNvSpPr>
              <a:spLocks noChangeArrowheads="1"/>
            </p:cNvSpPr>
            <p:nvPr/>
          </p:nvSpPr>
          <p:spPr bwMode="auto">
            <a:xfrm>
              <a:off x="4989512" y="7780338"/>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56" name="Freeform 1499"/>
            <p:cNvSpPr>
              <a:spLocks/>
            </p:cNvSpPr>
            <p:nvPr/>
          </p:nvSpPr>
          <p:spPr bwMode="auto">
            <a:xfrm>
              <a:off x="5010150" y="7796213"/>
              <a:ext cx="0" cy="1588"/>
            </a:xfrm>
            <a:custGeom>
              <a:avLst/>
              <a:gdLst>
                <a:gd name="T0" fmla="*/ 0 h 1"/>
                <a:gd name="T1" fmla="*/ 0 h 1"/>
                <a:gd name="T2" fmla="*/ 0 h 1"/>
                <a:gd name="T3" fmla="*/ 1 h 1"/>
                <a:gd name="T4" fmla="*/ 0 h 1"/>
                <a:gd name="T5" fmla="*/ 0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0"/>
                  </a:lnTo>
                  <a:lnTo>
                    <a:pt x="0" y="0"/>
                  </a:lnTo>
                  <a:lnTo>
                    <a:pt x="0" y="1"/>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57" name="Freeform 1500"/>
            <p:cNvSpPr>
              <a:spLocks/>
            </p:cNvSpPr>
            <p:nvPr/>
          </p:nvSpPr>
          <p:spPr bwMode="auto">
            <a:xfrm>
              <a:off x="5011737" y="7789863"/>
              <a:ext cx="1587" cy="1588"/>
            </a:xfrm>
            <a:custGeom>
              <a:avLst/>
              <a:gdLst>
                <a:gd name="T0" fmla="*/ 0 w 1"/>
                <a:gd name="T1" fmla="*/ 0 h 1"/>
                <a:gd name="T2" fmla="*/ 0 w 1"/>
                <a:gd name="T3" fmla="*/ 0 h 1"/>
                <a:gd name="T4" fmla="*/ 0 w 1"/>
                <a:gd name="T5" fmla="*/ 1 h 1"/>
                <a:gd name="T6" fmla="*/ 1 w 1"/>
                <a:gd name="T7" fmla="*/ 1 h 1"/>
                <a:gd name="T8" fmla="*/ 1 w 1"/>
                <a:gd name="T9" fmla="*/ 0 h 1"/>
                <a:gd name="T10" fmla="*/ 1 w 1"/>
                <a:gd name="T11" fmla="*/ 0 h 1"/>
                <a:gd name="T12" fmla="*/ 1 w 1"/>
                <a:gd name="T13" fmla="*/ 0 h 1"/>
                <a:gd name="T14" fmla="*/ 1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lnTo>
                    <a:pt x="0" y="0"/>
                  </a:lnTo>
                  <a:lnTo>
                    <a:pt x="0" y="1"/>
                  </a:lnTo>
                  <a:lnTo>
                    <a:pt x="1" y="1"/>
                  </a:lnTo>
                  <a:lnTo>
                    <a:pt x="1" y="0"/>
                  </a:lnTo>
                  <a:lnTo>
                    <a:pt x="1" y="0"/>
                  </a:lnTo>
                  <a:lnTo>
                    <a:pt x="1" y="0"/>
                  </a:ln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58" name="Freeform 1501"/>
            <p:cNvSpPr>
              <a:spLocks/>
            </p:cNvSpPr>
            <p:nvPr/>
          </p:nvSpPr>
          <p:spPr bwMode="auto">
            <a:xfrm>
              <a:off x="5011737" y="7788275"/>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0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0 h 1"/>
                <a:gd name="T42" fmla="*/ 1 w 1"/>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0" y="1"/>
                  </a:lnTo>
                  <a:lnTo>
                    <a:pt x="1" y="1"/>
                  </a:lnTo>
                  <a:lnTo>
                    <a:pt x="1" y="1"/>
                  </a:lnTo>
                  <a:lnTo>
                    <a:pt x="1" y="1"/>
                  </a:lnTo>
                  <a:lnTo>
                    <a:pt x="1" y="1"/>
                  </a:lnTo>
                  <a:lnTo>
                    <a:pt x="1" y="1"/>
                  </a:lnTo>
                  <a:lnTo>
                    <a:pt x="1" y="1"/>
                  </a:lnTo>
                  <a:lnTo>
                    <a:pt x="1" y="1"/>
                  </a:lnTo>
                  <a:lnTo>
                    <a:pt x="1" y="1"/>
                  </a:lnTo>
                  <a:lnTo>
                    <a:pt x="1" y="1"/>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59" name="Freeform 1502"/>
            <p:cNvSpPr>
              <a:spLocks/>
            </p:cNvSpPr>
            <p:nvPr/>
          </p:nvSpPr>
          <p:spPr bwMode="auto">
            <a:xfrm>
              <a:off x="5008562" y="7786688"/>
              <a:ext cx="1587" cy="1588"/>
            </a:xfrm>
            <a:custGeom>
              <a:avLst/>
              <a:gdLst>
                <a:gd name="T0" fmla="*/ 0 w 1"/>
                <a:gd name="T1" fmla="*/ 0 h 1"/>
                <a:gd name="T2" fmla="*/ 1 w 1"/>
                <a:gd name="T3" fmla="*/ 0 h 1"/>
                <a:gd name="T4" fmla="*/ 1 w 1"/>
                <a:gd name="T5" fmla="*/ 0 h 1"/>
                <a:gd name="T6" fmla="*/ 1 w 1"/>
                <a:gd name="T7" fmla="*/ 0 h 1"/>
                <a:gd name="T8" fmla="*/ 1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lnTo>
                    <a:pt x="1" y="0"/>
                  </a:lnTo>
                  <a:lnTo>
                    <a:pt x="1" y="0"/>
                  </a:lnTo>
                  <a:lnTo>
                    <a:pt x="1" y="0"/>
                  </a:lnTo>
                  <a:lnTo>
                    <a:pt x="1" y="1"/>
                  </a:lnTo>
                  <a:lnTo>
                    <a:pt x="1" y="1"/>
                  </a:lnTo>
                  <a:lnTo>
                    <a:pt x="1" y="1"/>
                  </a:lnTo>
                  <a:lnTo>
                    <a:pt x="1"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60" name="Freeform 1503"/>
            <p:cNvSpPr>
              <a:spLocks/>
            </p:cNvSpPr>
            <p:nvPr/>
          </p:nvSpPr>
          <p:spPr bwMode="auto">
            <a:xfrm>
              <a:off x="4999037" y="7775575"/>
              <a:ext cx="1587" cy="1588"/>
            </a:xfrm>
            <a:custGeom>
              <a:avLst/>
              <a:gdLst>
                <a:gd name="T0" fmla="*/ 1 w 1"/>
                <a:gd name="T1" fmla="*/ 0 h 1"/>
                <a:gd name="T2" fmla="*/ 1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lnTo>
                    <a:pt x="1" y="0"/>
                  </a:lnTo>
                  <a:lnTo>
                    <a:pt x="1" y="0"/>
                  </a:lnTo>
                  <a:lnTo>
                    <a:pt x="1" y="0"/>
                  </a:lnTo>
                  <a:lnTo>
                    <a:pt x="1" y="1"/>
                  </a:lnTo>
                  <a:lnTo>
                    <a:pt x="1"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61" name="Freeform 1504"/>
            <p:cNvSpPr>
              <a:spLocks/>
            </p:cNvSpPr>
            <p:nvPr/>
          </p:nvSpPr>
          <p:spPr bwMode="auto">
            <a:xfrm>
              <a:off x="5002212" y="7773988"/>
              <a:ext cx="0" cy="1588"/>
            </a:xfrm>
            <a:custGeom>
              <a:avLst/>
              <a:gdLst>
                <a:gd name="T0" fmla="*/ 1 h 1"/>
                <a:gd name="T1" fmla="*/ 1 h 1"/>
                <a:gd name="T2" fmla="*/ 1 h 1"/>
                <a:gd name="T3" fmla="*/ 1 h 1"/>
                <a:gd name="T4" fmla="*/ 1 h 1"/>
                <a:gd name="T5" fmla="*/ 0 h 1"/>
                <a:gd name="T6" fmla="*/ 0 h 1"/>
                <a:gd name="T7" fmla="*/ 0 h 1"/>
                <a:gd name="T8" fmla="*/ 0 h 1"/>
                <a:gd name="T9" fmla="*/ 0 h 1"/>
                <a:gd name="T10"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1"/>
                  </a:moveTo>
                  <a:lnTo>
                    <a:pt x="0" y="1"/>
                  </a:lnTo>
                  <a:lnTo>
                    <a:pt x="0" y="1"/>
                  </a:lnTo>
                  <a:lnTo>
                    <a:pt x="0" y="1"/>
                  </a:lnTo>
                  <a:lnTo>
                    <a:pt x="0" y="1"/>
                  </a:lnTo>
                  <a:lnTo>
                    <a:pt x="0" y="0"/>
                  </a:lnTo>
                  <a:lnTo>
                    <a:pt x="0" y="0"/>
                  </a:lnTo>
                  <a:lnTo>
                    <a:pt x="0" y="0"/>
                  </a:lnTo>
                  <a:lnTo>
                    <a:pt x="0"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62" name="Freeform 1505"/>
            <p:cNvSpPr>
              <a:spLocks/>
            </p:cNvSpPr>
            <p:nvPr/>
          </p:nvSpPr>
          <p:spPr bwMode="auto">
            <a:xfrm>
              <a:off x="5000625" y="7772400"/>
              <a:ext cx="1587" cy="317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0 h 2"/>
                <a:gd name="T12" fmla="*/ 1 w 1"/>
                <a:gd name="T13" fmla="*/ 0 h 2"/>
                <a:gd name="T14" fmla="*/ 1 w 1"/>
                <a:gd name="T15" fmla="*/ 0 h 2"/>
                <a:gd name="T16" fmla="*/ 0 w 1"/>
                <a:gd name="T17" fmla="*/ 0 h 2"/>
                <a:gd name="T18" fmla="*/ 0 w 1"/>
                <a:gd name="T19" fmla="*/ 0 h 2"/>
                <a:gd name="T20" fmla="*/ 0 w 1"/>
                <a:gd name="T21" fmla="*/ 0 h 2"/>
                <a:gd name="T22" fmla="*/ 0 w 1"/>
                <a:gd name="T23" fmla="*/ 0 h 2"/>
                <a:gd name="T24" fmla="*/ 0 w 1"/>
                <a:gd name="T25" fmla="*/ 1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2 h 2"/>
                <a:gd name="T40" fmla="*/ 0 w 1"/>
                <a:gd name="T41" fmla="*/ 2 h 2"/>
                <a:gd name="T42" fmla="*/ 0 w 1"/>
                <a:gd name="T43" fmla="*/ 2 h 2"/>
                <a:gd name="T44" fmla="*/ 0 w 1"/>
                <a:gd name="T45" fmla="*/ 2 h 2"/>
                <a:gd name="T46" fmla="*/ 0 w 1"/>
                <a:gd name="T47" fmla="*/ 2 h 2"/>
                <a:gd name="T48" fmla="*/ 0 w 1"/>
                <a:gd name="T49" fmla="*/ 2 h 2"/>
                <a:gd name="T50" fmla="*/ 0 w 1"/>
                <a:gd name="T51" fmla="*/ 2 h 2"/>
                <a:gd name="T52" fmla="*/ 0 w 1"/>
                <a:gd name="T53" fmla="*/ 1 h 2"/>
                <a:gd name="T54" fmla="*/ 1 w 1"/>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2">
                  <a:moveTo>
                    <a:pt x="1" y="1"/>
                  </a:moveTo>
                  <a:lnTo>
                    <a:pt x="1" y="1"/>
                  </a:lnTo>
                  <a:lnTo>
                    <a:pt x="1" y="1"/>
                  </a:lnTo>
                  <a:lnTo>
                    <a:pt x="1" y="1"/>
                  </a:lnTo>
                  <a:lnTo>
                    <a:pt x="1" y="1"/>
                  </a:lnTo>
                  <a:lnTo>
                    <a:pt x="1" y="0"/>
                  </a:lnTo>
                  <a:lnTo>
                    <a:pt x="1" y="0"/>
                  </a:lnTo>
                  <a:lnTo>
                    <a:pt x="1" y="0"/>
                  </a:lnTo>
                  <a:lnTo>
                    <a:pt x="0" y="0"/>
                  </a:lnTo>
                  <a:lnTo>
                    <a:pt x="0" y="0"/>
                  </a:lnTo>
                  <a:lnTo>
                    <a:pt x="0" y="0"/>
                  </a:lnTo>
                  <a:lnTo>
                    <a:pt x="0" y="0"/>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lnTo>
                    <a:pt x="0"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63" name="Freeform 1506"/>
            <p:cNvSpPr>
              <a:spLocks/>
            </p:cNvSpPr>
            <p:nvPr/>
          </p:nvSpPr>
          <p:spPr bwMode="auto">
            <a:xfrm>
              <a:off x="4991100" y="77660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64" name="Freeform 1507"/>
            <p:cNvSpPr>
              <a:spLocks/>
            </p:cNvSpPr>
            <p:nvPr/>
          </p:nvSpPr>
          <p:spPr bwMode="auto">
            <a:xfrm>
              <a:off x="4999037" y="7789863"/>
              <a:ext cx="0" cy="3175"/>
            </a:xfrm>
            <a:custGeom>
              <a:avLst/>
              <a:gdLst>
                <a:gd name="T0" fmla="*/ 0 h 2"/>
                <a:gd name="T1" fmla="*/ 0 h 2"/>
                <a:gd name="T2" fmla="*/ 0 h 2"/>
                <a:gd name="T3" fmla="*/ 0 h 2"/>
                <a:gd name="T4" fmla="*/ 0 h 2"/>
                <a:gd name="T5" fmla="*/ 0 h 2"/>
                <a:gd name="T6" fmla="*/ 0 h 2"/>
                <a:gd name="T7" fmla="*/ 0 h 2"/>
                <a:gd name="T8" fmla="*/ 0 h 2"/>
                <a:gd name="T9" fmla="*/ 0 h 2"/>
                <a:gd name="T10" fmla="*/ 0 h 2"/>
                <a:gd name="T11" fmla="*/ 0 h 2"/>
                <a:gd name="T12" fmla="*/ 0 h 2"/>
                <a:gd name="T13" fmla="*/ 0 h 2"/>
                <a:gd name="T14" fmla="*/ 1 h 2"/>
                <a:gd name="T15" fmla="*/ 1 h 2"/>
                <a:gd name="T16" fmla="*/ 1 h 2"/>
                <a:gd name="T17" fmla="*/ 1 h 2"/>
                <a:gd name="T18" fmla="*/ 1 h 2"/>
                <a:gd name="T19" fmla="*/ 1 h 2"/>
                <a:gd name="T20" fmla="*/ 1 h 2"/>
                <a:gd name="T21" fmla="*/ 1 h 2"/>
                <a:gd name="T22" fmla="*/ 1 h 2"/>
                <a:gd name="T23" fmla="*/ 2 h 2"/>
                <a:gd name="T24" fmla="*/ 2 h 2"/>
                <a:gd name="T25" fmla="*/ 2 h 2"/>
                <a:gd name="T26" fmla="*/ 2 h 2"/>
                <a:gd name="T27" fmla="*/ 2 h 2"/>
                <a:gd name="T28" fmla="*/ 1 h 2"/>
                <a:gd name="T29" fmla="*/ 1 h 2"/>
                <a:gd name="T30" fmla="*/ 1 h 2"/>
                <a:gd name="T31" fmla="*/ 1 h 2"/>
                <a:gd name="T32" fmla="*/ 1 h 2"/>
                <a:gd name="T33" fmla="*/ 1 h 2"/>
                <a:gd name="T34" fmla="*/ 1 h 2"/>
                <a:gd name="T35" fmla="*/ 1 h 2"/>
                <a:gd name="T36" fmla="*/ 0 h 2"/>
                <a:gd name="T37" fmla="*/ 0 h 2"/>
                <a:gd name="T38" fmla="*/ 0 h 2"/>
                <a:gd name="T39" fmla="*/ 0 h 2"/>
                <a:gd name="T40" fmla="*/ 0 h 2"/>
                <a:gd name="T41" fmla="*/ 0 h 2"/>
                <a:gd name="T42"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Lst>
              <a:rect l="0" t="0" r="r" b="b"/>
              <a:pathLst>
                <a:path h="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65" name="Freeform 1508"/>
            <p:cNvSpPr>
              <a:spLocks/>
            </p:cNvSpPr>
            <p:nvPr/>
          </p:nvSpPr>
          <p:spPr bwMode="auto">
            <a:xfrm>
              <a:off x="4992687" y="7777163"/>
              <a:ext cx="6350" cy="9525"/>
            </a:xfrm>
            <a:custGeom>
              <a:avLst/>
              <a:gdLst>
                <a:gd name="T0" fmla="*/ 1 w 4"/>
                <a:gd name="T1" fmla="*/ 6 h 6"/>
                <a:gd name="T2" fmla="*/ 1 w 4"/>
                <a:gd name="T3" fmla="*/ 6 h 6"/>
                <a:gd name="T4" fmla="*/ 1 w 4"/>
                <a:gd name="T5" fmla="*/ 6 h 6"/>
                <a:gd name="T6" fmla="*/ 2 w 4"/>
                <a:gd name="T7" fmla="*/ 5 h 6"/>
                <a:gd name="T8" fmla="*/ 2 w 4"/>
                <a:gd name="T9" fmla="*/ 5 h 6"/>
                <a:gd name="T10" fmla="*/ 2 w 4"/>
                <a:gd name="T11" fmla="*/ 5 h 6"/>
                <a:gd name="T12" fmla="*/ 2 w 4"/>
                <a:gd name="T13" fmla="*/ 4 h 6"/>
                <a:gd name="T14" fmla="*/ 2 w 4"/>
                <a:gd name="T15" fmla="*/ 4 h 6"/>
                <a:gd name="T16" fmla="*/ 3 w 4"/>
                <a:gd name="T17" fmla="*/ 4 h 6"/>
                <a:gd name="T18" fmla="*/ 3 w 4"/>
                <a:gd name="T19" fmla="*/ 3 h 6"/>
                <a:gd name="T20" fmla="*/ 3 w 4"/>
                <a:gd name="T21" fmla="*/ 3 h 6"/>
                <a:gd name="T22" fmla="*/ 4 w 4"/>
                <a:gd name="T23" fmla="*/ 3 h 6"/>
                <a:gd name="T24" fmla="*/ 4 w 4"/>
                <a:gd name="T25" fmla="*/ 2 h 6"/>
                <a:gd name="T26" fmla="*/ 4 w 4"/>
                <a:gd name="T27" fmla="*/ 2 h 6"/>
                <a:gd name="T28" fmla="*/ 4 w 4"/>
                <a:gd name="T29" fmla="*/ 1 h 6"/>
                <a:gd name="T30" fmla="*/ 4 w 4"/>
                <a:gd name="T31" fmla="*/ 0 h 6"/>
                <a:gd name="T32" fmla="*/ 4 w 4"/>
                <a:gd name="T33" fmla="*/ 0 h 6"/>
                <a:gd name="T34" fmla="*/ 4 w 4"/>
                <a:gd name="T35" fmla="*/ 0 h 6"/>
                <a:gd name="T36" fmla="*/ 4 w 4"/>
                <a:gd name="T37" fmla="*/ 0 h 6"/>
                <a:gd name="T38" fmla="*/ 4 w 4"/>
                <a:gd name="T39" fmla="*/ 0 h 6"/>
                <a:gd name="T40" fmla="*/ 4 w 4"/>
                <a:gd name="T41" fmla="*/ 0 h 6"/>
                <a:gd name="T42" fmla="*/ 4 w 4"/>
                <a:gd name="T43" fmla="*/ 0 h 6"/>
                <a:gd name="T44" fmla="*/ 4 w 4"/>
                <a:gd name="T45" fmla="*/ 0 h 6"/>
                <a:gd name="T46" fmla="*/ 4 w 4"/>
                <a:gd name="T47" fmla="*/ 0 h 6"/>
                <a:gd name="T48" fmla="*/ 4 w 4"/>
                <a:gd name="T49" fmla="*/ 0 h 6"/>
                <a:gd name="T50" fmla="*/ 4 w 4"/>
                <a:gd name="T51" fmla="*/ 0 h 6"/>
                <a:gd name="T52" fmla="*/ 4 w 4"/>
                <a:gd name="T53" fmla="*/ 0 h 6"/>
                <a:gd name="T54" fmla="*/ 3 w 4"/>
                <a:gd name="T55" fmla="*/ 1 h 6"/>
                <a:gd name="T56" fmla="*/ 3 w 4"/>
                <a:gd name="T57" fmla="*/ 1 h 6"/>
                <a:gd name="T58" fmla="*/ 2 w 4"/>
                <a:gd name="T59" fmla="*/ 1 h 6"/>
                <a:gd name="T60" fmla="*/ 1 w 4"/>
                <a:gd name="T61" fmla="*/ 2 h 6"/>
                <a:gd name="T62" fmla="*/ 1 w 4"/>
                <a:gd name="T63" fmla="*/ 2 h 6"/>
                <a:gd name="T64" fmla="*/ 1 w 4"/>
                <a:gd name="T65" fmla="*/ 3 h 6"/>
                <a:gd name="T66" fmla="*/ 1 w 4"/>
                <a:gd name="T67" fmla="*/ 3 h 6"/>
                <a:gd name="T68" fmla="*/ 1 w 4"/>
                <a:gd name="T69" fmla="*/ 3 h 6"/>
                <a:gd name="T70" fmla="*/ 1 w 4"/>
                <a:gd name="T71" fmla="*/ 3 h 6"/>
                <a:gd name="T72" fmla="*/ 2 w 4"/>
                <a:gd name="T73" fmla="*/ 3 h 6"/>
                <a:gd name="T74" fmla="*/ 2 w 4"/>
                <a:gd name="T75" fmla="*/ 3 h 6"/>
                <a:gd name="T76" fmla="*/ 2 w 4"/>
                <a:gd name="T77" fmla="*/ 3 h 6"/>
                <a:gd name="T78" fmla="*/ 3 w 4"/>
                <a:gd name="T79" fmla="*/ 3 h 6"/>
                <a:gd name="T80" fmla="*/ 3 w 4"/>
                <a:gd name="T81" fmla="*/ 3 h 6"/>
                <a:gd name="T82" fmla="*/ 2 w 4"/>
                <a:gd name="T83" fmla="*/ 3 h 6"/>
                <a:gd name="T84" fmla="*/ 2 w 4"/>
                <a:gd name="T85" fmla="*/ 3 h 6"/>
                <a:gd name="T86" fmla="*/ 2 w 4"/>
                <a:gd name="T87" fmla="*/ 3 h 6"/>
                <a:gd name="T88" fmla="*/ 2 w 4"/>
                <a:gd name="T89" fmla="*/ 3 h 6"/>
                <a:gd name="T90" fmla="*/ 1 w 4"/>
                <a:gd name="T91" fmla="*/ 3 h 6"/>
                <a:gd name="T92" fmla="*/ 1 w 4"/>
                <a:gd name="T93" fmla="*/ 3 h 6"/>
                <a:gd name="T94" fmla="*/ 1 w 4"/>
                <a:gd name="T95" fmla="*/ 3 h 6"/>
                <a:gd name="T96" fmla="*/ 1 w 4"/>
                <a:gd name="T97" fmla="*/ 4 h 6"/>
                <a:gd name="T98" fmla="*/ 0 w 4"/>
                <a:gd name="T99" fmla="*/ 4 h 6"/>
                <a:gd name="T100" fmla="*/ 0 w 4"/>
                <a:gd name="T101" fmla="*/ 5 h 6"/>
                <a:gd name="T102" fmla="*/ 0 w 4"/>
                <a:gd name="T103" fmla="*/ 6 h 6"/>
                <a:gd name="T104" fmla="*/ 1 w 4"/>
                <a:gd name="T105" fmla="*/ 6 h 6"/>
                <a:gd name="T106" fmla="*/ 1 w 4"/>
                <a:gd name="T107" fmla="*/ 6 h 6"/>
                <a:gd name="T108" fmla="*/ 1 w 4"/>
                <a:gd name="T109" fmla="*/ 6 h 6"/>
                <a:gd name="T110" fmla="*/ 1 w 4"/>
                <a:gd name="T11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 h="6">
                  <a:moveTo>
                    <a:pt x="1" y="6"/>
                  </a:moveTo>
                  <a:lnTo>
                    <a:pt x="1" y="6"/>
                  </a:lnTo>
                  <a:lnTo>
                    <a:pt x="1" y="6"/>
                  </a:lnTo>
                  <a:lnTo>
                    <a:pt x="1" y="6"/>
                  </a:lnTo>
                  <a:lnTo>
                    <a:pt x="1" y="6"/>
                  </a:lnTo>
                  <a:lnTo>
                    <a:pt x="1" y="6"/>
                  </a:lnTo>
                  <a:lnTo>
                    <a:pt x="1" y="6"/>
                  </a:lnTo>
                  <a:lnTo>
                    <a:pt x="1" y="6"/>
                  </a:lnTo>
                  <a:lnTo>
                    <a:pt x="1" y="6"/>
                  </a:lnTo>
                  <a:lnTo>
                    <a:pt x="2" y="5"/>
                  </a:lnTo>
                  <a:lnTo>
                    <a:pt x="2" y="5"/>
                  </a:lnTo>
                  <a:lnTo>
                    <a:pt x="2" y="5"/>
                  </a:lnTo>
                  <a:lnTo>
                    <a:pt x="2" y="5"/>
                  </a:lnTo>
                  <a:lnTo>
                    <a:pt x="2" y="5"/>
                  </a:lnTo>
                  <a:lnTo>
                    <a:pt x="2" y="5"/>
                  </a:lnTo>
                  <a:lnTo>
                    <a:pt x="2" y="5"/>
                  </a:lnTo>
                  <a:lnTo>
                    <a:pt x="2" y="5"/>
                  </a:lnTo>
                  <a:lnTo>
                    <a:pt x="2" y="5"/>
                  </a:lnTo>
                  <a:lnTo>
                    <a:pt x="2" y="4"/>
                  </a:lnTo>
                  <a:lnTo>
                    <a:pt x="2" y="4"/>
                  </a:lnTo>
                  <a:lnTo>
                    <a:pt x="2" y="4"/>
                  </a:lnTo>
                  <a:lnTo>
                    <a:pt x="2" y="4"/>
                  </a:lnTo>
                  <a:lnTo>
                    <a:pt x="2" y="5"/>
                  </a:lnTo>
                  <a:lnTo>
                    <a:pt x="2" y="4"/>
                  </a:lnTo>
                  <a:lnTo>
                    <a:pt x="2" y="4"/>
                  </a:lnTo>
                  <a:lnTo>
                    <a:pt x="3" y="4"/>
                  </a:lnTo>
                  <a:lnTo>
                    <a:pt x="3" y="4"/>
                  </a:lnTo>
                  <a:lnTo>
                    <a:pt x="3" y="3"/>
                  </a:lnTo>
                  <a:lnTo>
                    <a:pt x="3" y="3"/>
                  </a:lnTo>
                  <a:lnTo>
                    <a:pt x="3" y="3"/>
                  </a:lnTo>
                  <a:lnTo>
                    <a:pt x="3" y="3"/>
                  </a:lnTo>
                  <a:lnTo>
                    <a:pt x="3" y="3"/>
                  </a:lnTo>
                  <a:lnTo>
                    <a:pt x="3" y="3"/>
                  </a:lnTo>
                  <a:lnTo>
                    <a:pt x="3" y="3"/>
                  </a:lnTo>
                  <a:lnTo>
                    <a:pt x="4" y="3"/>
                  </a:lnTo>
                  <a:lnTo>
                    <a:pt x="4" y="3"/>
                  </a:lnTo>
                  <a:lnTo>
                    <a:pt x="4" y="3"/>
                  </a:lnTo>
                  <a:lnTo>
                    <a:pt x="4" y="2"/>
                  </a:lnTo>
                  <a:lnTo>
                    <a:pt x="4" y="2"/>
                  </a:lnTo>
                  <a:lnTo>
                    <a:pt x="4" y="2"/>
                  </a:lnTo>
                  <a:lnTo>
                    <a:pt x="4" y="2"/>
                  </a:lnTo>
                  <a:lnTo>
                    <a:pt x="4" y="2"/>
                  </a:lnTo>
                  <a:lnTo>
                    <a:pt x="4" y="2"/>
                  </a:lnTo>
                  <a:lnTo>
                    <a:pt x="4" y="1"/>
                  </a:lnTo>
                  <a:lnTo>
                    <a:pt x="4" y="1"/>
                  </a:lnTo>
                  <a:lnTo>
                    <a:pt x="4" y="1"/>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3" y="0"/>
                  </a:lnTo>
                  <a:lnTo>
                    <a:pt x="3" y="1"/>
                  </a:lnTo>
                  <a:lnTo>
                    <a:pt x="3" y="1"/>
                  </a:lnTo>
                  <a:lnTo>
                    <a:pt x="3" y="1"/>
                  </a:lnTo>
                  <a:lnTo>
                    <a:pt x="3" y="1"/>
                  </a:lnTo>
                  <a:lnTo>
                    <a:pt x="3" y="1"/>
                  </a:lnTo>
                  <a:lnTo>
                    <a:pt x="2" y="1"/>
                  </a:lnTo>
                  <a:lnTo>
                    <a:pt x="2" y="1"/>
                  </a:lnTo>
                  <a:lnTo>
                    <a:pt x="2" y="1"/>
                  </a:lnTo>
                  <a:lnTo>
                    <a:pt x="2" y="1"/>
                  </a:lnTo>
                  <a:lnTo>
                    <a:pt x="2" y="2"/>
                  </a:lnTo>
                  <a:lnTo>
                    <a:pt x="1" y="2"/>
                  </a:lnTo>
                  <a:lnTo>
                    <a:pt x="1" y="2"/>
                  </a:lnTo>
                  <a:lnTo>
                    <a:pt x="1" y="2"/>
                  </a:lnTo>
                  <a:lnTo>
                    <a:pt x="1" y="2"/>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3"/>
                  </a:lnTo>
                  <a:lnTo>
                    <a:pt x="2" y="3"/>
                  </a:lnTo>
                  <a:lnTo>
                    <a:pt x="2" y="3"/>
                  </a:lnTo>
                  <a:lnTo>
                    <a:pt x="2" y="3"/>
                  </a:lnTo>
                  <a:lnTo>
                    <a:pt x="2" y="3"/>
                  </a:lnTo>
                  <a:lnTo>
                    <a:pt x="2" y="3"/>
                  </a:lnTo>
                  <a:lnTo>
                    <a:pt x="2" y="3"/>
                  </a:lnTo>
                  <a:lnTo>
                    <a:pt x="3" y="3"/>
                  </a:lnTo>
                  <a:lnTo>
                    <a:pt x="3" y="3"/>
                  </a:lnTo>
                  <a:lnTo>
                    <a:pt x="3" y="3"/>
                  </a:lnTo>
                  <a:lnTo>
                    <a:pt x="3" y="3"/>
                  </a:lnTo>
                  <a:lnTo>
                    <a:pt x="3" y="3"/>
                  </a:lnTo>
                  <a:lnTo>
                    <a:pt x="3" y="3"/>
                  </a:lnTo>
                  <a:lnTo>
                    <a:pt x="2" y="3"/>
                  </a:lnTo>
                  <a:lnTo>
                    <a:pt x="2" y="3"/>
                  </a:lnTo>
                  <a:lnTo>
                    <a:pt x="2" y="3"/>
                  </a:lnTo>
                  <a:lnTo>
                    <a:pt x="2" y="3"/>
                  </a:lnTo>
                  <a:lnTo>
                    <a:pt x="2" y="3"/>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0" y="4"/>
                  </a:lnTo>
                  <a:lnTo>
                    <a:pt x="0" y="4"/>
                  </a:lnTo>
                  <a:lnTo>
                    <a:pt x="0" y="4"/>
                  </a:lnTo>
                  <a:lnTo>
                    <a:pt x="0" y="5"/>
                  </a:lnTo>
                  <a:lnTo>
                    <a:pt x="0" y="5"/>
                  </a:lnTo>
                  <a:lnTo>
                    <a:pt x="0" y="5"/>
                  </a:lnTo>
                  <a:lnTo>
                    <a:pt x="0" y="5"/>
                  </a:lnTo>
                  <a:lnTo>
                    <a:pt x="0" y="6"/>
                  </a:lnTo>
                  <a:lnTo>
                    <a:pt x="0" y="6"/>
                  </a:lnTo>
                  <a:lnTo>
                    <a:pt x="0" y="6"/>
                  </a:lnTo>
                  <a:lnTo>
                    <a:pt x="1" y="6"/>
                  </a:lnTo>
                  <a:lnTo>
                    <a:pt x="1" y="6"/>
                  </a:lnTo>
                  <a:lnTo>
                    <a:pt x="1" y="6"/>
                  </a:lnTo>
                  <a:lnTo>
                    <a:pt x="1" y="6"/>
                  </a:lnTo>
                  <a:lnTo>
                    <a:pt x="1" y="6"/>
                  </a:lnTo>
                  <a:lnTo>
                    <a:pt x="1" y="6"/>
                  </a:lnTo>
                  <a:lnTo>
                    <a:pt x="1"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66" name="Freeform 1509"/>
            <p:cNvSpPr>
              <a:spLocks/>
            </p:cNvSpPr>
            <p:nvPr/>
          </p:nvSpPr>
          <p:spPr bwMode="auto">
            <a:xfrm>
              <a:off x="5008562" y="7783513"/>
              <a:ext cx="3175" cy="6350"/>
            </a:xfrm>
            <a:custGeom>
              <a:avLst/>
              <a:gdLst>
                <a:gd name="T0" fmla="*/ 0 w 3"/>
                <a:gd name="T1" fmla="*/ 1 h 5"/>
                <a:gd name="T2" fmla="*/ 0 w 3"/>
                <a:gd name="T3" fmla="*/ 1 h 5"/>
                <a:gd name="T4" fmla="*/ 0 w 3"/>
                <a:gd name="T5" fmla="*/ 1 h 5"/>
                <a:gd name="T6" fmla="*/ 0 w 3"/>
                <a:gd name="T7" fmla="*/ 2 h 5"/>
                <a:gd name="T8" fmla="*/ 0 w 3"/>
                <a:gd name="T9" fmla="*/ 2 h 5"/>
                <a:gd name="T10" fmla="*/ 1 w 3"/>
                <a:gd name="T11" fmla="*/ 2 h 5"/>
                <a:gd name="T12" fmla="*/ 1 w 3"/>
                <a:gd name="T13" fmla="*/ 2 h 5"/>
                <a:gd name="T14" fmla="*/ 1 w 3"/>
                <a:gd name="T15" fmla="*/ 2 h 5"/>
                <a:gd name="T16" fmla="*/ 1 w 3"/>
                <a:gd name="T17" fmla="*/ 3 h 5"/>
                <a:gd name="T18" fmla="*/ 1 w 3"/>
                <a:gd name="T19" fmla="*/ 3 h 5"/>
                <a:gd name="T20" fmla="*/ 1 w 3"/>
                <a:gd name="T21" fmla="*/ 3 h 5"/>
                <a:gd name="T22" fmla="*/ 1 w 3"/>
                <a:gd name="T23" fmla="*/ 3 h 5"/>
                <a:gd name="T24" fmla="*/ 1 w 3"/>
                <a:gd name="T25" fmla="*/ 4 h 5"/>
                <a:gd name="T26" fmla="*/ 1 w 3"/>
                <a:gd name="T27" fmla="*/ 4 h 5"/>
                <a:gd name="T28" fmla="*/ 1 w 3"/>
                <a:gd name="T29" fmla="*/ 4 h 5"/>
                <a:gd name="T30" fmla="*/ 2 w 3"/>
                <a:gd name="T31" fmla="*/ 4 h 5"/>
                <a:gd name="T32" fmla="*/ 2 w 3"/>
                <a:gd name="T33" fmla="*/ 4 h 5"/>
                <a:gd name="T34" fmla="*/ 2 w 3"/>
                <a:gd name="T35" fmla="*/ 5 h 5"/>
                <a:gd name="T36" fmla="*/ 2 w 3"/>
                <a:gd name="T37" fmla="*/ 5 h 5"/>
                <a:gd name="T38" fmla="*/ 3 w 3"/>
                <a:gd name="T39" fmla="*/ 5 h 5"/>
                <a:gd name="T40" fmla="*/ 3 w 3"/>
                <a:gd name="T41" fmla="*/ 5 h 5"/>
                <a:gd name="T42" fmla="*/ 2 w 3"/>
                <a:gd name="T43" fmla="*/ 5 h 5"/>
                <a:gd name="T44" fmla="*/ 3 w 3"/>
                <a:gd name="T45" fmla="*/ 4 h 5"/>
                <a:gd name="T46" fmla="*/ 3 w 3"/>
                <a:gd name="T47" fmla="*/ 4 h 5"/>
                <a:gd name="T48" fmla="*/ 3 w 3"/>
                <a:gd name="T49" fmla="*/ 4 h 5"/>
                <a:gd name="T50" fmla="*/ 3 w 3"/>
                <a:gd name="T51" fmla="*/ 3 h 5"/>
                <a:gd name="T52" fmla="*/ 3 w 3"/>
                <a:gd name="T53" fmla="*/ 2 h 5"/>
                <a:gd name="T54" fmla="*/ 2 w 3"/>
                <a:gd name="T55" fmla="*/ 2 h 5"/>
                <a:gd name="T56" fmla="*/ 2 w 3"/>
                <a:gd name="T57" fmla="*/ 2 h 5"/>
                <a:gd name="T58" fmla="*/ 2 w 3"/>
                <a:gd name="T59" fmla="*/ 2 h 5"/>
                <a:gd name="T60" fmla="*/ 2 w 3"/>
                <a:gd name="T61" fmla="*/ 2 h 5"/>
                <a:gd name="T62" fmla="*/ 2 w 3"/>
                <a:gd name="T63" fmla="*/ 1 h 5"/>
                <a:gd name="T64" fmla="*/ 2 w 3"/>
                <a:gd name="T65" fmla="*/ 1 h 5"/>
                <a:gd name="T66" fmla="*/ 2 w 3"/>
                <a:gd name="T67" fmla="*/ 1 h 5"/>
                <a:gd name="T68" fmla="*/ 1 w 3"/>
                <a:gd name="T69" fmla="*/ 1 h 5"/>
                <a:gd name="T70" fmla="*/ 1 w 3"/>
                <a:gd name="T71" fmla="*/ 0 h 5"/>
                <a:gd name="T72" fmla="*/ 0 w 3"/>
                <a:gd name="T7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5">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3" y="5"/>
                    <a:pt x="3" y="5"/>
                    <a:pt x="3" y="5"/>
                  </a:cubicBezTo>
                  <a:cubicBezTo>
                    <a:pt x="2" y="5"/>
                    <a:pt x="2" y="5"/>
                    <a:pt x="2" y="5"/>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67" name="Freeform 1510"/>
            <p:cNvSpPr>
              <a:spLocks/>
            </p:cNvSpPr>
            <p:nvPr/>
          </p:nvSpPr>
          <p:spPr bwMode="auto">
            <a:xfrm>
              <a:off x="4989512" y="7780338"/>
              <a:ext cx="1587" cy="0"/>
            </a:xfrm>
            <a:custGeom>
              <a:avLst/>
              <a:gdLst>
                <a:gd name="T0" fmla="*/ 0 w 1"/>
                <a:gd name="T1" fmla="*/ 0 w 1"/>
                <a:gd name="T2" fmla="*/ 1 w 1"/>
                <a:gd name="T3" fmla="*/ 1 w 1"/>
                <a:gd name="T4" fmla="*/ 1 w 1"/>
                <a:gd name="T5" fmla="*/ 1 w 1"/>
                <a:gd name="T6" fmla="*/ 1 w 1"/>
                <a:gd name="T7" fmla="*/ 1 w 1"/>
                <a:gd name="T8" fmla="*/ 0 w 1"/>
                <a:gd name="T9" fmla="*/ 0 w 1"/>
                <a:gd name="T10" fmla="*/ 0 w 1"/>
                <a:gd name="T11" fmla="*/ 0 w 1"/>
                <a:gd name="T12" fmla="*/ 0 w 1"/>
                <a:gd name="T13" fmla="*/ 0 w 1"/>
                <a:gd name="T14" fmla="*/ 0 w 1"/>
                <a:gd name="T15" fmla="*/ 0 w 1"/>
                <a:gd name="T16" fmla="*/ 0 w 1"/>
                <a:gd name="T17"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1">
                  <a:moveTo>
                    <a:pt x="0" y="0"/>
                  </a:moveTo>
                  <a:lnTo>
                    <a:pt x="0"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68" name="Freeform 1511"/>
            <p:cNvSpPr>
              <a:spLocks/>
            </p:cNvSpPr>
            <p:nvPr/>
          </p:nvSpPr>
          <p:spPr bwMode="auto">
            <a:xfrm>
              <a:off x="4989512" y="7777163"/>
              <a:ext cx="3175" cy="3175"/>
            </a:xfrm>
            <a:custGeom>
              <a:avLst/>
              <a:gdLst>
                <a:gd name="T0" fmla="*/ 0 w 2"/>
                <a:gd name="T1" fmla="*/ 1 h 2"/>
                <a:gd name="T2" fmla="*/ 0 w 2"/>
                <a:gd name="T3" fmla="*/ 1 h 2"/>
                <a:gd name="T4" fmla="*/ 0 w 2"/>
                <a:gd name="T5" fmla="*/ 1 h 2"/>
                <a:gd name="T6" fmla="*/ 1 w 2"/>
                <a:gd name="T7" fmla="*/ 2 h 2"/>
                <a:gd name="T8" fmla="*/ 1 w 2"/>
                <a:gd name="T9" fmla="*/ 1 h 2"/>
                <a:gd name="T10" fmla="*/ 1 w 2"/>
                <a:gd name="T11" fmla="*/ 1 h 2"/>
                <a:gd name="T12" fmla="*/ 1 w 2"/>
                <a:gd name="T13" fmla="*/ 2 h 2"/>
                <a:gd name="T14" fmla="*/ 1 w 2"/>
                <a:gd name="T15" fmla="*/ 2 h 2"/>
                <a:gd name="T16" fmla="*/ 1 w 2"/>
                <a:gd name="T17" fmla="*/ 2 h 2"/>
                <a:gd name="T18" fmla="*/ 1 w 2"/>
                <a:gd name="T19" fmla="*/ 1 h 2"/>
                <a:gd name="T20" fmla="*/ 1 w 2"/>
                <a:gd name="T21" fmla="*/ 1 h 2"/>
                <a:gd name="T22" fmla="*/ 1 w 2"/>
                <a:gd name="T23" fmla="*/ 1 h 2"/>
                <a:gd name="T24" fmla="*/ 1 w 2"/>
                <a:gd name="T25" fmla="*/ 1 h 2"/>
                <a:gd name="T26" fmla="*/ 1 w 2"/>
                <a:gd name="T27" fmla="*/ 1 h 2"/>
                <a:gd name="T28" fmla="*/ 1 w 2"/>
                <a:gd name="T29" fmla="*/ 1 h 2"/>
                <a:gd name="T30" fmla="*/ 1 w 2"/>
                <a:gd name="T31" fmla="*/ 1 h 2"/>
                <a:gd name="T32" fmla="*/ 2 w 2"/>
                <a:gd name="T33" fmla="*/ 0 h 2"/>
                <a:gd name="T34" fmla="*/ 2 w 2"/>
                <a:gd name="T35" fmla="*/ 0 h 2"/>
                <a:gd name="T36" fmla="*/ 2 w 2"/>
                <a:gd name="T37" fmla="*/ 0 h 2"/>
                <a:gd name="T38" fmla="*/ 2 w 2"/>
                <a:gd name="T39" fmla="*/ 0 h 2"/>
                <a:gd name="T40" fmla="*/ 2 w 2"/>
                <a:gd name="T41" fmla="*/ 0 h 2"/>
                <a:gd name="T42" fmla="*/ 2 w 2"/>
                <a:gd name="T43" fmla="*/ 0 h 2"/>
                <a:gd name="T44" fmla="*/ 2 w 2"/>
                <a:gd name="T45" fmla="*/ 0 h 2"/>
                <a:gd name="T46" fmla="*/ 2 w 2"/>
                <a:gd name="T47" fmla="*/ 0 h 2"/>
                <a:gd name="T48" fmla="*/ 2 w 2"/>
                <a:gd name="T49" fmla="*/ 0 h 2"/>
                <a:gd name="T50" fmla="*/ 2 w 2"/>
                <a:gd name="T51" fmla="*/ 0 h 2"/>
                <a:gd name="T52" fmla="*/ 2 w 2"/>
                <a:gd name="T53" fmla="*/ 0 h 2"/>
                <a:gd name="T54" fmla="*/ 2 w 2"/>
                <a:gd name="T55" fmla="*/ 0 h 2"/>
                <a:gd name="T56" fmla="*/ 2 w 2"/>
                <a:gd name="T57" fmla="*/ 0 h 2"/>
                <a:gd name="T58" fmla="*/ 1 w 2"/>
                <a:gd name="T59" fmla="*/ 0 h 2"/>
                <a:gd name="T60" fmla="*/ 1 w 2"/>
                <a:gd name="T61" fmla="*/ 0 h 2"/>
                <a:gd name="T62" fmla="*/ 1 w 2"/>
                <a:gd name="T63" fmla="*/ 0 h 2"/>
                <a:gd name="T64" fmla="*/ 1 w 2"/>
                <a:gd name="T65" fmla="*/ 0 h 2"/>
                <a:gd name="T66" fmla="*/ 1 w 2"/>
                <a:gd name="T67" fmla="*/ 0 h 2"/>
                <a:gd name="T68" fmla="*/ 1 w 2"/>
                <a:gd name="T69" fmla="*/ 0 h 2"/>
                <a:gd name="T70" fmla="*/ 1 w 2"/>
                <a:gd name="T71" fmla="*/ 0 h 2"/>
                <a:gd name="T72" fmla="*/ 1 w 2"/>
                <a:gd name="T73" fmla="*/ 0 h 2"/>
                <a:gd name="T74" fmla="*/ 0 w 2"/>
                <a:gd name="T75" fmla="*/ 0 h 2"/>
                <a:gd name="T76" fmla="*/ 0 w 2"/>
                <a:gd name="T77" fmla="*/ 0 h 2"/>
                <a:gd name="T78" fmla="*/ 0 w 2"/>
                <a:gd name="T79" fmla="*/ 1 h 2"/>
                <a:gd name="T80" fmla="*/ 0 w 2"/>
                <a:gd name="T81" fmla="*/ 1 h 2"/>
                <a:gd name="T82" fmla="*/ 0 w 2"/>
                <a:gd name="T83" fmla="*/ 1 h 2"/>
                <a:gd name="T84" fmla="*/ 0 w 2"/>
                <a:gd name="T85" fmla="*/ 1 h 2"/>
                <a:gd name="T86" fmla="*/ 0 w 2"/>
                <a:gd name="T87" fmla="*/ 1 h 2"/>
                <a:gd name="T88" fmla="*/ 0 w 2"/>
                <a:gd name="T89" fmla="*/ 1 h 2"/>
                <a:gd name="T90" fmla="*/ 0 w 2"/>
                <a:gd name="T91" fmla="*/ 1 h 2"/>
                <a:gd name="T92" fmla="*/ 0 w 2"/>
                <a:gd name="T93" fmla="*/ 1 h 2"/>
                <a:gd name="T94" fmla="*/ 0 w 2"/>
                <a:gd name="T95" fmla="*/ 1 h 2"/>
                <a:gd name="T96" fmla="*/ 0 w 2"/>
                <a:gd name="T97" fmla="*/ 1 h 2"/>
                <a:gd name="T98" fmla="*/ 0 w 2"/>
                <a:gd name="T99" fmla="*/ 1 h 2"/>
                <a:gd name="T100" fmla="*/ 0 w 2"/>
                <a:gd name="T101" fmla="*/ 1 h 2"/>
                <a:gd name="T102" fmla="*/ 0 w 2"/>
                <a:gd name="T103" fmla="*/ 1 h 2"/>
                <a:gd name="T104" fmla="*/ 0 w 2"/>
                <a:gd name="T10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 h="2">
                  <a:moveTo>
                    <a:pt x="0" y="1"/>
                  </a:moveTo>
                  <a:lnTo>
                    <a:pt x="0" y="1"/>
                  </a:lnTo>
                  <a:lnTo>
                    <a:pt x="0" y="1"/>
                  </a:lnTo>
                  <a:lnTo>
                    <a:pt x="1" y="2"/>
                  </a:lnTo>
                  <a:lnTo>
                    <a:pt x="1" y="1"/>
                  </a:lnTo>
                  <a:lnTo>
                    <a:pt x="1" y="1"/>
                  </a:lnTo>
                  <a:lnTo>
                    <a:pt x="1" y="2"/>
                  </a:lnTo>
                  <a:lnTo>
                    <a:pt x="1" y="2"/>
                  </a:lnTo>
                  <a:lnTo>
                    <a:pt x="1" y="2"/>
                  </a:lnTo>
                  <a:lnTo>
                    <a:pt x="1" y="1"/>
                  </a:lnTo>
                  <a:lnTo>
                    <a:pt x="1" y="1"/>
                  </a:lnTo>
                  <a:lnTo>
                    <a:pt x="1" y="1"/>
                  </a:lnTo>
                  <a:lnTo>
                    <a:pt x="1" y="1"/>
                  </a:lnTo>
                  <a:lnTo>
                    <a:pt x="1" y="1"/>
                  </a:lnTo>
                  <a:lnTo>
                    <a:pt x="1" y="1"/>
                  </a:lnTo>
                  <a:lnTo>
                    <a:pt x="1"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0"/>
                  </a:lnTo>
                  <a:lnTo>
                    <a:pt x="1" y="0"/>
                  </a:lnTo>
                  <a:lnTo>
                    <a:pt x="1"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69" name="Freeform 1512"/>
            <p:cNvSpPr>
              <a:spLocks/>
            </p:cNvSpPr>
            <p:nvPr/>
          </p:nvSpPr>
          <p:spPr bwMode="auto">
            <a:xfrm>
              <a:off x="4984750" y="7781925"/>
              <a:ext cx="9525" cy="11113"/>
            </a:xfrm>
            <a:custGeom>
              <a:avLst/>
              <a:gdLst>
                <a:gd name="T0" fmla="*/ 1 w 6"/>
                <a:gd name="T1" fmla="*/ 3 h 7"/>
                <a:gd name="T2" fmla="*/ 1 w 6"/>
                <a:gd name="T3" fmla="*/ 3 h 7"/>
                <a:gd name="T4" fmla="*/ 1 w 6"/>
                <a:gd name="T5" fmla="*/ 4 h 7"/>
                <a:gd name="T6" fmla="*/ 0 w 6"/>
                <a:gd name="T7" fmla="*/ 4 h 7"/>
                <a:gd name="T8" fmla="*/ 0 w 6"/>
                <a:gd name="T9" fmla="*/ 5 h 7"/>
                <a:gd name="T10" fmla="*/ 0 w 6"/>
                <a:gd name="T11" fmla="*/ 5 h 7"/>
                <a:gd name="T12" fmla="*/ 0 w 6"/>
                <a:gd name="T13" fmla="*/ 5 h 7"/>
                <a:gd name="T14" fmla="*/ 1 w 6"/>
                <a:gd name="T15" fmla="*/ 5 h 7"/>
                <a:gd name="T16" fmla="*/ 2 w 6"/>
                <a:gd name="T17" fmla="*/ 5 h 7"/>
                <a:gd name="T18" fmla="*/ 2 w 6"/>
                <a:gd name="T19" fmla="*/ 4 h 7"/>
                <a:gd name="T20" fmla="*/ 2 w 6"/>
                <a:gd name="T21" fmla="*/ 3 h 7"/>
                <a:gd name="T22" fmla="*/ 3 w 6"/>
                <a:gd name="T23" fmla="*/ 3 h 7"/>
                <a:gd name="T24" fmla="*/ 2 w 6"/>
                <a:gd name="T25" fmla="*/ 3 h 7"/>
                <a:gd name="T26" fmla="*/ 2 w 6"/>
                <a:gd name="T27" fmla="*/ 4 h 7"/>
                <a:gd name="T28" fmla="*/ 2 w 6"/>
                <a:gd name="T29" fmla="*/ 4 h 7"/>
                <a:gd name="T30" fmla="*/ 2 w 6"/>
                <a:gd name="T31" fmla="*/ 5 h 7"/>
                <a:gd name="T32" fmla="*/ 3 w 6"/>
                <a:gd name="T33" fmla="*/ 6 h 7"/>
                <a:gd name="T34" fmla="*/ 2 w 6"/>
                <a:gd name="T35" fmla="*/ 6 h 7"/>
                <a:gd name="T36" fmla="*/ 2 w 6"/>
                <a:gd name="T37" fmla="*/ 7 h 7"/>
                <a:gd name="T38" fmla="*/ 2 w 6"/>
                <a:gd name="T39" fmla="*/ 7 h 7"/>
                <a:gd name="T40" fmla="*/ 2 w 6"/>
                <a:gd name="T41" fmla="*/ 7 h 7"/>
                <a:gd name="T42" fmla="*/ 2 w 6"/>
                <a:gd name="T43" fmla="*/ 7 h 7"/>
                <a:gd name="T44" fmla="*/ 3 w 6"/>
                <a:gd name="T45" fmla="*/ 7 h 7"/>
                <a:gd name="T46" fmla="*/ 3 w 6"/>
                <a:gd name="T47" fmla="*/ 7 h 7"/>
                <a:gd name="T48" fmla="*/ 4 w 6"/>
                <a:gd name="T49" fmla="*/ 7 h 7"/>
                <a:gd name="T50" fmla="*/ 4 w 6"/>
                <a:gd name="T51" fmla="*/ 7 h 7"/>
                <a:gd name="T52" fmla="*/ 5 w 6"/>
                <a:gd name="T53" fmla="*/ 6 h 7"/>
                <a:gd name="T54" fmla="*/ 5 w 6"/>
                <a:gd name="T55" fmla="*/ 6 h 7"/>
                <a:gd name="T56" fmla="*/ 5 w 6"/>
                <a:gd name="T57" fmla="*/ 6 h 7"/>
                <a:gd name="T58" fmla="*/ 6 w 6"/>
                <a:gd name="T59" fmla="*/ 6 h 7"/>
                <a:gd name="T60" fmla="*/ 6 w 6"/>
                <a:gd name="T61" fmla="*/ 6 h 7"/>
                <a:gd name="T62" fmla="*/ 6 w 6"/>
                <a:gd name="T63" fmla="*/ 5 h 7"/>
                <a:gd name="T64" fmla="*/ 6 w 6"/>
                <a:gd name="T65" fmla="*/ 5 h 7"/>
                <a:gd name="T66" fmla="*/ 6 w 6"/>
                <a:gd name="T67" fmla="*/ 4 h 7"/>
                <a:gd name="T68" fmla="*/ 6 w 6"/>
                <a:gd name="T69" fmla="*/ 4 h 7"/>
                <a:gd name="T70" fmla="*/ 5 w 6"/>
                <a:gd name="T71" fmla="*/ 3 h 7"/>
                <a:gd name="T72" fmla="*/ 5 w 6"/>
                <a:gd name="T73" fmla="*/ 3 h 7"/>
                <a:gd name="T74" fmla="*/ 5 w 6"/>
                <a:gd name="T75" fmla="*/ 2 h 7"/>
                <a:gd name="T76" fmla="*/ 5 w 6"/>
                <a:gd name="T77" fmla="*/ 1 h 7"/>
                <a:gd name="T78" fmla="*/ 5 w 6"/>
                <a:gd name="T79" fmla="*/ 0 h 7"/>
                <a:gd name="T80" fmla="*/ 5 w 6"/>
                <a:gd name="T81" fmla="*/ 0 h 7"/>
                <a:gd name="T82" fmla="*/ 4 w 6"/>
                <a:gd name="T83" fmla="*/ 0 h 7"/>
                <a:gd name="T84" fmla="*/ 4 w 6"/>
                <a:gd name="T85" fmla="*/ 1 h 7"/>
                <a:gd name="T86" fmla="*/ 3 w 6"/>
                <a:gd name="T87" fmla="*/ 1 h 7"/>
                <a:gd name="T88" fmla="*/ 2 w 6"/>
                <a:gd name="T89" fmla="*/ 1 h 7"/>
                <a:gd name="T90" fmla="*/ 2 w 6"/>
                <a:gd name="T91" fmla="*/ 2 h 7"/>
                <a:gd name="T92" fmla="*/ 2 w 6"/>
                <a:gd name="T93" fmla="*/ 3 h 7"/>
                <a:gd name="T94" fmla="*/ 2 w 6"/>
                <a:gd name="T95" fmla="*/ 2 h 7"/>
                <a:gd name="T96" fmla="*/ 2 w 6"/>
                <a:gd name="T97" fmla="*/ 1 h 7"/>
                <a:gd name="T98" fmla="*/ 2 w 6"/>
                <a:gd name="T99" fmla="*/ 1 h 7"/>
                <a:gd name="T100" fmla="*/ 2 w 6"/>
                <a:gd name="T101" fmla="*/ 2 h 7"/>
                <a:gd name="T102" fmla="*/ 2 w 6"/>
                <a:gd name="T103" fmla="*/ 2 h 7"/>
                <a:gd name="T104" fmla="*/ 1 w 6"/>
                <a:gd name="T105" fmla="*/ 2 h 7"/>
                <a:gd name="T106" fmla="*/ 1 w 6"/>
                <a:gd name="T107" fmla="*/ 2 h 7"/>
                <a:gd name="T108" fmla="*/ 1 w 6"/>
                <a:gd name="T10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7">
                  <a:moveTo>
                    <a:pt x="1" y="3"/>
                  </a:moveTo>
                  <a:lnTo>
                    <a:pt x="1" y="3"/>
                  </a:lnTo>
                  <a:lnTo>
                    <a:pt x="1" y="3"/>
                  </a:lnTo>
                  <a:lnTo>
                    <a:pt x="1" y="3"/>
                  </a:lnTo>
                  <a:lnTo>
                    <a:pt x="1" y="3"/>
                  </a:lnTo>
                  <a:lnTo>
                    <a:pt x="1" y="3"/>
                  </a:lnTo>
                  <a:lnTo>
                    <a:pt x="1" y="3"/>
                  </a:lnTo>
                  <a:lnTo>
                    <a:pt x="1" y="3"/>
                  </a:lnTo>
                  <a:lnTo>
                    <a:pt x="1" y="3"/>
                  </a:lnTo>
                  <a:lnTo>
                    <a:pt x="1" y="3"/>
                  </a:lnTo>
                  <a:lnTo>
                    <a:pt x="1" y="3"/>
                  </a:lnTo>
                  <a:lnTo>
                    <a:pt x="1"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1" y="5"/>
                  </a:lnTo>
                  <a:lnTo>
                    <a:pt x="1" y="5"/>
                  </a:lnTo>
                  <a:lnTo>
                    <a:pt x="1" y="5"/>
                  </a:lnTo>
                  <a:lnTo>
                    <a:pt x="1" y="5"/>
                  </a:lnTo>
                  <a:lnTo>
                    <a:pt x="1" y="5"/>
                  </a:lnTo>
                  <a:lnTo>
                    <a:pt x="1" y="5"/>
                  </a:lnTo>
                  <a:lnTo>
                    <a:pt x="2" y="5"/>
                  </a:lnTo>
                  <a:lnTo>
                    <a:pt x="2" y="4"/>
                  </a:lnTo>
                  <a:lnTo>
                    <a:pt x="2" y="4"/>
                  </a:lnTo>
                  <a:lnTo>
                    <a:pt x="2" y="4"/>
                  </a:lnTo>
                  <a:lnTo>
                    <a:pt x="2" y="4"/>
                  </a:lnTo>
                  <a:lnTo>
                    <a:pt x="2" y="3"/>
                  </a:lnTo>
                  <a:lnTo>
                    <a:pt x="2" y="3"/>
                  </a:lnTo>
                  <a:lnTo>
                    <a:pt x="2" y="3"/>
                  </a:lnTo>
                  <a:lnTo>
                    <a:pt x="2" y="3"/>
                  </a:lnTo>
                  <a:lnTo>
                    <a:pt x="2" y="3"/>
                  </a:lnTo>
                  <a:lnTo>
                    <a:pt x="2" y="3"/>
                  </a:lnTo>
                  <a:lnTo>
                    <a:pt x="2" y="3"/>
                  </a:lnTo>
                  <a:lnTo>
                    <a:pt x="3" y="3"/>
                  </a:lnTo>
                  <a:lnTo>
                    <a:pt x="3" y="3"/>
                  </a:lnTo>
                  <a:lnTo>
                    <a:pt x="3" y="3"/>
                  </a:lnTo>
                  <a:lnTo>
                    <a:pt x="3" y="3"/>
                  </a:lnTo>
                  <a:lnTo>
                    <a:pt x="2" y="3"/>
                  </a:lnTo>
                  <a:lnTo>
                    <a:pt x="2" y="4"/>
                  </a:lnTo>
                  <a:lnTo>
                    <a:pt x="2" y="4"/>
                  </a:lnTo>
                  <a:lnTo>
                    <a:pt x="2" y="4"/>
                  </a:lnTo>
                  <a:lnTo>
                    <a:pt x="2" y="4"/>
                  </a:lnTo>
                  <a:lnTo>
                    <a:pt x="2" y="4"/>
                  </a:lnTo>
                  <a:lnTo>
                    <a:pt x="2" y="4"/>
                  </a:lnTo>
                  <a:lnTo>
                    <a:pt x="2" y="4"/>
                  </a:lnTo>
                  <a:lnTo>
                    <a:pt x="2" y="4"/>
                  </a:lnTo>
                  <a:lnTo>
                    <a:pt x="2" y="4"/>
                  </a:lnTo>
                  <a:lnTo>
                    <a:pt x="2" y="5"/>
                  </a:lnTo>
                  <a:lnTo>
                    <a:pt x="2" y="5"/>
                  </a:lnTo>
                  <a:lnTo>
                    <a:pt x="2" y="5"/>
                  </a:lnTo>
                  <a:lnTo>
                    <a:pt x="2" y="5"/>
                  </a:lnTo>
                  <a:lnTo>
                    <a:pt x="3" y="6"/>
                  </a:lnTo>
                  <a:lnTo>
                    <a:pt x="3" y="6"/>
                  </a:lnTo>
                  <a:lnTo>
                    <a:pt x="3" y="6"/>
                  </a:lnTo>
                  <a:lnTo>
                    <a:pt x="2" y="6"/>
                  </a:lnTo>
                  <a:lnTo>
                    <a:pt x="2" y="6"/>
                  </a:lnTo>
                  <a:lnTo>
                    <a:pt x="2" y="6"/>
                  </a:lnTo>
                  <a:lnTo>
                    <a:pt x="2" y="6"/>
                  </a:lnTo>
                  <a:lnTo>
                    <a:pt x="2" y="6"/>
                  </a:lnTo>
                  <a:lnTo>
                    <a:pt x="2" y="6"/>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3" y="7"/>
                  </a:lnTo>
                  <a:lnTo>
                    <a:pt x="3" y="7"/>
                  </a:lnTo>
                  <a:lnTo>
                    <a:pt x="3" y="7"/>
                  </a:lnTo>
                  <a:lnTo>
                    <a:pt x="3" y="7"/>
                  </a:lnTo>
                  <a:lnTo>
                    <a:pt x="3" y="7"/>
                  </a:lnTo>
                  <a:lnTo>
                    <a:pt x="3" y="7"/>
                  </a:lnTo>
                  <a:lnTo>
                    <a:pt x="3" y="7"/>
                  </a:lnTo>
                  <a:lnTo>
                    <a:pt x="3" y="7"/>
                  </a:lnTo>
                  <a:lnTo>
                    <a:pt x="3" y="7"/>
                  </a:lnTo>
                  <a:lnTo>
                    <a:pt x="3" y="7"/>
                  </a:lnTo>
                  <a:lnTo>
                    <a:pt x="4" y="7"/>
                  </a:lnTo>
                  <a:lnTo>
                    <a:pt x="4" y="7"/>
                  </a:lnTo>
                  <a:lnTo>
                    <a:pt x="4" y="7"/>
                  </a:lnTo>
                  <a:lnTo>
                    <a:pt x="4" y="7"/>
                  </a:lnTo>
                  <a:lnTo>
                    <a:pt x="4" y="7"/>
                  </a:lnTo>
                  <a:lnTo>
                    <a:pt x="4" y="7"/>
                  </a:lnTo>
                  <a:lnTo>
                    <a:pt x="5" y="7"/>
                  </a:lnTo>
                  <a:lnTo>
                    <a:pt x="5" y="7"/>
                  </a:lnTo>
                  <a:lnTo>
                    <a:pt x="5" y="7"/>
                  </a:lnTo>
                  <a:lnTo>
                    <a:pt x="5" y="6"/>
                  </a:lnTo>
                  <a:lnTo>
                    <a:pt x="5" y="7"/>
                  </a:lnTo>
                  <a:lnTo>
                    <a:pt x="5" y="7"/>
                  </a:lnTo>
                  <a:lnTo>
                    <a:pt x="5" y="6"/>
                  </a:lnTo>
                  <a:lnTo>
                    <a:pt x="5" y="6"/>
                  </a:lnTo>
                  <a:lnTo>
                    <a:pt x="5" y="6"/>
                  </a:lnTo>
                  <a:lnTo>
                    <a:pt x="5" y="6"/>
                  </a:lnTo>
                  <a:lnTo>
                    <a:pt x="5" y="6"/>
                  </a:lnTo>
                  <a:lnTo>
                    <a:pt x="5" y="6"/>
                  </a:lnTo>
                  <a:lnTo>
                    <a:pt x="6" y="6"/>
                  </a:lnTo>
                  <a:lnTo>
                    <a:pt x="6" y="6"/>
                  </a:lnTo>
                  <a:lnTo>
                    <a:pt x="6" y="6"/>
                  </a:lnTo>
                  <a:lnTo>
                    <a:pt x="6" y="6"/>
                  </a:lnTo>
                  <a:lnTo>
                    <a:pt x="6" y="6"/>
                  </a:lnTo>
                  <a:lnTo>
                    <a:pt x="6" y="6"/>
                  </a:lnTo>
                  <a:lnTo>
                    <a:pt x="6" y="6"/>
                  </a:lnTo>
                  <a:lnTo>
                    <a:pt x="6" y="6"/>
                  </a:lnTo>
                  <a:lnTo>
                    <a:pt x="6" y="5"/>
                  </a:lnTo>
                  <a:lnTo>
                    <a:pt x="6" y="5"/>
                  </a:lnTo>
                  <a:lnTo>
                    <a:pt x="6" y="5"/>
                  </a:lnTo>
                  <a:lnTo>
                    <a:pt x="6" y="5"/>
                  </a:lnTo>
                  <a:lnTo>
                    <a:pt x="6" y="5"/>
                  </a:lnTo>
                  <a:lnTo>
                    <a:pt x="6" y="5"/>
                  </a:lnTo>
                  <a:lnTo>
                    <a:pt x="6" y="5"/>
                  </a:lnTo>
                  <a:lnTo>
                    <a:pt x="6" y="5"/>
                  </a:lnTo>
                  <a:lnTo>
                    <a:pt x="6" y="5"/>
                  </a:lnTo>
                  <a:lnTo>
                    <a:pt x="6" y="5"/>
                  </a:lnTo>
                  <a:lnTo>
                    <a:pt x="6" y="5"/>
                  </a:lnTo>
                  <a:lnTo>
                    <a:pt x="6" y="4"/>
                  </a:lnTo>
                  <a:lnTo>
                    <a:pt x="6" y="4"/>
                  </a:lnTo>
                  <a:lnTo>
                    <a:pt x="6" y="4"/>
                  </a:lnTo>
                  <a:lnTo>
                    <a:pt x="6" y="4"/>
                  </a:lnTo>
                  <a:lnTo>
                    <a:pt x="6" y="4"/>
                  </a:lnTo>
                  <a:lnTo>
                    <a:pt x="6" y="3"/>
                  </a:lnTo>
                  <a:lnTo>
                    <a:pt x="5" y="3"/>
                  </a:lnTo>
                  <a:lnTo>
                    <a:pt x="5" y="3"/>
                  </a:lnTo>
                  <a:lnTo>
                    <a:pt x="5" y="3"/>
                  </a:lnTo>
                  <a:lnTo>
                    <a:pt x="5" y="3"/>
                  </a:lnTo>
                  <a:lnTo>
                    <a:pt x="5" y="3"/>
                  </a:lnTo>
                  <a:lnTo>
                    <a:pt x="5" y="3"/>
                  </a:lnTo>
                  <a:lnTo>
                    <a:pt x="5" y="3"/>
                  </a:lnTo>
                  <a:lnTo>
                    <a:pt x="5" y="3"/>
                  </a:lnTo>
                  <a:lnTo>
                    <a:pt x="5" y="2"/>
                  </a:lnTo>
                  <a:lnTo>
                    <a:pt x="5" y="2"/>
                  </a:lnTo>
                  <a:lnTo>
                    <a:pt x="5" y="2"/>
                  </a:lnTo>
                  <a:lnTo>
                    <a:pt x="5" y="2"/>
                  </a:lnTo>
                  <a:lnTo>
                    <a:pt x="5" y="1"/>
                  </a:lnTo>
                  <a:lnTo>
                    <a:pt x="5" y="1"/>
                  </a:lnTo>
                  <a:lnTo>
                    <a:pt x="5" y="1"/>
                  </a:lnTo>
                  <a:lnTo>
                    <a:pt x="5" y="1"/>
                  </a:lnTo>
                  <a:lnTo>
                    <a:pt x="5" y="1"/>
                  </a:lnTo>
                  <a:lnTo>
                    <a:pt x="5" y="1"/>
                  </a:lnTo>
                  <a:lnTo>
                    <a:pt x="5" y="0"/>
                  </a:lnTo>
                  <a:lnTo>
                    <a:pt x="5" y="0"/>
                  </a:lnTo>
                  <a:lnTo>
                    <a:pt x="5" y="0"/>
                  </a:lnTo>
                  <a:lnTo>
                    <a:pt x="5" y="0"/>
                  </a:lnTo>
                  <a:lnTo>
                    <a:pt x="5" y="0"/>
                  </a:lnTo>
                  <a:lnTo>
                    <a:pt x="5" y="0"/>
                  </a:lnTo>
                  <a:lnTo>
                    <a:pt x="5" y="0"/>
                  </a:lnTo>
                  <a:lnTo>
                    <a:pt x="4" y="0"/>
                  </a:lnTo>
                  <a:lnTo>
                    <a:pt x="4" y="0"/>
                  </a:lnTo>
                  <a:lnTo>
                    <a:pt x="4" y="0"/>
                  </a:lnTo>
                  <a:lnTo>
                    <a:pt x="4" y="0"/>
                  </a:lnTo>
                  <a:lnTo>
                    <a:pt x="4" y="0"/>
                  </a:lnTo>
                  <a:lnTo>
                    <a:pt x="4" y="1"/>
                  </a:lnTo>
                  <a:lnTo>
                    <a:pt x="3" y="1"/>
                  </a:lnTo>
                  <a:lnTo>
                    <a:pt x="3" y="1"/>
                  </a:lnTo>
                  <a:lnTo>
                    <a:pt x="3" y="1"/>
                  </a:lnTo>
                  <a:lnTo>
                    <a:pt x="3" y="1"/>
                  </a:lnTo>
                  <a:lnTo>
                    <a:pt x="3" y="1"/>
                  </a:lnTo>
                  <a:lnTo>
                    <a:pt x="3" y="1"/>
                  </a:lnTo>
                  <a:lnTo>
                    <a:pt x="3" y="1"/>
                  </a:lnTo>
                  <a:lnTo>
                    <a:pt x="2" y="1"/>
                  </a:lnTo>
                  <a:lnTo>
                    <a:pt x="2" y="2"/>
                  </a:lnTo>
                  <a:lnTo>
                    <a:pt x="2" y="2"/>
                  </a:lnTo>
                  <a:lnTo>
                    <a:pt x="2" y="2"/>
                  </a:lnTo>
                  <a:lnTo>
                    <a:pt x="2" y="2"/>
                  </a:lnTo>
                  <a:lnTo>
                    <a:pt x="2" y="2"/>
                  </a:lnTo>
                  <a:lnTo>
                    <a:pt x="2" y="3"/>
                  </a:lnTo>
                  <a:lnTo>
                    <a:pt x="2" y="3"/>
                  </a:lnTo>
                  <a:lnTo>
                    <a:pt x="2" y="3"/>
                  </a:lnTo>
                  <a:lnTo>
                    <a:pt x="2" y="3"/>
                  </a:lnTo>
                  <a:lnTo>
                    <a:pt x="2" y="2"/>
                  </a:lnTo>
                  <a:lnTo>
                    <a:pt x="2" y="2"/>
                  </a:lnTo>
                  <a:lnTo>
                    <a:pt x="2" y="2"/>
                  </a:lnTo>
                  <a:lnTo>
                    <a:pt x="2" y="2"/>
                  </a:lnTo>
                  <a:lnTo>
                    <a:pt x="2" y="1"/>
                  </a:lnTo>
                  <a:lnTo>
                    <a:pt x="2" y="1"/>
                  </a:lnTo>
                  <a:lnTo>
                    <a:pt x="2" y="1"/>
                  </a:lnTo>
                  <a:lnTo>
                    <a:pt x="2" y="1"/>
                  </a:lnTo>
                  <a:lnTo>
                    <a:pt x="2" y="1"/>
                  </a:lnTo>
                  <a:lnTo>
                    <a:pt x="2" y="1"/>
                  </a:lnTo>
                  <a:lnTo>
                    <a:pt x="2" y="1"/>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1" y="2"/>
                  </a:lnTo>
                  <a:lnTo>
                    <a:pt x="1" y="3"/>
                  </a:lnTo>
                  <a:lnTo>
                    <a:pt x="1" y="3"/>
                  </a:lnTo>
                  <a:lnTo>
                    <a:pt x="1" y="3"/>
                  </a:lnTo>
                  <a:lnTo>
                    <a:pt x="1" y="3"/>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70" name="Freeform 1513"/>
            <p:cNvSpPr>
              <a:spLocks/>
            </p:cNvSpPr>
            <p:nvPr/>
          </p:nvSpPr>
          <p:spPr bwMode="auto">
            <a:xfrm>
              <a:off x="4968875" y="7751763"/>
              <a:ext cx="1587" cy="0"/>
            </a:xfrm>
            <a:custGeom>
              <a:avLst/>
              <a:gdLst>
                <a:gd name="T0" fmla="*/ 0 w 1"/>
                <a:gd name="T1" fmla="*/ 1 w 1"/>
                <a:gd name="T2" fmla="*/ 1 w 1"/>
                <a:gd name="T3" fmla="*/ 1 w 1"/>
                <a:gd name="T4" fmla="*/ 0 w 1"/>
                <a:gd name="T5" fmla="*/ 0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lnTo>
                    <a:pt x="1" y="0"/>
                  </a:lnTo>
                  <a:lnTo>
                    <a:pt x="1" y="0"/>
                  </a:lnTo>
                  <a:lnTo>
                    <a:pt x="1"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71" name="Freeform 1514"/>
            <p:cNvSpPr>
              <a:spLocks/>
            </p:cNvSpPr>
            <p:nvPr/>
          </p:nvSpPr>
          <p:spPr bwMode="auto">
            <a:xfrm>
              <a:off x="4970462" y="7750175"/>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1 w 1"/>
                <a:gd name="T23" fmla="*/ 1 h 1"/>
                <a:gd name="T24" fmla="*/ 0 w 1"/>
                <a:gd name="T25" fmla="*/ 0 h 1"/>
                <a:gd name="T26" fmla="*/ 0 w 1"/>
                <a:gd name="T27" fmla="*/ 0 h 1"/>
                <a:gd name="T28" fmla="*/ 0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0"/>
                  </a:moveTo>
                  <a:lnTo>
                    <a:pt x="0" y="0"/>
                  </a:lnTo>
                  <a:lnTo>
                    <a:pt x="0" y="0"/>
                  </a:lnTo>
                  <a:lnTo>
                    <a:pt x="0" y="0"/>
                  </a:lnTo>
                  <a:lnTo>
                    <a:pt x="0" y="0"/>
                  </a:lnTo>
                  <a:lnTo>
                    <a:pt x="0" y="1"/>
                  </a:lnTo>
                  <a:lnTo>
                    <a:pt x="0" y="1"/>
                  </a:lnTo>
                  <a:lnTo>
                    <a:pt x="0" y="1"/>
                  </a:lnTo>
                  <a:lnTo>
                    <a:pt x="0" y="1"/>
                  </a:lnTo>
                  <a:lnTo>
                    <a:pt x="0" y="1"/>
                  </a:lnTo>
                  <a:lnTo>
                    <a:pt x="0" y="1"/>
                  </a:lnTo>
                  <a:lnTo>
                    <a:pt x="1" y="1"/>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72" name="Freeform 1515"/>
            <p:cNvSpPr>
              <a:spLocks/>
            </p:cNvSpPr>
            <p:nvPr/>
          </p:nvSpPr>
          <p:spPr bwMode="auto">
            <a:xfrm>
              <a:off x="4972050" y="7750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73" name="Oval 1516"/>
            <p:cNvSpPr>
              <a:spLocks noChangeArrowheads="1"/>
            </p:cNvSpPr>
            <p:nvPr/>
          </p:nvSpPr>
          <p:spPr bwMode="auto">
            <a:xfrm>
              <a:off x="4987925" y="7770813"/>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74" name="Freeform 1517"/>
            <p:cNvSpPr>
              <a:spLocks/>
            </p:cNvSpPr>
            <p:nvPr/>
          </p:nvSpPr>
          <p:spPr bwMode="auto">
            <a:xfrm>
              <a:off x="4987925" y="7769225"/>
              <a:ext cx="0" cy="1588"/>
            </a:xfrm>
            <a:custGeom>
              <a:avLst/>
              <a:gdLst>
                <a:gd name="T0" fmla="*/ 1 h 1"/>
                <a:gd name="T1" fmla="*/ 1 h 1"/>
                <a:gd name="T2" fmla="*/ 0 h 1"/>
                <a:gd name="T3" fmla="*/ 0 h 1"/>
                <a:gd name="T4" fmla="*/ 0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Lst>
              <a:rect l="0" t="0" r="r" b="b"/>
              <a:pathLst>
                <a:path h="1">
                  <a:moveTo>
                    <a:pt x="0" y="1"/>
                  </a:moveTo>
                  <a:lnTo>
                    <a:pt x="0" y="1"/>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75" name="Freeform 1518"/>
            <p:cNvSpPr>
              <a:spLocks/>
            </p:cNvSpPr>
            <p:nvPr/>
          </p:nvSpPr>
          <p:spPr bwMode="auto">
            <a:xfrm>
              <a:off x="4989512" y="7766050"/>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0 w 1"/>
                <a:gd name="T11" fmla="*/ 0 w 1"/>
                <a:gd name="T12" fmla="*/ 0 w 1"/>
                <a:gd name="T13" fmla="*/ 0 w 1"/>
                <a:gd name="T14" fmla="*/ 0 w 1"/>
                <a:gd name="T15" fmla="*/ 0 w 1"/>
                <a:gd name="T16" fmla="*/ 0 w 1"/>
                <a:gd name="T17" fmla="*/ 0 w 1"/>
                <a:gd name="T18" fmla="*/ 0 w 1"/>
                <a:gd name="T19" fmla="*/ 0 w 1"/>
                <a:gd name="T2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76" name="Freeform 1519"/>
            <p:cNvSpPr>
              <a:spLocks/>
            </p:cNvSpPr>
            <p:nvPr/>
          </p:nvSpPr>
          <p:spPr bwMode="auto">
            <a:xfrm>
              <a:off x="4987925" y="776605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77" name="Freeform 1520"/>
            <p:cNvSpPr>
              <a:spLocks/>
            </p:cNvSpPr>
            <p:nvPr/>
          </p:nvSpPr>
          <p:spPr bwMode="auto">
            <a:xfrm>
              <a:off x="4994275" y="77660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78" name="Freeform 1521"/>
            <p:cNvSpPr>
              <a:spLocks/>
            </p:cNvSpPr>
            <p:nvPr/>
          </p:nvSpPr>
          <p:spPr bwMode="auto">
            <a:xfrm>
              <a:off x="4999037" y="7754938"/>
              <a:ext cx="0" cy="1588"/>
            </a:xfrm>
            <a:custGeom>
              <a:avLst/>
              <a:gdLst>
                <a:gd name="T0" fmla="*/ 1 h 1"/>
                <a:gd name="T1" fmla="*/ 1 h 1"/>
                <a:gd name="T2" fmla="*/ 1 h 1"/>
                <a:gd name="T3" fmla="*/ 1 h 1"/>
                <a:gd name="T4" fmla="*/ 1 h 1"/>
                <a:gd name="T5" fmla="*/ 1 h 1"/>
                <a:gd name="T6" fmla="*/ 1 h 1"/>
                <a:gd name="T7" fmla="*/ 0 h 1"/>
                <a:gd name="T8" fmla="*/ 0 h 1"/>
                <a:gd name="T9" fmla="*/ 0 h 1"/>
                <a:gd name="T10" fmla="*/ 0 h 1"/>
                <a:gd name="T11" fmla="*/ 0 h 1"/>
                <a:gd name="T12" fmla="*/ 0 h 1"/>
                <a:gd name="T13"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1"/>
                  </a:move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79" name="Freeform 1522"/>
            <p:cNvSpPr>
              <a:spLocks/>
            </p:cNvSpPr>
            <p:nvPr/>
          </p:nvSpPr>
          <p:spPr bwMode="auto">
            <a:xfrm>
              <a:off x="4972050" y="774700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80" name="Freeform 1523"/>
            <p:cNvSpPr>
              <a:spLocks/>
            </p:cNvSpPr>
            <p:nvPr/>
          </p:nvSpPr>
          <p:spPr bwMode="auto">
            <a:xfrm>
              <a:off x="4972050" y="7748588"/>
              <a:ext cx="1587"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81" name="Freeform 1524"/>
            <p:cNvSpPr>
              <a:spLocks/>
            </p:cNvSpPr>
            <p:nvPr/>
          </p:nvSpPr>
          <p:spPr bwMode="auto">
            <a:xfrm>
              <a:off x="4973637" y="774858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82" name="Freeform 1525"/>
            <p:cNvSpPr>
              <a:spLocks/>
            </p:cNvSpPr>
            <p:nvPr/>
          </p:nvSpPr>
          <p:spPr bwMode="auto">
            <a:xfrm>
              <a:off x="4973637" y="7747000"/>
              <a:ext cx="0" cy="1588"/>
            </a:xfrm>
            <a:custGeom>
              <a:avLst/>
              <a:gdLst>
                <a:gd name="T0" fmla="*/ 0 h 1"/>
                <a:gd name="T1" fmla="*/ 0 h 1"/>
                <a:gd name="T2" fmla="*/ 1 h 1"/>
                <a:gd name="T3" fmla="*/ 1 h 1"/>
                <a:gd name="T4" fmla="*/ 0 h 1"/>
                <a:gd name="T5" fmla="*/ 0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lnTo>
                    <a:pt x="0" y="0"/>
                  </a:lnTo>
                  <a:lnTo>
                    <a:pt x="0" y="1"/>
                  </a:lnTo>
                  <a:lnTo>
                    <a:pt x="0" y="1"/>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83" name="Freeform 1526"/>
            <p:cNvSpPr>
              <a:spLocks/>
            </p:cNvSpPr>
            <p:nvPr/>
          </p:nvSpPr>
          <p:spPr bwMode="auto">
            <a:xfrm>
              <a:off x="4973637" y="7747000"/>
              <a:ext cx="0" cy="1588"/>
            </a:xfrm>
            <a:custGeom>
              <a:avLst/>
              <a:gdLst>
                <a:gd name="T0" fmla="*/ 0 h 1"/>
                <a:gd name="T1" fmla="*/ 0 h 1"/>
                <a:gd name="T2" fmla="*/ 1 h 1"/>
                <a:gd name="T3" fmla="*/ 1 h 1"/>
                <a:gd name="T4" fmla="*/ 1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lnTo>
                    <a:pt x="0" y="0"/>
                  </a:lnTo>
                  <a:lnTo>
                    <a:pt x="0" y="1"/>
                  </a:lnTo>
                  <a:lnTo>
                    <a:pt x="0" y="1"/>
                  </a:lnTo>
                  <a:lnTo>
                    <a:pt x="0" y="1"/>
                  </a:lnTo>
                  <a:lnTo>
                    <a:pt x="0" y="1"/>
                  </a:lnTo>
                  <a:lnTo>
                    <a:pt x="0" y="1"/>
                  </a:lnTo>
                  <a:lnTo>
                    <a:pt x="0"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84" name="Freeform 1527"/>
            <p:cNvSpPr>
              <a:spLocks/>
            </p:cNvSpPr>
            <p:nvPr/>
          </p:nvSpPr>
          <p:spPr bwMode="auto">
            <a:xfrm>
              <a:off x="4972050" y="7745413"/>
              <a:ext cx="1587" cy="1588"/>
            </a:xfrm>
            <a:custGeom>
              <a:avLst/>
              <a:gdLst>
                <a:gd name="T0" fmla="*/ 1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0 h 1"/>
                <a:gd name="T14" fmla="*/ 0 w 1"/>
                <a:gd name="T15" fmla="*/ 0 h 1"/>
                <a:gd name="T16" fmla="*/ 0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lnTo>
                    <a:pt x="0" y="1"/>
                  </a:lnTo>
                  <a:lnTo>
                    <a:pt x="0" y="1"/>
                  </a:lnTo>
                  <a:lnTo>
                    <a:pt x="0" y="1"/>
                  </a:lnTo>
                  <a:lnTo>
                    <a:pt x="0" y="1"/>
                  </a:lnTo>
                  <a:lnTo>
                    <a:pt x="0" y="1"/>
                  </a:lnTo>
                  <a:lnTo>
                    <a:pt x="0" y="0"/>
                  </a:lnTo>
                  <a:lnTo>
                    <a:pt x="0" y="0"/>
                  </a:lnTo>
                  <a:lnTo>
                    <a:pt x="0"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85" name="Freeform 1528"/>
            <p:cNvSpPr>
              <a:spLocks/>
            </p:cNvSpPr>
            <p:nvPr/>
          </p:nvSpPr>
          <p:spPr bwMode="auto">
            <a:xfrm>
              <a:off x="4973637" y="7745413"/>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1 h 1"/>
                <a:gd name="T20" fmla="*/ 0 w 1"/>
                <a:gd name="T21" fmla="*/ 0 h 1"/>
                <a:gd name="T22" fmla="*/ 0 w 1"/>
                <a:gd name="T23" fmla="*/ 0 h 1"/>
                <a:gd name="T24" fmla="*/ 0 w 1"/>
                <a:gd name="T25" fmla="*/ 0 h 1"/>
                <a:gd name="T26" fmla="*/ 0 w 1"/>
                <a:gd name="T27" fmla="*/ 0 h 1"/>
                <a:gd name="T28" fmla="*/ 0 w 1"/>
                <a:gd name="T29" fmla="*/ 0 h 1"/>
                <a:gd name="T30" fmla="*/ 1 w 1"/>
                <a:gd name="T31" fmla="*/ 0 h 1"/>
                <a:gd name="T32" fmla="*/ 1 w 1"/>
                <a:gd name="T33" fmla="*/ 0 h 1"/>
                <a:gd name="T34" fmla="*/ 1 w 1"/>
                <a:gd name="T35" fmla="*/ 0 h 1"/>
                <a:gd name="T36" fmla="*/ 1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1" y="0"/>
                  </a:moveTo>
                  <a:lnTo>
                    <a:pt x="1" y="0"/>
                  </a:lnTo>
                  <a:lnTo>
                    <a:pt x="1" y="0"/>
                  </a:lnTo>
                  <a:lnTo>
                    <a:pt x="1" y="0"/>
                  </a:lnTo>
                  <a:lnTo>
                    <a:pt x="1" y="0"/>
                  </a:lnTo>
                  <a:lnTo>
                    <a:pt x="1" y="0"/>
                  </a:lnTo>
                  <a:lnTo>
                    <a:pt x="1" y="0"/>
                  </a:lnTo>
                  <a:lnTo>
                    <a:pt x="1" y="0"/>
                  </a:lnTo>
                  <a:lnTo>
                    <a:pt x="1" y="0"/>
                  </a:lnTo>
                  <a:lnTo>
                    <a:pt x="1" y="1"/>
                  </a:lnTo>
                  <a:lnTo>
                    <a:pt x="0" y="0"/>
                  </a:lnTo>
                  <a:lnTo>
                    <a:pt x="0" y="0"/>
                  </a:lnTo>
                  <a:lnTo>
                    <a:pt x="0" y="0"/>
                  </a:lnTo>
                  <a:lnTo>
                    <a:pt x="0" y="0"/>
                  </a:lnTo>
                  <a:lnTo>
                    <a:pt x="0"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86" name="Freeform 1529"/>
            <p:cNvSpPr>
              <a:spLocks/>
            </p:cNvSpPr>
            <p:nvPr/>
          </p:nvSpPr>
          <p:spPr bwMode="auto">
            <a:xfrm>
              <a:off x="4976812" y="7732713"/>
              <a:ext cx="1587" cy="1588"/>
            </a:xfrm>
            <a:custGeom>
              <a:avLst/>
              <a:gdLst>
                <a:gd name="T0" fmla="*/ 0 w 1"/>
                <a:gd name="T1" fmla="*/ 1 h 1"/>
                <a:gd name="T2" fmla="*/ 0 w 1"/>
                <a:gd name="T3" fmla="*/ 1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1 h 1"/>
                <a:gd name="T38" fmla="*/ 1 w 1"/>
                <a:gd name="T39" fmla="*/ 1 h 1"/>
                <a:gd name="T40" fmla="*/ 1 w 1"/>
                <a:gd name="T41" fmla="*/ 1 h 1"/>
                <a:gd name="T42" fmla="*/ 1 w 1"/>
                <a:gd name="T43" fmla="*/ 1 h 1"/>
                <a:gd name="T44" fmla="*/ 0 w 1"/>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1">
                  <a:moveTo>
                    <a:pt x="0" y="1"/>
                  </a:moveTo>
                  <a:lnTo>
                    <a:pt x="0" y="1"/>
                  </a:lnTo>
                  <a:lnTo>
                    <a:pt x="1"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87" name="Freeform 1530"/>
            <p:cNvSpPr>
              <a:spLocks/>
            </p:cNvSpPr>
            <p:nvPr/>
          </p:nvSpPr>
          <p:spPr bwMode="auto">
            <a:xfrm>
              <a:off x="4976812" y="7735888"/>
              <a:ext cx="1587" cy="0"/>
            </a:xfrm>
            <a:custGeom>
              <a:avLst/>
              <a:gdLst>
                <a:gd name="T0" fmla="*/ 1 w 1"/>
                <a:gd name="T1" fmla="*/ 1 w 1"/>
                <a:gd name="T2" fmla="*/ 1 w 1"/>
                <a:gd name="T3" fmla="*/ 1 w 1"/>
                <a:gd name="T4" fmla="*/ 1 w 1"/>
                <a:gd name="T5" fmla="*/ 0 w 1"/>
                <a:gd name="T6" fmla="*/ 0 w 1"/>
                <a:gd name="T7" fmla="*/ 0 w 1"/>
                <a:gd name="T8" fmla="*/ 0 w 1"/>
                <a:gd name="T9" fmla="*/ 0 w 1"/>
                <a:gd name="T10" fmla="*/ 0 w 1"/>
                <a:gd name="T11" fmla="*/ 0 w 1"/>
                <a:gd name="T12" fmla="*/ 0 w 1"/>
                <a:gd name="T13" fmla="*/ 1 w 1"/>
                <a:gd name="T14"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1" y="0"/>
                  </a:moveTo>
                  <a:lnTo>
                    <a:pt x="1" y="0"/>
                  </a:lnTo>
                  <a:lnTo>
                    <a:pt x="1" y="0"/>
                  </a:lnTo>
                  <a:lnTo>
                    <a:pt x="1" y="0"/>
                  </a:lnTo>
                  <a:lnTo>
                    <a:pt x="1" y="0"/>
                  </a:lnTo>
                  <a:lnTo>
                    <a:pt x="0" y="0"/>
                  </a:lnTo>
                  <a:lnTo>
                    <a:pt x="0" y="0"/>
                  </a:lnTo>
                  <a:lnTo>
                    <a:pt x="0" y="0"/>
                  </a:lnTo>
                  <a:lnTo>
                    <a:pt x="0" y="0"/>
                  </a:lnTo>
                  <a:lnTo>
                    <a:pt x="0" y="0"/>
                  </a:lnTo>
                  <a:lnTo>
                    <a:pt x="0" y="0"/>
                  </a:lnTo>
                  <a:lnTo>
                    <a:pt x="0" y="0"/>
                  </a:ln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88" name="Freeform 1531"/>
            <p:cNvSpPr>
              <a:spLocks/>
            </p:cNvSpPr>
            <p:nvPr/>
          </p:nvSpPr>
          <p:spPr bwMode="auto">
            <a:xfrm>
              <a:off x="4968875" y="7731125"/>
              <a:ext cx="1587" cy="0"/>
            </a:xfrm>
            <a:custGeom>
              <a:avLst/>
              <a:gdLst>
                <a:gd name="T0" fmla="*/ 0 w 1"/>
                <a:gd name="T1" fmla="*/ 0 w 1"/>
                <a:gd name="T2" fmla="*/ 0 w 1"/>
                <a:gd name="T3" fmla="*/ 0 w 1"/>
                <a:gd name="T4" fmla="*/ 1 w 1"/>
                <a:gd name="T5" fmla="*/ 1 w 1"/>
                <a:gd name="T6" fmla="*/ 1 w 1"/>
                <a:gd name="T7" fmla="*/ 1 w 1"/>
                <a:gd name="T8" fmla="*/ 1 w 1"/>
                <a:gd name="T9" fmla="*/ 1 w 1"/>
                <a:gd name="T10" fmla="*/ 1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lnTo>
                    <a:pt x="0" y="0"/>
                  </a:lnTo>
                  <a:lnTo>
                    <a:pt x="0" y="0"/>
                  </a:lnTo>
                  <a:lnTo>
                    <a:pt x="0" y="0"/>
                  </a:lnTo>
                  <a:lnTo>
                    <a:pt x="1" y="0"/>
                  </a:lnTo>
                  <a:lnTo>
                    <a:pt x="1" y="0"/>
                  </a:lnTo>
                  <a:lnTo>
                    <a:pt x="1"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89" name="Freeform 1532"/>
            <p:cNvSpPr>
              <a:spLocks/>
            </p:cNvSpPr>
            <p:nvPr/>
          </p:nvSpPr>
          <p:spPr bwMode="auto">
            <a:xfrm>
              <a:off x="4970462" y="7731125"/>
              <a:ext cx="0" cy="1588"/>
            </a:xfrm>
            <a:custGeom>
              <a:avLst/>
              <a:gdLst>
                <a:gd name="T0" fmla="*/ 0 h 1"/>
                <a:gd name="T1" fmla="*/ 0 h 1"/>
                <a:gd name="T2" fmla="*/ 0 h 1"/>
                <a:gd name="T3" fmla="*/ 0 h 1"/>
                <a:gd name="T4" fmla="*/ 1 h 1"/>
                <a:gd name="T5" fmla="*/ 1 h 1"/>
                <a:gd name="T6" fmla="*/ 1 h 1"/>
                <a:gd name="T7" fmla="*/ 1 h 1"/>
                <a:gd name="T8" fmla="*/ 0 h 1"/>
                <a:gd name="T9" fmla="*/ 0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lnTo>
                    <a:pt x="0" y="0"/>
                  </a:lnTo>
                  <a:lnTo>
                    <a:pt x="0" y="0"/>
                  </a:lnTo>
                  <a:lnTo>
                    <a:pt x="0" y="0"/>
                  </a:lnTo>
                  <a:lnTo>
                    <a:pt x="0" y="1"/>
                  </a:lnTo>
                  <a:lnTo>
                    <a:pt x="0" y="1"/>
                  </a:lnTo>
                  <a:lnTo>
                    <a:pt x="0" y="1"/>
                  </a:lnTo>
                  <a:lnTo>
                    <a:pt x="0" y="1"/>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90" name="Freeform 1533"/>
            <p:cNvSpPr>
              <a:spLocks/>
            </p:cNvSpPr>
            <p:nvPr/>
          </p:nvSpPr>
          <p:spPr bwMode="auto">
            <a:xfrm>
              <a:off x="4973637" y="7731125"/>
              <a:ext cx="1587" cy="1588"/>
            </a:xfrm>
            <a:custGeom>
              <a:avLst/>
              <a:gdLst>
                <a:gd name="T0" fmla="*/ 1 w 1"/>
                <a:gd name="T1" fmla="*/ 0 h 1"/>
                <a:gd name="T2" fmla="*/ 1 w 1"/>
                <a:gd name="T3" fmla="*/ 0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1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91" name="Freeform 1534"/>
            <p:cNvSpPr>
              <a:spLocks/>
            </p:cNvSpPr>
            <p:nvPr/>
          </p:nvSpPr>
          <p:spPr bwMode="auto">
            <a:xfrm>
              <a:off x="4973637" y="77311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92" name="Freeform 1535"/>
            <p:cNvSpPr>
              <a:spLocks/>
            </p:cNvSpPr>
            <p:nvPr/>
          </p:nvSpPr>
          <p:spPr bwMode="auto">
            <a:xfrm>
              <a:off x="4973637" y="7727950"/>
              <a:ext cx="1587" cy="0"/>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0 w 1"/>
                <a:gd name="T12" fmla="*/ 0 w 1"/>
                <a:gd name="T13" fmla="*/ 0 w 1"/>
                <a:gd name="T14" fmla="*/ 0 w 1"/>
                <a:gd name="T15"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1">
                  <a:moveTo>
                    <a:pt x="1" y="0"/>
                  </a:move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93" name="Freeform 1536"/>
            <p:cNvSpPr>
              <a:spLocks/>
            </p:cNvSpPr>
            <p:nvPr/>
          </p:nvSpPr>
          <p:spPr bwMode="auto">
            <a:xfrm>
              <a:off x="4976812" y="77263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94" name="Freeform 1537"/>
            <p:cNvSpPr>
              <a:spLocks/>
            </p:cNvSpPr>
            <p:nvPr/>
          </p:nvSpPr>
          <p:spPr bwMode="auto">
            <a:xfrm>
              <a:off x="4976812" y="7723188"/>
              <a:ext cx="1587" cy="1588"/>
            </a:xfrm>
            <a:custGeom>
              <a:avLst/>
              <a:gdLst>
                <a:gd name="T0" fmla="*/ 1 w 1"/>
                <a:gd name="T1" fmla="*/ 1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1 w 1"/>
                <a:gd name="T15" fmla="*/ 0 h 1"/>
                <a:gd name="T16" fmla="*/ 0 w 1"/>
                <a:gd name="T17" fmla="*/ 0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lnTo>
                    <a:pt x="1" y="1"/>
                  </a:lnTo>
                  <a:lnTo>
                    <a:pt x="1" y="1"/>
                  </a:lnTo>
                  <a:lnTo>
                    <a:pt x="1" y="1"/>
                  </a:lnTo>
                  <a:lnTo>
                    <a:pt x="1" y="0"/>
                  </a:lnTo>
                  <a:lnTo>
                    <a:pt x="1" y="0"/>
                  </a:lnTo>
                  <a:lnTo>
                    <a:pt x="1" y="0"/>
                  </a:lnTo>
                  <a:lnTo>
                    <a:pt x="1"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95" name="Freeform 1538"/>
            <p:cNvSpPr>
              <a:spLocks/>
            </p:cNvSpPr>
            <p:nvPr/>
          </p:nvSpPr>
          <p:spPr bwMode="auto">
            <a:xfrm>
              <a:off x="4979987" y="7724775"/>
              <a:ext cx="0" cy="1588"/>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96" name="Freeform 1539"/>
            <p:cNvSpPr>
              <a:spLocks/>
            </p:cNvSpPr>
            <p:nvPr/>
          </p:nvSpPr>
          <p:spPr bwMode="auto">
            <a:xfrm>
              <a:off x="4978400" y="7724775"/>
              <a:ext cx="1587" cy="0"/>
            </a:xfrm>
            <a:custGeom>
              <a:avLst/>
              <a:gdLst>
                <a:gd name="T0" fmla="*/ 1 w 1"/>
                <a:gd name="T1" fmla="*/ 1 w 1"/>
                <a:gd name="T2" fmla="*/ 1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97" name="Freeform 1540"/>
            <p:cNvSpPr>
              <a:spLocks/>
            </p:cNvSpPr>
            <p:nvPr/>
          </p:nvSpPr>
          <p:spPr bwMode="auto">
            <a:xfrm>
              <a:off x="4986337" y="7747000"/>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0 w 1"/>
                <a:gd name="T25" fmla="*/ 0 h 1"/>
                <a:gd name="T26" fmla="*/ 0 w 1"/>
                <a:gd name="T27" fmla="*/ 0 h 1"/>
                <a:gd name="T28" fmla="*/ 0 w 1"/>
                <a:gd name="T29" fmla="*/ 0 h 1"/>
                <a:gd name="T30" fmla="*/ 0 w 1"/>
                <a:gd name="T31" fmla="*/ 0 h 1"/>
                <a:gd name="T32" fmla="*/ 0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1"/>
                  </a:lnTo>
                  <a:lnTo>
                    <a:pt x="1" y="1"/>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98" name="Freeform 1541"/>
            <p:cNvSpPr>
              <a:spLocks/>
            </p:cNvSpPr>
            <p:nvPr/>
          </p:nvSpPr>
          <p:spPr bwMode="auto">
            <a:xfrm>
              <a:off x="4992687" y="7745413"/>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1 w 1"/>
                <a:gd name="T12" fmla="*/ 1 w 1"/>
                <a:gd name="T13" fmla="*/ 1 w 1"/>
                <a:gd name="T14" fmla="*/ 1 w 1"/>
                <a:gd name="T15" fmla="*/ 1 w 1"/>
                <a:gd name="T16" fmla="*/ 0 w 1"/>
                <a:gd name="T17" fmla="*/ 0 w 1"/>
                <a:gd name="T18" fmla="*/ 0 w 1"/>
                <a:gd name="T19" fmla="*/ 0 w 1"/>
                <a:gd name="T2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699" name="Freeform 1542"/>
            <p:cNvSpPr>
              <a:spLocks/>
            </p:cNvSpPr>
            <p:nvPr/>
          </p:nvSpPr>
          <p:spPr bwMode="auto">
            <a:xfrm>
              <a:off x="4987925" y="773906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00" name="Freeform 1543"/>
            <p:cNvSpPr>
              <a:spLocks/>
            </p:cNvSpPr>
            <p:nvPr/>
          </p:nvSpPr>
          <p:spPr bwMode="auto">
            <a:xfrm>
              <a:off x="4997450" y="7739063"/>
              <a:ext cx="1587" cy="1588"/>
            </a:xfrm>
            <a:custGeom>
              <a:avLst/>
              <a:gdLst>
                <a:gd name="T0" fmla="*/ 1 w 1"/>
                <a:gd name="T1" fmla="*/ 1 h 1"/>
                <a:gd name="T2" fmla="*/ 1 w 1"/>
                <a:gd name="T3" fmla="*/ 1 h 1"/>
                <a:gd name="T4" fmla="*/ 1 w 1"/>
                <a:gd name="T5" fmla="*/ 1 h 1"/>
                <a:gd name="T6" fmla="*/ 1 w 1"/>
                <a:gd name="T7" fmla="*/ 1 h 1"/>
                <a:gd name="T8" fmla="*/ 1 w 1"/>
                <a:gd name="T9" fmla="*/ 1 h 1"/>
                <a:gd name="T10" fmla="*/ 0 w 1"/>
                <a:gd name="T11" fmla="*/ 1 h 1"/>
                <a:gd name="T12" fmla="*/ 0 w 1"/>
                <a:gd name="T13" fmla="*/ 1 h 1"/>
                <a:gd name="T14" fmla="*/ 0 w 1"/>
                <a:gd name="T15" fmla="*/ 1 h 1"/>
                <a:gd name="T16" fmla="*/ 0 w 1"/>
                <a:gd name="T17" fmla="*/ 1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1 w 1"/>
                <a:gd name="T39" fmla="*/ 0 h 1"/>
                <a:gd name="T40" fmla="*/ 1 w 1"/>
                <a:gd name="T41" fmla="*/ 0 h 1"/>
                <a:gd name="T42" fmla="*/ 1 w 1"/>
                <a:gd name="T43" fmla="*/ 0 h 1"/>
                <a:gd name="T44" fmla="*/ 1 w 1"/>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1">
                  <a:moveTo>
                    <a:pt x="1" y="1"/>
                  </a:moveTo>
                  <a:lnTo>
                    <a:pt x="1" y="1"/>
                  </a:lnTo>
                  <a:lnTo>
                    <a:pt x="1" y="1"/>
                  </a:lnTo>
                  <a:lnTo>
                    <a:pt x="1" y="1"/>
                  </a:lnTo>
                  <a:lnTo>
                    <a:pt x="1"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01" name="Freeform 1544"/>
            <p:cNvSpPr>
              <a:spLocks/>
            </p:cNvSpPr>
            <p:nvPr/>
          </p:nvSpPr>
          <p:spPr bwMode="auto">
            <a:xfrm>
              <a:off x="4999037" y="7740650"/>
              <a:ext cx="0" cy="1588"/>
            </a:xfrm>
            <a:custGeom>
              <a:avLst/>
              <a:gdLst>
                <a:gd name="T0" fmla="*/ 0 h 1"/>
                <a:gd name="T1" fmla="*/ 0 h 1"/>
                <a:gd name="T2" fmla="*/ 0 h 1"/>
                <a:gd name="T3" fmla="*/ 0 h 1"/>
                <a:gd name="T4" fmla="*/ 1 h 1"/>
                <a:gd name="T5" fmla="*/ 0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0"/>
                  </a:lnTo>
                  <a:lnTo>
                    <a:pt x="0" y="0"/>
                  </a:lnTo>
                  <a:lnTo>
                    <a:pt x="0" y="0"/>
                  </a:lnTo>
                  <a:lnTo>
                    <a:pt x="0" y="1"/>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02" name="Freeform 1545"/>
            <p:cNvSpPr>
              <a:spLocks/>
            </p:cNvSpPr>
            <p:nvPr/>
          </p:nvSpPr>
          <p:spPr bwMode="auto">
            <a:xfrm>
              <a:off x="4978400" y="7716838"/>
              <a:ext cx="1587" cy="1588"/>
            </a:xfrm>
            <a:custGeom>
              <a:avLst/>
              <a:gdLst>
                <a:gd name="T0" fmla="*/ 0 w 1"/>
                <a:gd name="T1" fmla="*/ 0 h 1"/>
                <a:gd name="T2" fmla="*/ 0 w 1"/>
                <a:gd name="T3" fmla="*/ 0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0" y="0"/>
                  </a:moveTo>
                  <a:lnTo>
                    <a:pt x="0" y="0"/>
                  </a:lnTo>
                  <a:lnTo>
                    <a:pt x="0" y="1"/>
                  </a:lnTo>
                  <a:lnTo>
                    <a:pt x="1" y="1"/>
                  </a:lnTo>
                  <a:lnTo>
                    <a:pt x="1" y="1"/>
                  </a:lnTo>
                  <a:lnTo>
                    <a:pt x="1" y="1"/>
                  </a:lnTo>
                  <a:lnTo>
                    <a:pt x="1" y="1"/>
                  </a:lnTo>
                  <a:lnTo>
                    <a:pt x="1" y="0"/>
                  </a:lnTo>
                  <a:lnTo>
                    <a:pt x="1" y="0"/>
                  </a:lnTo>
                  <a:lnTo>
                    <a:pt x="1" y="0"/>
                  </a:lnTo>
                  <a:lnTo>
                    <a:pt x="1" y="0"/>
                  </a:lnTo>
                  <a:lnTo>
                    <a:pt x="1" y="0"/>
                  </a:lnTo>
                  <a:lnTo>
                    <a:pt x="1"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03" name="Freeform 1546"/>
            <p:cNvSpPr>
              <a:spLocks/>
            </p:cNvSpPr>
            <p:nvPr/>
          </p:nvSpPr>
          <p:spPr bwMode="auto">
            <a:xfrm>
              <a:off x="4979987" y="77152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04" name="Freeform 1547"/>
            <p:cNvSpPr>
              <a:spLocks/>
            </p:cNvSpPr>
            <p:nvPr/>
          </p:nvSpPr>
          <p:spPr bwMode="auto">
            <a:xfrm>
              <a:off x="4978400" y="7762875"/>
              <a:ext cx="4762" cy="3175"/>
            </a:xfrm>
            <a:custGeom>
              <a:avLst/>
              <a:gdLst>
                <a:gd name="T0" fmla="*/ 0 w 3"/>
                <a:gd name="T1" fmla="*/ 2 h 2"/>
                <a:gd name="T2" fmla="*/ 1 w 3"/>
                <a:gd name="T3" fmla="*/ 2 h 2"/>
                <a:gd name="T4" fmla="*/ 1 w 3"/>
                <a:gd name="T5" fmla="*/ 2 h 2"/>
                <a:gd name="T6" fmla="*/ 1 w 3"/>
                <a:gd name="T7" fmla="*/ 2 h 2"/>
                <a:gd name="T8" fmla="*/ 1 w 3"/>
                <a:gd name="T9" fmla="*/ 2 h 2"/>
                <a:gd name="T10" fmla="*/ 2 w 3"/>
                <a:gd name="T11" fmla="*/ 1 h 2"/>
                <a:gd name="T12" fmla="*/ 2 w 3"/>
                <a:gd name="T13" fmla="*/ 1 h 2"/>
                <a:gd name="T14" fmla="*/ 2 w 3"/>
                <a:gd name="T15" fmla="*/ 1 h 2"/>
                <a:gd name="T16" fmla="*/ 2 w 3"/>
                <a:gd name="T17" fmla="*/ 1 h 2"/>
                <a:gd name="T18" fmla="*/ 2 w 3"/>
                <a:gd name="T19" fmla="*/ 1 h 2"/>
                <a:gd name="T20" fmla="*/ 2 w 3"/>
                <a:gd name="T21" fmla="*/ 1 h 2"/>
                <a:gd name="T22" fmla="*/ 3 w 3"/>
                <a:gd name="T23" fmla="*/ 1 h 2"/>
                <a:gd name="T24" fmla="*/ 3 w 3"/>
                <a:gd name="T25" fmla="*/ 1 h 2"/>
                <a:gd name="T26" fmla="*/ 3 w 3"/>
                <a:gd name="T27" fmla="*/ 1 h 2"/>
                <a:gd name="T28" fmla="*/ 3 w 3"/>
                <a:gd name="T29" fmla="*/ 0 h 2"/>
                <a:gd name="T30" fmla="*/ 3 w 3"/>
                <a:gd name="T31" fmla="*/ 0 h 2"/>
                <a:gd name="T32" fmla="*/ 3 w 3"/>
                <a:gd name="T33" fmla="*/ 0 h 2"/>
                <a:gd name="T34" fmla="*/ 3 w 3"/>
                <a:gd name="T35" fmla="*/ 0 h 2"/>
                <a:gd name="T36" fmla="*/ 3 w 3"/>
                <a:gd name="T37" fmla="*/ 0 h 2"/>
                <a:gd name="T38" fmla="*/ 3 w 3"/>
                <a:gd name="T39" fmla="*/ 0 h 2"/>
                <a:gd name="T40" fmla="*/ 2 w 3"/>
                <a:gd name="T41" fmla="*/ 0 h 2"/>
                <a:gd name="T42" fmla="*/ 2 w 3"/>
                <a:gd name="T43" fmla="*/ 0 h 2"/>
                <a:gd name="T44" fmla="*/ 2 w 3"/>
                <a:gd name="T45" fmla="*/ 0 h 2"/>
                <a:gd name="T46" fmla="*/ 2 w 3"/>
                <a:gd name="T47" fmla="*/ 1 h 2"/>
                <a:gd name="T48" fmla="*/ 1 w 3"/>
                <a:gd name="T49" fmla="*/ 1 h 2"/>
                <a:gd name="T50" fmla="*/ 1 w 3"/>
                <a:gd name="T51" fmla="*/ 0 h 2"/>
                <a:gd name="T52" fmla="*/ 1 w 3"/>
                <a:gd name="T53" fmla="*/ 0 h 2"/>
                <a:gd name="T54" fmla="*/ 1 w 3"/>
                <a:gd name="T55" fmla="*/ 0 h 2"/>
                <a:gd name="T56" fmla="*/ 1 w 3"/>
                <a:gd name="T57" fmla="*/ 0 h 2"/>
                <a:gd name="T58" fmla="*/ 0 w 3"/>
                <a:gd name="T59" fmla="*/ 0 h 2"/>
                <a:gd name="T60" fmla="*/ 0 w 3"/>
                <a:gd name="T61" fmla="*/ 1 h 2"/>
                <a:gd name="T62" fmla="*/ 0 w 3"/>
                <a:gd name="T63" fmla="*/ 1 h 2"/>
                <a:gd name="T64" fmla="*/ 0 w 3"/>
                <a:gd name="T65" fmla="*/ 1 h 2"/>
                <a:gd name="T66" fmla="*/ 0 w 3"/>
                <a:gd name="T67" fmla="*/ 1 h 2"/>
                <a:gd name="T68" fmla="*/ 0 w 3"/>
                <a:gd name="T69" fmla="*/ 2 h 2"/>
                <a:gd name="T70" fmla="*/ 0 w 3"/>
                <a:gd name="T71" fmla="*/ 2 h 2"/>
                <a:gd name="T72" fmla="*/ 0 w 3"/>
                <a:gd name="T73" fmla="*/ 2 h 2"/>
                <a:gd name="T74" fmla="*/ 0 w 3"/>
                <a:gd name="T7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2">
                  <a:moveTo>
                    <a:pt x="0" y="2"/>
                  </a:moveTo>
                  <a:lnTo>
                    <a:pt x="0" y="2"/>
                  </a:lnTo>
                  <a:lnTo>
                    <a:pt x="0" y="2"/>
                  </a:lnTo>
                  <a:lnTo>
                    <a:pt x="1" y="2"/>
                  </a:lnTo>
                  <a:lnTo>
                    <a:pt x="1" y="2"/>
                  </a:lnTo>
                  <a:lnTo>
                    <a:pt x="1" y="2"/>
                  </a:lnTo>
                  <a:lnTo>
                    <a:pt x="1" y="2"/>
                  </a:lnTo>
                  <a:lnTo>
                    <a:pt x="1" y="2"/>
                  </a:lnTo>
                  <a:lnTo>
                    <a:pt x="1" y="2"/>
                  </a:lnTo>
                  <a:lnTo>
                    <a:pt x="1" y="2"/>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2" y="0"/>
                  </a:lnTo>
                  <a:lnTo>
                    <a:pt x="2" y="0"/>
                  </a:lnTo>
                  <a:lnTo>
                    <a:pt x="2" y="0"/>
                  </a:lnTo>
                  <a:lnTo>
                    <a:pt x="2" y="0"/>
                  </a:lnTo>
                  <a:lnTo>
                    <a:pt x="2" y="0"/>
                  </a:lnTo>
                  <a:lnTo>
                    <a:pt x="2" y="0"/>
                  </a:lnTo>
                  <a:lnTo>
                    <a:pt x="2" y="1"/>
                  </a:lnTo>
                  <a:lnTo>
                    <a:pt x="1" y="1"/>
                  </a:lnTo>
                  <a:lnTo>
                    <a:pt x="1" y="1"/>
                  </a:lnTo>
                  <a:lnTo>
                    <a:pt x="1" y="0"/>
                  </a:lnTo>
                  <a:lnTo>
                    <a:pt x="1" y="0"/>
                  </a:lnTo>
                  <a:lnTo>
                    <a:pt x="1" y="1"/>
                  </a:lnTo>
                  <a:lnTo>
                    <a:pt x="1" y="0"/>
                  </a:lnTo>
                  <a:lnTo>
                    <a:pt x="1" y="0"/>
                  </a:lnTo>
                  <a:lnTo>
                    <a:pt x="1" y="0"/>
                  </a:lnTo>
                  <a:lnTo>
                    <a:pt x="1" y="0"/>
                  </a:lnTo>
                  <a:lnTo>
                    <a:pt x="1" y="0"/>
                  </a:lnTo>
                  <a:lnTo>
                    <a:pt x="0" y="0"/>
                  </a:lnTo>
                  <a:lnTo>
                    <a:pt x="0" y="0"/>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05" name="Freeform 1548"/>
            <p:cNvSpPr>
              <a:spLocks/>
            </p:cNvSpPr>
            <p:nvPr/>
          </p:nvSpPr>
          <p:spPr bwMode="auto">
            <a:xfrm>
              <a:off x="4967287" y="7754938"/>
              <a:ext cx="1587" cy="0"/>
            </a:xfrm>
            <a:custGeom>
              <a:avLst/>
              <a:gdLst>
                <a:gd name="T0" fmla="*/ 0 w 1"/>
                <a:gd name="T1" fmla="*/ 0 w 1"/>
                <a:gd name="T2" fmla="*/ 0 w 1"/>
                <a:gd name="T3" fmla="*/ 1 w 1"/>
                <a:gd name="T4" fmla="*/ 0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lnTo>
                    <a:pt x="0" y="0"/>
                  </a:lnTo>
                  <a:lnTo>
                    <a:pt x="0" y="0"/>
                  </a:lnTo>
                  <a:lnTo>
                    <a:pt x="1"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06" name="Freeform 1549"/>
            <p:cNvSpPr>
              <a:spLocks/>
            </p:cNvSpPr>
            <p:nvPr/>
          </p:nvSpPr>
          <p:spPr bwMode="auto">
            <a:xfrm>
              <a:off x="4967287" y="7753350"/>
              <a:ext cx="1587" cy="1588"/>
            </a:xfrm>
            <a:custGeom>
              <a:avLst/>
              <a:gdLst>
                <a:gd name="T0" fmla="*/ 0 w 1"/>
                <a:gd name="T1" fmla="*/ 1 h 1"/>
                <a:gd name="T2" fmla="*/ 0 w 1"/>
                <a:gd name="T3" fmla="*/ 1 h 1"/>
                <a:gd name="T4" fmla="*/ 1 w 1"/>
                <a:gd name="T5" fmla="*/ 1 h 1"/>
                <a:gd name="T6" fmla="*/ 1 w 1"/>
                <a:gd name="T7" fmla="*/ 1 h 1"/>
                <a:gd name="T8" fmla="*/ 1 w 1"/>
                <a:gd name="T9" fmla="*/ 0 h 1"/>
                <a:gd name="T10" fmla="*/ 0 w 1"/>
                <a:gd name="T11" fmla="*/ 0 h 1"/>
                <a:gd name="T12" fmla="*/ 1 w 1"/>
                <a:gd name="T13" fmla="*/ 0 h 1"/>
                <a:gd name="T14" fmla="*/ 1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1 h 1"/>
                <a:gd name="T32" fmla="*/ 0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0" y="1"/>
                  </a:moveTo>
                  <a:lnTo>
                    <a:pt x="0" y="1"/>
                  </a:lnTo>
                  <a:lnTo>
                    <a:pt x="1" y="1"/>
                  </a:lnTo>
                  <a:lnTo>
                    <a:pt x="1" y="1"/>
                  </a:lnTo>
                  <a:lnTo>
                    <a:pt x="1" y="0"/>
                  </a:lnTo>
                  <a:lnTo>
                    <a:pt x="0" y="0"/>
                  </a:lnTo>
                  <a:lnTo>
                    <a:pt x="1" y="0"/>
                  </a:lnTo>
                  <a:lnTo>
                    <a:pt x="1" y="0"/>
                  </a:lnTo>
                  <a:lnTo>
                    <a:pt x="0" y="0"/>
                  </a:lnTo>
                  <a:lnTo>
                    <a:pt x="0" y="0"/>
                  </a:lnTo>
                  <a:lnTo>
                    <a:pt x="0" y="0"/>
                  </a:lnTo>
                  <a:lnTo>
                    <a:pt x="0" y="0"/>
                  </a:lnTo>
                  <a:lnTo>
                    <a:pt x="0" y="0"/>
                  </a:lnTo>
                  <a:lnTo>
                    <a:pt x="0" y="0"/>
                  </a:ln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07" name="Freeform 1550"/>
            <p:cNvSpPr>
              <a:spLocks/>
            </p:cNvSpPr>
            <p:nvPr/>
          </p:nvSpPr>
          <p:spPr bwMode="auto">
            <a:xfrm>
              <a:off x="4970462" y="7750175"/>
              <a:ext cx="1587"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0 w 1"/>
                <a:gd name="T14" fmla="*/ 0 w 1"/>
                <a:gd name="T15" fmla="*/ 0 w 1"/>
                <a:gd name="T16" fmla="*/ 0 w 1"/>
                <a:gd name="T17" fmla="*/ 0 w 1"/>
                <a:gd name="T18" fmla="*/ 0 w 1"/>
                <a:gd name="T19" fmla="*/ 0 w 1"/>
                <a:gd name="T20" fmla="*/ 0 w 1"/>
                <a:gd name="T21" fmla="*/ 1 w 1"/>
                <a:gd name="T22" fmla="*/ 1 w 1"/>
                <a:gd name="T23" fmla="*/ 1 w 1"/>
                <a:gd name="T24" fmla="*/ 1 w 1"/>
                <a:gd name="T25" fmla="*/ 1 w 1"/>
                <a:gd name="T26" fmla="*/ 0 w 1"/>
                <a:gd name="T27" fmla="*/ 0 w 1"/>
                <a:gd name="T28" fmla="*/ 0 w 1"/>
                <a:gd name="T29" fmla="*/ 0 w 1"/>
                <a:gd name="T30" fmla="*/ 0 w 1"/>
                <a:gd name="T31" fmla="*/ 0 w 1"/>
                <a:gd name="T32" fmla="*/ 0 w 1"/>
                <a:gd name="T33" fmla="*/ 0 w 1"/>
                <a:gd name="T34" fmla="*/ 0 w 1"/>
                <a:gd name="T35" fmla="*/ 0 w 1"/>
                <a:gd name="T3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Lst>
              <a:rect l="0" t="0" r="r" b="b"/>
              <a:pathLst>
                <a:path w="1">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08" name="Freeform 1551"/>
            <p:cNvSpPr>
              <a:spLocks/>
            </p:cNvSpPr>
            <p:nvPr/>
          </p:nvSpPr>
          <p:spPr bwMode="auto">
            <a:xfrm>
              <a:off x="4970462" y="7745413"/>
              <a:ext cx="1587" cy="4763"/>
            </a:xfrm>
            <a:custGeom>
              <a:avLst/>
              <a:gdLst>
                <a:gd name="T0" fmla="*/ 0 w 1"/>
                <a:gd name="T1" fmla="*/ 3 h 3"/>
                <a:gd name="T2" fmla="*/ 0 w 1"/>
                <a:gd name="T3" fmla="*/ 3 h 3"/>
                <a:gd name="T4" fmla="*/ 0 w 1"/>
                <a:gd name="T5" fmla="*/ 3 h 3"/>
                <a:gd name="T6" fmla="*/ 0 w 1"/>
                <a:gd name="T7" fmla="*/ 3 h 3"/>
                <a:gd name="T8" fmla="*/ 1 w 1"/>
                <a:gd name="T9" fmla="*/ 3 h 3"/>
                <a:gd name="T10" fmla="*/ 1 w 1"/>
                <a:gd name="T11" fmla="*/ 3 h 3"/>
                <a:gd name="T12" fmla="*/ 1 w 1"/>
                <a:gd name="T13" fmla="*/ 3 h 3"/>
                <a:gd name="T14" fmla="*/ 1 w 1"/>
                <a:gd name="T15" fmla="*/ 3 h 3"/>
                <a:gd name="T16" fmla="*/ 1 w 1"/>
                <a:gd name="T17" fmla="*/ 3 h 3"/>
                <a:gd name="T18" fmla="*/ 1 w 1"/>
                <a:gd name="T19" fmla="*/ 3 h 3"/>
                <a:gd name="T20" fmla="*/ 1 w 1"/>
                <a:gd name="T21" fmla="*/ 2 h 3"/>
                <a:gd name="T22" fmla="*/ 1 w 1"/>
                <a:gd name="T23" fmla="*/ 2 h 3"/>
                <a:gd name="T24" fmla="*/ 1 w 1"/>
                <a:gd name="T25" fmla="*/ 2 h 3"/>
                <a:gd name="T26" fmla="*/ 1 w 1"/>
                <a:gd name="T27" fmla="*/ 2 h 3"/>
                <a:gd name="T28" fmla="*/ 1 w 1"/>
                <a:gd name="T29" fmla="*/ 2 h 3"/>
                <a:gd name="T30" fmla="*/ 1 w 1"/>
                <a:gd name="T31" fmla="*/ 2 h 3"/>
                <a:gd name="T32" fmla="*/ 1 w 1"/>
                <a:gd name="T33" fmla="*/ 2 h 3"/>
                <a:gd name="T34" fmla="*/ 1 w 1"/>
                <a:gd name="T35" fmla="*/ 2 h 3"/>
                <a:gd name="T36" fmla="*/ 1 w 1"/>
                <a:gd name="T37" fmla="*/ 2 h 3"/>
                <a:gd name="T38" fmla="*/ 1 w 1"/>
                <a:gd name="T39" fmla="*/ 2 h 3"/>
                <a:gd name="T40" fmla="*/ 1 w 1"/>
                <a:gd name="T41" fmla="*/ 1 h 3"/>
                <a:gd name="T42" fmla="*/ 1 w 1"/>
                <a:gd name="T43" fmla="*/ 1 h 3"/>
                <a:gd name="T44" fmla="*/ 1 w 1"/>
                <a:gd name="T45" fmla="*/ 1 h 3"/>
                <a:gd name="T46" fmla="*/ 1 w 1"/>
                <a:gd name="T47" fmla="*/ 1 h 3"/>
                <a:gd name="T48" fmla="*/ 1 w 1"/>
                <a:gd name="T49" fmla="*/ 1 h 3"/>
                <a:gd name="T50" fmla="*/ 1 w 1"/>
                <a:gd name="T51" fmla="*/ 0 h 3"/>
                <a:gd name="T52" fmla="*/ 1 w 1"/>
                <a:gd name="T53" fmla="*/ 0 h 3"/>
                <a:gd name="T54" fmla="*/ 1 w 1"/>
                <a:gd name="T55" fmla="*/ 1 h 3"/>
                <a:gd name="T56" fmla="*/ 1 w 1"/>
                <a:gd name="T57" fmla="*/ 1 h 3"/>
                <a:gd name="T58" fmla="*/ 1 w 1"/>
                <a:gd name="T59" fmla="*/ 1 h 3"/>
                <a:gd name="T60" fmla="*/ 1 w 1"/>
                <a:gd name="T61" fmla="*/ 1 h 3"/>
                <a:gd name="T62" fmla="*/ 0 w 1"/>
                <a:gd name="T63" fmla="*/ 1 h 3"/>
                <a:gd name="T64" fmla="*/ 1 w 1"/>
                <a:gd name="T65" fmla="*/ 2 h 3"/>
                <a:gd name="T66" fmla="*/ 0 w 1"/>
                <a:gd name="T67" fmla="*/ 2 h 3"/>
                <a:gd name="T68" fmla="*/ 0 w 1"/>
                <a:gd name="T69" fmla="*/ 2 h 3"/>
                <a:gd name="T70" fmla="*/ 0 w 1"/>
                <a:gd name="T71" fmla="*/ 2 h 3"/>
                <a:gd name="T72" fmla="*/ 0 w 1"/>
                <a:gd name="T73" fmla="*/ 2 h 3"/>
                <a:gd name="T74" fmla="*/ 0 w 1"/>
                <a:gd name="T7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 h="3">
                  <a:moveTo>
                    <a:pt x="0" y="3"/>
                  </a:moveTo>
                  <a:lnTo>
                    <a:pt x="0" y="3"/>
                  </a:lnTo>
                  <a:lnTo>
                    <a:pt x="0" y="3"/>
                  </a:lnTo>
                  <a:lnTo>
                    <a:pt x="0" y="3"/>
                  </a:lnTo>
                  <a:lnTo>
                    <a:pt x="0" y="3"/>
                  </a:lnTo>
                  <a:lnTo>
                    <a:pt x="0" y="3"/>
                  </a:lnTo>
                  <a:lnTo>
                    <a:pt x="1" y="3"/>
                  </a:lnTo>
                  <a:lnTo>
                    <a:pt x="0"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0" y="1"/>
                  </a:lnTo>
                  <a:lnTo>
                    <a:pt x="0" y="1"/>
                  </a:lnTo>
                  <a:lnTo>
                    <a:pt x="0" y="1"/>
                  </a:lnTo>
                  <a:lnTo>
                    <a:pt x="1" y="2"/>
                  </a:lnTo>
                  <a:lnTo>
                    <a:pt x="1" y="2"/>
                  </a:lnTo>
                  <a:lnTo>
                    <a:pt x="0" y="2"/>
                  </a:lnTo>
                  <a:lnTo>
                    <a:pt x="1" y="2"/>
                  </a:lnTo>
                  <a:lnTo>
                    <a:pt x="0" y="2"/>
                  </a:lnTo>
                  <a:lnTo>
                    <a:pt x="0" y="2"/>
                  </a:lnTo>
                  <a:lnTo>
                    <a:pt x="0" y="2"/>
                  </a:lnTo>
                  <a:lnTo>
                    <a:pt x="0" y="2"/>
                  </a:lnTo>
                  <a:lnTo>
                    <a:pt x="0" y="2"/>
                  </a:lnTo>
                  <a:lnTo>
                    <a:pt x="0" y="2"/>
                  </a:lnTo>
                  <a:lnTo>
                    <a:pt x="0" y="2"/>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09" name="Freeform 1552"/>
            <p:cNvSpPr>
              <a:spLocks/>
            </p:cNvSpPr>
            <p:nvPr/>
          </p:nvSpPr>
          <p:spPr bwMode="auto">
            <a:xfrm>
              <a:off x="4987925" y="7761288"/>
              <a:ext cx="14287" cy="11113"/>
            </a:xfrm>
            <a:custGeom>
              <a:avLst/>
              <a:gdLst>
                <a:gd name="T0" fmla="*/ 1 w 9"/>
                <a:gd name="T1" fmla="*/ 6 h 7"/>
                <a:gd name="T2" fmla="*/ 2 w 9"/>
                <a:gd name="T3" fmla="*/ 6 h 7"/>
                <a:gd name="T4" fmla="*/ 3 w 9"/>
                <a:gd name="T5" fmla="*/ 6 h 7"/>
                <a:gd name="T6" fmla="*/ 3 w 9"/>
                <a:gd name="T7" fmla="*/ 6 h 7"/>
                <a:gd name="T8" fmla="*/ 4 w 9"/>
                <a:gd name="T9" fmla="*/ 6 h 7"/>
                <a:gd name="T10" fmla="*/ 4 w 9"/>
                <a:gd name="T11" fmla="*/ 6 h 7"/>
                <a:gd name="T12" fmla="*/ 5 w 9"/>
                <a:gd name="T13" fmla="*/ 6 h 7"/>
                <a:gd name="T14" fmla="*/ 6 w 9"/>
                <a:gd name="T15" fmla="*/ 6 h 7"/>
                <a:gd name="T16" fmla="*/ 6 w 9"/>
                <a:gd name="T17" fmla="*/ 6 h 7"/>
                <a:gd name="T18" fmla="*/ 7 w 9"/>
                <a:gd name="T19" fmla="*/ 6 h 7"/>
                <a:gd name="T20" fmla="*/ 8 w 9"/>
                <a:gd name="T21" fmla="*/ 6 h 7"/>
                <a:gd name="T22" fmla="*/ 7 w 9"/>
                <a:gd name="T23" fmla="*/ 5 h 7"/>
                <a:gd name="T24" fmla="*/ 7 w 9"/>
                <a:gd name="T25" fmla="*/ 5 h 7"/>
                <a:gd name="T26" fmla="*/ 7 w 9"/>
                <a:gd name="T27" fmla="*/ 4 h 7"/>
                <a:gd name="T28" fmla="*/ 8 w 9"/>
                <a:gd name="T29" fmla="*/ 5 h 7"/>
                <a:gd name="T30" fmla="*/ 8 w 9"/>
                <a:gd name="T31" fmla="*/ 4 h 7"/>
                <a:gd name="T32" fmla="*/ 8 w 9"/>
                <a:gd name="T33" fmla="*/ 4 h 7"/>
                <a:gd name="T34" fmla="*/ 9 w 9"/>
                <a:gd name="T35" fmla="*/ 3 h 7"/>
                <a:gd name="T36" fmla="*/ 8 w 9"/>
                <a:gd name="T37" fmla="*/ 3 h 7"/>
                <a:gd name="T38" fmla="*/ 7 w 9"/>
                <a:gd name="T39" fmla="*/ 3 h 7"/>
                <a:gd name="T40" fmla="*/ 7 w 9"/>
                <a:gd name="T41" fmla="*/ 3 h 7"/>
                <a:gd name="T42" fmla="*/ 6 w 9"/>
                <a:gd name="T43" fmla="*/ 2 h 7"/>
                <a:gd name="T44" fmla="*/ 5 w 9"/>
                <a:gd name="T45" fmla="*/ 2 h 7"/>
                <a:gd name="T46" fmla="*/ 5 w 9"/>
                <a:gd name="T47" fmla="*/ 1 h 7"/>
                <a:gd name="T48" fmla="*/ 4 w 9"/>
                <a:gd name="T49" fmla="*/ 0 h 7"/>
                <a:gd name="T50" fmla="*/ 4 w 9"/>
                <a:gd name="T51" fmla="*/ 0 h 7"/>
                <a:gd name="T52" fmla="*/ 4 w 9"/>
                <a:gd name="T53" fmla="*/ 0 h 7"/>
                <a:gd name="T54" fmla="*/ 3 w 9"/>
                <a:gd name="T55" fmla="*/ 0 h 7"/>
                <a:gd name="T56" fmla="*/ 3 w 9"/>
                <a:gd name="T57" fmla="*/ 0 h 7"/>
                <a:gd name="T58" fmla="*/ 3 w 9"/>
                <a:gd name="T59" fmla="*/ 0 h 7"/>
                <a:gd name="T60" fmla="*/ 2 w 9"/>
                <a:gd name="T61" fmla="*/ 0 h 7"/>
                <a:gd name="T62" fmla="*/ 1 w 9"/>
                <a:gd name="T63" fmla="*/ 0 h 7"/>
                <a:gd name="T64" fmla="*/ 2 w 9"/>
                <a:gd name="T65" fmla="*/ 1 h 7"/>
                <a:gd name="T66" fmla="*/ 1 w 9"/>
                <a:gd name="T67" fmla="*/ 2 h 7"/>
                <a:gd name="T68" fmla="*/ 2 w 9"/>
                <a:gd name="T69" fmla="*/ 2 h 7"/>
                <a:gd name="T70" fmla="*/ 3 w 9"/>
                <a:gd name="T71" fmla="*/ 3 h 7"/>
                <a:gd name="T72" fmla="*/ 4 w 9"/>
                <a:gd name="T73" fmla="*/ 3 h 7"/>
                <a:gd name="T74" fmla="*/ 4 w 9"/>
                <a:gd name="T75" fmla="*/ 3 h 7"/>
                <a:gd name="T76" fmla="*/ 4 w 9"/>
                <a:gd name="T77" fmla="*/ 3 h 7"/>
                <a:gd name="T78" fmla="*/ 4 w 9"/>
                <a:gd name="T79" fmla="*/ 3 h 7"/>
                <a:gd name="T80" fmla="*/ 3 w 9"/>
                <a:gd name="T81" fmla="*/ 4 h 7"/>
                <a:gd name="T82" fmla="*/ 3 w 9"/>
                <a:gd name="T83" fmla="*/ 5 h 7"/>
                <a:gd name="T84" fmla="*/ 3 w 9"/>
                <a:gd name="T85" fmla="*/ 5 h 7"/>
                <a:gd name="T86" fmla="*/ 4 w 9"/>
                <a:gd name="T87" fmla="*/ 5 h 7"/>
                <a:gd name="T88" fmla="*/ 4 w 9"/>
                <a:gd name="T89" fmla="*/ 5 h 7"/>
                <a:gd name="T90" fmla="*/ 4 w 9"/>
                <a:gd name="T91" fmla="*/ 5 h 7"/>
                <a:gd name="T92" fmla="*/ 4 w 9"/>
                <a:gd name="T93" fmla="*/ 6 h 7"/>
                <a:gd name="T94" fmla="*/ 3 w 9"/>
                <a:gd name="T95" fmla="*/ 6 h 7"/>
                <a:gd name="T96" fmla="*/ 2 w 9"/>
                <a:gd name="T97" fmla="*/ 6 h 7"/>
                <a:gd name="T98" fmla="*/ 2 w 9"/>
                <a:gd name="T99" fmla="*/ 6 h 7"/>
                <a:gd name="T100" fmla="*/ 2 w 9"/>
                <a:gd name="T101" fmla="*/ 6 h 7"/>
                <a:gd name="T102" fmla="*/ 1 w 9"/>
                <a:gd name="T103" fmla="*/ 6 h 7"/>
                <a:gd name="T104" fmla="*/ 0 w 9"/>
                <a:gd name="T105" fmla="*/ 6 h 7"/>
                <a:gd name="T106" fmla="*/ 0 w 9"/>
                <a:gd name="T107" fmla="*/ 6 h 7"/>
                <a:gd name="T108" fmla="*/ 0 w 9"/>
                <a:gd name="T10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 h="7">
                  <a:moveTo>
                    <a:pt x="1" y="6"/>
                  </a:moveTo>
                  <a:lnTo>
                    <a:pt x="1" y="6"/>
                  </a:lnTo>
                  <a:lnTo>
                    <a:pt x="1" y="6"/>
                  </a:lnTo>
                  <a:lnTo>
                    <a:pt x="1" y="6"/>
                  </a:lnTo>
                  <a:lnTo>
                    <a:pt x="1" y="7"/>
                  </a:lnTo>
                  <a:lnTo>
                    <a:pt x="1" y="7"/>
                  </a:lnTo>
                  <a:lnTo>
                    <a:pt x="1" y="6"/>
                  </a:lnTo>
                  <a:lnTo>
                    <a:pt x="1" y="6"/>
                  </a:lnTo>
                  <a:lnTo>
                    <a:pt x="1" y="6"/>
                  </a:lnTo>
                  <a:lnTo>
                    <a:pt x="1" y="6"/>
                  </a:lnTo>
                  <a:lnTo>
                    <a:pt x="1" y="7"/>
                  </a:lnTo>
                  <a:lnTo>
                    <a:pt x="1" y="7"/>
                  </a:lnTo>
                  <a:lnTo>
                    <a:pt x="1" y="7"/>
                  </a:lnTo>
                  <a:lnTo>
                    <a:pt x="2" y="6"/>
                  </a:lnTo>
                  <a:lnTo>
                    <a:pt x="2" y="6"/>
                  </a:lnTo>
                  <a:lnTo>
                    <a:pt x="2" y="6"/>
                  </a:lnTo>
                  <a:lnTo>
                    <a:pt x="2" y="6"/>
                  </a:lnTo>
                  <a:lnTo>
                    <a:pt x="2" y="6"/>
                  </a:lnTo>
                  <a:lnTo>
                    <a:pt x="2" y="6"/>
                  </a:lnTo>
                  <a:lnTo>
                    <a:pt x="2"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4" y="6"/>
                  </a:lnTo>
                  <a:lnTo>
                    <a:pt x="4" y="6"/>
                  </a:lnTo>
                  <a:lnTo>
                    <a:pt x="4" y="6"/>
                  </a:lnTo>
                  <a:lnTo>
                    <a:pt x="4" y="6"/>
                  </a:lnTo>
                  <a:lnTo>
                    <a:pt x="4" y="6"/>
                  </a:lnTo>
                  <a:lnTo>
                    <a:pt x="4" y="6"/>
                  </a:lnTo>
                  <a:lnTo>
                    <a:pt x="4" y="6"/>
                  </a:lnTo>
                  <a:lnTo>
                    <a:pt x="4" y="6"/>
                  </a:lnTo>
                  <a:lnTo>
                    <a:pt x="4" y="6"/>
                  </a:lnTo>
                  <a:lnTo>
                    <a:pt x="4" y="6"/>
                  </a:lnTo>
                  <a:lnTo>
                    <a:pt x="5" y="6"/>
                  </a:lnTo>
                  <a:lnTo>
                    <a:pt x="5" y="6"/>
                  </a:lnTo>
                  <a:lnTo>
                    <a:pt x="5" y="6"/>
                  </a:lnTo>
                  <a:lnTo>
                    <a:pt x="5" y="6"/>
                  </a:lnTo>
                  <a:lnTo>
                    <a:pt x="5" y="6"/>
                  </a:lnTo>
                  <a:lnTo>
                    <a:pt x="5" y="6"/>
                  </a:lnTo>
                  <a:lnTo>
                    <a:pt x="5" y="6"/>
                  </a:lnTo>
                  <a:lnTo>
                    <a:pt x="6" y="6"/>
                  </a:lnTo>
                  <a:lnTo>
                    <a:pt x="6" y="6"/>
                  </a:lnTo>
                  <a:lnTo>
                    <a:pt x="6" y="6"/>
                  </a:lnTo>
                  <a:lnTo>
                    <a:pt x="6" y="6"/>
                  </a:lnTo>
                  <a:lnTo>
                    <a:pt x="6" y="6"/>
                  </a:lnTo>
                  <a:lnTo>
                    <a:pt x="6" y="6"/>
                  </a:lnTo>
                  <a:lnTo>
                    <a:pt x="6" y="6"/>
                  </a:lnTo>
                  <a:lnTo>
                    <a:pt x="7" y="6"/>
                  </a:lnTo>
                  <a:lnTo>
                    <a:pt x="7" y="6"/>
                  </a:lnTo>
                  <a:lnTo>
                    <a:pt x="7" y="6"/>
                  </a:lnTo>
                  <a:lnTo>
                    <a:pt x="6" y="6"/>
                  </a:lnTo>
                  <a:lnTo>
                    <a:pt x="6" y="6"/>
                  </a:lnTo>
                  <a:lnTo>
                    <a:pt x="6" y="6"/>
                  </a:lnTo>
                  <a:lnTo>
                    <a:pt x="6" y="6"/>
                  </a:lnTo>
                  <a:lnTo>
                    <a:pt x="6" y="6"/>
                  </a:lnTo>
                  <a:lnTo>
                    <a:pt x="6" y="6"/>
                  </a:lnTo>
                  <a:lnTo>
                    <a:pt x="6" y="6"/>
                  </a:lnTo>
                  <a:lnTo>
                    <a:pt x="7" y="6"/>
                  </a:lnTo>
                  <a:lnTo>
                    <a:pt x="7" y="6"/>
                  </a:lnTo>
                  <a:lnTo>
                    <a:pt x="7" y="6"/>
                  </a:lnTo>
                  <a:lnTo>
                    <a:pt x="7" y="6"/>
                  </a:lnTo>
                  <a:lnTo>
                    <a:pt x="7" y="6"/>
                  </a:lnTo>
                  <a:lnTo>
                    <a:pt x="7" y="6"/>
                  </a:lnTo>
                  <a:lnTo>
                    <a:pt x="7" y="6"/>
                  </a:lnTo>
                  <a:lnTo>
                    <a:pt x="7" y="6"/>
                  </a:lnTo>
                  <a:lnTo>
                    <a:pt x="7" y="6"/>
                  </a:lnTo>
                  <a:lnTo>
                    <a:pt x="8" y="6"/>
                  </a:lnTo>
                  <a:lnTo>
                    <a:pt x="8" y="6"/>
                  </a:lnTo>
                  <a:lnTo>
                    <a:pt x="8" y="5"/>
                  </a:lnTo>
                  <a:lnTo>
                    <a:pt x="8" y="5"/>
                  </a:lnTo>
                  <a:lnTo>
                    <a:pt x="8" y="5"/>
                  </a:lnTo>
                  <a:lnTo>
                    <a:pt x="8"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4"/>
                  </a:lnTo>
                  <a:lnTo>
                    <a:pt x="7" y="4"/>
                  </a:lnTo>
                  <a:lnTo>
                    <a:pt x="7" y="4"/>
                  </a:lnTo>
                  <a:lnTo>
                    <a:pt x="7" y="4"/>
                  </a:lnTo>
                  <a:lnTo>
                    <a:pt x="8" y="4"/>
                  </a:lnTo>
                  <a:lnTo>
                    <a:pt x="7" y="5"/>
                  </a:lnTo>
                  <a:lnTo>
                    <a:pt x="7" y="5"/>
                  </a:lnTo>
                  <a:lnTo>
                    <a:pt x="8" y="5"/>
                  </a:lnTo>
                  <a:lnTo>
                    <a:pt x="8" y="5"/>
                  </a:lnTo>
                  <a:lnTo>
                    <a:pt x="8" y="5"/>
                  </a:lnTo>
                  <a:lnTo>
                    <a:pt x="8" y="5"/>
                  </a:lnTo>
                  <a:lnTo>
                    <a:pt x="8" y="5"/>
                  </a:lnTo>
                  <a:lnTo>
                    <a:pt x="8" y="5"/>
                  </a:lnTo>
                  <a:lnTo>
                    <a:pt x="8" y="5"/>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9" y="4"/>
                  </a:lnTo>
                  <a:lnTo>
                    <a:pt x="9" y="3"/>
                  </a:lnTo>
                  <a:lnTo>
                    <a:pt x="8" y="3"/>
                  </a:lnTo>
                  <a:lnTo>
                    <a:pt x="8" y="3"/>
                  </a:lnTo>
                  <a:lnTo>
                    <a:pt x="8" y="3"/>
                  </a:lnTo>
                  <a:lnTo>
                    <a:pt x="8" y="3"/>
                  </a:lnTo>
                  <a:lnTo>
                    <a:pt x="8" y="3"/>
                  </a:lnTo>
                  <a:lnTo>
                    <a:pt x="8" y="3"/>
                  </a:lnTo>
                  <a:lnTo>
                    <a:pt x="8" y="3"/>
                  </a:lnTo>
                  <a:lnTo>
                    <a:pt x="8" y="3"/>
                  </a:lnTo>
                  <a:lnTo>
                    <a:pt x="8" y="3"/>
                  </a:lnTo>
                  <a:lnTo>
                    <a:pt x="8" y="3"/>
                  </a:lnTo>
                  <a:lnTo>
                    <a:pt x="8"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2"/>
                  </a:lnTo>
                  <a:lnTo>
                    <a:pt x="6" y="2"/>
                  </a:lnTo>
                  <a:lnTo>
                    <a:pt x="6" y="2"/>
                  </a:lnTo>
                  <a:lnTo>
                    <a:pt x="6" y="2"/>
                  </a:lnTo>
                  <a:lnTo>
                    <a:pt x="6" y="3"/>
                  </a:lnTo>
                  <a:lnTo>
                    <a:pt x="6" y="2"/>
                  </a:lnTo>
                  <a:lnTo>
                    <a:pt x="6" y="2"/>
                  </a:lnTo>
                  <a:lnTo>
                    <a:pt x="6" y="2"/>
                  </a:lnTo>
                  <a:lnTo>
                    <a:pt x="5" y="2"/>
                  </a:lnTo>
                  <a:lnTo>
                    <a:pt x="5" y="2"/>
                  </a:lnTo>
                  <a:lnTo>
                    <a:pt x="5" y="2"/>
                  </a:lnTo>
                  <a:lnTo>
                    <a:pt x="5" y="2"/>
                  </a:lnTo>
                  <a:lnTo>
                    <a:pt x="5" y="2"/>
                  </a:lnTo>
                  <a:lnTo>
                    <a:pt x="5" y="2"/>
                  </a:lnTo>
                  <a:lnTo>
                    <a:pt x="5" y="1"/>
                  </a:lnTo>
                  <a:lnTo>
                    <a:pt x="5" y="1"/>
                  </a:lnTo>
                  <a:lnTo>
                    <a:pt x="5" y="1"/>
                  </a:lnTo>
                  <a:lnTo>
                    <a:pt x="5" y="1"/>
                  </a:lnTo>
                  <a:lnTo>
                    <a:pt x="5" y="1"/>
                  </a:lnTo>
                  <a:lnTo>
                    <a:pt x="5"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1"/>
                  </a:lnTo>
                  <a:lnTo>
                    <a:pt x="3" y="1"/>
                  </a:lnTo>
                  <a:lnTo>
                    <a:pt x="3" y="0"/>
                  </a:lnTo>
                  <a:lnTo>
                    <a:pt x="3" y="0"/>
                  </a:lnTo>
                  <a:lnTo>
                    <a:pt x="3"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1"/>
                  </a:lnTo>
                  <a:lnTo>
                    <a:pt x="1" y="1"/>
                  </a:lnTo>
                  <a:lnTo>
                    <a:pt x="2" y="1"/>
                  </a:lnTo>
                  <a:lnTo>
                    <a:pt x="2" y="1"/>
                  </a:lnTo>
                  <a:lnTo>
                    <a:pt x="1" y="1"/>
                  </a:lnTo>
                  <a:lnTo>
                    <a:pt x="1" y="1"/>
                  </a:lnTo>
                  <a:lnTo>
                    <a:pt x="1" y="1"/>
                  </a:lnTo>
                  <a:lnTo>
                    <a:pt x="1" y="1"/>
                  </a:lnTo>
                  <a:lnTo>
                    <a:pt x="1" y="2"/>
                  </a:lnTo>
                  <a:lnTo>
                    <a:pt x="1" y="2"/>
                  </a:lnTo>
                  <a:lnTo>
                    <a:pt x="1" y="2"/>
                  </a:lnTo>
                  <a:lnTo>
                    <a:pt x="1" y="2"/>
                  </a:lnTo>
                  <a:lnTo>
                    <a:pt x="1" y="2"/>
                  </a:lnTo>
                  <a:lnTo>
                    <a:pt x="1" y="2"/>
                  </a:lnTo>
                  <a:lnTo>
                    <a:pt x="2" y="2"/>
                  </a:lnTo>
                  <a:lnTo>
                    <a:pt x="2" y="2"/>
                  </a:lnTo>
                  <a:lnTo>
                    <a:pt x="2" y="2"/>
                  </a:lnTo>
                  <a:lnTo>
                    <a:pt x="2" y="2"/>
                  </a:lnTo>
                  <a:lnTo>
                    <a:pt x="2" y="2"/>
                  </a:lnTo>
                  <a:lnTo>
                    <a:pt x="3" y="2"/>
                  </a:lnTo>
                  <a:lnTo>
                    <a:pt x="3" y="2"/>
                  </a:lnTo>
                  <a:lnTo>
                    <a:pt x="3" y="3"/>
                  </a:lnTo>
                  <a:lnTo>
                    <a:pt x="3" y="2"/>
                  </a:lnTo>
                  <a:lnTo>
                    <a:pt x="3" y="3"/>
                  </a:lnTo>
                  <a:lnTo>
                    <a:pt x="3" y="3"/>
                  </a:lnTo>
                  <a:lnTo>
                    <a:pt x="3" y="3"/>
                  </a:lnTo>
                  <a:lnTo>
                    <a:pt x="4" y="3"/>
                  </a:lnTo>
                  <a:lnTo>
                    <a:pt x="4" y="3"/>
                  </a:lnTo>
                  <a:lnTo>
                    <a:pt x="4" y="3"/>
                  </a:lnTo>
                  <a:lnTo>
                    <a:pt x="3" y="3"/>
                  </a:lnTo>
                  <a:lnTo>
                    <a:pt x="3" y="3"/>
                  </a:lnTo>
                  <a:lnTo>
                    <a:pt x="4" y="3"/>
                  </a:lnTo>
                  <a:lnTo>
                    <a:pt x="4" y="3"/>
                  </a:lnTo>
                  <a:lnTo>
                    <a:pt x="4" y="3"/>
                  </a:lnTo>
                  <a:lnTo>
                    <a:pt x="4" y="3"/>
                  </a:lnTo>
                  <a:lnTo>
                    <a:pt x="4" y="3"/>
                  </a:lnTo>
                  <a:lnTo>
                    <a:pt x="4" y="3"/>
                  </a:lnTo>
                  <a:lnTo>
                    <a:pt x="4" y="3"/>
                  </a:lnTo>
                  <a:lnTo>
                    <a:pt x="4" y="3"/>
                  </a:lnTo>
                  <a:lnTo>
                    <a:pt x="4" y="3"/>
                  </a:lnTo>
                  <a:lnTo>
                    <a:pt x="4" y="3"/>
                  </a:lnTo>
                  <a:lnTo>
                    <a:pt x="4" y="3"/>
                  </a:lnTo>
                  <a:lnTo>
                    <a:pt x="5" y="3"/>
                  </a:lnTo>
                  <a:lnTo>
                    <a:pt x="5" y="3"/>
                  </a:lnTo>
                  <a:lnTo>
                    <a:pt x="5"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4"/>
                  </a:lnTo>
                  <a:lnTo>
                    <a:pt x="4" y="4"/>
                  </a:lnTo>
                  <a:lnTo>
                    <a:pt x="3" y="4"/>
                  </a:lnTo>
                  <a:lnTo>
                    <a:pt x="3" y="4"/>
                  </a:lnTo>
                  <a:lnTo>
                    <a:pt x="3" y="4"/>
                  </a:lnTo>
                  <a:lnTo>
                    <a:pt x="3" y="4"/>
                  </a:lnTo>
                  <a:lnTo>
                    <a:pt x="3" y="4"/>
                  </a:lnTo>
                  <a:lnTo>
                    <a:pt x="3" y="4"/>
                  </a:lnTo>
                  <a:lnTo>
                    <a:pt x="3" y="4"/>
                  </a:lnTo>
                  <a:lnTo>
                    <a:pt x="3" y="5"/>
                  </a:lnTo>
                  <a:lnTo>
                    <a:pt x="3" y="5"/>
                  </a:lnTo>
                  <a:lnTo>
                    <a:pt x="3" y="5"/>
                  </a:lnTo>
                  <a:lnTo>
                    <a:pt x="2" y="5"/>
                  </a:lnTo>
                  <a:lnTo>
                    <a:pt x="3" y="5"/>
                  </a:lnTo>
                  <a:lnTo>
                    <a:pt x="3" y="5"/>
                  </a:lnTo>
                  <a:lnTo>
                    <a:pt x="3" y="5"/>
                  </a:lnTo>
                  <a:lnTo>
                    <a:pt x="3" y="5"/>
                  </a:lnTo>
                  <a:lnTo>
                    <a:pt x="3" y="5"/>
                  </a:lnTo>
                  <a:lnTo>
                    <a:pt x="3"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5" y="5"/>
                  </a:lnTo>
                  <a:lnTo>
                    <a:pt x="5" y="5"/>
                  </a:lnTo>
                  <a:lnTo>
                    <a:pt x="5" y="5"/>
                  </a:lnTo>
                  <a:lnTo>
                    <a:pt x="4" y="5"/>
                  </a:lnTo>
                  <a:lnTo>
                    <a:pt x="4" y="5"/>
                  </a:lnTo>
                  <a:lnTo>
                    <a:pt x="4" y="5"/>
                  </a:lnTo>
                  <a:lnTo>
                    <a:pt x="4" y="5"/>
                  </a:lnTo>
                  <a:lnTo>
                    <a:pt x="4" y="5"/>
                  </a:lnTo>
                  <a:lnTo>
                    <a:pt x="4" y="5"/>
                  </a:lnTo>
                  <a:lnTo>
                    <a:pt x="4" y="5"/>
                  </a:lnTo>
                  <a:lnTo>
                    <a:pt x="4" y="5"/>
                  </a:lnTo>
                  <a:lnTo>
                    <a:pt x="4" y="6"/>
                  </a:lnTo>
                  <a:lnTo>
                    <a:pt x="4" y="6"/>
                  </a:lnTo>
                  <a:lnTo>
                    <a:pt x="4" y="6"/>
                  </a:lnTo>
                  <a:lnTo>
                    <a:pt x="4" y="6"/>
                  </a:lnTo>
                  <a:lnTo>
                    <a:pt x="4" y="6"/>
                  </a:lnTo>
                  <a:lnTo>
                    <a:pt x="4" y="6"/>
                  </a:lnTo>
                  <a:lnTo>
                    <a:pt x="4" y="6"/>
                  </a:lnTo>
                  <a:lnTo>
                    <a:pt x="4" y="6"/>
                  </a:lnTo>
                  <a:lnTo>
                    <a:pt x="3" y="6"/>
                  </a:lnTo>
                  <a:lnTo>
                    <a:pt x="3" y="6"/>
                  </a:lnTo>
                  <a:lnTo>
                    <a:pt x="3" y="6"/>
                  </a:lnTo>
                  <a:lnTo>
                    <a:pt x="3" y="6"/>
                  </a:lnTo>
                  <a:lnTo>
                    <a:pt x="3" y="6"/>
                  </a:lnTo>
                  <a:lnTo>
                    <a:pt x="3"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1" y="6"/>
                  </a:lnTo>
                  <a:lnTo>
                    <a:pt x="1" y="6"/>
                  </a:lnTo>
                  <a:lnTo>
                    <a:pt x="1" y="6"/>
                  </a:lnTo>
                  <a:lnTo>
                    <a:pt x="1" y="6"/>
                  </a:lnTo>
                  <a:lnTo>
                    <a:pt x="2" y="6"/>
                  </a:lnTo>
                  <a:lnTo>
                    <a:pt x="2" y="6"/>
                  </a:lnTo>
                  <a:lnTo>
                    <a:pt x="2" y="6"/>
                  </a:lnTo>
                  <a:lnTo>
                    <a:pt x="1" y="6"/>
                  </a:lnTo>
                  <a:lnTo>
                    <a:pt x="1" y="6"/>
                  </a:lnTo>
                  <a:lnTo>
                    <a:pt x="1" y="6"/>
                  </a:lnTo>
                  <a:lnTo>
                    <a:pt x="1" y="6"/>
                  </a:lnTo>
                  <a:lnTo>
                    <a:pt x="1" y="6"/>
                  </a:lnTo>
                  <a:lnTo>
                    <a:pt x="1" y="6"/>
                  </a:lnTo>
                  <a:lnTo>
                    <a:pt x="1" y="6"/>
                  </a:lnTo>
                  <a:lnTo>
                    <a:pt x="1" y="6"/>
                  </a:lnTo>
                  <a:lnTo>
                    <a:pt x="1" y="6"/>
                  </a:lnTo>
                  <a:lnTo>
                    <a:pt x="1"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10" name="Freeform 1553"/>
            <p:cNvSpPr>
              <a:spLocks/>
            </p:cNvSpPr>
            <p:nvPr/>
          </p:nvSpPr>
          <p:spPr bwMode="auto">
            <a:xfrm>
              <a:off x="5000625" y="7770813"/>
              <a:ext cx="1587" cy="1588"/>
            </a:xfrm>
            <a:custGeom>
              <a:avLst/>
              <a:gdLst>
                <a:gd name="T0" fmla="*/ 0 w 1"/>
                <a:gd name="T1" fmla="*/ 0 h 1"/>
                <a:gd name="T2" fmla="*/ 0 w 1"/>
                <a:gd name="T3" fmla="*/ 0 h 1"/>
                <a:gd name="T4" fmla="*/ 0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0 w 1"/>
                <a:gd name="T57" fmla="*/ 1 h 1"/>
                <a:gd name="T58" fmla="*/ 1 w 1"/>
                <a:gd name="T59" fmla="*/ 1 h 1"/>
                <a:gd name="T60" fmla="*/ 0 w 1"/>
                <a:gd name="T61" fmla="*/ 1 h 1"/>
                <a:gd name="T62" fmla="*/ 0 w 1"/>
                <a:gd name="T6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 h="1">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1" y="1"/>
                  </a:lnTo>
                  <a:lnTo>
                    <a:pt x="1" y="1"/>
                  </a:lnTo>
                  <a:lnTo>
                    <a:pt x="1" y="1"/>
                  </a:lnTo>
                  <a:lnTo>
                    <a:pt x="0" y="1"/>
                  </a:ln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11" name="Freeform 1554"/>
            <p:cNvSpPr>
              <a:spLocks/>
            </p:cNvSpPr>
            <p:nvPr/>
          </p:nvSpPr>
          <p:spPr bwMode="auto">
            <a:xfrm>
              <a:off x="5002212" y="7767638"/>
              <a:ext cx="3175" cy="3175"/>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2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1 h 2"/>
                <a:gd name="T26" fmla="*/ 1 w 2"/>
                <a:gd name="T27" fmla="*/ 1 h 2"/>
                <a:gd name="T28" fmla="*/ 2 w 2"/>
                <a:gd name="T29" fmla="*/ 0 h 2"/>
                <a:gd name="T30" fmla="*/ 2 w 2"/>
                <a:gd name="T31" fmla="*/ 0 h 2"/>
                <a:gd name="T32" fmla="*/ 1 w 2"/>
                <a:gd name="T33" fmla="*/ 0 h 2"/>
                <a:gd name="T34" fmla="*/ 1 w 2"/>
                <a:gd name="T35" fmla="*/ 0 h 2"/>
                <a:gd name="T36" fmla="*/ 1 w 2"/>
                <a:gd name="T37" fmla="*/ 0 h 2"/>
                <a:gd name="T38" fmla="*/ 1 w 2"/>
                <a:gd name="T39" fmla="*/ 0 h 2"/>
                <a:gd name="T40" fmla="*/ 1 w 2"/>
                <a:gd name="T41" fmla="*/ 1 h 2"/>
                <a:gd name="T42" fmla="*/ 1 w 2"/>
                <a:gd name="T43" fmla="*/ 0 h 2"/>
                <a:gd name="T44" fmla="*/ 1 w 2"/>
                <a:gd name="T45" fmla="*/ 1 h 2"/>
                <a:gd name="T46" fmla="*/ 1 w 2"/>
                <a:gd name="T47" fmla="*/ 1 h 2"/>
                <a:gd name="T48" fmla="*/ 1 w 2"/>
                <a:gd name="T49" fmla="*/ 1 h 2"/>
                <a:gd name="T50" fmla="*/ 0 w 2"/>
                <a:gd name="T51" fmla="*/ 1 h 2"/>
                <a:gd name="T52" fmla="*/ 0 w 2"/>
                <a:gd name="T53" fmla="*/ 1 h 2"/>
                <a:gd name="T54" fmla="*/ 0 w 2"/>
                <a:gd name="T55" fmla="*/ 1 h 2"/>
                <a:gd name="T56" fmla="*/ 1 w 2"/>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2">
                  <a:moveTo>
                    <a:pt x="1" y="1"/>
                  </a:moveTo>
                  <a:lnTo>
                    <a:pt x="1" y="1"/>
                  </a:lnTo>
                  <a:lnTo>
                    <a:pt x="1" y="1"/>
                  </a:lnTo>
                  <a:lnTo>
                    <a:pt x="1" y="1"/>
                  </a:lnTo>
                  <a:lnTo>
                    <a:pt x="1" y="1"/>
                  </a:lnTo>
                  <a:lnTo>
                    <a:pt x="1" y="2"/>
                  </a:lnTo>
                  <a:lnTo>
                    <a:pt x="1" y="1"/>
                  </a:lnTo>
                  <a:lnTo>
                    <a:pt x="1" y="1"/>
                  </a:lnTo>
                  <a:lnTo>
                    <a:pt x="1" y="1"/>
                  </a:lnTo>
                  <a:lnTo>
                    <a:pt x="1" y="1"/>
                  </a:lnTo>
                  <a:lnTo>
                    <a:pt x="1" y="1"/>
                  </a:lnTo>
                  <a:lnTo>
                    <a:pt x="1" y="1"/>
                  </a:lnTo>
                  <a:lnTo>
                    <a:pt x="1" y="1"/>
                  </a:lnTo>
                  <a:lnTo>
                    <a:pt x="1" y="1"/>
                  </a:lnTo>
                  <a:lnTo>
                    <a:pt x="2" y="0"/>
                  </a:lnTo>
                  <a:lnTo>
                    <a:pt x="2" y="0"/>
                  </a:lnTo>
                  <a:lnTo>
                    <a:pt x="1" y="0"/>
                  </a:lnTo>
                  <a:lnTo>
                    <a:pt x="1" y="0"/>
                  </a:lnTo>
                  <a:lnTo>
                    <a:pt x="1" y="0"/>
                  </a:lnTo>
                  <a:lnTo>
                    <a:pt x="1" y="0"/>
                  </a:lnTo>
                  <a:lnTo>
                    <a:pt x="1" y="1"/>
                  </a:lnTo>
                  <a:lnTo>
                    <a:pt x="1" y="0"/>
                  </a:lnTo>
                  <a:lnTo>
                    <a:pt x="1" y="1"/>
                  </a:lnTo>
                  <a:lnTo>
                    <a:pt x="1" y="1"/>
                  </a:lnTo>
                  <a:lnTo>
                    <a:pt x="1" y="1"/>
                  </a:lnTo>
                  <a:lnTo>
                    <a:pt x="0" y="1"/>
                  </a:lnTo>
                  <a:lnTo>
                    <a:pt x="0" y="1"/>
                  </a:lnTo>
                  <a:lnTo>
                    <a:pt x="0"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12" name="Freeform 1555"/>
            <p:cNvSpPr>
              <a:spLocks/>
            </p:cNvSpPr>
            <p:nvPr/>
          </p:nvSpPr>
          <p:spPr bwMode="auto">
            <a:xfrm>
              <a:off x="4991100" y="7766050"/>
              <a:ext cx="3175" cy="0"/>
            </a:xfrm>
            <a:custGeom>
              <a:avLst/>
              <a:gdLst>
                <a:gd name="T0" fmla="*/ 0 w 2"/>
                <a:gd name="T1" fmla="*/ 0 w 2"/>
                <a:gd name="T2" fmla="*/ 0 w 2"/>
                <a:gd name="T3" fmla="*/ 0 w 2"/>
                <a:gd name="T4" fmla="*/ 0 w 2"/>
                <a:gd name="T5" fmla="*/ 0 w 2"/>
                <a:gd name="T6" fmla="*/ 0 w 2"/>
                <a:gd name="T7" fmla="*/ 0 w 2"/>
                <a:gd name="T8" fmla="*/ 0 w 2"/>
                <a:gd name="T9" fmla="*/ 0 w 2"/>
                <a:gd name="T10" fmla="*/ 0 w 2"/>
                <a:gd name="T11" fmla="*/ 0 w 2"/>
                <a:gd name="T12" fmla="*/ 0 w 2"/>
                <a:gd name="T13" fmla="*/ 0 w 2"/>
                <a:gd name="T14" fmla="*/ 0 w 2"/>
                <a:gd name="T15" fmla="*/ 0 w 2"/>
                <a:gd name="T16" fmla="*/ 1 w 2"/>
                <a:gd name="T17" fmla="*/ 1 w 2"/>
                <a:gd name="T18" fmla="*/ 1 w 2"/>
                <a:gd name="T19" fmla="*/ 1 w 2"/>
                <a:gd name="T20" fmla="*/ 1 w 2"/>
                <a:gd name="T21" fmla="*/ 1 w 2"/>
                <a:gd name="T22" fmla="*/ 1 w 2"/>
                <a:gd name="T23" fmla="*/ 1 w 2"/>
                <a:gd name="T24" fmla="*/ 1 w 2"/>
                <a:gd name="T25" fmla="*/ 1 w 2"/>
                <a:gd name="T26" fmla="*/ 2 w 2"/>
                <a:gd name="T27" fmla="*/ 2 w 2"/>
                <a:gd name="T28" fmla="*/ 1 w 2"/>
                <a:gd name="T29" fmla="*/ 1 w 2"/>
                <a:gd name="T30" fmla="*/ 1 w 2"/>
                <a:gd name="T31" fmla="*/ 1 w 2"/>
                <a:gd name="T32" fmla="*/ 1 w 2"/>
                <a:gd name="T33" fmla="*/ 1 w 2"/>
                <a:gd name="T34" fmla="*/ 1 w 2"/>
                <a:gd name="T35" fmla="*/ 1 w 2"/>
                <a:gd name="T36" fmla="*/ 1 w 2"/>
                <a:gd name="T37" fmla="*/ 1 w 2"/>
                <a:gd name="T38" fmla="*/ 1 w 2"/>
                <a:gd name="T39" fmla="*/ 1 w 2"/>
                <a:gd name="T4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Lst>
              <a:rect l="0" t="0" r="r" b="b"/>
              <a:pathLst>
                <a:path w="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13" name="Freeform 1556"/>
            <p:cNvSpPr>
              <a:spLocks/>
            </p:cNvSpPr>
            <p:nvPr/>
          </p:nvSpPr>
          <p:spPr bwMode="auto">
            <a:xfrm>
              <a:off x="5002212" y="7764463"/>
              <a:ext cx="3175" cy="1588"/>
            </a:xfrm>
            <a:custGeom>
              <a:avLst/>
              <a:gdLst>
                <a:gd name="T0" fmla="*/ 1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0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2 w 2"/>
                <a:gd name="T29" fmla="*/ 1 h 1"/>
                <a:gd name="T30" fmla="*/ 2 w 2"/>
                <a:gd name="T31" fmla="*/ 1 h 1"/>
                <a:gd name="T32" fmla="*/ 2 w 2"/>
                <a:gd name="T33" fmla="*/ 1 h 1"/>
                <a:gd name="T34" fmla="*/ 2 w 2"/>
                <a:gd name="T35" fmla="*/ 0 h 1"/>
                <a:gd name="T36" fmla="*/ 2 w 2"/>
                <a:gd name="T37" fmla="*/ 0 h 1"/>
                <a:gd name="T38" fmla="*/ 2 w 2"/>
                <a:gd name="T39" fmla="*/ 0 h 1"/>
                <a:gd name="T40" fmla="*/ 2 w 2"/>
                <a:gd name="T41" fmla="*/ 0 h 1"/>
                <a:gd name="T42" fmla="*/ 2 w 2"/>
                <a:gd name="T43" fmla="*/ 0 h 1"/>
                <a:gd name="T44" fmla="*/ 2 w 2"/>
                <a:gd name="T45" fmla="*/ 0 h 1"/>
                <a:gd name="T46" fmla="*/ 2 w 2"/>
                <a:gd name="T47" fmla="*/ 0 h 1"/>
                <a:gd name="T48" fmla="*/ 2 w 2"/>
                <a:gd name="T49" fmla="*/ 0 h 1"/>
                <a:gd name="T50" fmla="*/ 2 w 2"/>
                <a:gd name="T51" fmla="*/ 0 h 1"/>
                <a:gd name="T52" fmla="*/ 2 w 2"/>
                <a:gd name="T53" fmla="*/ 0 h 1"/>
                <a:gd name="T54" fmla="*/ 2 w 2"/>
                <a:gd name="T55" fmla="*/ 0 h 1"/>
                <a:gd name="T56" fmla="*/ 2 w 2"/>
                <a:gd name="T57" fmla="*/ 0 h 1"/>
                <a:gd name="T58" fmla="*/ 2 w 2"/>
                <a:gd name="T59" fmla="*/ 0 h 1"/>
                <a:gd name="T60" fmla="*/ 2 w 2"/>
                <a:gd name="T61" fmla="*/ 0 h 1"/>
                <a:gd name="T62" fmla="*/ 2 w 2"/>
                <a:gd name="T63" fmla="*/ 0 h 1"/>
                <a:gd name="T64" fmla="*/ 2 w 2"/>
                <a:gd name="T65" fmla="*/ 0 h 1"/>
                <a:gd name="T66" fmla="*/ 2 w 2"/>
                <a:gd name="T67" fmla="*/ 1 h 1"/>
                <a:gd name="T68" fmla="*/ 1 w 2"/>
                <a:gd name="T69" fmla="*/ 1 h 1"/>
                <a:gd name="T70" fmla="*/ 1 w 2"/>
                <a:gd name="T7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 h="1">
                  <a:moveTo>
                    <a:pt x="1" y="1"/>
                  </a:moveTo>
                  <a:lnTo>
                    <a:pt x="1" y="1"/>
                  </a:lnTo>
                  <a:lnTo>
                    <a:pt x="1" y="1"/>
                  </a:lnTo>
                  <a:lnTo>
                    <a:pt x="1" y="1"/>
                  </a:lnTo>
                  <a:lnTo>
                    <a:pt x="1" y="1"/>
                  </a:lnTo>
                  <a:lnTo>
                    <a:pt x="1" y="1"/>
                  </a:lnTo>
                  <a:lnTo>
                    <a:pt x="1" y="1"/>
                  </a:lnTo>
                  <a:lnTo>
                    <a:pt x="0" y="1"/>
                  </a:lnTo>
                  <a:lnTo>
                    <a:pt x="1" y="1"/>
                  </a:lnTo>
                  <a:lnTo>
                    <a:pt x="1" y="1"/>
                  </a:lnTo>
                  <a:lnTo>
                    <a:pt x="1" y="1"/>
                  </a:lnTo>
                  <a:lnTo>
                    <a:pt x="1" y="1"/>
                  </a:lnTo>
                  <a:lnTo>
                    <a:pt x="1" y="1"/>
                  </a:lnTo>
                  <a:lnTo>
                    <a:pt x="1" y="1"/>
                  </a:lnTo>
                  <a:lnTo>
                    <a:pt x="2" y="1"/>
                  </a:lnTo>
                  <a:lnTo>
                    <a:pt x="2" y="1"/>
                  </a:lnTo>
                  <a:lnTo>
                    <a:pt x="2"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1"/>
                  </a:lnTo>
                  <a:lnTo>
                    <a:pt x="1"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14" name="Freeform 1557"/>
            <p:cNvSpPr>
              <a:spLocks/>
            </p:cNvSpPr>
            <p:nvPr/>
          </p:nvSpPr>
          <p:spPr bwMode="auto">
            <a:xfrm>
              <a:off x="4983162" y="7759700"/>
              <a:ext cx="4762" cy="3175"/>
            </a:xfrm>
            <a:custGeom>
              <a:avLst/>
              <a:gdLst>
                <a:gd name="T0" fmla="*/ 0 w 3"/>
                <a:gd name="T1" fmla="*/ 1 h 2"/>
                <a:gd name="T2" fmla="*/ 1 w 3"/>
                <a:gd name="T3" fmla="*/ 1 h 2"/>
                <a:gd name="T4" fmla="*/ 1 w 3"/>
                <a:gd name="T5" fmla="*/ 1 h 2"/>
                <a:gd name="T6" fmla="*/ 1 w 3"/>
                <a:gd name="T7" fmla="*/ 1 h 2"/>
                <a:gd name="T8" fmla="*/ 1 w 3"/>
                <a:gd name="T9" fmla="*/ 1 h 2"/>
                <a:gd name="T10" fmla="*/ 1 w 3"/>
                <a:gd name="T11" fmla="*/ 1 h 2"/>
                <a:gd name="T12" fmla="*/ 1 w 3"/>
                <a:gd name="T13" fmla="*/ 1 h 2"/>
                <a:gd name="T14" fmla="*/ 1 w 3"/>
                <a:gd name="T15" fmla="*/ 1 h 2"/>
                <a:gd name="T16" fmla="*/ 1 w 3"/>
                <a:gd name="T17" fmla="*/ 1 h 2"/>
                <a:gd name="T18" fmla="*/ 2 w 3"/>
                <a:gd name="T19" fmla="*/ 1 h 2"/>
                <a:gd name="T20" fmla="*/ 2 w 3"/>
                <a:gd name="T21" fmla="*/ 1 h 2"/>
                <a:gd name="T22" fmla="*/ 2 w 3"/>
                <a:gd name="T23" fmla="*/ 1 h 2"/>
                <a:gd name="T24" fmla="*/ 2 w 3"/>
                <a:gd name="T25" fmla="*/ 1 h 2"/>
                <a:gd name="T26" fmla="*/ 2 w 3"/>
                <a:gd name="T27" fmla="*/ 1 h 2"/>
                <a:gd name="T28" fmla="*/ 2 w 3"/>
                <a:gd name="T29" fmla="*/ 1 h 2"/>
                <a:gd name="T30" fmla="*/ 3 w 3"/>
                <a:gd name="T31" fmla="*/ 1 h 2"/>
                <a:gd name="T32" fmla="*/ 3 w 3"/>
                <a:gd name="T33" fmla="*/ 1 h 2"/>
                <a:gd name="T34" fmla="*/ 3 w 3"/>
                <a:gd name="T35" fmla="*/ 1 h 2"/>
                <a:gd name="T36" fmla="*/ 3 w 3"/>
                <a:gd name="T37" fmla="*/ 0 h 2"/>
                <a:gd name="T38" fmla="*/ 3 w 3"/>
                <a:gd name="T39" fmla="*/ 0 h 2"/>
                <a:gd name="T40" fmla="*/ 3 w 3"/>
                <a:gd name="T41" fmla="*/ 0 h 2"/>
                <a:gd name="T42" fmla="*/ 3 w 3"/>
                <a:gd name="T43" fmla="*/ 0 h 2"/>
                <a:gd name="T44" fmla="*/ 2 w 3"/>
                <a:gd name="T45" fmla="*/ 0 h 2"/>
                <a:gd name="T46" fmla="*/ 2 w 3"/>
                <a:gd name="T47" fmla="*/ 0 h 2"/>
                <a:gd name="T48" fmla="*/ 2 w 3"/>
                <a:gd name="T49" fmla="*/ 1 h 2"/>
                <a:gd name="T50" fmla="*/ 2 w 3"/>
                <a:gd name="T51" fmla="*/ 1 h 2"/>
                <a:gd name="T52" fmla="*/ 1 w 3"/>
                <a:gd name="T53" fmla="*/ 1 h 2"/>
                <a:gd name="T54" fmla="*/ 1 w 3"/>
                <a:gd name="T55" fmla="*/ 1 h 2"/>
                <a:gd name="T56" fmla="*/ 1 w 3"/>
                <a:gd name="T57" fmla="*/ 1 h 2"/>
                <a:gd name="T58" fmla="*/ 1 w 3"/>
                <a:gd name="T59" fmla="*/ 1 h 2"/>
                <a:gd name="T60" fmla="*/ 1 w 3"/>
                <a:gd name="T61" fmla="*/ 1 h 2"/>
                <a:gd name="T62" fmla="*/ 0 w 3"/>
                <a:gd name="T63" fmla="*/ 1 h 2"/>
                <a:gd name="T64" fmla="*/ 0 w 3"/>
                <a:gd name="T65" fmla="*/ 1 h 2"/>
                <a:gd name="T66" fmla="*/ 0 w 3"/>
                <a:gd name="T67" fmla="*/ 1 h 2"/>
                <a:gd name="T68" fmla="*/ 0 w 3"/>
                <a:gd name="T69" fmla="*/ 2 h 2"/>
                <a:gd name="T70" fmla="*/ 0 w 3"/>
                <a:gd name="T7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
                  <a:moveTo>
                    <a:pt x="0" y="1"/>
                  </a:move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1"/>
                  </a:lnTo>
                  <a:lnTo>
                    <a:pt x="3" y="0"/>
                  </a:lnTo>
                  <a:lnTo>
                    <a:pt x="3" y="0"/>
                  </a:lnTo>
                  <a:lnTo>
                    <a:pt x="3" y="0"/>
                  </a:lnTo>
                  <a:lnTo>
                    <a:pt x="3" y="0"/>
                  </a:lnTo>
                  <a:lnTo>
                    <a:pt x="3" y="0"/>
                  </a:lnTo>
                  <a:lnTo>
                    <a:pt x="3" y="0"/>
                  </a:lnTo>
                  <a:lnTo>
                    <a:pt x="3" y="0"/>
                  </a:lnTo>
                  <a:lnTo>
                    <a:pt x="2" y="0"/>
                  </a:lnTo>
                  <a:lnTo>
                    <a:pt x="2" y="0"/>
                  </a:lnTo>
                  <a:lnTo>
                    <a:pt x="2" y="0"/>
                  </a:lnTo>
                  <a:lnTo>
                    <a:pt x="2" y="0"/>
                  </a:lnTo>
                  <a:lnTo>
                    <a:pt x="2" y="0"/>
                  </a:lnTo>
                  <a:lnTo>
                    <a:pt x="2" y="1"/>
                  </a:lnTo>
                  <a:lnTo>
                    <a:pt x="2" y="1"/>
                  </a:lnTo>
                  <a:lnTo>
                    <a:pt x="2"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2"/>
                  </a:lnTo>
                  <a:lnTo>
                    <a:pt x="0" y="2"/>
                  </a:lnTo>
                  <a:lnTo>
                    <a:pt x="0" y="2"/>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15" name="Freeform 1558"/>
            <p:cNvSpPr>
              <a:spLocks/>
            </p:cNvSpPr>
            <p:nvPr/>
          </p:nvSpPr>
          <p:spPr bwMode="auto">
            <a:xfrm>
              <a:off x="4991100" y="7754938"/>
              <a:ext cx="1587" cy="0"/>
            </a:xfrm>
            <a:custGeom>
              <a:avLst/>
              <a:gdLst>
                <a:gd name="T0" fmla="*/ 1 w 1"/>
                <a:gd name="T1" fmla="*/ 1 w 1"/>
                <a:gd name="T2" fmla="*/ 1 w 1"/>
                <a:gd name="T3" fmla="*/ 1 w 1"/>
                <a:gd name="T4" fmla="*/ 1 w 1"/>
                <a:gd name="T5" fmla="*/ 1 w 1"/>
                <a:gd name="T6" fmla="*/ 0 w 1"/>
                <a:gd name="T7" fmla="*/ 0 w 1"/>
                <a:gd name="T8" fmla="*/ 0 w 1"/>
                <a:gd name="T9" fmla="*/ 1 w 1"/>
                <a:gd name="T10" fmla="*/ 1 w 1"/>
                <a:gd name="T11" fmla="*/ 1 w 1"/>
                <a:gd name="T12" fmla="*/ 1 w 1"/>
                <a:gd name="T13" fmla="*/ 1 w 1"/>
                <a:gd name="T14"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1" y="0"/>
                  </a:moveTo>
                  <a:lnTo>
                    <a:pt x="1" y="0"/>
                  </a:lnTo>
                  <a:lnTo>
                    <a:pt x="1" y="0"/>
                  </a:lnTo>
                  <a:lnTo>
                    <a:pt x="1" y="0"/>
                  </a:lnTo>
                  <a:lnTo>
                    <a:pt x="1" y="0"/>
                  </a:lnTo>
                  <a:lnTo>
                    <a:pt x="1" y="0"/>
                  </a:lnTo>
                  <a:lnTo>
                    <a:pt x="0" y="0"/>
                  </a:lnTo>
                  <a:lnTo>
                    <a:pt x="0" y="0"/>
                  </a:lnTo>
                  <a:lnTo>
                    <a:pt x="0" y="0"/>
                  </a:lnTo>
                  <a:lnTo>
                    <a:pt x="1" y="0"/>
                  </a:lnTo>
                  <a:lnTo>
                    <a:pt x="1"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16" name="Freeform 1559"/>
            <p:cNvSpPr>
              <a:spLocks/>
            </p:cNvSpPr>
            <p:nvPr/>
          </p:nvSpPr>
          <p:spPr bwMode="auto">
            <a:xfrm>
              <a:off x="4992687" y="7751763"/>
              <a:ext cx="1587" cy="1588"/>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1 h 1"/>
                <a:gd name="T14" fmla="*/ 0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0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1 w 1"/>
                <a:gd name="T55" fmla="*/ 0 h 1"/>
                <a:gd name="T56" fmla="*/ 1 w 1"/>
                <a:gd name="T57" fmla="*/ 0 h 1"/>
                <a:gd name="T58" fmla="*/ 1 w 1"/>
                <a:gd name="T59" fmla="*/ 0 h 1"/>
                <a:gd name="T60" fmla="*/ 1 w 1"/>
                <a:gd name="T6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 h="1">
                  <a:moveTo>
                    <a:pt x="1" y="0"/>
                  </a:moveTo>
                  <a:lnTo>
                    <a:pt x="1" y="0"/>
                  </a:lnTo>
                  <a:lnTo>
                    <a:pt x="1" y="0"/>
                  </a:lnTo>
                  <a:lnTo>
                    <a:pt x="1" y="0"/>
                  </a:lnTo>
                  <a:lnTo>
                    <a:pt x="0" y="0"/>
                  </a:lnTo>
                  <a:lnTo>
                    <a:pt x="0" y="0"/>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17" name="Freeform 1560"/>
            <p:cNvSpPr>
              <a:spLocks/>
            </p:cNvSpPr>
            <p:nvPr/>
          </p:nvSpPr>
          <p:spPr bwMode="auto">
            <a:xfrm>
              <a:off x="4987925" y="7747000"/>
              <a:ext cx="4762" cy="4763"/>
            </a:xfrm>
            <a:custGeom>
              <a:avLst/>
              <a:gdLst>
                <a:gd name="T0" fmla="*/ 1 w 3"/>
                <a:gd name="T1" fmla="*/ 2 h 3"/>
                <a:gd name="T2" fmla="*/ 1 w 3"/>
                <a:gd name="T3" fmla="*/ 2 h 3"/>
                <a:gd name="T4" fmla="*/ 1 w 3"/>
                <a:gd name="T5" fmla="*/ 2 h 3"/>
                <a:gd name="T6" fmla="*/ 1 w 3"/>
                <a:gd name="T7" fmla="*/ 2 h 3"/>
                <a:gd name="T8" fmla="*/ 1 w 3"/>
                <a:gd name="T9" fmla="*/ 2 h 3"/>
                <a:gd name="T10" fmla="*/ 2 w 3"/>
                <a:gd name="T11" fmla="*/ 2 h 3"/>
                <a:gd name="T12" fmla="*/ 2 w 3"/>
                <a:gd name="T13" fmla="*/ 3 h 3"/>
                <a:gd name="T14" fmla="*/ 2 w 3"/>
                <a:gd name="T15" fmla="*/ 3 h 3"/>
                <a:gd name="T16" fmla="*/ 2 w 3"/>
                <a:gd name="T17" fmla="*/ 3 h 3"/>
                <a:gd name="T18" fmla="*/ 2 w 3"/>
                <a:gd name="T19" fmla="*/ 2 h 3"/>
                <a:gd name="T20" fmla="*/ 2 w 3"/>
                <a:gd name="T21" fmla="*/ 2 h 3"/>
                <a:gd name="T22" fmla="*/ 3 w 3"/>
                <a:gd name="T23" fmla="*/ 2 h 3"/>
                <a:gd name="T24" fmla="*/ 3 w 3"/>
                <a:gd name="T25" fmla="*/ 2 h 3"/>
                <a:gd name="T26" fmla="*/ 3 w 3"/>
                <a:gd name="T27" fmla="*/ 2 h 3"/>
                <a:gd name="T28" fmla="*/ 3 w 3"/>
                <a:gd name="T29" fmla="*/ 2 h 3"/>
                <a:gd name="T30" fmla="*/ 3 w 3"/>
                <a:gd name="T31" fmla="*/ 2 h 3"/>
                <a:gd name="T32" fmla="*/ 3 w 3"/>
                <a:gd name="T33" fmla="*/ 2 h 3"/>
                <a:gd name="T34" fmla="*/ 3 w 3"/>
                <a:gd name="T35" fmla="*/ 2 h 3"/>
                <a:gd name="T36" fmla="*/ 3 w 3"/>
                <a:gd name="T37" fmla="*/ 2 h 3"/>
                <a:gd name="T38" fmla="*/ 3 w 3"/>
                <a:gd name="T39" fmla="*/ 2 h 3"/>
                <a:gd name="T40" fmla="*/ 3 w 3"/>
                <a:gd name="T41" fmla="*/ 2 h 3"/>
                <a:gd name="T42" fmla="*/ 3 w 3"/>
                <a:gd name="T43" fmla="*/ 2 h 3"/>
                <a:gd name="T44" fmla="*/ 3 w 3"/>
                <a:gd name="T45" fmla="*/ 1 h 3"/>
                <a:gd name="T46" fmla="*/ 3 w 3"/>
                <a:gd name="T47" fmla="*/ 1 h 3"/>
                <a:gd name="T48" fmla="*/ 3 w 3"/>
                <a:gd name="T49" fmla="*/ 1 h 3"/>
                <a:gd name="T50" fmla="*/ 3 w 3"/>
                <a:gd name="T51" fmla="*/ 1 h 3"/>
                <a:gd name="T52" fmla="*/ 2 w 3"/>
                <a:gd name="T53" fmla="*/ 1 h 3"/>
                <a:gd name="T54" fmla="*/ 2 w 3"/>
                <a:gd name="T55" fmla="*/ 1 h 3"/>
                <a:gd name="T56" fmla="*/ 2 w 3"/>
                <a:gd name="T57" fmla="*/ 1 h 3"/>
                <a:gd name="T58" fmla="*/ 2 w 3"/>
                <a:gd name="T59" fmla="*/ 1 h 3"/>
                <a:gd name="T60" fmla="*/ 2 w 3"/>
                <a:gd name="T61" fmla="*/ 1 h 3"/>
                <a:gd name="T62" fmla="*/ 2 w 3"/>
                <a:gd name="T63" fmla="*/ 0 h 3"/>
                <a:gd name="T64" fmla="*/ 2 w 3"/>
                <a:gd name="T65" fmla="*/ 0 h 3"/>
                <a:gd name="T66" fmla="*/ 2 w 3"/>
                <a:gd name="T67" fmla="*/ 1 h 3"/>
                <a:gd name="T68" fmla="*/ 2 w 3"/>
                <a:gd name="T69" fmla="*/ 1 h 3"/>
                <a:gd name="T70" fmla="*/ 1 w 3"/>
                <a:gd name="T71" fmla="*/ 1 h 3"/>
                <a:gd name="T72" fmla="*/ 1 w 3"/>
                <a:gd name="T73" fmla="*/ 1 h 3"/>
                <a:gd name="T74" fmla="*/ 1 w 3"/>
                <a:gd name="T75" fmla="*/ 1 h 3"/>
                <a:gd name="T76" fmla="*/ 1 w 3"/>
                <a:gd name="T77" fmla="*/ 1 h 3"/>
                <a:gd name="T78" fmla="*/ 1 w 3"/>
                <a:gd name="T79" fmla="*/ 1 h 3"/>
                <a:gd name="T80" fmla="*/ 0 w 3"/>
                <a:gd name="T81" fmla="*/ 1 h 3"/>
                <a:gd name="T82" fmla="*/ 0 w 3"/>
                <a:gd name="T83" fmla="*/ 2 h 3"/>
                <a:gd name="T84" fmla="*/ 0 w 3"/>
                <a:gd name="T85" fmla="*/ 2 h 3"/>
                <a:gd name="T86" fmla="*/ 0 w 3"/>
                <a:gd name="T87" fmla="*/ 2 h 3"/>
                <a:gd name="T88" fmla="*/ 0 w 3"/>
                <a:gd name="T89" fmla="*/ 2 h 3"/>
                <a:gd name="T90" fmla="*/ 0 w 3"/>
                <a:gd name="T91" fmla="*/ 2 h 3"/>
                <a:gd name="T92" fmla="*/ 0 w 3"/>
                <a:gd name="T93" fmla="*/ 2 h 3"/>
                <a:gd name="T94" fmla="*/ 1 w 3"/>
                <a:gd name="T95" fmla="*/ 2 h 3"/>
                <a:gd name="T96" fmla="*/ 1 w 3"/>
                <a:gd name="T97" fmla="*/ 2 h 3"/>
                <a:gd name="T98" fmla="*/ 1 w 3"/>
                <a:gd name="T9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 h="3">
                  <a:moveTo>
                    <a:pt x="1" y="2"/>
                  </a:moveTo>
                  <a:lnTo>
                    <a:pt x="1" y="2"/>
                  </a:lnTo>
                  <a:lnTo>
                    <a:pt x="1" y="2"/>
                  </a:lnTo>
                  <a:lnTo>
                    <a:pt x="1" y="2"/>
                  </a:lnTo>
                  <a:lnTo>
                    <a:pt x="1" y="2"/>
                  </a:lnTo>
                  <a:lnTo>
                    <a:pt x="2" y="2"/>
                  </a:lnTo>
                  <a:lnTo>
                    <a:pt x="2" y="3"/>
                  </a:lnTo>
                  <a:lnTo>
                    <a:pt x="2" y="3"/>
                  </a:lnTo>
                  <a:lnTo>
                    <a:pt x="2" y="3"/>
                  </a:lnTo>
                  <a:lnTo>
                    <a:pt x="2" y="2"/>
                  </a:lnTo>
                  <a:lnTo>
                    <a:pt x="2" y="2"/>
                  </a:lnTo>
                  <a:lnTo>
                    <a:pt x="3" y="2"/>
                  </a:lnTo>
                  <a:lnTo>
                    <a:pt x="3" y="2"/>
                  </a:lnTo>
                  <a:lnTo>
                    <a:pt x="3" y="2"/>
                  </a:lnTo>
                  <a:lnTo>
                    <a:pt x="3" y="2"/>
                  </a:lnTo>
                  <a:lnTo>
                    <a:pt x="3" y="2"/>
                  </a:lnTo>
                  <a:lnTo>
                    <a:pt x="3" y="2"/>
                  </a:lnTo>
                  <a:lnTo>
                    <a:pt x="3" y="2"/>
                  </a:lnTo>
                  <a:lnTo>
                    <a:pt x="3" y="2"/>
                  </a:lnTo>
                  <a:lnTo>
                    <a:pt x="3" y="2"/>
                  </a:lnTo>
                  <a:lnTo>
                    <a:pt x="3" y="2"/>
                  </a:lnTo>
                  <a:lnTo>
                    <a:pt x="3" y="2"/>
                  </a:lnTo>
                  <a:lnTo>
                    <a:pt x="3" y="1"/>
                  </a:lnTo>
                  <a:lnTo>
                    <a:pt x="3" y="1"/>
                  </a:lnTo>
                  <a:lnTo>
                    <a:pt x="3" y="1"/>
                  </a:lnTo>
                  <a:lnTo>
                    <a:pt x="3" y="1"/>
                  </a:lnTo>
                  <a:lnTo>
                    <a:pt x="2" y="1"/>
                  </a:lnTo>
                  <a:lnTo>
                    <a:pt x="2" y="1"/>
                  </a:lnTo>
                  <a:lnTo>
                    <a:pt x="2" y="1"/>
                  </a:lnTo>
                  <a:lnTo>
                    <a:pt x="2" y="1"/>
                  </a:lnTo>
                  <a:lnTo>
                    <a:pt x="2" y="1"/>
                  </a:lnTo>
                  <a:lnTo>
                    <a:pt x="2" y="0"/>
                  </a:lnTo>
                  <a:lnTo>
                    <a:pt x="2" y="0"/>
                  </a:lnTo>
                  <a:lnTo>
                    <a:pt x="2" y="1"/>
                  </a:lnTo>
                  <a:lnTo>
                    <a:pt x="2" y="1"/>
                  </a:lnTo>
                  <a:lnTo>
                    <a:pt x="1" y="1"/>
                  </a:lnTo>
                  <a:lnTo>
                    <a:pt x="1" y="1"/>
                  </a:lnTo>
                  <a:lnTo>
                    <a:pt x="1" y="1"/>
                  </a:lnTo>
                  <a:lnTo>
                    <a:pt x="1" y="1"/>
                  </a:lnTo>
                  <a:lnTo>
                    <a:pt x="1" y="1"/>
                  </a:lnTo>
                  <a:lnTo>
                    <a:pt x="0" y="1"/>
                  </a:lnTo>
                  <a:lnTo>
                    <a:pt x="0" y="2"/>
                  </a:lnTo>
                  <a:lnTo>
                    <a:pt x="0" y="2"/>
                  </a:lnTo>
                  <a:lnTo>
                    <a:pt x="0" y="2"/>
                  </a:lnTo>
                  <a:lnTo>
                    <a:pt x="0" y="2"/>
                  </a:lnTo>
                  <a:lnTo>
                    <a:pt x="0" y="2"/>
                  </a:lnTo>
                  <a:lnTo>
                    <a:pt x="0" y="2"/>
                  </a:lnTo>
                  <a:lnTo>
                    <a:pt x="1" y="2"/>
                  </a:lnTo>
                  <a:lnTo>
                    <a:pt x="1"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18" name="Freeform 1561"/>
            <p:cNvSpPr>
              <a:spLocks/>
            </p:cNvSpPr>
            <p:nvPr/>
          </p:nvSpPr>
          <p:spPr bwMode="auto">
            <a:xfrm>
              <a:off x="4972050" y="7735888"/>
              <a:ext cx="4762" cy="9525"/>
            </a:xfrm>
            <a:custGeom>
              <a:avLst/>
              <a:gdLst>
                <a:gd name="T0" fmla="*/ 2 w 3"/>
                <a:gd name="T1" fmla="*/ 6 h 6"/>
                <a:gd name="T2" fmla="*/ 2 w 3"/>
                <a:gd name="T3" fmla="*/ 6 h 6"/>
                <a:gd name="T4" fmla="*/ 3 w 3"/>
                <a:gd name="T5" fmla="*/ 6 h 6"/>
                <a:gd name="T6" fmla="*/ 3 w 3"/>
                <a:gd name="T7" fmla="*/ 6 h 6"/>
                <a:gd name="T8" fmla="*/ 2 w 3"/>
                <a:gd name="T9" fmla="*/ 6 h 6"/>
                <a:gd name="T10" fmla="*/ 2 w 3"/>
                <a:gd name="T11" fmla="*/ 6 h 6"/>
                <a:gd name="T12" fmla="*/ 2 w 3"/>
                <a:gd name="T13" fmla="*/ 5 h 6"/>
                <a:gd name="T14" fmla="*/ 1 w 3"/>
                <a:gd name="T15" fmla="*/ 5 h 6"/>
                <a:gd name="T16" fmla="*/ 1 w 3"/>
                <a:gd name="T17" fmla="*/ 5 h 6"/>
                <a:gd name="T18" fmla="*/ 1 w 3"/>
                <a:gd name="T19" fmla="*/ 5 h 6"/>
                <a:gd name="T20" fmla="*/ 1 w 3"/>
                <a:gd name="T21" fmla="*/ 5 h 6"/>
                <a:gd name="T22" fmla="*/ 2 w 3"/>
                <a:gd name="T23" fmla="*/ 5 h 6"/>
                <a:gd name="T24" fmla="*/ 2 w 3"/>
                <a:gd name="T25" fmla="*/ 5 h 6"/>
                <a:gd name="T26" fmla="*/ 2 w 3"/>
                <a:gd name="T27" fmla="*/ 5 h 6"/>
                <a:gd name="T28" fmla="*/ 2 w 3"/>
                <a:gd name="T29" fmla="*/ 4 h 6"/>
                <a:gd name="T30" fmla="*/ 2 w 3"/>
                <a:gd name="T31" fmla="*/ 4 h 6"/>
                <a:gd name="T32" fmla="*/ 2 w 3"/>
                <a:gd name="T33" fmla="*/ 3 h 6"/>
                <a:gd name="T34" fmla="*/ 1 w 3"/>
                <a:gd name="T35" fmla="*/ 3 h 6"/>
                <a:gd name="T36" fmla="*/ 1 w 3"/>
                <a:gd name="T37" fmla="*/ 3 h 6"/>
                <a:gd name="T38" fmla="*/ 2 w 3"/>
                <a:gd name="T39" fmla="*/ 3 h 6"/>
                <a:gd name="T40" fmla="*/ 2 w 3"/>
                <a:gd name="T41" fmla="*/ 3 h 6"/>
                <a:gd name="T42" fmla="*/ 2 w 3"/>
                <a:gd name="T43" fmla="*/ 3 h 6"/>
                <a:gd name="T44" fmla="*/ 2 w 3"/>
                <a:gd name="T45" fmla="*/ 3 h 6"/>
                <a:gd name="T46" fmla="*/ 3 w 3"/>
                <a:gd name="T47" fmla="*/ 3 h 6"/>
                <a:gd name="T48" fmla="*/ 3 w 3"/>
                <a:gd name="T49" fmla="*/ 2 h 6"/>
                <a:gd name="T50" fmla="*/ 3 w 3"/>
                <a:gd name="T51" fmla="*/ 2 h 6"/>
                <a:gd name="T52" fmla="*/ 3 w 3"/>
                <a:gd name="T53" fmla="*/ 2 h 6"/>
                <a:gd name="T54" fmla="*/ 3 w 3"/>
                <a:gd name="T55" fmla="*/ 2 h 6"/>
                <a:gd name="T56" fmla="*/ 3 w 3"/>
                <a:gd name="T57" fmla="*/ 2 h 6"/>
                <a:gd name="T58" fmla="*/ 2 w 3"/>
                <a:gd name="T59" fmla="*/ 2 h 6"/>
                <a:gd name="T60" fmla="*/ 2 w 3"/>
                <a:gd name="T61" fmla="*/ 2 h 6"/>
                <a:gd name="T62" fmla="*/ 3 w 3"/>
                <a:gd name="T63" fmla="*/ 2 h 6"/>
                <a:gd name="T64" fmla="*/ 3 w 3"/>
                <a:gd name="T65" fmla="*/ 1 h 6"/>
                <a:gd name="T66" fmla="*/ 3 w 3"/>
                <a:gd name="T67" fmla="*/ 1 h 6"/>
                <a:gd name="T68" fmla="*/ 2 w 3"/>
                <a:gd name="T69" fmla="*/ 1 h 6"/>
                <a:gd name="T70" fmla="*/ 3 w 3"/>
                <a:gd name="T71" fmla="*/ 1 h 6"/>
                <a:gd name="T72" fmla="*/ 3 w 3"/>
                <a:gd name="T73" fmla="*/ 1 h 6"/>
                <a:gd name="T74" fmla="*/ 2 w 3"/>
                <a:gd name="T75" fmla="*/ 0 h 6"/>
                <a:gd name="T76" fmla="*/ 2 w 3"/>
                <a:gd name="T77" fmla="*/ 1 h 6"/>
                <a:gd name="T78" fmla="*/ 2 w 3"/>
                <a:gd name="T79" fmla="*/ 0 h 6"/>
                <a:gd name="T80" fmla="*/ 2 w 3"/>
                <a:gd name="T81" fmla="*/ 0 h 6"/>
                <a:gd name="T82" fmla="*/ 2 w 3"/>
                <a:gd name="T83" fmla="*/ 0 h 6"/>
                <a:gd name="T84" fmla="*/ 1 w 3"/>
                <a:gd name="T85" fmla="*/ 0 h 6"/>
                <a:gd name="T86" fmla="*/ 1 w 3"/>
                <a:gd name="T87" fmla="*/ 0 h 6"/>
                <a:gd name="T88" fmla="*/ 1 w 3"/>
                <a:gd name="T89" fmla="*/ 1 h 6"/>
                <a:gd name="T90" fmla="*/ 1 w 3"/>
                <a:gd name="T91" fmla="*/ 2 h 6"/>
                <a:gd name="T92" fmla="*/ 0 w 3"/>
                <a:gd name="T93" fmla="*/ 2 h 6"/>
                <a:gd name="T94" fmla="*/ 0 w 3"/>
                <a:gd name="T95" fmla="*/ 2 h 6"/>
                <a:gd name="T96" fmla="*/ 0 w 3"/>
                <a:gd name="T97" fmla="*/ 3 h 6"/>
                <a:gd name="T98" fmla="*/ 0 w 3"/>
                <a:gd name="T99" fmla="*/ 3 h 6"/>
                <a:gd name="T100" fmla="*/ 0 w 3"/>
                <a:gd name="T101" fmla="*/ 4 h 6"/>
                <a:gd name="T102" fmla="*/ 0 w 3"/>
                <a:gd name="T103" fmla="*/ 5 h 6"/>
                <a:gd name="T104" fmla="*/ 0 w 3"/>
                <a:gd name="T105" fmla="*/ 6 h 6"/>
                <a:gd name="T106" fmla="*/ 1 w 3"/>
                <a:gd name="T10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 h="6">
                  <a:moveTo>
                    <a:pt x="1" y="6"/>
                  </a:moveTo>
                  <a:lnTo>
                    <a:pt x="2" y="6"/>
                  </a:lnTo>
                  <a:lnTo>
                    <a:pt x="2" y="6"/>
                  </a:lnTo>
                  <a:lnTo>
                    <a:pt x="2" y="6"/>
                  </a:lnTo>
                  <a:lnTo>
                    <a:pt x="2" y="6"/>
                  </a:lnTo>
                  <a:lnTo>
                    <a:pt x="2" y="6"/>
                  </a:lnTo>
                  <a:lnTo>
                    <a:pt x="2" y="6"/>
                  </a:lnTo>
                  <a:lnTo>
                    <a:pt x="2" y="6"/>
                  </a:lnTo>
                  <a:lnTo>
                    <a:pt x="2" y="6"/>
                  </a:lnTo>
                  <a:lnTo>
                    <a:pt x="3" y="6"/>
                  </a:lnTo>
                  <a:lnTo>
                    <a:pt x="3" y="6"/>
                  </a:lnTo>
                  <a:lnTo>
                    <a:pt x="3" y="6"/>
                  </a:lnTo>
                  <a:lnTo>
                    <a:pt x="3" y="6"/>
                  </a:lnTo>
                  <a:lnTo>
                    <a:pt x="3" y="6"/>
                  </a:lnTo>
                  <a:lnTo>
                    <a:pt x="3" y="6"/>
                  </a:lnTo>
                  <a:lnTo>
                    <a:pt x="3" y="6"/>
                  </a:lnTo>
                  <a:lnTo>
                    <a:pt x="3" y="6"/>
                  </a:lnTo>
                  <a:lnTo>
                    <a:pt x="3" y="6"/>
                  </a:lnTo>
                  <a:lnTo>
                    <a:pt x="3" y="6"/>
                  </a:lnTo>
                  <a:lnTo>
                    <a:pt x="2" y="6"/>
                  </a:lnTo>
                  <a:lnTo>
                    <a:pt x="2" y="6"/>
                  </a:lnTo>
                  <a:lnTo>
                    <a:pt x="2" y="6"/>
                  </a:lnTo>
                  <a:lnTo>
                    <a:pt x="2" y="6"/>
                  </a:lnTo>
                  <a:lnTo>
                    <a:pt x="2" y="6"/>
                  </a:lnTo>
                  <a:lnTo>
                    <a:pt x="2" y="6"/>
                  </a:lnTo>
                  <a:lnTo>
                    <a:pt x="2" y="5"/>
                  </a:lnTo>
                  <a:lnTo>
                    <a:pt x="2" y="5"/>
                  </a:lnTo>
                  <a:lnTo>
                    <a:pt x="2" y="5"/>
                  </a:lnTo>
                  <a:lnTo>
                    <a:pt x="2"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4"/>
                  </a:lnTo>
                  <a:lnTo>
                    <a:pt x="2" y="4"/>
                  </a:lnTo>
                  <a:lnTo>
                    <a:pt x="2" y="4"/>
                  </a:lnTo>
                  <a:lnTo>
                    <a:pt x="2" y="4"/>
                  </a:lnTo>
                  <a:lnTo>
                    <a:pt x="2" y="4"/>
                  </a:lnTo>
                  <a:lnTo>
                    <a:pt x="2" y="4"/>
                  </a:lnTo>
                  <a:lnTo>
                    <a:pt x="2" y="4"/>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3" y="3"/>
                  </a:lnTo>
                  <a:lnTo>
                    <a:pt x="3" y="3"/>
                  </a:lnTo>
                  <a:lnTo>
                    <a:pt x="3" y="3"/>
                  </a:lnTo>
                  <a:lnTo>
                    <a:pt x="3" y="3"/>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2" y="2"/>
                  </a:lnTo>
                  <a:lnTo>
                    <a:pt x="2" y="2"/>
                  </a:lnTo>
                  <a:lnTo>
                    <a:pt x="2" y="2"/>
                  </a:lnTo>
                  <a:lnTo>
                    <a:pt x="2" y="2"/>
                  </a:lnTo>
                  <a:lnTo>
                    <a:pt x="2" y="2"/>
                  </a:lnTo>
                  <a:lnTo>
                    <a:pt x="3" y="2"/>
                  </a:lnTo>
                  <a:lnTo>
                    <a:pt x="3" y="2"/>
                  </a:lnTo>
                  <a:lnTo>
                    <a:pt x="3" y="2"/>
                  </a:lnTo>
                  <a:lnTo>
                    <a:pt x="3" y="2"/>
                  </a:lnTo>
                  <a:lnTo>
                    <a:pt x="3" y="2"/>
                  </a:lnTo>
                  <a:lnTo>
                    <a:pt x="3" y="1"/>
                  </a:lnTo>
                  <a:lnTo>
                    <a:pt x="3" y="1"/>
                  </a:lnTo>
                  <a:lnTo>
                    <a:pt x="3" y="1"/>
                  </a:lnTo>
                  <a:lnTo>
                    <a:pt x="3" y="1"/>
                  </a:lnTo>
                  <a:lnTo>
                    <a:pt x="3" y="1"/>
                  </a:lnTo>
                  <a:lnTo>
                    <a:pt x="3" y="1"/>
                  </a:lnTo>
                  <a:lnTo>
                    <a:pt x="3" y="1"/>
                  </a:lnTo>
                  <a:lnTo>
                    <a:pt x="3" y="1"/>
                  </a:lnTo>
                  <a:lnTo>
                    <a:pt x="3" y="1"/>
                  </a:lnTo>
                  <a:lnTo>
                    <a:pt x="3" y="1"/>
                  </a:lnTo>
                  <a:lnTo>
                    <a:pt x="2" y="1"/>
                  </a:lnTo>
                  <a:lnTo>
                    <a:pt x="2" y="1"/>
                  </a:lnTo>
                  <a:lnTo>
                    <a:pt x="2" y="1"/>
                  </a:lnTo>
                  <a:lnTo>
                    <a:pt x="3" y="1"/>
                  </a:lnTo>
                  <a:lnTo>
                    <a:pt x="3" y="1"/>
                  </a:lnTo>
                  <a:lnTo>
                    <a:pt x="3" y="1"/>
                  </a:lnTo>
                  <a:lnTo>
                    <a:pt x="3" y="1"/>
                  </a:lnTo>
                  <a:lnTo>
                    <a:pt x="3" y="1"/>
                  </a:lnTo>
                  <a:lnTo>
                    <a:pt x="3" y="1"/>
                  </a:lnTo>
                  <a:lnTo>
                    <a:pt x="2" y="1"/>
                  </a:lnTo>
                  <a:lnTo>
                    <a:pt x="2" y="1"/>
                  </a:lnTo>
                  <a:lnTo>
                    <a:pt x="2" y="1"/>
                  </a:lnTo>
                  <a:lnTo>
                    <a:pt x="2" y="0"/>
                  </a:lnTo>
                  <a:lnTo>
                    <a:pt x="2" y="1"/>
                  </a:lnTo>
                  <a:lnTo>
                    <a:pt x="2" y="0"/>
                  </a:lnTo>
                  <a:lnTo>
                    <a:pt x="2" y="1"/>
                  </a:lnTo>
                  <a:lnTo>
                    <a:pt x="2" y="1"/>
                  </a:lnTo>
                  <a:lnTo>
                    <a:pt x="3"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0"/>
                  </a:lnTo>
                  <a:lnTo>
                    <a:pt x="1" y="0"/>
                  </a:lnTo>
                  <a:lnTo>
                    <a:pt x="0" y="0"/>
                  </a:lnTo>
                  <a:lnTo>
                    <a:pt x="0" y="0"/>
                  </a:lnTo>
                  <a:lnTo>
                    <a:pt x="0" y="0"/>
                  </a:lnTo>
                  <a:lnTo>
                    <a:pt x="1" y="1"/>
                  </a:lnTo>
                  <a:lnTo>
                    <a:pt x="1" y="1"/>
                  </a:lnTo>
                  <a:lnTo>
                    <a:pt x="1" y="1"/>
                  </a:lnTo>
                  <a:lnTo>
                    <a:pt x="1" y="2"/>
                  </a:lnTo>
                  <a:lnTo>
                    <a:pt x="1" y="2"/>
                  </a:lnTo>
                  <a:lnTo>
                    <a:pt x="1"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5"/>
                  </a:lnTo>
                  <a:lnTo>
                    <a:pt x="0" y="5"/>
                  </a:lnTo>
                  <a:lnTo>
                    <a:pt x="0" y="5"/>
                  </a:lnTo>
                  <a:lnTo>
                    <a:pt x="0" y="5"/>
                  </a:lnTo>
                  <a:lnTo>
                    <a:pt x="0" y="5"/>
                  </a:lnTo>
                  <a:lnTo>
                    <a:pt x="0" y="6"/>
                  </a:lnTo>
                  <a:lnTo>
                    <a:pt x="0" y="6"/>
                  </a:lnTo>
                  <a:lnTo>
                    <a:pt x="0" y="6"/>
                  </a:lnTo>
                  <a:lnTo>
                    <a:pt x="0" y="6"/>
                  </a:lnTo>
                  <a:lnTo>
                    <a:pt x="1"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19" name="Freeform 1562"/>
            <p:cNvSpPr>
              <a:spLocks/>
            </p:cNvSpPr>
            <p:nvPr/>
          </p:nvSpPr>
          <p:spPr bwMode="auto">
            <a:xfrm>
              <a:off x="4973637" y="7732713"/>
              <a:ext cx="4762" cy="3175"/>
            </a:xfrm>
            <a:custGeom>
              <a:avLst/>
              <a:gdLst>
                <a:gd name="T0" fmla="*/ 0 w 3"/>
                <a:gd name="T1" fmla="*/ 1 h 2"/>
                <a:gd name="T2" fmla="*/ 1 w 3"/>
                <a:gd name="T3" fmla="*/ 1 h 2"/>
                <a:gd name="T4" fmla="*/ 1 w 3"/>
                <a:gd name="T5" fmla="*/ 2 h 2"/>
                <a:gd name="T6" fmla="*/ 1 w 3"/>
                <a:gd name="T7" fmla="*/ 2 h 2"/>
                <a:gd name="T8" fmla="*/ 1 w 3"/>
                <a:gd name="T9" fmla="*/ 2 h 2"/>
                <a:gd name="T10" fmla="*/ 2 w 3"/>
                <a:gd name="T11" fmla="*/ 2 h 2"/>
                <a:gd name="T12" fmla="*/ 2 w 3"/>
                <a:gd name="T13" fmla="*/ 2 h 2"/>
                <a:gd name="T14" fmla="*/ 2 w 3"/>
                <a:gd name="T15" fmla="*/ 2 h 2"/>
                <a:gd name="T16" fmla="*/ 1 w 3"/>
                <a:gd name="T17" fmla="*/ 1 h 2"/>
                <a:gd name="T18" fmla="*/ 1 w 3"/>
                <a:gd name="T19" fmla="*/ 1 h 2"/>
                <a:gd name="T20" fmla="*/ 2 w 3"/>
                <a:gd name="T21" fmla="*/ 2 h 2"/>
                <a:gd name="T22" fmla="*/ 2 w 3"/>
                <a:gd name="T23" fmla="*/ 2 h 2"/>
                <a:gd name="T24" fmla="*/ 2 w 3"/>
                <a:gd name="T25" fmla="*/ 2 h 2"/>
                <a:gd name="T26" fmla="*/ 2 w 3"/>
                <a:gd name="T27" fmla="*/ 2 h 2"/>
                <a:gd name="T28" fmla="*/ 2 w 3"/>
                <a:gd name="T29" fmla="*/ 1 h 2"/>
                <a:gd name="T30" fmla="*/ 3 w 3"/>
                <a:gd name="T31" fmla="*/ 1 h 2"/>
                <a:gd name="T32" fmla="*/ 2 w 3"/>
                <a:gd name="T33" fmla="*/ 1 h 2"/>
                <a:gd name="T34" fmla="*/ 2 w 3"/>
                <a:gd name="T35" fmla="*/ 1 h 2"/>
                <a:gd name="T36" fmla="*/ 2 w 3"/>
                <a:gd name="T37" fmla="*/ 1 h 2"/>
                <a:gd name="T38" fmla="*/ 2 w 3"/>
                <a:gd name="T39" fmla="*/ 1 h 2"/>
                <a:gd name="T40" fmla="*/ 2 w 3"/>
                <a:gd name="T41" fmla="*/ 1 h 2"/>
                <a:gd name="T42" fmla="*/ 2 w 3"/>
                <a:gd name="T43" fmla="*/ 1 h 2"/>
                <a:gd name="T44" fmla="*/ 2 w 3"/>
                <a:gd name="T45" fmla="*/ 1 h 2"/>
                <a:gd name="T46" fmla="*/ 2 w 3"/>
                <a:gd name="T47" fmla="*/ 1 h 2"/>
                <a:gd name="T48" fmla="*/ 2 w 3"/>
                <a:gd name="T49" fmla="*/ 1 h 2"/>
                <a:gd name="T50" fmla="*/ 2 w 3"/>
                <a:gd name="T51" fmla="*/ 1 h 2"/>
                <a:gd name="T52" fmla="*/ 2 w 3"/>
                <a:gd name="T53" fmla="*/ 1 h 2"/>
                <a:gd name="T54" fmla="*/ 2 w 3"/>
                <a:gd name="T55" fmla="*/ 1 h 2"/>
                <a:gd name="T56" fmla="*/ 2 w 3"/>
                <a:gd name="T57" fmla="*/ 1 h 2"/>
                <a:gd name="T58" fmla="*/ 2 w 3"/>
                <a:gd name="T59" fmla="*/ 1 h 2"/>
                <a:gd name="T60" fmla="*/ 2 w 3"/>
                <a:gd name="T61" fmla="*/ 1 h 2"/>
                <a:gd name="T62" fmla="*/ 2 w 3"/>
                <a:gd name="T63" fmla="*/ 1 h 2"/>
                <a:gd name="T64" fmla="*/ 2 w 3"/>
                <a:gd name="T65" fmla="*/ 1 h 2"/>
                <a:gd name="T66" fmla="*/ 2 w 3"/>
                <a:gd name="T67" fmla="*/ 1 h 2"/>
                <a:gd name="T68" fmla="*/ 2 w 3"/>
                <a:gd name="T69" fmla="*/ 1 h 2"/>
                <a:gd name="T70" fmla="*/ 2 w 3"/>
                <a:gd name="T71" fmla="*/ 1 h 2"/>
                <a:gd name="T72" fmla="*/ 2 w 3"/>
                <a:gd name="T73" fmla="*/ 1 h 2"/>
                <a:gd name="T74" fmla="*/ 2 w 3"/>
                <a:gd name="T75" fmla="*/ 1 h 2"/>
                <a:gd name="T76" fmla="*/ 2 w 3"/>
                <a:gd name="T77" fmla="*/ 1 h 2"/>
                <a:gd name="T78" fmla="*/ 2 w 3"/>
                <a:gd name="T79" fmla="*/ 1 h 2"/>
                <a:gd name="T80" fmla="*/ 2 w 3"/>
                <a:gd name="T81" fmla="*/ 1 h 2"/>
                <a:gd name="T82" fmla="*/ 2 w 3"/>
                <a:gd name="T83" fmla="*/ 1 h 2"/>
                <a:gd name="T84" fmla="*/ 1 w 3"/>
                <a:gd name="T85" fmla="*/ 1 h 2"/>
                <a:gd name="T86" fmla="*/ 1 w 3"/>
                <a:gd name="T87" fmla="*/ 1 h 2"/>
                <a:gd name="T88" fmla="*/ 1 w 3"/>
                <a:gd name="T89" fmla="*/ 1 h 2"/>
                <a:gd name="T90" fmla="*/ 1 w 3"/>
                <a:gd name="T91" fmla="*/ 1 h 2"/>
                <a:gd name="T92" fmla="*/ 1 w 3"/>
                <a:gd name="T93" fmla="*/ 0 h 2"/>
                <a:gd name="T94" fmla="*/ 0 w 3"/>
                <a:gd name="T95" fmla="*/ 1 h 2"/>
                <a:gd name="T96" fmla="*/ 0 w 3"/>
                <a:gd name="T97" fmla="*/ 1 h 2"/>
                <a:gd name="T98" fmla="*/ 0 w 3"/>
                <a:gd name="T99" fmla="*/ 1 h 2"/>
                <a:gd name="T100" fmla="*/ 0 w 3"/>
                <a:gd name="T101" fmla="*/ 1 h 2"/>
                <a:gd name="T102" fmla="*/ 0 w 3"/>
                <a:gd name="T103" fmla="*/ 1 h 2"/>
                <a:gd name="T104" fmla="*/ 0 w 3"/>
                <a:gd name="T105" fmla="*/ 1 h 2"/>
                <a:gd name="T106" fmla="*/ 0 w 3"/>
                <a:gd name="T107" fmla="*/ 1 h 2"/>
                <a:gd name="T108" fmla="*/ 0 w 3"/>
                <a:gd name="T10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 h="2">
                  <a:moveTo>
                    <a:pt x="0" y="1"/>
                  </a:moveTo>
                  <a:lnTo>
                    <a:pt x="0" y="1"/>
                  </a:lnTo>
                  <a:lnTo>
                    <a:pt x="1" y="1"/>
                  </a:lnTo>
                  <a:lnTo>
                    <a:pt x="1" y="1"/>
                  </a:lnTo>
                  <a:lnTo>
                    <a:pt x="1" y="2"/>
                  </a:lnTo>
                  <a:lnTo>
                    <a:pt x="1" y="2"/>
                  </a:lnTo>
                  <a:lnTo>
                    <a:pt x="1" y="2"/>
                  </a:lnTo>
                  <a:lnTo>
                    <a:pt x="1" y="2"/>
                  </a:lnTo>
                  <a:lnTo>
                    <a:pt x="1" y="2"/>
                  </a:lnTo>
                  <a:lnTo>
                    <a:pt x="1" y="2"/>
                  </a:lnTo>
                  <a:lnTo>
                    <a:pt x="2" y="2"/>
                  </a:lnTo>
                  <a:lnTo>
                    <a:pt x="2" y="2"/>
                  </a:lnTo>
                  <a:lnTo>
                    <a:pt x="2" y="2"/>
                  </a:lnTo>
                  <a:lnTo>
                    <a:pt x="2" y="2"/>
                  </a:lnTo>
                  <a:lnTo>
                    <a:pt x="2" y="2"/>
                  </a:lnTo>
                  <a:lnTo>
                    <a:pt x="2" y="2"/>
                  </a:lnTo>
                  <a:lnTo>
                    <a:pt x="1" y="2"/>
                  </a:lnTo>
                  <a:lnTo>
                    <a:pt x="1" y="1"/>
                  </a:lnTo>
                  <a:lnTo>
                    <a:pt x="1" y="1"/>
                  </a:lnTo>
                  <a:lnTo>
                    <a:pt x="1" y="1"/>
                  </a:lnTo>
                  <a:lnTo>
                    <a:pt x="1" y="2"/>
                  </a:lnTo>
                  <a:lnTo>
                    <a:pt x="2" y="2"/>
                  </a:lnTo>
                  <a:lnTo>
                    <a:pt x="2" y="2"/>
                  </a:lnTo>
                  <a:lnTo>
                    <a:pt x="2" y="2"/>
                  </a:lnTo>
                  <a:lnTo>
                    <a:pt x="2" y="2"/>
                  </a:lnTo>
                  <a:lnTo>
                    <a:pt x="2" y="2"/>
                  </a:lnTo>
                  <a:lnTo>
                    <a:pt x="2" y="2"/>
                  </a:lnTo>
                  <a:lnTo>
                    <a:pt x="2" y="2"/>
                  </a:lnTo>
                  <a:lnTo>
                    <a:pt x="3" y="2"/>
                  </a:lnTo>
                  <a:lnTo>
                    <a:pt x="2" y="1"/>
                  </a:lnTo>
                  <a:lnTo>
                    <a:pt x="3" y="1"/>
                  </a:lnTo>
                  <a:lnTo>
                    <a:pt x="3"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1" y="1"/>
                  </a:lnTo>
                  <a:lnTo>
                    <a:pt x="1" y="1"/>
                  </a:lnTo>
                  <a:lnTo>
                    <a:pt x="1" y="1"/>
                  </a:lnTo>
                  <a:lnTo>
                    <a:pt x="1" y="1"/>
                  </a:lnTo>
                  <a:lnTo>
                    <a:pt x="1" y="1"/>
                  </a:lnTo>
                  <a:lnTo>
                    <a:pt x="1" y="1"/>
                  </a:lnTo>
                  <a:lnTo>
                    <a:pt x="1" y="1"/>
                  </a:lnTo>
                  <a:lnTo>
                    <a:pt x="1" y="1"/>
                  </a:lnTo>
                  <a:lnTo>
                    <a:pt x="1" y="0"/>
                  </a:lnTo>
                  <a:lnTo>
                    <a:pt x="1" y="0"/>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20" name="Freeform 1563"/>
            <p:cNvSpPr>
              <a:spLocks/>
            </p:cNvSpPr>
            <p:nvPr/>
          </p:nvSpPr>
          <p:spPr bwMode="auto">
            <a:xfrm>
              <a:off x="4978400" y="7732713"/>
              <a:ext cx="0" cy="1588"/>
            </a:xfrm>
            <a:custGeom>
              <a:avLst/>
              <a:gdLst>
                <a:gd name="T0" fmla="*/ 0 h 1"/>
                <a:gd name="T1" fmla="*/ 0 h 1"/>
                <a:gd name="T2" fmla="*/ 0 h 1"/>
                <a:gd name="T3" fmla="*/ 1 h 1"/>
                <a:gd name="T4" fmla="*/ 1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 name="T21" fmla="*/ 1 h 1"/>
                <a:gd name="T22" fmla="*/ 1 h 1"/>
                <a:gd name="T23" fmla="*/ 1 h 1"/>
                <a:gd name="T2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Lst>
              <a:rect l="0" t="0" r="r" b="b"/>
              <a:pathLst>
                <a:path h="1">
                  <a:moveTo>
                    <a:pt x="0" y="0"/>
                  </a:move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21" name="Freeform 1564"/>
            <p:cNvSpPr>
              <a:spLocks/>
            </p:cNvSpPr>
            <p:nvPr/>
          </p:nvSpPr>
          <p:spPr bwMode="auto">
            <a:xfrm>
              <a:off x="4978400" y="7724775"/>
              <a:ext cx="0" cy="1588"/>
            </a:xfrm>
            <a:custGeom>
              <a:avLst/>
              <a:gdLst>
                <a:gd name="T0" fmla="*/ 1 h 1"/>
                <a:gd name="T1" fmla="*/ 1 h 1"/>
                <a:gd name="T2" fmla="*/ 1 h 1"/>
                <a:gd name="T3" fmla="*/ 1 h 1"/>
                <a:gd name="T4" fmla="*/ 1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 name="T21" fmla="*/ 0 h 1"/>
                <a:gd name="T22" fmla="*/ 0 h 1"/>
                <a:gd name="T23" fmla="*/ 0 h 1"/>
                <a:gd name="T24" fmla="*/ 0 h 1"/>
                <a:gd name="T25" fmla="*/ 1 h 1"/>
                <a:gd name="T26"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Lst>
              <a:rect l="0" t="0" r="r" b="b"/>
              <a:pathLst>
                <a:path h="1">
                  <a:moveTo>
                    <a:pt x="0" y="1"/>
                  </a:move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22" name="Freeform 1565"/>
            <p:cNvSpPr>
              <a:spLocks/>
            </p:cNvSpPr>
            <p:nvPr/>
          </p:nvSpPr>
          <p:spPr bwMode="auto">
            <a:xfrm>
              <a:off x="4979987" y="7720013"/>
              <a:ext cx="1587" cy="1588"/>
            </a:xfrm>
            <a:custGeom>
              <a:avLst/>
              <a:gdLst>
                <a:gd name="T0" fmla="*/ 0 w 1"/>
                <a:gd name="T1" fmla="*/ 1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0 h 1"/>
                <a:gd name="T38" fmla="*/ 1 w 1"/>
                <a:gd name="T39" fmla="*/ 0 h 1"/>
                <a:gd name="T40" fmla="*/ 1 w 1"/>
                <a:gd name="T41" fmla="*/ 0 h 1"/>
                <a:gd name="T42" fmla="*/ 1 w 1"/>
                <a:gd name="T43" fmla="*/ 0 h 1"/>
                <a:gd name="T44" fmla="*/ 0 w 1"/>
                <a:gd name="T45" fmla="*/ 0 h 1"/>
                <a:gd name="T46" fmla="*/ 0 w 1"/>
                <a:gd name="T47" fmla="*/ 0 h 1"/>
                <a:gd name="T48" fmla="*/ 0 w 1"/>
                <a:gd name="T49" fmla="*/ 1 h 1"/>
                <a:gd name="T50" fmla="*/ 0 w 1"/>
                <a:gd name="T51" fmla="*/ 1 h 1"/>
                <a:gd name="T52" fmla="*/ 0 w 1"/>
                <a:gd name="T5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1">
                  <a:moveTo>
                    <a:pt x="0" y="1"/>
                  </a:moveTo>
                  <a:lnTo>
                    <a:pt x="0" y="1"/>
                  </a:lnTo>
                  <a:lnTo>
                    <a:pt x="0"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23" name="Rectangle 1566"/>
            <p:cNvSpPr>
              <a:spLocks noChangeArrowheads="1"/>
            </p:cNvSpPr>
            <p:nvPr/>
          </p:nvSpPr>
          <p:spPr bwMode="auto">
            <a:xfrm>
              <a:off x="4999037" y="773906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24" name="Freeform 1567"/>
            <p:cNvSpPr>
              <a:spLocks/>
            </p:cNvSpPr>
            <p:nvPr/>
          </p:nvSpPr>
          <p:spPr bwMode="auto">
            <a:xfrm>
              <a:off x="4986337" y="7721600"/>
              <a:ext cx="1587" cy="1588"/>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0 h 1"/>
                <a:gd name="T52" fmla="*/ 0 w 1"/>
                <a:gd name="T53" fmla="*/ 0 h 1"/>
                <a:gd name="T54" fmla="*/ 0 w 1"/>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1">
                  <a:moveTo>
                    <a:pt x="0" y="0"/>
                  </a:move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25" name="Freeform 1568"/>
            <p:cNvSpPr>
              <a:spLocks/>
            </p:cNvSpPr>
            <p:nvPr/>
          </p:nvSpPr>
          <p:spPr bwMode="auto">
            <a:xfrm>
              <a:off x="4983162" y="7708900"/>
              <a:ext cx="3175" cy="3175"/>
            </a:xfrm>
            <a:custGeom>
              <a:avLst/>
              <a:gdLst>
                <a:gd name="T0" fmla="*/ 1 w 2"/>
                <a:gd name="T1" fmla="*/ 2 h 2"/>
                <a:gd name="T2" fmla="*/ 0 w 2"/>
                <a:gd name="T3" fmla="*/ 2 h 2"/>
                <a:gd name="T4" fmla="*/ 0 w 2"/>
                <a:gd name="T5" fmla="*/ 2 h 2"/>
                <a:gd name="T6" fmla="*/ 1 w 2"/>
                <a:gd name="T7" fmla="*/ 2 h 2"/>
                <a:gd name="T8" fmla="*/ 1 w 2"/>
                <a:gd name="T9" fmla="*/ 2 h 2"/>
                <a:gd name="T10" fmla="*/ 1 w 2"/>
                <a:gd name="T11" fmla="*/ 1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1 h 2"/>
                <a:gd name="T26" fmla="*/ 1 w 2"/>
                <a:gd name="T27" fmla="*/ 1 h 2"/>
                <a:gd name="T28" fmla="*/ 1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0 h 2"/>
                <a:gd name="T46" fmla="*/ 0 w 2"/>
                <a:gd name="T47" fmla="*/ 1 h 2"/>
                <a:gd name="T48" fmla="*/ 1 w 2"/>
                <a:gd name="T49" fmla="*/ 0 h 2"/>
                <a:gd name="T50" fmla="*/ 1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1 w 2"/>
                <a:gd name="T65" fmla="*/ 1 h 2"/>
                <a:gd name="T66" fmla="*/ 1 w 2"/>
                <a:gd name="T67" fmla="*/ 1 h 2"/>
                <a:gd name="T68" fmla="*/ 1 w 2"/>
                <a:gd name="T69" fmla="*/ 1 h 2"/>
                <a:gd name="T70" fmla="*/ 1 w 2"/>
                <a:gd name="T71" fmla="*/ 1 h 2"/>
                <a:gd name="T72" fmla="*/ 1 w 2"/>
                <a:gd name="T73" fmla="*/ 1 h 2"/>
                <a:gd name="T74" fmla="*/ 1 w 2"/>
                <a:gd name="T75" fmla="*/ 1 h 2"/>
                <a:gd name="T76" fmla="*/ 1 w 2"/>
                <a:gd name="T77" fmla="*/ 1 h 2"/>
                <a:gd name="T78" fmla="*/ 1 w 2"/>
                <a:gd name="T79" fmla="*/ 1 h 2"/>
                <a:gd name="T80" fmla="*/ 1 w 2"/>
                <a:gd name="T81" fmla="*/ 1 h 2"/>
                <a:gd name="T82" fmla="*/ 2 w 2"/>
                <a:gd name="T83" fmla="*/ 1 h 2"/>
                <a:gd name="T84" fmla="*/ 2 w 2"/>
                <a:gd name="T85" fmla="*/ 2 h 2"/>
                <a:gd name="T86" fmla="*/ 2 w 2"/>
                <a:gd name="T87" fmla="*/ 2 h 2"/>
                <a:gd name="T88" fmla="*/ 2 w 2"/>
                <a:gd name="T89" fmla="*/ 2 h 2"/>
                <a:gd name="T90" fmla="*/ 2 w 2"/>
                <a:gd name="T91" fmla="*/ 2 h 2"/>
                <a:gd name="T92" fmla="*/ 2 w 2"/>
                <a:gd name="T93" fmla="*/ 2 h 2"/>
                <a:gd name="T94" fmla="*/ 2 w 2"/>
                <a:gd name="T95" fmla="*/ 2 h 2"/>
                <a:gd name="T96" fmla="*/ 2 w 2"/>
                <a:gd name="T97" fmla="*/ 2 h 2"/>
                <a:gd name="T98" fmla="*/ 2 w 2"/>
                <a:gd name="T99" fmla="*/ 2 h 2"/>
                <a:gd name="T100" fmla="*/ 1 w 2"/>
                <a:gd name="T101" fmla="*/ 2 h 2"/>
                <a:gd name="T102" fmla="*/ 1 w 2"/>
                <a:gd name="T103" fmla="*/ 2 h 2"/>
                <a:gd name="T104" fmla="*/ 1 w 2"/>
                <a:gd name="T105" fmla="*/ 2 h 2"/>
                <a:gd name="T106" fmla="*/ 1 w 2"/>
                <a:gd name="T107" fmla="*/ 2 h 2"/>
                <a:gd name="T108" fmla="*/ 1 w 2"/>
                <a:gd name="T109" fmla="*/ 2 h 2"/>
                <a:gd name="T110" fmla="*/ 1 w 2"/>
                <a:gd name="T111" fmla="*/ 2 h 2"/>
                <a:gd name="T112" fmla="*/ 1 w 2"/>
                <a:gd name="T113" fmla="*/ 2 h 2"/>
                <a:gd name="T114" fmla="*/ 1 w 2"/>
                <a:gd name="T11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 h="2">
                  <a:moveTo>
                    <a:pt x="1" y="2"/>
                  </a:moveTo>
                  <a:lnTo>
                    <a:pt x="0" y="2"/>
                  </a:lnTo>
                  <a:lnTo>
                    <a:pt x="0" y="2"/>
                  </a:lnTo>
                  <a:lnTo>
                    <a:pt x="1" y="2"/>
                  </a:lnTo>
                  <a:lnTo>
                    <a:pt x="1" y="2"/>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0"/>
                  </a:lnTo>
                  <a:lnTo>
                    <a:pt x="0" y="1"/>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26" name="Freeform 1569"/>
            <p:cNvSpPr>
              <a:spLocks/>
            </p:cNvSpPr>
            <p:nvPr/>
          </p:nvSpPr>
          <p:spPr bwMode="auto">
            <a:xfrm>
              <a:off x="4972050" y="7726363"/>
              <a:ext cx="7937" cy="6350"/>
            </a:xfrm>
            <a:custGeom>
              <a:avLst/>
              <a:gdLst>
                <a:gd name="T0" fmla="*/ 2 w 7"/>
                <a:gd name="T1" fmla="*/ 3 h 5"/>
                <a:gd name="T2" fmla="*/ 2 w 7"/>
                <a:gd name="T3" fmla="*/ 4 h 5"/>
                <a:gd name="T4" fmla="*/ 3 w 7"/>
                <a:gd name="T5" fmla="*/ 4 h 5"/>
                <a:gd name="T6" fmla="*/ 3 w 7"/>
                <a:gd name="T7" fmla="*/ 5 h 5"/>
                <a:gd name="T8" fmla="*/ 4 w 7"/>
                <a:gd name="T9" fmla="*/ 5 h 5"/>
                <a:gd name="T10" fmla="*/ 4 w 7"/>
                <a:gd name="T11" fmla="*/ 5 h 5"/>
                <a:gd name="T12" fmla="*/ 5 w 7"/>
                <a:gd name="T13" fmla="*/ 5 h 5"/>
                <a:gd name="T14" fmla="*/ 5 w 7"/>
                <a:gd name="T15" fmla="*/ 5 h 5"/>
                <a:gd name="T16" fmla="*/ 6 w 7"/>
                <a:gd name="T17" fmla="*/ 5 h 5"/>
                <a:gd name="T18" fmla="*/ 5 w 7"/>
                <a:gd name="T19" fmla="*/ 4 h 5"/>
                <a:gd name="T20" fmla="*/ 5 w 7"/>
                <a:gd name="T21" fmla="*/ 5 h 5"/>
                <a:gd name="T22" fmla="*/ 5 w 7"/>
                <a:gd name="T23" fmla="*/ 5 h 5"/>
                <a:gd name="T24" fmla="*/ 5 w 7"/>
                <a:gd name="T25" fmla="*/ 4 h 5"/>
                <a:gd name="T26" fmla="*/ 4 w 7"/>
                <a:gd name="T27" fmla="*/ 4 h 5"/>
                <a:gd name="T28" fmla="*/ 4 w 7"/>
                <a:gd name="T29" fmla="*/ 4 h 5"/>
                <a:gd name="T30" fmla="*/ 4 w 7"/>
                <a:gd name="T31" fmla="*/ 5 h 5"/>
                <a:gd name="T32" fmla="*/ 4 w 7"/>
                <a:gd name="T33" fmla="*/ 4 h 5"/>
                <a:gd name="T34" fmla="*/ 3 w 7"/>
                <a:gd name="T35" fmla="*/ 4 h 5"/>
                <a:gd name="T36" fmla="*/ 4 w 7"/>
                <a:gd name="T37" fmla="*/ 4 h 5"/>
                <a:gd name="T38" fmla="*/ 4 w 7"/>
                <a:gd name="T39" fmla="*/ 4 h 5"/>
                <a:gd name="T40" fmla="*/ 4 w 7"/>
                <a:gd name="T41" fmla="*/ 4 h 5"/>
                <a:gd name="T42" fmla="*/ 5 w 7"/>
                <a:gd name="T43" fmla="*/ 4 h 5"/>
                <a:gd name="T44" fmla="*/ 6 w 7"/>
                <a:gd name="T45" fmla="*/ 4 h 5"/>
                <a:gd name="T46" fmla="*/ 6 w 7"/>
                <a:gd name="T47" fmla="*/ 3 h 5"/>
                <a:gd name="T48" fmla="*/ 6 w 7"/>
                <a:gd name="T49" fmla="*/ 3 h 5"/>
                <a:gd name="T50" fmla="*/ 5 w 7"/>
                <a:gd name="T51" fmla="*/ 3 h 5"/>
                <a:gd name="T52" fmla="*/ 5 w 7"/>
                <a:gd name="T53" fmla="*/ 3 h 5"/>
                <a:gd name="T54" fmla="*/ 6 w 7"/>
                <a:gd name="T55" fmla="*/ 3 h 5"/>
                <a:gd name="T56" fmla="*/ 5 w 7"/>
                <a:gd name="T57" fmla="*/ 2 h 5"/>
                <a:gd name="T58" fmla="*/ 5 w 7"/>
                <a:gd name="T59" fmla="*/ 2 h 5"/>
                <a:gd name="T60" fmla="*/ 5 w 7"/>
                <a:gd name="T61" fmla="*/ 2 h 5"/>
                <a:gd name="T62" fmla="*/ 6 w 7"/>
                <a:gd name="T63" fmla="*/ 2 h 5"/>
                <a:gd name="T64" fmla="*/ 6 w 7"/>
                <a:gd name="T65" fmla="*/ 3 h 5"/>
                <a:gd name="T66" fmla="*/ 7 w 7"/>
                <a:gd name="T67" fmla="*/ 2 h 5"/>
                <a:gd name="T68" fmla="*/ 6 w 7"/>
                <a:gd name="T69" fmla="*/ 2 h 5"/>
                <a:gd name="T70" fmla="*/ 6 w 7"/>
                <a:gd name="T71" fmla="*/ 2 h 5"/>
                <a:gd name="T72" fmla="*/ 5 w 7"/>
                <a:gd name="T73" fmla="*/ 2 h 5"/>
                <a:gd name="T74" fmla="*/ 6 w 7"/>
                <a:gd name="T75" fmla="*/ 1 h 5"/>
                <a:gd name="T76" fmla="*/ 6 w 7"/>
                <a:gd name="T77" fmla="*/ 1 h 5"/>
                <a:gd name="T78" fmla="*/ 5 w 7"/>
                <a:gd name="T79" fmla="*/ 1 h 5"/>
                <a:gd name="T80" fmla="*/ 4 w 7"/>
                <a:gd name="T81" fmla="*/ 1 h 5"/>
                <a:gd name="T82" fmla="*/ 4 w 7"/>
                <a:gd name="T83" fmla="*/ 1 h 5"/>
                <a:gd name="T84" fmla="*/ 4 w 7"/>
                <a:gd name="T85" fmla="*/ 2 h 5"/>
                <a:gd name="T86" fmla="*/ 4 w 7"/>
                <a:gd name="T87" fmla="*/ 1 h 5"/>
                <a:gd name="T88" fmla="*/ 3 w 7"/>
                <a:gd name="T89" fmla="*/ 1 h 5"/>
                <a:gd name="T90" fmla="*/ 3 w 7"/>
                <a:gd name="T91" fmla="*/ 1 h 5"/>
                <a:gd name="T92" fmla="*/ 3 w 7"/>
                <a:gd name="T93" fmla="*/ 1 h 5"/>
                <a:gd name="T94" fmla="*/ 3 w 7"/>
                <a:gd name="T95" fmla="*/ 1 h 5"/>
                <a:gd name="T96" fmla="*/ 2 w 7"/>
                <a:gd name="T97" fmla="*/ 2 h 5"/>
                <a:gd name="T98" fmla="*/ 2 w 7"/>
                <a:gd name="T99" fmla="*/ 1 h 5"/>
                <a:gd name="T100" fmla="*/ 1 w 7"/>
                <a:gd name="T101" fmla="*/ 1 h 5"/>
                <a:gd name="T102" fmla="*/ 1 w 7"/>
                <a:gd name="T103" fmla="*/ 2 h 5"/>
                <a:gd name="T104" fmla="*/ 0 w 7"/>
                <a:gd name="T105" fmla="*/ 2 h 5"/>
                <a:gd name="T106" fmla="*/ 1 w 7"/>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 h="5">
                  <a:moveTo>
                    <a:pt x="1" y="3"/>
                  </a:moveTo>
                  <a:cubicBezTo>
                    <a:pt x="1" y="3"/>
                    <a:pt x="1" y="3"/>
                    <a:pt x="1" y="3"/>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3" y="1"/>
                    <a:pt x="3" y="1"/>
                    <a:pt x="3" y="1"/>
                  </a:cubicBezTo>
                  <a:cubicBezTo>
                    <a:pt x="3" y="1"/>
                    <a:pt x="3" y="1"/>
                    <a:pt x="3" y="1"/>
                  </a:cubicBezTo>
                  <a:cubicBezTo>
                    <a:pt x="4" y="1"/>
                    <a:pt x="4" y="1"/>
                    <a:pt x="4" y="1"/>
                  </a:cubicBezTo>
                  <a:cubicBezTo>
                    <a:pt x="4" y="0"/>
                    <a:pt x="4" y="0"/>
                    <a:pt x="4"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27" name="Freeform 1570"/>
            <p:cNvSpPr>
              <a:spLocks/>
            </p:cNvSpPr>
            <p:nvPr/>
          </p:nvSpPr>
          <p:spPr bwMode="auto">
            <a:xfrm>
              <a:off x="4978400" y="7702550"/>
              <a:ext cx="17462" cy="23813"/>
            </a:xfrm>
            <a:custGeom>
              <a:avLst/>
              <a:gdLst>
                <a:gd name="T0" fmla="*/ 2 w 14"/>
                <a:gd name="T1" fmla="*/ 8 h 20"/>
                <a:gd name="T2" fmla="*/ 2 w 14"/>
                <a:gd name="T3" fmla="*/ 8 h 20"/>
                <a:gd name="T4" fmla="*/ 1 w 14"/>
                <a:gd name="T5" fmla="*/ 9 h 20"/>
                <a:gd name="T6" fmla="*/ 1 w 14"/>
                <a:gd name="T7" fmla="*/ 11 h 20"/>
                <a:gd name="T8" fmla="*/ 2 w 14"/>
                <a:gd name="T9" fmla="*/ 12 h 20"/>
                <a:gd name="T10" fmla="*/ 3 w 14"/>
                <a:gd name="T11" fmla="*/ 12 h 20"/>
                <a:gd name="T12" fmla="*/ 1 w 14"/>
                <a:gd name="T13" fmla="*/ 13 h 20"/>
                <a:gd name="T14" fmla="*/ 1 w 14"/>
                <a:gd name="T15" fmla="*/ 14 h 20"/>
                <a:gd name="T16" fmla="*/ 3 w 14"/>
                <a:gd name="T17" fmla="*/ 14 h 20"/>
                <a:gd name="T18" fmla="*/ 4 w 14"/>
                <a:gd name="T19" fmla="*/ 15 h 20"/>
                <a:gd name="T20" fmla="*/ 3 w 14"/>
                <a:gd name="T21" fmla="*/ 15 h 20"/>
                <a:gd name="T22" fmla="*/ 3 w 14"/>
                <a:gd name="T23" fmla="*/ 16 h 20"/>
                <a:gd name="T24" fmla="*/ 1 w 14"/>
                <a:gd name="T25" fmla="*/ 17 h 20"/>
                <a:gd name="T26" fmla="*/ 2 w 14"/>
                <a:gd name="T27" fmla="*/ 19 h 20"/>
                <a:gd name="T28" fmla="*/ 3 w 14"/>
                <a:gd name="T29" fmla="*/ 19 h 20"/>
                <a:gd name="T30" fmla="*/ 4 w 14"/>
                <a:gd name="T31" fmla="*/ 18 h 20"/>
                <a:gd name="T32" fmla="*/ 4 w 14"/>
                <a:gd name="T33" fmla="*/ 18 h 20"/>
                <a:gd name="T34" fmla="*/ 5 w 14"/>
                <a:gd name="T35" fmla="*/ 17 h 20"/>
                <a:gd name="T36" fmla="*/ 5 w 14"/>
                <a:gd name="T37" fmla="*/ 17 h 20"/>
                <a:gd name="T38" fmla="*/ 5 w 14"/>
                <a:gd name="T39" fmla="*/ 16 h 20"/>
                <a:gd name="T40" fmla="*/ 6 w 14"/>
                <a:gd name="T41" fmla="*/ 15 h 20"/>
                <a:gd name="T42" fmla="*/ 6 w 14"/>
                <a:gd name="T43" fmla="*/ 14 h 20"/>
                <a:gd name="T44" fmla="*/ 7 w 14"/>
                <a:gd name="T45" fmla="*/ 12 h 20"/>
                <a:gd name="T46" fmla="*/ 7 w 14"/>
                <a:gd name="T47" fmla="*/ 12 h 20"/>
                <a:gd name="T48" fmla="*/ 7 w 14"/>
                <a:gd name="T49" fmla="*/ 15 h 20"/>
                <a:gd name="T50" fmla="*/ 7 w 14"/>
                <a:gd name="T51" fmla="*/ 14 h 20"/>
                <a:gd name="T52" fmla="*/ 8 w 14"/>
                <a:gd name="T53" fmla="*/ 15 h 20"/>
                <a:gd name="T54" fmla="*/ 9 w 14"/>
                <a:gd name="T55" fmla="*/ 15 h 20"/>
                <a:gd name="T56" fmla="*/ 9 w 14"/>
                <a:gd name="T57" fmla="*/ 13 h 20"/>
                <a:gd name="T58" fmla="*/ 9 w 14"/>
                <a:gd name="T59" fmla="*/ 13 h 20"/>
                <a:gd name="T60" fmla="*/ 11 w 14"/>
                <a:gd name="T61" fmla="*/ 13 h 20"/>
                <a:gd name="T62" fmla="*/ 11 w 14"/>
                <a:gd name="T63" fmla="*/ 12 h 20"/>
                <a:gd name="T64" fmla="*/ 11 w 14"/>
                <a:gd name="T65" fmla="*/ 11 h 20"/>
                <a:gd name="T66" fmla="*/ 10 w 14"/>
                <a:gd name="T67" fmla="*/ 11 h 20"/>
                <a:gd name="T68" fmla="*/ 7 w 14"/>
                <a:gd name="T69" fmla="*/ 11 h 20"/>
                <a:gd name="T70" fmla="*/ 10 w 14"/>
                <a:gd name="T71" fmla="*/ 10 h 20"/>
                <a:gd name="T72" fmla="*/ 11 w 14"/>
                <a:gd name="T73" fmla="*/ 10 h 20"/>
                <a:gd name="T74" fmla="*/ 10 w 14"/>
                <a:gd name="T75" fmla="*/ 10 h 20"/>
                <a:gd name="T76" fmla="*/ 11 w 14"/>
                <a:gd name="T77" fmla="*/ 9 h 20"/>
                <a:gd name="T78" fmla="*/ 12 w 14"/>
                <a:gd name="T79" fmla="*/ 9 h 20"/>
                <a:gd name="T80" fmla="*/ 13 w 14"/>
                <a:gd name="T81" fmla="*/ 9 h 20"/>
                <a:gd name="T82" fmla="*/ 14 w 14"/>
                <a:gd name="T83" fmla="*/ 8 h 20"/>
                <a:gd name="T84" fmla="*/ 13 w 14"/>
                <a:gd name="T85" fmla="*/ 8 h 20"/>
                <a:gd name="T86" fmla="*/ 12 w 14"/>
                <a:gd name="T87" fmla="*/ 8 h 20"/>
                <a:gd name="T88" fmla="*/ 13 w 14"/>
                <a:gd name="T89" fmla="*/ 6 h 20"/>
                <a:gd name="T90" fmla="*/ 14 w 14"/>
                <a:gd name="T91" fmla="*/ 5 h 20"/>
                <a:gd name="T92" fmla="*/ 14 w 14"/>
                <a:gd name="T93" fmla="*/ 3 h 20"/>
                <a:gd name="T94" fmla="*/ 14 w 14"/>
                <a:gd name="T95" fmla="*/ 1 h 20"/>
                <a:gd name="T96" fmla="*/ 13 w 14"/>
                <a:gd name="T97" fmla="*/ 1 h 20"/>
                <a:gd name="T98" fmla="*/ 11 w 14"/>
                <a:gd name="T99" fmla="*/ 2 h 20"/>
                <a:gd name="T100" fmla="*/ 8 w 14"/>
                <a:gd name="T101" fmla="*/ 4 h 20"/>
                <a:gd name="T102" fmla="*/ 7 w 14"/>
                <a:gd name="T103" fmla="*/ 5 h 20"/>
                <a:gd name="T104" fmla="*/ 6 w 14"/>
                <a:gd name="T105" fmla="*/ 5 h 20"/>
                <a:gd name="T106" fmla="*/ 5 w 14"/>
                <a:gd name="T107" fmla="*/ 6 h 20"/>
                <a:gd name="T108" fmla="*/ 6 w 14"/>
                <a:gd name="T109" fmla="*/ 8 h 20"/>
                <a:gd name="T110" fmla="*/ 6 w 14"/>
                <a:gd name="T111" fmla="*/ 9 h 20"/>
                <a:gd name="T112" fmla="*/ 5 w 14"/>
                <a:gd name="T113" fmla="*/ 8 h 20"/>
                <a:gd name="T114" fmla="*/ 4 w 14"/>
                <a:gd name="T115" fmla="*/ 9 h 20"/>
                <a:gd name="T116" fmla="*/ 4 w 14"/>
                <a:gd name="T117" fmla="*/ 8 h 20"/>
                <a:gd name="T118" fmla="*/ 3 w 14"/>
                <a:gd name="T119"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20">
                  <a:moveTo>
                    <a:pt x="3" y="7"/>
                  </a:move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3" y="14"/>
                    <a:pt x="3" y="14"/>
                    <a:pt x="3" y="14"/>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6"/>
                    <a:pt x="5" y="16"/>
                    <a:pt x="5" y="16"/>
                  </a:cubicBezTo>
                  <a:cubicBezTo>
                    <a:pt x="4" y="15"/>
                    <a:pt x="4" y="15"/>
                    <a:pt x="4" y="15"/>
                  </a:cubicBezTo>
                  <a:cubicBezTo>
                    <a:pt x="4" y="16"/>
                    <a:pt x="4" y="16"/>
                    <a:pt x="4" y="16"/>
                  </a:cubicBezTo>
                  <a:cubicBezTo>
                    <a:pt x="4" y="16"/>
                    <a:pt x="4" y="16"/>
                    <a:pt x="4" y="16"/>
                  </a:cubicBezTo>
                  <a:cubicBezTo>
                    <a:pt x="4" y="16"/>
                    <a:pt x="4" y="16"/>
                    <a:pt x="4" y="16"/>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8"/>
                    <a:pt x="1" y="18"/>
                    <a:pt x="1" y="18"/>
                  </a:cubicBezTo>
                  <a:cubicBezTo>
                    <a:pt x="1" y="18"/>
                    <a:pt x="1" y="18"/>
                    <a:pt x="1" y="18"/>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19"/>
                    <a:pt x="2" y="19"/>
                    <a:pt x="2" y="19"/>
                  </a:cubicBezTo>
                  <a:cubicBezTo>
                    <a:pt x="2" y="20"/>
                    <a:pt x="2" y="20"/>
                    <a:pt x="2" y="20"/>
                  </a:cubicBezTo>
                  <a:cubicBezTo>
                    <a:pt x="2" y="20"/>
                    <a:pt x="2" y="20"/>
                    <a:pt x="2" y="20"/>
                  </a:cubicBezTo>
                  <a:cubicBezTo>
                    <a:pt x="3" y="20"/>
                    <a:pt x="3" y="20"/>
                    <a:pt x="3" y="20"/>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7"/>
                    <a:pt x="4" y="17"/>
                    <a:pt x="4" y="17"/>
                  </a:cubicBezTo>
                  <a:cubicBezTo>
                    <a:pt x="4" y="17"/>
                    <a:pt x="4" y="17"/>
                    <a:pt x="4" y="17"/>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7"/>
                    <a:pt x="5" y="17"/>
                    <a:pt x="5" y="17"/>
                  </a:cubicBezTo>
                  <a:cubicBezTo>
                    <a:pt x="5" y="17"/>
                    <a:pt x="5" y="17"/>
                    <a:pt x="5" y="17"/>
                  </a:cubicBezTo>
                  <a:cubicBezTo>
                    <a:pt x="5" y="18"/>
                    <a:pt x="5" y="18"/>
                    <a:pt x="5" y="18"/>
                  </a:cubicBezTo>
                  <a:cubicBezTo>
                    <a:pt x="5" y="17"/>
                    <a:pt x="5" y="17"/>
                    <a:pt x="5" y="17"/>
                  </a:cubicBezTo>
                  <a:cubicBezTo>
                    <a:pt x="5" y="18"/>
                    <a:pt x="5" y="18"/>
                    <a:pt x="5" y="18"/>
                  </a:cubicBezTo>
                  <a:cubicBezTo>
                    <a:pt x="5" y="18"/>
                    <a:pt x="5" y="18"/>
                    <a:pt x="5" y="18"/>
                  </a:cubicBezTo>
                  <a:cubicBezTo>
                    <a:pt x="5" y="17"/>
                    <a:pt x="5" y="17"/>
                    <a:pt x="5" y="17"/>
                  </a:cubicBezTo>
                  <a:cubicBezTo>
                    <a:pt x="5" y="18"/>
                    <a:pt x="5" y="18"/>
                    <a:pt x="5" y="18"/>
                  </a:cubicBezTo>
                  <a:cubicBezTo>
                    <a:pt x="6" y="18"/>
                    <a:pt x="6" y="18"/>
                    <a:pt x="6" y="18"/>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8" y="15"/>
                    <a:pt x="8" y="15"/>
                    <a:pt x="8"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4"/>
                    <a:pt x="9" y="14"/>
                    <a:pt x="9"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4"/>
                    <a:pt x="13" y="4"/>
                    <a:pt x="13"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5"/>
                    <a:pt x="8" y="5"/>
                    <a:pt x="8" y="5"/>
                  </a:cubicBezTo>
                  <a:cubicBezTo>
                    <a:pt x="8" y="4"/>
                    <a:pt x="8" y="4"/>
                    <a:pt x="8" y="4"/>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9"/>
                    <a:pt x="4" y="9"/>
                    <a:pt x="4" y="9"/>
                  </a:cubicBezTo>
                  <a:cubicBezTo>
                    <a:pt x="4" y="9"/>
                    <a:pt x="4" y="9"/>
                    <a:pt x="4"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8"/>
                    <a:pt x="4" y="8"/>
                    <a:pt x="4" y="8"/>
                  </a:cubicBezTo>
                  <a:cubicBezTo>
                    <a:pt x="4" y="8"/>
                    <a:pt x="4" y="8"/>
                    <a:pt x="4" y="8"/>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28" name="Freeform 1571"/>
            <p:cNvSpPr>
              <a:spLocks/>
            </p:cNvSpPr>
            <p:nvPr/>
          </p:nvSpPr>
          <p:spPr bwMode="auto">
            <a:xfrm>
              <a:off x="4991100" y="7718425"/>
              <a:ext cx="0" cy="0"/>
            </a:xfrm>
            <a:custGeom>
              <a:avLst/>
              <a:gdLst>
                <a:gd name="T0" fmla="*/ 0 h 1"/>
                <a:gd name="T1" fmla="*/ 0 h 1"/>
                <a:gd name="T2" fmla="*/ 0 h 1"/>
                <a:gd name="T3" fmla="*/ 1 h 1"/>
                <a:gd name="T4" fmla="*/ 0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0"/>
                  </a:cubicBezTo>
                  <a:cubicBezTo>
                    <a:pt x="0" y="0"/>
                    <a:pt x="0" y="0"/>
                    <a:pt x="0" y="0"/>
                  </a:cubicBezTo>
                  <a:cubicBezTo>
                    <a:pt x="0" y="0"/>
                    <a:pt x="0" y="1"/>
                    <a:pt x="0" y="1"/>
                  </a:cubicBezTo>
                  <a:cubicBezTo>
                    <a:pt x="0" y="1"/>
                    <a:pt x="0" y="1"/>
                    <a:pt x="0" y="0"/>
                  </a:cubicBez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29" name="Freeform 1572"/>
            <p:cNvSpPr>
              <a:spLocks/>
            </p:cNvSpPr>
            <p:nvPr/>
          </p:nvSpPr>
          <p:spPr bwMode="auto">
            <a:xfrm>
              <a:off x="4986337" y="7718425"/>
              <a:ext cx="0" cy="0"/>
            </a:xfrm>
            <a:custGeom>
              <a:avLst/>
              <a:gdLst>
                <a:gd name="T0" fmla="*/ 0 h 1"/>
                <a:gd name="T1" fmla="*/ 0 h 1"/>
                <a:gd name="T2" fmla="*/ 0 h 1"/>
                <a:gd name="T3" fmla="*/ 0 h 1"/>
                <a:gd name="T4" fmla="*/ 0 h 1"/>
                <a:gd name="T5" fmla="*/ 1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30" name="Freeform 1573"/>
            <p:cNvSpPr>
              <a:spLocks/>
            </p:cNvSpPr>
            <p:nvPr/>
          </p:nvSpPr>
          <p:spPr bwMode="auto">
            <a:xfrm>
              <a:off x="5000625" y="78025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31" name="Freeform 1574"/>
            <p:cNvSpPr>
              <a:spLocks/>
            </p:cNvSpPr>
            <p:nvPr/>
          </p:nvSpPr>
          <p:spPr bwMode="auto">
            <a:xfrm>
              <a:off x="5008562" y="7804150"/>
              <a:ext cx="1587" cy="0"/>
            </a:xfrm>
            <a:custGeom>
              <a:avLst/>
              <a:gdLst>
                <a:gd name="T0" fmla="*/ 1 w 1"/>
                <a:gd name="T1" fmla="*/ 0 w 1"/>
                <a:gd name="T2" fmla="*/ 1 w 1"/>
                <a:gd name="T3" fmla="*/ 1 w 1"/>
                <a:gd name="T4" fmla="*/ 1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32" name="Freeform 1575"/>
            <p:cNvSpPr>
              <a:spLocks/>
            </p:cNvSpPr>
            <p:nvPr/>
          </p:nvSpPr>
          <p:spPr bwMode="auto">
            <a:xfrm>
              <a:off x="5000625" y="7797800"/>
              <a:ext cx="1587" cy="1588"/>
            </a:xfrm>
            <a:custGeom>
              <a:avLst/>
              <a:gdLst>
                <a:gd name="T0" fmla="*/ 1 w 1"/>
                <a:gd name="T1" fmla="*/ 1 h 1"/>
                <a:gd name="T2" fmla="*/ 0 w 1"/>
                <a:gd name="T3" fmla="*/ 0 h 1"/>
                <a:gd name="T4" fmla="*/ 1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0" y="1"/>
                    <a:pt x="0" y="0"/>
                  </a:cubicBezTo>
                  <a:cubicBezTo>
                    <a:pt x="1" y="0"/>
                    <a:pt x="1" y="0"/>
                    <a:pt x="1" y="0"/>
                  </a:cubicBezTo>
                  <a:cubicBezTo>
                    <a:pt x="1" y="0"/>
                    <a:pt x="1"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33" name="Freeform 1576"/>
            <p:cNvSpPr>
              <a:spLocks/>
            </p:cNvSpPr>
            <p:nvPr/>
          </p:nvSpPr>
          <p:spPr bwMode="auto">
            <a:xfrm>
              <a:off x="5005387" y="77628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34" name="Freeform 1577"/>
            <p:cNvSpPr>
              <a:spLocks/>
            </p:cNvSpPr>
            <p:nvPr/>
          </p:nvSpPr>
          <p:spPr bwMode="auto">
            <a:xfrm>
              <a:off x="5005387" y="7764463"/>
              <a:ext cx="0" cy="1588"/>
            </a:xfrm>
            <a:custGeom>
              <a:avLst/>
              <a:gdLst>
                <a:gd name="T0" fmla="*/ 1 h 1"/>
                <a:gd name="T1" fmla="*/ 0 h 1"/>
                <a:gd name="T2" fmla="*/ 0 h 1"/>
                <a:gd name="T3" fmla="*/ 0 h 1"/>
                <a:gd name="T4" fmla="*/ 1 h 1"/>
                <a:gd name="T5" fmla="*/ 1 h 1"/>
                <a:gd name="T6" fmla="*/ 1 h 1"/>
                <a:gd name="T7" fmla="*/ 1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1"/>
                  </a:moveTo>
                  <a:cubicBezTo>
                    <a:pt x="0" y="1"/>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35" name="Oval 1578"/>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36" name="Freeform 1579"/>
            <p:cNvSpPr>
              <a:spLocks/>
            </p:cNvSpPr>
            <p:nvPr/>
          </p:nvSpPr>
          <p:spPr bwMode="auto">
            <a:xfrm>
              <a:off x="4999037" y="77739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37" name="Freeform 1580"/>
            <p:cNvSpPr>
              <a:spLocks/>
            </p:cNvSpPr>
            <p:nvPr/>
          </p:nvSpPr>
          <p:spPr bwMode="auto">
            <a:xfrm>
              <a:off x="4999037" y="7772400"/>
              <a:ext cx="0" cy="1588"/>
            </a:xfrm>
            <a:custGeom>
              <a:avLst/>
              <a:gdLst>
                <a:gd name="T0" fmla="*/ 0 w 1"/>
                <a:gd name="T1" fmla="*/ 1 h 1"/>
                <a:gd name="T2" fmla="*/ 0 w 1"/>
                <a:gd name="T3" fmla="*/ 1 h 1"/>
                <a:gd name="T4" fmla="*/ 1 w 1"/>
                <a:gd name="T5" fmla="*/ 0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1" y="0"/>
                    <a:pt x="1" y="0"/>
                    <a:pt x="1" y="0"/>
                  </a:cubicBezTo>
                  <a:cubicBezTo>
                    <a:pt x="1" y="0"/>
                    <a:pt x="1" y="1"/>
                    <a:pt x="1" y="1"/>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38" name="Oval 1581"/>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39" name="Oval 1582"/>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40" name="Freeform 1583"/>
            <p:cNvSpPr>
              <a:spLocks/>
            </p:cNvSpPr>
            <p:nvPr/>
          </p:nvSpPr>
          <p:spPr bwMode="auto">
            <a:xfrm>
              <a:off x="4999037" y="7773988"/>
              <a:ext cx="1587" cy="1588"/>
            </a:xfrm>
            <a:custGeom>
              <a:avLst/>
              <a:gdLst>
                <a:gd name="T0" fmla="*/ 0 w 1"/>
                <a:gd name="T1" fmla="*/ 0 h 1"/>
                <a:gd name="T2" fmla="*/ 0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1" y="0"/>
                  </a:cubicBezTo>
                  <a:cubicBezTo>
                    <a:pt x="1" y="0"/>
                    <a:pt x="1" y="0"/>
                    <a:pt x="1" y="0"/>
                  </a:cubicBezTo>
                  <a:cubicBezTo>
                    <a:pt x="1" y="0"/>
                    <a:pt x="1" y="0"/>
                    <a:pt x="1" y="1"/>
                  </a:cubicBezTo>
                  <a:cubicBezTo>
                    <a:pt x="1" y="1"/>
                    <a:pt x="1" y="1"/>
                    <a:pt x="1" y="1"/>
                  </a:cubicBezTo>
                  <a:cubicBezTo>
                    <a:pt x="0" y="1"/>
                    <a:pt x="0" y="1"/>
                    <a:pt x="0" y="1"/>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41" name="Oval 1584"/>
            <p:cNvSpPr>
              <a:spLocks noChangeArrowheads="1"/>
            </p:cNvSpPr>
            <p:nvPr/>
          </p:nvSpPr>
          <p:spPr bwMode="auto">
            <a:xfrm>
              <a:off x="5002212" y="7766050"/>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42" name="Freeform 1585"/>
            <p:cNvSpPr>
              <a:spLocks/>
            </p:cNvSpPr>
            <p:nvPr/>
          </p:nvSpPr>
          <p:spPr bwMode="auto">
            <a:xfrm>
              <a:off x="5041900" y="7840663"/>
              <a:ext cx="0" cy="3175"/>
            </a:xfrm>
            <a:custGeom>
              <a:avLst/>
              <a:gdLst>
                <a:gd name="T0" fmla="*/ 1 w 1"/>
                <a:gd name="T1" fmla="*/ 3 h 3"/>
                <a:gd name="T2" fmla="*/ 1 w 1"/>
                <a:gd name="T3" fmla="*/ 3 h 3"/>
                <a:gd name="T4" fmla="*/ 1 w 1"/>
                <a:gd name="T5" fmla="*/ 3 h 3"/>
                <a:gd name="T6" fmla="*/ 1 w 1"/>
                <a:gd name="T7" fmla="*/ 2 h 3"/>
                <a:gd name="T8" fmla="*/ 1 w 1"/>
                <a:gd name="T9" fmla="*/ 3 h 3"/>
                <a:gd name="T10" fmla="*/ 1 w 1"/>
                <a:gd name="T11" fmla="*/ 2 h 3"/>
                <a:gd name="T12" fmla="*/ 1 w 1"/>
                <a:gd name="T13" fmla="*/ 3 h 3"/>
                <a:gd name="T14" fmla="*/ 1 w 1"/>
                <a:gd name="T15" fmla="*/ 3 h 3"/>
                <a:gd name="T16" fmla="*/ 1 w 1"/>
                <a:gd name="T17" fmla="*/ 2 h 3"/>
                <a:gd name="T18" fmla="*/ 1 w 1"/>
                <a:gd name="T19" fmla="*/ 2 h 3"/>
                <a:gd name="T20" fmla="*/ 1 w 1"/>
                <a:gd name="T21" fmla="*/ 2 h 3"/>
                <a:gd name="T22" fmla="*/ 1 w 1"/>
                <a:gd name="T23" fmla="*/ 2 h 3"/>
                <a:gd name="T24" fmla="*/ 1 w 1"/>
                <a:gd name="T25" fmla="*/ 2 h 3"/>
                <a:gd name="T26" fmla="*/ 1 w 1"/>
                <a:gd name="T27" fmla="*/ 2 h 3"/>
                <a:gd name="T28" fmla="*/ 0 w 1"/>
                <a:gd name="T29" fmla="*/ 2 h 3"/>
                <a:gd name="T30" fmla="*/ 0 w 1"/>
                <a:gd name="T31" fmla="*/ 2 h 3"/>
                <a:gd name="T32" fmla="*/ 0 w 1"/>
                <a:gd name="T33" fmla="*/ 2 h 3"/>
                <a:gd name="T34" fmla="*/ 0 w 1"/>
                <a:gd name="T35" fmla="*/ 2 h 3"/>
                <a:gd name="T36" fmla="*/ 0 w 1"/>
                <a:gd name="T37" fmla="*/ 1 h 3"/>
                <a:gd name="T38" fmla="*/ 0 w 1"/>
                <a:gd name="T39" fmla="*/ 1 h 3"/>
                <a:gd name="T40" fmla="*/ 0 w 1"/>
                <a:gd name="T41" fmla="*/ 1 h 3"/>
                <a:gd name="T42" fmla="*/ 0 w 1"/>
                <a:gd name="T43" fmla="*/ 1 h 3"/>
                <a:gd name="T44" fmla="*/ 0 w 1"/>
                <a:gd name="T45" fmla="*/ 1 h 3"/>
                <a:gd name="T46" fmla="*/ 0 w 1"/>
                <a:gd name="T47" fmla="*/ 0 h 3"/>
                <a:gd name="T48" fmla="*/ 0 w 1"/>
                <a:gd name="T49" fmla="*/ 0 h 3"/>
                <a:gd name="T50" fmla="*/ 0 w 1"/>
                <a:gd name="T51" fmla="*/ 0 h 3"/>
                <a:gd name="T52" fmla="*/ 0 w 1"/>
                <a:gd name="T53" fmla="*/ 0 h 3"/>
                <a:gd name="T54" fmla="*/ 0 w 1"/>
                <a:gd name="T55" fmla="*/ 0 h 3"/>
                <a:gd name="T56" fmla="*/ 0 w 1"/>
                <a:gd name="T57" fmla="*/ 0 h 3"/>
                <a:gd name="T58" fmla="*/ 0 w 1"/>
                <a:gd name="T59" fmla="*/ 0 h 3"/>
                <a:gd name="T60" fmla="*/ 0 w 1"/>
                <a:gd name="T61" fmla="*/ 0 h 3"/>
                <a:gd name="T62" fmla="*/ 0 w 1"/>
                <a:gd name="T63" fmla="*/ 0 h 3"/>
                <a:gd name="T64" fmla="*/ 0 w 1"/>
                <a:gd name="T65" fmla="*/ 0 h 3"/>
                <a:gd name="T66" fmla="*/ 0 w 1"/>
                <a:gd name="T67" fmla="*/ 1 h 3"/>
                <a:gd name="T68" fmla="*/ 0 w 1"/>
                <a:gd name="T69" fmla="*/ 1 h 3"/>
                <a:gd name="T70" fmla="*/ 0 w 1"/>
                <a:gd name="T71" fmla="*/ 1 h 3"/>
                <a:gd name="T72" fmla="*/ 0 w 1"/>
                <a:gd name="T73" fmla="*/ 1 h 3"/>
                <a:gd name="T74" fmla="*/ 0 w 1"/>
                <a:gd name="T75" fmla="*/ 1 h 3"/>
                <a:gd name="T76" fmla="*/ 0 w 1"/>
                <a:gd name="T77" fmla="*/ 2 h 3"/>
                <a:gd name="T78" fmla="*/ 0 w 1"/>
                <a:gd name="T79" fmla="*/ 2 h 3"/>
                <a:gd name="T80" fmla="*/ 0 w 1"/>
                <a:gd name="T81" fmla="*/ 2 h 3"/>
                <a:gd name="T82" fmla="*/ 0 w 1"/>
                <a:gd name="T83" fmla="*/ 2 h 3"/>
                <a:gd name="T84" fmla="*/ 1 w 1"/>
                <a:gd name="T85" fmla="*/ 2 h 3"/>
                <a:gd name="T86" fmla="*/ 1 w 1"/>
                <a:gd name="T87" fmla="*/ 2 h 3"/>
                <a:gd name="T88" fmla="*/ 1 w 1"/>
                <a:gd name="T8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 h="3">
                  <a:moveTo>
                    <a:pt x="1" y="3"/>
                  </a:moveTo>
                  <a:cubicBezTo>
                    <a:pt x="1" y="3"/>
                    <a:pt x="1" y="3"/>
                    <a:pt x="1" y="3"/>
                  </a:cubicBezTo>
                  <a:cubicBezTo>
                    <a:pt x="1" y="3"/>
                    <a:pt x="1" y="3"/>
                    <a:pt x="1" y="3"/>
                  </a:cubicBezTo>
                  <a:cubicBezTo>
                    <a:pt x="1" y="3"/>
                    <a:pt x="1" y="2"/>
                    <a:pt x="1" y="2"/>
                  </a:cubicBezTo>
                  <a:cubicBezTo>
                    <a:pt x="1" y="2"/>
                    <a:pt x="1" y="3"/>
                    <a:pt x="1" y="3"/>
                  </a:cubicBezTo>
                  <a:cubicBezTo>
                    <a:pt x="1" y="3"/>
                    <a:pt x="1" y="2"/>
                    <a:pt x="1" y="2"/>
                  </a:cubicBezTo>
                  <a:cubicBezTo>
                    <a:pt x="1" y="2"/>
                    <a:pt x="1" y="2"/>
                    <a:pt x="1" y="3"/>
                  </a:cubicBezTo>
                  <a:cubicBezTo>
                    <a:pt x="1" y="3"/>
                    <a:pt x="1" y="3"/>
                    <a:pt x="1" y="3"/>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43" name="Freeform 1586"/>
            <p:cNvSpPr>
              <a:spLocks/>
            </p:cNvSpPr>
            <p:nvPr/>
          </p:nvSpPr>
          <p:spPr bwMode="auto">
            <a:xfrm>
              <a:off x="5067300" y="7793038"/>
              <a:ext cx="1587" cy="0"/>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1 h 1"/>
                <a:gd name="T16" fmla="*/ 1 w 1"/>
                <a:gd name="T17" fmla="*/ 1 h 1"/>
                <a:gd name="T18" fmla="*/ 1 w 1"/>
                <a:gd name="T19" fmla="*/ 1 h 1"/>
                <a:gd name="T20" fmla="*/ 1 w 1"/>
                <a:gd name="T21" fmla="*/ 0 h 1"/>
                <a:gd name="T22" fmla="*/ 0 w 1"/>
                <a:gd name="T23" fmla="*/ 0 h 1"/>
                <a:gd name="T24" fmla="*/ 0 w 1"/>
                <a:gd name="T25" fmla="*/ 0 h 1"/>
                <a:gd name="T26" fmla="*/ 0 w 1"/>
                <a:gd name="T27" fmla="*/ 0 h 1"/>
                <a:gd name="T28" fmla="*/ 0 w 1"/>
                <a:gd name="T29" fmla="*/ 0 h 1"/>
                <a:gd name="T30" fmla="*/ 0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44" name="Freeform 1587"/>
            <p:cNvSpPr>
              <a:spLocks/>
            </p:cNvSpPr>
            <p:nvPr/>
          </p:nvSpPr>
          <p:spPr bwMode="auto">
            <a:xfrm>
              <a:off x="5068887" y="77930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45" name="Freeform 1588"/>
            <p:cNvSpPr>
              <a:spLocks/>
            </p:cNvSpPr>
            <p:nvPr/>
          </p:nvSpPr>
          <p:spPr bwMode="auto">
            <a:xfrm>
              <a:off x="5114925" y="7875588"/>
              <a:ext cx="1587"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46" name="Freeform 1589"/>
            <p:cNvSpPr>
              <a:spLocks/>
            </p:cNvSpPr>
            <p:nvPr/>
          </p:nvSpPr>
          <p:spPr bwMode="auto">
            <a:xfrm>
              <a:off x="4978400" y="79676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47" name="Freeform 1590"/>
            <p:cNvSpPr>
              <a:spLocks/>
            </p:cNvSpPr>
            <p:nvPr/>
          </p:nvSpPr>
          <p:spPr bwMode="auto">
            <a:xfrm>
              <a:off x="4978400" y="79676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48" name="Freeform 1591"/>
            <p:cNvSpPr>
              <a:spLocks/>
            </p:cNvSpPr>
            <p:nvPr/>
          </p:nvSpPr>
          <p:spPr bwMode="auto">
            <a:xfrm>
              <a:off x="5046662" y="76993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49" name="Freeform 1592"/>
            <p:cNvSpPr>
              <a:spLocks/>
            </p:cNvSpPr>
            <p:nvPr/>
          </p:nvSpPr>
          <p:spPr bwMode="auto">
            <a:xfrm>
              <a:off x="5126037" y="7908925"/>
              <a:ext cx="0" cy="0"/>
            </a:xfrm>
            <a:custGeom>
              <a:avLst/>
              <a:gdLst>
                <a:gd name="T0" fmla="*/ 0 w 1"/>
                <a:gd name="T1" fmla="*/ 1 w 1"/>
                <a:gd name="T2" fmla="*/ 1 w 1"/>
                <a:gd name="T3" fmla="*/ 1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50" name="Freeform 1593"/>
            <p:cNvSpPr>
              <a:spLocks/>
            </p:cNvSpPr>
            <p:nvPr/>
          </p:nvSpPr>
          <p:spPr bwMode="auto">
            <a:xfrm>
              <a:off x="5126037" y="7908925"/>
              <a:ext cx="0" cy="0"/>
            </a:xfrm>
            <a:custGeom>
              <a:avLst/>
              <a:gdLst>
                <a:gd name="T0" fmla="*/ 1 w 1"/>
                <a:gd name="T1" fmla="*/ 0 h 1"/>
                <a:gd name="T2" fmla="*/ 1 w 1"/>
                <a:gd name="T3" fmla="*/ 0 h 1"/>
                <a:gd name="T4" fmla="*/ 1 w 1"/>
                <a:gd name="T5" fmla="*/ 1 h 1"/>
                <a:gd name="T6" fmla="*/ 0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1"/>
                  </a:cubicBezTo>
                  <a:cubicBezTo>
                    <a:pt x="1" y="1"/>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51" name="Freeform 1594"/>
            <p:cNvSpPr>
              <a:spLocks/>
            </p:cNvSpPr>
            <p:nvPr/>
          </p:nvSpPr>
          <p:spPr bwMode="auto">
            <a:xfrm>
              <a:off x="5089525" y="7854950"/>
              <a:ext cx="1587" cy="0"/>
            </a:xfrm>
            <a:custGeom>
              <a:avLst/>
              <a:gdLst>
                <a:gd name="T0" fmla="*/ 1 w 1"/>
                <a:gd name="T1" fmla="*/ 1 w 1"/>
                <a:gd name="T2" fmla="*/ 1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52" name="Freeform 1595"/>
            <p:cNvSpPr>
              <a:spLocks/>
            </p:cNvSpPr>
            <p:nvPr/>
          </p:nvSpPr>
          <p:spPr bwMode="auto">
            <a:xfrm>
              <a:off x="4999037" y="79089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53" name="Freeform 1596"/>
            <p:cNvSpPr>
              <a:spLocks/>
            </p:cNvSpPr>
            <p:nvPr/>
          </p:nvSpPr>
          <p:spPr bwMode="auto">
            <a:xfrm>
              <a:off x="5000625" y="791368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54" name="Freeform 1597"/>
            <p:cNvSpPr>
              <a:spLocks/>
            </p:cNvSpPr>
            <p:nvPr/>
          </p:nvSpPr>
          <p:spPr bwMode="auto">
            <a:xfrm>
              <a:off x="5000625" y="79152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55" name="Freeform 1598"/>
            <p:cNvSpPr>
              <a:spLocks/>
            </p:cNvSpPr>
            <p:nvPr/>
          </p:nvSpPr>
          <p:spPr bwMode="auto">
            <a:xfrm>
              <a:off x="5011737" y="7916863"/>
              <a:ext cx="1587" cy="0"/>
            </a:xfrm>
            <a:custGeom>
              <a:avLst/>
              <a:gdLst>
                <a:gd name="T0" fmla="*/ 0 w 1"/>
                <a:gd name="T1" fmla="*/ 0 w 1"/>
                <a:gd name="T2" fmla="*/ 0 w 1"/>
                <a:gd name="T3" fmla="*/ 0 w 1"/>
                <a:gd name="T4" fmla="*/ 0 w 1"/>
                <a:gd name="T5" fmla="*/ 1 w 1"/>
                <a:gd name="T6" fmla="*/ 1 w 1"/>
                <a:gd name="T7" fmla="*/ 0 w 1"/>
                <a:gd name="T8" fmla="*/ 0 w 1"/>
                <a:gd name="T9" fmla="*/ 0 w 1"/>
                <a:gd name="T10" fmla="*/ 0 w 1"/>
                <a:gd name="T11" fmla="*/ 0 w 1"/>
                <a:gd name="T12" fmla="*/ 0 w 1"/>
                <a:gd name="T13" fmla="*/ 0 w 1"/>
                <a:gd name="T14" fmla="*/ 0 w 1"/>
                <a:gd name="T15" fmla="*/ 0 w 1"/>
                <a:gd name="T16" fmla="*/ 0 w 1"/>
                <a:gd name="T17"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1">
                  <a:moveTo>
                    <a:pt x="0" y="0"/>
                  </a:moveTo>
                  <a:cubicBezTo>
                    <a:pt x="0" y="0"/>
                    <a:pt x="0" y="0"/>
                    <a:pt x="0" y="0"/>
                  </a:cubicBezTo>
                  <a:cubicBezTo>
                    <a:pt x="0" y="0"/>
                    <a:pt x="0" y="0"/>
                    <a:pt x="0" y="0"/>
                  </a:cubicBezTo>
                  <a:cubicBezTo>
                    <a:pt x="0" y="0"/>
                    <a:pt x="0" y="0"/>
                    <a:pt x="0" y="0"/>
                  </a:cubicBezTo>
                  <a:cubicBezTo>
                    <a:pt x="1" y="0"/>
                    <a:pt x="0" y="0"/>
                    <a:pt x="0" y="0"/>
                  </a:cubicBezTo>
                  <a:cubicBezTo>
                    <a:pt x="0"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56" name="Freeform 1599"/>
            <p:cNvSpPr>
              <a:spLocks/>
            </p:cNvSpPr>
            <p:nvPr/>
          </p:nvSpPr>
          <p:spPr bwMode="auto">
            <a:xfrm>
              <a:off x="5083175" y="7942263"/>
              <a:ext cx="1587" cy="3175"/>
            </a:xfrm>
            <a:custGeom>
              <a:avLst/>
              <a:gdLst>
                <a:gd name="T0" fmla="*/ 1 w 2"/>
                <a:gd name="T1" fmla="*/ 1 h 2"/>
                <a:gd name="T2" fmla="*/ 1 w 2"/>
                <a:gd name="T3" fmla="*/ 1 h 2"/>
                <a:gd name="T4" fmla="*/ 2 w 2"/>
                <a:gd name="T5" fmla="*/ 2 h 2"/>
                <a:gd name="T6" fmla="*/ 2 w 2"/>
                <a:gd name="T7" fmla="*/ 2 h 2"/>
                <a:gd name="T8" fmla="*/ 2 w 2"/>
                <a:gd name="T9" fmla="*/ 1 h 2"/>
                <a:gd name="T10" fmla="*/ 2 w 2"/>
                <a:gd name="T11" fmla="*/ 1 h 2"/>
                <a:gd name="T12" fmla="*/ 2 w 2"/>
                <a:gd name="T13" fmla="*/ 1 h 2"/>
                <a:gd name="T14" fmla="*/ 2 w 2"/>
                <a:gd name="T15" fmla="*/ 1 h 2"/>
                <a:gd name="T16" fmla="*/ 2 w 2"/>
                <a:gd name="T17" fmla="*/ 1 h 2"/>
                <a:gd name="T18" fmla="*/ 2 w 2"/>
                <a:gd name="T19" fmla="*/ 1 h 2"/>
                <a:gd name="T20" fmla="*/ 1 w 2"/>
                <a:gd name="T21" fmla="*/ 1 h 2"/>
                <a:gd name="T22" fmla="*/ 1 w 2"/>
                <a:gd name="T23" fmla="*/ 1 h 2"/>
                <a:gd name="T24" fmla="*/ 2 w 2"/>
                <a:gd name="T25" fmla="*/ 1 h 2"/>
                <a:gd name="T26" fmla="*/ 2 w 2"/>
                <a:gd name="T27" fmla="*/ 1 h 2"/>
                <a:gd name="T28" fmla="*/ 2 w 2"/>
                <a:gd name="T29" fmla="*/ 0 h 2"/>
                <a:gd name="T30" fmla="*/ 2 w 2"/>
                <a:gd name="T31" fmla="*/ 0 h 2"/>
                <a:gd name="T32" fmla="*/ 1 w 2"/>
                <a:gd name="T33" fmla="*/ 0 h 2"/>
                <a:gd name="T34" fmla="*/ 1 w 2"/>
                <a:gd name="T35" fmla="*/ 0 h 2"/>
                <a:gd name="T36" fmla="*/ 1 w 2"/>
                <a:gd name="T37" fmla="*/ 0 h 2"/>
                <a:gd name="T38" fmla="*/ 1 w 2"/>
                <a:gd name="T39" fmla="*/ 0 h 2"/>
                <a:gd name="T40" fmla="*/ 1 w 2"/>
                <a:gd name="T41" fmla="*/ 0 h 2"/>
                <a:gd name="T42" fmla="*/ 1 w 2"/>
                <a:gd name="T43" fmla="*/ 1 h 2"/>
                <a:gd name="T44" fmla="*/ 1 w 2"/>
                <a:gd name="T45" fmla="*/ 1 h 2"/>
                <a:gd name="T46" fmla="*/ 1 w 2"/>
                <a:gd name="T47" fmla="*/ 1 h 2"/>
                <a:gd name="T48" fmla="*/ 1 w 2"/>
                <a:gd name="T49" fmla="*/ 1 h 2"/>
                <a:gd name="T50" fmla="*/ 1 w 2"/>
                <a:gd name="T51" fmla="*/ 1 h 2"/>
                <a:gd name="T52" fmla="*/ 1 w 2"/>
                <a:gd name="T53" fmla="*/ 1 h 2"/>
                <a:gd name="T54" fmla="*/ 1 w 2"/>
                <a:gd name="T55" fmla="*/ 1 h 2"/>
                <a:gd name="T56" fmla="*/ 1 w 2"/>
                <a:gd name="T57" fmla="*/ 1 h 2"/>
                <a:gd name="T58" fmla="*/ 1 w 2"/>
                <a:gd name="T5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 h="2">
                  <a:moveTo>
                    <a:pt x="1" y="1"/>
                  </a:moveTo>
                  <a:cubicBezTo>
                    <a:pt x="1" y="1"/>
                    <a:pt x="1" y="1"/>
                    <a:pt x="1" y="1"/>
                  </a:cubicBezTo>
                  <a:cubicBezTo>
                    <a:pt x="1" y="2"/>
                    <a:pt x="2" y="2"/>
                    <a:pt x="2" y="2"/>
                  </a:cubicBezTo>
                  <a:cubicBezTo>
                    <a:pt x="2" y="2"/>
                    <a:pt x="2" y="2"/>
                    <a:pt x="2" y="2"/>
                  </a:cubicBezTo>
                  <a:cubicBezTo>
                    <a:pt x="2" y="2"/>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57" name="Freeform 1600"/>
            <p:cNvSpPr>
              <a:spLocks/>
            </p:cNvSpPr>
            <p:nvPr/>
          </p:nvSpPr>
          <p:spPr bwMode="auto">
            <a:xfrm>
              <a:off x="5072062" y="7945438"/>
              <a:ext cx="11112" cy="6350"/>
            </a:xfrm>
            <a:custGeom>
              <a:avLst/>
              <a:gdLst>
                <a:gd name="T0" fmla="*/ 8 w 9"/>
                <a:gd name="T1" fmla="*/ 2 h 5"/>
                <a:gd name="T2" fmla="*/ 8 w 9"/>
                <a:gd name="T3" fmla="*/ 1 h 5"/>
                <a:gd name="T4" fmla="*/ 8 w 9"/>
                <a:gd name="T5" fmla="*/ 1 h 5"/>
                <a:gd name="T6" fmla="*/ 8 w 9"/>
                <a:gd name="T7" fmla="*/ 1 h 5"/>
                <a:gd name="T8" fmla="*/ 7 w 9"/>
                <a:gd name="T9" fmla="*/ 1 h 5"/>
                <a:gd name="T10" fmla="*/ 7 w 9"/>
                <a:gd name="T11" fmla="*/ 1 h 5"/>
                <a:gd name="T12" fmla="*/ 6 w 9"/>
                <a:gd name="T13" fmla="*/ 1 h 5"/>
                <a:gd name="T14" fmla="*/ 6 w 9"/>
                <a:gd name="T15" fmla="*/ 1 h 5"/>
                <a:gd name="T16" fmla="*/ 6 w 9"/>
                <a:gd name="T17" fmla="*/ 0 h 5"/>
                <a:gd name="T18" fmla="*/ 5 w 9"/>
                <a:gd name="T19" fmla="*/ 0 h 5"/>
                <a:gd name="T20" fmla="*/ 5 w 9"/>
                <a:gd name="T21" fmla="*/ 1 h 5"/>
                <a:gd name="T22" fmla="*/ 5 w 9"/>
                <a:gd name="T23" fmla="*/ 1 h 5"/>
                <a:gd name="T24" fmla="*/ 5 w 9"/>
                <a:gd name="T25" fmla="*/ 1 h 5"/>
                <a:gd name="T26" fmla="*/ 5 w 9"/>
                <a:gd name="T27" fmla="*/ 1 h 5"/>
                <a:gd name="T28" fmla="*/ 5 w 9"/>
                <a:gd name="T29" fmla="*/ 0 h 5"/>
                <a:gd name="T30" fmla="*/ 5 w 9"/>
                <a:gd name="T31" fmla="*/ 0 h 5"/>
                <a:gd name="T32" fmla="*/ 5 w 9"/>
                <a:gd name="T33" fmla="*/ 0 h 5"/>
                <a:gd name="T34" fmla="*/ 4 w 9"/>
                <a:gd name="T35" fmla="*/ 1 h 5"/>
                <a:gd name="T36" fmla="*/ 4 w 9"/>
                <a:gd name="T37" fmla="*/ 1 h 5"/>
                <a:gd name="T38" fmla="*/ 3 w 9"/>
                <a:gd name="T39" fmla="*/ 1 h 5"/>
                <a:gd name="T40" fmla="*/ 3 w 9"/>
                <a:gd name="T41" fmla="*/ 1 h 5"/>
                <a:gd name="T42" fmla="*/ 4 w 9"/>
                <a:gd name="T43" fmla="*/ 1 h 5"/>
                <a:gd name="T44" fmla="*/ 4 w 9"/>
                <a:gd name="T45" fmla="*/ 1 h 5"/>
                <a:gd name="T46" fmla="*/ 4 w 9"/>
                <a:gd name="T47" fmla="*/ 1 h 5"/>
                <a:gd name="T48" fmla="*/ 3 w 9"/>
                <a:gd name="T49" fmla="*/ 1 h 5"/>
                <a:gd name="T50" fmla="*/ 3 w 9"/>
                <a:gd name="T51" fmla="*/ 1 h 5"/>
                <a:gd name="T52" fmla="*/ 3 w 9"/>
                <a:gd name="T53" fmla="*/ 1 h 5"/>
                <a:gd name="T54" fmla="*/ 3 w 9"/>
                <a:gd name="T55" fmla="*/ 1 h 5"/>
                <a:gd name="T56" fmla="*/ 3 w 9"/>
                <a:gd name="T57" fmla="*/ 1 h 5"/>
                <a:gd name="T58" fmla="*/ 2 w 9"/>
                <a:gd name="T59" fmla="*/ 1 h 5"/>
                <a:gd name="T60" fmla="*/ 2 w 9"/>
                <a:gd name="T61" fmla="*/ 2 h 5"/>
                <a:gd name="T62" fmla="*/ 2 w 9"/>
                <a:gd name="T63" fmla="*/ 1 h 5"/>
                <a:gd name="T64" fmla="*/ 1 w 9"/>
                <a:gd name="T65" fmla="*/ 2 h 5"/>
                <a:gd name="T66" fmla="*/ 1 w 9"/>
                <a:gd name="T67" fmla="*/ 2 h 5"/>
                <a:gd name="T68" fmla="*/ 1 w 9"/>
                <a:gd name="T69" fmla="*/ 2 h 5"/>
                <a:gd name="T70" fmla="*/ 0 w 9"/>
                <a:gd name="T71" fmla="*/ 3 h 5"/>
                <a:gd name="T72" fmla="*/ 1 w 9"/>
                <a:gd name="T73" fmla="*/ 3 h 5"/>
                <a:gd name="T74" fmla="*/ 1 w 9"/>
                <a:gd name="T75" fmla="*/ 3 h 5"/>
                <a:gd name="T76" fmla="*/ 2 w 9"/>
                <a:gd name="T77" fmla="*/ 2 h 5"/>
                <a:gd name="T78" fmla="*/ 2 w 9"/>
                <a:gd name="T79" fmla="*/ 3 h 5"/>
                <a:gd name="T80" fmla="*/ 3 w 9"/>
                <a:gd name="T81" fmla="*/ 3 h 5"/>
                <a:gd name="T82" fmla="*/ 3 w 9"/>
                <a:gd name="T83" fmla="*/ 3 h 5"/>
                <a:gd name="T84" fmla="*/ 4 w 9"/>
                <a:gd name="T85" fmla="*/ 4 h 5"/>
                <a:gd name="T86" fmla="*/ 5 w 9"/>
                <a:gd name="T87" fmla="*/ 4 h 5"/>
                <a:gd name="T88" fmla="*/ 5 w 9"/>
                <a:gd name="T89" fmla="*/ 5 h 5"/>
                <a:gd name="T90" fmla="*/ 5 w 9"/>
                <a:gd name="T91" fmla="*/ 5 h 5"/>
                <a:gd name="T92" fmla="*/ 5 w 9"/>
                <a:gd name="T93" fmla="*/ 5 h 5"/>
                <a:gd name="T94" fmla="*/ 6 w 9"/>
                <a:gd name="T95" fmla="*/ 5 h 5"/>
                <a:gd name="T96" fmla="*/ 6 w 9"/>
                <a:gd name="T97" fmla="*/ 5 h 5"/>
                <a:gd name="T98" fmla="*/ 6 w 9"/>
                <a:gd name="T99" fmla="*/ 4 h 5"/>
                <a:gd name="T100" fmla="*/ 7 w 9"/>
                <a:gd name="T101" fmla="*/ 4 h 5"/>
                <a:gd name="T102" fmla="*/ 7 w 9"/>
                <a:gd name="T103" fmla="*/ 4 h 5"/>
                <a:gd name="T104" fmla="*/ 7 w 9"/>
                <a:gd name="T105" fmla="*/ 4 h 5"/>
                <a:gd name="T106" fmla="*/ 7 w 9"/>
                <a:gd name="T107" fmla="*/ 4 h 5"/>
                <a:gd name="T108" fmla="*/ 7 w 9"/>
                <a:gd name="T109" fmla="*/ 3 h 5"/>
                <a:gd name="T110" fmla="*/ 8 w 9"/>
                <a:gd name="T111" fmla="*/ 3 h 5"/>
                <a:gd name="T112" fmla="*/ 8 w 9"/>
                <a:gd name="T113" fmla="*/ 2 h 5"/>
                <a:gd name="T114" fmla="*/ 9 w 9"/>
                <a:gd name="T115" fmla="*/ 2 h 5"/>
                <a:gd name="T116" fmla="*/ 8 w 9"/>
                <a:gd name="T117" fmla="*/ 2 h 5"/>
                <a:gd name="T118" fmla="*/ 8 w 9"/>
                <a:gd name="T119" fmla="*/ 2 h 5"/>
                <a:gd name="T120" fmla="*/ 8 w 9"/>
                <a:gd name="T121" fmla="*/ 2 h 5"/>
                <a:gd name="T122" fmla="*/ 8 w 9"/>
                <a:gd name="T1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 h="5">
                  <a:moveTo>
                    <a:pt x="8" y="2"/>
                  </a:move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7" y="1"/>
                    <a:pt x="7" y="1"/>
                  </a:cubicBezTo>
                  <a:cubicBezTo>
                    <a:pt x="7" y="1"/>
                    <a:pt x="7" y="1"/>
                    <a:pt x="7" y="1"/>
                  </a:cubicBezTo>
                  <a:cubicBezTo>
                    <a:pt x="7" y="1"/>
                    <a:pt x="7" y="1"/>
                    <a:pt x="7" y="1"/>
                  </a:cubicBezTo>
                  <a:cubicBezTo>
                    <a:pt x="7" y="1"/>
                    <a:pt x="7" y="1"/>
                    <a:pt x="7" y="1"/>
                  </a:cubicBezTo>
                  <a:cubicBezTo>
                    <a:pt x="7"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5" y="0"/>
                  </a:cubicBezTo>
                  <a:cubicBezTo>
                    <a:pt x="5" y="0"/>
                    <a:pt x="5" y="0"/>
                    <a:pt x="5" y="0"/>
                  </a:cubicBezTo>
                  <a:cubicBezTo>
                    <a:pt x="5" y="0"/>
                    <a:pt x="5" y="0"/>
                    <a:pt x="5" y="0"/>
                  </a:cubicBezTo>
                  <a:cubicBezTo>
                    <a:pt x="5" y="0"/>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0"/>
                    <a:pt x="5" y="0"/>
                  </a:cubicBezTo>
                  <a:cubicBezTo>
                    <a:pt x="5" y="0"/>
                    <a:pt x="5" y="0"/>
                    <a:pt x="5" y="0"/>
                  </a:cubicBezTo>
                  <a:cubicBezTo>
                    <a:pt x="5" y="0"/>
                    <a:pt x="5" y="0"/>
                    <a:pt x="5" y="0"/>
                  </a:cubicBezTo>
                  <a:cubicBezTo>
                    <a:pt x="5" y="0"/>
                    <a:pt x="5" y="0"/>
                    <a:pt x="5" y="0"/>
                  </a:cubicBezTo>
                  <a:cubicBezTo>
                    <a:pt x="5" y="0"/>
                    <a:pt x="5" y="0"/>
                    <a:pt x="5" y="0"/>
                  </a:cubicBezTo>
                  <a:cubicBezTo>
                    <a:pt x="5" y="0"/>
                    <a:pt x="4" y="0"/>
                    <a:pt x="4" y="0"/>
                  </a:cubicBezTo>
                  <a:cubicBezTo>
                    <a:pt x="4" y="0"/>
                    <a:pt x="4" y="1"/>
                    <a:pt x="4"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2"/>
                    <a:pt x="2" y="2"/>
                  </a:cubicBezTo>
                  <a:cubicBezTo>
                    <a:pt x="2" y="2"/>
                    <a:pt x="2" y="2"/>
                    <a:pt x="2" y="2"/>
                  </a:cubicBezTo>
                  <a:cubicBezTo>
                    <a:pt x="2" y="2"/>
                    <a:pt x="2" y="2"/>
                    <a:pt x="2" y="1"/>
                  </a:cubicBezTo>
                  <a:cubicBezTo>
                    <a:pt x="2"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3"/>
                  </a:cubicBezTo>
                  <a:cubicBezTo>
                    <a:pt x="1" y="3"/>
                    <a:pt x="0" y="3"/>
                    <a:pt x="0" y="3"/>
                  </a:cubicBezTo>
                  <a:cubicBezTo>
                    <a:pt x="0" y="3"/>
                    <a:pt x="1" y="3"/>
                    <a:pt x="1" y="3"/>
                  </a:cubicBezTo>
                  <a:cubicBezTo>
                    <a:pt x="1" y="3"/>
                    <a:pt x="1" y="3"/>
                    <a:pt x="1" y="3"/>
                  </a:cubicBezTo>
                  <a:cubicBezTo>
                    <a:pt x="1" y="3"/>
                    <a:pt x="1" y="3"/>
                    <a:pt x="1" y="3"/>
                  </a:cubicBezTo>
                  <a:cubicBezTo>
                    <a:pt x="1" y="3"/>
                    <a:pt x="1" y="3"/>
                    <a:pt x="1" y="3"/>
                  </a:cubicBezTo>
                  <a:cubicBezTo>
                    <a:pt x="1" y="3"/>
                    <a:pt x="2" y="2"/>
                    <a:pt x="2" y="2"/>
                  </a:cubicBezTo>
                  <a:cubicBezTo>
                    <a:pt x="2" y="2"/>
                    <a:pt x="2" y="2"/>
                    <a:pt x="2" y="2"/>
                  </a:cubicBezTo>
                  <a:cubicBezTo>
                    <a:pt x="2" y="2"/>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4" y="4"/>
                  </a:cubicBezTo>
                  <a:cubicBezTo>
                    <a:pt x="4" y="4"/>
                    <a:pt x="4" y="4"/>
                    <a:pt x="4" y="4"/>
                  </a:cubicBezTo>
                  <a:cubicBezTo>
                    <a:pt x="4" y="4"/>
                    <a:pt x="4" y="4"/>
                    <a:pt x="4" y="4"/>
                  </a:cubicBezTo>
                  <a:cubicBezTo>
                    <a:pt x="4"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8" y="3"/>
                    <a:pt x="8" y="3"/>
                  </a:cubicBezTo>
                  <a:cubicBezTo>
                    <a:pt x="8" y="2"/>
                    <a:pt x="8" y="2"/>
                    <a:pt x="8" y="3"/>
                  </a:cubicBezTo>
                  <a:cubicBezTo>
                    <a:pt x="8" y="3"/>
                    <a:pt x="8" y="2"/>
                    <a:pt x="8" y="2"/>
                  </a:cubicBezTo>
                  <a:cubicBezTo>
                    <a:pt x="8" y="2"/>
                    <a:pt x="8" y="2"/>
                    <a:pt x="9" y="2"/>
                  </a:cubicBezTo>
                  <a:cubicBezTo>
                    <a:pt x="9" y="2"/>
                    <a:pt x="9" y="2"/>
                    <a:pt x="9" y="2"/>
                  </a:cubicBezTo>
                  <a:cubicBezTo>
                    <a:pt x="9" y="2"/>
                    <a:pt x="9" y="2"/>
                    <a:pt x="9" y="2"/>
                  </a:cubicBezTo>
                  <a:cubicBezTo>
                    <a:pt x="9"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58" name="Freeform 1601"/>
            <p:cNvSpPr>
              <a:spLocks/>
            </p:cNvSpPr>
            <p:nvPr/>
          </p:nvSpPr>
          <p:spPr bwMode="auto">
            <a:xfrm>
              <a:off x="5064125" y="79470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59" name="Freeform 1602"/>
            <p:cNvSpPr>
              <a:spLocks/>
            </p:cNvSpPr>
            <p:nvPr/>
          </p:nvSpPr>
          <p:spPr bwMode="auto">
            <a:xfrm>
              <a:off x="5005387" y="7789863"/>
              <a:ext cx="4762" cy="7938"/>
            </a:xfrm>
            <a:custGeom>
              <a:avLst/>
              <a:gdLst>
                <a:gd name="T0" fmla="*/ 0 w 4"/>
                <a:gd name="T1" fmla="*/ 5 h 7"/>
                <a:gd name="T2" fmla="*/ 0 w 4"/>
                <a:gd name="T3" fmla="*/ 5 h 7"/>
                <a:gd name="T4" fmla="*/ 1 w 4"/>
                <a:gd name="T5" fmla="*/ 6 h 7"/>
                <a:gd name="T6" fmla="*/ 1 w 4"/>
                <a:gd name="T7" fmla="*/ 6 h 7"/>
                <a:gd name="T8" fmla="*/ 1 w 4"/>
                <a:gd name="T9" fmla="*/ 7 h 7"/>
                <a:gd name="T10" fmla="*/ 1 w 4"/>
                <a:gd name="T11" fmla="*/ 7 h 7"/>
                <a:gd name="T12" fmla="*/ 2 w 4"/>
                <a:gd name="T13" fmla="*/ 7 h 7"/>
                <a:gd name="T14" fmla="*/ 2 w 4"/>
                <a:gd name="T15" fmla="*/ 7 h 7"/>
                <a:gd name="T16" fmla="*/ 2 w 4"/>
                <a:gd name="T17" fmla="*/ 7 h 7"/>
                <a:gd name="T18" fmla="*/ 3 w 4"/>
                <a:gd name="T19" fmla="*/ 7 h 7"/>
                <a:gd name="T20" fmla="*/ 3 w 4"/>
                <a:gd name="T21" fmla="*/ 7 h 7"/>
                <a:gd name="T22" fmla="*/ 4 w 4"/>
                <a:gd name="T23" fmla="*/ 7 h 7"/>
                <a:gd name="T24" fmla="*/ 4 w 4"/>
                <a:gd name="T25" fmla="*/ 7 h 7"/>
                <a:gd name="T26" fmla="*/ 4 w 4"/>
                <a:gd name="T27" fmla="*/ 7 h 7"/>
                <a:gd name="T28" fmla="*/ 4 w 4"/>
                <a:gd name="T29" fmla="*/ 6 h 7"/>
                <a:gd name="T30" fmla="*/ 4 w 4"/>
                <a:gd name="T31" fmla="*/ 6 h 7"/>
                <a:gd name="T32" fmla="*/ 4 w 4"/>
                <a:gd name="T33" fmla="*/ 6 h 7"/>
                <a:gd name="T34" fmla="*/ 4 w 4"/>
                <a:gd name="T35" fmla="*/ 5 h 7"/>
                <a:gd name="T36" fmla="*/ 4 w 4"/>
                <a:gd name="T37" fmla="*/ 5 h 7"/>
                <a:gd name="T38" fmla="*/ 4 w 4"/>
                <a:gd name="T39" fmla="*/ 5 h 7"/>
                <a:gd name="T40" fmla="*/ 4 w 4"/>
                <a:gd name="T41" fmla="*/ 4 h 7"/>
                <a:gd name="T42" fmla="*/ 4 w 4"/>
                <a:gd name="T43" fmla="*/ 4 h 7"/>
                <a:gd name="T44" fmla="*/ 3 w 4"/>
                <a:gd name="T45" fmla="*/ 4 h 7"/>
                <a:gd name="T46" fmla="*/ 4 w 4"/>
                <a:gd name="T47" fmla="*/ 3 h 7"/>
                <a:gd name="T48" fmla="*/ 4 w 4"/>
                <a:gd name="T49" fmla="*/ 3 h 7"/>
                <a:gd name="T50" fmla="*/ 4 w 4"/>
                <a:gd name="T51" fmla="*/ 2 h 7"/>
                <a:gd name="T52" fmla="*/ 4 w 4"/>
                <a:gd name="T53" fmla="*/ 2 h 7"/>
                <a:gd name="T54" fmla="*/ 4 w 4"/>
                <a:gd name="T55" fmla="*/ 1 h 7"/>
                <a:gd name="T56" fmla="*/ 3 w 4"/>
                <a:gd name="T57" fmla="*/ 1 h 7"/>
                <a:gd name="T58" fmla="*/ 3 w 4"/>
                <a:gd name="T59" fmla="*/ 0 h 7"/>
                <a:gd name="T60" fmla="*/ 2 w 4"/>
                <a:gd name="T61" fmla="*/ 0 h 7"/>
                <a:gd name="T62" fmla="*/ 2 w 4"/>
                <a:gd name="T63" fmla="*/ 0 h 7"/>
                <a:gd name="T64" fmla="*/ 2 w 4"/>
                <a:gd name="T65" fmla="*/ 0 h 7"/>
                <a:gd name="T66" fmla="*/ 1 w 4"/>
                <a:gd name="T67" fmla="*/ 1 h 7"/>
                <a:gd name="T68" fmla="*/ 1 w 4"/>
                <a:gd name="T69" fmla="*/ 1 h 7"/>
                <a:gd name="T70" fmla="*/ 0 w 4"/>
                <a:gd name="T71" fmla="*/ 1 h 7"/>
                <a:gd name="T72" fmla="*/ 0 w 4"/>
                <a:gd name="T73" fmla="*/ 2 h 7"/>
                <a:gd name="T74" fmla="*/ 0 w 4"/>
                <a:gd name="T75" fmla="*/ 3 h 7"/>
                <a:gd name="T76" fmla="*/ 0 w 4"/>
                <a:gd name="T77" fmla="*/ 3 h 7"/>
                <a:gd name="T78" fmla="*/ 1 w 4"/>
                <a:gd name="T79" fmla="*/ 4 h 7"/>
                <a:gd name="T80" fmla="*/ 1 w 4"/>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7">
                  <a:moveTo>
                    <a:pt x="1" y="5"/>
                  </a:moveTo>
                  <a:cubicBezTo>
                    <a:pt x="0" y="5"/>
                    <a:pt x="0" y="5"/>
                    <a:pt x="0" y="5"/>
                  </a:cubicBezTo>
                  <a:cubicBezTo>
                    <a:pt x="0" y="5"/>
                    <a:pt x="0" y="5"/>
                    <a:pt x="0" y="5"/>
                  </a:cubicBezTo>
                  <a:cubicBezTo>
                    <a:pt x="0" y="5"/>
                    <a:pt x="0" y="5"/>
                    <a:pt x="0" y="5"/>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4" y="4"/>
                  </a:cubicBezTo>
                  <a:cubicBezTo>
                    <a:pt x="4" y="4"/>
                    <a:pt x="4" y="4"/>
                    <a:pt x="4" y="3"/>
                  </a:cubicBezTo>
                  <a:cubicBezTo>
                    <a:pt x="4" y="3"/>
                    <a:pt x="4" y="3"/>
                    <a:pt x="4" y="3"/>
                  </a:cubicBezTo>
                  <a:cubicBezTo>
                    <a:pt x="4" y="3"/>
                    <a:pt x="4" y="3"/>
                    <a:pt x="4" y="3"/>
                  </a:cubicBezTo>
                  <a:cubicBezTo>
                    <a:pt x="4" y="3"/>
                    <a:pt x="4" y="3"/>
                    <a:pt x="4" y="3"/>
                  </a:cubicBezTo>
                  <a:cubicBezTo>
                    <a:pt x="4" y="3"/>
                    <a:pt x="4" y="2"/>
                    <a:pt x="4" y="2"/>
                  </a:cubicBezTo>
                  <a:cubicBezTo>
                    <a:pt x="4" y="2"/>
                    <a:pt x="4" y="2"/>
                    <a:pt x="4" y="2"/>
                  </a:cubicBezTo>
                  <a:cubicBezTo>
                    <a:pt x="4" y="2"/>
                    <a:pt x="4" y="2"/>
                    <a:pt x="4" y="2"/>
                  </a:cubicBezTo>
                  <a:cubicBezTo>
                    <a:pt x="4" y="2"/>
                    <a:pt x="4" y="2"/>
                    <a:pt x="4" y="2"/>
                  </a:cubicBezTo>
                  <a:cubicBezTo>
                    <a:pt x="4" y="2"/>
                    <a:pt x="4" y="2"/>
                    <a:pt x="4" y="1"/>
                  </a:cubicBezTo>
                  <a:cubicBezTo>
                    <a:pt x="4" y="1"/>
                    <a:pt x="3" y="1"/>
                    <a:pt x="3" y="1"/>
                  </a:cubicBezTo>
                  <a:cubicBezTo>
                    <a:pt x="3" y="1"/>
                    <a:pt x="3" y="1"/>
                    <a:pt x="3" y="1"/>
                  </a:cubicBezTo>
                  <a:cubicBezTo>
                    <a:pt x="3" y="1"/>
                    <a:pt x="3" y="1"/>
                    <a:pt x="3" y="1"/>
                  </a:cubicBezTo>
                  <a:cubicBezTo>
                    <a:pt x="3" y="1"/>
                    <a:pt x="3" y="0"/>
                    <a:pt x="3" y="0"/>
                  </a:cubicBezTo>
                  <a:cubicBezTo>
                    <a:pt x="2" y="0"/>
                    <a:pt x="2" y="0"/>
                    <a:pt x="2" y="0"/>
                  </a:cubicBezTo>
                  <a:cubicBezTo>
                    <a:pt x="2" y="0"/>
                    <a:pt x="2" y="0"/>
                    <a:pt x="2" y="0"/>
                  </a:cubicBezTo>
                  <a:cubicBezTo>
                    <a:pt x="2" y="0"/>
                    <a:pt x="2" y="0"/>
                    <a:pt x="2" y="0"/>
                  </a:cubicBezTo>
                  <a:cubicBezTo>
                    <a:pt x="2" y="0"/>
                    <a:pt x="2" y="0"/>
                    <a:pt x="2" y="0"/>
                  </a:cubicBezTo>
                  <a:cubicBezTo>
                    <a:pt x="2" y="0"/>
                    <a:pt x="2" y="1"/>
                    <a:pt x="2" y="1"/>
                  </a:cubicBezTo>
                  <a:cubicBezTo>
                    <a:pt x="2" y="1"/>
                    <a:pt x="2" y="1"/>
                    <a:pt x="2" y="0"/>
                  </a:cubicBezTo>
                  <a:cubicBezTo>
                    <a:pt x="1" y="0"/>
                    <a:pt x="1" y="0"/>
                    <a:pt x="1" y="0"/>
                  </a:cubicBezTo>
                  <a:cubicBezTo>
                    <a:pt x="1" y="0"/>
                    <a:pt x="1" y="1"/>
                    <a:pt x="1" y="1"/>
                  </a:cubicBezTo>
                  <a:cubicBezTo>
                    <a:pt x="1" y="1"/>
                    <a:pt x="1" y="1"/>
                    <a:pt x="1" y="1"/>
                  </a:cubicBezTo>
                  <a:cubicBezTo>
                    <a:pt x="1" y="1"/>
                    <a:pt x="1" y="1"/>
                    <a:pt x="1" y="1"/>
                  </a:cubicBezTo>
                  <a:cubicBezTo>
                    <a:pt x="1" y="1"/>
                    <a:pt x="1" y="1"/>
                    <a:pt x="0" y="1"/>
                  </a:cubicBezTo>
                  <a:cubicBezTo>
                    <a:pt x="0"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3"/>
                    <a:pt x="0" y="3"/>
                  </a:cubicBezTo>
                  <a:cubicBezTo>
                    <a:pt x="0" y="3"/>
                    <a:pt x="0" y="3"/>
                    <a:pt x="0" y="3"/>
                  </a:cubicBezTo>
                  <a:cubicBezTo>
                    <a:pt x="0" y="4"/>
                    <a:pt x="0" y="4"/>
                    <a:pt x="0" y="4"/>
                  </a:cubicBezTo>
                  <a:cubicBezTo>
                    <a:pt x="0" y="4"/>
                    <a:pt x="1" y="4"/>
                    <a:pt x="1" y="4"/>
                  </a:cubicBezTo>
                  <a:cubicBezTo>
                    <a:pt x="1" y="4"/>
                    <a:pt x="1" y="4"/>
                    <a:pt x="1" y="4"/>
                  </a:cubicBez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60" name="Freeform 1603"/>
            <p:cNvSpPr>
              <a:spLocks/>
            </p:cNvSpPr>
            <p:nvPr/>
          </p:nvSpPr>
          <p:spPr bwMode="auto">
            <a:xfrm>
              <a:off x="5116512" y="7923213"/>
              <a:ext cx="4762" cy="1588"/>
            </a:xfrm>
            <a:custGeom>
              <a:avLst/>
              <a:gdLst>
                <a:gd name="T0" fmla="*/ 1 w 4"/>
                <a:gd name="T1" fmla="*/ 2 h 2"/>
                <a:gd name="T2" fmla="*/ 1 w 4"/>
                <a:gd name="T3" fmla="*/ 2 h 2"/>
                <a:gd name="T4" fmla="*/ 1 w 4"/>
                <a:gd name="T5" fmla="*/ 2 h 2"/>
                <a:gd name="T6" fmla="*/ 1 w 4"/>
                <a:gd name="T7" fmla="*/ 2 h 2"/>
                <a:gd name="T8" fmla="*/ 1 w 4"/>
                <a:gd name="T9" fmla="*/ 2 h 2"/>
                <a:gd name="T10" fmla="*/ 1 w 4"/>
                <a:gd name="T11" fmla="*/ 2 h 2"/>
                <a:gd name="T12" fmla="*/ 1 w 4"/>
                <a:gd name="T13" fmla="*/ 2 h 2"/>
                <a:gd name="T14" fmla="*/ 2 w 4"/>
                <a:gd name="T15" fmla="*/ 2 h 2"/>
                <a:gd name="T16" fmla="*/ 2 w 4"/>
                <a:gd name="T17" fmla="*/ 2 h 2"/>
                <a:gd name="T18" fmla="*/ 2 w 4"/>
                <a:gd name="T19" fmla="*/ 2 h 2"/>
                <a:gd name="T20" fmla="*/ 2 w 4"/>
                <a:gd name="T21" fmla="*/ 2 h 2"/>
                <a:gd name="T22" fmla="*/ 2 w 4"/>
                <a:gd name="T23" fmla="*/ 2 h 2"/>
                <a:gd name="T24" fmla="*/ 2 w 4"/>
                <a:gd name="T25" fmla="*/ 2 h 2"/>
                <a:gd name="T26" fmla="*/ 2 w 4"/>
                <a:gd name="T27" fmla="*/ 2 h 2"/>
                <a:gd name="T28" fmla="*/ 2 w 4"/>
                <a:gd name="T29" fmla="*/ 2 h 2"/>
                <a:gd name="T30" fmla="*/ 2 w 4"/>
                <a:gd name="T31" fmla="*/ 2 h 2"/>
                <a:gd name="T32" fmla="*/ 3 w 4"/>
                <a:gd name="T33" fmla="*/ 2 h 2"/>
                <a:gd name="T34" fmla="*/ 3 w 4"/>
                <a:gd name="T35" fmla="*/ 2 h 2"/>
                <a:gd name="T36" fmla="*/ 3 w 4"/>
                <a:gd name="T37" fmla="*/ 2 h 2"/>
                <a:gd name="T38" fmla="*/ 3 w 4"/>
                <a:gd name="T39" fmla="*/ 2 h 2"/>
                <a:gd name="T40" fmla="*/ 3 w 4"/>
                <a:gd name="T41" fmla="*/ 2 h 2"/>
                <a:gd name="T42" fmla="*/ 3 w 4"/>
                <a:gd name="T43" fmla="*/ 2 h 2"/>
                <a:gd name="T44" fmla="*/ 3 w 4"/>
                <a:gd name="T45" fmla="*/ 2 h 2"/>
                <a:gd name="T46" fmla="*/ 3 w 4"/>
                <a:gd name="T47" fmla="*/ 2 h 2"/>
                <a:gd name="T48" fmla="*/ 3 w 4"/>
                <a:gd name="T49" fmla="*/ 2 h 2"/>
                <a:gd name="T50" fmla="*/ 3 w 4"/>
                <a:gd name="T51" fmla="*/ 2 h 2"/>
                <a:gd name="T52" fmla="*/ 4 w 4"/>
                <a:gd name="T53" fmla="*/ 2 h 2"/>
                <a:gd name="T54" fmla="*/ 4 w 4"/>
                <a:gd name="T55" fmla="*/ 2 h 2"/>
                <a:gd name="T56" fmla="*/ 4 w 4"/>
                <a:gd name="T57" fmla="*/ 2 h 2"/>
                <a:gd name="T58" fmla="*/ 4 w 4"/>
                <a:gd name="T59" fmla="*/ 1 h 2"/>
                <a:gd name="T60" fmla="*/ 3 w 4"/>
                <a:gd name="T61" fmla="*/ 1 h 2"/>
                <a:gd name="T62" fmla="*/ 3 w 4"/>
                <a:gd name="T63" fmla="*/ 1 h 2"/>
                <a:gd name="T64" fmla="*/ 3 w 4"/>
                <a:gd name="T65" fmla="*/ 1 h 2"/>
                <a:gd name="T66" fmla="*/ 3 w 4"/>
                <a:gd name="T67" fmla="*/ 1 h 2"/>
                <a:gd name="T68" fmla="*/ 2 w 4"/>
                <a:gd name="T69" fmla="*/ 0 h 2"/>
                <a:gd name="T70" fmla="*/ 2 w 4"/>
                <a:gd name="T71" fmla="*/ 0 h 2"/>
                <a:gd name="T72" fmla="*/ 2 w 4"/>
                <a:gd name="T73" fmla="*/ 0 h 2"/>
                <a:gd name="T74" fmla="*/ 1 w 4"/>
                <a:gd name="T75" fmla="*/ 0 h 2"/>
                <a:gd name="T76" fmla="*/ 1 w 4"/>
                <a:gd name="T77" fmla="*/ 0 h 2"/>
                <a:gd name="T78" fmla="*/ 1 w 4"/>
                <a:gd name="T79" fmla="*/ 0 h 2"/>
                <a:gd name="T80" fmla="*/ 0 w 4"/>
                <a:gd name="T81" fmla="*/ 0 h 2"/>
                <a:gd name="T82" fmla="*/ 0 w 4"/>
                <a:gd name="T83" fmla="*/ 0 h 2"/>
                <a:gd name="T84" fmla="*/ 0 w 4"/>
                <a:gd name="T85" fmla="*/ 0 h 2"/>
                <a:gd name="T86" fmla="*/ 0 w 4"/>
                <a:gd name="T87" fmla="*/ 0 h 2"/>
                <a:gd name="T88" fmla="*/ 0 w 4"/>
                <a:gd name="T89" fmla="*/ 1 h 2"/>
                <a:gd name="T90" fmla="*/ 0 w 4"/>
                <a:gd name="T91" fmla="*/ 1 h 2"/>
                <a:gd name="T92" fmla="*/ 0 w 4"/>
                <a:gd name="T93" fmla="*/ 1 h 2"/>
                <a:gd name="T94" fmla="*/ 0 w 4"/>
                <a:gd name="T95" fmla="*/ 1 h 2"/>
                <a:gd name="T96" fmla="*/ 1 w 4"/>
                <a:gd name="T97" fmla="*/ 2 h 2"/>
                <a:gd name="T98" fmla="*/ 1 w 4"/>
                <a:gd name="T9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 h="2">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2"/>
                    <a:pt x="1" y="2"/>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61" name="Freeform 1604"/>
            <p:cNvSpPr>
              <a:spLocks/>
            </p:cNvSpPr>
            <p:nvPr/>
          </p:nvSpPr>
          <p:spPr bwMode="auto">
            <a:xfrm>
              <a:off x="5113337" y="7920038"/>
              <a:ext cx="3175" cy="1588"/>
            </a:xfrm>
            <a:custGeom>
              <a:avLst/>
              <a:gdLst>
                <a:gd name="T0" fmla="*/ 0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2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0 w 2"/>
                <a:gd name="T43" fmla="*/ 1 h 1"/>
                <a:gd name="T44" fmla="*/ 0 w 2"/>
                <a:gd name="T45" fmla="*/ 0 h 1"/>
                <a:gd name="T46" fmla="*/ 0 w 2"/>
                <a:gd name="T47" fmla="*/ 0 h 1"/>
                <a:gd name="T48" fmla="*/ 0 w 2"/>
                <a:gd name="T49" fmla="*/ 0 h 1"/>
                <a:gd name="T50" fmla="*/ 0 w 2"/>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1"/>
                    <a:pt x="0" y="1"/>
                  </a:cubicBezTo>
                  <a:cubicBezTo>
                    <a:pt x="0" y="1"/>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62" name="Freeform 1605"/>
            <p:cNvSpPr>
              <a:spLocks/>
            </p:cNvSpPr>
            <p:nvPr/>
          </p:nvSpPr>
          <p:spPr bwMode="auto">
            <a:xfrm>
              <a:off x="5116512" y="7915275"/>
              <a:ext cx="1587" cy="0"/>
            </a:xfrm>
            <a:custGeom>
              <a:avLst/>
              <a:gdLst>
                <a:gd name="T0" fmla="*/ 0 w 1"/>
                <a:gd name="T1" fmla="*/ 0 w 1"/>
                <a:gd name="T2" fmla="*/ 0 w 1"/>
                <a:gd name="T3" fmla="*/ 0 w 1"/>
                <a:gd name="T4" fmla="*/ 0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63" name="Freeform 1606"/>
            <p:cNvSpPr>
              <a:spLocks/>
            </p:cNvSpPr>
            <p:nvPr/>
          </p:nvSpPr>
          <p:spPr bwMode="auto">
            <a:xfrm>
              <a:off x="5116512" y="7915275"/>
              <a:ext cx="0" cy="0"/>
            </a:xfrm>
            <a:custGeom>
              <a:avLst/>
              <a:gdLst>
                <a:gd name="T0" fmla="*/ 1 w 1"/>
                <a:gd name="T1" fmla="*/ 1 w 1"/>
                <a:gd name="T2" fmla="*/ 1 w 1"/>
                <a:gd name="T3" fmla="*/ 1 w 1"/>
                <a:gd name="T4" fmla="*/ 1 w 1"/>
                <a:gd name="T5" fmla="*/ 1 w 1"/>
                <a:gd name="T6" fmla="*/ 1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64" name="Freeform 1607"/>
            <p:cNvSpPr>
              <a:spLocks/>
            </p:cNvSpPr>
            <p:nvPr/>
          </p:nvSpPr>
          <p:spPr bwMode="auto">
            <a:xfrm>
              <a:off x="5119687" y="7916863"/>
              <a:ext cx="1587" cy="3175"/>
            </a:xfrm>
            <a:custGeom>
              <a:avLst/>
              <a:gdLst>
                <a:gd name="T0" fmla="*/ 0 w 1"/>
                <a:gd name="T1" fmla="*/ 1 h 2"/>
                <a:gd name="T2" fmla="*/ 0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0 h 2"/>
                <a:gd name="T16" fmla="*/ 1 w 1"/>
                <a:gd name="T17" fmla="*/ 0 h 2"/>
                <a:gd name="T18" fmla="*/ 1 w 1"/>
                <a:gd name="T19" fmla="*/ 1 h 2"/>
                <a:gd name="T20" fmla="*/ 1 w 1"/>
                <a:gd name="T21" fmla="*/ 1 h 2"/>
                <a:gd name="T22" fmla="*/ 1 w 1"/>
                <a:gd name="T23" fmla="*/ 1 h 2"/>
                <a:gd name="T24" fmla="*/ 1 w 1"/>
                <a:gd name="T25" fmla="*/ 1 h 2"/>
                <a:gd name="T26" fmla="*/ 1 w 1"/>
                <a:gd name="T27" fmla="*/ 1 h 2"/>
                <a:gd name="T28" fmla="*/ 1 w 1"/>
                <a:gd name="T29" fmla="*/ 2 h 2"/>
                <a:gd name="T30" fmla="*/ 1 w 1"/>
                <a:gd name="T31" fmla="*/ 2 h 2"/>
                <a:gd name="T32" fmla="*/ 0 w 1"/>
                <a:gd name="T33" fmla="*/ 2 h 2"/>
                <a:gd name="T34" fmla="*/ 0 w 1"/>
                <a:gd name="T35" fmla="*/ 2 h 2"/>
                <a:gd name="T36" fmla="*/ 0 w 1"/>
                <a:gd name="T37" fmla="*/ 2 h 2"/>
                <a:gd name="T38" fmla="*/ 0 w 1"/>
                <a:gd name="T39" fmla="*/ 2 h 2"/>
                <a:gd name="T40" fmla="*/ 0 w 1"/>
                <a:gd name="T41" fmla="*/ 2 h 2"/>
                <a:gd name="T42" fmla="*/ 0 w 1"/>
                <a:gd name="T43" fmla="*/ 2 h 2"/>
                <a:gd name="T44" fmla="*/ 0 w 1"/>
                <a:gd name="T45" fmla="*/ 2 h 2"/>
                <a:gd name="T46" fmla="*/ 0 w 1"/>
                <a:gd name="T47" fmla="*/ 2 h 2"/>
                <a:gd name="T48" fmla="*/ 0 w 1"/>
                <a:gd name="T49" fmla="*/ 1 h 2"/>
                <a:gd name="T50" fmla="*/ 0 w 1"/>
                <a:gd name="T51" fmla="*/ 1 h 2"/>
                <a:gd name="T52" fmla="*/ 0 w 1"/>
                <a:gd name="T53" fmla="*/ 1 h 2"/>
                <a:gd name="T54" fmla="*/ 0 w 1"/>
                <a:gd name="T55" fmla="*/ 1 h 2"/>
                <a:gd name="T56" fmla="*/ 0 w 1"/>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 h="2">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65" name="Freeform 1608"/>
            <p:cNvSpPr>
              <a:spLocks/>
            </p:cNvSpPr>
            <p:nvPr/>
          </p:nvSpPr>
          <p:spPr bwMode="auto">
            <a:xfrm>
              <a:off x="5118100" y="7918450"/>
              <a:ext cx="1587" cy="1588"/>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66" name="Freeform 1609"/>
            <p:cNvSpPr>
              <a:spLocks/>
            </p:cNvSpPr>
            <p:nvPr/>
          </p:nvSpPr>
          <p:spPr bwMode="auto">
            <a:xfrm>
              <a:off x="5119687" y="7912100"/>
              <a:ext cx="1587" cy="1588"/>
            </a:xfrm>
            <a:custGeom>
              <a:avLst/>
              <a:gdLst>
                <a:gd name="T0" fmla="*/ 1 w 2"/>
                <a:gd name="T1" fmla="*/ 0 h 1"/>
                <a:gd name="T2" fmla="*/ 1 w 2"/>
                <a:gd name="T3" fmla="*/ 1 h 1"/>
                <a:gd name="T4" fmla="*/ 1 w 2"/>
                <a:gd name="T5" fmla="*/ 1 h 1"/>
                <a:gd name="T6" fmla="*/ 1 w 2"/>
                <a:gd name="T7" fmla="*/ 1 h 1"/>
                <a:gd name="T8" fmla="*/ 1 w 2"/>
                <a:gd name="T9" fmla="*/ 1 h 1"/>
                <a:gd name="T10" fmla="*/ 0 w 2"/>
                <a:gd name="T11" fmla="*/ 1 h 1"/>
                <a:gd name="T12" fmla="*/ 0 w 2"/>
                <a:gd name="T13" fmla="*/ 0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2 w 2"/>
                <a:gd name="T27" fmla="*/ 0 h 1"/>
                <a:gd name="T28" fmla="*/ 2 w 2"/>
                <a:gd name="T29" fmla="*/ 0 h 1"/>
                <a:gd name="T30" fmla="*/ 2 w 2"/>
                <a:gd name="T31" fmla="*/ 0 h 1"/>
                <a:gd name="T32" fmla="*/ 2 w 2"/>
                <a:gd name="T33" fmla="*/ 0 h 1"/>
                <a:gd name="T34" fmla="*/ 2 w 2"/>
                <a:gd name="T35" fmla="*/ 0 h 1"/>
                <a:gd name="T36" fmla="*/ 2 w 2"/>
                <a:gd name="T37" fmla="*/ 0 h 1"/>
                <a:gd name="T38" fmla="*/ 2 w 2"/>
                <a:gd name="T39" fmla="*/ 0 h 1"/>
                <a:gd name="T40" fmla="*/ 1 w 2"/>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1">
                  <a:moveTo>
                    <a:pt x="1" y="0"/>
                  </a:move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67" name="Freeform 1610"/>
            <p:cNvSpPr>
              <a:spLocks/>
            </p:cNvSpPr>
            <p:nvPr/>
          </p:nvSpPr>
          <p:spPr bwMode="auto">
            <a:xfrm>
              <a:off x="5006975" y="7718425"/>
              <a:ext cx="1587"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68" name="Freeform 1611"/>
            <p:cNvSpPr>
              <a:spLocks/>
            </p:cNvSpPr>
            <p:nvPr/>
          </p:nvSpPr>
          <p:spPr bwMode="auto">
            <a:xfrm>
              <a:off x="5010150" y="77120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69" name="Freeform 1612"/>
            <p:cNvSpPr>
              <a:spLocks/>
            </p:cNvSpPr>
            <p:nvPr/>
          </p:nvSpPr>
          <p:spPr bwMode="auto">
            <a:xfrm>
              <a:off x="5011737" y="7707313"/>
              <a:ext cx="1587" cy="0"/>
            </a:xfrm>
            <a:custGeom>
              <a:avLst/>
              <a:gdLst>
                <a:gd name="T0" fmla="*/ 0 w 1"/>
                <a:gd name="T1" fmla="*/ 0 w 1"/>
                <a:gd name="T2" fmla="*/ 0 w 1"/>
                <a:gd name="T3" fmla="*/ 0 w 1"/>
                <a:gd name="T4" fmla="*/ 0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70" name="Freeform 1614"/>
            <p:cNvSpPr>
              <a:spLocks/>
            </p:cNvSpPr>
            <p:nvPr/>
          </p:nvSpPr>
          <p:spPr bwMode="auto">
            <a:xfrm>
              <a:off x="5026025" y="77025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71" name="Freeform 1615"/>
            <p:cNvSpPr>
              <a:spLocks/>
            </p:cNvSpPr>
            <p:nvPr/>
          </p:nvSpPr>
          <p:spPr bwMode="auto">
            <a:xfrm>
              <a:off x="4997450" y="7731125"/>
              <a:ext cx="1587" cy="317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0 w 1"/>
                <a:gd name="T33" fmla="*/ 2 h 2"/>
                <a:gd name="T34" fmla="*/ 0 w 1"/>
                <a:gd name="T35" fmla="*/ 2 h 2"/>
                <a:gd name="T36" fmla="*/ 0 w 1"/>
                <a:gd name="T37" fmla="*/ 2 h 2"/>
                <a:gd name="T38" fmla="*/ 0 w 1"/>
                <a:gd name="T39" fmla="*/ 2 h 2"/>
                <a:gd name="T40" fmla="*/ 0 w 1"/>
                <a:gd name="T41" fmla="*/ 2 h 2"/>
                <a:gd name="T42" fmla="*/ 0 w 1"/>
                <a:gd name="T43" fmla="*/ 2 h 2"/>
                <a:gd name="T44" fmla="*/ 0 w 1"/>
                <a:gd name="T45" fmla="*/ 2 h 2"/>
                <a:gd name="T46" fmla="*/ 0 w 1"/>
                <a:gd name="T47" fmla="*/ 2 h 2"/>
                <a:gd name="T48" fmla="*/ 0 w 1"/>
                <a:gd name="T49" fmla="*/ 2 h 2"/>
                <a:gd name="T50" fmla="*/ 1 w 1"/>
                <a:gd name="T51" fmla="*/ 2 h 2"/>
                <a:gd name="T52" fmla="*/ 1 w 1"/>
                <a:gd name="T53" fmla="*/ 2 h 2"/>
                <a:gd name="T54" fmla="*/ 1 w 1"/>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2">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1"/>
                    <a:pt x="1" y="1"/>
                  </a:cubicBezTo>
                  <a:cubicBezTo>
                    <a:pt x="1" y="1"/>
                    <a:pt x="1" y="1"/>
                    <a:pt x="1" y="1"/>
                  </a:cubicBezTo>
                  <a:cubicBezTo>
                    <a:pt x="1" y="1"/>
                    <a:pt x="1"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0" y="2"/>
                    <a:pt x="1" y="2"/>
                  </a:cubicBezTo>
                  <a:cubicBezTo>
                    <a:pt x="1" y="2"/>
                    <a:pt x="1" y="2"/>
                    <a:pt x="1"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72" name="Freeform 1616"/>
            <p:cNvSpPr>
              <a:spLocks/>
            </p:cNvSpPr>
            <p:nvPr/>
          </p:nvSpPr>
          <p:spPr bwMode="auto">
            <a:xfrm>
              <a:off x="4997450" y="77343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73" name="Freeform 1617"/>
            <p:cNvSpPr>
              <a:spLocks/>
            </p:cNvSpPr>
            <p:nvPr/>
          </p:nvSpPr>
          <p:spPr bwMode="auto">
            <a:xfrm>
              <a:off x="4997450" y="77343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74" name="Freeform 1618"/>
            <p:cNvSpPr>
              <a:spLocks/>
            </p:cNvSpPr>
            <p:nvPr/>
          </p:nvSpPr>
          <p:spPr bwMode="auto">
            <a:xfrm>
              <a:off x="5000625" y="772795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75" name="Freeform 1619"/>
            <p:cNvSpPr>
              <a:spLocks/>
            </p:cNvSpPr>
            <p:nvPr/>
          </p:nvSpPr>
          <p:spPr bwMode="auto">
            <a:xfrm>
              <a:off x="5003800" y="7723188"/>
              <a:ext cx="1587" cy="1588"/>
            </a:xfrm>
            <a:custGeom>
              <a:avLst/>
              <a:gdLst>
                <a:gd name="T0" fmla="*/ 1 w 1"/>
                <a:gd name="T1" fmla="*/ 1 h 1"/>
                <a:gd name="T2" fmla="*/ 1 w 1"/>
                <a:gd name="T3" fmla="*/ 1 h 1"/>
                <a:gd name="T4" fmla="*/ 1 w 1"/>
                <a:gd name="T5" fmla="*/ 0 h 1"/>
                <a:gd name="T6" fmla="*/ 1 w 1"/>
                <a:gd name="T7" fmla="*/ 0 h 1"/>
                <a:gd name="T8" fmla="*/ 1 w 1"/>
                <a:gd name="T9" fmla="*/ 0 h 1"/>
                <a:gd name="T10" fmla="*/ 1 w 1"/>
                <a:gd name="T11" fmla="*/ 0 h 1"/>
                <a:gd name="T12" fmla="*/ 0 w 1"/>
                <a:gd name="T13" fmla="*/ 0 h 1"/>
                <a:gd name="T14" fmla="*/ 0 w 1"/>
                <a:gd name="T15" fmla="*/ 0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76" name="Freeform 1620"/>
            <p:cNvSpPr>
              <a:spLocks/>
            </p:cNvSpPr>
            <p:nvPr/>
          </p:nvSpPr>
          <p:spPr bwMode="auto">
            <a:xfrm>
              <a:off x="4983163" y="7727950"/>
              <a:ext cx="20637" cy="22225"/>
            </a:xfrm>
            <a:custGeom>
              <a:avLst/>
              <a:gdLst>
                <a:gd name="T0" fmla="*/ 6 w 16"/>
                <a:gd name="T1" fmla="*/ 3 h 18"/>
                <a:gd name="T2" fmla="*/ 6 w 16"/>
                <a:gd name="T3" fmla="*/ 4 h 18"/>
                <a:gd name="T4" fmla="*/ 6 w 16"/>
                <a:gd name="T5" fmla="*/ 5 h 18"/>
                <a:gd name="T6" fmla="*/ 7 w 16"/>
                <a:gd name="T7" fmla="*/ 6 h 18"/>
                <a:gd name="T8" fmla="*/ 6 w 16"/>
                <a:gd name="T9" fmla="*/ 5 h 18"/>
                <a:gd name="T10" fmla="*/ 5 w 16"/>
                <a:gd name="T11" fmla="*/ 5 h 18"/>
                <a:gd name="T12" fmla="*/ 5 w 16"/>
                <a:gd name="T13" fmla="*/ 5 h 18"/>
                <a:gd name="T14" fmla="*/ 4 w 16"/>
                <a:gd name="T15" fmla="*/ 4 h 18"/>
                <a:gd name="T16" fmla="*/ 3 w 16"/>
                <a:gd name="T17" fmla="*/ 3 h 18"/>
                <a:gd name="T18" fmla="*/ 2 w 16"/>
                <a:gd name="T19" fmla="*/ 4 h 18"/>
                <a:gd name="T20" fmla="*/ 3 w 16"/>
                <a:gd name="T21" fmla="*/ 5 h 18"/>
                <a:gd name="T22" fmla="*/ 2 w 16"/>
                <a:gd name="T23" fmla="*/ 5 h 18"/>
                <a:gd name="T24" fmla="*/ 3 w 16"/>
                <a:gd name="T25" fmla="*/ 6 h 18"/>
                <a:gd name="T26" fmla="*/ 3 w 16"/>
                <a:gd name="T27" fmla="*/ 7 h 18"/>
                <a:gd name="T28" fmla="*/ 2 w 16"/>
                <a:gd name="T29" fmla="*/ 5 h 18"/>
                <a:gd name="T30" fmla="*/ 1 w 16"/>
                <a:gd name="T31" fmla="*/ 6 h 18"/>
                <a:gd name="T32" fmla="*/ 0 w 16"/>
                <a:gd name="T33" fmla="*/ 7 h 18"/>
                <a:gd name="T34" fmla="*/ 1 w 16"/>
                <a:gd name="T35" fmla="*/ 8 h 18"/>
                <a:gd name="T36" fmla="*/ 3 w 16"/>
                <a:gd name="T37" fmla="*/ 9 h 18"/>
                <a:gd name="T38" fmla="*/ 3 w 16"/>
                <a:gd name="T39" fmla="*/ 8 h 18"/>
                <a:gd name="T40" fmla="*/ 4 w 16"/>
                <a:gd name="T41" fmla="*/ 8 h 18"/>
                <a:gd name="T42" fmla="*/ 4 w 16"/>
                <a:gd name="T43" fmla="*/ 8 h 18"/>
                <a:gd name="T44" fmla="*/ 5 w 16"/>
                <a:gd name="T45" fmla="*/ 9 h 18"/>
                <a:gd name="T46" fmla="*/ 5 w 16"/>
                <a:gd name="T47" fmla="*/ 9 h 18"/>
                <a:gd name="T48" fmla="*/ 6 w 16"/>
                <a:gd name="T49" fmla="*/ 10 h 18"/>
                <a:gd name="T50" fmla="*/ 5 w 16"/>
                <a:gd name="T51" fmla="*/ 9 h 18"/>
                <a:gd name="T52" fmla="*/ 4 w 16"/>
                <a:gd name="T53" fmla="*/ 10 h 18"/>
                <a:gd name="T54" fmla="*/ 5 w 16"/>
                <a:gd name="T55" fmla="*/ 12 h 18"/>
                <a:gd name="T56" fmla="*/ 6 w 16"/>
                <a:gd name="T57" fmla="*/ 12 h 18"/>
                <a:gd name="T58" fmla="*/ 7 w 16"/>
                <a:gd name="T59" fmla="*/ 13 h 18"/>
                <a:gd name="T60" fmla="*/ 8 w 16"/>
                <a:gd name="T61" fmla="*/ 14 h 18"/>
                <a:gd name="T62" fmla="*/ 9 w 16"/>
                <a:gd name="T63" fmla="*/ 13 h 18"/>
                <a:gd name="T64" fmla="*/ 9 w 16"/>
                <a:gd name="T65" fmla="*/ 15 h 18"/>
                <a:gd name="T66" fmla="*/ 10 w 16"/>
                <a:gd name="T67" fmla="*/ 13 h 18"/>
                <a:gd name="T68" fmla="*/ 12 w 16"/>
                <a:gd name="T69" fmla="*/ 14 h 18"/>
                <a:gd name="T70" fmla="*/ 12 w 16"/>
                <a:gd name="T71" fmla="*/ 14 h 18"/>
                <a:gd name="T72" fmla="*/ 11 w 16"/>
                <a:gd name="T73" fmla="*/ 15 h 18"/>
                <a:gd name="T74" fmla="*/ 10 w 16"/>
                <a:gd name="T75" fmla="*/ 17 h 18"/>
                <a:gd name="T76" fmla="*/ 10 w 16"/>
                <a:gd name="T77" fmla="*/ 18 h 18"/>
                <a:gd name="T78" fmla="*/ 12 w 16"/>
                <a:gd name="T79" fmla="*/ 17 h 18"/>
                <a:gd name="T80" fmla="*/ 13 w 16"/>
                <a:gd name="T81" fmla="*/ 15 h 18"/>
                <a:gd name="T82" fmla="*/ 13 w 16"/>
                <a:gd name="T83" fmla="*/ 14 h 18"/>
                <a:gd name="T84" fmla="*/ 15 w 16"/>
                <a:gd name="T85" fmla="*/ 13 h 18"/>
                <a:gd name="T86" fmla="*/ 15 w 16"/>
                <a:gd name="T87" fmla="*/ 12 h 18"/>
                <a:gd name="T88" fmla="*/ 13 w 16"/>
                <a:gd name="T89" fmla="*/ 12 h 18"/>
                <a:gd name="T90" fmla="*/ 13 w 16"/>
                <a:gd name="T91" fmla="*/ 12 h 18"/>
                <a:gd name="T92" fmla="*/ 12 w 16"/>
                <a:gd name="T93" fmla="*/ 12 h 18"/>
                <a:gd name="T94" fmla="*/ 10 w 16"/>
                <a:gd name="T95" fmla="*/ 11 h 18"/>
                <a:gd name="T96" fmla="*/ 10 w 16"/>
                <a:gd name="T97" fmla="*/ 10 h 18"/>
                <a:gd name="T98" fmla="*/ 9 w 16"/>
                <a:gd name="T99" fmla="*/ 10 h 18"/>
                <a:gd name="T100" fmla="*/ 9 w 16"/>
                <a:gd name="T101" fmla="*/ 9 h 18"/>
                <a:gd name="T102" fmla="*/ 8 w 16"/>
                <a:gd name="T103" fmla="*/ 8 h 18"/>
                <a:gd name="T104" fmla="*/ 9 w 16"/>
                <a:gd name="T105" fmla="*/ 7 h 18"/>
                <a:gd name="T106" fmla="*/ 9 w 16"/>
                <a:gd name="T107" fmla="*/ 4 h 18"/>
                <a:gd name="T108" fmla="*/ 9 w 16"/>
                <a:gd name="T109" fmla="*/ 2 h 18"/>
                <a:gd name="T110" fmla="*/ 8 w 16"/>
                <a:gd name="T111" fmla="*/ 1 h 18"/>
                <a:gd name="T112" fmla="*/ 7 w 16"/>
                <a:gd name="T11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 h="18">
                  <a:moveTo>
                    <a:pt x="6" y="1"/>
                  </a:move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6" y="5"/>
                    <a:pt x="6" y="5"/>
                    <a:pt x="6" y="5"/>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1"/>
                    <a:pt x="5" y="11"/>
                    <a:pt x="5" y="11"/>
                  </a:cubicBezTo>
                  <a:cubicBezTo>
                    <a:pt x="4" y="11"/>
                    <a:pt x="4" y="11"/>
                    <a:pt x="4"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1" y="14"/>
                    <a:pt x="11" y="14"/>
                    <a:pt x="11" y="14"/>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6"/>
                    <a:pt x="11" y="16"/>
                    <a:pt x="11"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5"/>
                    <a:pt x="13" y="15"/>
                    <a:pt x="13" y="15"/>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4"/>
                    <a:pt x="14" y="14"/>
                    <a:pt x="14"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5" y="12"/>
                    <a:pt x="15" y="12"/>
                    <a:pt x="15" y="12"/>
                  </a:cubicBezTo>
                  <a:cubicBezTo>
                    <a:pt x="15" y="12"/>
                    <a:pt x="15" y="12"/>
                    <a:pt x="15"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4" y="11"/>
                    <a:pt x="14" y="11"/>
                    <a:pt x="14" y="11"/>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9" y="8"/>
                  </a:cubicBezTo>
                  <a:cubicBezTo>
                    <a:pt x="9" y="8"/>
                    <a:pt x="9" y="8"/>
                    <a:pt x="9" y="7"/>
                  </a:cubicBezTo>
                  <a:cubicBezTo>
                    <a:pt x="9" y="7"/>
                    <a:pt x="9" y="7"/>
                    <a:pt x="9" y="7"/>
                  </a:cubicBezTo>
                  <a:cubicBezTo>
                    <a:pt x="9" y="7"/>
                    <a:pt x="9" y="7"/>
                    <a:pt x="9" y="7"/>
                  </a:cubicBezTo>
                  <a:cubicBezTo>
                    <a:pt x="9" y="7"/>
                    <a:pt x="9" y="7"/>
                    <a:pt x="9" y="7"/>
                  </a:cubicBezTo>
                  <a:cubicBezTo>
                    <a:pt x="9" y="7"/>
                    <a:pt x="9" y="6"/>
                    <a:pt x="9" y="6"/>
                  </a:cubicBezTo>
                  <a:cubicBezTo>
                    <a:pt x="9" y="6"/>
                    <a:pt x="9" y="6"/>
                    <a:pt x="9" y="6"/>
                  </a:cubicBezTo>
                  <a:cubicBezTo>
                    <a:pt x="9" y="6"/>
                    <a:pt x="9" y="6"/>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1"/>
                  </a:cubicBezTo>
                  <a:cubicBezTo>
                    <a:pt x="8" y="1"/>
                    <a:pt x="8" y="1"/>
                    <a:pt x="8" y="1"/>
                  </a:cubicBezTo>
                  <a:cubicBezTo>
                    <a:pt x="8" y="1"/>
                    <a:pt x="8" y="1"/>
                    <a:pt x="8" y="1"/>
                  </a:cubicBezTo>
                  <a:cubicBezTo>
                    <a:pt x="8" y="1"/>
                    <a:pt x="8" y="1"/>
                    <a:pt x="8" y="1"/>
                  </a:cubicBezTo>
                  <a:cubicBezTo>
                    <a:pt x="8" y="1"/>
                    <a:pt x="8" y="1"/>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1"/>
                    <a:pt x="7" y="1"/>
                  </a:cubicBezTo>
                  <a:cubicBezTo>
                    <a:pt x="7" y="1"/>
                    <a:pt x="7" y="1"/>
                    <a:pt x="7" y="1"/>
                  </a:cubicBezTo>
                  <a:cubicBezTo>
                    <a:pt x="7" y="1"/>
                    <a:pt x="7" y="1"/>
                    <a:pt x="7" y="1"/>
                  </a:cubicBezTo>
                  <a:cubicBezTo>
                    <a:pt x="7" y="1"/>
                    <a:pt x="7" y="1"/>
                    <a:pt x="7" y="1"/>
                  </a:cubicBezTo>
                  <a:cubicBezTo>
                    <a:pt x="7" y="1"/>
                    <a:pt x="6" y="1"/>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77" name="Freeform 1621"/>
            <p:cNvSpPr>
              <a:spLocks/>
            </p:cNvSpPr>
            <p:nvPr/>
          </p:nvSpPr>
          <p:spPr bwMode="auto">
            <a:xfrm>
              <a:off x="4995863" y="7734300"/>
              <a:ext cx="1587" cy="4763"/>
            </a:xfrm>
            <a:custGeom>
              <a:avLst/>
              <a:gdLst>
                <a:gd name="T0" fmla="*/ 0 w 1"/>
                <a:gd name="T1" fmla="*/ 3 h 5"/>
                <a:gd name="T2" fmla="*/ 0 w 1"/>
                <a:gd name="T3" fmla="*/ 4 h 5"/>
                <a:gd name="T4" fmla="*/ 0 w 1"/>
                <a:gd name="T5" fmla="*/ 4 h 5"/>
                <a:gd name="T6" fmla="*/ 0 w 1"/>
                <a:gd name="T7" fmla="*/ 4 h 5"/>
                <a:gd name="T8" fmla="*/ 0 w 1"/>
                <a:gd name="T9" fmla="*/ 5 h 5"/>
                <a:gd name="T10" fmla="*/ 0 w 1"/>
                <a:gd name="T11" fmla="*/ 5 h 5"/>
                <a:gd name="T12" fmla="*/ 0 w 1"/>
                <a:gd name="T13" fmla="*/ 5 h 5"/>
                <a:gd name="T14" fmla="*/ 0 w 1"/>
                <a:gd name="T15" fmla="*/ 5 h 5"/>
                <a:gd name="T16" fmla="*/ 0 w 1"/>
                <a:gd name="T17" fmla="*/ 5 h 5"/>
                <a:gd name="T18" fmla="*/ 0 w 1"/>
                <a:gd name="T19" fmla="*/ 5 h 5"/>
                <a:gd name="T20" fmla="*/ 1 w 1"/>
                <a:gd name="T21" fmla="*/ 4 h 5"/>
                <a:gd name="T22" fmla="*/ 1 w 1"/>
                <a:gd name="T23" fmla="*/ 4 h 5"/>
                <a:gd name="T24" fmla="*/ 1 w 1"/>
                <a:gd name="T25" fmla="*/ 4 h 5"/>
                <a:gd name="T26" fmla="*/ 1 w 1"/>
                <a:gd name="T27" fmla="*/ 4 h 5"/>
                <a:gd name="T28" fmla="*/ 1 w 1"/>
                <a:gd name="T29" fmla="*/ 4 h 5"/>
                <a:gd name="T30" fmla="*/ 1 w 1"/>
                <a:gd name="T31" fmla="*/ 4 h 5"/>
                <a:gd name="T32" fmla="*/ 1 w 1"/>
                <a:gd name="T33" fmla="*/ 4 h 5"/>
                <a:gd name="T34" fmla="*/ 1 w 1"/>
                <a:gd name="T35" fmla="*/ 3 h 5"/>
                <a:gd name="T36" fmla="*/ 1 w 1"/>
                <a:gd name="T37" fmla="*/ 3 h 5"/>
                <a:gd name="T38" fmla="*/ 1 w 1"/>
                <a:gd name="T39" fmla="*/ 3 h 5"/>
                <a:gd name="T40" fmla="*/ 1 w 1"/>
                <a:gd name="T41" fmla="*/ 2 h 5"/>
                <a:gd name="T42" fmla="*/ 1 w 1"/>
                <a:gd name="T43" fmla="*/ 2 h 5"/>
                <a:gd name="T44" fmla="*/ 1 w 1"/>
                <a:gd name="T45" fmla="*/ 2 h 5"/>
                <a:gd name="T46" fmla="*/ 1 w 1"/>
                <a:gd name="T47" fmla="*/ 2 h 5"/>
                <a:gd name="T48" fmla="*/ 1 w 1"/>
                <a:gd name="T49" fmla="*/ 2 h 5"/>
                <a:gd name="T50" fmla="*/ 1 w 1"/>
                <a:gd name="T51" fmla="*/ 2 h 5"/>
                <a:gd name="T52" fmla="*/ 1 w 1"/>
                <a:gd name="T53" fmla="*/ 1 h 5"/>
                <a:gd name="T54" fmla="*/ 1 w 1"/>
                <a:gd name="T55" fmla="*/ 1 h 5"/>
                <a:gd name="T56" fmla="*/ 1 w 1"/>
                <a:gd name="T57" fmla="*/ 1 h 5"/>
                <a:gd name="T58" fmla="*/ 1 w 1"/>
                <a:gd name="T59" fmla="*/ 1 h 5"/>
                <a:gd name="T60" fmla="*/ 1 w 1"/>
                <a:gd name="T61" fmla="*/ 0 h 5"/>
                <a:gd name="T62" fmla="*/ 1 w 1"/>
                <a:gd name="T63" fmla="*/ 0 h 5"/>
                <a:gd name="T64" fmla="*/ 1 w 1"/>
                <a:gd name="T65" fmla="*/ 0 h 5"/>
                <a:gd name="T66" fmla="*/ 1 w 1"/>
                <a:gd name="T67" fmla="*/ 1 h 5"/>
                <a:gd name="T68" fmla="*/ 1 w 1"/>
                <a:gd name="T69" fmla="*/ 1 h 5"/>
                <a:gd name="T70" fmla="*/ 1 w 1"/>
                <a:gd name="T71" fmla="*/ 1 h 5"/>
                <a:gd name="T72" fmla="*/ 1 w 1"/>
                <a:gd name="T73" fmla="*/ 1 h 5"/>
                <a:gd name="T74" fmla="*/ 1 w 1"/>
                <a:gd name="T75" fmla="*/ 1 h 5"/>
                <a:gd name="T76" fmla="*/ 1 w 1"/>
                <a:gd name="T77" fmla="*/ 1 h 5"/>
                <a:gd name="T78" fmla="*/ 1 w 1"/>
                <a:gd name="T79" fmla="*/ 1 h 5"/>
                <a:gd name="T80" fmla="*/ 1 w 1"/>
                <a:gd name="T81" fmla="*/ 1 h 5"/>
                <a:gd name="T82" fmla="*/ 1 w 1"/>
                <a:gd name="T83" fmla="*/ 1 h 5"/>
                <a:gd name="T84" fmla="*/ 1 w 1"/>
                <a:gd name="T85" fmla="*/ 2 h 5"/>
                <a:gd name="T86" fmla="*/ 1 w 1"/>
                <a:gd name="T87" fmla="*/ 2 h 5"/>
                <a:gd name="T88" fmla="*/ 0 w 1"/>
                <a:gd name="T89" fmla="*/ 2 h 5"/>
                <a:gd name="T90" fmla="*/ 0 w 1"/>
                <a:gd name="T91" fmla="*/ 1 h 5"/>
                <a:gd name="T92" fmla="*/ 0 w 1"/>
                <a:gd name="T93" fmla="*/ 2 h 5"/>
                <a:gd name="T94" fmla="*/ 0 w 1"/>
                <a:gd name="T95" fmla="*/ 2 h 5"/>
                <a:gd name="T96" fmla="*/ 0 w 1"/>
                <a:gd name="T97" fmla="*/ 2 h 5"/>
                <a:gd name="T98" fmla="*/ 0 w 1"/>
                <a:gd name="T99" fmla="*/ 2 h 5"/>
                <a:gd name="T100" fmla="*/ 0 w 1"/>
                <a:gd name="T101" fmla="*/ 3 h 5"/>
                <a:gd name="T102" fmla="*/ 0 w 1"/>
                <a:gd name="T103" fmla="*/ 3 h 5"/>
                <a:gd name="T104" fmla="*/ 0 w 1"/>
                <a:gd name="T105" fmla="*/ 3 h 5"/>
                <a:gd name="T106" fmla="*/ 0 w 1"/>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 h="5">
                  <a:moveTo>
                    <a:pt x="0" y="3"/>
                  </a:move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1"/>
                    <a:pt x="0" y="2"/>
                    <a:pt x="0" y="2"/>
                  </a:cubicBezTo>
                  <a:cubicBezTo>
                    <a:pt x="0" y="2"/>
                    <a:pt x="0" y="1"/>
                    <a:pt x="0" y="1"/>
                  </a:cubicBezTo>
                  <a:cubicBezTo>
                    <a:pt x="0" y="1"/>
                    <a:pt x="0" y="2"/>
                    <a:pt x="0" y="2"/>
                  </a:cubicBezTo>
                  <a:cubicBezTo>
                    <a:pt x="0" y="2"/>
                    <a:pt x="0" y="2"/>
                    <a:pt x="0" y="2"/>
                  </a:cubicBezTo>
                  <a:cubicBezTo>
                    <a:pt x="0" y="2"/>
                    <a:pt x="0" y="2"/>
                    <a:pt x="0" y="2"/>
                  </a:cubicBezTo>
                  <a:cubicBezTo>
                    <a:pt x="0" y="2"/>
                    <a:pt x="0" y="2"/>
                    <a:pt x="0" y="2"/>
                  </a:cubicBezTo>
                  <a:cubicBezTo>
                    <a:pt x="0" y="2"/>
                    <a:pt x="0" y="3"/>
                    <a:pt x="0" y="3"/>
                  </a:cubicBezTo>
                  <a:cubicBezTo>
                    <a:pt x="0" y="3"/>
                    <a:pt x="0" y="3"/>
                    <a:pt x="0" y="3"/>
                  </a:cubicBezTo>
                  <a:cubicBezTo>
                    <a:pt x="0" y="3"/>
                    <a:pt x="0"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78" name="Freeform 1622"/>
            <p:cNvSpPr>
              <a:spLocks/>
            </p:cNvSpPr>
            <p:nvPr/>
          </p:nvSpPr>
          <p:spPr bwMode="auto">
            <a:xfrm>
              <a:off x="5006975" y="7723188"/>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79" name="Freeform 1623"/>
            <p:cNvSpPr>
              <a:spLocks/>
            </p:cNvSpPr>
            <p:nvPr/>
          </p:nvSpPr>
          <p:spPr bwMode="auto">
            <a:xfrm>
              <a:off x="5010150" y="7721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80" name="Freeform 1624"/>
            <p:cNvSpPr>
              <a:spLocks/>
            </p:cNvSpPr>
            <p:nvPr/>
          </p:nvSpPr>
          <p:spPr bwMode="auto">
            <a:xfrm>
              <a:off x="5010150" y="7718425"/>
              <a:ext cx="0" cy="1588"/>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81" name="Freeform 1625"/>
            <p:cNvSpPr>
              <a:spLocks/>
            </p:cNvSpPr>
            <p:nvPr/>
          </p:nvSpPr>
          <p:spPr bwMode="auto">
            <a:xfrm>
              <a:off x="5005388" y="7720013"/>
              <a:ext cx="1587" cy="0"/>
            </a:xfrm>
            <a:custGeom>
              <a:avLst/>
              <a:gdLst>
                <a:gd name="T0" fmla="*/ 0 w 1"/>
                <a:gd name="T1" fmla="*/ 0 w 1"/>
                <a:gd name="T2" fmla="*/ 0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0"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82" name="Freeform 1626"/>
            <p:cNvSpPr>
              <a:spLocks/>
            </p:cNvSpPr>
            <p:nvPr/>
          </p:nvSpPr>
          <p:spPr bwMode="auto">
            <a:xfrm>
              <a:off x="5008563" y="77184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83" name="Freeform 1627"/>
            <p:cNvSpPr>
              <a:spLocks/>
            </p:cNvSpPr>
            <p:nvPr/>
          </p:nvSpPr>
          <p:spPr bwMode="auto">
            <a:xfrm>
              <a:off x="5006975" y="7718425"/>
              <a:ext cx="1587" cy="0"/>
            </a:xfrm>
            <a:custGeom>
              <a:avLst/>
              <a:gdLst>
                <a:gd name="T0" fmla="*/ 0 w 1"/>
                <a:gd name="T1" fmla="*/ 0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84" name="Freeform 1628"/>
            <p:cNvSpPr>
              <a:spLocks/>
            </p:cNvSpPr>
            <p:nvPr/>
          </p:nvSpPr>
          <p:spPr bwMode="auto">
            <a:xfrm>
              <a:off x="5013325" y="7831138"/>
              <a:ext cx="9525" cy="11113"/>
            </a:xfrm>
            <a:custGeom>
              <a:avLst/>
              <a:gdLst>
                <a:gd name="T0" fmla="*/ 3 w 8"/>
                <a:gd name="T1" fmla="*/ 9 h 9"/>
                <a:gd name="T2" fmla="*/ 2 w 8"/>
                <a:gd name="T3" fmla="*/ 8 h 9"/>
                <a:gd name="T4" fmla="*/ 2 w 8"/>
                <a:gd name="T5" fmla="*/ 9 h 9"/>
                <a:gd name="T6" fmla="*/ 1 w 8"/>
                <a:gd name="T7" fmla="*/ 8 h 9"/>
                <a:gd name="T8" fmla="*/ 1 w 8"/>
                <a:gd name="T9" fmla="*/ 8 h 9"/>
                <a:gd name="T10" fmla="*/ 1 w 8"/>
                <a:gd name="T11" fmla="*/ 8 h 9"/>
                <a:gd name="T12" fmla="*/ 0 w 8"/>
                <a:gd name="T13" fmla="*/ 9 h 9"/>
                <a:gd name="T14" fmla="*/ 0 w 8"/>
                <a:gd name="T15" fmla="*/ 9 h 9"/>
                <a:gd name="T16" fmla="*/ 0 w 8"/>
                <a:gd name="T17" fmla="*/ 8 h 9"/>
                <a:gd name="T18" fmla="*/ 1 w 8"/>
                <a:gd name="T19" fmla="*/ 8 h 9"/>
                <a:gd name="T20" fmla="*/ 1 w 8"/>
                <a:gd name="T21" fmla="*/ 7 h 9"/>
                <a:gd name="T22" fmla="*/ 1 w 8"/>
                <a:gd name="T23" fmla="*/ 7 h 9"/>
                <a:gd name="T24" fmla="*/ 1 w 8"/>
                <a:gd name="T25" fmla="*/ 7 h 9"/>
                <a:gd name="T26" fmla="*/ 1 w 8"/>
                <a:gd name="T27" fmla="*/ 6 h 9"/>
                <a:gd name="T28" fmla="*/ 1 w 8"/>
                <a:gd name="T29" fmla="*/ 6 h 9"/>
                <a:gd name="T30" fmla="*/ 1 w 8"/>
                <a:gd name="T31" fmla="*/ 5 h 9"/>
                <a:gd name="T32" fmla="*/ 1 w 8"/>
                <a:gd name="T33" fmla="*/ 5 h 9"/>
                <a:gd name="T34" fmla="*/ 2 w 8"/>
                <a:gd name="T35" fmla="*/ 4 h 9"/>
                <a:gd name="T36" fmla="*/ 2 w 8"/>
                <a:gd name="T37" fmla="*/ 4 h 9"/>
                <a:gd name="T38" fmla="*/ 3 w 8"/>
                <a:gd name="T39" fmla="*/ 4 h 9"/>
                <a:gd name="T40" fmla="*/ 3 w 8"/>
                <a:gd name="T41" fmla="*/ 3 h 9"/>
                <a:gd name="T42" fmla="*/ 4 w 8"/>
                <a:gd name="T43" fmla="*/ 2 h 9"/>
                <a:gd name="T44" fmla="*/ 4 w 8"/>
                <a:gd name="T45" fmla="*/ 1 h 9"/>
                <a:gd name="T46" fmla="*/ 5 w 8"/>
                <a:gd name="T47" fmla="*/ 0 h 9"/>
                <a:gd name="T48" fmla="*/ 6 w 8"/>
                <a:gd name="T49" fmla="*/ 0 h 9"/>
                <a:gd name="T50" fmla="*/ 7 w 8"/>
                <a:gd name="T51" fmla="*/ 0 h 9"/>
                <a:gd name="T52" fmla="*/ 7 w 8"/>
                <a:gd name="T53" fmla="*/ 1 h 9"/>
                <a:gd name="T54" fmla="*/ 7 w 8"/>
                <a:gd name="T55" fmla="*/ 2 h 9"/>
                <a:gd name="T56" fmla="*/ 7 w 8"/>
                <a:gd name="T57" fmla="*/ 3 h 9"/>
                <a:gd name="T58" fmla="*/ 7 w 8"/>
                <a:gd name="T59" fmla="*/ 3 h 9"/>
                <a:gd name="T60" fmla="*/ 7 w 8"/>
                <a:gd name="T61" fmla="*/ 3 h 9"/>
                <a:gd name="T62" fmla="*/ 7 w 8"/>
                <a:gd name="T63" fmla="*/ 3 h 9"/>
                <a:gd name="T64" fmla="*/ 7 w 8"/>
                <a:gd name="T65" fmla="*/ 4 h 9"/>
                <a:gd name="T66" fmla="*/ 7 w 8"/>
                <a:gd name="T67" fmla="*/ 4 h 9"/>
                <a:gd name="T68" fmla="*/ 7 w 8"/>
                <a:gd name="T69" fmla="*/ 4 h 9"/>
                <a:gd name="T70" fmla="*/ 7 w 8"/>
                <a:gd name="T71" fmla="*/ 4 h 9"/>
                <a:gd name="T72" fmla="*/ 6 w 8"/>
                <a:gd name="T73" fmla="*/ 5 h 9"/>
                <a:gd name="T74" fmla="*/ 6 w 8"/>
                <a:gd name="T75" fmla="*/ 5 h 9"/>
                <a:gd name="T76" fmla="*/ 6 w 8"/>
                <a:gd name="T77" fmla="*/ 6 h 9"/>
                <a:gd name="T78" fmla="*/ 6 w 8"/>
                <a:gd name="T79" fmla="*/ 6 h 9"/>
                <a:gd name="T80" fmla="*/ 5 w 8"/>
                <a:gd name="T81" fmla="*/ 6 h 9"/>
                <a:gd name="T82" fmla="*/ 5 w 8"/>
                <a:gd name="T83" fmla="*/ 6 h 9"/>
                <a:gd name="T84" fmla="*/ 5 w 8"/>
                <a:gd name="T85" fmla="*/ 7 h 9"/>
                <a:gd name="T86" fmla="*/ 5 w 8"/>
                <a:gd name="T87" fmla="*/ 7 h 9"/>
                <a:gd name="T88" fmla="*/ 5 w 8"/>
                <a:gd name="T89" fmla="*/ 7 h 9"/>
                <a:gd name="T90" fmla="*/ 4 w 8"/>
                <a:gd name="T91" fmla="*/ 7 h 9"/>
                <a:gd name="T92" fmla="*/ 4 w 8"/>
                <a:gd name="T93" fmla="*/ 7 h 9"/>
                <a:gd name="T94" fmla="*/ 4 w 8"/>
                <a:gd name="T95" fmla="*/ 8 h 9"/>
                <a:gd name="T96" fmla="*/ 3 w 8"/>
                <a:gd name="T97" fmla="*/ 8 h 9"/>
                <a:gd name="T98" fmla="*/ 3 w 8"/>
                <a:gd name="T99" fmla="*/ 8 h 9"/>
                <a:gd name="T100" fmla="*/ 3 w 8"/>
                <a:gd name="T10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9">
                  <a:moveTo>
                    <a:pt x="3" y="8"/>
                  </a:moveTo>
                  <a:cubicBezTo>
                    <a:pt x="3" y="9"/>
                    <a:pt x="3" y="9"/>
                    <a:pt x="3" y="9"/>
                  </a:cubicBezTo>
                  <a:cubicBezTo>
                    <a:pt x="3" y="9"/>
                    <a:pt x="3" y="9"/>
                    <a:pt x="3" y="9"/>
                  </a:cubicBezTo>
                  <a:cubicBezTo>
                    <a:pt x="3" y="8"/>
                    <a:pt x="3" y="8"/>
                    <a:pt x="3" y="8"/>
                  </a:cubicBezTo>
                  <a:cubicBezTo>
                    <a:pt x="3" y="8"/>
                    <a:pt x="3" y="8"/>
                    <a:pt x="2" y="8"/>
                  </a:cubicBezTo>
                  <a:cubicBezTo>
                    <a:pt x="2" y="8"/>
                    <a:pt x="2" y="8"/>
                    <a:pt x="2" y="8"/>
                  </a:cubicBezTo>
                  <a:cubicBezTo>
                    <a:pt x="2" y="8"/>
                    <a:pt x="2" y="8"/>
                    <a:pt x="2" y="8"/>
                  </a:cubicBezTo>
                  <a:cubicBezTo>
                    <a:pt x="2" y="8"/>
                    <a:pt x="2" y="9"/>
                    <a:pt x="2" y="9"/>
                  </a:cubicBezTo>
                  <a:cubicBezTo>
                    <a:pt x="2" y="9"/>
                    <a:pt x="2" y="9"/>
                    <a:pt x="2" y="9"/>
                  </a:cubicBezTo>
                  <a:cubicBezTo>
                    <a:pt x="2" y="9"/>
                    <a:pt x="2" y="8"/>
                    <a:pt x="2" y="8"/>
                  </a:cubicBezTo>
                  <a:cubicBezTo>
                    <a:pt x="2" y="8"/>
                    <a:pt x="2" y="8"/>
                    <a:pt x="2" y="8"/>
                  </a:cubicBezTo>
                  <a:cubicBezTo>
                    <a:pt x="2"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9"/>
                    <a:pt x="1" y="9"/>
                  </a:cubicBezTo>
                  <a:cubicBezTo>
                    <a:pt x="1"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8"/>
                    <a:pt x="1" y="8"/>
                    <a:pt x="0" y="8"/>
                  </a:cubicBezTo>
                  <a:cubicBezTo>
                    <a:pt x="0" y="8"/>
                    <a:pt x="0" y="8"/>
                    <a:pt x="0" y="8"/>
                  </a:cubicBezTo>
                  <a:cubicBezTo>
                    <a:pt x="0" y="8"/>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5"/>
                    <a:pt x="2" y="4"/>
                    <a:pt x="2" y="4"/>
                  </a:cubicBezTo>
                  <a:cubicBezTo>
                    <a:pt x="2" y="4"/>
                    <a:pt x="2" y="4"/>
                    <a:pt x="2" y="4"/>
                  </a:cubicBezTo>
                  <a:cubicBezTo>
                    <a:pt x="2" y="5"/>
                    <a:pt x="2" y="4"/>
                    <a:pt x="2" y="4"/>
                  </a:cubicBezTo>
                  <a:cubicBezTo>
                    <a:pt x="2" y="4"/>
                    <a:pt x="2" y="4"/>
                    <a:pt x="2" y="4"/>
                  </a:cubicBezTo>
                  <a:cubicBezTo>
                    <a:pt x="2" y="4"/>
                    <a:pt x="2" y="4"/>
                    <a:pt x="2" y="4"/>
                  </a:cubicBezTo>
                  <a:cubicBezTo>
                    <a:pt x="2" y="4"/>
                    <a:pt x="2" y="4"/>
                    <a:pt x="2" y="4"/>
                  </a:cubicBezTo>
                  <a:cubicBezTo>
                    <a:pt x="2" y="4"/>
                    <a:pt x="2" y="4"/>
                    <a:pt x="2" y="4"/>
                  </a:cubicBezTo>
                  <a:cubicBezTo>
                    <a:pt x="2" y="4"/>
                    <a:pt x="3" y="4"/>
                    <a:pt x="3" y="4"/>
                  </a:cubicBezTo>
                  <a:cubicBezTo>
                    <a:pt x="3" y="4"/>
                    <a:pt x="3" y="4"/>
                    <a:pt x="3" y="4"/>
                  </a:cubicBezTo>
                  <a:cubicBezTo>
                    <a:pt x="3" y="4"/>
                    <a:pt x="3" y="4"/>
                    <a:pt x="3" y="4"/>
                  </a:cubicBezTo>
                  <a:cubicBezTo>
                    <a:pt x="3" y="4"/>
                    <a:pt x="3" y="3"/>
                    <a:pt x="3" y="3"/>
                  </a:cubicBezTo>
                  <a:cubicBezTo>
                    <a:pt x="3" y="3"/>
                    <a:pt x="3" y="3"/>
                    <a:pt x="3" y="3"/>
                  </a:cubicBezTo>
                  <a:cubicBezTo>
                    <a:pt x="3" y="3"/>
                    <a:pt x="3" y="3"/>
                    <a:pt x="3" y="3"/>
                  </a:cubicBezTo>
                  <a:cubicBezTo>
                    <a:pt x="3" y="2"/>
                    <a:pt x="4" y="2"/>
                    <a:pt x="4" y="2"/>
                  </a:cubicBezTo>
                  <a:cubicBezTo>
                    <a:pt x="4" y="2"/>
                    <a:pt x="4" y="2"/>
                    <a:pt x="4" y="2"/>
                  </a:cubicBezTo>
                  <a:cubicBezTo>
                    <a:pt x="4" y="2"/>
                    <a:pt x="4" y="2"/>
                    <a:pt x="4" y="2"/>
                  </a:cubicBezTo>
                  <a:cubicBezTo>
                    <a:pt x="4" y="1"/>
                    <a:pt x="4" y="1"/>
                    <a:pt x="4" y="1"/>
                  </a:cubicBezTo>
                  <a:cubicBezTo>
                    <a:pt x="4" y="1"/>
                    <a:pt x="4" y="1"/>
                    <a:pt x="4" y="1"/>
                  </a:cubicBezTo>
                  <a:cubicBezTo>
                    <a:pt x="5" y="1"/>
                    <a:pt x="5" y="1"/>
                    <a:pt x="5" y="1"/>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7" y="0"/>
                    <a:pt x="7" y="0"/>
                    <a:pt x="7" y="0"/>
                  </a:cubicBezTo>
                  <a:cubicBezTo>
                    <a:pt x="7" y="0"/>
                    <a:pt x="7" y="0"/>
                    <a:pt x="7" y="0"/>
                  </a:cubicBezTo>
                  <a:cubicBezTo>
                    <a:pt x="7" y="0"/>
                    <a:pt x="7" y="0"/>
                    <a:pt x="7" y="1"/>
                  </a:cubicBezTo>
                  <a:cubicBezTo>
                    <a:pt x="7" y="1"/>
                    <a:pt x="7" y="1"/>
                    <a:pt x="7" y="1"/>
                  </a:cubicBezTo>
                  <a:cubicBezTo>
                    <a:pt x="7" y="1"/>
                    <a:pt x="6" y="2"/>
                    <a:pt x="6" y="2"/>
                  </a:cubicBezTo>
                  <a:cubicBezTo>
                    <a:pt x="6" y="2"/>
                    <a:pt x="7" y="2"/>
                    <a:pt x="7" y="2"/>
                  </a:cubicBezTo>
                  <a:cubicBezTo>
                    <a:pt x="7" y="2"/>
                    <a:pt x="7" y="2"/>
                    <a:pt x="7" y="2"/>
                  </a:cubicBezTo>
                  <a:cubicBezTo>
                    <a:pt x="7" y="3"/>
                    <a:pt x="7" y="3"/>
                    <a:pt x="7" y="3"/>
                  </a:cubicBezTo>
                  <a:cubicBezTo>
                    <a:pt x="7" y="3"/>
                    <a:pt x="7" y="2"/>
                    <a:pt x="7" y="3"/>
                  </a:cubicBezTo>
                  <a:cubicBezTo>
                    <a:pt x="7" y="3"/>
                    <a:pt x="7" y="3"/>
                    <a:pt x="7" y="3"/>
                  </a:cubicBezTo>
                  <a:cubicBezTo>
                    <a:pt x="7" y="3"/>
                    <a:pt x="7" y="3"/>
                    <a:pt x="7" y="3"/>
                  </a:cubicBezTo>
                  <a:cubicBezTo>
                    <a:pt x="7" y="3"/>
                    <a:pt x="7" y="3"/>
                    <a:pt x="7" y="3"/>
                  </a:cubicBezTo>
                  <a:cubicBezTo>
                    <a:pt x="8" y="3"/>
                    <a:pt x="8" y="3"/>
                    <a:pt x="8" y="3"/>
                  </a:cubicBezTo>
                  <a:cubicBezTo>
                    <a:pt x="8"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8"/>
                    <a:pt x="4" y="8"/>
                  </a:cubicBezTo>
                  <a:cubicBezTo>
                    <a:pt x="4" y="8"/>
                    <a:pt x="4" y="8"/>
                    <a:pt x="4" y="8"/>
                  </a:cubicBezTo>
                  <a:cubicBezTo>
                    <a:pt x="4"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85" name="Freeform 1629"/>
            <p:cNvSpPr>
              <a:spLocks/>
            </p:cNvSpPr>
            <p:nvPr/>
          </p:nvSpPr>
          <p:spPr bwMode="auto">
            <a:xfrm>
              <a:off x="5013325" y="78422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86" name="Freeform 1630"/>
            <p:cNvSpPr>
              <a:spLocks/>
            </p:cNvSpPr>
            <p:nvPr/>
          </p:nvSpPr>
          <p:spPr bwMode="auto">
            <a:xfrm>
              <a:off x="5041900" y="7867650"/>
              <a:ext cx="11112" cy="52388"/>
            </a:xfrm>
            <a:custGeom>
              <a:avLst/>
              <a:gdLst>
                <a:gd name="T0" fmla="*/ 3 w 9"/>
                <a:gd name="T1" fmla="*/ 1 h 43"/>
                <a:gd name="T2" fmla="*/ 5 w 9"/>
                <a:gd name="T3" fmla="*/ 3 h 43"/>
                <a:gd name="T4" fmla="*/ 4 w 9"/>
                <a:gd name="T5" fmla="*/ 3 h 43"/>
                <a:gd name="T6" fmla="*/ 4 w 9"/>
                <a:gd name="T7" fmla="*/ 4 h 43"/>
                <a:gd name="T8" fmla="*/ 5 w 9"/>
                <a:gd name="T9" fmla="*/ 4 h 43"/>
                <a:gd name="T10" fmla="*/ 5 w 9"/>
                <a:gd name="T11" fmla="*/ 5 h 43"/>
                <a:gd name="T12" fmla="*/ 6 w 9"/>
                <a:gd name="T13" fmla="*/ 6 h 43"/>
                <a:gd name="T14" fmla="*/ 6 w 9"/>
                <a:gd name="T15" fmla="*/ 7 h 43"/>
                <a:gd name="T16" fmla="*/ 7 w 9"/>
                <a:gd name="T17" fmla="*/ 7 h 43"/>
                <a:gd name="T18" fmla="*/ 8 w 9"/>
                <a:gd name="T19" fmla="*/ 8 h 43"/>
                <a:gd name="T20" fmla="*/ 8 w 9"/>
                <a:gd name="T21" fmla="*/ 9 h 43"/>
                <a:gd name="T22" fmla="*/ 7 w 9"/>
                <a:gd name="T23" fmla="*/ 10 h 43"/>
                <a:gd name="T24" fmla="*/ 6 w 9"/>
                <a:gd name="T25" fmla="*/ 9 h 43"/>
                <a:gd name="T26" fmla="*/ 5 w 9"/>
                <a:gd name="T27" fmla="*/ 9 h 43"/>
                <a:gd name="T28" fmla="*/ 4 w 9"/>
                <a:gd name="T29" fmla="*/ 8 h 43"/>
                <a:gd name="T30" fmla="*/ 3 w 9"/>
                <a:gd name="T31" fmla="*/ 9 h 43"/>
                <a:gd name="T32" fmla="*/ 2 w 9"/>
                <a:gd name="T33" fmla="*/ 9 h 43"/>
                <a:gd name="T34" fmla="*/ 1 w 9"/>
                <a:gd name="T35" fmla="*/ 10 h 43"/>
                <a:gd name="T36" fmla="*/ 1 w 9"/>
                <a:gd name="T37" fmla="*/ 11 h 43"/>
                <a:gd name="T38" fmla="*/ 1 w 9"/>
                <a:gd name="T39" fmla="*/ 12 h 43"/>
                <a:gd name="T40" fmla="*/ 1 w 9"/>
                <a:gd name="T41" fmla="*/ 12 h 43"/>
                <a:gd name="T42" fmla="*/ 2 w 9"/>
                <a:gd name="T43" fmla="*/ 13 h 43"/>
                <a:gd name="T44" fmla="*/ 3 w 9"/>
                <a:gd name="T45" fmla="*/ 13 h 43"/>
                <a:gd name="T46" fmla="*/ 3 w 9"/>
                <a:gd name="T47" fmla="*/ 14 h 43"/>
                <a:gd name="T48" fmla="*/ 4 w 9"/>
                <a:gd name="T49" fmla="*/ 14 h 43"/>
                <a:gd name="T50" fmla="*/ 4 w 9"/>
                <a:gd name="T51" fmla="*/ 14 h 43"/>
                <a:gd name="T52" fmla="*/ 3 w 9"/>
                <a:gd name="T53" fmla="*/ 14 h 43"/>
                <a:gd name="T54" fmla="*/ 3 w 9"/>
                <a:gd name="T55" fmla="*/ 15 h 43"/>
                <a:gd name="T56" fmla="*/ 2 w 9"/>
                <a:gd name="T57" fmla="*/ 17 h 43"/>
                <a:gd name="T58" fmla="*/ 2 w 9"/>
                <a:gd name="T59" fmla="*/ 18 h 43"/>
                <a:gd name="T60" fmla="*/ 1 w 9"/>
                <a:gd name="T61" fmla="*/ 19 h 43"/>
                <a:gd name="T62" fmla="*/ 2 w 9"/>
                <a:gd name="T63" fmla="*/ 18 h 43"/>
                <a:gd name="T64" fmla="*/ 3 w 9"/>
                <a:gd name="T65" fmla="*/ 19 h 43"/>
                <a:gd name="T66" fmla="*/ 3 w 9"/>
                <a:gd name="T67" fmla="*/ 19 h 43"/>
                <a:gd name="T68" fmla="*/ 2 w 9"/>
                <a:gd name="T69" fmla="*/ 20 h 43"/>
                <a:gd name="T70" fmla="*/ 0 w 9"/>
                <a:gd name="T71" fmla="*/ 21 h 43"/>
                <a:gd name="T72" fmla="*/ 0 w 9"/>
                <a:gd name="T73" fmla="*/ 21 h 43"/>
                <a:gd name="T74" fmla="*/ 1 w 9"/>
                <a:gd name="T75" fmla="*/ 22 h 43"/>
                <a:gd name="T76" fmla="*/ 2 w 9"/>
                <a:gd name="T77" fmla="*/ 24 h 43"/>
                <a:gd name="T78" fmla="*/ 3 w 9"/>
                <a:gd name="T79" fmla="*/ 24 h 43"/>
                <a:gd name="T80" fmla="*/ 3 w 9"/>
                <a:gd name="T81" fmla="*/ 24 h 43"/>
                <a:gd name="T82" fmla="*/ 3 w 9"/>
                <a:gd name="T83" fmla="*/ 26 h 43"/>
                <a:gd name="T84" fmla="*/ 4 w 9"/>
                <a:gd name="T85" fmla="*/ 26 h 43"/>
                <a:gd name="T86" fmla="*/ 3 w 9"/>
                <a:gd name="T87" fmla="*/ 27 h 43"/>
                <a:gd name="T88" fmla="*/ 2 w 9"/>
                <a:gd name="T89" fmla="*/ 27 h 43"/>
                <a:gd name="T90" fmla="*/ 1 w 9"/>
                <a:gd name="T91" fmla="*/ 28 h 43"/>
                <a:gd name="T92" fmla="*/ 2 w 9"/>
                <a:gd name="T93" fmla="*/ 29 h 43"/>
                <a:gd name="T94" fmla="*/ 1 w 9"/>
                <a:gd name="T95" fmla="*/ 29 h 43"/>
                <a:gd name="T96" fmla="*/ 1 w 9"/>
                <a:gd name="T97" fmla="*/ 31 h 43"/>
                <a:gd name="T98" fmla="*/ 2 w 9"/>
                <a:gd name="T99" fmla="*/ 32 h 43"/>
                <a:gd name="T100" fmla="*/ 2 w 9"/>
                <a:gd name="T101" fmla="*/ 33 h 43"/>
                <a:gd name="T102" fmla="*/ 4 w 9"/>
                <a:gd name="T103" fmla="*/ 35 h 43"/>
                <a:gd name="T104" fmla="*/ 5 w 9"/>
                <a:gd name="T105" fmla="*/ 35 h 43"/>
                <a:gd name="T106" fmla="*/ 6 w 9"/>
                <a:gd name="T107" fmla="*/ 35 h 43"/>
                <a:gd name="T108" fmla="*/ 7 w 9"/>
                <a:gd name="T109" fmla="*/ 37 h 43"/>
                <a:gd name="T110" fmla="*/ 8 w 9"/>
                <a:gd name="T111" fmla="*/ 37 h 43"/>
                <a:gd name="T112" fmla="*/ 8 w 9"/>
                <a:gd name="T113" fmla="*/ 37 h 43"/>
                <a:gd name="T114" fmla="*/ 8 w 9"/>
                <a:gd name="T115" fmla="*/ 38 h 43"/>
                <a:gd name="T116" fmla="*/ 8 w 9"/>
                <a:gd name="T117" fmla="*/ 39 h 43"/>
                <a:gd name="T118" fmla="*/ 8 w 9"/>
                <a:gd name="T119" fmla="*/ 40 h 43"/>
                <a:gd name="T120" fmla="*/ 8 w 9"/>
                <a:gd name="T121"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 h="43">
                  <a:moveTo>
                    <a:pt x="2" y="0"/>
                  </a:moveTo>
                  <a:cubicBezTo>
                    <a:pt x="2" y="0"/>
                    <a:pt x="2" y="0"/>
                    <a:pt x="2" y="0"/>
                  </a:cubicBezTo>
                  <a:cubicBezTo>
                    <a:pt x="2" y="1"/>
                    <a:pt x="2" y="1"/>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4" y="1"/>
                    <a:pt x="4" y="1"/>
                    <a:pt x="4" y="1"/>
                  </a:cubicBezTo>
                  <a:cubicBezTo>
                    <a:pt x="4" y="2"/>
                    <a:pt x="4" y="2"/>
                    <a:pt x="4" y="2"/>
                  </a:cubicBezTo>
                  <a:cubicBezTo>
                    <a:pt x="4" y="2"/>
                    <a:pt x="4" y="2"/>
                    <a:pt x="4" y="2"/>
                  </a:cubicBezTo>
                  <a:cubicBezTo>
                    <a:pt x="5" y="2"/>
                    <a:pt x="5" y="2"/>
                    <a:pt x="5" y="2"/>
                  </a:cubicBezTo>
                  <a:cubicBezTo>
                    <a:pt x="5" y="2"/>
                    <a:pt x="5" y="2"/>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5"/>
                    <a:pt x="5" y="5"/>
                    <a:pt x="5"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8"/>
                    <a:pt x="7" y="8"/>
                    <a:pt x="7" y="8"/>
                  </a:cubicBezTo>
                  <a:cubicBezTo>
                    <a:pt x="7" y="8"/>
                    <a:pt x="7" y="8"/>
                    <a:pt x="7" y="8"/>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8"/>
                    <a:pt x="5" y="9"/>
                  </a:cubicBezTo>
                  <a:cubicBezTo>
                    <a:pt x="5" y="9"/>
                    <a:pt x="5" y="9"/>
                    <a:pt x="5" y="9"/>
                  </a:cubicBezTo>
                  <a:cubicBezTo>
                    <a:pt x="5" y="9"/>
                    <a:pt x="5" y="9"/>
                    <a:pt x="5" y="9"/>
                  </a:cubicBezTo>
                  <a:cubicBezTo>
                    <a:pt x="5" y="9"/>
                    <a:pt x="5" y="9"/>
                    <a:pt x="5"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2" y="13"/>
                    <a:pt x="2" y="13"/>
                    <a:pt x="2" y="13"/>
                  </a:cubicBezTo>
                  <a:cubicBezTo>
                    <a:pt x="2" y="12"/>
                    <a:pt x="2" y="12"/>
                    <a:pt x="2" y="12"/>
                  </a:cubicBezTo>
                  <a:cubicBezTo>
                    <a:pt x="2" y="13"/>
                    <a:pt x="2" y="13"/>
                    <a:pt x="2" y="13"/>
                  </a:cubicBezTo>
                  <a:cubicBezTo>
                    <a:pt x="2" y="13"/>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3" y="14"/>
                    <a:pt x="3" y="14"/>
                    <a:pt x="3" y="14"/>
                  </a:cubicBezTo>
                  <a:cubicBezTo>
                    <a:pt x="3"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4"/>
                    <a:pt x="4" y="14"/>
                    <a:pt x="4" y="14"/>
                  </a:cubicBezTo>
                  <a:cubicBezTo>
                    <a:pt x="4" y="14"/>
                    <a:pt x="4" y="14"/>
                    <a:pt x="4" y="14"/>
                  </a:cubicBezTo>
                  <a:cubicBezTo>
                    <a:pt x="4" y="14"/>
                    <a:pt x="4" y="14"/>
                    <a:pt x="4" y="14"/>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2" y="19"/>
                    <a:pt x="2" y="19"/>
                    <a:pt x="2" y="19"/>
                  </a:cubicBezTo>
                  <a:cubicBezTo>
                    <a:pt x="1"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8"/>
                    <a:pt x="2" y="18"/>
                    <a:pt x="2" y="18"/>
                  </a:cubicBezTo>
                  <a:cubicBezTo>
                    <a:pt x="2" y="19"/>
                    <a:pt x="2" y="19"/>
                    <a:pt x="2" y="19"/>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2" y="20"/>
                    <a:pt x="1" y="20"/>
                    <a:pt x="1" y="20"/>
                  </a:cubicBezTo>
                  <a:cubicBezTo>
                    <a:pt x="1" y="20"/>
                    <a:pt x="1" y="20"/>
                    <a:pt x="1" y="20"/>
                  </a:cubicBezTo>
                  <a:cubicBezTo>
                    <a:pt x="1" y="20"/>
                    <a:pt x="1" y="20"/>
                    <a:pt x="1" y="20"/>
                  </a:cubicBezTo>
                  <a:cubicBezTo>
                    <a:pt x="0" y="21"/>
                    <a:pt x="0" y="21"/>
                    <a:pt x="0" y="21"/>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3" y="26"/>
                    <a:pt x="3" y="26"/>
                    <a:pt x="3" y="26"/>
                  </a:cubicBezTo>
                  <a:cubicBezTo>
                    <a:pt x="3" y="26"/>
                    <a:pt x="3" y="26"/>
                    <a:pt x="3" y="26"/>
                  </a:cubicBezTo>
                  <a:cubicBezTo>
                    <a:pt x="3" y="26"/>
                    <a:pt x="3" y="26"/>
                    <a:pt x="3" y="26"/>
                  </a:cubicBezTo>
                  <a:cubicBezTo>
                    <a:pt x="3" y="26"/>
                    <a:pt x="3" y="26"/>
                    <a:pt x="3" y="26"/>
                  </a:cubicBezTo>
                  <a:cubicBezTo>
                    <a:pt x="2" y="26"/>
                    <a:pt x="2" y="26"/>
                    <a:pt x="2" y="26"/>
                  </a:cubicBezTo>
                  <a:cubicBezTo>
                    <a:pt x="3" y="26"/>
                    <a:pt x="3" y="26"/>
                    <a:pt x="3" y="26"/>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1" y="28"/>
                    <a:pt x="1" y="28"/>
                    <a:pt x="1" y="28"/>
                  </a:cubicBezTo>
                  <a:cubicBezTo>
                    <a:pt x="1" y="28"/>
                    <a:pt x="1" y="28"/>
                    <a:pt x="1" y="28"/>
                  </a:cubicBezTo>
                  <a:cubicBezTo>
                    <a:pt x="1" y="28"/>
                    <a:pt x="1" y="28"/>
                    <a:pt x="1" y="28"/>
                  </a:cubicBezTo>
                  <a:cubicBezTo>
                    <a:pt x="1" y="28"/>
                    <a:pt x="1" y="28"/>
                    <a:pt x="1" y="28"/>
                  </a:cubicBezTo>
                  <a:cubicBezTo>
                    <a:pt x="2" y="29"/>
                    <a:pt x="2" y="29"/>
                    <a:pt x="2" y="29"/>
                  </a:cubicBezTo>
                  <a:cubicBezTo>
                    <a:pt x="2" y="28"/>
                    <a:pt x="2" y="28"/>
                    <a:pt x="2" y="28"/>
                  </a:cubicBezTo>
                  <a:cubicBezTo>
                    <a:pt x="2" y="29"/>
                    <a:pt x="2" y="29"/>
                    <a:pt x="2" y="29"/>
                  </a:cubicBezTo>
                  <a:cubicBezTo>
                    <a:pt x="2" y="29"/>
                    <a:pt x="2" y="29"/>
                    <a:pt x="2" y="29"/>
                  </a:cubicBezTo>
                  <a:cubicBezTo>
                    <a:pt x="2" y="29"/>
                    <a:pt x="2" y="29"/>
                    <a:pt x="2" y="29"/>
                  </a:cubicBezTo>
                  <a:cubicBezTo>
                    <a:pt x="2"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2" y="30"/>
                    <a:pt x="2" y="30"/>
                    <a:pt x="2" y="30"/>
                  </a:cubicBezTo>
                  <a:cubicBezTo>
                    <a:pt x="1" y="30"/>
                    <a:pt x="1" y="30"/>
                    <a:pt x="1" y="30"/>
                  </a:cubicBezTo>
                  <a:cubicBezTo>
                    <a:pt x="2" y="30"/>
                    <a:pt x="2" y="30"/>
                    <a:pt x="2"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3" y="34"/>
                    <a:pt x="3" y="34"/>
                    <a:pt x="3" y="34"/>
                  </a:cubicBezTo>
                  <a:cubicBezTo>
                    <a:pt x="3" y="34"/>
                    <a:pt x="3" y="34"/>
                    <a:pt x="3" y="34"/>
                  </a:cubicBezTo>
                  <a:cubicBezTo>
                    <a:pt x="3" y="34"/>
                    <a:pt x="3" y="34"/>
                    <a:pt x="3" y="34"/>
                  </a:cubicBezTo>
                  <a:cubicBezTo>
                    <a:pt x="3" y="34"/>
                    <a:pt x="3" y="35"/>
                    <a:pt x="3" y="35"/>
                  </a:cubicBezTo>
                  <a:cubicBezTo>
                    <a:pt x="3" y="35"/>
                    <a:pt x="3" y="34"/>
                    <a:pt x="3" y="34"/>
                  </a:cubicBezTo>
                  <a:cubicBezTo>
                    <a:pt x="4" y="35"/>
                    <a:pt x="4" y="35"/>
                    <a:pt x="4" y="35"/>
                  </a:cubicBezTo>
                  <a:cubicBezTo>
                    <a:pt x="4" y="35"/>
                    <a:pt x="4" y="35"/>
                    <a:pt x="4" y="35"/>
                  </a:cubicBezTo>
                  <a:cubicBezTo>
                    <a:pt x="4" y="35"/>
                    <a:pt x="4" y="35"/>
                    <a:pt x="4" y="35"/>
                  </a:cubicBezTo>
                  <a:cubicBezTo>
                    <a:pt x="5" y="35"/>
                    <a:pt x="5" y="35"/>
                    <a:pt x="5" y="35"/>
                  </a:cubicBezTo>
                  <a:cubicBezTo>
                    <a:pt x="5" y="34"/>
                    <a:pt x="5" y="34"/>
                    <a:pt x="5" y="34"/>
                  </a:cubicBezTo>
                  <a:cubicBezTo>
                    <a:pt x="5" y="34"/>
                    <a:pt x="5" y="34"/>
                    <a:pt x="5" y="34"/>
                  </a:cubicBezTo>
                  <a:cubicBezTo>
                    <a:pt x="5" y="34"/>
                    <a:pt x="5" y="34"/>
                    <a:pt x="5" y="34"/>
                  </a:cubicBezTo>
                  <a:cubicBezTo>
                    <a:pt x="5" y="35"/>
                    <a:pt x="5" y="35"/>
                    <a:pt x="5" y="35"/>
                  </a:cubicBezTo>
                  <a:cubicBezTo>
                    <a:pt x="5" y="34"/>
                    <a:pt x="5" y="34"/>
                    <a:pt x="5" y="34"/>
                  </a:cubicBezTo>
                  <a:cubicBezTo>
                    <a:pt x="6" y="35"/>
                    <a:pt x="6" y="35"/>
                    <a:pt x="6" y="35"/>
                  </a:cubicBezTo>
                  <a:cubicBezTo>
                    <a:pt x="5" y="35"/>
                    <a:pt x="5" y="35"/>
                    <a:pt x="5" y="35"/>
                  </a:cubicBezTo>
                  <a:cubicBezTo>
                    <a:pt x="5" y="35"/>
                    <a:pt x="5" y="35"/>
                    <a:pt x="5" y="35"/>
                  </a:cubicBezTo>
                  <a:cubicBezTo>
                    <a:pt x="5"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6"/>
                    <a:pt x="6" y="36"/>
                    <a:pt x="6" y="36"/>
                  </a:cubicBezTo>
                  <a:cubicBezTo>
                    <a:pt x="7" y="36"/>
                    <a:pt x="7" y="36"/>
                    <a:pt x="7" y="36"/>
                  </a:cubicBezTo>
                  <a:cubicBezTo>
                    <a:pt x="7" y="36"/>
                    <a:pt x="7" y="36"/>
                    <a:pt x="7" y="36"/>
                  </a:cubicBezTo>
                  <a:cubicBezTo>
                    <a:pt x="7" y="36"/>
                    <a:pt x="7" y="36"/>
                    <a:pt x="7" y="36"/>
                  </a:cubicBezTo>
                  <a:cubicBezTo>
                    <a:pt x="7" y="36"/>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9" y="37"/>
                    <a:pt x="9" y="37"/>
                    <a:pt x="9" y="37"/>
                  </a:cubicBezTo>
                  <a:cubicBezTo>
                    <a:pt x="8" y="37"/>
                    <a:pt x="8" y="37"/>
                    <a:pt x="8" y="37"/>
                  </a:cubicBezTo>
                  <a:cubicBezTo>
                    <a:pt x="8" y="37"/>
                    <a:pt x="8" y="37"/>
                    <a:pt x="8" y="37"/>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8" y="39"/>
                  </a:cubicBezTo>
                  <a:cubicBezTo>
                    <a:pt x="8" y="39"/>
                    <a:pt x="8" y="39"/>
                    <a:pt x="8" y="39"/>
                  </a:cubicBezTo>
                  <a:cubicBezTo>
                    <a:pt x="8" y="39"/>
                    <a:pt x="8" y="39"/>
                    <a:pt x="8" y="39"/>
                  </a:cubicBezTo>
                  <a:cubicBezTo>
                    <a:pt x="8" y="39"/>
                    <a:pt x="8" y="39"/>
                    <a:pt x="8" y="39"/>
                  </a:cubicBezTo>
                  <a:cubicBezTo>
                    <a:pt x="8" y="39"/>
                    <a:pt x="8" y="39"/>
                    <a:pt x="8" y="39"/>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3"/>
                    <a:pt x="8"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87" name="Freeform 1631"/>
            <p:cNvSpPr>
              <a:spLocks/>
            </p:cNvSpPr>
            <p:nvPr/>
          </p:nvSpPr>
          <p:spPr bwMode="auto">
            <a:xfrm>
              <a:off x="4989513" y="7699375"/>
              <a:ext cx="146050" cy="268288"/>
            </a:xfrm>
            <a:custGeom>
              <a:avLst/>
              <a:gdLst>
                <a:gd name="T0" fmla="*/ 23 w 119"/>
                <a:gd name="T1" fmla="*/ 144 h 220"/>
                <a:gd name="T2" fmla="*/ 24 w 119"/>
                <a:gd name="T3" fmla="*/ 147 h 220"/>
                <a:gd name="T4" fmla="*/ 29 w 119"/>
                <a:gd name="T5" fmla="*/ 157 h 220"/>
                <a:gd name="T6" fmla="*/ 15 w 119"/>
                <a:gd name="T7" fmla="*/ 169 h 220"/>
                <a:gd name="T8" fmla="*/ 11 w 119"/>
                <a:gd name="T9" fmla="*/ 176 h 220"/>
                <a:gd name="T10" fmla="*/ 12 w 119"/>
                <a:gd name="T11" fmla="*/ 178 h 220"/>
                <a:gd name="T12" fmla="*/ 25 w 119"/>
                <a:gd name="T13" fmla="*/ 178 h 220"/>
                <a:gd name="T14" fmla="*/ 32 w 119"/>
                <a:gd name="T15" fmla="*/ 179 h 220"/>
                <a:gd name="T16" fmla="*/ 46 w 119"/>
                <a:gd name="T17" fmla="*/ 181 h 220"/>
                <a:gd name="T18" fmla="*/ 47 w 119"/>
                <a:gd name="T19" fmla="*/ 185 h 220"/>
                <a:gd name="T20" fmla="*/ 36 w 119"/>
                <a:gd name="T21" fmla="*/ 189 h 220"/>
                <a:gd name="T22" fmla="*/ 25 w 119"/>
                <a:gd name="T23" fmla="*/ 193 h 220"/>
                <a:gd name="T24" fmla="*/ 17 w 119"/>
                <a:gd name="T25" fmla="*/ 203 h 220"/>
                <a:gd name="T26" fmla="*/ 7 w 119"/>
                <a:gd name="T27" fmla="*/ 213 h 220"/>
                <a:gd name="T28" fmla="*/ 11 w 119"/>
                <a:gd name="T29" fmla="*/ 218 h 220"/>
                <a:gd name="T30" fmla="*/ 17 w 119"/>
                <a:gd name="T31" fmla="*/ 212 h 220"/>
                <a:gd name="T32" fmla="*/ 26 w 119"/>
                <a:gd name="T33" fmla="*/ 208 h 220"/>
                <a:gd name="T34" fmla="*/ 32 w 119"/>
                <a:gd name="T35" fmla="*/ 214 h 220"/>
                <a:gd name="T36" fmla="*/ 37 w 119"/>
                <a:gd name="T37" fmla="*/ 206 h 220"/>
                <a:gd name="T38" fmla="*/ 53 w 119"/>
                <a:gd name="T39" fmla="*/ 206 h 220"/>
                <a:gd name="T40" fmla="*/ 61 w 119"/>
                <a:gd name="T41" fmla="*/ 202 h 220"/>
                <a:gd name="T42" fmla="*/ 75 w 119"/>
                <a:gd name="T43" fmla="*/ 200 h 220"/>
                <a:gd name="T44" fmla="*/ 83 w 119"/>
                <a:gd name="T45" fmla="*/ 200 h 220"/>
                <a:gd name="T46" fmla="*/ 115 w 119"/>
                <a:gd name="T47" fmla="*/ 187 h 220"/>
                <a:gd name="T48" fmla="*/ 101 w 119"/>
                <a:gd name="T49" fmla="*/ 184 h 220"/>
                <a:gd name="T50" fmla="*/ 98 w 119"/>
                <a:gd name="T51" fmla="*/ 183 h 220"/>
                <a:gd name="T52" fmla="*/ 105 w 119"/>
                <a:gd name="T53" fmla="*/ 177 h 220"/>
                <a:gd name="T54" fmla="*/ 112 w 119"/>
                <a:gd name="T55" fmla="*/ 172 h 220"/>
                <a:gd name="T56" fmla="*/ 118 w 119"/>
                <a:gd name="T57" fmla="*/ 160 h 220"/>
                <a:gd name="T58" fmla="*/ 94 w 119"/>
                <a:gd name="T59" fmla="*/ 147 h 220"/>
                <a:gd name="T60" fmla="*/ 91 w 119"/>
                <a:gd name="T61" fmla="*/ 131 h 220"/>
                <a:gd name="T62" fmla="*/ 87 w 119"/>
                <a:gd name="T63" fmla="*/ 115 h 220"/>
                <a:gd name="T64" fmla="*/ 70 w 119"/>
                <a:gd name="T65" fmla="*/ 94 h 220"/>
                <a:gd name="T66" fmla="*/ 60 w 119"/>
                <a:gd name="T67" fmla="*/ 72 h 220"/>
                <a:gd name="T68" fmla="*/ 37 w 119"/>
                <a:gd name="T69" fmla="*/ 68 h 220"/>
                <a:gd name="T70" fmla="*/ 51 w 119"/>
                <a:gd name="T71" fmla="*/ 60 h 220"/>
                <a:gd name="T72" fmla="*/ 58 w 119"/>
                <a:gd name="T73" fmla="*/ 45 h 220"/>
                <a:gd name="T74" fmla="*/ 51 w 119"/>
                <a:gd name="T75" fmla="*/ 25 h 220"/>
                <a:gd name="T76" fmla="*/ 33 w 119"/>
                <a:gd name="T77" fmla="*/ 25 h 220"/>
                <a:gd name="T78" fmla="*/ 35 w 119"/>
                <a:gd name="T79" fmla="*/ 18 h 220"/>
                <a:gd name="T80" fmla="*/ 34 w 119"/>
                <a:gd name="T81" fmla="*/ 2 h 220"/>
                <a:gd name="T82" fmla="*/ 24 w 119"/>
                <a:gd name="T83" fmla="*/ 5 h 220"/>
                <a:gd name="T84" fmla="*/ 20 w 119"/>
                <a:gd name="T85" fmla="*/ 6 h 220"/>
                <a:gd name="T86" fmla="*/ 16 w 119"/>
                <a:gd name="T87" fmla="*/ 11 h 220"/>
                <a:gd name="T88" fmla="*/ 16 w 119"/>
                <a:gd name="T89" fmla="*/ 16 h 220"/>
                <a:gd name="T90" fmla="*/ 12 w 119"/>
                <a:gd name="T91" fmla="*/ 21 h 220"/>
                <a:gd name="T92" fmla="*/ 11 w 119"/>
                <a:gd name="T93" fmla="*/ 28 h 220"/>
                <a:gd name="T94" fmla="*/ 10 w 119"/>
                <a:gd name="T95" fmla="*/ 34 h 220"/>
                <a:gd name="T96" fmla="*/ 7 w 119"/>
                <a:gd name="T97" fmla="*/ 44 h 220"/>
                <a:gd name="T98" fmla="*/ 4 w 119"/>
                <a:gd name="T99" fmla="*/ 49 h 220"/>
                <a:gd name="T100" fmla="*/ 13 w 119"/>
                <a:gd name="T101" fmla="*/ 51 h 220"/>
                <a:gd name="T102" fmla="*/ 17 w 119"/>
                <a:gd name="T103" fmla="*/ 54 h 220"/>
                <a:gd name="T104" fmla="*/ 9 w 119"/>
                <a:gd name="T105" fmla="*/ 66 h 220"/>
                <a:gd name="T106" fmla="*/ 6 w 119"/>
                <a:gd name="T107" fmla="*/ 82 h 220"/>
                <a:gd name="T108" fmla="*/ 18 w 119"/>
                <a:gd name="T109" fmla="*/ 62 h 220"/>
                <a:gd name="T110" fmla="*/ 20 w 119"/>
                <a:gd name="T111" fmla="*/ 67 h 220"/>
                <a:gd name="T112" fmla="*/ 21 w 119"/>
                <a:gd name="T113" fmla="*/ 82 h 220"/>
                <a:gd name="T114" fmla="*/ 18 w 119"/>
                <a:gd name="T115" fmla="*/ 101 h 220"/>
                <a:gd name="T116" fmla="*/ 34 w 119"/>
                <a:gd name="T117" fmla="*/ 98 h 220"/>
                <a:gd name="T118" fmla="*/ 38 w 119"/>
                <a:gd name="T119" fmla="*/ 102 h 220"/>
                <a:gd name="T120" fmla="*/ 46 w 119"/>
                <a:gd name="T121" fmla="*/ 115 h 220"/>
                <a:gd name="T122" fmla="*/ 45 w 119"/>
                <a:gd name="T123" fmla="*/ 125 h 220"/>
                <a:gd name="T124" fmla="*/ 46 w 119"/>
                <a:gd name="T125" fmla="*/ 1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 h="220">
                  <a:moveTo>
                    <a:pt x="41" y="136"/>
                  </a:moveTo>
                  <a:cubicBezTo>
                    <a:pt x="41" y="136"/>
                    <a:pt x="41" y="136"/>
                    <a:pt x="41" y="136"/>
                  </a:cubicBezTo>
                  <a:cubicBezTo>
                    <a:pt x="41" y="136"/>
                    <a:pt x="41" y="136"/>
                    <a:pt x="41" y="136"/>
                  </a:cubicBezTo>
                  <a:cubicBezTo>
                    <a:pt x="41" y="136"/>
                    <a:pt x="41" y="135"/>
                    <a:pt x="41" y="135"/>
                  </a:cubicBezTo>
                  <a:cubicBezTo>
                    <a:pt x="41" y="135"/>
                    <a:pt x="41" y="135"/>
                    <a:pt x="41" y="135"/>
                  </a:cubicBezTo>
                  <a:cubicBezTo>
                    <a:pt x="41" y="135"/>
                    <a:pt x="41" y="135"/>
                    <a:pt x="41" y="135"/>
                  </a:cubicBezTo>
                  <a:cubicBezTo>
                    <a:pt x="41" y="135"/>
                    <a:pt x="41" y="135"/>
                    <a:pt x="41" y="135"/>
                  </a:cubicBezTo>
                  <a:cubicBezTo>
                    <a:pt x="40" y="135"/>
                    <a:pt x="40" y="135"/>
                    <a:pt x="40" y="135"/>
                  </a:cubicBezTo>
                  <a:cubicBezTo>
                    <a:pt x="40" y="135"/>
                    <a:pt x="40" y="135"/>
                    <a:pt x="40" y="135"/>
                  </a:cubicBezTo>
                  <a:cubicBezTo>
                    <a:pt x="40" y="135"/>
                    <a:pt x="40" y="135"/>
                    <a:pt x="40" y="135"/>
                  </a:cubicBezTo>
                  <a:cubicBezTo>
                    <a:pt x="40" y="135"/>
                    <a:pt x="40" y="135"/>
                    <a:pt x="40" y="135"/>
                  </a:cubicBezTo>
                  <a:cubicBezTo>
                    <a:pt x="40" y="135"/>
                    <a:pt x="39" y="135"/>
                    <a:pt x="39" y="135"/>
                  </a:cubicBezTo>
                  <a:cubicBezTo>
                    <a:pt x="39" y="135"/>
                    <a:pt x="39" y="135"/>
                    <a:pt x="39" y="135"/>
                  </a:cubicBezTo>
                  <a:cubicBezTo>
                    <a:pt x="39" y="135"/>
                    <a:pt x="39" y="136"/>
                    <a:pt x="39" y="136"/>
                  </a:cubicBezTo>
                  <a:cubicBezTo>
                    <a:pt x="39" y="136"/>
                    <a:pt x="39" y="136"/>
                    <a:pt x="38" y="136"/>
                  </a:cubicBezTo>
                  <a:cubicBezTo>
                    <a:pt x="38" y="136"/>
                    <a:pt x="38" y="136"/>
                    <a:pt x="38" y="136"/>
                  </a:cubicBezTo>
                  <a:cubicBezTo>
                    <a:pt x="38" y="136"/>
                    <a:pt x="38" y="136"/>
                    <a:pt x="38" y="136"/>
                  </a:cubicBezTo>
                  <a:cubicBezTo>
                    <a:pt x="38" y="136"/>
                    <a:pt x="38" y="136"/>
                    <a:pt x="38" y="136"/>
                  </a:cubicBezTo>
                  <a:cubicBezTo>
                    <a:pt x="38" y="136"/>
                    <a:pt x="38" y="136"/>
                    <a:pt x="38" y="136"/>
                  </a:cubicBezTo>
                  <a:cubicBezTo>
                    <a:pt x="38" y="136"/>
                    <a:pt x="38" y="136"/>
                    <a:pt x="38" y="136"/>
                  </a:cubicBezTo>
                  <a:cubicBezTo>
                    <a:pt x="38" y="136"/>
                    <a:pt x="37" y="136"/>
                    <a:pt x="37" y="136"/>
                  </a:cubicBezTo>
                  <a:cubicBezTo>
                    <a:pt x="37" y="136"/>
                    <a:pt x="37" y="136"/>
                    <a:pt x="37" y="136"/>
                  </a:cubicBezTo>
                  <a:cubicBezTo>
                    <a:pt x="37" y="136"/>
                    <a:pt x="37" y="137"/>
                    <a:pt x="36" y="137"/>
                  </a:cubicBezTo>
                  <a:cubicBezTo>
                    <a:pt x="36" y="137"/>
                    <a:pt x="36" y="137"/>
                    <a:pt x="36" y="137"/>
                  </a:cubicBezTo>
                  <a:cubicBezTo>
                    <a:pt x="36" y="136"/>
                    <a:pt x="36" y="137"/>
                    <a:pt x="36" y="137"/>
                  </a:cubicBezTo>
                  <a:cubicBezTo>
                    <a:pt x="36" y="137"/>
                    <a:pt x="36" y="137"/>
                    <a:pt x="35" y="137"/>
                  </a:cubicBezTo>
                  <a:cubicBezTo>
                    <a:pt x="35" y="137"/>
                    <a:pt x="35" y="136"/>
                    <a:pt x="35" y="136"/>
                  </a:cubicBezTo>
                  <a:cubicBezTo>
                    <a:pt x="35" y="136"/>
                    <a:pt x="35" y="137"/>
                    <a:pt x="35" y="137"/>
                  </a:cubicBezTo>
                  <a:cubicBezTo>
                    <a:pt x="35" y="136"/>
                    <a:pt x="35" y="136"/>
                    <a:pt x="35"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3" y="136"/>
                    <a:pt x="33" y="136"/>
                  </a:cubicBezTo>
                  <a:cubicBezTo>
                    <a:pt x="33" y="136"/>
                    <a:pt x="33" y="136"/>
                    <a:pt x="33" y="136"/>
                  </a:cubicBezTo>
                  <a:cubicBezTo>
                    <a:pt x="33" y="136"/>
                    <a:pt x="33" y="136"/>
                    <a:pt x="33" y="136"/>
                  </a:cubicBezTo>
                  <a:cubicBezTo>
                    <a:pt x="33" y="136"/>
                    <a:pt x="33" y="136"/>
                    <a:pt x="33" y="135"/>
                  </a:cubicBezTo>
                  <a:cubicBezTo>
                    <a:pt x="33" y="135"/>
                    <a:pt x="33" y="135"/>
                    <a:pt x="33" y="135"/>
                  </a:cubicBezTo>
                  <a:cubicBezTo>
                    <a:pt x="33" y="135"/>
                    <a:pt x="33" y="135"/>
                    <a:pt x="33" y="135"/>
                  </a:cubicBezTo>
                  <a:cubicBezTo>
                    <a:pt x="33" y="135"/>
                    <a:pt x="33" y="135"/>
                    <a:pt x="33" y="135"/>
                  </a:cubicBezTo>
                  <a:cubicBezTo>
                    <a:pt x="33" y="135"/>
                    <a:pt x="32" y="135"/>
                    <a:pt x="32" y="135"/>
                  </a:cubicBezTo>
                  <a:cubicBezTo>
                    <a:pt x="32" y="135"/>
                    <a:pt x="32" y="135"/>
                    <a:pt x="32" y="135"/>
                  </a:cubicBezTo>
                  <a:cubicBezTo>
                    <a:pt x="32" y="135"/>
                    <a:pt x="32" y="135"/>
                    <a:pt x="32" y="135"/>
                  </a:cubicBezTo>
                  <a:cubicBezTo>
                    <a:pt x="32" y="135"/>
                    <a:pt x="32" y="136"/>
                    <a:pt x="32" y="136"/>
                  </a:cubicBezTo>
                  <a:cubicBezTo>
                    <a:pt x="32" y="136"/>
                    <a:pt x="33" y="136"/>
                    <a:pt x="33" y="136"/>
                  </a:cubicBezTo>
                  <a:cubicBezTo>
                    <a:pt x="33" y="136"/>
                    <a:pt x="33" y="136"/>
                    <a:pt x="33" y="136"/>
                  </a:cubicBezTo>
                  <a:cubicBezTo>
                    <a:pt x="33" y="136"/>
                    <a:pt x="33" y="136"/>
                    <a:pt x="33" y="136"/>
                  </a:cubicBezTo>
                  <a:cubicBezTo>
                    <a:pt x="33" y="136"/>
                    <a:pt x="33" y="136"/>
                    <a:pt x="33" y="136"/>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6"/>
                    <a:pt x="33" y="136"/>
                    <a:pt x="33" y="136"/>
                  </a:cubicBezTo>
                  <a:cubicBezTo>
                    <a:pt x="33" y="136"/>
                    <a:pt x="33" y="136"/>
                    <a:pt x="32" y="137"/>
                  </a:cubicBezTo>
                  <a:cubicBezTo>
                    <a:pt x="32" y="137"/>
                    <a:pt x="32" y="137"/>
                    <a:pt x="32" y="137"/>
                  </a:cubicBezTo>
                  <a:cubicBezTo>
                    <a:pt x="32" y="137"/>
                    <a:pt x="32" y="137"/>
                    <a:pt x="32" y="137"/>
                  </a:cubicBezTo>
                  <a:cubicBezTo>
                    <a:pt x="32" y="137"/>
                    <a:pt x="32" y="137"/>
                    <a:pt x="32" y="137"/>
                  </a:cubicBezTo>
                  <a:cubicBezTo>
                    <a:pt x="32" y="137"/>
                    <a:pt x="32" y="137"/>
                    <a:pt x="32" y="137"/>
                  </a:cubicBezTo>
                  <a:cubicBezTo>
                    <a:pt x="32" y="137"/>
                    <a:pt x="32" y="137"/>
                    <a:pt x="32" y="137"/>
                  </a:cubicBezTo>
                  <a:cubicBezTo>
                    <a:pt x="32" y="137"/>
                    <a:pt x="31" y="137"/>
                    <a:pt x="31" y="137"/>
                  </a:cubicBezTo>
                  <a:cubicBezTo>
                    <a:pt x="31" y="137"/>
                    <a:pt x="31" y="137"/>
                    <a:pt x="31" y="137"/>
                  </a:cubicBezTo>
                  <a:cubicBezTo>
                    <a:pt x="31" y="137"/>
                    <a:pt x="31" y="137"/>
                    <a:pt x="31" y="137"/>
                  </a:cubicBezTo>
                  <a:cubicBezTo>
                    <a:pt x="30" y="137"/>
                    <a:pt x="30" y="137"/>
                    <a:pt x="30" y="137"/>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7" y="138"/>
                    <a:pt x="27" y="138"/>
                    <a:pt x="27" y="138"/>
                  </a:cubicBezTo>
                  <a:cubicBezTo>
                    <a:pt x="27" y="138"/>
                    <a:pt x="27" y="138"/>
                    <a:pt x="27" y="138"/>
                  </a:cubicBezTo>
                  <a:cubicBezTo>
                    <a:pt x="27" y="139"/>
                    <a:pt x="27" y="139"/>
                    <a:pt x="27" y="139"/>
                  </a:cubicBezTo>
                  <a:cubicBezTo>
                    <a:pt x="27" y="139"/>
                    <a:pt x="27" y="139"/>
                    <a:pt x="27" y="139"/>
                  </a:cubicBezTo>
                  <a:cubicBezTo>
                    <a:pt x="27" y="139"/>
                    <a:pt x="27" y="139"/>
                    <a:pt x="27" y="139"/>
                  </a:cubicBezTo>
                  <a:cubicBezTo>
                    <a:pt x="27" y="139"/>
                    <a:pt x="27" y="139"/>
                    <a:pt x="27" y="139"/>
                  </a:cubicBezTo>
                  <a:cubicBezTo>
                    <a:pt x="27" y="139"/>
                    <a:pt x="27" y="139"/>
                    <a:pt x="27" y="139"/>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2"/>
                    <a:pt x="25" y="142"/>
                    <a:pt x="25" y="142"/>
                  </a:cubicBezTo>
                  <a:cubicBezTo>
                    <a:pt x="25" y="142"/>
                    <a:pt x="25" y="142"/>
                    <a:pt x="25" y="142"/>
                  </a:cubicBezTo>
                  <a:cubicBezTo>
                    <a:pt x="25" y="142"/>
                    <a:pt x="25" y="142"/>
                    <a:pt x="25" y="142"/>
                  </a:cubicBezTo>
                  <a:cubicBezTo>
                    <a:pt x="25" y="142"/>
                    <a:pt x="25" y="142"/>
                    <a:pt x="25" y="142"/>
                  </a:cubicBezTo>
                  <a:cubicBezTo>
                    <a:pt x="25" y="143"/>
                    <a:pt x="25" y="143"/>
                    <a:pt x="25" y="143"/>
                  </a:cubicBezTo>
                  <a:cubicBezTo>
                    <a:pt x="25" y="143"/>
                    <a:pt x="25" y="143"/>
                    <a:pt x="25" y="143"/>
                  </a:cubicBezTo>
                  <a:cubicBezTo>
                    <a:pt x="25" y="143"/>
                    <a:pt x="25" y="143"/>
                    <a:pt x="25" y="143"/>
                  </a:cubicBezTo>
                  <a:cubicBezTo>
                    <a:pt x="25" y="143"/>
                    <a:pt x="25" y="143"/>
                    <a:pt x="25" y="143"/>
                  </a:cubicBezTo>
                  <a:cubicBezTo>
                    <a:pt x="25" y="143"/>
                    <a:pt x="25" y="143"/>
                    <a:pt x="25" y="143"/>
                  </a:cubicBezTo>
                  <a:cubicBezTo>
                    <a:pt x="24" y="143"/>
                    <a:pt x="24" y="143"/>
                    <a:pt x="24" y="143"/>
                  </a:cubicBezTo>
                  <a:cubicBezTo>
                    <a:pt x="24" y="143"/>
                    <a:pt x="24" y="143"/>
                    <a:pt x="24" y="143"/>
                  </a:cubicBezTo>
                  <a:cubicBezTo>
                    <a:pt x="24" y="143"/>
                    <a:pt x="24" y="143"/>
                    <a:pt x="24" y="143"/>
                  </a:cubicBezTo>
                  <a:cubicBezTo>
                    <a:pt x="24" y="144"/>
                    <a:pt x="24" y="144"/>
                    <a:pt x="24" y="144"/>
                  </a:cubicBezTo>
                  <a:cubicBezTo>
                    <a:pt x="24" y="144"/>
                    <a:pt x="24" y="144"/>
                    <a:pt x="24" y="144"/>
                  </a:cubicBezTo>
                  <a:cubicBezTo>
                    <a:pt x="24" y="144"/>
                    <a:pt x="24" y="144"/>
                    <a:pt x="24" y="144"/>
                  </a:cubicBezTo>
                  <a:cubicBezTo>
                    <a:pt x="24" y="144"/>
                    <a:pt x="24"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5"/>
                    <a:pt x="23" y="145"/>
                    <a:pt x="23" y="145"/>
                  </a:cubicBezTo>
                  <a:cubicBezTo>
                    <a:pt x="23" y="145"/>
                    <a:pt x="23" y="145"/>
                    <a:pt x="23" y="145"/>
                  </a:cubicBezTo>
                  <a:cubicBezTo>
                    <a:pt x="23" y="145"/>
                    <a:pt x="23" y="145"/>
                    <a:pt x="23" y="145"/>
                  </a:cubicBezTo>
                  <a:cubicBezTo>
                    <a:pt x="23" y="145"/>
                    <a:pt x="23" y="145"/>
                    <a:pt x="23"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1" y="145"/>
                    <a:pt x="21" y="145"/>
                    <a:pt x="21" y="145"/>
                  </a:cubicBezTo>
                  <a:cubicBezTo>
                    <a:pt x="21" y="145"/>
                    <a:pt x="22"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6"/>
                    <a:pt x="21" y="146"/>
                    <a:pt x="21" y="146"/>
                  </a:cubicBezTo>
                  <a:cubicBezTo>
                    <a:pt x="21" y="146"/>
                    <a:pt x="21" y="146"/>
                    <a:pt x="21" y="146"/>
                  </a:cubicBezTo>
                  <a:cubicBezTo>
                    <a:pt x="21" y="146"/>
                    <a:pt x="21" y="146"/>
                    <a:pt x="21" y="146"/>
                  </a:cubicBezTo>
                  <a:cubicBezTo>
                    <a:pt x="21" y="146"/>
                    <a:pt x="21" y="146"/>
                    <a:pt x="21"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8" y="148"/>
                    <a:pt x="18" y="148"/>
                    <a:pt x="18" y="148"/>
                  </a:cubicBezTo>
                  <a:cubicBezTo>
                    <a:pt x="18" y="148"/>
                    <a:pt x="18" y="148"/>
                    <a:pt x="18" y="148"/>
                  </a:cubicBezTo>
                  <a:cubicBezTo>
                    <a:pt x="19" y="148"/>
                    <a:pt x="19" y="148"/>
                    <a:pt x="19" y="148"/>
                  </a:cubicBezTo>
                  <a:cubicBezTo>
                    <a:pt x="18" y="148"/>
                    <a:pt x="18" y="148"/>
                    <a:pt x="18" y="148"/>
                  </a:cubicBezTo>
                  <a:cubicBezTo>
                    <a:pt x="18" y="148"/>
                    <a:pt x="18" y="149"/>
                    <a:pt x="18" y="149"/>
                  </a:cubicBezTo>
                  <a:cubicBezTo>
                    <a:pt x="18" y="149"/>
                    <a:pt x="18" y="149"/>
                    <a:pt x="18" y="149"/>
                  </a:cubicBezTo>
                  <a:cubicBezTo>
                    <a:pt x="18" y="149"/>
                    <a:pt x="18" y="149"/>
                    <a:pt x="18"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8"/>
                    <a:pt x="20" y="148"/>
                    <a:pt x="20"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3" y="149"/>
                    <a:pt x="23" y="149"/>
                    <a:pt x="23" y="149"/>
                  </a:cubicBezTo>
                  <a:cubicBezTo>
                    <a:pt x="23" y="149"/>
                    <a:pt x="23" y="149"/>
                    <a:pt x="23" y="149"/>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3" y="148"/>
                    <a:pt x="23" y="148"/>
                    <a:pt x="23" y="148"/>
                  </a:cubicBezTo>
                  <a:cubicBezTo>
                    <a:pt x="23" y="148"/>
                    <a:pt x="23" y="148"/>
                    <a:pt x="23" y="148"/>
                  </a:cubicBezTo>
                  <a:cubicBezTo>
                    <a:pt x="23" y="148"/>
                    <a:pt x="23" y="148"/>
                    <a:pt x="23" y="148"/>
                  </a:cubicBezTo>
                  <a:cubicBezTo>
                    <a:pt x="23" y="148"/>
                    <a:pt x="23" y="148"/>
                    <a:pt x="23" y="148"/>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6"/>
                    <a:pt x="24" y="146"/>
                    <a:pt x="24" y="146"/>
                  </a:cubicBezTo>
                  <a:cubicBezTo>
                    <a:pt x="24" y="146"/>
                    <a:pt x="24" y="146"/>
                    <a:pt x="24" y="146"/>
                  </a:cubicBezTo>
                  <a:cubicBezTo>
                    <a:pt x="24" y="146"/>
                    <a:pt x="24" y="146"/>
                    <a:pt x="24" y="146"/>
                  </a:cubicBezTo>
                  <a:cubicBezTo>
                    <a:pt x="24" y="146"/>
                    <a:pt x="24" y="146"/>
                    <a:pt x="24" y="146"/>
                  </a:cubicBezTo>
                  <a:cubicBezTo>
                    <a:pt x="24" y="146"/>
                    <a:pt x="24" y="146"/>
                    <a:pt x="24"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7" y="146"/>
                    <a:pt x="27" y="146"/>
                    <a:pt x="27" y="146"/>
                  </a:cubicBezTo>
                  <a:cubicBezTo>
                    <a:pt x="27" y="146"/>
                    <a:pt x="27" y="146"/>
                    <a:pt x="27" y="146"/>
                  </a:cubicBezTo>
                  <a:cubicBezTo>
                    <a:pt x="27" y="146"/>
                    <a:pt x="27" y="146"/>
                    <a:pt x="27"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7"/>
                    <a:pt x="28" y="147"/>
                    <a:pt x="28" y="147"/>
                  </a:cubicBezTo>
                  <a:cubicBezTo>
                    <a:pt x="28" y="147"/>
                    <a:pt x="28" y="147"/>
                    <a:pt x="28" y="147"/>
                  </a:cubicBezTo>
                  <a:cubicBezTo>
                    <a:pt x="28" y="147"/>
                    <a:pt x="28" y="147"/>
                    <a:pt x="28" y="147"/>
                  </a:cubicBezTo>
                  <a:cubicBezTo>
                    <a:pt x="28" y="147"/>
                    <a:pt x="28" y="147"/>
                    <a:pt x="28" y="147"/>
                  </a:cubicBezTo>
                  <a:cubicBezTo>
                    <a:pt x="28" y="147"/>
                    <a:pt x="28" y="147"/>
                    <a:pt x="28" y="147"/>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9"/>
                    <a:pt x="28" y="149"/>
                    <a:pt x="28" y="149"/>
                  </a:cubicBezTo>
                  <a:cubicBezTo>
                    <a:pt x="28" y="149"/>
                    <a:pt x="28" y="149"/>
                    <a:pt x="28" y="149"/>
                  </a:cubicBezTo>
                  <a:cubicBezTo>
                    <a:pt x="28" y="149"/>
                    <a:pt x="28" y="149"/>
                    <a:pt x="28" y="149"/>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9" y="150"/>
                    <a:pt x="29" y="150"/>
                    <a:pt x="29" y="150"/>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0"/>
                    <a:pt x="31" y="150"/>
                  </a:cubicBezTo>
                  <a:cubicBezTo>
                    <a:pt x="31" y="150"/>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8" y="152"/>
                    <a:pt x="28" y="152"/>
                    <a:pt x="28" y="152"/>
                  </a:cubicBezTo>
                  <a:cubicBezTo>
                    <a:pt x="28" y="152"/>
                    <a:pt x="28" y="152"/>
                    <a:pt x="28" y="152"/>
                  </a:cubicBezTo>
                  <a:cubicBezTo>
                    <a:pt x="28" y="153"/>
                    <a:pt x="28" y="153"/>
                    <a:pt x="28" y="153"/>
                  </a:cubicBezTo>
                  <a:cubicBezTo>
                    <a:pt x="28" y="153"/>
                    <a:pt x="28" y="153"/>
                    <a:pt x="28" y="153"/>
                  </a:cubicBezTo>
                  <a:cubicBezTo>
                    <a:pt x="28" y="153"/>
                    <a:pt x="28" y="153"/>
                    <a:pt x="28" y="153"/>
                  </a:cubicBezTo>
                  <a:cubicBezTo>
                    <a:pt x="28" y="153"/>
                    <a:pt x="28" y="153"/>
                    <a:pt x="28" y="153"/>
                  </a:cubicBezTo>
                  <a:cubicBezTo>
                    <a:pt x="28" y="153"/>
                    <a:pt x="28" y="153"/>
                    <a:pt x="28" y="153"/>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9" y="155"/>
                    <a:pt x="29" y="155"/>
                    <a:pt x="29" y="155"/>
                  </a:cubicBezTo>
                  <a:cubicBezTo>
                    <a:pt x="29" y="155"/>
                    <a:pt x="29" y="155"/>
                    <a:pt x="29" y="155"/>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30" y="155"/>
                    <a:pt x="30" y="155"/>
                    <a:pt x="30" y="155"/>
                  </a:cubicBezTo>
                  <a:cubicBezTo>
                    <a:pt x="30" y="155"/>
                    <a:pt x="30" y="155"/>
                    <a:pt x="30" y="155"/>
                  </a:cubicBezTo>
                  <a:cubicBezTo>
                    <a:pt x="30" y="155"/>
                    <a:pt x="30" y="155"/>
                    <a:pt x="30" y="155"/>
                  </a:cubicBezTo>
                  <a:cubicBezTo>
                    <a:pt x="31" y="155"/>
                    <a:pt x="31" y="155"/>
                    <a:pt x="31" y="155"/>
                  </a:cubicBezTo>
                  <a:cubicBezTo>
                    <a:pt x="31" y="155"/>
                    <a:pt x="31" y="155"/>
                    <a:pt x="31" y="155"/>
                  </a:cubicBezTo>
                  <a:cubicBezTo>
                    <a:pt x="31" y="155"/>
                    <a:pt x="30" y="155"/>
                    <a:pt x="30" y="156"/>
                  </a:cubicBezTo>
                  <a:cubicBezTo>
                    <a:pt x="30" y="156"/>
                    <a:pt x="30"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8"/>
                  </a:cubicBezTo>
                  <a:cubicBezTo>
                    <a:pt x="29" y="158"/>
                    <a:pt x="29" y="158"/>
                    <a:pt x="29" y="158"/>
                  </a:cubicBezTo>
                  <a:cubicBezTo>
                    <a:pt x="29" y="158"/>
                    <a:pt x="29" y="158"/>
                    <a:pt x="28" y="158"/>
                  </a:cubicBezTo>
                  <a:cubicBezTo>
                    <a:pt x="28" y="158"/>
                    <a:pt x="29" y="158"/>
                    <a:pt x="29" y="158"/>
                  </a:cubicBezTo>
                  <a:cubicBezTo>
                    <a:pt x="28" y="158"/>
                    <a:pt x="28" y="158"/>
                    <a:pt x="28" y="158"/>
                  </a:cubicBezTo>
                  <a:cubicBezTo>
                    <a:pt x="28" y="158"/>
                    <a:pt x="28" y="158"/>
                    <a:pt x="28" y="158"/>
                  </a:cubicBezTo>
                  <a:cubicBezTo>
                    <a:pt x="28" y="158"/>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60"/>
                    <a:pt x="28" y="160"/>
                  </a:cubicBezTo>
                  <a:cubicBezTo>
                    <a:pt x="28" y="160"/>
                    <a:pt x="28" y="160"/>
                    <a:pt x="28" y="160"/>
                  </a:cubicBezTo>
                  <a:cubicBezTo>
                    <a:pt x="28" y="160"/>
                    <a:pt x="28" y="160"/>
                    <a:pt x="28" y="160"/>
                  </a:cubicBezTo>
                  <a:cubicBezTo>
                    <a:pt x="28" y="160"/>
                    <a:pt x="28" y="160"/>
                    <a:pt x="28" y="160"/>
                  </a:cubicBezTo>
                  <a:cubicBezTo>
                    <a:pt x="28" y="160"/>
                    <a:pt x="28" y="160"/>
                    <a:pt x="28" y="160"/>
                  </a:cubicBezTo>
                  <a:cubicBezTo>
                    <a:pt x="28" y="160"/>
                    <a:pt x="28" y="160"/>
                    <a:pt x="28" y="160"/>
                  </a:cubicBezTo>
                  <a:cubicBezTo>
                    <a:pt x="28" y="160"/>
                    <a:pt x="28" y="160"/>
                    <a:pt x="28" y="161"/>
                  </a:cubicBezTo>
                  <a:cubicBezTo>
                    <a:pt x="28" y="161"/>
                    <a:pt x="28" y="161"/>
                    <a:pt x="28" y="161"/>
                  </a:cubicBezTo>
                  <a:cubicBezTo>
                    <a:pt x="28" y="161"/>
                    <a:pt x="28" y="161"/>
                    <a:pt x="28" y="161"/>
                  </a:cubicBezTo>
                  <a:cubicBezTo>
                    <a:pt x="28" y="161"/>
                    <a:pt x="27" y="161"/>
                    <a:pt x="27" y="161"/>
                  </a:cubicBezTo>
                  <a:cubicBezTo>
                    <a:pt x="27" y="161"/>
                    <a:pt x="27" y="161"/>
                    <a:pt x="27" y="161"/>
                  </a:cubicBezTo>
                  <a:cubicBezTo>
                    <a:pt x="27" y="161"/>
                    <a:pt x="27" y="161"/>
                    <a:pt x="27" y="161"/>
                  </a:cubicBezTo>
                  <a:cubicBezTo>
                    <a:pt x="27" y="161"/>
                    <a:pt x="27" y="161"/>
                    <a:pt x="27" y="161"/>
                  </a:cubicBezTo>
                  <a:cubicBezTo>
                    <a:pt x="27" y="161"/>
                    <a:pt x="27" y="162"/>
                    <a:pt x="27" y="162"/>
                  </a:cubicBezTo>
                  <a:cubicBezTo>
                    <a:pt x="27" y="162"/>
                    <a:pt x="27" y="162"/>
                    <a:pt x="27" y="162"/>
                  </a:cubicBezTo>
                  <a:cubicBezTo>
                    <a:pt x="27" y="162"/>
                    <a:pt x="27" y="162"/>
                    <a:pt x="27" y="162"/>
                  </a:cubicBezTo>
                  <a:cubicBezTo>
                    <a:pt x="27" y="162"/>
                    <a:pt x="27" y="162"/>
                    <a:pt x="27" y="162"/>
                  </a:cubicBezTo>
                  <a:cubicBezTo>
                    <a:pt x="27" y="162"/>
                    <a:pt x="27" y="162"/>
                    <a:pt x="27" y="162"/>
                  </a:cubicBezTo>
                  <a:cubicBezTo>
                    <a:pt x="27" y="162"/>
                    <a:pt x="27" y="162"/>
                    <a:pt x="27" y="162"/>
                  </a:cubicBezTo>
                  <a:cubicBezTo>
                    <a:pt x="27" y="162"/>
                    <a:pt x="26" y="162"/>
                    <a:pt x="26" y="162"/>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4"/>
                    <a:pt x="25" y="164"/>
                  </a:cubicBezTo>
                  <a:cubicBezTo>
                    <a:pt x="25" y="164"/>
                    <a:pt x="25"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5"/>
                    <a:pt x="23" y="165"/>
                  </a:cubicBezTo>
                  <a:cubicBezTo>
                    <a:pt x="23" y="165"/>
                    <a:pt x="23" y="165"/>
                    <a:pt x="23" y="165"/>
                  </a:cubicBezTo>
                  <a:cubicBezTo>
                    <a:pt x="23" y="165"/>
                    <a:pt x="23" y="165"/>
                    <a:pt x="23"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6"/>
                    <a:pt x="22" y="166"/>
                  </a:cubicBezTo>
                  <a:cubicBezTo>
                    <a:pt x="21" y="166"/>
                    <a:pt x="21" y="166"/>
                    <a:pt x="21" y="166"/>
                  </a:cubicBezTo>
                  <a:cubicBezTo>
                    <a:pt x="21" y="166"/>
                    <a:pt x="21" y="166"/>
                    <a:pt x="21" y="166"/>
                  </a:cubicBezTo>
                  <a:cubicBezTo>
                    <a:pt x="21" y="166"/>
                    <a:pt x="21" y="166"/>
                    <a:pt x="21" y="166"/>
                  </a:cubicBezTo>
                  <a:cubicBezTo>
                    <a:pt x="21" y="166"/>
                    <a:pt x="21" y="166"/>
                    <a:pt x="21" y="166"/>
                  </a:cubicBezTo>
                  <a:cubicBezTo>
                    <a:pt x="21" y="166"/>
                    <a:pt x="21" y="166"/>
                    <a:pt x="21" y="166"/>
                  </a:cubicBezTo>
                  <a:cubicBezTo>
                    <a:pt x="21" y="166"/>
                    <a:pt x="21" y="165"/>
                    <a:pt x="21" y="165"/>
                  </a:cubicBezTo>
                  <a:cubicBezTo>
                    <a:pt x="21" y="165"/>
                    <a:pt x="21" y="165"/>
                    <a:pt x="21" y="165"/>
                  </a:cubicBezTo>
                  <a:cubicBezTo>
                    <a:pt x="21" y="165"/>
                    <a:pt x="21" y="165"/>
                    <a:pt x="21" y="165"/>
                  </a:cubicBezTo>
                  <a:cubicBezTo>
                    <a:pt x="21" y="165"/>
                    <a:pt x="20" y="166"/>
                    <a:pt x="20" y="166"/>
                  </a:cubicBezTo>
                  <a:cubicBezTo>
                    <a:pt x="20" y="165"/>
                    <a:pt x="20" y="165"/>
                    <a:pt x="20" y="165"/>
                  </a:cubicBezTo>
                  <a:cubicBezTo>
                    <a:pt x="20" y="165"/>
                    <a:pt x="20" y="165"/>
                    <a:pt x="20" y="165"/>
                  </a:cubicBezTo>
                  <a:cubicBezTo>
                    <a:pt x="20" y="165"/>
                    <a:pt x="20" y="165"/>
                    <a:pt x="20" y="166"/>
                  </a:cubicBezTo>
                  <a:cubicBezTo>
                    <a:pt x="20" y="166"/>
                    <a:pt x="20"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7"/>
                    <a:pt x="19" y="167"/>
                    <a:pt x="19" y="167"/>
                  </a:cubicBezTo>
                  <a:cubicBezTo>
                    <a:pt x="19" y="167"/>
                    <a:pt x="19" y="167"/>
                    <a:pt x="19" y="167"/>
                  </a:cubicBezTo>
                  <a:cubicBezTo>
                    <a:pt x="19" y="167"/>
                    <a:pt x="19" y="167"/>
                    <a:pt x="19" y="167"/>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7"/>
                    <a:pt x="18" y="167"/>
                  </a:cubicBezTo>
                  <a:cubicBezTo>
                    <a:pt x="18" y="167"/>
                    <a:pt x="18" y="167"/>
                    <a:pt x="18" y="167"/>
                  </a:cubicBezTo>
                  <a:cubicBezTo>
                    <a:pt x="18" y="167"/>
                    <a:pt x="18" y="167"/>
                    <a:pt x="18" y="167"/>
                  </a:cubicBezTo>
                  <a:cubicBezTo>
                    <a:pt x="18" y="167"/>
                    <a:pt x="18" y="167"/>
                    <a:pt x="18" y="167"/>
                  </a:cubicBezTo>
                  <a:cubicBezTo>
                    <a:pt x="18" y="167"/>
                    <a:pt x="18" y="167"/>
                    <a:pt x="18" y="167"/>
                  </a:cubicBezTo>
                  <a:cubicBezTo>
                    <a:pt x="17" y="167"/>
                    <a:pt x="17" y="167"/>
                    <a:pt x="17" y="167"/>
                  </a:cubicBezTo>
                  <a:cubicBezTo>
                    <a:pt x="17" y="167"/>
                    <a:pt x="17" y="167"/>
                    <a:pt x="17" y="167"/>
                  </a:cubicBezTo>
                  <a:cubicBezTo>
                    <a:pt x="17" y="167"/>
                    <a:pt x="17" y="167"/>
                    <a:pt x="17" y="167"/>
                  </a:cubicBezTo>
                  <a:cubicBezTo>
                    <a:pt x="17" y="167"/>
                    <a:pt x="17" y="167"/>
                    <a:pt x="17" y="167"/>
                  </a:cubicBezTo>
                  <a:cubicBezTo>
                    <a:pt x="17" y="167"/>
                    <a:pt x="17" y="167"/>
                    <a:pt x="17" y="167"/>
                  </a:cubicBezTo>
                  <a:cubicBezTo>
                    <a:pt x="17" y="167"/>
                    <a:pt x="17" y="167"/>
                    <a:pt x="17" y="168"/>
                  </a:cubicBezTo>
                  <a:cubicBezTo>
                    <a:pt x="17" y="168"/>
                    <a:pt x="17"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5" y="168"/>
                    <a:pt x="16" y="168"/>
                  </a:cubicBezTo>
                  <a:cubicBezTo>
                    <a:pt x="16"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9"/>
                    <a:pt x="15" y="169"/>
                    <a:pt x="15" y="169"/>
                  </a:cubicBezTo>
                  <a:cubicBezTo>
                    <a:pt x="15" y="169"/>
                    <a:pt x="15" y="169"/>
                    <a:pt x="15" y="169"/>
                  </a:cubicBezTo>
                  <a:cubicBezTo>
                    <a:pt x="15" y="169"/>
                    <a:pt x="15" y="169"/>
                    <a:pt x="15" y="169"/>
                  </a:cubicBezTo>
                  <a:cubicBezTo>
                    <a:pt x="15" y="169"/>
                    <a:pt x="15" y="169"/>
                    <a:pt x="15" y="169"/>
                  </a:cubicBezTo>
                  <a:cubicBezTo>
                    <a:pt x="15" y="169"/>
                    <a:pt x="15" y="169"/>
                    <a:pt x="15" y="169"/>
                  </a:cubicBezTo>
                  <a:cubicBezTo>
                    <a:pt x="15"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2" y="168"/>
                    <a:pt x="12" y="168"/>
                  </a:cubicBezTo>
                  <a:cubicBezTo>
                    <a:pt x="12" y="168"/>
                    <a:pt x="12" y="168"/>
                    <a:pt x="12" y="168"/>
                  </a:cubicBezTo>
                  <a:cubicBezTo>
                    <a:pt x="12" y="168"/>
                    <a:pt x="13" y="168"/>
                    <a:pt x="13" y="168"/>
                  </a:cubicBezTo>
                  <a:cubicBezTo>
                    <a:pt x="13" y="168"/>
                    <a:pt x="13" y="168"/>
                    <a:pt x="13" y="168"/>
                  </a:cubicBezTo>
                  <a:cubicBezTo>
                    <a:pt x="13" y="168"/>
                    <a:pt x="13" y="168"/>
                    <a:pt x="13" y="169"/>
                  </a:cubicBezTo>
                  <a:cubicBezTo>
                    <a:pt x="13" y="169"/>
                    <a:pt x="13" y="169"/>
                    <a:pt x="13" y="169"/>
                  </a:cubicBezTo>
                  <a:cubicBezTo>
                    <a:pt x="13" y="169"/>
                    <a:pt x="13" y="169"/>
                    <a:pt x="12" y="169"/>
                  </a:cubicBezTo>
                  <a:cubicBezTo>
                    <a:pt x="12" y="169"/>
                    <a:pt x="12" y="169"/>
                    <a:pt x="12" y="169"/>
                  </a:cubicBezTo>
                  <a:cubicBezTo>
                    <a:pt x="12" y="169"/>
                    <a:pt x="12" y="169"/>
                    <a:pt x="12" y="169"/>
                  </a:cubicBezTo>
                  <a:cubicBezTo>
                    <a:pt x="12" y="169"/>
                    <a:pt x="12" y="169"/>
                    <a:pt x="12" y="169"/>
                  </a:cubicBezTo>
                  <a:cubicBezTo>
                    <a:pt x="12" y="169"/>
                    <a:pt x="12" y="169"/>
                    <a:pt x="13" y="169"/>
                  </a:cubicBezTo>
                  <a:cubicBezTo>
                    <a:pt x="13" y="169"/>
                    <a:pt x="12" y="169"/>
                    <a:pt x="12" y="169"/>
                  </a:cubicBezTo>
                  <a:cubicBezTo>
                    <a:pt x="12" y="169"/>
                    <a:pt x="12" y="169"/>
                    <a:pt x="12" y="169"/>
                  </a:cubicBezTo>
                  <a:cubicBezTo>
                    <a:pt x="12" y="169"/>
                    <a:pt x="12" y="170"/>
                    <a:pt x="12" y="170"/>
                  </a:cubicBezTo>
                  <a:cubicBezTo>
                    <a:pt x="12" y="170"/>
                    <a:pt x="12" y="169"/>
                    <a:pt x="12" y="169"/>
                  </a:cubicBezTo>
                  <a:cubicBezTo>
                    <a:pt x="12" y="169"/>
                    <a:pt x="12" y="169"/>
                    <a:pt x="12" y="170"/>
                  </a:cubicBezTo>
                  <a:cubicBezTo>
                    <a:pt x="12" y="170"/>
                    <a:pt x="12" y="170"/>
                    <a:pt x="12" y="170"/>
                  </a:cubicBezTo>
                  <a:cubicBezTo>
                    <a:pt x="12" y="170"/>
                    <a:pt x="12" y="170"/>
                    <a:pt x="12" y="170"/>
                  </a:cubicBezTo>
                  <a:cubicBezTo>
                    <a:pt x="12" y="170"/>
                    <a:pt x="12" y="170"/>
                    <a:pt x="12" y="170"/>
                  </a:cubicBezTo>
                  <a:cubicBezTo>
                    <a:pt x="12" y="170"/>
                    <a:pt x="12" y="170"/>
                    <a:pt x="12" y="170"/>
                  </a:cubicBezTo>
                  <a:cubicBezTo>
                    <a:pt x="12" y="170"/>
                    <a:pt x="12" y="170"/>
                    <a:pt x="12" y="170"/>
                  </a:cubicBezTo>
                  <a:cubicBezTo>
                    <a:pt x="12" y="170"/>
                    <a:pt x="11" y="170"/>
                    <a:pt x="11" y="170"/>
                  </a:cubicBezTo>
                  <a:cubicBezTo>
                    <a:pt x="11" y="170"/>
                    <a:pt x="12"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1"/>
                  </a:cubicBezTo>
                  <a:cubicBezTo>
                    <a:pt x="10" y="171"/>
                    <a:pt x="10" y="171"/>
                    <a:pt x="10" y="171"/>
                  </a:cubicBezTo>
                  <a:cubicBezTo>
                    <a:pt x="10" y="171"/>
                    <a:pt x="10" y="171"/>
                    <a:pt x="10" y="171"/>
                  </a:cubicBezTo>
                  <a:cubicBezTo>
                    <a:pt x="10"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10" y="172"/>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1" y="172"/>
                    <a:pt x="11" y="172"/>
                    <a:pt x="11" y="172"/>
                  </a:cubicBezTo>
                  <a:cubicBezTo>
                    <a:pt x="10" y="172"/>
                    <a:pt x="10" y="172"/>
                    <a:pt x="10"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2" y="172"/>
                    <a:pt x="12" y="172"/>
                  </a:cubicBezTo>
                  <a:cubicBezTo>
                    <a:pt x="12" y="172"/>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5"/>
                    <a:pt x="12" y="175"/>
                  </a:cubicBezTo>
                  <a:cubicBezTo>
                    <a:pt x="12" y="175"/>
                    <a:pt x="12" y="175"/>
                    <a:pt x="12" y="175"/>
                  </a:cubicBezTo>
                  <a:cubicBezTo>
                    <a:pt x="11" y="174"/>
                    <a:pt x="11" y="174"/>
                    <a:pt x="11" y="174"/>
                  </a:cubicBezTo>
                  <a:cubicBezTo>
                    <a:pt x="11" y="174"/>
                    <a:pt x="11" y="174"/>
                    <a:pt x="11" y="174"/>
                  </a:cubicBezTo>
                  <a:cubicBezTo>
                    <a:pt x="11" y="174"/>
                    <a:pt x="11" y="174"/>
                    <a:pt x="11" y="174"/>
                  </a:cubicBezTo>
                  <a:cubicBezTo>
                    <a:pt x="11" y="174"/>
                    <a:pt x="11" y="174"/>
                    <a:pt x="11" y="174"/>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9"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1" y="176"/>
                    <a:pt x="11" y="176"/>
                  </a:cubicBezTo>
                  <a:cubicBezTo>
                    <a:pt x="11" y="176"/>
                    <a:pt x="11" y="176"/>
                    <a:pt x="11" y="176"/>
                  </a:cubicBezTo>
                  <a:cubicBezTo>
                    <a:pt x="10" y="176"/>
                    <a:pt x="10" y="176"/>
                    <a:pt x="10" y="176"/>
                  </a:cubicBezTo>
                  <a:cubicBezTo>
                    <a:pt x="11" y="176"/>
                    <a:pt x="11" y="176"/>
                    <a:pt x="11" y="176"/>
                  </a:cubicBezTo>
                  <a:cubicBezTo>
                    <a:pt x="11" y="176"/>
                    <a:pt x="11" y="176"/>
                    <a:pt x="11" y="176"/>
                  </a:cubicBezTo>
                  <a:cubicBezTo>
                    <a:pt x="11" y="176"/>
                    <a:pt x="11" y="176"/>
                    <a:pt x="11" y="176"/>
                  </a:cubicBezTo>
                  <a:cubicBezTo>
                    <a:pt x="11" y="176"/>
                    <a:pt x="10" y="177"/>
                    <a:pt x="11" y="177"/>
                  </a:cubicBezTo>
                  <a:cubicBezTo>
                    <a:pt x="11" y="177"/>
                    <a:pt x="11" y="177"/>
                    <a:pt x="11" y="177"/>
                  </a:cubicBezTo>
                  <a:cubicBezTo>
                    <a:pt x="11" y="177"/>
                    <a:pt x="11" y="177"/>
                    <a:pt x="11" y="177"/>
                  </a:cubicBezTo>
                  <a:cubicBezTo>
                    <a:pt x="11" y="177"/>
                    <a:pt x="11" y="177"/>
                    <a:pt x="11" y="177"/>
                  </a:cubicBezTo>
                  <a:cubicBezTo>
                    <a:pt x="11" y="177"/>
                    <a:pt x="11" y="177"/>
                    <a:pt x="11" y="177"/>
                  </a:cubicBezTo>
                  <a:cubicBezTo>
                    <a:pt x="11" y="177"/>
                    <a:pt x="11" y="177"/>
                    <a:pt x="11" y="177"/>
                  </a:cubicBezTo>
                  <a:cubicBezTo>
                    <a:pt x="11" y="177"/>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3" y="176"/>
                    <a:pt x="13" y="176"/>
                  </a:cubicBezTo>
                  <a:cubicBezTo>
                    <a:pt x="13" y="176"/>
                    <a:pt x="13" y="176"/>
                    <a:pt x="13" y="176"/>
                  </a:cubicBezTo>
                  <a:cubicBezTo>
                    <a:pt x="13" y="176"/>
                    <a:pt x="13" y="176"/>
                    <a:pt x="13" y="176"/>
                  </a:cubicBezTo>
                  <a:cubicBezTo>
                    <a:pt x="13" y="176"/>
                    <a:pt x="13" y="176"/>
                    <a:pt x="13" y="176"/>
                  </a:cubicBezTo>
                  <a:cubicBezTo>
                    <a:pt x="13" y="176"/>
                    <a:pt x="13" y="176"/>
                    <a:pt x="13" y="176"/>
                  </a:cubicBezTo>
                  <a:cubicBezTo>
                    <a:pt x="13" y="176"/>
                    <a:pt x="13" y="176"/>
                    <a:pt x="13" y="176"/>
                  </a:cubicBezTo>
                  <a:cubicBezTo>
                    <a:pt x="14" y="176"/>
                    <a:pt x="14" y="176"/>
                    <a:pt x="14" y="176"/>
                  </a:cubicBezTo>
                  <a:cubicBezTo>
                    <a:pt x="14" y="176"/>
                    <a:pt x="14" y="176"/>
                    <a:pt x="14" y="176"/>
                  </a:cubicBezTo>
                  <a:cubicBezTo>
                    <a:pt x="14" y="176"/>
                    <a:pt x="14" y="176"/>
                    <a:pt x="14" y="176"/>
                  </a:cubicBezTo>
                  <a:cubicBezTo>
                    <a:pt x="14" y="176"/>
                    <a:pt x="14" y="176"/>
                    <a:pt x="14" y="176"/>
                  </a:cubicBezTo>
                  <a:cubicBezTo>
                    <a:pt x="14" y="176"/>
                    <a:pt x="14" y="176"/>
                    <a:pt x="14"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4" y="175"/>
                    <a:pt x="15" y="175"/>
                    <a:pt x="15" y="175"/>
                  </a:cubicBezTo>
                  <a:cubicBezTo>
                    <a:pt x="15" y="175"/>
                    <a:pt x="15" y="175"/>
                    <a:pt x="15" y="175"/>
                  </a:cubicBezTo>
                  <a:cubicBezTo>
                    <a:pt x="15" y="175"/>
                    <a:pt x="15" y="175"/>
                    <a:pt x="15" y="175"/>
                  </a:cubicBezTo>
                  <a:cubicBezTo>
                    <a:pt x="15" y="175"/>
                    <a:pt x="15" y="175"/>
                    <a:pt x="15" y="175"/>
                  </a:cubicBezTo>
                  <a:cubicBezTo>
                    <a:pt x="15" y="175"/>
                    <a:pt x="15" y="174"/>
                    <a:pt x="15" y="174"/>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6" y="175"/>
                    <a:pt x="16" y="175"/>
                  </a:cubicBezTo>
                  <a:cubicBezTo>
                    <a:pt x="16" y="174"/>
                    <a:pt x="16" y="174"/>
                    <a:pt x="16" y="174"/>
                  </a:cubicBezTo>
                  <a:cubicBezTo>
                    <a:pt x="16" y="174"/>
                    <a:pt x="16" y="174"/>
                    <a:pt x="16" y="174"/>
                  </a:cubicBezTo>
                  <a:cubicBezTo>
                    <a:pt x="16" y="175"/>
                    <a:pt x="16" y="175"/>
                    <a:pt x="16"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6"/>
                    <a:pt x="15" y="176"/>
                  </a:cubicBezTo>
                  <a:cubicBezTo>
                    <a:pt x="15" y="176"/>
                    <a:pt x="15" y="176"/>
                    <a:pt x="15" y="176"/>
                  </a:cubicBezTo>
                  <a:cubicBezTo>
                    <a:pt x="15" y="176"/>
                    <a:pt x="16" y="176"/>
                    <a:pt x="16" y="176"/>
                  </a:cubicBezTo>
                  <a:cubicBezTo>
                    <a:pt x="16" y="176"/>
                    <a:pt x="15" y="176"/>
                    <a:pt x="15" y="176"/>
                  </a:cubicBezTo>
                  <a:cubicBezTo>
                    <a:pt x="15" y="176"/>
                    <a:pt x="15" y="176"/>
                    <a:pt x="15" y="176"/>
                  </a:cubicBezTo>
                  <a:cubicBezTo>
                    <a:pt x="15" y="176"/>
                    <a:pt x="15" y="176"/>
                    <a:pt x="15" y="176"/>
                  </a:cubicBezTo>
                  <a:cubicBezTo>
                    <a:pt x="15"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4" y="177"/>
                    <a:pt x="14" y="177"/>
                  </a:cubicBezTo>
                  <a:cubicBezTo>
                    <a:pt x="14" y="177"/>
                    <a:pt x="14" y="176"/>
                    <a:pt x="14" y="176"/>
                  </a:cubicBezTo>
                  <a:cubicBezTo>
                    <a:pt x="14" y="176"/>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5" y="177"/>
                    <a:pt x="15" y="177"/>
                  </a:cubicBezTo>
                  <a:cubicBezTo>
                    <a:pt x="15"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3" y="177"/>
                    <a:pt x="13" y="177"/>
                    <a:pt x="13" y="177"/>
                  </a:cubicBezTo>
                  <a:cubicBezTo>
                    <a:pt x="13" y="177"/>
                    <a:pt x="13" y="177"/>
                    <a:pt x="13" y="177"/>
                  </a:cubicBezTo>
                  <a:cubicBezTo>
                    <a:pt x="13" y="177"/>
                    <a:pt x="13" y="177"/>
                    <a:pt x="13" y="177"/>
                  </a:cubicBezTo>
                  <a:cubicBezTo>
                    <a:pt x="13" y="177"/>
                    <a:pt x="13" y="177"/>
                    <a:pt x="13" y="177"/>
                  </a:cubicBezTo>
                  <a:cubicBezTo>
                    <a:pt x="13" y="177"/>
                    <a:pt x="13" y="176"/>
                    <a:pt x="13" y="176"/>
                  </a:cubicBezTo>
                  <a:cubicBezTo>
                    <a:pt x="13" y="176"/>
                    <a:pt x="13" y="177"/>
                    <a:pt x="13" y="177"/>
                  </a:cubicBezTo>
                  <a:cubicBezTo>
                    <a:pt x="13" y="177"/>
                    <a:pt x="13" y="177"/>
                    <a:pt x="13" y="177"/>
                  </a:cubicBezTo>
                  <a:cubicBezTo>
                    <a:pt x="13" y="177"/>
                    <a:pt x="13" y="177"/>
                    <a:pt x="13" y="177"/>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6"/>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3" y="178"/>
                    <a:pt x="13" y="178"/>
                  </a:cubicBezTo>
                  <a:cubicBezTo>
                    <a:pt x="13" y="178"/>
                    <a:pt x="13" y="178"/>
                    <a:pt x="13" y="178"/>
                  </a:cubicBezTo>
                  <a:cubicBezTo>
                    <a:pt x="13" y="178"/>
                    <a:pt x="13" y="178"/>
                    <a:pt x="13" y="178"/>
                  </a:cubicBezTo>
                  <a:cubicBezTo>
                    <a:pt x="13" y="178"/>
                    <a:pt x="13" y="178"/>
                    <a:pt x="13" y="178"/>
                  </a:cubicBezTo>
                  <a:cubicBezTo>
                    <a:pt x="13" y="178"/>
                    <a:pt x="13" y="178"/>
                    <a:pt x="12" y="178"/>
                  </a:cubicBezTo>
                  <a:cubicBezTo>
                    <a:pt x="12" y="178"/>
                    <a:pt x="12" y="178"/>
                    <a:pt x="12" y="178"/>
                  </a:cubicBezTo>
                  <a:cubicBezTo>
                    <a:pt x="12" y="178"/>
                    <a:pt x="13" y="178"/>
                    <a:pt x="13" y="178"/>
                  </a:cubicBezTo>
                  <a:cubicBezTo>
                    <a:pt x="13" y="178"/>
                    <a:pt x="13" y="178"/>
                    <a:pt x="13" y="178"/>
                  </a:cubicBezTo>
                  <a:cubicBezTo>
                    <a:pt x="13" y="178"/>
                    <a:pt x="13" y="178"/>
                    <a:pt x="13" y="178"/>
                  </a:cubicBezTo>
                  <a:cubicBezTo>
                    <a:pt x="13" y="178"/>
                    <a:pt x="13" y="179"/>
                    <a:pt x="13" y="179"/>
                  </a:cubicBezTo>
                  <a:cubicBezTo>
                    <a:pt x="13" y="179"/>
                    <a:pt x="13" y="179"/>
                    <a:pt x="13" y="179"/>
                  </a:cubicBezTo>
                  <a:cubicBezTo>
                    <a:pt x="13" y="179"/>
                    <a:pt x="13" y="179"/>
                    <a:pt x="13" y="179"/>
                  </a:cubicBezTo>
                  <a:cubicBezTo>
                    <a:pt x="13"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8"/>
                    <a:pt x="15" y="178"/>
                  </a:cubicBezTo>
                  <a:cubicBezTo>
                    <a:pt x="15" y="178"/>
                    <a:pt x="15" y="178"/>
                    <a:pt x="15" y="178"/>
                  </a:cubicBezTo>
                  <a:cubicBezTo>
                    <a:pt x="15" y="178"/>
                    <a:pt x="15" y="178"/>
                    <a:pt x="15" y="178"/>
                  </a:cubicBezTo>
                  <a:cubicBezTo>
                    <a:pt x="15" y="178"/>
                    <a:pt x="15" y="178"/>
                    <a:pt x="15" y="178"/>
                  </a:cubicBezTo>
                  <a:cubicBezTo>
                    <a:pt x="15" y="178"/>
                    <a:pt x="15" y="178"/>
                    <a:pt x="15"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7" y="178"/>
                    <a:pt x="17" y="178"/>
                  </a:cubicBezTo>
                  <a:cubicBezTo>
                    <a:pt x="16"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9" y="177"/>
                  </a:cubicBezTo>
                  <a:cubicBezTo>
                    <a:pt x="19" y="177"/>
                    <a:pt x="18" y="177"/>
                    <a:pt x="18" y="177"/>
                  </a:cubicBezTo>
                  <a:cubicBezTo>
                    <a:pt x="18" y="176"/>
                    <a:pt x="18" y="176"/>
                    <a:pt x="18" y="176"/>
                  </a:cubicBezTo>
                  <a:cubicBezTo>
                    <a:pt x="18" y="176"/>
                    <a:pt x="18" y="176"/>
                    <a:pt x="18" y="176"/>
                  </a:cubicBezTo>
                  <a:cubicBezTo>
                    <a:pt x="18" y="176"/>
                    <a:pt x="18" y="176"/>
                    <a:pt x="18" y="176"/>
                  </a:cubicBezTo>
                  <a:cubicBezTo>
                    <a:pt x="18" y="176"/>
                    <a:pt x="18" y="176"/>
                    <a:pt x="18" y="176"/>
                  </a:cubicBezTo>
                  <a:cubicBezTo>
                    <a:pt x="18" y="176"/>
                    <a:pt x="19" y="176"/>
                    <a:pt x="19" y="176"/>
                  </a:cubicBezTo>
                  <a:cubicBezTo>
                    <a:pt x="19" y="176"/>
                    <a:pt x="19" y="176"/>
                    <a:pt x="19" y="176"/>
                  </a:cubicBezTo>
                  <a:cubicBezTo>
                    <a:pt x="19" y="176"/>
                    <a:pt x="19" y="176"/>
                    <a:pt x="19" y="176"/>
                  </a:cubicBezTo>
                  <a:cubicBezTo>
                    <a:pt x="19" y="176"/>
                    <a:pt x="19" y="176"/>
                    <a:pt x="19" y="176"/>
                  </a:cubicBezTo>
                  <a:cubicBezTo>
                    <a:pt x="19" y="176"/>
                    <a:pt x="19" y="176"/>
                    <a:pt x="19" y="176"/>
                  </a:cubicBezTo>
                  <a:cubicBezTo>
                    <a:pt x="19" y="176"/>
                    <a:pt x="20" y="176"/>
                    <a:pt x="20" y="176"/>
                  </a:cubicBezTo>
                  <a:cubicBezTo>
                    <a:pt x="20" y="176"/>
                    <a:pt x="20" y="176"/>
                    <a:pt x="20" y="176"/>
                  </a:cubicBezTo>
                  <a:cubicBezTo>
                    <a:pt x="20" y="176"/>
                    <a:pt x="20" y="176"/>
                    <a:pt x="20" y="176"/>
                  </a:cubicBezTo>
                  <a:cubicBezTo>
                    <a:pt x="20" y="176"/>
                    <a:pt x="20" y="176"/>
                    <a:pt x="20" y="176"/>
                  </a:cubicBezTo>
                  <a:cubicBezTo>
                    <a:pt x="20" y="176"/>
                    <a:pt x="20" y="176"/>
                    <a:pt x="20" y="176"/>
                  </a:cubicBezTo>
                  <a:cubicBezTo>
                    <a:pt x="20" y="176"/>
                    <a:pt x="20" y="176"/>
                    <a:pt x="20" y="176"/>
                  </a:cubicBezTo>
                  <a:cubicBezTo>
                    <a:pt x="20" y="176"/>
                    <a:pt x="20" y="176"/>
                    <a:pt x="21" y="176"/>
                  </a:cubicBezTo>
                  <a:cubicBezTo>
                    <a:pt x="21" y="176"/>
                    <a:pt x="21" y="176"/>
                    <a:pt x="21" y="176"/>
                  </a:cubicBezTo>
                  <a:cubicBezTo>
                    <a:pt x="21" y="176"/>
                    <a:pt x="21" y="176"/>
                    <a:pt x="21" y="176"/>
                  </a:cubicBezTo>
                  <a:cubicBezTo>
                    <a:pt x="21" y="176"/>
                    <a:pt x="22" y="176"/>
                    <a:pt x="22" y="176"/>
                  </a:cubicBezTo>
                  <a:cubicBezTo>
                    <a:pt x="22" y="176"/>
                    <a:pt x="22" y="176"/>
                    <a:pt x="22" y="176"/>
                  </a:cubicBezTo>
                  <a:cubicBezTo>
                    <a:pt x="22" y="176"/>
                    <a:pt x="22" y="176"/>
                    <a:pt x="22" y="176"/>
                  </a:cubicBezTo>
                  <a:cubicBezTo>
                    <a:pt x="22" y="176"/>
                    <a:pt x="22" y="176"/>
                    <a:pt x="22" y="176"/>
                  </a:cubicBezTo>
                  <a:cubicBezTo>
                    <a:pt x="23" y="176"/>
                    <a:pt x="23" y="176"/>
                    <a:pt x="23" y="176"/>
                  </a:cubicBezTo>
                  <a:cubicBezTo>
                    <a:pt x="23" y="176"/>
                    <a:pt x="23" y="176"/>
                    <a:pt x="23" y="176"/>
                  </a:cubicBezTo>
                  <a:cubicBezTo>
                    <a:pt x="23" y="176"/>
                    <a:pt x="23" y="175"/>
                    <a:pt x="23" y="175"/>
                  </a:cubicBezTo>
                  <a:cubicBezTo>
                    <a:pt x="23" y="175"/>
                    <a:pt x="23"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4"/>
                    <a:pt x="22" y="174"/>
                    <a:pt x="22" y="174"/>
                  </a:cubicBezTo>
                  <a:cubicBezTo>
                    <a:pt x="22" y="174"/>
                    <a:pt x="22" y="174"/>
                    <a:pt x="22" y="174"/>
                  </a:cubicBezTo>
                  <a:cubicBezTo>
                    <a:pt x="22" y="174"/>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5"/>
                    <a:pt x="24" y="175"/>
                  </a:cubicBezTo>
                  <a:cubicBezTo>
                    <a:pt x="24" y="175"/>
                    <a:pt x="24" y="175"/>
                    <a:pt x="24" y="175"/>
                  </a:cubicBezTo>
                  <a:cubicBezTo>
                    <a:pt x="24" y="175"/>
                    <a:pt x="24" y="175"/>
                    <a:pt x="24" y="175"/>
                  </a:cubicBezTo>
                  <a:cubicBezTo>
                    <a:pt x="24" y="175"/>
                    <a:pt x="24" y="175"/>
                    <a:pt x="23" y="175"/>
                  </a:cubicBezTo>
                  <a:cubicBezTo>
                    <a:pt x="23" y="175"/>
                    <a:pt x="23" y="175"/>
                    <a:pt x="23" y="175"/>
                  </a:cubicBezTo>
                  <a:cubicBezTo>
                    <a:pt x="23" y="175"/>
                    <a:pt x="23" y="176"/>
                    <a:pt x="23" y="176"/>
                  </a:cubicBezTo>
                  <a:cubicBezTo>
                    <a:pt x="23"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3" y="176"/>
                    <a:pt x="23" y="176"/>
                    <a:pt x="23" y="176"/>
                  </a:cubicBezTo>
                  <a:cubicBezTo>
                    <a:pt x="23" y="176"/>
                    <a:pt x="23" y="176"/>
                    <a:pt x="23" y="176"/>
                  </a:cubicBezTo>
                  <a:cubicBezTo>
                    <a:pt x="23" y="176"/>
                    <a:pt x="23" y="176"/>
                    <a:pt x="23" y="176"/>
                  </a:cubicBezTo>
                  <a:cubicBezTo>
                    <a:pt x="23" y="176"/>
                    <a:pt x="24" y="177"/>
                    <a:pt x="24" y="177"/>
                  </a:cubicBezTo>
                  <a:cubicBezTo>
                    <a:pt x="24" y="177"/>
                    <a:pt x="24" y="177"/>
                    <a:pt x="24" y="177"/>
                  </a:cubicBezTo>
                  <a:cubicBezTo>
                    <a:pt x="24" y="177"/>
                    <a:pt x="24" y="177"/>
                    <a:pt x="24" y="177"/>
                  </a:cubicBezTo>
                  <a:cubicBezTo>
                    <a:pt x="24" y="177"/>
                    <a:pt x="25" y="178"/>
                    <a:pt x="25" y="178"/>
                  </a:cubicBezTo>
                  <a:cubicBezTo>
                    <a:pt x="25" y="178"/>
                    <a:pt x="25" y="178"/>
                    <a:pt x="25" y="178"/>
                  </a:cubicBezTo>
                  <a:cubicBezTo>
                    <a:pt x="25" y="177"/>
                    <a:pt x="25" y="177"/>
                    <a:pt x="25" y="177"/>
                  </a:cubicBezTo>
                  <a:cubicBezTo>
                    <a:pt x="25" y="177"/>
                    <a:pt x="25" y="177"/>
                    <a:pt x="25" y="177"/>
                  </a:cubicBezTo>
                  <a:cubicBezTo>
                    <a:pt x="25" y="177"/>
                    <a:pt x="25" y="177"/>
                    <a:pt x="25" y="177"/>
                  </a:cubicBezTo>
                  <a:cubicBezTo>
                    <a:pt x="25" y="177"/>
                    <a:pt x="25" y="177"/>
                    <a:pt x="25" y="177"/>
                  </a:cubicBezTo>
                  <a:cubicBezTo>
                    <a:pt x="25" y="177"/>
                    <a:pt x="25" y="177"/>
                    <a:pt x="25" y="177"/>
                  </a:cubicBezTo>
                  <a:cubicBezTo>
                    <a:pt x="25" y="177"/>
                    <a:pt x="26" y="177"/>
                    <a:pt x="26" y="177"/>
                  </a:cubicBezTo>
                  <a:cubicBezTo>
                    <a:pt x="26" y="177"/>
                    <a:pt x="26" y="177"/>
                    <a:pt x="26" y="177"/>
                  </a:cubicBezTo>
                  <a:cubicBezTo>
                    <a:pt x="26" y="177"/>
                    <a:pt x="26" y="177"/>
                    <a:pt x="26" y="177"/>
                  </a:cubicBezTo>
                  <a:cubicBezTo>
                    <a:pt x="26" y="177"/>
                    <a:pt x="26" y="177"/>
                    <a:pt x="26" y="177"/>
                  </a:cubicBezTo>
                  <a:cubicBezTo>
                    <a:pt x="26" y="177"/>
                    <a:pt x="26"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8" y="178"/>
                    <a:pt x="28" y="178"/>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9"/>
                  </a:cubicBezTo>
                  <a:cubicBezTo>
                    <a:pt x="27" y="179"/>
                    <a:pt x="27" y="179"/>
                    <a:pt x="27" y="179"/>
                  </a:cubicBezTo>
                  <a:cubicBezTo>
                    <a:pt x="27" y="179"/>
                    <a:pt x="27" y="179"/>
                    <a:pt x="27" y="179"/>
                  </a:cubicBezTo>
                  <a:cubicBezTo>
                    <a:pt x="27" y="179"/>
                    <a:pt x="27" y="179"/>
                    <a:pt x="27"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8"/>
                    <a:pt x="26" y="178"/>
                    <a:pt x="26" y="178"/>
                  </a:cubicBezTo>
                  <a:cubicBezTo>
                    <a:pt x="26" y="178"/>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5" y="179"/>
                    <a:pt x="25" y="179"/>
                    <a:pt x="25" y="179"/>
                  </a:cubicBezTo>
                  <a:cubicBezTo>
                    <a:pt x="25" y="179"/>
                    <a:pt x="26" y="178"/>
                    <a:pt x="26" y="178"/>
                  </a:cubicBezTo>
                  <a:cubicBezTo>
                    <a:pt x="26" y="178"/>
                    <a:pt x="26" y="178"/>
                    <a:pt x="26" y="178"/>
                  </a:cubicBezTo>
                  <a:cubicBezTo>
                    <a:pt x="26" y="178"/>
                    <a:pt x="26" y="178"/>
                    <a:pt x="26" y="178"/>
                  </a:cubicBezTo>
                  <a:cubicBezTo>
                    <a:pt x="25" y="178"/>
                    <a:pt x="25" y="178"/>
                    <a:pt x="25" y="178"/>
                  </a:cubicBezTo>
                  <a:cubicBezTo>
                    <a:pt x="25" y="178"/>
                    <a:pt x="25" y="178"/>
                    <a:pt x="25" y="178"/>
                  </a:cubicBezTo>
                  <a:cubicBezTo>
                    <a:pt x="25" y="178"/>
                    <a:pt x="25" y="178"/>
                    <a:pt x="25" y="178"/>
                  </a:cubicBezTo>
                  <a:cubicBezTo>
                    <a:pt x="25" y="178"/>
                    <a:pt x="25" y="178"/>
                    <a:pt x="25" y="179"/>
                  </a:cubicBezTo>
                  <a:cubicBezTo>
                    <a:pt x="25" y="179"/>
                    <a:pt x="25" y="179"/>
                    <a:pt x="25" y="179"/>
                  </a:cubicBezTo>
                  <a:cubicBezTo>
                    <a:pt x="25" y="179"/>
                    <a:pt x="25" y="179"/>
                    <a:pt x="25" y="179"/>
                  </a:cubicBezTo>
                  <a:cubicBezTo>
                    <a:pt x="25" y="179"/>
                    <a:pt x="25" y="179"/>
                    <a:pt x="25" y="179"/>
                  </a:cubicBezTo>
                  <a:cubicBezTo>
                    <a:pt x="25" y="179"/>
                    <a:pt x="25" y="179"/>
                    <a:pt x="25" y="179"/>
                  </a:cubicBezTo>
                  <a:cubicBezTo>
                    <a:pt x="25" y="179"/>
                    <a:pt x="25" y="179"/>
                    <a:pt x="25" y="179"/>
                  </a:cubicBezTo>
                  <a:cubicBezTo>
                    <a:pt x="24" y="179"/>
                    <a:pt x="24" y="179"/>
                    <a:pt x="24" y="179"/>
                  </a:cubicBezTo>
                  <a:cubicBezTo>
                    <a:pt x="24" y="179"/>
                    <a:pt x="24" y="179"/>
                    <a:pt x="24" y="179"/>
                  </a:cubicBezTo>
                  <a:cubicBezTo>
                    <a:pt x="24" y="179"/>
                    <a:pt x="24" y="179"/>
                    <a:pt x="25" y="179"/>
                  </a:cubicBezTo>
                  <a:cubicBezTo>
                    <a:pt x="25" y="179"/>
                    <a:pt x="25" y="180"/>
                    <a:pt x="25" y="180"/>
                  </a:cubicBezTo>
                  <a:cubicBezTo>
                    <a:pt x="25" y="180"/>
                    <a:pt x="25" y="180"/>
                    <a:pt x="25" y="180"/>
                  </a:cubicBezTo>
                  <a:cubicBezTo>
                    <a:pt x="25" y="180"/>
                    <a:pt x="24" y="180"/>
                    <a:pt x="24" y="180"/>
                  </a:cubicBezTo>
                  <a:cubicBezTo>
                    <a:pt x="24" y="180"/>
                    <a:pt x="24" y="180"/>
                    <a:pt x="24" y="180"/>
                  </a:cubicBezTo>
                  <a:cubicBezTo>
                    <a:pt x="24" y="180"/>
                    <a:pt x="24" y="180"/>
                    <a:pt x="24"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7" y="181"/>
                    <a:pt x="27" y="181"/>
                    <a:pt x="27" y="181"/>
                  </a:cubicBezTo>
                  <a:cubicBezTo>
                    <a:pt x="27" y="181"/>
                    <a:pt x="27" y="181"/>
                    <a:pt x="27" y="181"/>
                  </a:cubicBezTo>
                  <a:cubicBezTo>
                    <a:pt x="27" y="181"/>
                    <a:pt x="27" y="181"/>
                    <a:pt x="27" y="181"/>
                  </a:cubicBezTo>
                  <a:cubicBezTo>
                    <a:pt x="27" y="181"/>
                    <a:pt x="27" y="181"/>
                    <a:pt x="27" y="181"/>
                  </a:cubicBezTo>
                  <a:cubicBezTo>
                    <a:pt x="27" y="181"/>
                    <a:pt x="27" y="180"/>
                    <a:pt x="27" y="180"/>
                  </a:cubicBezTo>
                  <a:cubicBezTo>
                    <a:pt x="27" y="180"/>
                    <a:pt x="27" y="180"/>
                    <a:pt x="27" y="180"/>
                  </a:cubicBezTo>
                  <a:cubicBezTo>
                    <a:pt x="27" y="180"/>
                    <a:pt x="27" y="180"/>
                    <a:pt x="27" y="180"/>
                  </a:cubicBezTo>
                  <a:cubicBezTo>
                    <a:pt x="27" y="180"/>
                    <a:pt x="27" y="180"/>
                    <a:pt x="27" y="180"/>
                  </a:cubicBezTo>
                  <a:cubicBezTo>
                    <a:pt x="27" y="180"/>
                    <a:pt x="27" y="180"/>
                    <a:pt x="27" y="180"/>
                  </a:cubicBezTo>
                  <a:cubicBezTo>
                    <a:pt x="27" y="180"/>
                    <a:pt x="27" y="180"/>
                    <a:pt x="27" y="180"/>
                  </a:cubicBezTo>
                  <a:cubicBezTo>
                    <a:pt x="27" y="180"/>
                    <a:pt x="28" y="180"/>
                    <a:pt x="28" y="180"/>
                  </a:cubicBezTo>
                  <a:cubicBezTo>
                    <a:pt x="28" y="180"/>
                    <a:pt x="28" y="180"/>
                    <a:pt x="28" y="180"/>
                  </a:cubicBezTo>
                  <a:cubicBezTo>
                    <a:pt x="28" y="180"/>
                    <a:pt x="28" y="180"/>
                    <a:pt x="28" y="180"/>
                  </a:cubicBezTo>
                  <a:cubicBezTo>
                    <a:pt x="28" y="180"/>
                    <a:pt x="28" y="180"/>
                    <a:pt x="28" y="180"/>
                  </a:cubicBezTo>
                  <a:cubicBezTo>
                    <a:pt x="28" y="180"/>
                    <a:pt x="28" y="180"/>
                    <a:pt x="28" y="180"/>
                  </a:cubicBezTo>
                  <a:cubicBezTo>
                    <a:pt x="28" y="180"/>
                    <a:pt x="28" y="180"/>
                    <a:pt x="28" y="180"/>
                  </a:cubicBezTo>
                  <a:cubicBezTo>
                    <a:pt x="28" y="180"/>
                    <a:pt x="28" y="181"/>
                    <a:pt x="28" y="180"/>
                  </a:cubicBezTo>
                  <a:cubicBezTo>
                    <a:pt x="28" y="180"/>
                    <a:pt x="28" y="180"/>
                    <a:pt x="28" y="180"/>
                  </a:cubicBezTo>
                  <a:cubicBezTo>
                    <a:pt x="28" y="180"/>
                    <a:pt x="28" y="180"/>
                    <a:pt x="28" y="180"/>
                  </a:cubicBezTo>
                  <a:cubicBezTo>
                    <a:pt x="28" y="180"/>
                    <a:pt x="28" y="180"/>
                    <a:pt x="28" y="180"/>
                  </a:cubicBezTo>
                  <a:cubicBezTo>
                    <a:pt x="28" y="180"/>
                    <a:pt x="29" y="180"/>
                    <a:pt x="29"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30" y="180"/>
                    <a:pt x="30" y="180"/>
                    <a:pt x="30"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29" y="179"/>
                    <a:pt x="29" y="179"/>
                    <a:pt x="29"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1" y="179"/>
                    <a:pt x="31" y="179"/>
                    <a:pt x="31" y="179"/>
                  </a:cubicBezTo>
                  <a:cubicBezTo>
                    <a:pt x="31" y="179"/>
                    <a:pt x="31" y="179"/>
                    <a:pt x="31" y="179"/>
                  </a:cubicBezTo>
                  <a:cubicBezTo>
                    <a:pt x="31" y="179"/>
                    <a:pt x="31" y="179"/>
                    <a:pt x="31" y="179"/>
                  </a:cubicBezTo>
                  <a:cubicBezTo>
                    <a:pt x="31" y="179"/>
                    <a:pt x="31" y="179"/>
                    <a:pt x="31" y="179"/>
                  </a:cubicBezTo>
                  <a:cubicBezTo>
                    <a:pt x="31" y="179"/>
                    <a:pt x="31" y="179"/>
                    <a:pt x="31" y="179"/>
                  </a:cubicBezTo>
                  <a:cubicBezTo>
                    <a:pt x="31" y="179"/>
                    <a:pt x="31"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3" y="180"/>
                    <a:pt x="33" y="180"/>
                  </a:cubicBezTo>
                  <a:cubicBezTo>
                    <a:pt x="33" y="180"/>
                    <a:pt x="33" y="181"/>
                    <a:pt x="33" y="181"/>
                  </a:cubicBezTo>
                  <a:cubicBezTo>
                    <a:pt x="33" y="181"/>
                    <a:pt x="33" y="181"/>
                    <a:pt x="33" y="181"/>
                  </a:cubicBezTo>
                  <a:cubicBezTo>
                    <a:pt x="33" y="181"/>
                    <a:pt x="33" y="181"/>
                    <a:pt x="33" y="181"/>
                  </a:cubicBezTo>
                  <a:cubicBezTo>
                    <a:pt x="33" y="181"/>
                    <a:pt x="33" y="181"/>
                    <a:pt x="33" y="181"/>
                  </a:cubicBezTo>
                  <a:cubicBezTo>
                    <a:pt x="33" y="181"/>
                    <a:pt x="33" y="181"/>
                    <a:pt x="33" y="181"/>
                  </a:cubicBezTo>
                  <a:cubicBezTo>
                    <a:pt x="33" y="181"/>
                    <a:pt x="33" y="181"/>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4"/>
                    <a:pt x="35" y="184"/>
                  </a:cubicBezTo>
                  <a:cubicBezTo>
                    <a:pt x="35" y="184"/>
                    <a:pt x="35" y="184"/>
                    <a:pt x="35" y="184"/>
                  </a:cubicBezTo>
                  <a:cubicBezTo>
                    <a:pt x="35" y="184"/>
                    <a:pt x="35" y="184"/>
                    <a:pt x="35" y="184"/>
                  </a:cubicBezTo>
                  <a:cubicBezTo>
                    <a:pt x="35"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5"/>
                    <a:pt x="36" y="185"/>
                    <a:pt x="36" y="185"/>
                  </a:cubicBezTo>
                  <a:cubicBezTo>
                    <a:pt x="36" y="185"/>
                    <a:pt x="36" y="185"/>
                    <a:pt x="36" y="185"/>
                  </a:cubicBezTo>
                  <a:cubicBezTo>
                    <a:pt x="36" y="185"/>
                    <a:pt x="36" y="185"/>
                    <a:pt x="36" y="185"/>
                  </a:cubicBezTo>
                  <a:cubicBezTo>
                    <a:pt x="36" y="185"/>
                    <a:pt x="36" y="185"/>
                    <a:pt x="36" y="185"/>
                  </a:cubicBezTo>
                  <a:cubicBezTo>
                    <a:pt x="36" y="185"/>
                    <a:pt x="36" y="185"/>
                    <a:pt x="37" y="185"/>
                  </a:cubicBezTo>
                  <a:cubicBezTo>
                    <a:pt x="37" y="185"/>
                    <a:pt x="37" y="185"/>
                    <a:pt x="37" y="185"/>
                  </a:cubicBezTo>
                  <a:cubicBezTo>
                    <a:pt x="37" y="185"/>
                    <a:pt x="37" y="185"/>
                    <a:pt x="37" y="185"/>
                  </a:cubicBezTo>
                  <a:cubicBezTo>
                    <a:pt x="37" y="185"/>
                    <a:pt x="37" y="185"/>
                    <a:pt x="37" y="185"/>
                  </a:cubicBezTo>
                  <a:cubicBezTo>
                    <a:pt x="37" y="185"/>
                    <a:pt x="37" y="185"/>
                    <a:pt x="37" y="185"/>
                  </a:cubicBezTo>
                  <a:cubicBezTo>
                    <a:pt x="37" y="185"/>
                    <a:pt x="37" y="185"/>
                    <a:pt x="37" y="185"/>
                  </a:cubicBezTo>
                  <a:cubicBezTo>
                    <a:pt x="37" y="185"/>
                    <a:pt x="38" y="185"/>
                    <a:pt x="38" y="185"/>
                  </a:cubicBezTo>
                  <a:cubicBezTo>
                    <a:pt x="38" y="185"/>
                    <a:pt x="38" y="185"/>
                    <a:pt x="38" y="185"/>
                  </a:cubicBezTo>
                  <a:cubicBezTo>
                    <a:pt x="38" y="185"/>
                    <a:pt x="38" y="185"/>
                    <a:pt x="38" y="185"/>
                  </a:cubicBezTo>
                  <a:cubicBezTo>
                    <a:pt x="38" y="185"/>
                    <a:pt x="38" y="185"/>
                    <a:pt x="38" y="185"/>
                  </a:cubicBezTo>
                  <a:cubicBezTo>
                    <a:pt x="38" y="185"/>
                    <a:pt x="38" y="185"/>
                    <a:pt x="38" y="185"/>
                  </a:cubicBezTo>
                  <a:cubicBezTo>
                    <a:pt x="38" y="185"/>
                    <a:pt x="38" y="185"/>
                    <a:pt x="38" y="185"/>
                  </a:cubicBezTo>
                  <a:cubicBezTo>
                    <a:pt x="38"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4"/>
                    <a:pt x="42" y="184"/>
                    <a:pt x="42" y="184"/>
                  </a:cubicBezTo>
                  <a:cubicBezTo>
                    <a:pt x="42" y="184"/>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2"/>
                    <a:pt x="43" y="182"/>
                    <a:pt x="43" y="182"/>
                  </a:cubicBezTo>
                  <a:cubicBezTo>
                    <a:pt x="43" y="183"/>
                    <a:pt x="43" y="183"/>
                    <a:pt x="43" y="183"/>
                  </a:cubicBezTo>
                  <a:cubicBezTo>
                    <a:pt x="43" y="182"/>
                    <a:pt x="43" y="182"/>
                    <a:pt x="43" y="182"/>
                  </a:cubicBezTo>
                  <a:cubicBezTo>
                    <a:pt x="43" y="182"/>
                    <a:pt x="43" y="182"/>
                    <a:pt x="43" y="182"/>
                  </a:cubicBezTo>
                  <a:cubicBezTo>
                    <a:pt x="43" y="182"/>
                    <a:pt x="43"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5" y="182"/>
                    <a:pt x="45" y="182"/>
                  </a:cubicBezTo>
                  <a:cubicBezTo>
                    <a:pt x="45" y="182"/>
                    <a:pt x="45" y="182"/>
                    <a:pt x="45" y="182"/>
                  </a:cubicBezTo>
                  <a:cubicBezTo>
                    <a:pt x="45" y="182"/>
                    <a:pt x="45" y="182"/>
                    <a:pt x="45" y="182"/>
                  </a:cubicBezTo>
                  <a:cubicBezTo>
                    <a:pt x="45" y="182"/>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6" y="181"/>
                    <a:pt x="46" y="181"/>
                    <a:pt x="46" y="181"/>
                  </a:cubicBezTo>
                  <a:cubicBezTo>
                    <a:pt x="46" y="181"/>
                    <a:pt x="45" y="181"/>
                    <a:pt x="45" y="181"/>
                  </a:cubicBezTo>
                  <a:cubicBezTo>
                    <a:pt x="45" y="181"/>
                    <a:pt x="45" y="181"/>
                    <a:pt x="45" y="181"/>
                  </a:cubicBezTo>
                  <a:cubicBezTo>
                    <a:pt x="45" y="181"/>
                    <a:pt x="45" y="181"/>
                    <a:pt x="45" y="181"/>
                  </a:cubicBezTo>
                  <a:cubicBezTo>
                    <a:pt x="45" y="181"/>
                    <a:pt x="45" y="181"/>
                    <a:pt x="46" y="181"/>
                  </a:cubicBezTo>
                  <a:cubicBezTo>
                    <a:pt x="46" y="181"/>
                    <a:pt x="46" y="181"/>
                    <a:pt x="46" y="181"/>
                  </a:cubicBezTo>
                  <a:cubicBezTo>
                    <a:pt x="46" y="181"/>
                    <a:pt x="46" y="181"/>
                    <a:pt x="46" y="181"/>
                  </a:cubicBezTo>
                  <a:cubicBezTo>
                    <a:pt x="46" y="181"/>
                    <a:pt x="46" y="181"/>
                    <a:pt x="46" y="181"/>
                  </a:cubicBezTo>
                  <a:cubicBezTo>
                    <a:pt x="46" y="181"/>
                    <a:pt x="46" y="181"/>
                    <a:pt x="46" y="181"/>
                  </a:cubicBezTo>
                  <a:cubicBezTo>
                    <a:pt x="46" y="181"/>
                    <a:pt x="46" y="181"/>
                    <a:pt x="46" y="181"/>
                  </a:cubicBezTo>
                  <a:cubicBezTo>
                    <a:pt x="46" y="181"/>
                    <a:pt x="46" y="182"/>
                    <a:pt x="46" y="181"/>
                  </a:cubicBezTo>
                  <a:cubicBezTo>
                    <a:pt x="47" y="181"/>
                    <a:pt x="47" y="181"/>
                    <a:pt x="47" y="181"/>
                  </a:cubicBezTo>
                  <a:cubicBezTo>
                    <a:pt x="47" y="181"/>
                    <a:pt x="47" y="181"/>
                    <a:pt x="47" y="181"/>
                  </a:cubicBezTo>
                  <a:cubicBezTo>
                    <a:pt x="47" y="181"/>
                    <a:pt x="47" y="181"/>
                    <a:pt x="47" y="181"/>
                  </a:cubicBezTo>
                  <a:cubicBezTo>
                    <a:pt x="47" y="181"/>
                    <a:pt x="47" y="181"/>
                    <a:pt x="47" y="181"/>
                  </a:cubicBezTo>
                  <a:cubicBezTo>
                    <a:pt x="47" y="181"/>
                    <a:pt x="47" y="181"/>
                    <a:pt x="47" y="181"/>
                  </a:cubicBezTo>
                  <a:cubicBezTo>
                    <a:pt x="47" y="181"/>
                    <a:pt x="48" y="181"/>
                    <a:pt x="48" y="181"/>
                  </a:cubicBezTo>
                  <a:cubicBezTo>
                    <a:pt x="48" y="181"/>
                    <a:pt x="48" y="181"/>
                    <a:pt x="48" y="181"/>
                  </a:cubicBezTo>
                  <a:cubicBezTo>
                    <a:pt x="48" y="181"/>
                    <a:pt x="48" y="181"/>
                    <a:pt x="48" y="181"/>
                  </a:cubicBezTo>
                  <a:cubicBezTo>
                    <a:pt x="48" y="181"/>
                    <a:pt x="48" y="181"/>
                    <a:pt x="48" y="181"/>
                  </a:cubicBezTo>
                  <a:cubicBezTo>
                    <a:pt x="48" y="181"/>
                    <a:pt x="48" y="181"/>
                    <a:pt x="48" y="181"/>
                  </a:cubicBezTo>
                  <a:cubicBezTo>
                    <a:pt x="48" y="181"/>
                    <a:pt x="48" y="181"/>
                    <a:pt x="48" y="181"/>
                  </a:cubicBezTo>
                  <a:cubicBezTo>
                    <a:pt x="49" y="180"/>
                    <a:pt x="49" y="180"/>
                    <a:pt x="49" y="180"/>
                  </a:cubicBezTo>
                  <a:cubicBezTo>
                    <a:pt x="49" y="180"/>
                    <a:pt x="49" y="180"/>
                    <a:pt x="49" y="180"/>
                  </a:cubicBezTo>
                  <a:cubicBezTo>
                    <a:pt x="49" y="180"/>
                    <a:pt x="49" y="180"/>
                    <a:pt x="49" y="180"/>
                  </a:cubicBezTo>
                  <a:cubicBezTo>
                    <a:pt x="49" y="180"/>
                    <a:pt x="49" y="180"/>
                    <a:pt x="49" y="180"/>
                  </a:cubicBezTo>
                  <a:cubicBezTo>
                    <a:pt x="50" y="180"/>
                    <a:pt x="50" y="180"/>
                    <a:pt x="50" y="180"/>
                  </a:cubicBezTo>
                  <a:cubicBezTo>
                    <a:pt x="50" y="180"/>
                    <a:pt x="50" y="180"/>
                    <a:pt x="50" y="180"/>
                  </a:cubicBezTo>
                  <a:cubicBezTo>
                    <a:pt x="50" y="180"/>
                    <a:pt x="50" y="180"/>
                    <a:pt x="50" y="180"/>
                  </a:cubicBezTo>
                  <a:cubicBezTo>
                    <a:pt x="50" y="180"/>
                    <a:pt x="50" y="179"/>
                    <a:pt x="50" y="179"/>
                  </a:cubicBezTo>
                  <a:cubicBezTo>
                    <a:pt x="50" y="179"/>
                    <a:pt x="50" y="179"/>
                    <a:pt x="50" y="179"/>
                  </a:cubicBezTo>
                  <a:cubicBezTo>
                    <a:pt x="50" y="179"/>
                    <a:pt x="50" y="179"/>
                    <a:pt x="50" y="179"/>
                  </a:cubicBezTo>
                  <a:cubicBezTo>
                    <a:pt x="50" y="179"/>
                    <a:pt x="50" y="179"/>
                    <a:pt x="50" y="179"/>
                  </a:cubicBezTo>
                  <a:cubicBezTo>
                    <a:pt x="50" y="179"/>
                    <a:pt x="50" y="179"/>
                    <a:pt x="50" y="180"/>
                  </a:cubicBezTo>
                  <a:cubicBezTo>
                    <a:pt x="50" y="180"/>
                    <a:pt x="50" y="180"/>
                    <a:pt x="51" y="180"/>
                  </a:cubicBezTo>
                  <a:cubicBezTo>
                    <a:pt x="51" y="180"/>
                    <a:pt x="51" y="179"/>
                    <a:pt x="51" y="179"/>
                  </a:cubicBezTo>
                  <a:cubicBezTo>
                    <a:pt x="51" y="179"/>
                    <a:pt x="51" y="179"/>
                    <a:pt x="51" y="179"/>
                  </a:cubicBezTo>
                  <a:cubicBezTo>
                    <a:pt x="51" y="179"/>
                    <a:pt x="51" y="179"/>
                    <a:pt x="51" y="179"/>
                  </a:cubicBezTo>
                  <a:cubicBezTo>
                    <a:pt x="51" y="179"/>
                    <a:pt x="51" y="179"/>
                    <a:pt x="51" y="179"/>
                  </a:cubicBezTo>
                  <a:cubicBezTo>
                    <a:pt x="51" y="179"/>
                    <a:pt x="51" y="179"/>
                    <a:pt x="51" y="179"/>
                  </a:cubicBezTo>
                  <a:cubicBezTo>
                    <a:pt x="51" y="179"/>
                    <a:pt x="51" y="178"/>
                    <a:pt x="51" y="178"/>
                  </a:cubicBezTo>
                  <a:cubicBezTo>
                    <a:pt x="51" y="178"/>
                    <a:pt x="51" y="178"/>
                    <a:pt x="51" y="178"/>
                  </a:cubicBezTo>
                  <a:cubicBezTo>
                    <a:pt x="51" y="178"/>
                    <a:pt x="51" y="178"/>
                    <a:pt x="51" y="178"/>
                  </a:cubicBezTo>
                  <a:cubicBezTo>
                    <a:pt x="51" y="178"/>
                    <a:pt x="51" y="178"/>
                    <a:pt x="51" y="178"/>
                  </a:cubicBezTo>
                  <a:cubicBezTo>
                    <a:pt x="51" y="178"/>
                    <a:pt x="51" y="178"/>
                    <a:pt x="52" y="178"/>
                  </a:cubicBezTo>
                  <a:cubicBezTo>
                    <a:pt x="52" y="178"/>
                    <a:pt x="52" y="178"/>
                    <a:pt x="52" y="178"/>
                  </a:cubicBezTo>
                  <a:cubicBezTo>
                    <a:pt x="52" y="178"/>
                    <a:pt x="52" y="178"/>
                    <a:pt x="52" y="178"/>
                  </a:cubicBezTo>
                  <a:cubicBezTo>
                    <a:pt x="52" y="178"/>
                    <a:pt x="52" y="177"/>
                    <a:pt x="52" y="177"/>
                  </a:cubicBezTo>
                  <a:cubicBezTo>
                    <a:pt x="52" y="177"/>
                    <a:pt x="52" y="177"/>
                    <a:pt x="52" y="177"/>
                  </a:cubicBezTo>
                  <a:cubicBezTo>
                    <a:pt x="52" y="177"/>
                    <a:pt x="52" y="177"/>
                    <a:pt x="53" y="177"/>
                  </a:cubicBezTo>
                  <a:cubicBezTo>
                    <a:pt x="53" y="177"/>
                    <a:pt x="53" y="177"/>
                    <a:pt x="53" y="177"/>
                  </a:cubicBezTo>
                  <a:cubicBezTo>
                    <a:pt x="53" y="177"/>
                    <a:pt x="53" y="177"/>
                    <a:pt x="53" y="177"/>
                  </a:cubicBezTo>
                  <a:cubicBezTo>
                    <a:pt x="53" y="177"/>
                    <a:pt x="53" y="177"/>
                    <a:pt x="53" y="176"/>
                  </a:cubicBezTo>
                  <a:cubicBezTo>
                    <a:pt x="53" y="176"/>
                    <a:pt x="53" y="176"/>
                    <a:pt x="53" y="176"/>
                  </a:cubicBezTo>
                  <a:cubicBezTo>
                    <a:pt x="53"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4"/>
                    <a:pt x="54" y="174"/>
                  </a:cubicBezTo>
                  <a:cubicBezTo>
                    <a:pt x="54" y="174"/>
                    <a:pt x="54" y="174"/>
                    <a:pt x="54" y="174"/>
                  </a:cubicBezTo>
                  <a:cubicBezTo>
                    <a:pt x="54" y="174"/>
                    <a:pt x="54" y="174"/>
                    <a:pt x="54" y="174"/>
                  </a:cubicBezTo>
                  <a:cubicBezTo>
                    <a:pt x="54" y="174"/>
                    <a:pt x="54" y="175"/>
                    <a:pt x="54" y="175"/>
                  </a:cubicBezTo>
                  <a:cubicBezTo>
                    <a:pt x="54" y="175"/>
                    <a:pt x="54" y="175"/>
                    <a:pt x="54"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4"/>
                    <a:pt x="55" y="174"/>
                  </a:cubicBezTo>
                  <a:cubicBezTo>
                    <a:pt x="55" y="174"/>
                    <a:pt x="55" y="174"/>
                    <a:pt x="55" y="174"/>
                  </a:cubicBezTo>
                  <a:cubicBezTo>
                    <a:pt x="55" y="174"/>
                    <a:pt x="55" y="174"/>
                    <a:pt x="55" y="174"/>
                  </a:cubicBezTo>
                  <a:cubicBezTo>
                    <a:pt x="55" y="174"/>
                    <a:pt x="55" y="174"/>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4" y="175"/>
                    <a:pt x="54" y="175"/>
                  </a:cubicBezTo>
                  <a:cubicBezTo>
                    <a:pt x="54" y="175"/>
                    <a:pt x="54" y="175"/>
                    <a:pt x="54" y="175"/>
                  </a:cubicBezTo>
                  <a:cubicBezTo>
                    <a:pt x="54" y="175"/>
                    <a:pt x="54" y="174"/>
                    <a:pt x="54" y="174"/>
                  </a:cubicBezTo>
                  <a:cubicBezTo>
                    <a:pt x="54" y="174"/>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5" y="175"/>
                    <a:pt x="55" y="175"/>
                    <a:pt x="55" y="175"/>
                  </a:cubicBezTo>
                  <a:cubicBezTo>
                    <a:pt x="55" y="175"/>
                    <a:pt x="55" y="175"/>
                    <a:pt x="55" y="175"/>
                  </a:cubicBezTo>
                  <a:cubicBezTo>
                    <a:pt x="55" y="175"/>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3" y="177"/>
                    <a:pt x="53" y="177"/>
                    <a:pt x="53" y="177"/>
                  </a:cubicBezTo>
                  <a:cubicBezTo>
                    <a:pt x="53" y="177"/>
                    <a:pt x="53" y="177"/>
                    <a:pt x="53" y="177"/>
                  </a:cubicBezTo>
                  <a:cubicBezTo>
                    <a:pt x="53" y="177"/>
                    <a:pt x="53" y="177"/>
                    <a:pt x="53" y="177"/>
                  </a:cubicBezTo>
                  <a:cubicBezTo>
                    <a:pt x="53" y="177"/>
                    <a:pt x="53" y="177"/>
                    <a:pt x="53" y="177"/>
                  </a:cubicBezTo>
                  <a:cubicBezTo>
                    <a:pt x="53" y="177"/>
                    <a:pt x="53" y="177"/>
                    <a:pt x="53" y="178"/>
                  </a:cubicBezTo>
                  <a:cubicBezTo>
                    <a:pt x="53" y="178"/>
                    <a:pt x="53" y="178"/>
                    <a:pt x="53" y="178"/>
                  </a:cubicBezTo>
                  <a:cubicBezTo>
                    <a:pt x="53" y="178"/>
                    <a:pt x="52" y="178"/>
                    <a:pt x="52" y="178"/>
                  </a:cubicBezTo>
                  <a:cubicBezTo>
                    <a:pt x="52" y="178"/>
                    <a:pt x="52" y="178"/>
                    <a:pt x="52" y="178"/>
                  </a:cubicBezTo>
                  <a:cubicBezTo>
                    <a:pt x="52" y="178"/>
                    <a:pt x="52" y="178"/>
                    <a:pt x="52" y="178"/>
                  </a:cubicBezTo>
                  <a:cubicBezTo>
                    <a:pt x="52" y="178"/>
                    <a:pt x="52" y="178"/>
                    <a:pt x="52" y="178"/>
                  </a:cubicBezTo>
                  <a:cubicBezTo>
                    <a:pt x="52" y="178"/>
                    <a:pt x="52" y="178"/>
                    <a:pt x="52" y="178"/>
                  </a:cubicBezTo>
                  <a:cubicBezTo>
                    <a:pt x="52" y="178"/>
                    <a:pt x="52" y="178"/>
                    <a:pt x="52" y="179"/>
                  </a:cubicBezTo>
                  <a:cubicBezTo>
                    <a:pt x="52" y="179"/>
                    <a:pt x="52" y="179"/>
                    <a:pt x="52" y="179"/>
                  </a:cubicBezTo>
                  <a:cubicBezTo>
                    <a:pt x="52" y="179"/>
                    <a:pt x="52" y="179"/>
                    <a:pt x="52" y="179"/>
                  </a:cubicBezTo>
                  <a:cubicBezTo>
                    <a:pt x="52" y="179"/>
                    <a:pt x="51" y="179"/>
                    <a:pt x="51" y="179"/>
                  </a:cubicBezTo>
                  <a:cubicBezTo>
                    <a:pt x="51" y="180"/>
                    <a:pt x="51" y="180"/>
                    <a:pt x="51" y="180"/>
                  </a:cubicBezTo>
                  <a:cubicBezTo>
                    <a:pt x="51" y="180"/>
                    <a:pt x="51" y="180"/>
                    <a:pt x="51" y="180"/>
                  </a:cubicBezTo>
                  <a:cubicBezTo>
                    <a:pt x="51" y="180"/>
                    <a:pt x="51" y="180"/>
                    <a:pt x="51" y="180"/>
                  </a:cubicBezTo>
                  <a:cubicBezTo>
                    <a:pt x="51" y="180"/>
                    <a:pt x="51" y="180"/>
                    <a:pt x="51" y="180"/>
                  </a:cubicBezTo>
                  <a:cubicBezTo>
                    <a:pt x="51" y="180"/>
                    <a:pt x="50" y="180"/>
                    <a:pt x="50" y="180"/>
                  </a:cubicBezTo>
                  <a:cubicBezTo>
                    <a:pt x="50" y="181"/>
                    <a:pt x="50" y="181"/>
                    <a:pt x="50" y="181"/>
                  </a:cubicBezTo>
                  <a:cubicBezTo>
                    <a:pt x="50" y="181"/>
                    <a:pt x="50" y="181"/>
                    <a:pt x="50" y="181"/>
                  </a:cubicBezTo>
                  <a:cubicBezTo>
                    <a:pt x="50" y="181"/>
                    <a:pt x="50" y="181"/>
                    <a:pt x="50" y="181"/>
                  </a:cubicBezTo>
                  <a:cubicBezTo>
                    <a:pt x="50" y="181"/>
                    <a:pt x="50" y="181"/>
                    <a:pt x="50" y="181"/>
                  </a:cubicBezTo>
                  <a:cubicBezTo>
                    <a:pt x="50" y="182"/>
                    <a:pt x="50" y="182"/>
                    <a:pt x="50" y="182"/>
                  </a:cubicBezTo>
                  <a:cubicBezTo>
                    <a:pt x="50" y="182"/>
                    <a:pt x="50" y="182"/>
                    <a:pt x="50" y="182"/>
                  </a:cubicBezTo>
                  <a:cubicBezTo>
                    <a:pt x="50" y="182"/>
                    <a:pt x="50" y="182"/>
                    <a:pt x="50" y="182"/>
                  </a:cubicBezTo>
                  <a:cubicBezTo>
                    <a:pt x="50" y="182"/>
                    <a:pt x="49" y="182"/>
                    <a:pt x="49" y="182"/>
                  </a:cubicBezTo>
                  <a:cubicBezTo>
                    <a:pt x="50" y="182"/>
                    <a:pt x="50" y="182"/>
                    <a:pt x="50" y="182"/>
                  </a:cubicBezTo>
                  <a:cubicBezTo>
                    <a:pt x="50" y="182"/>
                    <a:pt x="50" y="182"/>
                    <a:pt x="50" y="182"/>
                  </a:cubicBezTo>
                  <a:cubicBezTo>
                    <a:pt x="50" y="182"/>
                    <a:pt x="49" y="182"/>
                    <a:pt x="49" y="182"/>
                  </a:cubicBezTo>
                  <a:cubicBezTo>
                    <a:pt x="49" y="182"/>
                    <a:pt x="49" y="182"/>
                    <a:pt x="49" y="182"/>
                  </a:cubicBezTo>
                  <a:cubicBezTo>
                    <a:pt x="49" y="182"/>
                    <a:pt x="49" y="182"/>
                    <a:pt x="49" y="182"/>
                  </a:cubicBezTo>
                  <a:cubicBezTo>
                    <a:pt x="49" y="183"/>
                    <a:pt x="49" y="183"/>
                    <a:pt x="49" y="183"/>
                  </a:cubicBezTo>
                  <a:cubicBezTo>
                    <a:pt x="49" y="182"/>
                    <a:pt x="49" y="182"/>
                    <a:pt x="49" y="182"/>
                  </a:cubicBezTo>
                  <a:cubicBezTo>
                    <a:pt x="49" y="183"/>
                    <a:pt x="49" y="183"/>
                    <a:pt x="49" y="183"/>
                  </a:cubicBezTo>
                  <a:cubicBezTo>
                    <a:pt x="49" y="183"/>
                    <a:pt x="49" y="183"/>
                    <a:pt x="49" y="183"/>
                  </a:cubicBezTo>
                  <a:cubicBezTo>
                    <a:pt x="49" y="183"/>
                    <a:pt x="49" y="183"/>
                    <a:pt x="49" y="183"/>
                  </a:cubicBezTo>
                  <a:cubicBezTo>
                    <a:pt x="49" y="182"/>
                    <a:pt x="49" y="182"/>
                    <a:pt x="49" y="182"/>
                  </a:cubicBezTo>
                  <a:cubicBezTo>
                    <a:pt x="49" y="182"/>
                    <a:pt x="49" y="182"/>
                    <a:pt x="49" y="182"/>
                  </a:cubicBezTo>
                  <a:cubicBezTo>
                    <a:pt x="49" y="182"/>
                    <a:pt x="49" y="182"/>
                    <a:pt x="49" y="182"/>
                  </a:cubicBezTo>
                  <a:cubicBezTo>
                    <a:pt x="49" y="182"/>
                    <a:pt x="49" y="182"/>
                    <a:pt x="49" y="183"/>
                  </a:cubicBezTo>
                  <a:cubicBezTo>
                    <a:pt x="49" y="183"/>
                    <a:pt x="48" y="183"/>
                    <a:pt x="48" y="183"/>
                  </a:cubicBezTo>
                  <a:cubicBezTo>
                    <a:pt x="48" y="183"/>
                    <a:pt x="48" y="183"/>
                    <a:pt x="48" y="183"/>
                  </a:cubicBezTo>
                  <a:cubicBezTo>
                    <a:pt x="48" y="183"/>
                    <a:pt x="48" y="183"/>
                    <a:pt x="48" y="183"/>
                  </a:cubicBezTo>
                  <a:cubicBezTo>
                    <a:pt x="48" y="183"/>
                    <a:pt x="48" y="183"/>
                    <a:pt x="48" y="183"/>
                  </a:cubicBezTo>
                  <a:cubicBezTo>
                    <a:pt x="48" y="183"/>
                    <a:pt x="48" y="183"/>
                    <a:pt x="48" y="183"/>
                  </a:cubicBezTo>
                  <a:cubicBezTo>
                    <a:pt x="47" y="183"/>
                    <a:pt x="47" y="183"/>
                    <a:pt x="47" y="183"/>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5"/>
                    <a:pt x="47" y="185"/>
                  </a:cubicBezTo>
                  <a:cubicBezTo>
                    <a:pt x="47" y="185"/>
                    <a:pt x="47" y="185"/>
                    <a:pt x="47" y="185"/>
                  </a:cubicBezTo>
                  <a:cubicBezTo>
                    <a:pt x="47"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5" y="185"/>
                    <a:pt x="45" y="185"/>
                  </a:cubicBezTo>
                  <a:cubicBezTo>
                    <a:pt x="45" y="185"/>
                    <a:pt x="45" y="185"/>
                    <a:pt x="45" y="185"/>
                  </a:cubicBezTo>
                  <a:cubicBezTo>
                    <a:pt x="45" y="185"/>
                    <a:pt x="45" y="185"/>
                    <a:pt x="45" y="185"/>
                  </a:cubicBezTo>
                  <a:cubicBezTo>
                    <a:pt x="45" y="185"/>
                    <a:pt x="45" y="185"/>
                    <a:pt x="45" y="185"/>
                  </a:cubicBezTo>
                  <a:cubicBezTo>
                    <a:pt x="46" y="185"/>
                    <a:pt x="46"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4" y="187"/>
                    <a:pt x="44" y="187"/>
                    <a:pt x="44" y="187"/>
                  </a:cubicBezTo>
                  <a:cubicBezTo>
                    <a:pt x="44" y="187"/>
                    <a:pt x="44" y="187"/>
                    <a:pt x="44" y="187"/>
                  </a:cubicBezTo>
                  <a:cubicBezTo>
                    <a:pt x="44" y="187"/>
                    <a:pt x="44" y="187"/>
                    <a:pt x="45" y="187"/>
                  </a:cubicBezTo>
                  <a:cubicBezTo>
                    <a:pt x="45" y="187"/>
                    <a:pt x="45" y="187"/>
                    <a:pt x="45" y="187"/>
                  </a:cubicBezTo>
                  <a:cubicBezTo>
                    <a:pt x="45" y="187"/>
                    <a:pt x="45" y="187"/>
                    <a:pt x="45" y="187"/>
                  </a:cubicBezTo>
                  <a:cubicBezTo>
                    <a:pt x="45" y="187"/>
                    <a:pt x="45" y="187"/>
                    <a:pt x="45" y="187"/>
                  </a:cubicBezTo>
                  <a:cubicBezTo>
                    <a:pt x="45" y="188"/>
                    <a:pt x="45" y="188"/>
                    <a:pt x="45" y="188"/>
                  </a:cubicBezTo>
                  <a:cubicBezTo>
                    <a:pt x="45" y="188"/>
                    <a:pt x="45" y="188"/>
                    <a:pt x="45" y="188"/>
                  </a:cubicBezTo>
                  <a:cubicBezTo>
                    <a:pt x="45" y="188"/>
                    <a:pt x="44" y="188"/>
                    <a:pt x="45" y="188"/>
                  </a:cubicBezTo>
                  <a:cubicBezTo>
                    <a:pt x="45" y="188"/>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5" y="190"/>
                    <a:pt x="45" y="190"/>
                    <a:pt x="45" y="190"/>
                  </a:cubicBezTo>
                  <a:cubicBezTo>
                    <a:pt x="44" y="189"/>
                    <a:pt x="44" y="189"/>
                    <a:pt x="44" y="189"/>
                  </a:cubicBezTo>
                  <a:cubicBezTo>
                    <a:pt x="44" y="189"/>
                    <a:pt x="44" y="189"/>
                    <a:pt x="44" y="189"/>
                  </a:cubicBezTo>
                  <a:cubicBezTo>
                    <a:pt x="44" y="189"/>
                    <a:pt x="44" y="189"/>
                    <a:pt x="44" y="189"/>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8" y="190"/>
                  </a:cubicBezTo>
                  <a:cubicBezTo>
                    <a:pt x="38" y="190"/>
                    <a:pt x="38" y="190"/>
                    <a:pt x="38" y="190"/>
                  </a:cubicBezTo>
                  <a:cubicBezTo>
                    <a:pt x="38" y="190"/>
                    <a:pt x="38" y="190"/>
                    <a:pt x="38" y="190"/>
                  </a:cubicBezTo>
                  <a:cubicBezTo>
                    <a:pt x="38" y="190"/>
                    <a:pt x="38" y="190"/>
                    <a:pt x="38" y="190"/>
                  </a:cubicBezTo>
                  <a:cubicBezTo>
                    <a:pt x="38" y="190"/>
                    <a:pt x="38" y="190"/>
                    <a:pt x="38" y="190"/>
                  </a:cubicBezTo>
                  <a:cubicBezTo>
                    <a:pt x="38" y="190"/>
                    <a:pt x="38" y="190"/>
                    <a:pt x="38" y="190"/>
                  </a:cubicBezTo>
                  <a:cubicBezTo>
                    <a:pt x="38" y="190"/>
                    <a:pt x="38" y="190"/>
                    <a:pt x="37" y="190"/>
                  </a:cubicBezTo>
                  <a:cubicBezTo>
                    <a:pt x="37" y="190"/>
                    <a:pt x="37" y="189"/>
                    <a:pt x="37" y="189"/>
                  </a:cubicBezTo>
                  <a:cubicBezTo>
                    <a:pt x="37" y="189"/>
                    <a:pt x="37" y="189"/>
                    <a:pt x="37" y="189"/>
                  </a:cubicBezTo>
                  <a:cubicBezTo>
                    <a:pt x="37" y="189"/>
                    <a:pt x="37" y="189"/>
                    <a:pt x="37" y="189"/>
                  </a:cubicBezTo>
                  <a:cubicBezTo>
                    <a:pt x="37" y="189"/>
                    <a:pt x="37" y="189"/>
                    <a:pt x="37" y="189"/>
                  </a:cubicBezTo>
                  <a:cubicBezTo>
                    <a:pt x="37" y="189"/>
                    <a:pt x="37" y="189"/>
                    <a:pt x="37" y="189"/>
                  </a:cubicBezTo>
                  <a:cubicBezTo>
                    <a:pt x="37" y="189"/>
                    <a:pt x="37" y="189"/>
                    <a:pt x="37" y="189"/>
                  </a:cubicBezTo>
                  <a:cubicBezTo>
                    <a:pt x="37"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4" y="189"/>
                    <a:pt x="34" y="189"/>
                    <a:pt x="34" y="189"/>
                  </a:cubicBezTo>
                  <a:cubicBezTo>
                    <a:pt x="34" y="189"/>
                    <a:pt x="34" y="189"/>
                    <a:pt x="34" y="189"/>
                  </a:cubicBezTo>
                  <a:cubicBezTo>
                    <a:pt x="34" y="189"/>
                    <a:pt x="34" y="189"/>
                    <a:pt x="34" y="189"/>
                  </a:cubicBezTo>
                  <a:cubicBezTo>
                    <a:pt x="34" y="189"/>
                    <a:pt x="34" y="189"/>
                    <a:pt x="34" y="189"/>
                  </a:cubicBezTo>
                  <a:cubicBezTo>
                    <a:pt x="34" y="189"/>
                    <a:pt x="34" y="189"/>
                    <a:pt x="34"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2" y="189"/>
                  </a:cubicBezTo>
                  <a:cubicBezTo>
                    <a:pt x="32" y="189"/>
                    <a:pt x="32" y="188"/>
                    <a:pt x="32" y="188"/>
                  </a:cubicBezTo>
                  <a:cubicBezTo>
                    <a:pt x="32" y="188"/>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7" y="189"/>
                    <a:pt x="28" y="189"/>
                    <a:pt x="28" y="189"/>
                  </a:cubicBezTo>
                  <a:cubicBezTo>
                    <a:pt x="28"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6" y="189"/>
                  </a:cubicBezTo>
                  <a:cubicBezTo>
                    <a:pt x="26" y="189"/>
                    <a:pt x="26" y="189"/>
                    <a:pt x="26" y="189"/>
                  </a:cubicBezTo>
                  <a:cubicBezTo>
                    <a:pt x="26" y="189"/>
                    <a:pt x="26" y="189"/>
                    <a:pt x="26" y="189"/>
                  </a:cubicBezTo>
                  <a:cubicBezTo>
                    <a:pt x="26" y="190"/>
                    <a:pt x="26" y="190"/>
                    <a:pt x="26" y="190"/>
                  </a:cubicBezTo>
                  <a:cubicBezTo>
                    <a:pt x="26" y="190"/>
                    <a:pt x="26" y="190"/>
                    <a:pt x="26" y="190"/>
                  </a:cubicBezTo>
                  <a:cubicBezTo>
                    <a:pt x="26" y="189"/>
                    <a:pt x="26" y="189"/>
                    <a:pt x="26" y="189"/>
                  </a:cubicBezTo>
                  <a:cubicBezTo>
                    <a:pt x="26" y="189"/>
                    <a:pt x="26" y="190"/>
                    <a:pt x="26" y="189"/>
                  </a:cubicBezTo>
                  <a:cubicBezTo>
                    <a:pt x="26" y="189"/>
                    <a:pt x="26" y="190"/>
                    <a:pt x="26" y="190"/>
                  </a:cubicBezTo>
                  <a:cubicBezTo>
                    <a:pt x="26" y="190"/>
                    <a:pt x="26" y="190"/>
                    <a:pt x="26" y="190"/>
                  </a:cubicBezTo>
                  <a:cubicBezTo>
                    <a:pt x="26" y="190"/>
                    <a:pt x="26" y="190"/>
                    <a:pt x="26" y="190"/>
                  </a:cubicBezTo>
                  <a:cubicBezTo>
                    <a:pt x="26" y="190"/>
                    <a:pt x="26" y="190"/>
                    <a:pt x="26"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6" y="190"/>
                    <a:pt x="26" y="190"/>
                    <a:pt x="26" y="190"/>
                  </a:cubicBezTo>
                  <a:cubicBezTo>
                    <a:pt x="26" y="190"/>
                    <a:pt x="26" y="190"/>
                    <a:pt x="25" y="190"/>
                  </a:cubicBezTo>
                  <a:cubicBezTo>
                    <a:pt x="25" y="190"/>
                    <a:pt x="26" y="190"/>
                    <a:pt x="26" y="190"/>
                  </a:cubicBezTo>
                  <a:cubicBezTo>
                    <a:pt x="26" y="190"/>
                    <a:pt x="26" y="190"/>
                    <a:pt x="26" y="190"/>
                  </a:cubicBezTo>
                  <a:cubicBezTo>
                    <a:pt x="26" y="190"/>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2"/>
                    <a:pt x="25" y="192"/>
                    <a:pt x="25" y="192"/>
                  </a:cubicBezTo>
                  <a:cubicBezTo>
                    <a:pt x="25" y="192"/>
                    <a:pt x="25" y="192"/>
                    <a:pt x="25" y="192"/>
                  </a:cubicBezTo>
                  <a:cubicBezTo>
                    <a:pt x="25" y="192"/>
                    <a:pt x="25" y="192"/>
                    <a:pt x="25" y="192"/>
                  </a:cubicBezTo>
                  <a:cubicBezTo>
                    <a:pt x="25" y="192"/>
                    <a:pt x="25" y="192"/>
                    <a:pt x="25" y="192"/>
                  </a:cubicBezTo>
                  <a:cubicBezTo>
                    <a:pt x="25" y="192"/>
                    <a:pt x="25" y="192"/>
                    <a:pt x="25" y="192"/>
                  </a:cubicBezTo>
                  <a:cubicBezTo>
                    <a:pt x="25" y="193"/>
                    <a:pt x="25" y="193"/>
                    <a:pt x="25" y="193"/>
                  </a:cubicBezTo>
                  <a:cubicBezTo>
                    <a:pt x="25"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2"/>
                    <a:pt x="26" y="192"/>
                    <a:pt x="26" y="192"/>
                  </a:cubicBezTo>
                  <a:cubicBezTo>
                    <a:pt x="26" y="192"/>
                    <a:pt x="26" y="192"/>
                    <a:pt x="26" y="192"/>
                  </a:cubicBezTo>
                  <a:cubicBezTo>
                    <a:pt x="26" y="192"/>
                    <a:pt x="26" y="192"/>
                    <a:pt x="26" y="192"/>
                  </a:cubicBezTo>
                  <a:cubicBezTo>
                    <a:pt x="26" y="192"/>
                    <a:pt x="26" y="192"/>
                    <a:pt x="26" y="192"/>
                  </a:cubicBezTo>
                  <a:cubicBezTo>
                    <a:pt x="27" y="192"/>
                    <a:pt x="27" y="192"/>
                    <a:pt x="27" y="192"/>
                  </a:cubicBezTo>
                  <a:cubicBezTo>
                    <a:pt x="27" y="192"/>
                    <a:pt x="27" y="192"/>
                    <a:pt x="27" y="192"/>
                  </a:cubicBezTo>
                  <a:cubicBezTo>
                    <a:pt x="27" y="192"/>
                    <a:pt x="27" y="192"/>
                    <a:pt x="27" y="192"/>
                  </a:cubicBezTo>
                  <a:cubicBezTo>
                    <a:pt x="27" y="192"/>
                    <a:pt x="27" y="192"/>
                    <a:pt x="27" y="192"/>
                  </a:cubicBezTo>
                  <a:cubicBezTo>
                    <a:pt x="28" y="193"/>
                    <a:pt x="28" y="193"/>
                    <a:pt x="28" y="193"/>
                  </a:cubicBezTo>
                  <a:cubicBezTo>
                    <a:pt x="28" y="193"/>
                    <a:pt x="28" y="193"/>
                    <a:pt x="28" y="193"/>
                  </a:cubicBezTo>
                  <a:cubicBezTo>
                    <a:pt x="28" y="193"/>
                    <a:pt x="28" y="193"/>
                    <a:pt x="28" y="193"/>
                  </a:cubicBezTo>
                  <a:cubicBezTo>
                    <a:pt x="28" y="193"/>
                    <a:pt x="28" y="193"/>
                    <a:pt x="28" y="193"/>
                  </a:cubicBezTo>
                  <a:cubicBezTo>
                    <a:pt x="28" y="193"/>
                    <a:pt x="27" y="193"/>
                    <a:pt x="27" y="193"/>
                  </a:cubicBezTo>
                  <a:cubicBezTo>
                    <a:pt x="27" y="193"/>
                    <a:pt x="27" y="193"/>
                    <a:pt x="27" y="193"/>
                  </a:cubicBezTo>
                  <a:cubicBezTo>
                    <a:pt x="27" y="193"/>
                    <a:pt x="27" y="192"/>
                    <a:pt x="27" y="192"/>
                  </a:cubicBezTo>
                  <a:cubicBezTo>
                    <a:pt x="27" y="192"/>
                    <a:pt x="27" y="192"/>
                    <a:pt x="27" y="192"/>
                  </a:cubicBezTo>
                  <a:cubicBezTo>
                    <a:pt x="27" y="192"/>
                    <a:pt x="27" y="192"/>
                    <a:pt x="27" y="193"/>
                  </a:cubicBezTo>
                  <a:cubicBezTo>
                    <a:pt x="27" y="193"/>
                    <a:pt x="27" y="193"/>
                    <a:pt x="27" y="193"/>
                  </a:cubicBezTo>
                  <a:cubicBezTo>
                    <a:pt x="27" y="193"/>
                    <a:pt x="27" y="193"/>
                    <a:pt x="27" y="193"/>
                  </a:cubicBezTo>
                  <a:cubicBezTo>
                    <a:pt x="27" y="193"/>
                    <a:pt x="27" y="193"/>
                    <a:pt x="27" y="193"/>
                  </a:cubicBezTo>
                  <a:cubicBezTo>
                    <a:pt x="27"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4"/>
                    <a:pt x="25" y="194"/>
                    <a:pt x="25" y="194"/>
                  </a:cubicBezTo>
                  <a:cubicBezTo>
                    <a:pt x="25" y="194"/>
                    <a:pt x="25" y="194"/>
                    <a:pt x="25" y="194"/>
                  </a:cubicBezTo>
                  <a:cubicBezTo>
                    <a:pt x="25" y="194"/>
                    <a:pt x="25" y="194"/>
                    <a:pt x="25" y="194"/>
                  </a:cubicBezTo>
                  <a:cubicBezTo>
                    <a:pt x="25" y="194"/>
                    <a:pt x="25" y="194"/>
                    <a:pt x="25" y="194"/>
                  </a:cubicBezTo>
                  <a:cubicBezTo>
                    <a:pt x="24" y="194"/>
                    <a:pt x="24" y="194"/>
                    <a:pt x="24" y="194"/>
                  </a:cubicBezTo>
                  <a:cubicBezTo>
                    <a:pt x="24" y="194"/>
                    <a:pt x="24" y="194"/>
                    <a:pt x="24" y="194"/>
                  </a:cubicBezTo>
                  <a:cubicBezTo>
                    <a:pt x="24" y="194"/>
                    <a:pt x="24" y="194"/>
                    <a:pt x="24" y="194"/>
                  </a:cubicBezTo>
                  <a:cubicBezTo>
                    <a:pt x="24" y="194"/>
                    <a:pt x="24" y="194"/>
                    <a:pt x="24" y="194"/>
                  </a:cubicBezTo>
                  <a:cubicBezTo>
                    <a:pt x="24" y="194"/>
                    <a:pt x="24" y="195"/>
                    <a:pt x="24" y="195"/>
                  </a:cubicBezTo>
                  <a:cubicBezTo>
                    <a:pt x="24" y="195"/>
                    <a:pt x="24" y="195"/>
                    <a:pt x="24" y="195"/>
                  </a:cubicBezTo>
                  <a:cubicBezTo>
                    <a:pt x="24" y="195"/>
                    <a:pt x="24" y="195"/>
                    <a:pt x="24" y="195"/>
                  </a:cubicBezTo>
                  <a:cubicBezTo>
                    <a:pt x="24" y="195"/>
                    <a:pt x="24" y="195"/>
                    <a:pt x="24" y="195"/>
                  </a:cubicBezTo>
                  <a:cubicBezTo>
                    <a:pt x="24" y="195"/>
                    <a:pt x="23" y="195"/>
                    <a:pt x="23" y="195"/>
                  </a:cubicBezTo>
                  <a:cubicBezTo>
                    <a:pt x="23" y="195"/>
                    <a:pt x="23" y="195"/>
                    <a:pt x="23" y="195"/>
                  </a:cubicBezTo>
                  <a:cubicBezTo>
                    <a:pt x="23" y="195"/>
                    <a:pt x="23" y="195"/>
                    <a:pt x="23" y="195"/>
                  </a:cubicBezTo>
                  <a:cubicBezTo>
                    <a:pt x="23" y="195"/>
                    <a:pt x="23" y="195"/>
                    <a:pt x="23" y="195"/>
                  </a:cubicBezTo>
                  <a:cubicBezTo>
                    <a:pt x="23" y="195"/>
                    <a:pt x="23" y="195"/>
                    <a:pt x="23" y="195"/>
                  </a:cubicBezTo>
                  <a:cubicBezTo>
                    <a:pt x="23" y="195"/>
                    <a:pt x="23" y="195"/>
                    <a:pt x="23" y="195"/>
                  </a:cubicBezTo>
                  <a:cubicBezTo>
                    <a:pt x="23" y="195"/>
                    <a:pt x="22" y="195"/>
                    <a:pt x="22" y="195"/>
                  </a:cubicBezTo>
                  <a:cubicBezTo>
                    <a:pt x="22" y="195"/>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8"/>
                    <a:pt x="20" y="198"/>
                    <a:pt x="20" y="198"/>
                  </a:cubicBezTo>
                  <a:cubicBezTo>
                    <a:pt x="20" y="198"/>
                    <a:pt x="20" y="198"/>
                    <a:pt x="20" y="198"/>
                  </a:cubicBezTo>
                  <a:cubicBezTo>
                    <a:pt x="20" y="198"/>
                    <a:pt x="20" y="198"/>
                    <a:pt x="20" y="198"/>
                  </a:cubicBezTo>
                  <a:cubicBezTo>
                    <a:pt x="20" y="198"/>
                    <a:pt x="20" y="198"/>
                    <a:pt x="20" y="198"/>
                  </a:cubicBezTo>
                  <a:cubicBezTo>
                    <a:pt x="20" y="198"/>
                    <a:pt x="20" y="198"/>
                    <a:pt x="20" y="198"/>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200"/>
                    <a:pt x="20" y="200"/>
                    <a:pt x="20" y="200"/>
                  </a:cubicBezTo>
                  <a:cubicBezTo>
                    <a:pt x="20" y="200"/>
                    <a:pt x="20" y="200"/>
                    <a:pt x="20" y="200"/>
                  </a:cubicBezTo>
                  <a:cubicBezTo>
                    <a:pt x="20" y="200"/>
                    <a:pt x="20" y="200"/>
                    <a:pt x="20" y="200"/>
                  </a:cubicBezTo>
                  <a:cubicBezTo>
                    <a:pt x="20" y="200"/>
                    <a:pt x="20" y="200"/>
                    <a:pt x="20" y="200"/>
                  </a:cubicBezTo>
                  <a:cubicBezTo>
                    <a:pt x="20" y="200"/>
                    <a:pt x="20" y="200"/>
                    <a:pt x="20"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1"/>
                    <a:pt x="19" y="201"/>
                    <a:pt x="19" y="201"/>
                  </a:cubicBezTo>
                  <a:cubicBezTo>
                    <a:pt x="19" y="201"/>
                    <a:pt x="19" y="201"/>
                    <a:pt x="19"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5" y="204"/>
                    <a:pt x="15" y="204"/>
                  </a:cubicBezTo>
                  <a:cubicBezTo>
                    <a:pt x="15" y="204"/>
                    <a:pt x="15" y="204"/>
                    <a:pt x="15" y="204"/>
                  </a:cubicBezTo>
                  <a:cubicBezTo>
                    <a:pt x="15" y="204"/>
                    <a:pt x="15" y="204"/>
                    <a:pt x="15" y="204"/>
                  </a:cubicBezTo>
                  <a:cubicBezTo>
                    <a:pt x="15" y="205"/>
                    <a:pt x="15" y="205"/>
                    <a:pt x="15" y="205"/>
                  </a:cubicBezTo>
                  <a:cubicBezTo>
                    <a:pt x="15" y="204"/>
                    <a:pt x="15" y="204"/>
                    <a:pt x="15" y="204"/>
                  </a:cubicBezTo>
                  <a:cubicBezTo>
                    <a:pt x="15" y="204"/>
                    <a:pt x="15" y="204"/>
                    <a:pt x="15" y="204"/>
                  </a:cubicBezTo>
                  <a:cubicBezTo>
                    <a:pt x="15" y="204"/>
                    <a:pt x="15" y="204"/>
                    <a:pt x="15" y="204"/>
                  </a:cubicBezTo>
                  <a:cubicBezTo>
                    <a:pt x="15" y="205"/>
                    <a:pt x="15" y="205"/>
                    <a:pt x="15" y="205"/>
                  </a:cubicBezTo>
                  <a:cubicBezTo>
                    <a:pt x="15" y="205"/>
                    <a:pt x="15" y="205"/>
                    <a:pt x="15" y="205"/>
                  </a:cubicBezTo>
                  <a:cubicBezTo>
                    <a:pt x="15" y="205"/>
                    <a:pt x="14" y="204"/>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4"/>
                    <a:pt x="14" y="204"/>
                    <a:pt x="14" y="204"/>
                  </a:cubicBezTo>
                  <a:cubicBezTo>
                    <a:pt x="14" y="204"/>
                    <a:pt x="14" y="204"/>
                    <a:pt x="14" y="204"/>
                  </a:cubicBezTo>
                  <a:cubicBezTo>
                    <a:pt x="14" y="205"/>
                    <a:pt x="14" y="205"/>
                    <a:pt x="14" y="205"/>
                  </a:cubicBezTo>
                  <a:cubicBezTo>
                    <a:pt x="13" y="205"/>
                    <a:pt x="13" y="205"/>
                    <a:pt x="13" y="205"/>
                  </a:cubicBezTo>
                  <a:cubicBezTo>
                    <a:pt x="13" y="205"/>
                    <a:pt x="13" y="205"/>
                    <a:pt x="13" y="205"/>
                  </a:cubicBezTo>
                  <a:cubicBezTo>
                    <a:pt x="13" y="205"/>
                    <a:pt x="14" y="205"/>
                    <a:pt x="14" y="205"/>
                  </a:cubicBezTo>
                  <a:cubicBezTo>
                    <a:pt x="14" y="205"/>
                    <a:pt x="14" y="205"/>
                    <a:pt x="14" y="205"/>
                  </a:cubicBezTo>
                  <a:cubicBezTo>
                    <a:pt x="14" y="205"/>
                    <a:pt x="14" y="205"/>
                    <a:pt x="14" y="205"/>
                  </a:cubicBezTo>
                  <a:cubicBezTo>
                    <a:pt x="13" y="205"/>
                    <a:pt x="13" y="205"/>
                    <a:pt x="13" y="205"/>
                  </a:cubicBezTo>
                  <a:cubicBezTo>
                    <a:pt x="13" y="205"/>
                    <a:pt x="13" y="205"/>
                    <a:pt x="13" y="205"/>
                  </a:cubicBezTo>
                  <a:cubicBezTo>
                    <a:pt x="13" y="205"/>
                    <a:pt x="13" y="205"/>
                    <a:pt x="13" y="205"/>
                  </a:cubicBezTo>
                  <a:cubicBezTo>
                    <a:pt x="13" y="206"/>
                    <a:pt x="13" y="206"/>
                    <a:pt x="13" y="206"/>
                  </a:cubicBezTo>
                  <a:cubicBezTo>
                    <a:pt x="13" y="206"/>
                    <a:pt x="13"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5" y="206"/>
                    <a:pt x="15" y="206"/>
                    <a:pt x="15" y="206"/>
                  </a:cubicBezTo>
                  <a:cubicBezTo>
                    <a:pt x="15" y="206"/>
                    <a:pt x="15" y="206"/>
                    <a:pt x="15" y="206"/>
                  </a:cubicBezTo>
                  <a:cubicBezTo>
                    <a:pt x="15" y="206"/>
                    <a:pt x="15" y="206"/>
                    <a:pt x="15" y="206"/>
                  </a:cubicBezTo>
                  <a:cubicBezTo>
                    <a:pt x="15" y="206"/>
                    <a:pt x="15" y="206"/>
                    <a:pt x="15" y="206"/>
                  </a:cubicBezTo>
                  <a:cubicBezTo>
                    <a:pt x="15" y="206"/>
                    <a:pt x="15" y="206"/>
                    <a:pt x="15"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3" y="206"/>
                    <a:pt x="13" y="206"/>
                    <a:pt x="13" y="206"/>
                  </a:cubicBezTo>
                  <a:cubicBezTo>
                    <a:pt x="13" y="206"/>
                    <a:pt x="13" y="206"/>
                    <a:pt x="13" y="206"/>
                  </a:cubicBezTo>
                  <a:cubicBezTo>
                    <a:pt x="13" y="206"/>
                    <a:pt x="13" y="206"/>
                    <a:pt x="13" y="206"/>
                  </a:cubicBezTo>
                  <a:cubicBezTo>
                    <a:pt x="13" y="206"/>
                    <a:pt x="13" y="206"/>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6"/>
                    <a:pt x="13" y="206"/>
                    <a:pt x="13" y="206"/>
                  </a:cubicBezTo>
                  <a:cubicBezTo>
                    <a:pt x="13" y="206"/>
                    <a:pt x="13" y="206"/>
                    <a:pt x="13"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5"/>
                    <a:pt x="12" y="205"/>
                    <a:pt x="12" y="205"/>
                  </a:cubicBezTo>
                  <a:cubicBezTo>
                    <a:pt x="12" y="205"/>
                    <a:pt x="12" y="206"/>
                    <a:pt x="12"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1" y="208"/>
                    <a:pt x="11" y="208"/>
                    <a:pt x="11" y="208"/>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1" y="209"/>
                    <a:pt x="11" y="209"/>
                    <a:pt x="11" y="209"/>
                  </a:cubicBezTo>
                  <a:cubicBezTo>
                    <a:pt x="11" y="209"/>
                    <a:pt x="11" y="209"/>
                    <a:pt x="11" y="209"/>
                  </a:cubicBezTo>
                  <a:cubicBezTo>
                    <a:pt x="11" y="209"/>
                    <a:pt x="11" y="209"/>
                    <a:pt x="11" y="209"/>
                  </a:cubicBezTo>
                  <a:cubicBezTo>
                    <a:pt x="11"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10"/>
                    <a:pt x="10" y="210"/>
                    <a:pt x="10" y="210"/>
                  </a:cubicBezTo>
                  <a:cubicBezTo>
                    <a:pt x="10" y="210"/>
                    <a:pt x="10" y="210"/>
                    <a:pt x="10" y="210"/>
                  </a:cubicBezTo>
                  <a:cubicBezTo>
                    <a:pt x="10" y="210"/>
                    <a:pt x="10" y="210"/>
                    <a:pt x="10" y="210"/>
                  </a:cubicBezTo>
                  <a:cubicBezTo>
                    <a:pt x="10" y="210"/>
                    <a:pt x="10" y="210"/>
                    <a:pt x="10" y="210"/>
                  </a:cubicBezTo>
                  <a:cubicBezTo>
                    <a:pt x="10" y="210"/>
                    <a:pt x="10" y="210"/>
                    <a:pt x="10" y="210"/>
                  </a:cubicBezTo>
                  <a:cubicBezTo>
                    <a:pt x="10" y="210"/>
                    <a:pt x="10"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8" y="211"/>
                    <a:pt x="8" y="211"/>
                  </a:cubicBezTo>
                  <a:cubicBezTo>
                    <a:pt x="8" y="211"/>
                    <a:pt x="8" y="211"/>
                    <a:pt x="8" y="211"/>
                  </a:cubicBezTo>
                  <a:cubicBezTo>
                    <a:pt x="8" y="211"/>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7" y="212"/>
                    <a:pt x="7" y="212"/>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4"/>
                  </a:cubicBezTo>
                  <a:cubicBezTo>
                    <a:pt x="5" y="214"/>
                    <a:pt x="5" y="214"/>
                    <a:pt x="5" y="214"/>
                  </a:cubicBezTo>
                  <a:cubicBezTo>
                    <a:pt x="5" y="214"/>
                    <a:pt x="5" y="214"/>
                    <a:pt x="5" y="214"/>
                  </a:cubicBezTo>
                  <a:cubicBezTo>
                    <a:pt x="5" y="214"/>
                    <a:pt x="5" y="214"/>
                    <a:pt x="5" y="214"/>
                  </a:cubicBezTo>
                  <a:cubicBezTo>
                    <a:pt x="5" y="214"/>
                    <a:pt x="5" y="214"/>
                    <a:pt x="5" y="214"/>
                  </a:cubicBezTo>
                  <a:cubicBezTo>
                    <a:pt x="5" y="215"/>
                    <a:pt x="5" y="215"/>
                    <a:pt x="5" y="215"/>
                  </a:cubicBezTo>
                  <a:cubicBezTo>
                    <a:pt x="5" y="215"/>
                    <a:pt x="5" y="215"/>
                    <a:pt x="5" y="215"/>
                  </a:cubicBezTo>
                  <a:cubicBezTo>
                    <a:pt x="5" y="214"/>
                    <a:pt x="5" y="214"/>
                    <a:pt x="5" y="214"/>
                  </a:cubicBezTo>
                  <a:cubicBezTo>
                    <a:pt x="5" y="214"/>
                    <a:pt x="5" y="214"/>
                    <a:pt x="5" y="214"/>
                  </a:cubicBezTo>
                  <a:cubicBezTo>
                    <a:pt x="5" y="214"/>
                    <a:pt x="5" y="214"/>
                    <a:pt x="5" y="214"/>
                  </a:cubicBezTo>
                  <a:cubicBezTo>
                    <a:pt x="5"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5"/>
                    <a:pt x="2" y="215"/>
                    <a:pt x="2" y="215"/>
                  </a:cubicBezTo>
                  <a:cubicBezTo>
                    <a:pt x="2" y="215"/>
                    <a:pt x="2" y="215"/>
                    <a:pt x="2" y="215"/>
                  </a:cubicBezTo>
                  <a:cubicBezTo>
                    <a:pt x="2" y="215"/>
                    <a:pt x="2" y="215"/>
                    <a:pt x="2" y="215"/>
                  </a:cubicBezTo>
                  <a:cubicBezTo>
                    <a:pt x="2"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0" y="215"/>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1" y="216"/>
                    <a:pt x="1" y="216"/>
                    <a:pt x="1" y="216"/>
                  </a:cubicBezTo>
                  <a:cubicBezTo>
                    <a:pt x="1" y="216"/>
                    <a:pt x="0" y="217"/>
                    <a:pt x="1" y="217"/>
                  </a:cubicBezTo>
                  <a:cubicBezTo>
                    <a:pt x="1" y="217"/>
                    <a:pt x="1" y="217"/>
                    <a:pt x="1" y="217"/>
                  </a:cubicBezTo>
                  <a:cubicBezTo>
                    <a:pt x="1" y="217"/>
                    <a:pt x="1"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8"/>
                    <a:pt x="0" y="218"/>
                    <a:pt x="0" y="218"/>
                  </a:cubicBezTo>
                  <a:cubicBezTo>
                    <a:pt x="0" y="218"/>
                    <a:pt x="0" y="218"/>
                    <a:pt x="0" y="218"/>
                  </a:cubicBezTo>
                  <a:cubicBezTo>
                    <a:pt x="1" y="218"/>
                    <a:pt x="1" y="218"/>
                    <a:pt x="1" y="218"/>
                  </a:cubicBezTo>
                  <a:cubicBezTo>
                    <a:pt x="1" y="218"/>
                    <a:pt x="0" y="218"/>
                    <a:pt x="0" y="218"/>
                  </a:cubicBezTo>
                  <a:cubicBezTo>
                    <a:pt x="0"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2" y="218"/>
                    <a:pt x="2" y="218"/>
                  </a:cubicBezTo>
                  <a:cubicBezTo>
                    <a:pt x="2" y="218"/>
                    <a:pt x="2" y="218"/>
                    <a:pt x="2" y="218"/>
                  </a:cubicBezTo>
                  <a:cubicBezTo>
                    <a:pt x="2" y="218"/>
                    <a:pt x="2" y="218"/>
                    <a:pt x="2" y="218"/>
                  </a:cubicBezTo>
                  <a:cubicBezTo>
                    <a:pt x="2" y="218"/>
                    <a:pt x="2" y="218"/>
                    <a:pt x="2" y="218"/>
                  </a:cubicBezTo>
                  <a:cubicBezTo>
                    <a:pt x="2" y="218"/>
                    <a:pt x="2" y="218"/>
                    <a:pt x="2" y="218"/>
                  </a:cubicBezTo>
                  <a:cubicBezTo>
                    <a:pt x="2" y="218"/>
                    <a:pt x="2" y="218"/>
                    <a:pt x="3" y="218"/>
                  </a:cubicBezTo>
                  <a:cubicBezTo>
                    <a:pt x="3" y="218"/>
                    <a:pt x="3" y="218"/>
                    <a:pt x="3" y="218"/>
                  </a:cubicBezTo>
                  <a:cubicBezTo>
                    <a:pt x="3" y="217"/>
                    <a:pt x="3" y="217"/>
                    <a:pt x="3" y="217"/>
                  </a:cubicBezTo>
                  <a:cubicBezTo>
                    <a:pt x="3" y="218"/>
                    <a:pt x="3" y="218"/>
                    <a:pt x="3" y="218"/>
                  </a:cubicBezTo>
                  <a:cubicBezTo>
                    <a:pt x="3" y="217"/>
                    <a:pt x="3" y="217"/>
                    <a:pt x="3" y="217"/>
                  </a:cubicBezTo>
                  <a:cubicBezTo>
                    <a:pt x="3" y="217"/>
                    <a:pt x="3" y="217"/>
                    <a:pt x="3" y="217"/>
                  </a:cubicBezTo>
                  <a:cubicBezTo>
                    <a:pt x="3" y="217"/>
                    <a:pt x="3" y="217"/>
                    <a:pt x="3" y="217"/>
                  </a:cubicBezTo>
                  <a:cubicBezTo>
                    <a:pt x="3" y="217"/>
                    <a:pt x="3" y="217"/>
                    <a:pt x="3" y="217"/>
                  </a:cubicBezTo>
                  <a:cubicBezTo>
                    <a:pt x="3" y="217"/>
                    <a:pt x="3" y="217"/>
                    <a:pt x="3" y="217"/>
                  </a:cubicBezTo>
                  <a:cubicBezTo>
                    <a:pt x="3" y="216"/>
                    <a:pt x="3" y="216"/>
                    <a:pt x="3" y="216"/>
                  </a:cubicBezTo>
                  <a:cubicBezTo>
                    <a:pt x="3" y="216"/>
                    <a:pt x="3" y="216"/>
                    <a:pt x="3" y="216"/>
                  </a:cubicBezTo>
                  <a:cubicBezTo>
                    <a:pt x="3" y="216"/>
                    <a:pt x="3" y="216"/>
                    <a:pt x="3" y="216"/>
                  </a:cubicBezTo>
                  <a:cubicBezTo>
                    <a:pt x="3" y="216"/>
                    <a:pt x="3" y="216"/>
                    <a:pt x="3" y="216"/>
                  </a:cubicBezTo>
                  <a:cubicBezTo>
                    <a:pt x="4" y="216"/>
                    <a:pt x="4" y="216"/>
                    <a:pt x="4" y="216"/>
                  </a:cubicBezTo>
                  <a:cubicBezTo>
                    <a:pt x="4" y="216"/>
                    <a:pt x="4" y="216"/>
                    <a:pt x="4" y="216"/>
                  </a:cubicBezTo>
                  <a:cubicBezTo>
                    <a:pt x="4" y="216"/>
                    <a:pt x="4" y="216"/>
                    <a:pt x="4" y="216"/>
                  </a:cubicBezTo>
                  <a:cubicBezTo>
                    <a:pt x="4" y="216"/>
                    <a:pt x="4" y="216"/>
                    <a:pt x="4" y="216"/>
                  </a:cubicBezTo>
                  <a:cubicBezTo>
                    <a:pt x="4" y="216"/>
                    <a:pt x="4" y="216"/>
                    <a:pt x="5" y="216"/>
                  </a:cubicBezTo>
                  <a:cubicBezTo>
                    <a:pt x="5" y="216"/>
                    <a:pt x="5" y="216"/>
                    <a:pt x="5" y="216"/>
                  </a:cubicBezTo>
                  <a:cubicBezTo>
                    <a:pt x="5" y="216"/>
                    <a:pt x="5" y="216"/>
                    <a:pt x="5" y="216"/>
                  </a:cubicBezTo>
                  <a:cubicBezTo>
                    <a:pt x="5" y="217"/>
                    <a:pt x="5" y="217"/>
                    <a:pt x="5" y="217"/>
                  </a:cubicBezTo>
                  <a:cubicBezTo>
                    <a:pt x="5" y="217"/>
                    <a:pt x="5" y="217"/>
                    <a:pt x="5" y="217"/>
                  </a:cubicBezTo>
                  <a:cubicBezTo>
                    <a:pt x="5" y="217"/>
                    <a:pt x="5" y="217"/>
                    <a:pt x="5" y="217"/>
                  </a:cubicBezTo>
                  <a:cubicBezTo>
                    <a:pt x="5" y="217"/>
                    <a:pt x="5" y="216"/>
                    <a:pt x="5" y="217"/>
                  </a:cubicBezTo>
                  <a:cubicBezTo>
                    <a:pt x="5" y="217"/>
                    <a:pt x="5" y="217"/>
                    <a:pt x="5" y="217"/>
                  </a:cubicBezTo>
                  <a:cubicBezTo>
                    <a:pt x="5" y="217"/>
                    <a:pt x="5" y="217"/>
                    <a:pt x="6" y="217"/>
                  </a:cubicBezTo>
                  <a:cubicBezTo>
                    <a:pt x="6" y="217"/>
                    <a:pt x="6" y="217"/>
                    <a:pt x="6" y="217"/>
                  </a:cubicBezTo>
                  <a:cubicBezTo>
                    <a:pt x="6" y="217"/>
                    <a:pt x="6" y="217"/>
                    <a:pt x="6" y="217"/>
                  </a:cubicBezTo>
                  <a:cubicBezTo>
                    <a:pt x="6" y="217"/>
                    <a:pt x="6" y="217"/>
                    <a:pt x="6" y="217"/>
                  </a:cubicBezTo>
                  <a:cubicBezTo>
                    <a:pt x="6" y="217"/>
                    <a:pt x="6" y="217"/>
                    <a:pt x="6" y="217"/>
                  </a:cubicBezTo>
                  <a:cubicBezTo>
                    <a:pt x="6" y="217"/>
                    <a:pt x="6" y="217"/>
                    <a:pt x="6" y="217"/>
                  </a:cubicBezTo>
                  <a:cubicBezTo>
                    <a:pt x="6" y="217"/>
                    <a:pt x="7" y="217"/>
                    <a:pt x="7" y="217"/>
                  </a:cubicBezTo>
                  <a:cubicBezTo>
                    <a:pt x="7" y="217"/>
                    <a:pt x="7" y="217"/>
                    <a:pt x="7" y="217"/>
                  </a:cubicBezTo>
                  <a:cubicBezTo>
                    <a:pt x="7" y="217"/>
                    <a:pt x="7" y="218"/>
                    <a:pt x="7" y="218"/>
                  </a:cubicBezTo>
                  <a:cubicBezTo>
                    <a:pt x="7" y="218"/>
                    <a:pt x="7" y="218"/>
                    <a:pt x="7" y="218"/>
                  </a:cubicBezTo>
                  <a:cubicBezTo>
                    <a:pt x="7" y="218"/>
                    <a:pt x="7" y="218"/>
                    <a:pt x="7" y="218"/>
                  </a:cubicBezTo>
                  <a:cubicBezTo>
                    <a:pt x="7" y="218"/>
                    <a:pt x="7" y="218"/>
                    <a:pt x="7" y="218"/>
                  </a:cubicBezTo>
                  <a:cubicBezTo>
                    <a:pt x="7" y="218"/>
                    <a:pt x="7" y="218"/>
                    <a:pt x="7" y="219"/>
                  </a:cubicBezTo>
                  <a:cubicBezTo>
                    <a:pt x="7" y="219"/>
                    <a:pt x="8" y="219"/>
                    <a:pt x="8" y="219"/>
                  </a:cubicBezTo>
                  <a:cubicBezTo>
                    <a:pt x="8" y="219"/>
                    <a:pt x="8" y="219"/>
                    <a:pt x="8" y="219"/>
                  </a:cubicBezTo>
                  <a:cubicBezTo>
                    <a:pt x="8" y="219"/>
                    <a:pt x="7" y="219"/>
                    <a:pt x="7" y="219"/>
                  </a:cubicBezTo>
                  <a:cubicBezTo>
                    <a:pt x="7" y="219"/>
                    <a:pt x="7" y="219"/>
                    <a:pt x="7" y="219"/>
                  </a:cubicBezTo>
                  <a:cubicBezTo>
                    <a:pt x="8" y="219"/>
                    <a:pt x="8" y="219"/>
                    <a:pt x="8" y="219"/>
                  </a:cubicBezTo>
                  <a:cubicBezTo>
                    <a:pt x="8" y="219"/>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9" y="220"/>
                  </a:cubicBezTo>
                  <a:cubicBezTo>
                    <a:pt x="9" y="220"/>
                    <a:pt x="9" y="220"/>
                    <a:pt x="9" y="220"/>
                  </a:cubicBezTo>
                  <a:cubicBezTo>
                    <a:pt x="9" y="220"/>
                    <a:pt x="9" y="220"/>
                    <a:pt x="9" y="220"/>
                  </a:cubicBezTo>
                  <a:cubicBezTo>
                    <a:pt x="9" y="220"/>
                    <a:pt x="9" y="220"/>
                    <a:pt x="9" y="220"/>
                  </a:cubicBezTo>
                  <a:cubicBezTo>
                    <a:pt x="9" y="220"/>
                    <a:pt x="9" y="220"/>
                    <a:pt x="9" y="220"/>
                  </a:cubicBezTo>
                  <a:cubicBezTo>
                    <a:pt x="9" y="219"/>
                    <a:pt x="9" y="219"/>
                    <a:pt x="9" y="219"/>
                  </a:cubicBezTo>
                  <a:cubicBezTo>
                    <a:pt x="9" y="219"/>
                    <a:pt x="9" y="219"/>
                    <a:pt x="9" y="219"/>
                  </a:cubicBezTo>
                  <a:cubicBezTo>
                    <a:pt x="9"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1" y="219"/>
                    <a:pt x="11" y="219"/>
                    <a:pt x="11" y="219"/>
                  </a:cubicBezTo>
                  <a:cubicBezTo>
                    <a:pt x="11" y="219"/>
                    <a:pt x="11" y="219"/>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7"/>
                    <a:pt x="11" y="217"/>
                  </a:cubicBezTo>
                  <a:cubicBezTo>
                    <a:pt x="11" y="217"/>
                    <a:pt x="11" y="217"/>
                    <a:pt x="11"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1" y="217"/>
                    <a:pt x="11" y="217"/>
                  </a:cubicBezTo>
                  <a:cubicBezTo>
                    <a:pt x="11" y="217"/>
                    <a:pt x="10" y="217"/>
                    <a:pt x="10" y="217"/>
                  </a:cubicBezTo>
                  <a:cubicBezTo>
                    <a:pt x="10" y="216"/>
                    <a:pt x="10" y="216"/>
                    <a:pt x="10" y="216"/>
                  </a:cubicBezTo>
                  <a:cubicBezTo>
                    <a:pt x="10"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5"/>
                    <a:pt x="11" y="215"/>
                  </a:cubicBezTo>
                  <a:cubicBezTo>
                    <a:pt x="11" y="215"/>
                    <a:pt x="11" y="215"/>
                    <a:pt x="11" y="215"/>
                  </a:cubicBezTo>
                  <a:cubicBezTo>
                    <a:pt x="10" y="215"/>
                    <a:pt x="10" y="215"/>
                    <a:pt x="10"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2" y="214"/>
                    <a:pt x="12" y="214"/>
                  </a:cubicBezTo>
                  <a:cubicBezTo>
                    <a:pt x="12" y="214"/>
                    <a:pt x="12" y="214"/>
                    <a:pt x="12" y="214"/>
                  </a:cubicBezTo>
                  <a:cubicBezTo>
                    <a:pt x="12" y="214"/>
                    <a:pt x="12" y="214"/>
                    <a:pt x="12" y="213"/>
                  </a:cubicBezTo>
                  <a:cubicBezTo>
                    <a:pt x="12" y="213"/>
                    <a:pt x="12" y="213"/>
                    <a:pt x="12"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1" y="214"/>
                  </a:cubicBezTo>
                  <a:cubicBezTo>
                    <a:pt x="11" y="214"/>
                    <a:pt x="11" y="214"/>
                    <a:pt x="11" y="214"/>
                  </a:cubicBezTo>
                  <a:cubicBezTo>
                    <a:pt x="11" y="214"/>
                    <a:pt x="11" y="215"/>
                    <a:pt x="11" y="215"/>
                  </a:cubicBezTo>
                  <a:cubicBezTo>
                    <a:pt x="11" y="215"/>
                    <a:pt x="12" y="215"/>
                    <a:pt x="12" y="215"/>
                  </a:cubicBezTo>
                  <a:cubicBezTo>
                    <a:pt x="12" y="215"/>
                    <a:pt x="12" y="215"/>
                    <a:pt x="12" y="215"/>
                  </a:cubicBezTo>
                  <a:cubicBezTo>
                    <a:pt x="12" y="215"/>
                    <a:pt x="12" y="215"/>
                    <a:pt x="12" y="215"/>
                  </a:cubicBezTo>
                  <a:cubicBezTo>
                    <a:pt x="11" y="215"/>
                    <a:pt x="11" y="215"/>
                    <a:pt x="11" y="215"/>
                  </a:cubicBezTo>
                  <a:cubicBezTo>
                    <a:pt x="12" y="216"/>
                    <a:pt x="12" y="216"/>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3" y="215"/>
                  </a:cubicBezTo>
                  <a:cubicBezTo>
                    <a:pt x="13" y="214"/>
                    <a:pt x="13" y="214"/>
                    <a:pt x="13" y="214"/>
                  </a:cubicBezTo>
                  <a:cubicBezTo>
                    <a:pt x="13" y="214"/>
                    <a:pt x="13" y="214"/>
                    <a:pt x="13" y="214"/>
                  </a:cubicBezTo>
                  <a:cubicBezTo>
                    <a:pt x="13" y="214"/>
                    <a:pt x="13" y="215"/>
                    <a:pt x="13" y="215"/>
                  </a:cubicBezTo>
                  <a:cubicBezTo>
                    <a:pt x="13" y="215"/>
                    <a:pt x="13" y="215"/>
                    <a:pt x="13" y="215"/>
                  </a:cubicBezTo>
                  <a:cubicBezTo>
                    <a:pt x="13" y="215"/>
                    <a:pt x="13" y="214"/>
                    <a:pt x="13" y="214"/>
                  </a:cubicBezTo>
                  <a:cubicBezTo>
                    <a:pt x="13"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6" y="214"/>
                    <a:pt x="16" y="214"/>
                  </a:cubicBezTo>
                  <a:cubicBezTo>
                    <a:pt x="15" y="214"/>
                    <a:pt x="15" y="214"/>
                    <a:pt x="15" y="214"/>
                  </a:cubicBezTo>
                  <a:cubicBezTo>
                    <a:pt x="15" y="214"/>
                    <a:pt x="15" y="214"/>
                    <a:pt x="15" y="213"/>
                  </a:cubicBezTo>
                  <a:cubicBezTo>
                    <a:pt x="15" y="213"/>
                    <a:pt x="16" y="213"/>
                    <a:pt x="16" y="213"/>
                  </a:cubicBezTo>
                  <a:cubicBezTo>
                    <a:pt x="16" y="213"/>
                    <a:pt x="16" y="213"/>
                    <a:pt x="16" y="213"/>
                  </a:cubicBezTo>
                  <a:cubicBezTo>
                    <a:pt x="16" y="213"/>
                    <a:pt x="16" y="213"/>
                    <a:pt x="16" y="213"/>
                  </a:cubicBezTo>
                  <a:cubicBezTo>
                    <a:pt x="15" y="213"/>
                    <a:pt x="16" y="213"/>
                    <a:pt x="16" y="213"/>
                  </a:cubicBezTo>
                  <a:cubicBezTo>
                    <a:pt x="16" y="213"/>
                    <a:pt x="16" y="213"/>
                    <a:pt x="16" y="213"/>
                  </a:cubicBezTo>
                  <a:cubicBezTo>
                    <a:pt x="16" y="213"/>
                    <a:pt x="16" y="213"/>
                    <a:pt x="16" y="213"/>
                  </a:cubicBezTo>
                  <a:cubicBezTo>
                    <a:pt x="16" y="213"/>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1"/>
                    <a:pt x="16" y="211"/>
                    <a:pt x="16" y="211"/>
                  </a:cubicBezTo>
                  <a:cubicBezTo>
                    <a:pt x="16" y="211"/>
                    <a:pt x="16" y="211"/>
                    <a:pt x="16" y="211"/>
                  </a:cubicBezTo>
                  <a:cubicBezTo>
                    <a:pt x="16" y="211"/>
                    <a:pt x="16" y="211"/>
                    <a:pt x="16" y="211"/>
                  </a:cubicBezTo>
                  <a:cubicBezTo>
                    <a:pt x="16" y="211"/>
                    <a:pt x="17" y="211"/>
                    <a:pt x="17" y="211"/>
                  </a:cubicBezTo>
                  <a:cubicBezTo>
                    <a:pt x="17" y="211"/>
                    <a:pt x="17" y="211"/>
                    <a:pt x="17" y="211"/>
                  </a:cubicBezTo>
                  <a:cubicBezTo>
                    <a:pt x="17" y="211"/>
                    <a:pt x="17" y="211"/>
                    <a:pt x="17" y="211"/>
                  </a:cubicBezTo>
                  <a:cubicBezTo>
                    <a:pt x="17" y="211"/>
                    <a:pt x="17" y="211"/>
                    <a:pt x="17" y="211"/>
                  </a:cubicBezTo>
                  <a:cubicBezTo>
                    <a:pt x="17" y="211"/>
                    <a:pt x="17" y="211"/>
                    <a:pt x="17" y="211"/>
                  </a:cubicBezTo>
                  <a:cubicBezTo>
                    <a:pt x="17" y="211"/>
                    <a:pt x="17" y="211"/>
                    <a:pt x="17" y="211"/>
                  </a:cubicBezTo>
                  <a:cubicBezTo>
                    <a:pt x="17" y="211"/>
                    <a:pt x="17" y="212"/>
                    <a:pt x="17" y="212"/>
                  </a:cubicBezTo>
                  <a:cubicBezTo>
                    <a:pt x="17" y="212"/>
                    <a:pt x="17" y="212"/>
                    <a:pt x="17" y="212"/>
                  </a:cubicBezTo>
                  <a:cubicBezTo>
                    <a:pt x="17" y="212"/>
                    <a:pt x="17" y="212"/>
                    <a:pt x="17" y="212"/>
                  </a:cubicBezTo>
                  <a:cubicBezTo>
                    <a:pt x="17" y="212"/>
                    <a:pt x="17" y="212"/>
                    <a:pt x="17" y="212"/>
                  </a:cubicBezTo>
                  <a:cubicBezTo>
                    <a:pt x="17" y="211"/>
                    <a:pt x="18" y="212"/>
                    <a:pt x="18" y="212"/>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0"/>
                    <a:pt x="18" y="210"/>
                  </a:cubicBezTo>
                  <a:cubicBezTo>
                    <a:pt x="18" y="210"/>
                    <a:pt x="18" y="210"/>
                    <a:pt x="18" y="210"/>
                  </a:cubicBezTo>
                  <a:cubicBezTo>
                    <a:pt x="18" y="210"/>
                    <a:pt x="18" y="210"/>
                    <a:pt x="18" y="210"/>
                  </a:cubicBezTo>
                  <a:cubicBezTo>
                    <a:pt x="18" y="210"/>
                    <a:pt x="18" y="210"/>
                    <a:pt x="18" y="210"/>
                  </a:cubicBezTo>
                  <a:cubicBezTo>
                    <a:pt x="18" y="210"/>
                    <a:pt x="18" y="210"/>
                    <a:pt x="18" y="210"/>
                  </a:cubicBezTo>
                  <a:cubicBezTo>
                    <a:pt x="18" y="210"/>
                    <a:pt x="18" y="210"/>
                    <a:pt x="18" y="210"/>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9" y="211"/>
                    <a:pt x="19" y="211"/>
                    <a:pt x="19" y="211"/>
                  </a:cubicBezTo>
                  <a:cubicBezTo>
                    <a:pt x="19" y="212"/>
                    <a:pt x="19" y="212"/>
                    <a:pt x="19" y="212"/>
                  </a:cubicBezTo>
                  <a:cubicBezTo>
                    <a:pt x="19" y="212"/>
                    <a:pt x="19" y="211"/>
                    <a:pt x="19" y="211"/>
                  </a:cubicBezTo>
                  <a:cubicBezTo>
                    <a:pt x="19" y="211"/>
                    <a:pt x="19" y="211"/>
                    <a:pt x="19" y="211"/>
                  </a:cubicBezTo>
                  <a:cubicBezTo>
                    <a:pt x="19" y="211"/>
                    <a:pt x="19" y="211"/>
                    <a:pt x="19" y="211"/>
                  </a:cubicBezTo>
                  <a:cubicBezTo>
                    <a:pt x="19" y="211"/>
                    <a:pt x="19" y="212"/>
                    <a:pt x="19" y="212"/>
                  </a:cubicBezTo>
                  <a:cubicBezTo>
                    <a:pt x="19" y="212"/>
                    <a:pt x="19" y="212"/>
                    <a:pt x="20" y="212"/>
                  </a:cubicBezTo>
                  <a:cubicBezTo>
                    <a:pt x="20" y="212"/>
                    <a:pt x="20" y="211"/>
                    <a:pt x="20" y="211"/>
                  </a:cubicBezTo>
                  <a:cubicBezTo>
                    <a:pt x="20" y="211"/>
                    <a:pt x="20" y="211"/>
                    <a:pt x="20" y="211"/>
                  </a:cubicBezTo>
                  <a:cubicBezTo>
                    <a:pt x="20" y="211"/>
                    <a:pt x="20" y="211"/>
                    <a:pt x="20" y="211"/>
                  </a:cubicBezTo>
                  <a:cubicBezTo>
                    <a:pt x="20" y="211"/>
                    <a:pt x="20" y="211"/>
                    <a:pt x="20" y="211"/>
                  </a:cubicBezTo>
                  <a:cubicBezTo>
                    <a:pt x="20" y="211"/>
                    <a:pt x="20" y="211"/>
                    <a:pt x="20"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2" y="211"/>
                    <a:pt x="22" y="211"/>
                    <a:pt x="22" y="211"/>
                  </a:cubicBezTo>
                  <a:cubicBezTo>
                    <a:pt x="22" y="211"/>
                    <a:pt x="22" y="211"/>
                    <a:pt x="22" y="211"/>
                  </a:cubicBezTo>
                  <a:cubicBezTo>
                    <a:pt x="22" y="211"/>
                    <a:pt x="22" y="211"/>
                    <a:pt x="22" y="211"/>
                  </a:cubicBezTo>
                  <a:cubicBezTo>
                    <a:pt x="22" y="211"/>
                    <a:pt x="22" y="211"/>
                    <a:pt x="22" y="211"/>
                  </a:cubicBezTo>
                  <a:cubicBezTo>
                    <a:pt x="22" y="211"/>
                    <a:pt x="22" y="211"/>
                    <a:pt x="22"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4" y="211"/>
                    <a:pt x="24" y="211"/>
                  </a:cubicBezTo>
                  <a:cubicBezTo>
                    <a:pt x="24" y="211"/>
                    <a:pt x="24" y="211"/>
                    <a:pt x="24" y="211"/>
                  </a:cubicBezTo>
                  <a:cubicBezTo>
                    <a:pt x="24" y="211"/>
                    <a:pt x="24" y="211"/>
                    <a:pt x="24" y="211"/>
                  </a:cubicBezTo>
                  <a:cubicBezTo>
                    <a:pt x="24" y="211"/>
                    <a:pt x="25" y="211"/>
                    <a:pt x="25" y="211"/>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1"/>
                  </a:cubicBezTo>
                  <a:cubicBezTo>
                    <a:pt x="25" y="211"/>
                    <a:pt x="25" y="211"/>
                    <a:pt x="25" y="211"/>
                  </a:cubicBezTo>
                  <a:cubicBezTo>
                    <a:pt x="25" y="211"/>
                    <a:pt x="25"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9"/>
                    <a:pt x="25" y="209"/>
                    <a:pt x="25" y="209"/>
                  </a:cubicBezTo>
                  <a:cubicBezTo>
                    <a:pt x="25" y="209"/>
                    <a:pt x="25" y="209"/>
                    <a:pt x="25" y="209"/>
                  </a:cubicBezTo>
                  <a:cubicBezTo>
                    <a:pt x="25" y="209"/>
                    <a:pt x="25" y="209"/>
                    <a:pt x="25" y="209"/>
                  </a:cubicBezTo>
                  <a:cubicBezTo>
                    <a:pt x="25" y="209"/>
                    <a:pt x="25" y="209"/>
                    <a:pt x="26" y="209"/>
                  </a:cubicBezTo>
                  <a:cubicBezTo>
                    <a:pt x="26" y="209"/>
                    <a:pt x="26" y="209"/>
                    <a:pt x="26" y="209"/>
                  </a:cubicBezTo>
                  <a:cubicBezTo>
                    <a:pt x="26" y="209"/>
                    <a:pt x="26" y="208"/>
                    <a:pt x="26" y="208"/>
                  </a:cubicBezTo>
                  <a:cubicBezTo>
                    <a:pt x="26" y="208"/>
                    <a:pt x="26" y="208"/>
                    <a:pt x="26" y="208"/>
                  </a:cubicBezTo>
                  <a:cubicBezTo>
                    <a:pt x="26" y="208"/>
                    <a:pt x="26" y="208"/>
                    <a:pt x="26" y="208"/>
                  </a:cubicBezTo>
                  <a:cubicBezTo>
                    <a:pt x="26" y="208"/>
                    <a:pt x="26" y="208"/>
                    <a:pt x="26" y="208"/>
                  </a:cubicBezTo>
                  <a:cubicBezTo>
                    <a:pt x="26" y="208"/>
                    <a:pt x="26" y="209"/>
                    <a:pt x="26" y="209"/>
                  </a:cubicBezTo>
                  <a:cubicBezTo>
                    <a:pt x="26" y="209"/>
                    <a:pt x="26" y="209"/>
                    <a:pt x="26" y="209"/>
                  </a:cubicBezTo>
                  <a:cubicBezTo>
                    <a:pt x="26" y="209"/>
                    <a:pt x="26" y="209"/>
                    <a:pt x="26" y="209"/>
                  </a:cubicBezTo>
                  <a:cubicBezTo>
                    <a:pt x="26" y="209"/>
                    <a:pt x="26" y="209"/>
                    <a:pt x="26" y="209"/>
                  </a:cubicBezTo>
                  <a:cubicBezTo>
                    <a:pt x="25" y="209"/>
                    <a:pt x="25" y="209"/>
                    <a:pt x="25" y="209"/>
                  </a:cubicBezTo>
                  <a:cubicBezTo>
                    <a:pt x="25" y="209"/>
                    <a:pt x="25" y="209"/>
                    <a:pt x="25" y="209"/>
                  </a:cubicBezTo>
                  <a:cubicBezTo>
                    <a:pt x="25" y="209"/>
                    <a:pt x="26" y="209"/>
                    <a:pt x="26" y="209"/>
                  </a:cubicBezTo>
                  <a:cubicBezTo>
                    <a:pt x="25" y="209"/>
                    <a:pt x="25" y="209"/>
                    <a:pt x="25" y="209"/>
                  </a:cubicBezTo>
                  <a:cubicBezTo>
                    <a:pt x="25" y="209"/>
                    <a:pt x="25" y="209"/>
                    <a:pt x="25" y="209"/>
                  </a:cubicBezTo>
                  <a:cubicBezTo>
                    <a:pt x="25" y="209"/>
                    <a:pt x="25" y="209"/>
                    <a:pt x="25" y="209"/>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1"/>
                  </a:cubicBezTo>
                  <a:cubicBezTo>
                    <a:pt x="25" y="211"/>
                    <a:pt x="25" y="211"/>
                    <a:pt x="25"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7" y="211"/>
                    <a:pt x="27" y="211"/>
                  </a:cubicBezTo>
                  <a:cubicBezTo>
                    <a:pt x="27" y="211"/>
                    <a:pt x="27" y="211"/>
                    <a:pt x="27"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2"/>
                    <a:pt x="26" y="212"/>
                  </a:cubicBezTo>
                  <a:cubicBezTo>
                    <a:pt x="26" y="212"/>
                    <a:pt x="26" y="212"/>
                    <a:pt x="26" y="212"/>
                  </a:cubicBezTo>
                  <a:cubicBezTo>
                    <a:pt x="26" y="212"/>
                    <a:pt x="26" y="212"/>
                    <a:pt x="26" y="212"/>
                  </a:cubicBezTo>
                  <a:cubicBezTo>
                    <a:pt x="26" y="212"/>
                    <a:pt x="26" y="212"/>
                    <a:pt x="26" y="212"/>
                  </a:cubicBezTo>
                  <a:cubicBezTo>
                    <a:pt x="26" y="212"/>
                    <a:pt x="26"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8" y="212"/>
                    <a:pt x="27" y="212"/>
                    <a:pt x="28" y="212"/>
                  </a:cubicBezTo>
                  <a:cubicBezTo>
                    <a:pt x="28"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3"/>
                    <a:pt x="28" y="213"/>
                    <a:pt x="28" y="213"/>
                  </a:cubicBezTo>
                  <a:cubicBezTo>
                    <a:pt x="28" y="213"/>
                    <a:pt x="28" y="213"/>
                    <a:pt x="28" y="213"/>
                  </a:cubicBezTo>
                  <a:cubicBezTo>
                    <a:pt x="28" y="213"/>
                    <a:pt x="28" y="212"/>
                    <a:pt x="28" y="213"/>
                  </a:cubicBezTo>
                  <a:cubicBezTo>
                    <a:pt x="28" y="213"/>
                    <a:pt x="28" y="213"/>
                    <a:pt x="28" y="213"/>
                  </a:cubicBezTo>
                  <a:cubicBezTo>
                    <a:pt x="28" y="212"/>
                    <a:pt x="28" y="212"/>
                    <a:pt x="28" y="212"/>
                  </a:cubicBezTo>
                  <a:cubicBezTo>
                    <a:pt x="28" y="212"/>
                    <a:pt x="28" y="212"/>
                    <a:pt x="28" y="212"/>
                  </a:cubicBezTo>
                  <a:cubicBezTo>
                    <a:pt x="28" y="212"/>
                    <a:pt x="28" y="212"/>
                    <a:pt x="28" y="212"/>
                  </a:cubicBezTo>
                  <a:cubicBezTo>
                    <a:pt x="28" y="212"/>
                    <a:pt x="28" y="212"/>
                    <a:pt x="28" y="212"/>
                  </a:cubicBezTo>
                  <a:cubicBezTo>
                    <a:pt x="28"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3"/>
                  </a:cubicBezTo>
                  <a:cubicBezTo>
                    <a:pt x="29" y="213"/>
                    <a:pt x="29" y="213"/>
                    <a:pt x="29" y="213"/>
                  </a:cubicBezTo>
                  <a:cubicBezTo>
                    <a:pt x="29" y="213"/>
                    <a:pt x="29" y="213"/>
                    <a:pt x="29" y="213"/>
                  </a:cubicBezTo>
                  <a:cubicBezTo>
                    <a:pt x="29" y="213"/>
                    <a:pt x="29" y="213"/>
                    <a:pt x="29"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1" y="213"/>
                    <a:pt x="31" y="213"/>
                  </a:cubicBezTo>
                  <a:cubicBezTo>
                    <a:pt x="31" y="213"/>
                    <a:pt x="31" y="213"/>
                    <a:pt x="31" y="213"/>
                  </a:cubicBezTo>
                  <a:cubicBezTo>
                    <a:pt x="31" y="213"/>
                    <a:pt x="31" y="213"/>
                    <a:pt x="31"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1" y="213"/>
                    <a:pt x="31" y="213"/>
                  </a:cubicBezTo>
                  <a:cubicBezTo>
                    <a:pt x="31" y="213"/>
                    <a:pt x="31" y="213"/>
                    <a:pt x="31" y="214"/>
                  </a:cubicBezTo>
                  <a:cubicBezTo>
                    <a:pt x="31" y="214"/>
                    <a:pt x="31" y="214"/>
                    <a:pt x="31" y="214"/>
                  </a:cubicBezTo>
                  <a:cubicBezTo>
                    <a:pt x="31" y="214"/>
                    <a:pt x="31" y="214"/>
                    <a:pt x="31" y="214"/>
                  </a:cubicBezTo>
                  <a:cubicBezTo>
                    <a:pt x="31" y="214"/>
                    <a:pt x="31" y="214"/>
                    <a:pt x="31" y="214"/>
                  </a:cubicBezTo>
                  <a:cubicBezTo>
                    <a:pt x="31" y="214"/>
                    <a:pt x="30" y="214"/>
                    <a:pt x="30" y="214"/>
                  </a:cubicBezTo>
                  <a:cubicBezTo>
                    <a:pt x="30" y="214"/>
                    <a:pt x="30" y="214"/>
                    <a:pt x="30"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1" y="215"/>
                    <a:pt x="31" y="215"/>
                    <a:pt x="31" y="215"/>
                  </a:cubicBezTo>
                  <a:cubicBezTo>
                    <a:pt x="31" y="215"/>
                    <a:pt x="31" y="215"/>
                    <a:pt x="31" y="215"/>
                  </a:cubicBezTo>
                  <a:cubicBezTo>
                    <a:pt x="31" y="215"/>
                    <a:pt x="31" y="215"/>
                    <a:pt x="31" y="215"/>
                  </a:cubicBezTo>
                  <a:cubicBezTo>
                    <a:pt x="31" y="215"/>
                    <a:pt x="32" y="215"/>
                    <a:pt x="32" y="215"/>
                  </a:cubicBezTo>
                  <a:cubicBezTo>
                    <a:pt x="32" y="215"/>
                    <a:pt x="32" y="215"/>
                    <a:pt x="32" y="215"/>
                  </a:cubicBezTo>
                  <a:cubicBezTo>
                    <a:pt x="32" y="215"/>
                    <a:pt x="32" y="215"/>
                    <a:pt x="32" y="215"/>
                  </a:cubicBezTo>
                  <a:cubicBezTo>
                    <a:pt x="32" y="215"/>
                    <a:pt x="32" y="215"/>
                    <a:pt x="32" y="215"/>
                  </a:cubicBezTo>
                  <a:cubicBezTo>
                    <a:pt x="32" y="215"/>
                    <a:pt x="32" y="215"/>
                    <a:pt x="32" y="215"/>
                  </a:cubicBezTo>
                  <a:cubicBezTo>
                    <a:pt x="32" y="215"/>
                    <a:pt x="32" y="215"/>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3"/>
                    <a:pt x="32" y="214"/>
                    <a:pt x="32" y="214"/>
                  </a:cubicBezTo>
                  <a:cubicBezTo>
                    <a:pt x="32" y="214"/>
                    <a:pt x="32" y="214"/>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3" y="214"/>
                    <a:pt x="33" y="214"/>
                  </a:cubicBezTo>
                  <a:cubicBezTo>
                    <a:pt x="33"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5"/>
                    <a:pt x="32" y="215"/>
                  </a:cubicBezTo>
                  <a:cubicBezTo>
                    <a:pt x="32" y="215"/>
                    <a:pt x="32" y="215"/>
                    <a:pt x="32" y="215"/>
                  </a:cubicBezTo>
                  <a:cubicBezTo>
                    <a:pt x="32" y="215"/>
                    <a:pt x="32" y="215"/>
                    <a:pt x="32" y="215"/>
                  </a:cubicBezTo>
                  <a:cubicBezTo>
                    <a:pt x="32"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4" y="215"/>
                    <a:pt x="34" y="215"/>
                  </a:cubicBezTo>
                  <a:cubicBezTo>
                    <a:pt x="34" y="215"/>
                    <a:pt x="34" y="215"/>
                    <a:pt x="34" y="215"/>
                  </a:cubicBezTo>
                  <a:cubicBezTo>
                    <a:pt x="34" y="215"/>
                    <a:pt x="34" y="215"/>
                    <a:pt x="34" y="215"/>
                  </a:cubicBezTo>
                  <a:cubicBezTo>
                    <a:pt x="34" y="215"/>
                    <a:pt x="34" y="215"/>
                    <a:pt x="34" y="215"/>
                  </a:cubicBezTo>
                  <a:cubicBezTo>
                    <a:pt x="34" y="215"/>
                    <a:pt x="34" y="214"/>
                    <a:pt x="34" y="214"/>
                  </a:cubicBezTo>
                  <a:cubicBezTo>
                    <a:pt x="34" y="214"/>
                    <a:pt x="34" y="214"/>
                    <a:pt x="34" y="214"/>
                  </a:cubicBezTo>
                  <a:cubicBezTo>
                    <a:pt x="34" y="214"/>
                    <a:pt x="34" y="214"/>
                    <a:pt x="34" y="214"/>
                  </a:cubicBezTo>
                  <a:cubicBezTo>
                    <a:pt x="34" y="214"/>
                    <a:pt x="34" y="213"/>
                    <a:pt x="34" y="213"/>
                  </a:cubicBezTo>
                  <a:cubicBezTo>
                    <a:pt x="34" y="213"/>
                    <a:pt x="34" y="213"/>
                    <a:pt x="34" y="213"/>
                  </a:cubicBezTo>
                  <a:cubicBezTo>
                    <a:pt x="34" y="213"/>
                    <a:pt x="34" y="213"/>
                    <a:pt x="34" y="213"/>
                  </a:cubicBezTo>
                  <a:cubicBezTo>
                    <a:pt x="34" y="212"/>
                    <a:pt x="34" y="212"/>
                    <a:pt x="34" y="212"/>
                  </a:cubicBezTo>
                  <a:cubicBezTo>
                    <a:pt x="34"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6" y="212"/>
                    <a:pt x="36" y="212"/>
                  </a:cubicBezTo>
                  <a:cubicBezTo>
                    <a:pt x="36" y="212"/>
                    <a:pt x="36" y="212"/>
                    <a:pt x="36" y="212"/>
                  </a:cubicBezTo>
                  <a:cubicBezTo>
                    <a:pt x="36" y="212"/>
                    <a:pt x="36" y="212"/>
                    <a:pt x="36" y="212"/>
                  </a:cubicBezTo>
                  <a:cubicBezTo>
                    <a:pt x="36" y="212"/>
                    <a:pt x="36" y="212"/>
                    <a:pt x="36" y="212"/>
                  </a:cubicBezTo>
                  <a:cubicBezTo>
                    <a:pt x="36" y="212"/>
                    <a:pt x="36" y="212"/>
                    <a:pt x="36" y="212"/>
                  </a:cubicBezTo>
                  <a:cubicBezTo>
                    <a:pt x="36" y="211"/>
                    <a:pt x="36" y="211"/>
                    <a:pt x="36" y="211"/>
                  </a:cubicBezTo>
                  <a:cubicBezTo>
                    <a:pt x="36" y="211"/>
                    <a:pt x="36" y="212"/>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7" y="211"/>
                    <a:pt x="37" y="211"/>
                  </a:cubicBezTo>
                  <a:cubicBezTo>
                    <a:pt x="37" y="210"/>
                    <a:pt x="36" y="210"/>
                    <a:pt x="36" y="210"/>
                  </a:cubicBezTo>
                  <a:cubicBezTo>
                    <a:pt x="36" y="210"/>
                    <a:pt x="36" y="210"/>
                    <a:pt x="36" y="210"/>
                  </a:cubicBezTo>
                  <a:cubicBezTo>
                    <a:pt x="37" y="210"/>
                    <a:pt x="37" y="210"/>
                    <a:pt x="37" y="210"/>
                  </a:cubicBezTo>
                  <a:cubicBezTo>
                    <a:pt x="37" y="210"/>
                    <a:pt x="37" y="210"/>
                    <a:pt x="37" y="210"/>
                  </a:cubicBezTo>
                  <a:cubicBezTo>
                    <a:pt x="37" y="210"/>
                    <a:pt x="37" y="210"/>
                    <a:pt x="37" y="210"/>
                  </a:cubicBezTo>
                  <a:cubicBezTo>
                    <a:pt x="37" y="210"/>
                    <a:pt x="37" y="210"/>
                    <a:pt x="37" y="210"/>
                  </a:cubicBezTo>
                  <a:cubicBezTo>
                    <a:pt x="37" y="210"/>
                    <a:pt x="37" y="210"/>
                    <a:pt x="37"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8"/>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7" y="209"/>
                    <a:pt x="37" y="209"/>
                    <a:pt x="37" y="209"/>
                  </a:cubicBezTo>
                  <a:cubicBezTo>
                    <a:pt x="37" y="209"/>
                    <a:pt x="37" y="209"/>
                    <a:pt x="37" y="209"/>
                  </a:cubicBezTo>
                  <a:cubicBezTo>
                    <a:pt x="37" y="209"/>
                    <a:pt x="37" y="209"/>
                    <a:pt x="37" y="209"/>
                  </a:cubicBezTo>
                  <a:cubicBezTo>
                    <a:pt x="37" y="208"/>
                    <a:pt x="37" y="208"/>
                    <a:pt x="37" y="208"/>
                  </a:cubicBezTo>
                  <a:cubicBezTo>
                    <a:pt x="37" y="208"/>
                    <a:pt x="37" y="208"/>
                    <a:pt x="37" y="208"/>
                  </a:cubicBezTo>
                  <a:cubicBezTo>
                    <a:pt x="37" y="208"/>
                    <a:pt x="37" y="208"/>
                    <a:pt x="37" y="208"/>
                  </a:cubicBezTo>
                  <a:cubicBezTo>
                    <a:pt x="37" y="208"/>
                    <a:pt x="37" y="208"/>
                    <a:pt x="37" y="208"/>
                  </a:cubicBezTo>
                  <a:cubicBezTo>
                    <a:pt x="36" y="208"/>
                    <a:pt x="37" y="208"/>
                    <a:pt x="37" y="208"/>
                  </a:cubicBezTo>
                  <a:cubicBezTo>
                    <a:pt x="37" y="208"/>
                    <a:pt x="37" y="208"/>
                    <a:pt x="36" y="208"/>
                  </a:cubicBezTo>
                  <a:cubicBezTo>
                    <a:pt x="36" y="208"/>
                    <a:pt x="36" y="208"/>
                    <a:pt x="36" y="208"/>
                  </a:cubicBezTo>
                  <a:cubicBezTo>
                    <a:pt x="36" y="208"/>
                    <a:pt x="36" y="208"/>
                    <a:pt x="36" y="208"/>
                  </a:cubicBezTo>
                  <a:cubicBezTo>
                    <a:pt x="36" y="208"/>
                    <a:pt x="36" y="208"/>
                    <a:pt x="36" y="208"/>
                  </a:cubicBezTo>
                  <a:cubicBezTo>
                    <a:pt x="36" y="208"/>
                    <a:pt x="36" y="208"/>
                    <a:pt x="36" y="208"/>
                  </a:cubicBezTo>
                  <a:cubicBezTo>
                    <a:pt x="36" y="207"/>
                    <a:pt x="36" y="207"/>
                    <a:pt x="36" y="207"/>
                  </a:cubicBezTo>
                  <a:cubicBezTo>
                    <a:pt x="36" y="207"/>
                    <a:pt x="36" y="207"/>
                    <a:pt x="36" y="207"/>
                  </a:cubicBezTo>
                  <a:cubicBezTo>
                    <a:pt x="36" y="207"/>
                    <a:pt x="36" y="207"/>
                    <a:pt x="36" y="207"/>
                  </a:cubicBezTo>
                  <a:cubicBezTo>
                    <a:pt x="36" y="207"/>
                    <a:pt x="37" y="207"/>
                    <a:pt x="37" y="207"/>
                  </a:cubicBezTo>
                  <a:cubicBezTo>
                    <a:pt x="37" y="207"/>
                    <a:pt x="37" y="207"/>
                    <a:pt x="37" y="207"/>
                  </a:cubicBezTo>
                  <a:cubicBezTo>
                    <a:pt x="37" y="207"/>
                    <a:pt x="37" y="206"/>
                    <a:pt x="36" y="206"/>
                  </a:cubicBezTo>
                  <a:cubicBezTo>
                    <a:pt x="36" y="206"/>
                    <a:pt x="36" y="206"/>
                    <a:pt x="36" y="206"/>
                  </a:cubicBezTo>
                  <a:cubicBezTo>
                    <a:pt x="36" y="206"/>
                    <a:pt x="36" y="206"/>
                    <a:pt x="36" y="206"/>
                  </a:cubicBezTo>
                  <a:cubicBezTo>
                    <a:pt x="36" y="206"/>
                    <a:pt x="36" y="206"/>
                    <a:pt x="36" y="206"/>
                  </a:cubicBezTo>
                  <a:cubicBezTo>
                    <a:pt x="36" y="206"/>
                    <a:pt x="36" y="207"/>
                    <a:pt x="36" y="207"/>
                  </a:cubicBezTo>
                  <a:cubicBezTo>
                    <a:pt x="36" y="207"/>
                    <a:pt x="36" y="207"/>
                    <a:pt x="36" y="206"/>
                  </a:cubicBezTo>
                  <a:cubicBezTo>
                    <a:pt x="36" y="206"/>
                    <a:pt x="36" y="206"/>
                    <a:pt x="36" y="206"/>
                  </a:cubicBezTo>
                  <a:cubicBezTo>
                    <a:pt x="36" y="206"/>
                    <a:pt x="36" y="207"/>
                    <a:pt x="36" y="207"/>
                  </a:cubicBezTo>
                  <a:cubicBezTo>
                    <a:pt x="36" y="206"/>
                    <a:pt x="35" y="207"/>
                    <a:pt x="35" y="207"/>
                  </a:cubicBezTo>
                  <a:cubicBezTo>
                    <a:pt x="35" y="207"/>
                    <a:pt x="35" y="207"/>
                    <a:pt x="35" y="207"/>
                  </a:cubicBezTo>
                  <a:cubicBezTo>
                    <a:pt x="35" y="207"/>
                    <a:pt x="35" y="206"/>
                    <a:pt x="35" y="206"/>
                  </a:cubicBezTo>
                  <a:cubicBezTo>
                    <a:pt x="35" y="206"/>
                    <a:pt x="35" y="206"/>
                    <a:pt x="35" y="206"/>
                  </a:cubicBezTo>
                  <a:cubicBezTo>
                    <a:pt x="36" y="206"/>
                    <a:pt x="36" y="206"/>
                    <a:pt x="36" y="206"/>
                  </a:cubicBezTo>
                  <a:cubicBezTo>
                    <a:pt x="36" y="206"/>
                    <a:pt x="36" y="206"/>
                    <a:pt x="36" y="206"/>
                  </a:cubicBezTo>
                  <a:cubicBezTo>
                    <a:pt x="36" y="206"/>
                    <a:pt x="36" y="206"/>
                    <a:pt x="36" y="206"/>
                  </a:cubicBezTo>
                  <a:cubicBezTo>
                    <a:pt x="36"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5"/>
                    <a:pt x="37"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7" y="205"/>
                  </a:cubicBezTo>
                  <a:cubicBezTo>
                    <a:pt x="37" y="205"/>
                    <a:pt x="37" y="204"/>
                    <a:pt x="37" y="204"/>
                  </a:cubicBezTo>
                  <a:cubicBezTo>
                    <a:pt x="37" y="204"/>
                    <a:pt x="37" y="204"/>
                    <a:pt x="37" y="204"/>
                  </a:cubicBezTo>
                  <a:cubicBezTo>
                    <a:pt x="37" y="204"/>
                    <a:pt x="37" y="204"/>
                    <a:pt x="37" y="204"/>
                  </a:cubicBezTo>
                  <a:cubicBezTo>
                    <a:pt x="37" y="204"/>
                    <a:pt x="37" y="204"/>
                    <a:pt x="37" y="204"/>
                  </a:cubicBezTo>
                  <a:cubicBezTo>
                    <a:pt x="37" y="204"/>
                    <a:pt x="37" y="204"/>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8" y="203"/>
                    <a:pt x="38" y="203"/>
                  </a:cubicBezTo>
                  <a:cubicBezTo>
                    <a:pt x="38" y="203"/>
                    <a:pt x="38" y="203"/>
                    <a:pt x="38" y="203"/>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9" y="205"/>
                    <a:pt x="39" y="205"/>
                  </a:cubicBezTo>
                  <a:cubicBezTo>
                    <a:pt x="39" y="205"/>
                    <a:pt x="39" y="205"/>
                    <a:pt x="39" y="205"/>
                  </a:cubicBezTo>
                  <a:cubicBezTo>
                    <a:pt x="39" y="205"/>
                    <a:pt x="39" y="205"/>
                    <a:pt x="39" y="205"/>
                  </a:cubicBezTo>
                  <a:cubicBezTo>
                    <a:pt x="39" y="205"/>
                    <a:pt x="39" y="205"/>
                    <a:pt x="39" y="205"/>
                  </a:cubicBezTo>
                  <a:cubicBezTo>
                    <a:pt x="39" y="205"/>
                    <a:pt x="39" y="205"/>
                    <a:pt x="39" y="205"/>
                  </a:cubicBezTo>
                  <a:cubicBezTo>
                    <a:pt x="39" y="205"/>
                    <a:pt x="39" y="204"/>
                    <a:pt x="39" y="204"/>
                  </a:cubicBezTo>
                  <a:cubicBezTo>
                    <a:pt x="39" y="204"/>
                    <a:pt x="39" y="204"/>
                    <a:pt x="39"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3"/>
                    <a:pt x="40" y="203"/>
                  </a:cubicBezTo>
                  <a:cubicBezTo>
                    <a:pt x="40" y="203"/>
                    <a:pt x="40" y="203"/>
                    <a:pt x="40" y="203"/>
                  </a:cubicBezTo>
                  <a:cubicBezTo>
                    <a:pt x="40" y="203"/>
                    <a:pt x="41" y="203"/>
                    <a:pt x="41" y="203"/>
                  </a:cubicBezTo>
                  <a:cubicBezTo>
                    <a:pt x="41" y="203"/>
                    <a:pt x="41" y="203"/>
                    <a:pt x="41" y="203"/>
                  </a:cubicBezTo>
                  <a:cubicBezTo>
                    <a:pt x="41" y="203"/>
                    <a:pt x="41" y="203"/>
                    <a:pt x="41" y="203"/>
                  </a:cubicBezTo>
                  <a:cubicBezTo>
                    <a:pt x="41" y="203"/>
                    <a:pt x="41" y="203"/>
                    <a:pt x="41" y="203"/>
                  </a:cubicBezTo>
                  <a:cubicBezTo>
                    <a:pt x="41" y="203"/>
                    <a:pt x="41" y="203"/>
                    <a:pt x="42" y="203"/>
                  </a:cubicBezTo>
                  <a:cubicBezTo>
                    <a:pt x="42" y="203"/>
                    <a:pt x="42" y="203"/>
                    <a:pt x="42" y="203"/>
                  </a:cubicBezTo>
                  <a:cubicBezTo>
                    <a:pt x="42" y="203"/>
                    <a:pt x="42" y="203"/>
                    <a:pt x="42" y="203"/>
                  </a:cubicBezTo>
                  <a:cubicBezTo>
                    <a:pt x="42" y="203"/>
                    <a:pt x="42" y="203"/>
                    <a:pt x="42" y="203"/>
                  </a:cubicBezTo>
                  <a:cubicBezTo>
                    <a:pt x="42" y="203"/>
                    <a:pt x="42" y="203"/>
                    <a:pt x="42" y="203"/>
                  </a:cubicBezTo>
                  <a:cubicBezTo>
                    <a:pt x="42" y="203"/>
                    <a:pt x="42" y="203"/>
                    <a:pt x="42"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4" y="203"/>
                  </a:cubicBezTo>
                  <a:cubicBezTo>
                    <a:pt x="44" y="203"/>
                    <a:pt x="44" y="203"/>
                    <a:pt x="44" y="203"/>
                  </a:cubicBezTo>
                  <a:cubicBezTo>
                    <a:pt x="44" y="203"/>
                    <a:pt x="44" y="203"/>
                    <a:pt x="44" y="203"/>
                  </a:cubicBezTo>
                  <a:cubicBezTo>
                    <a:pt x="44" y="203"/>
                    <a:pt x="44" y="203"/>
                    <a:pt x="44" y="203"/>
                  </a:cubicBezTo>
                  <a:cubicBezTo>
                    <a:pt x="44" y="203"/>
                    <a:pt x="44" y="203"/>
                    <a:pt x="44" y="203"/>
                  </a:cubicBezTo>
                  <a:cubicBezTo>
                    <a:pt x="44" y="203"/>
                    <a:pt x="45" y="203"/>
                    <a:pt x="45" y="203"/>
                  </a:cubicBezTo>
                  <a:cubicBezTo>
                    <a:pt x="45" y="203"/>
                    <a:pt x="45" y="202"/>
                    <a:pt x="45" y="202"/>
                  </a:cubicBezTo>
                  <a:cubicBezTo>
                    <a:pt x="45" y="203"/>
                    <a:pt x="45" y="203"/>
                    <a:pt x="45" y="203"/>
                  </a:cubicBezTo>
                  <a:cubicBezTo>
                    <a:pt x="45" y="202"/>
                    <a:pt x="45" y="202"/>
                    <a:pt x="45" y="202"/>
                  </a:cubicBezTo>
                  <a:cubicBezTo>
                    <a:pt x="45" y="202"/>
                    <a:pt x="45" y="202"/>
                    <a:pt x="45" y="202"/>
                  </a:cubicBezTo>
                  <a:cubicBezTo>
                    <a:pt x="45" y="202"/>
                    <a:pt x="45" y="202"/>
                    <a:pt x="45" y="202"/>
                  </a:cubicBezTo>
                  <a:cubicBezTo>
                    <a:pt x="45" y="202"/>
                    <a:pt x="45" y="202"/>
                    <a:pt x="45" y="202"/>
                  </a:cubicBezTo>
                  <a:cubicBezTo>
                    <a:pt x="45" y="202"/>
                    <a:pt x="45" y="202"/>
                    <a:pt x="45"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9" y="202"/>
                    <a:pt x="49" y="202"/>
                    <a:pt x="49" y="202"/>
                  </a:cubicBezTo>
                  <a:cubicBezTo>
                    <a:pt x="49" y="203"/>
                    <a:pt x="49" y="203"/>
                    <a:pt x="49" y="203"/>
                  </a:cubicBezTo>
                  <a:cubicBezTo>
                    <a:pt x="49" y="203"/>
                    <a:pt x="49" y="203"/>
                    <a:pt x="49" y="203"/>
                  </a:cubicBezTo>
                  <a:cubicBezTo>
                    <a:pt x="49" y="203"/>
                    <a:pt x="49" y="203"/>
                    <a:pt x="49" y="203"/>
                  </a:cubicBezTo>
                  <a:cubicBezTo>
                    <a:pt x="50" y="203"/>
                    <a:pt x="50" y="203"/>
                    <a:pt x="50" y="203"/>
                  </a:cubicBezTo>
                  <a:cubicBezTo>
                    <a:pt x="50" y="203"/>
                    <a:pt x="50" y="203"/>
                    <a:pt x="50" y="203"/>
                  </a:cubicBezTo>
                  <a:cubicBezTo>
                    <a:pt x="50" y="203"/>
                    <a:pt x="50" y="203"/>
                    <a:pt x="50" y="203"/>
                  </a:cubicBezTo>
                  <a:cubicBezTo>
                    <a:pt x="51" y="204"/>
                    <a:pt x="51" y="204"/>
                    <a:pt x="51" y="204"/>
                  </a:cubicBezTo>
                  <a:cubicBezTo>
                    <a:pt x="51" y="204"/>
                    <a:pt x="51" y="204"/>
                    <a:pt x="51" y="204"/>
                  </a:cubicBezTo>
                  <a:cubicBezTo>
                    <a:pt x="51" y="204"/>
                    <a:pt x="51" y="204"/>
                    <a:pt x="51" y="204"/>
                  </a:cubicBezTo>
                  <a:cubicBezTo>
                    <a:pt x="51" y="204"/>
                    <a:pt x="51" y="204"/>
                    <a:pt x="51" y="204"/>
                  </a:cubicBezTo>
                  <a:cubicBezTo>
                    <a:pt x="52" y="205"/>
                    <a:pt x="52" y="205"/>
                    <a:pt x="52" y="205"/>
                  </a:cubicBezTo>
                  <a:cubicBezTo>
                    <a:pt x="52" y="205"/>
                    <a:pt x="52" y="205"/>
                    <a:pt x="52" y="205"/>
                  </a:cubicBezTo>
                  <a:cubicBezTo>
                    <a:pt x="52" y="205"/>
                    <a:pt x="52" y="205"/>
                    <a:pt x="52" y="205"/>
                  </a:cubicBezTo>
                  <a:cubicBezTo>
                    <a:pt x="52" y="205"/>
                    <a:pt x="52" y="205"/>
                    <a:pt x="52" y="205"/>
                  </a:cubicBezTo>
                  <a:cubicBezTo>
                    <a:pt x="52" y="205"/>
                    <a:pt x="52" y="205"/>
                    <a:pt x="52" y="205"/>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4" y="207"/>
                    <a:pt x="54" y="207"/>
                    <a:pt x="54" y="207"/>
                  </a:cubicBezTo>
                  <a:cubicBezTo>
                    <a:pt x="54" y="207"/>
                    <a:pt x="54" y="207"/>
                    <a:pt x="54" y="207"/>
                  </a:cubicBezTo>
                  <a:cubicBezTo>
                    <a:pt x="54" y="207"/>
                    <a:pt x="54" y="207"/>
                    <a:pt x="54" y="207"/>
                  </a:cubicBezTo>
                  <a:cubicBezTo>
                    <a:pt x="54" y="207"/>
                    <a:pt x="54" y="207"/>
                    <a:pt x="54" y="207"/>
                  </a:cubicBezTo>
                  <a:cubicBezTo>
                    <a:pt x="54" y="207"/>
                    <a:pt x="54" y="207"/>
                    <a:pt x="54" y="207"/>
                  </a:cubicBezTo>
                  <a:cubicBezTo>
                    <a:pt x="54" y="206"/>
                    <a:pt x="54" y="206"/>
                    <a:pt x="54" y="206"/>
                  </a:cubicBezTo>
                  <a:cubicBezTo>
                    <a:pt x="54" y="206"/>
                    <a:pt x="54" y="206"/>
                    <a:pt x="54" y="206"/>
                  </a:cubicBezTo>
                  <a:cubicBezTo>
                    <a:pt x="54" y="206"/>
                    <a:pt x="54" y="206"/>
                    <a:pt x="54" y="206"/>
                  </a:cubicBezTo>
                  <a:cubicBezTo>
                    <a:pt x="54" y="206"/>
                    <a:pt x="54" y="206"/>
                    <a:pt x="54" y="206"/>
                  </a:cubicBezTo>
                  <a:cubicBezTo>
                    <a:pt x="54" y="206"/>
                    <a:pt x="54" y="206"/>
                    <a:pt x="54"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5"/>
                    <a:pt x="53" y="205"/>
                    <a:pt x="53" y="205"/>
                  </a:cubicBezTo>
                  <a:cubicBezTo>
                    <a:pt x="53" y="205"/>
                    <a:pt x="53" y="205"/>
                    <a:pt x="53" y="205"/>
                  </a:cubicBezTo>
                  <a:cubicBezTo>
                    <a:pt x="53" y="205"/>
                    <a:pt x="53" y="205"/>
                    <a:pt x="53" y="205"/>
                  </a:cubicBezTo>
                  <a:cubicBezTo>
                    <a:pt x="54" y="205"/>
                    <a:pt x="54" y="205"/>
                    <a:pt x="54" y="205"/>
                  </a:cubicBezTo>
                  <a:cubicBezTo>
                    <a:pt x="54" y="205"/>
                    <a:pt x="54" y="205"/>
                    <a:pt x="54" y="205"/>
                  </a:cubicBezTo>
                  <a:cubicBezTo>
                    <a:pt x="53" y="205"/>
                    <a:pt x="53" y="205"/>
                    <a:pt x="53" y="205"/>
                  </a:cubicBezTo>
                  <a:cubicBezTo>
                    <a:pt x="53" y="205"/>
                    <a:pt x="53" y="205"/>
                    <a:pt x="53" y="205"/>
                  </a:cubicBezTo>
                  <a:cubicBezTo>
                    <a:pt x="53" y="205"/>
                    <a:pt x="53" y="205"/>
                    <a:pt x="53" y="205"/>
                  </a:cubicBezTo>
                  <a:cubicBezTo>
                    <a:pt x="54" y="205"/>
                    <a:pt x="54" y="205"/>
                    <a:pt x="54" y="205"/>
                  </a:cubicBezTo>
                  <a:cubicBezTo>
                    <a:pt x="54" y="205"/>
                    <a:pt x="54" y="205"/>
                    <a:pt x="54" y="205"/>
                  </a:cubicBezTo>
                  <a:cubicBezTo>
                    <a:pt x="54" y="205"/>
                    <a:pt x="54" y="205"/>
                    <a:pt x="54" y="205"/>
                  </a:cubicBezTo>
                  <a:cubicBezTo>
                    <a:pt x="54" y="204"/>
                    <a:pt x="54" y="204"/>
                    <a:pt x="54" y="204"/>
                  </a:cubicBezTo>
                  <a:cubicBezTo>
                    <a:pt x="54" y="204"/>
                    <a:pt x="54" y="204"/>
                    <a:pt x="54" y="204"/>
                  </a:cubicBezTo>
                  <a:cubicBezTo>
                    <a:pt x="54" y="204"/>
                    <a:pt x="54" y="204"/>
                    <a:pt x="54" y="204"/>
                  </a:cubicBezTo>
                  <a:cubicBezTo>
                    <a:pt x="54" y="204"/>
                    <a:pt x="54" y="204"/>
                    <a:pt x="54" y="204"/>
                  </a:cubicBezTo>
                  <a:cubicBezTo>
                    <a:pt x="54" y="204"/>
                    <a:pt x="54" y="204"/>
                    <a:pt x="54" y="204"/>
                  </a:cubicBezTo>
                  <a:cubicBezTo>
                    <a:pt x="55" y="204"/>
                    <a:pt x="55" y="204"/>
                    <a:pt x="55" y="204"/>
                  </a:cubicBezTo>
                  <a:cubicBezTo>
                    <a:pt x="55" y="204"/>
                    <a:pt x="55" y="204"/>
                    <a:pt x="55" y="204"/>
                  </a:cubicBezTo>
                  <a:cubicBezTo>
                    <a:pt x="55" y="204"/>
                    <a:pt x="55" y="204"/>
                    <a:pt x="55" y="204"/>
                  </a:cubicBezTo>
                  <a:cubicBezTo>
                    <a:pt x="55" y="204"/>
                    <a:pt x="55" y="204"/>
                    <a:pt x="55" y="204"/>
                  </a:cubicBezTo>
                  <a:cubicBezTo>
                    <a:pt x="55"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60" y="205"/>
                    <a:pt x="60" y="205"/>
                    <a:pt x="60" y="205"/>
                  </a:cubicBezTo>
                  <a:cubicBezTo>
                    <a:pt x="60" y="205"/>
                    <a:pt x="60" y="205"/>
                    <a:pt x="60" y="205"/>
                  </a:cubicBezTo>
                  <a:cubicBezTo>
                    <a:pt x="60" y="205"/>
                    <a:pt x="60" y="205"/>
                    <a:pt x="60" y="205"/>
                  </a:cubicBezTo>
                  <a:cubicBezTo>
                    <a:pt x="60" y="205"/>
                    <a:pt x="60" y="205"/>
                    <a:pt x="60" y="205"/>
                  </a:cubicBezTo>
                  <a:cubicBezTo>
                    <a:pt x="60" y="205"/>
                    <a:pt x="60" y="205"/>
                    <a:pt x="60" y="205"/>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5"/>
                    <a:pt x="60" y="205"/>
                    <a:pt x="60"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2" y="205"/>
                    <a:pt x="62" y="205"/>
                    <a:pt x="62" y="205"/>
                  </a:cubicBezTo>
                  <a:cubicBezTo>
                    <a:pt x="62" y="205"/>
                    <a:pt x="62" y="205"/>
                    <a:pt x="62" y="205"/>
                  </a:cubicBezTo>
                  <a:cubicBezTo>
                    <a:pt x="62" y="205"/>
                    <a:pt x="62" y="205"/>
                    <a:pt x="62" y="205"/>
                  </a:cubicBezTo>
                  <a:cubicBezTo>
                    <a:pt x="62" y="205"/>
                    <a:pt x="62" y="205"/>
                    <a:pt x="62" y="205"/>
                  </a:cubicBezTo>
                  <a:cubicBezTo>
                    <a:pt x="62" y="205"/>
                    <a:pt x="62" y="205"/>
                    <a:pt x="62" y="205"/>
                  </a:cubicBezTo>
                  <a:cubicBezTo>
                    <a:pt x="62" y="205"/>
                    <a:pt x="61" y="205"/>
                    <a:pt x="62" y="205"/>
                  </a:cubicBezTo>
                  <a:cubicBezTo>
                    <a:pt x="62" y="205"/>
                    <a:pt x="61" y="205"/>
                    <a:pt x="62" y="205"/>
                  </a:cubicBezTo>
                  <a:cubicBezTo>
                    <a:pt x="62" y="205"/>
                    <a:pt x="62" y="205"/>
                    <a:pt x="62" y="205"/>
                  </a:cubicBezTo>
                  <a:cubicBezTo>
                    <a:pt x="62" y="205"/>
                    <a:pt x="62" y="205"/>
                    <a:pt x="62" y="204"/>
                  </a:cubicBezTo>
                  <a:cubicBezTo>
                    <a:pt x="62" y="204"/>
                    <a:pt x="62" y="204"/>
                    <a:pt x="62" y="204"/>
                  </a:cubicBezTo>
                  <a:cubicBezTo>
                    <a:pt x="62" y="204"/>
                    <a:pt x="62" y="204"/>
                    <a:pt x="62" y="204"/>
                  </a:cubicBezTo>
                  <a:cubicBezTo>
                    <a:pt x="62" y="204"/>
                    <a:pt x="62" y="204"/>
                    <a:pt x="62" y="204"/>
                  </a:cubicBezTo>
                  <a:cubicBezTo>
                    <a:pt x="62" y="204"/>
                    <a:pt x="62" y="204"/>
                    <a:pt x="62" y="204"/>
                  </a:cubicBezTo>
                  <a:cubicBezTo>
                    <a:pt x="62" y="204"/>
                    <a:pt x="62" y="204"/>
                    <a:pt x="62" y="204"/>
                  </a:cubicBezTo>
                  <a:cubicBezTo>
                    <a:pt x="62" y="204"/>
                    <a:pt x="62" y="203"/>
                    <a:pt x="62" y="203"/>
                  </a:cubicBezTo>
                  <a:cubicBezTo>
                    <a:pt x="62" y="203"/>
                    <a:pt x="62" y="203"/>
                    <a:pt x="62" y="203"/>
                  </a:cubicBezTo>
                  <a:cubicBezTo>
                    <a:pt x="62" y="203"/>
                    <a:pt x="62" y="203"/>
                    <a:pt x="62" y="203"/>
                  </a:cubicBezTo>
                  <a:cubicBezTo>
                    <a:pt x="62" y="203"/>
                    <a:pt x="62" y="203"/>
                    <a:pt x="62" y="203"/>
                  </a:cubicBezTo>
                  <a:cubicBezTo>
                    <a:pt x="62" y="203"/>
                    <a:pt x="62" y="203"/>
                    <a:pt x="61" y="203"/>
                  </a:cubicBezTo>
                  <a:cubicBezTo>
                    <a:pt x="61" y="203"/>
                    <a:pt x="61" y="203"/>
                    <a:pt x="61" y="203"/>
                  </a:cubicBezTo>
                  <a:cubicBezTo>
                    <a:pt x="61" y="203"/>
                    <a:pt x="61" y="203"/>
                    <a:pt x="61" y="203"/>
                  </a:cubicBezTo>
                  <a:cubicBezTo>
                    <a:pt x="61" y="203"/>
                    <a:pt x="61" y="203"/>
                    <a:pt x="61" y="204"/>
                  </a:cubicBezTo>
                  <a:cubicBezTo>
                    <a:pt x="61" y="204"/>
                    <a:pt x="61" y="204"/>
                    <a:pt x="61" y="204"/>
                  </a:cubicBezTo>
                  <a:cubicBezTo>
                    <a:pt x="61" y="204"/>
                    <a:pt x="61" y="204"/>
                    <a:pt x="61" y="204"/>
                  </a:cubicBezTo>
                  <a:cubicBezTo>
                    <a:pt x="61" y="204"/>
                    <a:pt x="61" y="203"/>
                    <a:pt x="61" y="203"/>
                  </a:cubicBezTo>
                  <a:cubicBezTo>
                    <a:pt x="61" y="203"/>
                    <a:pt x="61" y="203"/>
                    <a:pt x="61" y="203"/>
                  </a:cubicBezTo>
                  <a:cubicBezTo>
                    <a:pt x="61" y="203"/>
                    <a:pt x="61" y="203"/>
                    <a:pt x="61" y="203"/>
                  </a:cubicBezTo>
                  <a:cubicBezTo>
                    <a:pt x="61" y="203"/>
                    <a:pt x="61" y="204"/>
                    <a:pt x="61" y="204"/>
                  </a:cubicBezTo>
                  <a:cubicBezTo>
                    <a:pt x="61" y="204"/>
                    <a:pt x="61" y="203"/>
                    <a:pt x="61" y="203"/>
                  </a:cubicBezTo>
                  <a:cubicBezTo>
                    <a:pt x="61" y="203"/>
                    <a:pt x="61" y="203"/>
                    <a:pt x="61" y="203"/>
                  </a:cubicBezTo>
                  <a:cubicBezTo>
                    <a:pt x="61" y="203"/>
                    <a:pt x="61" y="203"/>
                    <a:pt x="61" y="203"/>
                  </a:cubicBezTo>
                  <a:cubicBezTo>
                    <a:pt x="61" y="203"/>
                    <a:pt x="61" y="203"/>
                    <a:pt x="61" y="203"/>
                  </a:cubicBezTo>
                  <a:cubicBezTo>
                    <a:pt x="61" y="203"/>
                    <a:pt x="61" y="203"/>
                    <a:pt x="61" y="203"/>
                  </a:cubicBezTo>
                  <a:cubicBezTo>
                    <a:pt x="61" y="203"/>
                    <a:pt x="61" y="203"/>
                    <a:pt x="61"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1"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59" y="203"/>
                    <a:pt x="59" y="203"/>
                  </a:cubicBezTo>
                  <a:cubicBezTo>
                    <a:pt x="59" y="203"/>
                    <a:pt x="60" y="203"/>
                    <a:pt x="60" y="203"/>
                  </a:cubicBezTo>
                  <a:cubicBezTo>
                    <a:pt x="60" y="203"/>
                    <a:pt x="59" y="203"/>
                    <a:pt x="59" y="203"/>
                  </a:cubicBezTo>
                  <a:cubicBezTo>
                    <a:pt x="59"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1" y="202"/>
                    <a:pt x="61" y="202"/>
                  </a:cubicBezTo>
                  <a:cubicBezTo>
                    <a:pt x="61" y="202"/>
                    <a:pt x="61" y="203"/>
                    <a:pt x="61" y="203"/>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2"/>
                    <a:pt x="63" y="202"/>
                    <a:pt x="63" y="202"/>
                  </a:cubicBezTo>
                  <a:cubicBezTo>
                    <a:pt x="63" y="202"/>
                    <a:pt x="63" y="202"/>
                    <a:pt x="63" y="202"/>
                  </a:cubicBezTo>
                  <a:cubicBezTo>
                    <a:pt x="63" y="202"/>
                    <a:pt x="63" y="202"/>
                    <a:pt x="63" y="202"/>
                  </a:cubicBezTo>
                  <a:cubicBezTo>
                    <a:pt x="63" y="202"/>
                    <a:pt x="64" y="202"/>
                    <a:pt x="64" y="202"/>
                  </a:cubicBezTo>
                  <a:cubicBezTo>
                    <a:pt x="64" y="202"/>
                    <a:pt x="64" y="202"/>
                    <a:pt x="64" y="202"/>
                  </a:cubicBezTo>
                  <a:cubicBezTo>
                    <a:pt x="64"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4" y="202"/>
                  </a:cubicBezTo>
                  <a:cubicBezTo>
                    <a:pt x="64" y="202"/>
                    <a:pt x="64" y="202"/>
                    <a:pt x="64" y="202"/>
                  </a:cubicBezTo>
                  <a:cubicBezTo>
                    <a:pt x="64" y="202"/>
                    <a:pt x="64" y="202"/>
                    <a:pt x="64"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6" y="202"/>
                    <a:pt x="66" y="202"/>
                  </a:cubicBezTo>
                  <a:cubicBezTo>
                    <a:pt x="66" y="202"/>
                    <a:pt x="66" y="202"/>
                    <a:pt x="66" y="202"/>
                  </a:cubicBezTo>
                  <a:cubicBezTo>
                    <a:pt x="66" y="202"/>
                    <a:pt x="66" y="202"/>
                    <a:pt x="66" y="202"/>
                  </a:cubicBezTo>
                  <a:cubicBezTo>
                    <a:pt x="66" y="202"/>
                    <a:pt x="67" y="202"/>
                    <a:pt x="67" y="202"/>
                  </a:cubicBezTo>
                  <a:cubicBezTo>
                    <a:pt x="67" y="202"/>
                    <a:pt x="67" y="202"/>
                    <a:pt x="67" y="202"/>
                  </a:cubicBezTo>
                  <a:cubicBezTo>
                    <a:pt x="67" y="202"/>
                    <a:pt x="67" y="202"/>
                    <a:pt x="67" y="202"/>
                  </a:cubicBezTo>
                  <a:cubicBezTo>
                    <a:pt x="67" y="202"/>
                    <a:pt x="68" y="202"/>
                    <a:pt x="68" y="202"/>
                  </a:cubicBezTo>
                  <a:cubicBezTo>
                    <a:pt x="68" y="202"/>
                    <a:pt x="68" y="202"/>
                    <a:pt x="68" y="202"/>
                  </a:cubicBezTo>
                  <a:cubicBezTo>
                    <a:pt x="68" y="203"/>
                    <a:pt x="68" y="203"/>
                    <a:pt x="68" y="203"/>
                  </a:cubicBezTo>
                  <a:cubicBezTo>
                    <a:pt x="68" y="202"/>
                    <a:pt x="68" y="202"/>
                    <a:pt x="68" y="202"/>
                  </a:cubicBezTo>
                  <a:cubicBezTo>
                    <a:pt x="68" y="202"/>
                    <a:pt x="68" y="203"/>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1"/>
                    <a:pt x="68" y="201"/>
                  </a:cubicBezTo>
                  <a:cubicBezTo>
                    <a:pt x="68" y="201"/>
                    <a:pt x="68" y="201"/>
                    <a:pt x="68" y="201"/>
                  </a:cubicBezTo>
                  <a:cubicBezTo>
                    <a:pt x="68" y="201"/>
                    <a:pt x="68" y="201"/>
                    <a:pt x="68" y="201"/>
                  </a:cubicBezTo>
                  <a:cubicBezTo>
                    <a:pt x="68" y="201"/>
                    <a:pt x="69" y="201"/>
                    <a:pt x="69" y="201"/>
                  </a:cubicBezTo>
                  <a:cubicBezTo>
                    <a:pt x="69" y="201"/>
                    <a:pt x="69" y="201"/>
                    <a:pt x="69" y="201"/>
                  </a:cubicBezTo>
                  <a:cubicBezTo>
                    <a:pt x="69" y="201"/>
                    <a:pt x="70" y="201"/>
                    <a:pt x="70" y="201"/>
                  </a:cubicBezTo>
                  <a:cubicBezTo>
                    <a:pt x="70" y="201"/>
                    <a:pt x="70" y="201"/>
                    <a:pt x="70" y="201"/>
                  </a:cubicBezTo>
                  <a:cubicBezTo>
                    <a:pt x="70" y="201"/>
                    <a:pt x="70" y="201"/>
                    <a:pt x="70" y="201"/>
                  </a:cubicBezTo>
                  <a:cubicBezTo>
                    <a:pt x="70" y="201"/>
                    <a:pt x="70" y="201"/>
                    <a:pt x="70" y="201"/>
                  </a:cubicBezTo>
                  <a:cubicBezTo>
                    <a:pt x="70" y="201"/>
                    <a:pt x="70" y="201"/>
                    <a:pt x="70" y="201"/>
                  </a:cubicBezTo>
                  <a:cubicBezTo>
                    <a:pt x="70" y="201"/>
                    <a:pt x="71" y="201"/>
                    <a:pt x="71" y="201"/>
                  </a:cubicBezTo>
                  <a:cubicBezTo>
                    <a:pt x="71" y="201"/>
                    <a:pt x="71" y="201"/>
                    <a:pt x="71" y="201"/>
                  </a:cubicBezTo>
                  <a:cubicBezTo>
                    <a:pt x="70" y="201"/>
                    <a:pt x="70" y="201"/>
                    <a:pt x="70" y="201"/>
                  </a:cubicBezTo>
                  <a:cubicBezTo>
                    <a:pt x="70" y="201"/>
                    <a:pt x="70" y="201"/>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1"/>
                    <a:pt x="71" y="201"/>
                  </a:cubicBezTo>
                  <a:cubicBezTo>
                    <a:pt x="71" y="201"/>
                    <a:pt x="71" y="200"/>
                    <a:pt x="71" y="201"/>
                  </a:cubicBezTo>
                  <a:cubicBezTo>
                    <a:pt x="71" y="201"/>
                    <a:pt x="71" y="201"/>
                    <a:pt x="71" y="201"/>
                  </a:cubicBezTo>
                  <a:cubicBezTo>
                    <a:pt x="71" y="201"/>
                    <a:pt x="71" y="201"/>
                    <a:pt x="71" y="201"/>
                  </a:cubicBezTo>
                  <a:cubicBezTo>
                    <a:pt x="71" y="201"/>
                    <a:pt x="71" y="201"/>
                    <a:pt x="71" y="201"/>
                  </a:cubicBezTo>
                  <a:cubicBezTo>
                    <a:pt x="71" y="201"/>
                    <a:pt x="71" y="201"/>
                    <a:pt x="71" y="200"/>
                  </a:cubicBezTo>
                  <a:cubicBezTo>
                    <a:pt x="71" y="200"/>
                    <a:pt x="71"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1" y="199"/>
                    <a:pt x="71" y="199"/>
                  </a:cubicBezTo>
                  <a:cubicBezTo>
                    <a:pt x="71" y="199"/>
                    <a:pt x="71" y="199"/>
                    <a:pt x="71" y="199"/>
                  </a:cubicBezTo>
                  <a:cubicBezTo>
                    <a:pt x="71" y="199"/>
                    <a:pt x="71" y="199"/>
                    <a:pt x="71" y="199"/>
                  </a:cubicBezTo>
                  <a:cubicBezTo>
                    <a:pt x="71" y="199"/>
                    <a:pt x="71" y="199"/>
                    <a:pt x="71" y="199"/>
                  </a:cubicBezTo>
                  <a:cubicBezTo>
                    <a:pt x="71" y="199"/>
                    <a:pt x="71" y="199"/>
                    <a:pt x="71" y="199"/>
                  </a:cubicBezTo>
                  <a:cubicBezTo>
                    <a:pt x="71" y="199"/>
                    <a:pt x="71" y="199"/>
                    <a:pt x="71" y="199"/>
                  </a:cubicBezTo>
                  <a:cubicBezTo>
                    <a:pt x="71" y="198"/>
                    <a:pt x="71" y="198"/>
                    <a:pt x="71" y="198"/>
                  </a:cubicBezTo>
                  <a:cubicBezTo>
                    <a:pt x="70" y="198"/>
                    <a:pt x="70" y="198"/>
                    <a:pt x="70" y="198"/>
                  </a:cubicBezTo>
                  <a:cubicBezTo>
                    <a:pt x="71" y="198"/>
                    <a:pt x="71" y="198"/>
                    <a:pt x="71" y="198"/>
                  </a:cubicBezTo>
                  <a:cubicBezTo>
                    <a:pt x="71" y="198"/>
                    <a:pt x="70" y="198"/>
                    <a:pt x="70" y="198"/>
                  </a:cubicBezTo>
                  <a:cubicBezTo>
                    <a:pt x="70" y="198"/>
                    <a:pt x="70" y="198"/>
                    <a:pt x="70" y="198"/>
                  </a:cubicBezTo>
                  <a:cubicBezTo>
                    <a:pt x="70" y="198"/>
                    <a:pt x="70" y="198"/>
                    <a:pt x="70" y="198"/>
                  </a:cubicBezTo>
                  <a:cubicBezTo>
                    <a:pt x="70" y="198"/>
                    <a:pt x="70" y="198"/>
                    <a:pt x="70" y="198"/>
                  </a:cubicBezTo>
                  <a:cubicBezTo>
                    <a:pt x="69" y="198"/>
                    <a:pt x="69" y="197"/>
                    <a:pt x="69" y="197"/>
                  </a:cubicBezTo>
                  <a:cubicBezTo>
                    <a:pt x="69" y="197"/>
                    <a:pt x="69" y="197"/>
                    <a:pt x="69" y="197"/>
                  </a:cubicBezTo>
                  <a:cubicBezTo>
                    <a:pt x="69" y="197"/>
                    <a:pt x="69" y="197"/>
                    <a:pt x="69" y="197"/>
                  </a:cubicBezTo>
                  <a:cubicBezTo>
                    <a:pt x="69" y="197"/>
                    <a:pt x="70" y="197"/>
                    <a:pt x="70" y="197"/>
                  </a:cubicBezTo>
                  <a:cubicBezTo>
                    <a:pt x="70" y="197"/>
                    <a:pt x="70" y="197"/>
                    <a:pt x="70" y="197"/>
                  </a:cubicBezTo>
                  <a:cubicBezTo>
                    <a:pt x="70" y="197"/>
                    <a:pt x="70" y="198"/>
                    <a:pt x="70" y="198"/>
                  </a:cubicBezTo>
                  <a:cubicBezTo>
                    <a:pt x="70" y="198"/>
                    <a:pt x="70" y="198"/>
                    <a:pt x="70" y="198"/>
                  </a:cubicBezTo>
                  <a:cubicBezTo>
                    <a:pt x="70" y="198"/>
                    <a:pt x="70" y="198"/>
                    <a:pt x="70" y="198"/>
                  </a:cubicBezTo>
                  <a:cubicBezTo>
                    <a:pt x="70" y="198"/>
                    <a:pt x="70" y="198"/>
                    <a:pt x="70" y="198"/>
                  </a:cubicBezTo>
                  <a:cubicBezTo>
                    <a:pt x="70" y="198"/>
                    <a:pt x="70" y="198"/>
                    <a:pt x="70" y="198"/>
                  </a:cubicBezTo>
                  <a:cubicBezTo>
                    <a:pt x="70" y="198"/>
                    <a:pt x="70" y="198"/>
                    <a:pt x="70"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9"/>
                    <a:pt x="71" y="199"/>
                    <a:pt x="71"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199"/>
                    <a:pt x="72" y="198"/>
                    <a:pt x="72" y="198"/>
                  </a:cubicBezTo>
                  <a:cubicBezTo>
                    <a:pt x="72" y="198"/>
                    <a:pt x="72" y="198"/>
                    <a:pt x="72" y="198"/>
                  </a:cubicBezTo>
                  <a:cubicBezTo>
                    <a:pt x="72" y="198"/>
                    <a:pt x="72" y="198"/>
                    <a:pt x="72" y="198"/>
                  </a:cubicBezTo>
                  <a:cubicBezTo>
                    <a:pt x="72" y="198"/>
                    <a:pt x="72" y="199"/>
                    <a:pt x="72" y="199"/>
                  </a:cubicBezTo>
                  <a:cubicBezTo>
                    <a:pt x="72" y="199"/>
                    <a:pt x="72" y="199"/>
                    <a:pt x="72" y="199"/>
                  </a:cubicBezTo>
                  <a:cubicBezTo>
                    <a:pt x="72" y="199"/>
                    <a:pt x="72" y="199"/>
                    <a:pt x="72" y="199"/>
                  </a:cubicBezTo>
                  <a:cubicBezTo>
                    <a:pt x="72" y="199"/>
                    <a:pt x="72" y="199"/>
                    <a:pt x="72" y="199"/>
                  </a:cubicBezTo>
                  <a:cubicBezTo>
                    <a:pt x="72" y="199"/>
                    <a:pt x="73" y="199"/>
                    <a:pt x="73" y="199"/>
                  </a:cubicBezTo>
                  <a:cubicBezTo>
                    <a:pt x="73" y="200"/>
                    <a:pt x="73" y="200"/>
                    <a:pt x="73" y="200"/>
                  </a:cubicBezTo>
                  <a:cubicBezTo>
                    <a:pt x="73" y="200"/>
                    <a:pt x="73" y="200"/>
                    <a:pt x="73" y="200"/>
                  </a:cubicBezTo>
                  <a:cubicBezTo>
                    <a:pt x="73" y="200"/>
                    <a:pt x="73" y="200"/>
                    <a:pt x="74" y="200"/>
                  </a:cubicBezTo>
                  <a:cubicBezTo>
                    <a:pt x="74" y="200"/>
                    <a:pt x="74" y="200"/>
                    <a:pt x="74" y="200"/>
                  </a:cubicBezTo>
                  <a:cubicBezTo>
                    <a:pt x="74" y="200"/>
                    <a:pt x="74" y="200"/>
                    <a:pt x="74" y="200"/>
                  </a:cubicBezTo>
                  <a:cubicBezTo>
                    <a:pt x="74" y="200"/>
                    <a:pt x="74" y="200"/>
                    <a:pt x="74" y="201"/>
                  </a:cubicBezTo>
                  <a:cubicBezTo>
                    <a:pt x="74" y="201"/>
                    <a:pt x="75" y="201"/>
                    <a:pt x="75" y="201"/>
                  </a:cubicBezTo>
                  <a:cubicBezTo>
                    <a:pt x="75" y="201"/>
                    <a:pt x="75" y="201"/>
                    <a:pt x="75" y="201"/>
                  </a:cubicBezTo>
                  <a:cubicBezTo>
                    <a:pt x="75" y="201"/>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1"/>
                    <a:pt x="75" y="201"/>
                  </a:cubicBezTo>
                  <a:cubicBezTo>
                    <a:pt x="75" y="201"/>
                    <a:pt x="75" y="201"/>
                    <a:pt x="76" y="201"/>
                  </a:cubicBezTo>
                  <a:cubicBezTo>
                    <a:pt x="76" y="201"/>
                    <a:pt x="76" y="201"/>
                    <a:pt x="76" y="201"/>
                  </a:cubicBezTo>
                  <a:cubicBezTo>
                    <a:pt x="76" y="201"/>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199"/>
                    <a:pt x="76" y="199"/>
                  </a:cubicBezTo>
                  <a:cubicBezTo>
                    <a:pt x="76" y="199"/>
                    <a:pt x="76" y="199"/>
                    <a:pt x="76" y="199"/>
                  </a:cubicBezTo>
                  <a:cubicBezTo>
                    <a:pt x="76" y="199"/>
                    <a:pt x="76" y="199"/>
                    <a:pt x="76"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199"/>
                  </a:cubicBezTo>
                  <a:cubicBezTo>
                    <a:pt x="78" y="199"/>
                    <a:pt x="78" y="199"/>
                    <a:pt x="78" y="199"/>
                  </a:cubicBezTo>
                  <a:cubicBezTo>
                    <a:pt x="78" y="199"/>
                    <a:pt x="78" y="199"/>
                    <a:pt x="78" y="199"/>
                  </a:cubicBezTo>
                  <a:cubicBezTo>
                    <a:pt x="78" y="199"/>
                    <a:pt x="78" y="199"/>
                    <a:pt x="78" y="199"/>
                  </a:cubicBezTo>
                  <a:cubicBezTo>
                    <a:pt x="79" y="199"/>
                    <a:pt x="79" y="199"/>
                    <a:pt x="79" y="199"/>
                  </a:cubicBezTo>
                  <a:cubicBezTo>
                    <a:pt x="79" y="199"/>
                    <a:pt x="79" y="199"/>
                    <a:pt x="79" y="199"/>
                  </a:cubicBezTo>
                  <a:cubicBezTo>
                    <a:pt x="79" y="199"/>
                    <a:pt x="79" y="200"/>
                    <a:pt x="79" y="200"/>
                  </a:cubicBezTo>
                  <a:cubicBezTo>
                    <a:pt x="79" y="200"/>
                    <a:pt x="79" y="200"/>
                    <a:pt x="79" y="200"/>
                  </a:cubicBezTo>
                  <a:cubicBezTo>
                    <a:pt x="79" y="200"/>
                    <a:pt x="79" y="200"/>
                    <a:pt x="79" y="200"/>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200"/>
                    <a:pt x="79" y="200"/>
                  </a:cubicBezTo>
                  <a:cubicBezTo>
                    <a:pt x="79" y="200"/>
                    <a:pt x="79" y="200"/>
                    <a:pt x="79" y="200"/>
                  </a:cubicBezTo>
                  <a:cubicBezTo>
                    <a:pt x="79" y="200"/>
                    <a:pt x="79" y="200"/>
                    <a:pt x="79" y="200"/>
                  </a:cubicBezTo>
                  <a:cubicBezTo>
                    <a:pt x="79" y="200"/>
                    <a:pt x="79" y="200"/>
                    <a:pt x="79" y="200"/>
                  </a:cubicBezTo>
                  <a:cubicBezTo>
                    <a:pt x="79" y="200"/>
                    <a:pt x="79" y="200"/>
                    <a:pt x="80" y="200"/>
                  </a:cubicBezTo>
                  <a:cubicBezTo>
                    <a:pt x="80" y="200"/>
                    <a:pt x="80" y="200"/>
                    <a:pt x="80" y="200"/>
                  </a:cubicBezTo>
                  <a:cubicBezTo>
                    <a:pt x="80" y="200"/>
                    <a:pt x="80" y="200"/>
                    <a:pt x="80" y="200"/>
                  </a:cubicBezTo>
                  <a:cubicBezTo>
                    <a:pt x="80" y="200"/>
                    <a:pt x="80" y="199"/>
                    <a:pt x="80" y="199"/>
                  </a:cubicBezTo>
                  <a:cubicBezTo>
                    <a:pt x="80" y="199"/>
                    <a:pt x="80" y="199"/>
                    <a:pt x="80" y="199"/>
                  </a:cubicBezTo>
                  <a:cubicBezTo>
                    <a:pt x="80" y="199"/>
                    <a:pt x="80" y="199"/>
                    <a:pt x="80" y="199"/>
                  </a:cubicBezTo>
                  <a:cubicBezTo>
                    <a:pt x="80" y="199"/>
                    <a:pt x="80" y="199"/>
                    <a:pt x="80" y="199"/>
                  </a:cubicBezTo>
                  <a:cubicBezTo>
                    <a:pt x="80" y="199"/>
                    <a:pt x="80" y="200"/>
                    <a:pt x="80" y="200"/>
                  </a:cubicBezTo>
                  <a:cubicBezTo>
                    <a:pt x="80" y="200"/>
                    <a:pt x="80" y="200"/>
                    <a:pt x="80" y="200"/>
                  </a:cubicBezTo>
                  <a:cubicBezTo>
                    <a:pt x="80" y="200"/>
                    <a:pt x="80" y="200"/>
                    <a:pt x="80" y="200"/>
                  </a:cubicBezTo>
                  <a:cubicBezTo>
                    <a:pt x="80" y="200"/>
                    <a:pt x="80" y="200"/>
                    <a:pt x="80" y="200"/>
                  </a:cubicBezTo>
                  <a:cubicBezTo>
                    <a:pt x="80" y="200"/>
                    <a:pt x="80" y="200"/>
                    <a:pt x="80" y="200"/>
                  </a:cubicBezTo>
                  <a:cubicBezTo>
                    <a:pt x="80"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8" y="200"/>
                    <a:pt x="78" y="200"/>
                    <a:pt x="78" y="200"/>
                  </a:cubicBezTo>
                  <a:cubicBezTo>
                    <a:pt x="78" y="200"/>
                    <a:pt x="78" y="200"/>
                    <a:pt x="78" y="200"/>
                  </a:cubicBezTo>
                  <a:cubicBezTo>
                    <a:pt x="78" y="201"/>
                    <a:pt x="78" y="201"/>
                    <a:pt x="78" y="201"/>
                  </a:cubicBezTo>
                  <a:cubicBezTo>
                    <a:pt x="78" y="201"/>
                    <a:pt x="78" y="201"/>
                    <a:pt x="78" y="201"/>
                  </a:cubicBezTo>
                  <a:cubicBezTo>
                    <a:pt x="78" y="201"/>
                    <a:pt x="78" y="201"/>
                    <a:pt x="78" y="201"/>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1"/>
                    <a:pt x="78" y="201"/>
                    <a:pt x="78" y="201"/>
                  </a:cubicBezTo>
                  <a:cubicBezTo>
                    <a:pt x="78" y="201"/>
                    <a:pt x="78" y="201"/>
                    <a:pt x="78" y="201"/>
                  </a:cubicBezTo>
                  <a:cubicBezTo>
                    <a:pt x="78" y="201"/>
                    <a:pt x="78" y="201"/>
                    <a:pt x="78" y="201"/>
                  </a:cubicBezTo>
                  <a:cubicBezTo>
                    <a:pt x="79" y="201"/>
                    <a:pt x="79" y="201"/>
                    <a:pt x="79" y="201"/>
                  </a:cubicBezTo>
                  <a:cubicBezTo>
                    <a:pt x="79" y="201"/>
                    <a:pt x="79" y="201"/>
                    <a:pt x="79" y="201"/>
                  </a:cubicBezTo>
                  <a:cubicBezTo>
                    <a:pt x="79" y="201"/>
                    <a:pt x="79" y="201"/>
                    <a:pt x="79" y="201"/>
                  </a:cubicBezTo>
                  <a:cubicBezTo>
                    <a:pt x="80" y="201"/>
                    <a:pt x="80" y="201"/>
                    <a:pt x="80" y="201"/>
                  </a:cubicBezTo>
                  <a:cubicBezTo>
                    <a:pt x="80" y="201"/>
                    <a:pt x="80" y="201"/>
                    <a:pt x="80" y="202"/>
                  </a:cubicBezTo>
                  <a:cubicBezTo>
                    <a:pt x="80" y="202"/>
                    <a:pt x="80" y="202"/>
                    <a:pt x="80" y="202"/>
                  </a:cubicBezTo>
                  <a:cubicBezTo>
                    <a:pt x="80" y="202"/>
                    <a:pt x="80" y="202"/>
                    <a:pt x="80" y="202"/>
                  </a:cubicBezTo>
                  <a:cubicBezTo>
                    <a:pt x="80" y="202"/>
                    <a:pt x="80" y="202"/>
                    <a:pt x="80" y="202"/>
                  </a:cubicBezTo>
                  <a:cubicBezTo>
                    <a:pt x="80" y="202"/>
                    <a:pt x="80" y="202"/>
                    <a:pt x="80" y="202"/>
                  </a:cubicBezTo>
                  <a:cubicBezTo>
                    <a:pt x="81" y="202"/>
                    <a:pt x="81" y="202"/>
                    <a:pt x="81" y="202"/>
                  </a:cubicBezTo>
                  <a:cubicBezTo>
                    <a:pt x="81" y="202"/>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0" y="201"/>
                  </a:cubicBezTo>
                  <a:cubicBezTo>
                    <a:pt x="80" y="201"/>
                    <a:pt x="80" y="201"/>
                    <a:pt x="80" y="201"/>
                  </a:cubicBezTo>
                  <a:cubicBezTo>
                    <a:pt x="80" y="201"/>
                    <a:pt x="80" y="201"/>
                    <a:pt x="80" y="201"/>
                  </a:cubicBezTo>
                  <a:cubicBezTo>
                    <a:pt x="80" y="201"/>
                    <a:pt x="80"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2" y="201"/>
                    <a:pt x="82" y="201"/>
                  </a:cubicBezTo>
                  <a:cubicBezTo>
                    <a:pt x="82" y="201"/>
                    <a:pt x="82" y="200"/>
                    <a:pt x="82" y="200"/>
                  </a:cubicBezTo>
                  <a:cubicBezTo>
                    <a:pt x="82" y="200"/>
                    <a:pt x="82" y="200"/>
                    <a:pt x="82" y="200"/>
                  </a:cubicBezTo>
                  <a:cubicBezTo>
                    <a:pt x="82" y="200"/>
                    <a:pt x="82" y="200"/>
                    <a:pt x="83" y="200"/>
                  </a:cubicBezTo>
                  <a:cubicBezTo>
                    <a:pt x="83" y="200"/>
                    <a:pt x="83" y="200"/>
                    <a:pt x="83" y="200"/>
                  </a:cubicBezTo>
                  <a:cubicBezTo>
                    <a:pt x="83" y="200"/>
                    <a:pt x="83" y="200"/>
                    <a:pt x="83" y="200"/>
                  </a:cubicBezTo>
                  <a:cubicBezTo>
                    <a:pt x="83" y="200"/>
                    <a:pt x="83" y="200"/>
                    <a:pt x="83" y="200"/>
                  </a:cubicBezTo>
                  <a:cubicBezTo>
                    <a:pt x="83" y="200"/>
                    <a:pt x="83" y="200"/>
                    <a:pt x="83" y="200"/>
                  </a:cubicBezTo>
                  <a:cubicBezTo>
                    <a:pt x="83" y="200"/>
                    <a:pt x="83" y="200"/>
                    <a:pt x="84" y="200"/>
                  </a:cubicBezTo>
                  <a:cubicBezTo>
                    <a:pt x="84" y="200"/>
                    <a:pt x="84" y="200"/>
                    <a:pt x="84" y="200"/>
                  </a:cubicBezTo>
                  <a:cubicBezTo>
                    <a:pt x="84" y="200"/>
                    <a:pt x="84" y="200"/>
                    <a:pt x="84" y="200"/>
                  </a:cubicBezTo>
                  <a:cubicBezTo>
                    <a:pt x="84" y="200"/>
                    <a:pt x="84" y="200"/>
                    <a:pt x="84" y="200"/>
                  </a:cubicBezTo>
                  <a:cubicBezTo>
                    <a:pt x="84" y="200"/>
                    <a:pt x="84" y="200"/>
                    <a:pt x="84" y="200"/>
                  </a:cubicBezTo>
                  <a:cubicBezTo>
                    <a:pt x="84" y="200"/>
                    <a:pt x="84" y="200"/>
                    <a:pt x="84" y="200"/>
                  </a:cubicBezTo>
                  <a:cubicBezTo>
                    <a:pt x="85" y="200"/>
                    <a:pt x="85" y="200"/>
                    <a:pt x="85" y="200"/>
                  </a:cubicBezTo>
                  <a:cubicBezTo>
                    <a:pt x="85" y="200"/>
                    <a:pt x="85" y="200"/>
                    <a:pt x="85" y="200"/>
                  </a:cubicBezTo>
                  <a:cubicBezTo>
                    <a:pt x="85" y="200"/>
                    <a:pt x="86" y="200"/>
                    <a:pt x="86" y="200"/>
                  </a:cubicBezTo>
                  <a:cubicBezTo>
                    <a:pt x="86" y="200"/>
                    <a:pt x="86" y="200"/>
                    <a:pt x="86" y="200"/>
                  </a:cubicBezTo>
                  <a:cubicBezTo>
                    <a:pt x="86" y="200"/>
                    <a:pt x="86" y="200"/>
                    <a:pt x="86" y="200"/>
                  </a:cubicBezTo>
                  <a:cubicBezTo>
                    <a:pt x="86" y="200"/>
                    <a:pt x="87" y="200"/>
                    <a:pt x="87" y="200"/>
                  </a:cubicBezTo>
                  <a:cubicBezTo>
                    <a:pt x="87" y="200"/>
                    <a:pt x="87" y="200"/>
                    <a:pt x="87" y="200"/>
                  </a:cubicBezTo>
                  <a:cubicBezTo>
                    <a:pt x="87" y="200"/>
                    <a:pt x="87" y="200"/>
                    <a:pt x="87" y="200"/>
                  </a:cubicBezTo>
                  <a:cubicBezTo>
                    <a:pt x="87" y="200"/>
                    <a:pt x="88" y="199"/>
                    <a:pt x="88" y="199"/>
                  </a:cubicBezTo>
                  <a:cubicBezTo>
                    <a:pt x="88" y="199"/>
                    <a:pt x="88" y="199"/>
                    <a:pt x="88" y="199"/>
                  </a:cubicBezTo>
                  <a:cubicBezTo>
                    <a:pt x="88" y="199"/>
                    <a:pt x="88" y="199"/>
                    <a:pt x="88" y="199"/>
                  </a:cubicBezTo>
                  <a:cubicBezTo>
                    <a:pt x="88" y="199"/>
                    <a:pt x="88" y="199"/>
                    <a:pt x="88"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90" y="199"/>
                    <a:pt x="90" y="199"/>
                    <a:pt x="90" y="199"/>
                  </a:cubicBezTo>
                  <a:cubicBezTo>
                    <a:pt x="90" y="199"/>
                    <a:pt x="90" y="199"/>
                    <a:pt x="90" y="199"/>
                  </a:cubicBezTo>
                  <a:cubicBezTo>
                    <a:pt x="90" y="199"/>
                    <a:pt x="90" y="199"/>
                    <a:pt x="90" y="199"/>
                  </a:cubicBezTo>
                  <a:cubicBezTo>
                    <a:pt x="90" y="199"/>
                    <a:pt x="91" y="199"/>
                    <a:pt x="91" y="199"/>
                  </a:cubicBezTo>
                  <a:cubicBezTo>
                    <a:pt x="91" y="199"/>
                    <a:pt x="91" y="199"/>
                    <a:pt x="91" y="199"/>
                  </a:cubicBezTo>
                  <a:cubicBezTo>
                    <a:pt x="91" y="199"/>
                    <a:pt x="91" y="200"/>
                    <a:pt x="91" y="200"/>
                  </a:cubicBezTo>
                  <a:cubicBezTo>
                    <a:pt x="91" y="200"/>
                    <a:pt x="91" y="199"/>
                    <a:pt x="91" y="199"/>
                  </a:cubicBezTo>
                  <a:cubicBezTo>
                    <a:pt x="91" y="200"/>
                    <a:pt x="92" y="200"/>
                    <a:pt x="92" y="200"/>
                  </a:cubicBezTo>
                  <a:cubicBezTo>
                    <a:pt x="92" y="200"/>
                    <a:pt x="92" y="200"/>
                    <a:pt x="92" y="200"/>
                  </a:cubicBezTo>
                  <a:cubicBezTo>
                    <a:pt x="92" y="200"/>
                    <a:pt x="92" y="200"/>
                    <a:pt x="92" y="200"/>
                  </a:cubicBezTo>
                  <a:cubicBezTo>
                    <a:pt x="92" y="200"/>
                    <a:pt x="92" y="200"/>
                    <a:pt x="92" y="200"/>
                  </a:cubicBezTo>
                  <a:cubicBezTo>
                    <a:pt x="93" y="200"/>
                    <a:pt x="93" y="200"/>
                    <a:pt x="93" y="200"/>
                  </a:cubicBezTo>
                  <a:cubicBezTo>
                    <a:pt x="93" y="200"/>
                    <a:pt x="93" y="200"/>
                    <a:pt x="93" y="200"/>
                  </a:cubicBezTo>
                  <a:cubicBezTo>
                    <a:pt x="93" y="200"/>
                    <a:pt x="93" y="200"/>
                    <a:pt x="93" y="200"/>
                  </a:cubicBezTo>
                  <a:cubicBezTo>
                    <a:pt x="94" y="200"/>
                    <a:pt x="94" y="200"/>
                    <a:pt x="94" y="200"/>
                  </a:cubicBezTo>
                  <a:cubicBezTo>
                    <a:pt x="94" y="200"/>
                    <a:pt x="94" y="200"/>
                    <a:pt x="94" y="200"/>
                  </a:cubicBezTo>
                  <a:cubicBezTo>
                    <a:pt x="94" y="200"/>
                    <a:pt x="94" y="200"/>
                    <a:pt x="94" y="200"/>
                  </a:cubicBezTo>
                  <a:cubicBezTo>
                    <a:pt x="94" y="200"/>
                    <a:pt x="94" y="200"/>
                    <a:pt x="94" y="200"/>
                  </a:cubicBezTo>
                  <a:cubicBezTo>
                    <a:pt x="94" y="200"/>
                    <a:pt x="94" y="200"/>
                    <a:pt x="94" y="200"/>
                  </a:cubicBezTo>
                  <a:cubicBezTo>
                    <a:pt x="94" y="200"/>
                    <a:pt x="95" y="201"/>
                    <a:pt x="95" y="201"/>
                  </a:cubicBezTo>
                  <a:cubicBezTo>
                    <a:pt x="95" y="201"/>
                    <a:pt x="95" y="201"/>
                    <a:pt x="95" y="201"/>
                  </a:cubicBezTo>
                  <a:cubicBezTo>
                    <a:pt x="95" y="201"/>
                    <a:pt x="95" y="201"/>
                    <a:pt x="95" y="201"/>
                  </a:cubicBezTo>
                  <a:cubicBezTo>
                    <a:pt x="95" y="201"/>
                    <a:pt x="95" y="201"/>
                    <a:pt x="95" y="201"/>
                  </a:cubicBezTo>
                  <a:cubicBezTo>
                    <a:pt x="95" y="201"/>
                    <a:pt x="96" y="201"/>
                    <a:pt x="96" y="201"/>
                  </a:cubicBezTo>
                  <a:cubicBezTo>
                    <a:pt x="96" y="201"/>
                    <a:pt x="96" y="201"/>
                    <a:pt x="96" y="201"/>
                  </a:cubicBezTo>
                  <a:cubicBezTo>
                    <a:pt x="96" y="201"/>
                    <a:pt x="96" y="201"/>
                    <a:pt x="96" y="201"/>
                  </a:cubicBezTo>
                  <a:cubicBezTo>
                    <a:pt x="96" y="201"/>
                    <a:pt x="96" y="201"/>
                    <a:pt x="96" y="201"/>
                  </a:cubicBezTo>
                  <a:cubicBezTo>
                    <a:pt x="96" y="201"/>
                    <a:pt x="97" y="201"/>
                    <a:pt x="97" y="201"/>
                  </a:cubicBezTo>
                  <a:cubicBezTo>
                    <a:pt x="97" y="201"/>
                    <a:pt x="97" y="201"/>
                    <a:pt x="97" y="201"/>
                  </a:cubicBezTo>
                  <a:cubicBezTo>
                    <a:pt x="97" y="201"/>
                    <a:pt x="97" y="201"/>
                    <a:pt x="97" y="201"/>
                  </a:cubicBezTo>
                  <a:cubicBezTo>
                    <a:pt x="97" y="201"/>
                    <a:pt x="97" y="201"/>
                    <a:pt x="97" y="201"/>
                  </a:cubicBezTo>
                  <a:cubicBezTo>
                    <a:pt x="97" y="201"/>
                    <a:pt x="97" y="201"/>
                    <a:pt x="97" y="201"/>
                  </a:cubicBezTo>
                  <a:cubicBezTo>
                    <a:pt x="97" y="201"/>
                    <a:pt x="98" y="201"/>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9" y="199"/>
                    <a:pt x="99" y="199"/>
                  </a:cubicBezTo>
                  <a:cubicBezTo>
                    <a:pt x="99" y="199"/>
                    <a:pt x="99" y="199"/>
                    <a:pt x="99" y="199"/>
                  </a:cubicBezTo>
                  <a:cubicBezTo>
                    <a:pt x="99" y="199"/>
                    <a:pt x="99" y="199"/>
                    <a:pt x="99" y="199"/>
                  </a:cubicBezTo>
                  <a:cubicBezTo>
                    <a:pt x="99" y="199"/>
                    <a:pt x="100" y="199"/>
                    <a:pt x="100" y="199"/>
                  </a:cubicBezTo>
                  <a:cubicBezTo>
                    <a:pt x="100" y="199"/>
                    <a:pt x="100" y="199"/>
                    <a:pt x="100" y="199"/>
                  </a:cubicBezTo>
                  <a:cubicBezTo>
                    <a:pt x="100" y="199"/>
                    <a:pt x="100" y="199"/>
                    <a:pt x="100" y="199"/>
                  </a:cubicBezTo>
                  <a:cubicBezTo>
                    <a:pt x="100" y="199"/>
                    <a:pt x="100" y="199"/>
                    <a:pt x="100" y="199"/>
                  </a:cubicBezTo>
                  <a:cubicBezTo>
                    <a:pt x="100" y="199"/>
                    <a:pt x="100" y="199"/>
                    <a:pt x="100" y="199"/>
                  </a:cubicBezTo>
                  <a:cubicBezTo>
                    <a:pt x="100" y="199"/>
                    <a:pt x="100" y="199"/>
                    <a:pt x="100" y="199"/>
                  </a:cubicBezTo>
                  <a:cubicBezTo>
                    <a:pt x="101" y="199"/>
                    <a:pt x="101" y="199"/>
                    <a:pt x="101" y="199"/>
                  </a:cubicBezTo>
                  <a:cubicBezTo>
                    <a:pt x="101" y="199"/>
                    <a:pt x="101" y="199"/>
                    <a:pt x="101" y="199"/>
                  </a:cubicBezTo>
                  <a:cubicBezTo>
                    <a:pt x="101" y="199"/>
                    <a:pt x="101" y="199"/>
                    <a:pt x="101" y="199"/>
                  </a:cubicBezTo>
                  <a:cubicBezTo>
                    <a:pt x="101" y="198"/>
                    <a:pt x="101" y="198"/>
                    <a:pt x="101" y="198"/>
                  </a:cubicBezTo>
                  <a:cubicBezTo>
                    <a:pt x="101" y="198"/>
                    <a:pt x="101" y="198"/>
                    <a:pt x="101" y="198"/>
                  </a:cubicBezTo>
                  <a:cubicBezTo>
                    <a:pt x="102" y="198"/>
                    <a:pt x="102" y="198"/>
                    <a:pt x="102" y="198"/>
                  </a:cubicBezTo>
                  <a:cubicBezTo>
                    <a:pt x="102" y="198"/>
                    <a:pt x="102" y="198"/>
                    <a:pt x="102" y="198"/>
                  </a:cubicBezTo>
                  <a:cubicBezTo>
                    <a:pt x="102" y="198"/>
                    <a:pt x="102" y="198"/>
                    <a:pt x="102" y="198"/>
                  </a:cubicBezTo>
                  <a:cubicBezTo>
                    <a:pt x="103" y="198"/>
                    <a:pt x="103" y="198"/>
                    <a:pt x="103" y="198"/>
                  </a:cubicBezTo>
                  <a:cubicBezTo>
                    <a:pt x="103" y="198"/>
                    <a:pt x="103" y="198"/>
                    <a:pt x="103" y="198"/>
                  </a:cubicBezTo>
                  <a:cubicBezTo>
                    <a:pt x="103" y="198"/>
                    <a:pt x="103" y="198"/>
                    <a:pt x="103" y="198"/>
                  </a:cubicBezTo>
                  <a:cubicBezTo>
                    <a:pt x="103" y="198"/>
                    <a:pt x="103" y="198"/>
                    <a:pt x="103" y="198"/>
                  </a:cubicBezTo>
                  <a:cubicBezTo>
                    <a:pt x="103" y="198"/>
                    <a:pt x="103" y="198"/>
                    <a:pt x="103" y="198"/>
                  </a:cubicBezTo>
                  <a:cubicBezTo>
                    <a:pt x="104" y="198"/>
                    <a:pt x="104" y="198"/>
                    <a:pt x="104" y="198"/>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5" y="197"/>
                    <a:pt x="105" y="197"/>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6" y="196"/>
                    <a:pt x="106" y="196"/>
                  </a:cubicBezTo>
                  <a:cubicBezTo>
                    <a:pt x="106" y="196"/>
                    <a:pt x="106" y="196"/>
                    <a:pt x="106" y="196"/>
                  </a:cubicBezTo>
                  <a:cubicBezTo>
                    <a:pt x="106" y="196"/>
                    <a:pt x="106" y="196"/>
                    <a:pt x="106" y="196"/>
                  </a:cubicBezTo>
                  <a:cubicBezTo>
                    <a:pt x="106" y="196"/>
                    <a:pt x="107" y="196"/>
                    <a:pt x="107" y="196"/>
                  </a:cubicBezTo>
                  <a:cubicBezTo>
                    <a:pt x="107" y="196"/>
                    <a:pt x="107" y="196"/>
                    <a:pt x="107" y="196"/>
                  </a:cubicBezTo>
                  <a:cubicBezTo>
                    <a:pt x="107" y="196"/>
                    <a:pt x="107" y="196"/>
                    <a:pt x="107" y="196"/>
                  </a:cubicBezTo>
                  <a:cubicBezTo>
                    <a:pt x="107" y="196"/>
                    <a:pt x="107" y="196"/>
                    <a:pt x="107" y="196"/>
                  </a:cubicBezTo>
                  <a:cubicBezTo>
                    <a:pt x="107" y="196"/>
                    <a:pt x="107" y="196"/>
                    <a:pt x="108" y="196"/>
                  </a:cubicBezTo>
                  <a:cubicBezTo>
                    <a:pt x="108" y="196"/>
                    <a:pt x="108" y="196"/>
                    <a:pt x="108" y="196"/>
                  </a:cubicBezTo>
                  <a:cubicBezTo>
                    <a:pt x="108" y="196"/>
                    <a:pt x="108" y="196"/>
                    <a:pt x="108" y="196"/>
                  </a:cubicBezTo>
                  <a:cubicBezTo>
                    <a:pt x="109" y="196"/>
                    <a:pt x="109" y="196"/>
                    <a:pt x="109" y="196"/>
                  </a:cubicBezTo>
                  <a:cubicBezTo>
                    <a:pt x="109" y="196"/>
                    <a:pt x="108" y="196"/>
                    <a:pt x="108" y="196"/>
                  </a:cubicBezTo>
                  <a:cubicBezTo>
                    <a:pt x="108" y="195"/>
                    <a:pt x="108" y="195"/>
                    <a:pt x="108" y="195"/>
                  </a:cubicBezTo>
                  <a:cubicBezTo>
                    <a:pt x="108" y="195"/>
                    <a:pt x="108" y="195"/>
                    <a:pt x="108" y="195"/>
                  </a:cubicBezTo>
                  <a:cubicBezTo>
                    <a:pt x="108" y="195"/>
                    <a:pt x="108" y="195"/>
                    <a:pt x="108" y="195"/>
                  </a:cubicBezTo>
                  <a:cubicBezTo>
                    <a:pt x="108" y="195"/>
                    <a:pt x="108" y="195"/>
                    <a:pt x="108" y="194"/>
                  </a:cubicBezTo>
                  <a:cubicBezTo>
                    <a:pt x="108" y="194"/>
                    <a:pt x="108" y="194"/>
                    <a:pt x="108" y="194"/>
                  </a:cubicBezTo>
                  <a:cubicBezTo>
                    <a:pt x="108" y="194"/>
                    <a:pt x="109" y="194"/>
                    <a:pt x="109" y="194"/>
                  </a:cubicBezTo>
                  <a:cubicBezTo>
                    <a:pt x="109" y="194"/>
                    <a:pt x="109" y="194"/>
                    <a:pt x="109" y="194"/>
                  </a:cubicBezTo>
                  <a:cubicBezTo>
                    <a:pt x="109" y="194"/>
                    <a:pt x="109" y="193"/>
                    <a:pt x="109" y="193"/>
                  </a:cubicBezTo>
                  <a:cubicBezTo>
                    <a:pt x="109" y="193"/>
                    <a:pt x="109" y="193"/>
                    <a:pt x="109" y="193"/>
                  </a:cubicBezTo>
                  <a:cubicBezTo>
                    <a:pt x="109" y="193"/>
                    <a:pt x="109" y="193"/>
                    <a:pt x="109" y="193"/>
                  </a:cubicBezTo>
                  <a:cubicBezTo>
                    <a:pt x="109" y="193"/>
                    <a:pt x="109" y="193"/>
                    <a:pt x="110" y="193"/>
                  </a:cubicBezTo>
                  <a:cubicBezTo>
                    <a:pt x="110" y="193"/>
                    <a:pt x="110" y="193"/>
                    <a:pt x="110" y="192"/>
                  </a:cubicBezTo>
                  <a:cubicBezTo>
                    <a:pt x="110" y="192"/>
                    <a:pt x="110" y="192"/>
                    <a:pt x="110" y="192"/>
                  </a:cubicBezTo>
                  <a:cubicBezTo>
                    <a:pt x="110" y="192"/>
                    <a:pt x="111" y="192"/>
                    <a:pt x="111" y="192"/>
                  </a:cubicBezTo>
                  <a:cubicBezTo>
                    <a:pt x="111" y="192"/>
                    <a:pt x="111" y="192"/>
                    <a:pt x="111" y="192"/>
                  </a:cubicBezTo>
                  <a:cubicBezTo>
                    <a:pt x="111" y="192"/>
                    <a:pt x="111" y="192"/>
                    <a:pt x="111" y="192"/>
                  </a:cubicBezTo>
                  <a:cubicBezTo>
                    <a:pt x="111" y="192"/>
                    <a:pt x="112" y="192"/>
                    <a:pt x="112" y="192"/>
                  </a:cubicBezTo>
                  <a:cubicBezTo>
                    <a:pt x="112" y="192"/>
                    <a:pt x="112" y="192"/>
                    <a:pt x="112" y="192"/>
                  </a:cubicBezTo>
                  <a:cubicBezTo>
                    <a:pt x="112" y="192"/>
                    <a:pt x="112" y="192"/>
                    <a:pt x="112" y="192"/>
                  </a:cubicBezTo>
                  <a:cubicBezTo>
                    <a:pt x="112" y="192"/>
                    <a:pt x="112" y="192"/>
                    <a:pt x="112" y="192"/>
                  </a:cubicBezTo>
                  <a:cubicBezTo>
                    <a:pt x="112" y="192"/>
                    <a:pt x="112" y="192"/>
                    <a:pt x="112" y="192"/>
                  </a:cubicBezTo>
                  <a:cubicBezTo>
                    <a:pt x="112" y="192"/>
                    <a:pt x="112" y="191"/>
                    <a:pt x="112" y="191"/>
                  </a:cubicBezTo>
                  <a:cubicBezTo>
                    <a:pt x="112" y="191"/>
                    <a:pt x="112"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0"/>
                    <a:pt x="115" y="190"/>
                  </a:cubicBezTo>
                  <a:cubicBezTo>
                    <a:pt x="115" y="190"/>
                    <a:pt x="115" y="190"/>
                    <a:pt x="115" y="190"/>
                  </a:cubicBezTo>
                  <a:cubicBezTo>
                    <a:pt x="115" y="190"/>
                    <a:pt x="115" y="190"/>
                    <a:pt x="115" y="190"/>
                  </a:cubicBezTo>
                  <a:cubicBezTo>
                    <a:pt x="115" y="190"/>
                    <a:pt x="115" y="190"/>
                    <a:pt x="115" y="189"/>
                  </a:cubicBezTo>
                  <a:cubicBezTo>
                    <a:pt x="115" y="189"/>
                    <a:pt x="115" y="189"/>
                    <a:pt x="115" y="189"/>
                  </a:cubicBezTo>
                  <a:cubicBezTo>
                    <a:pt x="115" y="189"/>
                    <a:pt x="115" y="189"/>
                    <a:pt x="115" y="189"/>
                  </a:cubicBezTo>
                  <a:cubicBezTo>
                    <a:pt x="115" y="189"/>
                    <a:pt x="115" y="188"/>
                    <a:pt x="115" y="188"/>
                  </a:cubicBezTo>
                  <a:cubicBezTo>
                    <a:pt x="115" y="188"/>
                    <a:pt x="115" y="187"/>
                    <a:pt x="115" y="187"/>
                  </a:cubicBezTo>
                  <a:cubicBezTo>
                    <a:pt x="115" y="187"/>
                    <a:pt x="115" y="187"/>
                    <a:pt x="115" y="187"/>
                  </a:cubicBezTo>
                  <a:cubicBezTo>
                    <a:pt x="114" y="187"/>
                    <a:pt x="114" y="187"/>
                    <a:pt x="114" y="187"/>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5" y="186"/>
                    <a:pt x="115" y="186"/>
                    <a:pt x="115" y="186"/>
                  </a:cubicBezTo>
                  <a:cubicBezTo>
                    <a:pt x="115" y="186"/>
                    <a:pt x="115" y="186"/>
                    <a:pt x="115" y="186"/>
                  </a:cubicBezTo>
                  <a:cubicBezTo>
                    <a:pt x="115" y="186"/>
                    <a:pt x="115" y="186"/>
                    <a:pt x="115" y="186"/>
                  </a:cubicBezTo>
                  <a:cubicBezTo>
                    <a:pt x="115" y="186"/>
                    <a:pt x="115" y="186"/>
                    <a:pt x="115" y="186"/>
                  </a:cubicBezTo>
                  <a:cubicBezTo>
                    <a:pt x="115" y="185"/>
                    <a:pt x="115" y="185"/>
                    <a:pt x="115" y="185"/>
                  </a:cubicBezTo>
                  <a:cubicBezTo>
                    <a:pt x="115" y="185"/>
                    <a:pt x="115" y="185"/>
                    <a:pt x="115" y="185"/>
                  </a:cubicBezTo>
                  <a:cubicBezTo>
                    <a:pt x="115" y="185"/>
                    <a:pt x="115" y="185"/>
                    <a:pt x="115" y="185"/>
                  </a:cubicBezTo>
                  <a:cubicBezTo>
                    <a:pt x="115" y="185"/>
                    <a:pt x="115" y="185"/>
                    <a:pt x="115" y="185"/>
                  </a:cubicBezTo>
                  <a:cubicBezTo>
                    <a:pt x="115" y="185"/>
                    <a:pt x="116" y="185"/>
                    <a:pt x="116" y="185"/>
                  </a:cubicBezTo>
                  <a:cubicBezTo>
                    <a:pt x="116" y="185"/>
                    <a:pt x="115" y="185"/>
                    <a:pt x="115" y="185"/>
                  </a:cubicBezTo>
                  <a:cubicBezTo>
                    <a:pt x="115" y="185"/>
                    <a:pt x="116" y="184"/>
                    <a:pt x="116" y="184"/>
                  </a:cubicBezTo>
                  <a:cubicBezTo>
                    <a:pt x="116" y="184"/>
                    <a:pt x="116" y="184"/>
                    <a:pt x="116" y="184"/>
                  </a:cubicBezTo>
                  <a:cubicBezTo>
                    <a:pt x="116"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4" y="184"/>
                  </a:cubicBezTo>
                  <a:cubicBezTo>
                    <a:pt x="114" y="184"/>
                    <a:pt x="114" y="184"/>
                    <a:pt x="114" y="184"/>
                  </a:cubicBezTo>
                  <a:cubicBezTo>
                    <a:pt x="114" y="184"/>
                    <a:pt x="114" y="184"/>
                    <a:pt x="114" y="184"/>
                  </a:cubicBezTo>
                  <a:cubicBezTo>
                    <a:pt x="114" y="184"/>
                    <a:pt x="114" y="184"/>
                    <a:pt x="114" y="184"/>
                  </a:cubicBezTo>
                  <a:cubicBezTo>
                    <a:pt x="114" y="184"/>
                    <a:pt x="114" y="184"/>
                    <a:pt x="114" y="184"/>
                  </a:cubicBezTo>
                  <a:cubicBezTo>
                    <a:pt x="114" y="184"/>
                    <a:pt x="114" y="184"/>
                    <a:pt x="114" y="184"/>
                  </a:cubicBezTo>
                  <a:cubicBezTo>
                    <a:pt x="114" y="184"/>
                    <a:pt x="113" y="184"/>
                    <a:pt x="113" y="184"/>
                  </a:cubicBezTo>
                  <a:cubicBezTo>
                    <a:pt x="113" y="184"/>
                    <a:pt x="113" y="184"/>
                    <a:pt x="113" y="184"/>
                  </a:cubicBezTo>
                  <a:cubicBezTo>
                    <a:pt x="113" y="184"/>
                    <a:pt x="113" y="184"/>
                    <a:pt x="113" y="184"/>
                  </a:cubicBezTo>
                  <a:cubicBezTo>
                    <a:pt x="113" y="184"/>
                    <a:pt x="113" y="184"/>
                    <a:pt x="113" y="184"/>
                  </a:cubicBezTo>
                  <a:cubicBezTo>
                    <a:pt x="113" y="184"/>
                    <a:pt x="113" y="184"/>
                    <a:pt x="113" y="184"/>
                  </a:cubicBezTo>
                  <a:cubicBezTo>
                    <a:pt x="112" y="184"/>
                    <a:pt x="112" y="184"/>
                    <a:pt x="112" y="184"/>
                  </a:cubicBezTo>
                  <a:cubicBezTo>
                    <a:pt x="112" y="184"/>
                    <a:pt x="112" y="184"/>
                    <a:pt x="112" y="184"/>
                  </a:cubicBezTo>
                  <a:cubicBezTo>
                    <a:pt x="112" y="184"/>
                    <a:pt x="112" y="184"/>
                    <a:pt x="112" y="184"/>
                  </a:cubicBezTo>
                  <a:cubicBezTo>
                    <a:pt x="112" y="184"/>
                    <a:pt x="111" y="185"/>
                    <a:pt x="111" y="185"/>
                  </a:cubicBezTo>
                  <a:cubicBezTo>
                    <a:pt x="111" y="185"/>
                    <a:pt x="111" y="185"/>
                    <a:pt x="111" y="185"/>
                  </a:cubicBezTo>
                  <a:cubicBezTo>
                    <a:pt x="110" y="185"/>
                    <a:pt x="110" y="185"/>
                    <a:pt x="110" y="185"/>
                  </a:cubicBezTo>
                  <a:cubicBezTo>
                    <a:pt x="110" y="185"/>
                    <a:pt x="110" y="185"/>
                    <a:pt x="110" y="185"/>
                  </a:cubicBezTo>
                  <a:cubicBezTo>
                    <a:pt x="110" y="185"/>
                    <a:pt x="110" y="185"/>
                    <a:pt x="110" y="185"/>
                  </a:cubicBezTo>
                  <a:cubicBezTo>
                    <a:pt x="110" y="185"/>
                    <a:pt x="110" y="185"/>
                    <a:pt x="110" y="185"/>
                  </a:cubicBezTo>
                  <a:cubicBezTo>
                    <a:pt x="109" y="185"/>
                    <a:pt x="109" y="185"/>
                    <a:pt x="109" y="185"/>
                  </a:cubicBezTo>
                  <a:cubicBezTo>
                    <a:pt x="109" y="185"/>
                    <a:pt x="109" y="185"/>
                    <a:pt x="109" y="185"/>
                  </a:cubicBezTo>
                  <a:cubicBezTo>
                    <a:pt x="109" y="185"/>
                    <a:pt x="109" y="185"/>
                    <a:pt x="109" y="185"/>
                  </a:cubicBezTo>
                  <a:cubicBezTo>
                    <a:pt x="109" y="185"/>
                    <a:pt x="109" y="185"/>
                    <a:pt x="109" y="185"/>
                  </a:cubicBezTo>
                  <a:cubicBezTo>
                    <a:pt x="108" y="185"/>
                    <a:pt x="108" y="185"/>
                    <a:pt x="108" y="185"/>
                  </a:cubicBezTo>
                  <a:cubicBezTo>
                    <a:pt x="108" y="185"/>
                    <a:pt x="108" y="185"/>
                    <a:pt x="108" y="185"/>
                  </a:cubicBezTo>
                  <a:cubicBezTo>
                    <a:pt x="108" y="185"/>
                    <a:pt x="108" y="185"/>
                    <a:pt x="108" y="185"/>
                  </a:cubicBezTo>
                  <a:cubicBezTo>
                    <a:pt x="107" y="185"/>
                    <a:pt x="107" y="185"/>
                    <a:pt x="107" y="185"/>
                  </a:cubicBezTo>
                  <a:cubicBezTo>
                    <a:pt x="107" y="185"/>
                    <a:pt x="107" y="185"/>
                    <a:pt x="107" y="185"/>
                  </a:cubicBezTo>
                  <a:cubicBezTo>
                    <a:pt x="107" y="185"/>
                    <a:pt x="107" y="185"/>
                    <a:pt x="107" y="185"/>
                  </a:cubicBezTo>
                  <a:cubicBezTo>
                    <a:pt x="107" y="185"/>
                    <a:pt x="107" y="185"/>
                    <a:pt x="107" y="185"/>
                  </a:cubicBezTo>
                  <a:cubicBezTo>
                    <a:pt x="107" y="185"/>
                    <a:pt x="107" y="185"/>
                    <a:pt x="107" y="185"/>
                  </a:cubicBezTo>
                  <a:cubicBezTo>
                    <a:pt x="107" y="186"/>
                    <a:pt x="107" y="186"/>
                    <a:pt x="107" y="186"/>
                  </a:cubicBezTo>
                  <a:cubicBezTo>
                    <a:pt x="107" y="186"/>
                    <a:pt x="107" y="186"/>
                    <a:pt x="107" y="186"/>
                  </a:cubicBezTo>
                  <a:cubicBezTo>
                    <a:pt x="107" y="185"/>
                    <a:pt x="107" y="185"/>
                    <a:pt x="107" y="185"/>
                  </a:cubicBezTo>
                  <a:cubicBezTo>
                    <a:pt x="107" y="185"/>
                    <a:pt x="107" y="185"/>
                    <a:pt x="107"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3"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5"/>
                    <a:pt x="104" y="185"/>
                  </a:cubicBezTo>
                  <a:cubicBezTo>
                    <a:pt x="104" y="185"/>
                    <a:pt x="104" y="185"/>
                    <a:pt x="104" y="185"/>
                  </a:cubicBezTo>
                  <a:cubicBezTo>
                    <a:pt x="104" y="185"/>
                    <a:pt x="104" y="185"/>
                    <a:pt x="104" y="185"/>
                  </a:cubicBezTo>
                  <a:cubicBezTo>
                    <a:pt x="104" y="185"/>
                    <a:pt x="104" y="184"/>
                    <a:pt x="104" y="184"/>
                  </a:cubicBezTo>
                  <a:cubicBezTo>
                    <a:pt x="104" y="184"/>
                    <a:pt x="104" y="184"/>
                    <a:pt x="104" y="184"/>
                  </a:cubicBezTo>
                  <a:cubicBezTo>
                    <a:pt x="103" y="184"/>
                    <a:pt x="103" y="184"/>
                    <a:pt x="103" y="185"/>
                  </a:cubicBezTo>
                  <a:cubicBezTo>
                    <a:pt x="103" y="185"/>
                    <a:pt x="103" y="185"/>
                    <a:pt x="103" y="185"/>
                  </a:cubicBezTo>
                  <a:cubicBezTo>
                    <a:pt x="103" y="185"/>
                    <a:pt x="103" y="185"/>
                    <a:pt x="103" y="185"/>
                  </a:cubicBezTo>
                  <a:cubicBezTo>
                    <a:pt x="103" y="185"/>
                    <a:pt x="103" y="185"/>
                    <a:pt x="103" y="185"/>
                  </a:cubicBezTo>
                  <a:cubicBezTo>
                    <a:pt x="103" y="185"/>
                    <a:pt x="103" y="185"/>
                    <a:pt x="103" y="185"/>
                  </a:cubicBezTo>
                  <a:cubicBezTo>
                    <a:pt x="103" y="185"/>
                    <a:pt x="103" y="185"/>
                    <a:pt x="103" y="185"/>
                  </a:cubicBezTo>
                  <a:cubicBezTo>
                    <a:pt x="103" y="184"/>
                    <a:pt x="103" y="184"/>
                    <a:pt x="103" y="184"/>
                  </a:cubicBezTo>
                  <a:cubicBezTo>
                    <a:pt x="103" y="184"/>
                    <a:pt x="103" y="184"/>
                    <a:pt x="103" y="184"/>
                  </a:cubicBezTo>
                  <a:cubicBezTo>
                    <a:pt x="103" y="184"/>
                    <a:pt x="103" y="184"/>
                    <a:pt x="103" y="184"/>
                  </a:cubicBezTo>
                  <a:cubicBezTo>
                    <a:pt x="103" y="184"/>
                    <a:pt x="103" y="185"/>
                    <a:pt x="103" y="185"/>
                  </a:cubicBezTo>
                  <a:cubicBezTo>
                    <a:pt x="103" y="185"/>
                    <a:pt x="103" y="185"/>
                    <a:pt x="103" y="185"/>
                  </a:cubicBezTo>
                  <a:cubicBezTo>
                    <a:pt x="103" y="185"/>
                    <a:pt x="102" y="185"/>
                    <a:pt x="102" y="185"/>
                  </a:cubicBezTo>
                  <a:cubicBezTo>
                    <a:pt x="103" y="185"/>
                    <a:pt x="102" y="185"/>
                    <a:pt x="102" y="185"/>
                  </a:cubicBezTo>
                  <a:cubicBezTo>
                    <a:pt x="102" y="185"/>
                    <a:pt x="102" y="185"/>
                    <a:pt x="102" y="185"/>
                  </a:cubicBezTo>
                  <a:cubicBezTo>
                    <a:pt x="102" y="185"/>
                    <a:pt x="102" y="185"/>
                    <a:pt x="102" y="185"/>
                  </a:cubicBezTo>
                  <a:cubicBezTo>
                    <a:pt x="102" y="185"/>
                    <a:pt x="103" y="185"/>
                    <a:pt x="103" y="185"/>
                  </a:cubicBezTo>
                  <a:cubicBezTo>
                    <a:pt x="103" y="184"/>
                    <a:pt x="103" y="184"/>
                    <a:pt x="103" y="184"/>
                  </a:cubicBezTo>
                  <a:cubicBezTo>
                    <a:pt x="102" y="185"/>
                    <a:pt x="102" y="185"/>
                    <a:pt x="102" y="185"/>
                  </a:cubicBezTo>
                  <a:cubicBezTo>
                    <a:pt x="102" y="185"/>
                    <a:pt x="102" y="184"/>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4"/>
                    <a:pt x="102" y="184"/>
                    <a:pt x="102" y="184"/>
                  </a:cubicBezTo>
                  <a:cubicBezTo>
                    <a:pt x="102" y="184"/>
                    <a:pt x="102" y="184"/>
                    <a:pt x="102" y="184"/>
                  </a:cubicBezTo>
                  <a:cubicBezTo>
                    <a:pt x="102" y="185"/>
                    <a:pt x="102" y="185"/>
                    <a:pt x="102" y="185"/>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5"/>
                    <a:pt x="101" y="185"/>
                  </a:cubicBezTo>
                  <a:cubicBezTo>
                    <a:pt x="101" y="185"/>
                    <a:pt x="101" y="185"/>
                    <a:pt x="101" y="185"/>
                  </a:cubicBezTo>
                  <a:cubicBezTo>
                    <a:pt x="101" y="185"/>
                    <a:pt x="101" y="185"/>
                    <a:pt x="101" y="185"/>
                  </a:cubicBezTo>
                  <a:cubicBezTo>
                    <a:pt x="101" y="185"/>
                    <a:pt x="101" y="184"/>
                    <a:pt x="101" y="184"/>
                  </a:cubicBezTo>
                  <a:cubicBezTo>
                    <a:pt x="100" y="184"/>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4"/>
                  </a:cubicBezTo>
                  <a:cubicBezTo>
                    <a:pt x="100" y="184"/>
                    <a:pt x="101" y="184"/>
                    <a:pt x="101" y="184"/>
                  </a:cubicBezTo>
                  <a:cubicBezTo>
                    <a:pt x="101" y="184"/>
                    <a:pt x="101" y="184"/>
                    <a:pt x="101" y="185"/>
                  </a:cubicBezTo>
                  <a:cubicBezTo>
                    <a:pt x="101" y="185"/>
                    <a:pt x="101" y="185"/>
                    <a:pt x="101" y="185"/>
                  </a:cubicBezTo>
                  <a:cubicBezTo>
                    <a:pt x="101" y="185"/>
                    <a:pt x="101" y="185"/>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3" y="184"/>
                    <a:pt x="103" y="184"/>
                    <a:pt x="103" y="184"/>
                  </a:cubicBezTo>
                  <a:cubicBezTo>
                    <a:pt x="103" y="184"/>
                    <a:pt x="103" y="184"/>
                    <a:pt x="103" y="184"/>
                  </a:cubicBezTo>
                  <a:cubicBezTo>
                    <a:pt x="103"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3"/>
                    <a:pt x="102" y="183"/>
                    <a:pt x="102" y="183"/>
                  </a:cubicBezTo>
                  <a:cubicBezTo>
                    <a:pt x="102" y="183"/>
                    <a:pt x="102" y="183"/>
                    <a:pt x="102" y="183"/>
                  </a:cubicBezTo>
                  <a:cubicBezTo>
                    <a:pt x="102" y="183"/>
                    <a:pt x="102" y="183"/>
                    <a:pt x="102" y="183"/>
                  </a:cubicBezTo>
                  <a:cubicBezTo>
                    <a:pt x="103" y="183"/>
                    <a:pt x="103" y="183"/>
                    <a:pt x="103" y="183"/>
                  </a:cubicBezTo>
                  <a:cubicBezTo>
                    <a:pt x="102" y="183"/>
                    <a:pt x="102" y="183"/>
                    <a:pt x="102" y="183"/>
                  </a:cubicBezTo>
                  <a:cubicBezTo>
                    <a:pt x="102" y="183"/>
                    <a:pt x="102" y="183"/>
                    <a:pt x="102"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4" y="183"/>
                    <a:pt x="104" y="183"/>
                    <a:pt x="104" y="183"/>
                  </a:cubicBezTo>
                  <a:cubicBezTo>
                    <a:pt x="104" y="183"/>
                    <a:pt x="104" y="183"/>
                    <a:pt x="104" y="183"/>
                  </a:cubicBezTo>
                  <a:cubicBezTo>
                    <a:pt x="104" y="183"/>
                    <a:pt x="104" y="183"/>
                    <a:pt x="104" y="183"/>
                  </a:cubicBezTo>
                  <a:cubicBezTo>
                    <a:pt x="104" y="183"/>
                    <a:pt x="104" y="183"/>
                    <a:pt x="104" y="183"/>
                  </a:cubicBezTo>
                  <a:cubicBezTo>
                    <a:pt x="104" y="183"/>
                    <a:pt x="104" y="183"/>
                    <a:pt x="104" y="183"/>
                  </a:cubicBezTo>
                  <a:cubicBezTo>
                    <a:pt x="104" y="183"/>
                    <a:pt x="104" y="182"/>
                    <a:pt x="104" y="182"/>
                  </a:cubicBezTo>
                  <a:cubicBezTo>
                    <a:pt x="104" y="182"/>
                    <a:pt x="104" y="182"/>
                    <a:pt x="104"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0" y="182"/>
                    <a:pt x="100" y="182"/>
                  </a:cubicBezTo>
                  <a:cubicBezTo>
                    <a:pt x="100" y="182"/>
                    <a:pt x="100" y="182"/>
                    <a:pt x="100" y="182"/>
                  </a:cubicBezTo>
                  <a:cubicBezTo>
                    <a:pt x="100" y="182"/>
                    <a:pt x="100" y="182"/>
                    <a:pt x="100" y="182"/>
                  </a:cubicBezTo>
                  <a:cubicBezTo>
                    <a:pt x="100" y="182"/>
                    <a:pt x="100" y="182"/>
                    <a:pt x="100" y="182"/>
                  </a:cubicBezTo>
                  <a:cubicBezTo>
                    <a:pt x="100" y="183"/>
                    <a:pt x="100" y="183"/>
                    <a:pt x="100" y="183"/>
                  </a:cubicBezTo>
                  <a:cubicBezTo>
                    <a:pt x="100" y="183"/>
                    <a:pt x="100" y="183"/>
                    <a:pt x="100" y="183"/>
                  </a:cubicBezTo>
                  <a:cubicBezTo>
                    <a:pt x="100" y="183"/>
                    <a:pt x="100" y="183"/>
                    <a:pt x="100" y="183"/>
                  </a:cubicBezTo>
                  <a:cubicBezTo>
                    <a:pt x="100" y="183"/>
                    <a:pt x="100" y="183"/>
                    <a:pt x="100" y="183"/>
                  </a:cubicBezTo>
                  <a:cubicBezTo>
                    <a:pt x="100" y="183"/>
                    <a:pt x="100" y="183"/>
                    <a:pt x="100" y="183"/>
                  </a:cubicBezTo>
                  <a:cubicBezTo>
                    <a:pt x="100" y="183"/>
                    <a:pt x="100"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6" y="183"/>
                    <a:pt x="96" y="183"/>
                    <a:pt x="96" y="183"/>
                  </a:cubicBezTo>
                  <a:cubicBezTo>
                    <a:pt x="96" y="183"/>
                    <a:pt x="96" y="183"/>
                    <a:pt x="96" y="183"/>
                  </a:cubicBezTo>
                  <a:cubicBezTo>
                    <a:pt x="96" y="183"/>
                    <a:pt x="96" y="183"/>
                    <a:pt x="96" y="183"/>
                  </a:cubicBezTo>
                  <a:cubicBezTo>
                    <a:pt x="96" y="183"/>
                    <a:pt x="96" y="183"/>
                    <a:pt x="96" y="183"/>
                  </a:cubicBezTo>
                  <a:cubicBezTo>
                    <a:pt x="96" y="182"/>
                    <a:pt x="96" y="182"/>
                    <a:pt x="96" y="182"/>
                  </a:cubicBezTo>
                  <a:cubicBezTo>
                    <a:pt x="96" y="182"/>
                    <a:pt x="96" y="182"/>
                    <a:pt x="96" y="182"/>
                  </a:cubicBezTo>
                  <a:cubicBezTo>
                    <a:pt x="96" y="182"/>
                    <a:pt x="96" y="182"/>
                    <a:pt x="96" y="182"/>
                  </a:cubicBezTo>
                  <a:cubicBezTo>
                    <a:pt x="96" y="182"/>
                    <a:pt x="96"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2" y="182"/>
                    <a:pt x="92" y="182"/>
                  </a:cubicBezTo>
                  <a:cubicBezTo>
                    <a:pt x="92"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1"/>
                    <a:pt x="94" y="181"/>
                  </a:cubicBezTo>
                  <a:cubicBezTo>
                    <a:pt x="95" y="181"/>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6" y="182"/>
                    <a:pt x="96" y="182"/>
                    <a:pt x="96" y="182"/>
                  </a:cubicBezTo>
                  <a:cubicBezTo>
                    <a:pt x="96" y="182"/>
                    <a:pt x="96" y="182"/>
                    <a:pt x="96" y="182"/>
                  </a:cubicBezTo>
                  <a:cubicBezTo>
                    <a:pt x="96" y="182"/>
                    <a:pt x="96" y="182"/>
                    <a:pt x="96" y="182"/>
                  </a:cubicBezTo>
                  <a:cubicBezTo>
                    <a:pt x="96" y="182"/>
                    <a:pt x="96" y="182"/>
                    <a:pt x="96" y="182"/>
                  </a:cubicBezTo>
                  <a:cubicBezTo>
                    <a:pt x="96" y="182"/>
                    <a:pt x="96" y="182"/>
                    <a:pt x="96" y="182"/>
                  </a:cubicBezTo>
                  <a:cubicBezTo>
                    <a:pt x="96" y="183"/>
                    <a:pt x="96" y="183"/>
                    <a:pt x="96"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2"/>
                    <a:pt x="97"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9"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9" y="183"/>
                    <a:pt x="99" y="182"/>
                    <a:pt x="99" y="182"/>
                  </a:cubicBezTo>
                  <a:cubicBezTo>
                    <a:pt x="99" y="182"/>
                    <a:pt x="99" y="182"/>
                    <a:pt x="99" y="182"/>
                  </a:cubicBezTo>
                  <a:cubicBezTo>
                    <a:pt x="99" y="182"/>
                    <a:pt x="99" y="182"/>
                    <a:pt x="99" y="182"/>
                  </a:cubicBezTo>
                  <a:cubicBezTo>
                    <a:pt x="99"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1" y="182"/>
                    <a:pt x="101" y="182"/>
                    <a:pt x="101" y="182"/>
                  </a:cubicBezTo>
                  <a:cubicBezTo>
                    <a:pt x="101" y="182"/>
                    <a:pt x="101" y="182"/>
                    <a:pt x="101" y="182"/>
                  </a:cubicBezTo>
                  <a:cubicBezTo>
                    <a:pt x="101" y="182"/>
                    <a:pt x="101" y="182"/>
                    <a:pt x="101" y="182"/>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0"/>
                    <a:pt x="101" y="181"/>
                  </a:cubicBezTo>
                  <a:cubicBezTo>
                    <a:pt x="101" y="181"/>
                    <a:pt x="101" y="181"/>
                    <a:pt x="101" y="181"/>
                  </a:cubicBezTo>
                  <a:cubicBezTo>
                    <a:pt x="101" y="181"/>
                    <a:pt x="102" y="181"/>
                    <a:pt x="102" y="181"/>
                  </a:cubicBezTo>
                  <a:cubicBezTo>
                    <a:pt x="102" y="181"/>
                    <a:pt x="102" y="181"/>
                    <a:pt x="102" y="181"/>
                  </a:cubicBezTo>
                  <a:cubicBezTo>
                    <a:pt x="102" y="181"/>
                    <a:pt x="102" y="181"/>
                    <a:pt x="102" y="181"/>
                  </a:cubicBezTo>
                  <a:cubicBezTo>
                    <a:pt x="102" y="181"/>
                    <a:pt x="102" y="181"/>
                    <a:pt x="102" y="181"/>
                  </a:cubicBezTo>
                  <a:cubicBezTo>
                    <a:pt x="102" y="181"/>
                    <a:pt x="102" y="181"/>
                    <a:pt x="102" y="181"/>
                  </a:cubicBezTo>
                  <a:cubicBezTo>
                    <a:pt x="103" y="181"/>
                    <a:pt x="103" y="181"/>
                    <a:pt x="103" y="181"/>
                  </a:cubicBezTo>
                  <a:cubicBezTo>
                    <a:pt x="103" y="181"/>
                    <a:pt x="103" y="181"/>
                    <a:pt x="103" y="181"/>
                  </a:cubicBezTo>
                  <a:cubicBezTo>
                    <a:pt x="103" y="181"/>
                    <a:pt x="102" y="181"/>
                    <a:pt x="102" y="181"/>
                  </a:cubicBezTo>
                  <a:cubicBezTo>
                    <a:pt x="103" y="181"/>
                    <a:pt x="103" y="181"/>
                    <a:pt x="103" y="181"/>
                  </a:cubicBezTo>
                  <a:cubicBezTo>
                    <a:pt x="103" y="181"/>
                    <a:pt x="103" y="181"/>
                    <a:pt x="103" y="181"/>
                  </a:cubicBezTo>
                  <a:cubicBezTo>
                    <a:pt x="103" y="181"/>
                    <a:pt x="103" y="181"/>
                    <a:pt x="103" y="181"/>
                  </a:cubicBezTo>
                  <a:cubicBezTo>
                    <a:pt x="103" y="181"/>
                    <a:pt x="103" y="181"/>
                    <a:pt x="103" y="181"/>
                  </a:cubicBezTo>
                  <a:cubicBezTo>
                    <a:pt x="103" y="181"/>
                    <a:pt x="103" y="181"/>
                    <a:pt x="103" y="181"/>
                  </a:cubicBezTo>
                  <a:cubicBezTo>
                    <a:pt x="103" y="181"/>
                    <a:pt x="104" y="181"/>
                    <a:pt x="104" y="181"/>
                  </a:cubicBezTo>
                  <a:cubicBezTo>
                    <a:pt x="104" y="181"/>
                    <a:pt x="104" y="181"/>
                    <a:pt x="104" y="181"/>
                  </a:cubicBezTo>
                  <a:cubicBezTo>
                    <a:pt x="104" y="181"/>
                    <a:pt x="104" y="181"/>
                    <a:pt x="104" y="181"/>
                  </a:cubicBezTo>
                  <a:cubicBezTo>
                    <a:pt x="104" y="181"/>
                    <a:pt x="104" y="181"/>
                    <a:pt x="104" y="181"/>
                  </a:cubicBezTo>
                  <a:cubicBezTo>
                    <a:pt x="104" y="181"/>
                    <a:pt x="104" y="181"/>
                    <a:pt x="105" y="181"/>
                  </a:cubicBezTo>
                  <a:cubicBezTo>
                    <a:pt x="105" y="181"/>
                    <a:pt x="105" y="181"/>
                    <a:pt x="105" y="181"/>
                  </a:cubicBezTo>
                  <a:cubicBezTo>
                    <a:pt x="105" y="181"/>
                    <a:pt x="105" y="181"/>
                    <a:pt x="105" y="181"/>
                  </a:cubicBezTo>
                  <a:cubicBezTo>
                    <a:pt x="105" y="181"/>
                    <a:pt x="105" y="181"/>
                    <a:pt x="105" y="181"/>
                  </a:cubicBezTo>
                  <a:cubicBezTo>
                    <a:pt x="105" y="181"/>
                    <a:pt x="105" y="181"/>
                    <a:pt x="105" y="180"/>
                  </a:cubicBezTo>
                  <a:cubicBezTo>
                    <a:pt x="106" y="180"/>
                    <a:pt x="106" y="180"/>
                    <a:pt x="106" y="180"/>
                  </a:cubicBezTo>
                  <a:cubicBezTo>
                    <a:pt x="106" y="180"/>
                    <a:pt x="106" y="180"/>
                    <a:pt x="106" y="180"/>
                  </a:cubicBezTo>
                  <a:cubicBezTo>
                    <a:pt x="106" y="180"/>
                    <a:pt x="106" y="180"/>
                    <a:pt x="106" y="180"/>
                  </a:cubicBezTo>
                  <a:cubicBezTo>
                    <a:pt x="106" y="180"/>
                    <a:pt x="105" y="180"/>
                    <a:pt x="105" y="180"/>
                  </a:cubicBezTo>
                  <a:cubicBezTo>
                    <a:pt x="105" y="180"/>
                    <a:pt x="105" y="180"/>
                    <a:pt x="105" y="180"/>
                  </a:cubicBezTo>
                  <a:cubicBezTo>
                    <a:pt x="105" y="180"/>
                    <a:pt x="105" y="180"/>
                    <a:pt x="105" y="180"/>
                  </a:cubicBezTo>
                  <a:cubicBezTo>
                    <a:pt x="105" y="180"/>
                    <a:pt x="105" y="180"/>
                    <a:pt x="105" y="180"/>
                  </a:cubicBezTo>
                  <a:cubicBezTo>
                    <a:pt x="105" y="180"/>
                    <a:pt x="105" y="180"/>
                    <a:pt x="105" y="180"/>
                  </a:cubicBezTo>
                  <a:cubicBezTo>
                    <a:pt x="105" y="180"/>
                    <a:pt x="105" y="180"/>
                    <a:pt x="105" y="180"/>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5" y="179"/>
                    <a:pt x="105" y="179"/>
                    <a:pt x="105" y="179"/>
                  </a:cubicBezTo>
                  <a:cubicBezTo>
                    <a:pt x="105" y="179"/>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4"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4" y="178"/>
                    <a:pt x="104" y="178"/>
                    <a:pt x="103" y="178"/>
                  </a:cubicBezTo>
                  <a:cubicBezTo>
                    <a:pt x="103" y="178"/>
                    <a:pt x="103" y="178"/>
                    <a:pt x="103" y="178"/>
                  </a:cubicBezTo>
                  <a:cubicBezTo>
                    <a:pt x="103" y="178"/>
                    <a:pt x="103" y="178"/>
                    <a:pt x="103" y="178"/>
                  </a:cubicBezTo>
                  <a:cubicBezTo>
                    <a:pt x="103" y="178"/>
                    <a:pt x="103" y="178"/>
                    <a:pt x="103" y="178"/>
                  </a:cubicBezTo>
                  <a:cubicBezTo>
                    <a:pt x="103" y="178"/>
                    <a:pt x="103" y="178"/>
                    <a:pt x="103" y="178"/>
                  </a:cubicBezTo>
                  <a:cubicBezTo>
                    <a:pt x="103" y="178"/>
                    <a:pt x="103" y="178"/>
                    <a:pt x="103"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5" y="178"/>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6" y="178"/>
                  </a:cubicBezTo>
                  <a:cubicBezTo>
                    <a:pt x="106" y="178"/>
                    <a:pt x="106" y="178"/>
                    <a:pt x="106" y="178"/>
                  </a:cubicBezTo>
                  <a:cubicBezTo>
                    <a:pt x="106" y="178"/>
                    <a:pt x="106" y="178"/>
                    <a:pt x="106" y="178"/>
                  </a:cubicBezTo>
                  <a:cubicBezTo>
                    <a:pt x="106" y="178"/>
                    <a:pt x="106" y="178"/>
                    <a:pt x="106" y="178"/>
                  </a:cubicBezTo>
                  <a:cubicBezTo>
                    <a:pt x="106" y="178"/>
                    <a:pt x="107" y="178"/>
                    <a:pt x="107" y="178"/>
                  </a:cubicBezTo>
                  <a:cubicBezTo>
                    <a:pt x="107" y="178"/>
                    <a:pt x="107" y="178"/>
                    <a:pt x="107" y="178"/>
                  </a:cubicBezTo>
                  <a:cubicBezTo>
                    <a:pt x="107" y="178"/>
                    <a:pt x="107" y="178"/>
                    <a:pt x="107" y="178"/>
                  </a:cubicBezTo>
                  <a:cubicBezTo>
                    <a:pt x="107" y="178"/>
                    <a:pt x="107" y="178"/>
                    <a:pt x="107" y="178"/>
                  </a:cubicBezTo>
                  <a:cubicBezTo>
                    <a:pt x="107" y="178"/>
                    <a:pt x="107" y="178"/>
                    <a:pt x="107" y="178"/>
                  </a:cubicBezTo>
                  <a:cubicBezTo>
                    <a:pt x="107" y="178"/>
                    <a:pt x="107" y="178"/>
                    <a:pt x="107" y="178"/>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6"/>
                    <a:pt x="107" y="176"/>
                  </a:cubicBezTo>
                  <a:cubicBezTo>
                    <a:pt x="107" y="176"/>
                    <a:pt x="107" y="176"/>
                    <a:pt x="107" y="176"/>
                  </a:cubicBezTo>
                  <a:cubicBezTo>
                    <a:pt x="107" y="176"/>
                    <a:pt x="107" y="176"/>
                    <a:pt x="107" y="176"/>
                  </a:cubicBezTo>
                  <a:cubicBezTo>
                    <a:pt x="107" y="176"/>
                    <a:pt x="107" y="176"/>
                    <a:pt x="107" y="176"/>
                  </a:cubicBezTo>
                  <a:cubicBezTo>
                    <a:pt x="107" y="176"/>
                    <a:pt x="107" y="176"/>
                    <a:pt x="107" y="176"/>
                  </a:cubicBezTo>
                  <a:cubicBezTo>
                    <a:pt x="107" y="176"/>
                    <a:pt x="107" y="176"/>
                    <a:pt x="107" y="176"/>
                  </a:cubicBezTo>
                  <a:cubicBezTo>
                    <a:pt x="107" y="175"/>
                    <a:pt x="107" y="175"/>
                    <a:pt x="107" y="175"/>
                  </a:cubicBezTo>
                  <a:cubicBezTo>
                    <a:pt x="107" y="175"/>
                    <a:pt x="107" y="175"/>
                    <a:pt x="107" y="175"/>
                  </a:cubicBezTo>
                  <a:cubicBezTo>
                    <a:pt x="107" y="175"/>
                    <a:pt x="107" y="175"/>
                    <a:pt x="107" y="175"/>
                  </a:cubicBezTo>
                  <a:cubicBezTo>
                    <a:pt x="107" y="175"/>
                    <a:pt x="107" y="175"/>
                    <a:pt x="107" y="175"/>
                  </a:cubicBezTo>
                  <a:cubicBezTo>
                    <a:pt x="107" y="175"/>
                    <a:pt x="107" y="175"/>
                    <a:pt x="107" y="175"/>
                  </a:cubicBezTo>
                  <a:cubicBezTo>
                    <a:pt x="107" y="175"/>
                    <a:pt x="106" y="175"/>
                    <a:pt x="106" y="175"/>
                  </a:cubicBezTo>
                  <a:cubicBezTo>
                    <a:pt x="106" y="175"/>
                    <a:pt x="106" y="176"/>
                    <a:pt x="106" y="176"/>
                  </a:cubicBezTo>
                  <a:cubicBezTo>
                    <a:pt x="106" y="176"/>
                    <a:pt x="106" y="176"/>
                    <a:pt x="106" y="176"/>
                  </a:cubicBezTo>
                  <a:cubicBezTo>
                    <a:pt x="106" y="176"/>
                    <a:pt x="106" y="176"/>
                    <a:pt x="106" y="176"/>
                  </a:cubicBezTo>
                  <a:cubicBezTo>
                    <a:pt x="106" y="176"/>
                    <a:pt x="106" y="176"/>
                    <a:pt x="106" y="176"/>
                  </a:cubicBezTo>
                  <a:cubicBezTo>
                    <a:pt x="106" y="176"/>
                    <a:pt x="106" y="176"/>
                    <a:pt x="106" y="176"/>
                  </a:cubicBezTo>
                  <a:cubicBezTo>
                    <a:pt x="106" y="176"/>
                    <a:pt x="106" y="176"/>
                    <a:pt x="106"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4" y="176"/>
                    <a:pt x="104" y="176"/>
                  </a:cubicBezTo>
                  <a:cubicBezTo>
                    <a:pt x="105" y="177"/>
                    <a:pt x="105" y="177"/>
                    <a:pt x="105" y="177"/>
                  </a:cubicBezTo>
                  <a:cubicBezTo>
                    <a:pt x="105" y="177"/>
                    <a:pt x="104" y="176"/>
                    <a:pt x="104" y="176"/>
                  </a:cubicBezTo>
                  <a:cubicBezTo>
                    <a:pt x="104" y="176"/>
                    <a:pt x="104" y="177"/>
                    <a:pt x="104" y="177"/>
                  </a:cubicBezTo>
                  <a:cubicBezTo>
                    <a:pt x="104" y="177"/>
                    <a:pt x="104" y="177"/>
                    <a:pt x="104" y="177"/>
                  </a:cubicBezTo>
                  <a:cubicBezTo>
                    <a:pt x="104" y="177"/>
                    <a:pt x="104" y="177"/>
                    <a:pt x="104" y="177"/>
                  </a:cubicBezTo>
                  <a:cubicBezTo>
                    <a:pt x="104" y="177"/>
                    <a:pt x="104" y="177"/>
                    <a:pt x="104" y="177"/>
                  </a:cubicBezTo>
                  <a:cubicBezTo>
                    <a:pt x="104" y="177"/>
                    <a:pt x="104" y="177"/>
                    <a:pt x="104" y="177"/>
                  </a:cubicBezTo>
                  <a:cubicBezTo>
                    <a:pt x="104" y="177"/>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4" y="176"/>
                    <a:pt x="104" y="176"/>
                  </a:cubicBezTo>
                  <a:cubicBezTo>
                    <a:pt x="104" y="176"/>
                    <a:pt x="104" y="176"/>
                    <a:pt x="104" y="176"/>
                  </a:cubicBezTo>
                  <a:cubicBezTo>
                    <a:pt x="104" y="176"/>
                    <a:pt x="103"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5"/>
                    <a:pt x="105" y="175"/>
                    <a:pt x="105" y="175"/>
                  </a:cubicBezTo>
                  <a:cubicBezTo>
                    <a:pt x="105" y="176"/>
                    <a:pt x="105" y="176"/>
                    <a:pt x="105" y="176"/>
                  </a:cubicBezTo>
                  <a:cubicBezTo>
                    <a:pt x="105" y="176"/>
                    <a:pt x="105" y="176"/>
                    <a:pt x="105" y="176"/>
                  </a:cubicBezTo>
                  <a:cubicBezTo>
                    <a:pt x="105" y="176"/>
                    <a:pt x="105" y="176"/>
                    <a:pt x="105" y="176"/>
                  </a:cubicBezTo>
                  <a:cubicBezTo>
                    <a:pt x="105" y="175"/>
                    <a:pt x="105" y="175"/>
                    <a:pt x="105" y="175"/>
                  </a:cubicBezTo>
                  <a:cubicBezTo>
                    <a:pt x="105" y="175"/>
                    <a:pt x="105" y="175"/>
                    <a:pt x="105" y="175"/>
                  </a:cubicBezTo>
                  <a:cubicBezTo>
                    <a:pt x="105" y="175"/>
                    <a:pt x="105" y="175"/>
                    <a:pt x="105" y="175"/>
                  </a:cubicBezTo>
                  <a:cubicBezTo>
                    <a:pt x="105" y="175"/>
                    <a:pt x="105" y="175"/>
                    <a:pt x="105" y="176"/>
                  </a:cubicBezTo>
                  <a:cubicBezTo>
                    <a:pt x="105" y="176"/>
                    <a:pt x="105" y="176"/>
                    <a:pt x="105" y="176"/>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5" y="175"/>
                    <a:pt x="105" y="175"/>
                    <a:pt x="105" y="175"/>
                  </a:cubicBezTo>
                  <a:cubicBezTo>
                    <a:pt x="105" y="175"/>
                    <a:pt x="105"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5" y="174"/>
                    <a:pt x="105" y="174"/>
                    <a:pt x="105" y="174"/>
                  </a:cubicBezTo>
                  <a:cubicBezTo>
                    <a:pt x="105" y="174"/>
                    <a:pt x="106" y="174"/>
                    <a:pt x="106" y="174"/>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6" y="175"/>
                    <a:pt x="106" y="175"/>
                    <a:pt x="106" y="175"/>
                  </a:cubicBezTo>
                  <a:cubicBezTo>
                    <a:pt x="106" y="175"/>
                    <a:pt x="106" y="174"/>
                    <a:pt x="106" y="174"/>
                  </a:cubicBezTo>
                  <a:cubicBezTo>
                    <a:pt x="106" y="174"/>
                    <a:pt x="106" y="174"/>
                    <a:pt x="106" y="174"/>
                  </a:cubicBezTo>
                  <a:cubicBezTo>
                    <a:pt x="106" y="174"/>
                    <a:pt x="106" y="174"/>
                    <a:pt x="106"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8" y="174"/>
                    <a:pt x="108" y="174"/>
                  </a:cubicBezTo>
                  <a:cubicBezTo>
                    <a:pt x="108" y="174"/>
                    <a:pt x="108" y="174"/>
                    <a:pt x="108" y="174"/>
                  </a:cubicBezTo>
                  <a:cubicBezTo>
                    <a:pt x="108" y="174"/>
                    <a:pt x="108" y="174"/>
                    <a:pt x="108" y="174"/>
                  </a:cubicBezTo>
                  <a:cubicBezTo>
                    <a:pt x="108" y="174"/>
                    <a:pt x="108" y="174"/>
                    <a:pt x="108" y="174"/>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7" y="173"/>
                    <a:pt x="107" y="173"/>
                    <a:pt x="107" y="173"/>
                  </a:cubicBezTo>
                  <a:cubicBezTo>
                    <a:pt x="107" y="173"/>
                    <a:pt x="107" y="173"/>
                    <a:pt x="107" y="173"/>
                  </a:cubicBezTo>
                  <a:cubicBezTo>
                    <a:pt x="107" y="173"/>
                    <a:pt x="107" y="172"/>
                    <a:pt x="107" y="172"/>
                  </a:cubicBezTo>
                  <a:cubicBezTo>
                    <a:pt x="107" y="172"/>
                    <a:pt x="107" y="172"/>
                    <a:pt x="107" y="172"/>
                  </a:cubicBezTo>
                  <a:cubicBezTo>
                    <a:pt x="107" y="172"/>
                    <a:pt x="107" y="172"/>
                    <a:pt x="107" y="172"/>
                  </a:cubicBezTo>
                  <a:cubicBezTo>
                    <a:pt x="107" y="172"/>
                    <a:pt x="107" y="172"/>
                    <a:pt x="107" y="173"/>
                  </a:cubicBezTo>
                  <a:cubicBezTo>
                    <a:pt x="107" y="173"/>
                    <a:pt x="107" y="173"/>
                    <a:pt x="107" y="173"/>
                  </a:cubicBezTo>
                  <a:cubicBezTo>
                    <a:pt x="107"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4"/>
                    <a:pt x="108" y="174"/>
                    <a:pt x="108" y="174"/>
                  </a:cubicBezTo>
                  <a:cubicBezTo>
                    <a:pt x="108" y="174"/>
                    <a:pt x="108" y="174"/>
                    <a:pt x="108" y="174"/>
                  </a:cubicBezTo>
                  <a:cubicBezTo>
                    <a:pt x="108" y="174"/>
                    <a:pt x="108" y="174"/>
                    <a:pt x="108" y="174"/>
                  </a:cubicBezTo>
                  <a:cubicBezTo>
                    <a:pt x="108" y="174"/>
                    <a:pt x="108" y="174"/>
                    <a:pt x="108" y="174"/>
                  </a:cubicBezTo>
                  <a:cubicBezTo>
                    <a:pt x="109" y="174"/>
                    <a:pt x="109" y="174"/>
                    <a:pt x="109" y="174"/>
                  </a:cubicBezTo>
                  <a:cubicBezTo>
                    <a:pt x="109" y="174"/>
                    <a:pt x="109" y="174"/>
                    <a:pt x="109" y="174"/>
                  </a:cubicBezTo>
                  <a:cubicBezTo>
                    <a:pt x="109" y="174"/>
                    <a:pt x="109" y="174"/>
                    <a:pt x="109" y="174"/>
                  </a:cubicBezTo>
                  <a:cubicBezTo>
                    <a:pt x="109" y="174"/>
                    <a:pt x="109" y="174"/>
                    <a:pt x="109" y="174"/>
                  </a:cubicBezTo>
                  <a:cubicBezTo>
                    <a:pt x="109" y="174"/>
                    <a:pt x="108" y="174"/>
                    <a:pt x="108" y="174"/>
                  </a:cubicBezTo>
                  <a:cubicBezTo>
                    <a:pt x="108" y="174"/>
                    <a:pt x="108" y="174"/>
                    <a:pt x="108" y="174"/>
                  </a:cubicBezTo>
                  <a:cubicBezTo>
                    <a:pt x="108" y="174"/>
                    <a:pt x="108" y="174"/>
                    <a:pt x="108" y="174"/>
                  </a:cubicBezTo>
                  <a:cubicBezTo>
                    <a:pt x="108" y="174"/>
                    <a:pt x="108" y="174"/>
                    <a:pt x="108" y="174"/>
                  </a:cubicBezTo>
                  <a:cubicBezTo>
                    <a:pt x="109" y="174"/>
                    <a:pt x="109" y="174"/>
                    <a:pt x="109" y="174"/>
                  </a:cubicBezTo>
                  <a:cubicBezTo>
                    <a:pt x="109" y="174"/>
                    <a:pt x="109" y="174"/>
                    <a:pt x="109" y="174"/>
                  </a:cubicBezTo>
                  <a:cubicBezTo>
                    <a:pt x="109" y="174"/>
                    <a:pt x="109" y="174"/>
                    <a:pt x="109" y="174"/>
                  </a:cubicBezTo>
                  <a:cubicBezTo>
                    <a:pt x="108" y="174"/>
                    <a:pt x="108" y="174"/>
                    <a:pt x="108" y="174"/>
                  </a:cubicBezTo>
                  <a:cubicBezTo>
                    <a:pt x="108" y="174"/>
                    <a:pt x="108" y="174"/>
                    <a:pt x="108" y="174"/>
                  </a:cubicBezTo>
                  <a:cubicBezTo>
                    <a:pt x="108" y="174"/>
                    <a:pt x="108" y="174"/>
                    <a:pt x="109" y="174"/>
                  </a:cubicBezTo>
                  <a:cubicBezTo>
                    <a:pt x="109" y="175"/>
                    <a:pt x="109" y="175"/>
                    <a:pt x="109" y="175"/>
                  </a:cubicBezTo>
                  <a:cubicBezTo>
                    <a:pt x="109" y="175"/>
                    <a:pt x="109" y="175"/>
                    <a:pt x="109" y="175"/>
                  </a:cubicBezTo>
                  <a:cubicBezTo>
                    <a:pt x="109" y="175"/>
                    <a:pt x="109" y="175"/>
                    <a:pt x="109" y="175"/>
                  </a:cubicBezTo>
                  <a:cubicBezTo>
                    <a:pt x="109" y="174"/>
                    <a:pt x="109" y="174"/>
                    <a:pt x="109" y="174"/>
                  </a:cubicBezTo>
                  <a:cubicBezTo>
                    <a:pt x="110" y="174"/>
                    <a:pt x="110" y="174"/>
                    <a:pt x="110" y="174"/>
                  </a:cubicBezTo>
                  <a:cubicBezTo>
                    <a:pt x="110" y="174"/>
                    <a:pt x="110" y="174"/>
                    <a:pt x="110" y="174"/>
                  </a:cubicBezTo>
                  <a:cubicBezTo>
                    <a:pt x="110" y="174"/>
                    <a:pt x="110" y="174"/>
                    <a:pt x="110" y="174"/>
                  </a:cubicBezTo>
                  <a:cubicBezTo>
                    <a:pt x="110" y="174"/>
                    <a:pt x="110" y="174"/>
                    <a:pt x="110" y="174"/>
                  </a:cubicBezTo>
                  <a:cubicBezTo>
                    <a:pt x="110" y="174"/>
                    <a:pt x="110" y="174"/>
                    <a:pt x="110" y="174"/>
                  </a:cubicBezTo>
                  <a:cubicBezTo>
                    <a:pt x="111" y="174"/>
                    <a:pt x="111" y="174"/>
                    <a:pt x="111" y="174"/>
                  </a:cubicBezTo>
                  <a:cubicBezTo>
                    <a:pt x="111" y="174"/>
                    <a:pt x="111" y="174"/>
                    <a:pt x="111" y="174"/>
                  </a:cubicBezTo>
                  <a:cubicBezTo>
                    <a:pt x="111" y="174"/>
                    <a:pt x="111" y="174"/>
                    <a:pt x="111" y="174"/>
                  </a:cubicBezTo>
                  <a:cubicBezTo>
                    <a:pt x="111" y="174"/>
                    <a:pt x="111" y="174"/>
                    <a:pt x="111" y="174"/>
                  </a:cubicBezTo>
                  <a:cubicBezTo>
                    <a:pt x="111" y="173"/>
                    <a:pt x="111" y="173"/>
                    <a:pt x="111" y="173"/>
                  </a:cubicBezTo>
                  <a:cubicBezTo>
                    <a:pt x="112" y="173"/>
                    <a:pt x="112" y="173"/>
                    <a:pt x="112" y="173"/>
                  </a:cubicBezTo>
                  <a:cubicBezTo>
                    <a:pt x="112" y="173"/>
                    <a:pt x="112" y="173"/>
                    <a:pt x="112" y="173"/>
                  </a:cubicBezTo>
                  <a:cubicBezTo>
                    <a:pt x="112" y="173"/>
                    <a:pt x="112" y="173"/>
                    <a:pt x="112" y="173"/>
                  </a:cubicBezTo>
                  <a:cubicBezTo>
                    <a:pt x="112" y="173"/>
                    <a:pt x="112" y="173"/>
                    <a:pt x="112" y="173"/>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1"/>
                    <a:pt x="112" y="171"/>
                    <a:pt x="112" y="171"/>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1" y="172"/>
                    <a:pt x="111" y="172"/>
                    <a:pt x="111" y="172"/>
                  </a:cubicBezTo>
                  <a:cubicBezTo>
                    <a:pt x="112"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1"/>
                    <a:pt x="111" y="171"/>
                    <a:pt x="111" y="171"/>
                  </a:cubicBezTo>
                  <a:cubicBezTo>
                    <a:pt x="111" y="171"/>
                    <a:pt x="111" y="171"/>
                    <a:pt x="111" y="171"/>
                  </a:cubicBezTo>
                  <a:cubicBezTo>
                    <a:pt x="111" y="171"/>
                    <a:pt x="111" y="171"/>
                    <a:pt x="111" y="171"/>
                  </a:cubicBezTo>
                  <a:cubicBezTo>
                    <a:pt x="112" y="171"/>
                    <a:pt x="111" y="171"/>
                    <a:pt x="111" y="171"/>
                  </a:cubicBezTo>
                  <a:cubicBezTo>
                    <a:pt x="111" y="171"/>
                    <a:pt x="111" y="171"/>
                    <a:pt x="111" y="171"/>
                  </a:cubicBezTo>
                  <a:cubicBezTo>
                    <a:pt x="111" y="171"/>
                    <a:pt x="111" y="171"/>
                    <a:pt x="111" y="171"/>
                  </a:cubicBezTo>
                  <a:cubicBezTo>
                    <a:pt x="111" y="171"/>
                    <a:pt x="111" y="171"/>
                    <a:pt x="112" y="171"/>
                  </a:cubicBezTo>
                  <a:cubicBezTo>
                    <a:pt x="112" y="171"/>
                    <a:pt x="112" y="171"/>
                    <a:pt x="112" y="171"/>
                  </a:cubicBezTo>
                  <a:cubicBezTo>
                    <a:pt x="112" y="171"/>
                    <a:pt x="112" y="171"/>
                    <a:pt x="112" y="171"/>
                  </a:cubicBezTo>
                  <a:cubicBezTo>
                    <a:pt x="112" y="171"/>
                    <a:pt x="112" y="171"/>
                    <a:pt x="112" y="171"/>
                  </a:cubicBezTo>
                  <a:cubicBezTo>
                    <a:pt x="112" y="171"/>
                    <a:pt x="112" y="171"/>
                    <a:pt x="112" y="171"/>
                  </a:cubicBezTo>
                  <a:cubicBezTo>
                    <a:pt x="112" y="171"/>
                    <a:pt x="112" y="171"/>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1" y="170"/>
                  </a:cubicBezTo>
                  <a:cubicBezTo>
                    <a:pt x="111" y="170"/>
                    <a:pt x="111" y="170"/>
                    <a:pt x="111" y="170"/>
                  </a:cubicBezTo>
                  <a:cubicBezTo>
                    <a:pt x="111" y="170"/>
                    <a:pt x="111" y="170"/>
                    <a:pt x="111" y="170"/>
                  </a:cubicBezTo>
                  <a:cubicBezTo>
                    <a:pt x="111" y="170"/>
                    <a:pt x="111" y="170"/>
                    <a:pt x="111" y="170"/>
                  </a:cubicBezTo>
                  <a:cubicBezTo>
                    <a:pt x="111"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69"/>
                    <a:pt x="110" y="169"/>
                  </a:cubicBezTo>
                  <a:cubicBezTo>
                    <a:pt x="110" y="169"/>
                    <a:pt x="110" y="170"/>
                    <a:pt x="111" y="170"/>
                  </a:cubicBezTo>
                  <a:cubicBezTo>
                    <a:pt x="111" y="170"/>
                    <a:pt x="111" y="170"/>
                    <a:pt x="111" y="170"/>
                  </a:cubicBezTo>
                  <a:cubicBezTo>
                    <a:pt x="111" y="170"/>
                    <a:pt x="111" y="170"/>
                    <a:pt x="111" y="170"/>
                  </a:cubicBezTo>
                  <a:cubicBezTo>
                    <a:pt x="111" y="170"/>
                    <a:pt x="111" y="170"/>
                    <a:pt x="111" y="170"/>
                  </a:cubicBezTo>
                  <a:cubicBezTo>
                    <a:pt x="111" y="170"/>
                    <a:pt x="111" y="170"/>
                    <a:pt x="111" y="170"/>
                  </a:cubicBezTo>
                  <a:cubicBezTo>
                    <a:pt x="111" y="170"/>
                    <a:pt x="111" y="170"/>
                    <a:pt x="112" y="170"/>
                  </a:cubicBezTo>
                  <a:cubicBezTo>
                    <a:pt x="112" y="170"/>
                    <a:pt x="112" y="170"/>
                    <a:pt x="112" y="170"/>
                  </a:cubicBezTo>
                  <a:cubicBezTo>
                    <a:pt x="112" y="170"/>
                    <a:pt x="112" y="170"/>
                    <a:pt x="112" y="170"/>
                  </a:cubicBezTo>
                  <a:cubicBezTo>
                    <a:pt x="112" y="170"/>
                    <a:pt x="112" y="170"/>
                    <a:pt x="112" y="169"/>
                  </a:cubicBezTo>
                  <a:cubicBezTo>
                    <a:pt x="112" y="169"/>
                    <a:pt x="112" y="169"/>
                    <a:pt x="112" y="169"/>
                  </a:cubicBezTo>
                  <a:cubicBezTo>
                    <a:pt x="112" y="169"/>
                    <a:pt x="112" y="169"/>
                    <a:pt x="112" y="169"/>
                  </a:cubicBezTo>
                  <a:cubicBezTo>
                    <a:pt x="112" y="169"/>
                    <a:pt x="112" y="169"/>
                    <a:pt x="111" y="169"/>
                  </a:cubicBezTo>
                  <a:cubicBezTo>
                    <a:pt x="111" y="169"/>
                    <a:pt x="111" y="169"/>
                    <a:pt x="111" y="169"/>
                  </a:cubicBezTo>
                  <a:cubicBezTo>
                    <a:pt x="111" y="169"/>
                    <a:pt x="111" y="169"/>
                    <a:pt x="111" y="169"/>
                  </a:cubicBezTo>
                  <a:cubicBezTo>
                    <a:pt x="111" y="168"/>
                    <a:pt x="111" y="168"/>
                    <a:pt x="111" y="168"/>
                  </a:cubicBezTo>
                  <a:cubicBezTo>
                    <a:pt x="111"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1" y="168"/>
                    <a:pt x="111" y="168"/>
                  </a:cubicBezTo>
                  <a:cubicBezTo>
                    <a:pt x="111" y="168"/>
                    <a:pt x="111" y="168"/>
                    <a:pt x="111" y="168"/>
                  </a:cubicBezTo>
                  <a:cubicBezTo>
                    <a:pt x="111" y="168"/>
                    <a:pt x="111" y="168"/>
                    <a:pt x="111" y="168"/>
                  </a:cubicBezTo>
                  <a:cubicBezTo>
                    <a:pt x="111" y="168"/>
                    <a:pt x="111" y="168"/>
                    <a:pt x="111" y="168"/>
                  </a:cubicBezTo>
                  <a:cubicBezTo>
                    <a:pt x="111" y="168"/>
                    <a:pt x="111" y="168"/>
                    <a:pt x="111" y="168"/>
                  </a:cubicBezTo>
                  <a:cubicBezTo>
                    <a:pt x="112" y="169"/>
                    <a:pt x="112" y="169"/>
                    <a:pt x="112" y="169"/>
                  </a:cubicBezTo>
                  <a:cubicBezTo>
                    <a:pt x="112" y="169"/>
                    <a:pt x="112" y="169"/>
                    <a:pt x="112" y="169"/>
                  </a:cubicBezTo>
                  <a:cubicBezTo>
                    <a:pt x="112" y="169"/>
                    <a:pt x="112" y="169"/>
                    <a:pt x="112" y="169"/>
                  </a:cubicBezTo>
                  <a:cubicBezTo>
                    <a:pt x="112" y="169"/>
                    <a:pt x="112" y="169"/>
                    <a:pt x="112" y="169"/>
                  </a:cubicBezTo>
                  <a:cubicBezTo>
                    <a:pt x="112" y="169"/>
                    <a:pt x="113" y="169"/>
                    <a:pt x="113" y="169"/>
                  </a:cubicBezTo>
                  <a:cubicBezTo>
                    <a:pt x="112" y="170"/>
                    <a:pt x="112" y="170"/>
                    <a:pt x="112" y="170"/>
                  </a:cubicBezTo>
                  <a:cubicBezTo>
                    <a:pt x="112" y="170"/>
                    <a:pt x="113" y="170"/>
                    <a:pt x="113" y="170"/>
                  </a:cubicBezTo>
                  <a:cubicBezTo>
                    <a:pt x="113" y="170"/>
                    <a:pt x="113" y="170"/>
                    <a:pt x="113" y="170"/>
                  </a:cubicBezTo>
                  <a:cubicBezTo>
                    <a:pt x="113" y="170"/>
                    <a:pt x="113" y="170"/>
                    <a:pt x="113" y="170"/>
                  </a:cubicBezTo>
                  <a:cubicBezTo>
                    <a:pt x="113" y="170"/>
                    <a:pt x="113" y="170"/>
                    <a:pt x="113" y="170"/>
                  </a:cubicBezTo>
                  <a:cubicBezTo>
                    <a:pt x="113" y="170"/>
                    <a:pt x="113" y="170"/>
                    <a:pt x="113" y="170"/>
                  </a:cubicBezTo>
                  <a:cubicBezTo>
                    <a:pt x="113" y="170"/>
                    <a:pt x="113" y="169"/>
                    <a:pt x="114" y="169"/>
                  </a:cubicBezTo>
                  <a:cubicBezTo>
                    <a:pt x="114" y="169"/>
                    <a:pt x="114" y="169"/>
                    <a:pt x="114" y="169"/>
                  </a:cubicBezTo>
                  <a:cubicBezTo>
                    <a:pt x="114" y="169"/>
                    <a:pt x="114" y="169"/>
                    <a:pt x="114" y="169"/>
                  </a:cubicBezTo>
                  <a:cubicBezTo>
                    <a:pt x="114" y="169"/>
                    <a:pt x="114" y="169"/>
                    <a:pt x="114" y="168"/>
                  </a:cubicBezTo>
                  <a:cubicBezTo>
                    <a:pt x="114" y="168"/>
                    <a:pt x="113" y="168"/>
                    <a:pt x="113" y="168"/>
                  </a:cubicBezTo>
                  <a:cubicBezTo>
                    <a:pt x="113" y="168"/>
                    <a:pt x="113" y="168"/>
                    <a:pt x="113" y="168"/>
                  </a:cubicBezTo>
                  <a:cubicBezTo>
                    <a:pt x="113" y="168"/>
                    <a:pt x="113" y="168"/>
                    <a:pt x="113" y="168"/>
                  </a:cubicBezTo>
                  <a:cubicBezTo>
                    <a:pt x="113" y="168"/>
                    <a:pt x="113" y="168"/>
                    <a:pt x="113" y="168"/>
                  </a:cubicBezTo>
                  <a:cubicBezTo>
                    <a:pt x="113" y="168"/>
                    <a:pt x="113" y="168"/>
                    <a:pt x="113" y="168"/>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7"/>
                    <a:pt x="112" y="167"/>
                    <a:pt x="112" y="167"/>
                  </a:cubicBezTo>
                  <a:cubicBezTo>
                    <a:pt x="112" y="167"/>
                    <a:pt x="112" y="167"/>
                    <a:pt x="112" y="167"/>
                  </a:cubicBezTo>
                  <a:cubicBezTo>
                    <a:pt x="112" y="167"/>
                    <a:pt x="113" y="167"/>
                    <a:pt x="113" y="166"/>
                  </a:cubicBezTo>
                  <a:cubicBezTo>
                    <a:pt x="113" y="166"/>
                    <a:pt x="113" y="166"/>
                    <a:pt x="113" y="166"/>
                  </a:cubicBezTo>
                  <a:cubicBezTo>
                    <a:pt x="113" y="166"/>
                    <a:pt x="113" y="167"/>
                    <a:pt x="113" y="167"/>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8"/>
                    <a:pt x="113" y="168"/>
                    <a:pt x="113" y="168"/>
                  </a:cubicBezTo>
                  <a:cubicBezTo>
                    <a:pt x="113" y="168"/>
                    <a:pt x="113" y="168"/>
                    <a:pt x="113" y="168"/>
                  </a:cubicBezTo>
                  <a:cubicBezTo>
                    <a:pt x="113" y="168"/>
                    <a:pt x="113" y="168"/>
                    <a:pt x="113" y="168"/>
                  </a:cubicBezTo>
                  <a:cubicBezTo>
                    <a:pt x="113" y="168"/>
                    <a:pt x="114" y="168"/>
                    <a:pt x="114" y="168"/>
                  </a:cubicBezTo>
                  <a:cubicBezTo>
                    <a:pt x="114" y="168"/>
                    <a:pt x="114" y="168"/>
                    <a:pt x="114" y="169"/>
                  </a:cubicBezTo>
                  <a:cubicBezTo>
                    <a:pt x="114" y="169"/>
                    <a:pt x="114" y="169"/>
                    <a:pt x="114" y="169"/>
                  </a:cubicBezTo>
                  <a:cubicBezTo>
                    <a:pt x="114" y="169"/>
                    <a:pt x="114" y="169"/>
                    <a:pt x="114" y="169"/>
                  </a:cubicBezTo>
                  <a:cubicBezTo>
                    <a:pt x="114" y="169"/>
                    <a:pt x="114" y="169"/>
                    <a:pt x="114" y="169"/>
                  </a:cubicBezTo>
                  <a:cubicBezTo>
                    <a:pt x="114" y="168"/>
                    <a:pt x="115" y="168"/>
                    <a:pt x="115" y="168"/>
                  </a:cubicBezTo>
                  <a:cubicBezTo>
                    <a:pt x="115" y="168"/>
                    <a:pt x="115" y="168"/>
                    <a:pt x="115" y="168"/>
                  </a:cubicBezTo>
                  <a:cubicBezTo>
                    <a:pt x="115" y="168"/>
                    <a:pt x="115" y="168"/>
                    <a:pt x="115" y="168"/>
                  </a:cubicBezTo>
                  <a:cubicBezTo>
                    <a:pt x="115" y="168"/>
                    <a:pt x="115" y="167"/>
                    <a:pt x="115" y="167"/>
                  </a:cubicBezTo>
                  <a:cubicBezTo>
                    <a:pt x="115" y="167"/>
                    <a:pt x="115" y="167"/>
                    <a:pt x="115" y="167"/>
                  </a:cubicBezTo>
                  <a:cubicBezTo>
                    <a:pt x="115" y="167"/>
                    <a:pt x="115" y="167"/>
                    <a:pt x="115" y="167"/>
                  </a:cubicBezTo>
                  <a:cubicBezTo>
                    <a:pt x="115" y="167"/>
                    <a:pt x="115" y="167"/>
                    <a:pt x="115" y="167"/>
                  </a:cubicBezTo>
                  <a:cubicBezTo>
                    <a:pt x="115" y="167"/>
                    <a:pt x="115" y="167"/>
                    <a:pt x="116" y="167"/>
                  </a:cubicBezTo>
                  <a:cubicBezTo>
                    <a:pt x="116" y="167"/>
                    <a:pt x="115" y="167"/>
                    <a:pt x="115" y="167"/>
                  </a:cubicBezTo>
                  <a:cubicBezTo>
                    <a:pt x="115" y="167"/>
                    <a:pt x="115" y="167"/>
                    <a:pt x="115" y="167"/>
                  </a:cubicBezTo>
                  <a:cubicBezTo>
                    <a:pt x="115" y="167"/>
                    <a:pt x="115" y="167"/>
                    <a:pt x="115" y="167"/>
                  </a:cubicBezTo>
                  <a:cubicBezTo>
                    <a:pt x="115" y="167"/>
                    <a:pt x="115" y="167"/>
                    <a:pt x="115" y="167"/>
                  </a:cubicBezTo>
                  <a:cubicBezTo>
                    <a:pt x="115" y="167"/>
                    <a:pt x="115" y="167"/>
                    <a:pt x="115" y="167"/>
                  </a:cubicBezTo>
                  <a:cubicBezTo>
                    <a:pt x="116" y="167"/>
                    <a:pt x="116" y="167"/>
                    <a:pt x="116" y="167"/>
                  </a:cubicBezTo>
                  <a:cubicBezTo>
                    <a:pt x="116" y="167"/>
                    <a:pt x="116" y="166"/>
                    <a:pt x="116" y="166"/>
                  </a:cubicBezTo>
                  <a:cubicBezTo>
                    <a:pt x="117" y="166"/>
                    <a:pt x="117" y="166"/>
                    <a:pt x="117" y="166"/>
                  </a:cubicBezTo>
                  <a:cubicBezTo>
                    <a:pt x="117" y="166"/>
                    <a:pt x="117" y="166"/>
                    <a:pt x="117" y="166"/>
                  </a:cubicBezTo>
                  <a:cubicBezTo>
                    <a:pt x="117" y="165"/>
                    <a:pt x="117" y="165"/>
                    <a:pt x="117" y="165"/>
                  </a:cubicBezTo>
                  <a:cubicBezTo>
                    <a:pt x="117" y="165"/>
                    <a:pt x="117" y="165"/>
                    <a:pt x="117" y="165"/>
                  </a:cubicBezTo>
                  <a:cubicBezTo>
                    <a:pt x="117" y="165"/>
                    <a:pt x="117" y="165"/>
                    <a:pt x="117" y="164"/>
                  </a:cubicBezTo>
                  <a:cubicBezTo>
                    <a:pt x="117" y="164"/>
                    <a:pt x="117" y="164"/>
                    <a:pt x="117" y="164"/>
                  </a:cubicBezTo>
                  <a:cubicBezTo>
                    <a:pt x="117" y="164"/>
                    <a:pt x="117" y="164"/>
                    <a:pt x="117" y="164"/>
                  </a:cubicBezTo>
                  <a:cubicBezTo>
                    <a:pt x="117" y="164"/>
                    <a:pt x="117" y="163"/>
                    <a:pt x="117" y="163"/>
                  </a:cubicBezTo>
                  <a:cubicBezTo>
                    <a:pt x="117" y="163"/>
                    <a:pt x="117" y="162"/>
                    <a:pt x="117" y="162"/>
                  </a:cubicBezTo>
                  <a:cubicBezTo>
                    <a:pt x="117" y="162"/>
                    <a:pt x="117" y="162"/>
                    <a:pt x="117" y="162"/>
                  </a:cubicBezTo>
                  <a:cubicBezTo>
                    <a:pt x="117" y="161"/>
                    <a:pt x="117" y="161"/>
                    <a:pt x="117" y="161"/>
                  </a:cubicBezTo>
                  <a:cubicBezTo>
                    <a:pt x="118" y="161"/>
                    <a:pt x="118" y="160"/>
                    <a:pt x="118" y="160"/>
                  </a:cubicBezTo>
                  <a:cubicBezTo>
                    <a:pt x="118" y="160"/>
                    <a:pt x="118" y="160"/>
                    <a:pt x="118" y="160"/>
                  </a:cubicBezTo>
                  <a:cubicBezTo>
                    <a:pt x="118" y="160"/>
                    <a:pt x="118" y="160"/>
                    <a:pt x="118" y="160"/>
                  </a:cubicBezTo>
                  <a:cubicBezTo>
                    <a:pt x="118" y="160"/>
                    <a:pt x="118" y="160"/>
                    <a:pt x="118" y="160"/>
                  </a:cubicBezTo>
                  <a:cubicBezTo>
                    <a:pt x="118" y="160"/>
                    <a:pt x="118" y="159"/>
                    <a:pt x="118" y="159"/>
                  </a:cubicBezTo>
                  <a:cubicBezTo>
                    <a:pt x="118" y="159"/>
                    <a:pt x="118" y="159"/>
                    <a:pt x="118" y="159"/>
                  </a:cubicBezTo>
                  <a:cubicBezTo>
                    <a:pt x="118" y="159"/>
                    <a:pt x="118" y="159"/>
                    <a:pt x="118" y="159"/>
                  </a:cubicBezTo>
                  <a:cubicBezTo>
                    <a:pt x="119" y="158"/>
                    <a:pt x="119" y="158"/>
                    <a:pt x="119" y="158"/>
                  </a:cubicBezTo>
                  <a:cubicBezTo>
                    <a:pt x="119" y="158"/>
                    <a:pt x="119" y="158"/>
                    <a:pt x="119" y="158"/>
                  </a:cubicBezTo>
                  <a:cubicBezTo>
                    <a:pt x="119" y="158"/>
                    <a:pt x="119" y="158"/>
                    <a:pt x="119" y="158"/>
                  </a:cubicBezTo>
                  <a:cubicBezTo>
                    <a:pt x="119" y="158"/>
                    <a:pt x="119" y="157"/>
                    <a:pt x="119" y="157"/>
                  </a:cubicBezTo>
                  <a:cubicBezTo>
                    <a:pt x="119" y="157"/>
                    <a:pt x="119" y="157"/>
                    <a:pt x="119" y="157"/>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4"/>
                    <a:pt x="119" y="154"/>
                  </a:cubicBezTo>
                  <a:cubicBezTo>
                    <a:pt x="119" y="154"/>
                    <a:pt x="119" y="154"/>
                    <a:pt x="119" y="154"/>
                  </a:cubicBezTo>
                  <a:cubicBezTo>
                    <a:pt x="119" y="154"/>
                    <a:pt x="119" y="154"/>
                    <a:pt x="119" y="154"/>
                  </a:cubicBezTo>
                  <a:cubicBezTo>
                    <a:pt x="118" y="154"/>
                    <a:pt x="118" y="153"/>
                    <a:pt x="118" y="153"/>
                  </a:cubicBezTo>
                  <a:cubicBezTo>
                    <a:pt x="118" y="153"/>
                    <a:pt x="118" y="153"/>
                    <a:pt x="118" y="153"/>
                  </a:cubicBezTo>
                  <a:cubicBezTo>
                    <a:pt x="118" y="153"/>
                    <a:pt x="118" y="153"/>
                    <a:pt x="118" y="153"/>
                  </a:cubicBezTo>
                  <a:cubicBezTo>
                    <a:pt x="118" y="153"/>
                    <a:pt x="118" y="153"/>
                    <a:pt x="118" y="153"/>
                  </a:cubicBezTo>
                  <a:cubicBezTo>
                    <a:pt x="118" y="153"/>
                    <a:pt x="118" y="153"/>
                    <a:pt x="117" y="153"/>
                  </a:cubicBezTo>
                  <a:cubicBezTo>
                    <a:pt x="117" y="153"/>
                    <a:pt x="117" y="153"/>
                    <a:pt x="117" y="153"/>
                  </a:cubicBezTo>
                  <a:cubicBezTo>
                    <a:pt x="117" y="153"/>
                    <a:pt x="118" y="153"/>
                    <a:pt x="118" y="153"/>
                  </a:cubicBezTo>
                  <a:cubicBezTo>
                    <a:pt x="118" y="153"/>
                    <a:pt x="118" y="153"/>
                    <a:pt x="118" y="153"/>
                  </a:cubicBezTo>
                  <a:cubicBezTo>
                    <a:pt x="118" y="153"/>
                    <a:pt x="118" y="153"/>
                    <a:pt x="118" y="153"/>
                  </a:cubicBezTo>
                  <a:cubicBezTo>
                    <a:pt x="118" y="153"/>
                    <a:pt x="118" y="153"/>
                    <a:pt x="118" y="153"/>
                  </a:cubicBezTo>
                  <a:cubicBezTo>
                    <a:pt x="118" y="153"/>
                    <a:pt x="118" y="153"/>
                    <a:pt x="118" y="153"/>
                  </a:cubicBezTo>
                  <a:cubicBezTo>
                    <a:pt x="118" y="153"/>
                    <a:pt x="119" y="154"/>
                    <a:pt x="119" y="154"/>
                  </a:cubicBezTo>
                  <a:cubicBezTo>
                    <a:pt x="119" y="154"/>
                    <a:pt x="119" y="154"/>
                    <a:pt x="119" y="154"/>
                  </a:cubicBezTo>
                  <a:cubicBezTo>
                    <a:pt x="119" y="154"/>
                    <a:pt x="119" y="153"/>
                    <a:pt x="119" y="153"/>
                  </a:cubicBezTo>
                  <a:cubicBezTo>
                    <a:pt x="119" y="153"/>
                    <a:pt x="119" y="153"/>
                    <a:pt x="119" y="152"/>
                  </a:cubicBezTo>
                  <a:cubicBezTo>
                    <a:pt x="119" y="152"/>
                    <a:pt x="119" y="152"/>
                    <a:pt x="119" y="152"/>
                  </a:cubicBezTo>
                  <a:cubicBezTo>
                    <a:pt x="118" y="152"/>
                    <a:pt x="118" y="151"/>
                    <a:pt x="118" y="151"/>
                  </a:cubicBezTo>
                  <a:cubicBezTo>
                    <a:pt x="118" y="151"/>
                    <a:pt x="118" y="151"/>
                    <a:pt x="118" y="151"/>
                  </a:cubicBezTo>
                  <a:cubicBezTo>
                    <a:pt x="118" y="151"/>
                    <a:pt x="118" y="150"/>
                    <a:pt x="118" y="150"/>
                  </a:cubicBezTo>
                  <a:cubicBezTo>
                    <a:pt x="118" y="150"/>
                    <a:pt x="118" y="150"/>
                    <a:pt x="118" y="150"/>
                  </a:cubicBezTo>
                  <a:cubicBezTo>
                    <a:pt x="118" y="150"/>
                    <a:pt x="117" y="149"/>
                    <a:pt x="117" y="149"/>
                  </a:cubicBezTo>
                  <a:cubicBezTo>
                    <a:pt x="117" y="149"/>
                    <a:pt x="117" y="149"/>
                    <a:pt x="116" y="149"/>
                  </a:cubicBezTo>
                  <a:cubicBezTo>
                    <a:pt x="116" y="148"/>
                    <a:pt x="116" y="148"/>
                    <a:pt x="116" y="148"/>
                  </a:cubicBezTo>
                  <a:cubicBezTo>
                    <a:pt x="116" y="148"/>
                    <a:pt x="115" y="147"/>
                    <a:pt x="115" y="147"/>
                  </a:cubicBezTo>
                  <a:cubicBezTo>
                    <a:pt x="115" y="147"/>
                    <a:pt x="115" y="147"/>
                    <a:pt x="115" y="147"/>
                  </a:cubicBezTo>
                  <a:cubicBezTo>
                    <a:pt x="114" y="147"/>
                    <a:pt x="114" y="147"/>
                    <a:pt x="114" y="146"/>
                  </a:cubicBezTo>
                  <a:cubicBezTo>
                    <a:pt x="114" y="146"/>
                    <a:pt x="114" y="146"/>
                    <a:pt x="113" y="146"/>
                  </a:cubicBezTo>
                  <a:cubicBezTo>
                    <a:pt x="113" y="146"/>
                    <a:pt x="113" y="146"/>
                    <a:pt x="113" y="146"/>
                  </a:cubicBezTo>
                  <a:cubicBezTo>
                    <a:pt x="113" y="145"/>
                    <a:pt x="112" y="145"/>
                    <a:pt x="112" y="145"/>
                  </a:cubicBezTo>
                  <a:cubicBezTo>
                    <a:pt x="112" y="145"/>
                    <a:pt x="112" y="145"/>
                    <a:pt x="111" y="145"/>
                  </a:cubicBezTo>
                  <a:cubicBezTo>
                    <a:pt x="111" y="145"/>
                    <a:pt x="111" y="145"/>
                    <a:pt x="111" y="145"/>
                  </a:cubicBezTo>
                  <a:cubicBezTo>
                    <a:pt x="110" y="145"/>
                    <a:pt x="110" y="145"/>
                    <a:pt x="110" y="145"/>
                  </a:cubicBezTo>
                  <a:cubicBezTo>
                    <a:pt x="110" y="145"/>
                    <a:pt x="110" y="145"/>
                    <a:pt x="109" y="145"/>
                  </a:cubicBezTo>
                  <a:cubicBezTo>
                    <a:pt x="109" y="145"/>
                    <a:pt x="109" y="145"/>
                    <a:pt x="109" y="144"/>
                  </a:cubicBezTo>
                  <a:cubicBezTo>
                    <a:pt x="108" y="144"/>
                    <a:pt x="108" y="144"/>
                    <a:pt x="108" y="144"/>
                  </a:cubicBezTo>
                  <a:cubicBezTo>
                    <a:pt x="108" y="144"/>
                    <a:pt x="107" y="144"/>
                    <a:pt x="107" y="144"/>
                  </a:cubicBezTo>
                  <a:cubicBezTo>
                    <a:pt x="107" y="144"/>
                    <a:pt x="107" y="144"/>
                    <a:pt x="107" y="144"/>
                  </a:cubicBezTo>
                  <a:cubicBezTo>
                    <a:pt x="106" y="144"/>
                    <a:pt x="106" y="144"/>
                    <a:pt x="106" y="144"/>
                  </a:cubicBezTo>
                  <a:cubicBezTo>
                    <a:pt x="106" y="144"/>
                    <a:pt x="106" y="144"/>
                    <a:pt x="106" y="144"/>
                  </a:cubicBezTo>
                  <a:cubicBezTo>
                    <a:pt x="107" y="144"/>
                    <a:pt x="107" y="144"/>
                    <a:pt x="107" y="144"/>
                  </a:cubicBezTo>
                  <a:cubicBezTo>
                    <a:pt x="107" y="144"/>
                    <a:pt x="107" y="144"/>
                    <a:pt x="107" y="144"/>
                  </a:cubicBezTo>
                  <a:cubicBezTo>
                    <a:pt x="107" y="144"/>
                    <a:pt x="107" y="144"/>
                    <a:pt x="107" y="144"/>
                  </a:cubicBezTo>
                  <a:cubicBezTo>
                    <a:pt x="107" y="144"/>
                    <a:pt x="107" y="144"/>
                    <a:pt x="107" y="144"/>
                  </a:cubicBezTo>
                  <a:cubicBezTo>
                    <a:pt x="107" y="144"/>
                    <a:pt x="107" y="144"/>
                    <a:pt x="107" y="144"/>
                  </a:cubicBezTo>
                  <a:cubicBezTo>
                    <a:pt x="106" y="144"/>
                    <a:pt x="106" y="144"/>
                    <a:pt x="106" y="144"/>
                  </a:cubicBezTo>
                  <a:cubicBezTo>
                    <a:pt x="106" y="144"/>
                    <a:pt x="106" y="144"/>
                    <a:pt x="106" y="144"/>
                  </a:cubicBezTo>
                  <a:cubicBezTo>
                    <a:pt x="106" y="144"/>
                    <a:pt x="106" y="144"/>
                    <a:pt x="106" y="144"/>
                  </a:cubicBezTo>
                  <a:cubicBezTo>
                    <a:pt x="106" y="144"/>
                    <a:pt x="106" y="144"/>
                    <a:pt x="106"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5"/>
                    <a:pt x="105" y="145"/>
                    <a:pt x="105" y="145"/>
                  </a:cubicBezTo>
                  <a:cubicBezTo>
                    <a:pt x="105" y="145"/>
                    <a:pt x="105" y="145"/>
                    <a:pt x="105" y="144"/>
                  </a:cubicBezTo>
                  <a:cubicBezTo>
                    <a:pt x="104" y="144"/>
                    <a:pt x="104" y="144"/>
                    <a:pt x="104" y="144"/>
                  </a:cubicBezTo>
                  <a:cubicBezTo>
                    <a:pt x="104" y="144"/>
                    <a:pt x="104" y="144"/>
                    <a:pt x="104" y="144"/>
                  </a:cubicBezTo>
                  <a:cubicBezTo>
                    <a:pt x="104" y="144"/>
                    <a:pt x="104" y="144"/>
                    <a:pt x="104" y="144"/>
                  </a:cubicBezTo>
                  <a:cubicBezTo>
                    <a:pt x="104" y="144"/>
                    <a:pt x="104" y="144"/>
                    <a:pt x="104" y="144"/>
                  </a:cubicBezTo>
                  <a:cubicBezTo>
                    <a:pt x="104" y="144"/>
                    <a:pt x="104" y="144"/>
                    <a:pt x="103" y="144"/>
                  </a:cubicBezTo>
                  <a:cubicBezTo>
                    <a:pt x="103" y="144"/>
                    <a:pt x="103" y="144"/>
                    <a:pt x="103" y="144"/>
                  </a:cubicBezTo>
                  <a:cubicBezTo>
                    <a:pt x="103" y="144"/>
                    <a:pt x="103" y="144"/>
                    <a:pt x="103" y="144"/>
                  </a:cubicBezTo>
                  <a:cubicBezTo>
                    <a:pt x="103" y="144"/>
                    <a:pt x="103" y="144"/>
                    <a:pt x="103" y="144"/>
                  </a:cubicBezTo>
                  <a:cubicBezTo>
                    <a:pt x="103" y="144"/>
                    <a:pt x="103" y="144"/>
                    <a:pt x="103" y="144"/>
                  </a:cubicBezTo>
                  <a:cubicBezTo>
                    <a:pt x="103" y="144"/>
                    <a:pt x="103"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1" y="144"/>
                    <a:pt x="101" y="144"/>
                  </a:cubicBezTo>
                  <a:cubicBezTo>
                    <a:pt x="101" y="144"/>
                    <a:pt x="101" y="144"/>
                    <a:pt x="101" y="144"/>
                  </a:cubicBezTo>
                  <a:cubicBezTo>
                    <a:pt x="100" y="144"/>
                    <a:pt x="100" y="144"/>
                    <a:pt x="100" y="144"/>
                  </a:cubicBezTo>
                  <a:cubicBezTo>
                    <a:pt x="100" y="144"/>
                    <a:pt x="100" y="144"/>
                    <a:pt x="100" y="144"/>
                  </a:cubicBezTo>
                  <a:cubicBezTo>
                    <a:pt x="100" y="144"/>
                    <a:pt x="100" y="144"/>
                    <a:pt x="100" y="144"/>
                  </a:cubicBezTo>
                  <a:cubicBezTo>
                    <a:pt x="100" y="144"/>
                    <a:pt x="100" y="144"/>
                    <a:pt x="100" y="144"/>
                  </a:cubicBezTo>
                  <a:cubicBezTo>
                    <a:pt x="100" y="144"/>
                    <a:pt x="99" y="144"/>
                    <a:pt x="99" y="145"/>
                  </a:cubicBezTo>
                  <a:cubicBezTo>
                    <a:pt x="99" y="145"/>
                    <a:pt x="99" y="145"/>
                    <a:pt x="99" y="145"/>
                  </a:cubicBezTo>
                  <a:cubicBezTo>
                    <a:pt x="99" y="145"/>
                    <a:pt x="99" y="145"/>
                    <a:pt x="99" y="145"/>
                  </a:cubicBezTo>
                  <a:cubicBezTo>
                    <a:pt x="99" y="145"/>
                    <a:pt x="99" y="145"/>
                    <a:pt x="99" y="145"/>
                  </a:cubicBezTo>
                  <a:cubicBezTo>
                    <a:pt x="99" y="145"/>
                    <a:pt x="99" y="146"/>
                    <a:pt x="99" y="146"/>
                  </a:cubicBezTo>
                  <a:cubicBezTo>
                    <a:pt x="99" y="146"/>
                    <a:pt x="99" y="146"/>
                    <a:pt x="99" y="146"/>
                  </a:cubicBezTo>
                  <a:cubicBezTo>
                    <a:pt x="99" y="146"/>
                    <a:pt x="99" y="146"/>
                    <a:pt x="99" y="146"/>
                  </a:cubicBezTo>
                  <a:cubicBezTo>
                    <a:pt x="99" y="146"/>
                    <a:pt x="99" y="146"/>
                    <a:pt x="99" y="146"/>
                  </a:cubicBezTo>
                  <a:cubicBezTo>
                    <a:pt x="98" y="147"/>
                    <a:pt x="98" y="147"/>
                    <a:pt x="98" y="147"/>
                  </a:cubicBezTo>
                  <a:cubicBezTo>
                    <a:pt x="98" y="147"/>
                    <a:pt x="98" y="147"/>
                    <a:pt x="98" y="147"/>
                  </a:cubicBezTo>
                  <a:cubicBezTo>
                    <a:pt x="98" y="147"/>
                    <a:pt x="98" y="147"/>
                    <a:pt x="98" y="147"/>
                  </a:cubicBezTo>
                  <a:cubicBezTo>
                    <a:pt x="98" y="147"/>
                    <a:pt x="98" y="147"/>
                    <a:pt x="98" y="147"/>
                  </a:cubicBezTo>
                  <a:cubicBezTo>
                    <a:pt x="98" y="147"/>
                    <a:pt x="98" y="147"/>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7" y="148"/>
                    <a:pt x="97" y="148"/>
                    <a:pt x="97" y="148"/>
                  </a:cubicBezTo>
                  <a:cubicBezTo>
                    <a:pt x="97" y="148"/>
                    <a:pt x="97" y="148"/>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8"/>
                    <a:pt x="96" y="148"/>
                  </a:cubicBezTo>
                  <a:cubicBezTo>
                    <a:pt x="96" y="148"/>
                    <a:pt x="96" y="148"/>
                    <a:pt x="96" y="148"/>
                  </a:cubicBezTo>
                  <a:cubicBezTo>
                    <a:pt x="96" y="148"/>
                    <a:pt x="96" y="148"/>
                    <a:pt x="96" y="148"/>
                  </a:cubicBezTo>
                  <a:cubicBezTo>
                    <a:pt x="96" y="148"/>
                    <a:pt x="96" y="149"/>
                    <a:pt x="96" y="149"/>
                  </a:cubicBezTo>
                  <a:cubicBezTo>
                    <a:pt x="96" y="149"/>
                    <a:pt x="96" y="149"/>
                    <a:pt x="96" y="149"/>
                  </a:cubicBezTo>
                  <a:cubicBezTo>
                    <a:pt x="96" y="149"/>
                    <a:pt x="96" y="149"/>
                    <a:pt x="96" y="149"/>
                  </a:cubicBezTo>
                  <a:cubicBezTo>
                    <a:pt x="96" y="149"/>
                    <a:pt x="96" y="149"/>
                    <a:pt x="96" y="149"/>
                  </a:cubicBezTo>
                  <a:cubicBezTo>
                    <a:pt x="95" y="149"/>
                    <a:pt x="95" y="149"/>
                    <a:pt x="95" y="149"/>
                  </a:cubicBezTo>
                  <a:cubicBezTo>
                    <a:pt x="95" y="149"/>
                    <a:pt x="95" y="149"/>
                    <a:pt x="95" y="149"/>
                  </a:cubicBezTo>
                  <a:cubicBezTo>
                    <a:pt x="95" y="148"/>
                    <a:pt x="95" y="148"/>
                    <a:pt x="95" y="148"/>
                  </a:cubicBezTo>
                  <a:cubicBezTo>
                    <a:pt x="95" y="148"/>
                    <a:pt x="95" y="149"/>
                    <a:pt x="95" y="149"/>
                  </a:cubicBezTo>
                  <a:cubicBezTo>
                    <a:pt x="95" y="149"/>
                    <a:pt x="95" y="148"/>
                    <a:pt x="95" y="148"/>
                  </a:cubicBezTo>
                  <a:cubicBezTo>
                    <a:pt x="95" y="148"/>
                    <a:pt x="95" y="148"/>
                    <a:pt x="95" y="148"/>
                  </a:cubicBezTo>
                  <a:cubicBezTo>
                    <a:pt x="95" y="148"/>
                    <a:pt x="95" y="148"/>
                    <a:pt x="95" y="148"/>
                  </a:cubicBezTo>
                  <a:cubicBezTo>
                    <a:pt x="95" y="148"/>
                    <a:pt x="95" y="148"/>
                    <a:pt x="95" y="148"/>
                  </a:cubicBezTo>
                  <a:cubicBezTo>
                    <a:pt x="95" y="148"/>
                    <a:pt x="94" y="148"/>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3" y="147"/>
                    <a:pt x="93" y="147"/>
                    <a:pt x="93" y="147"/>
                  </a:cubicBezTo>
                  <a:cubicBezTo>
                    <a:pt x="93" y="147"/>
                    <a:pt x="93" y="147"/>
                    <a:pt x="93" y="147"/>
                  </a:cubicBezTo>
                  <a:cubicBezTo>
                    <a:pt x="93" y="147"/>
                    <a:pt x="93" y="147"/>
                    <a:pt x="93" y="147"/>
                  </a:cubicBezTo>
                  <a:cubicBezTo>
                    <a:pt x="93" y="147"/>
                    <a:pt x="93" y="147"/>
                    <a:pt x="93" y="147"/>
                  </a:cubicBezTo>
                  <a:cubicBezTo>
                    <a:pt x="93" y="147"/>
                    <a:pt x="93" y="146"/>
                    <a:pt x="93" y="146"/>
                  </a:cubicBezTo>
                  <a:cubicBezTo>
                    <a:pt x="93" y="146"/>
                    <a:pt x="93" y="146"/>
                    <a:pt x="93" y="146"/>
                  </a:cubicBezTo>
                  <a:cubicBezTo>
                    <a:pt x="93"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7"/>
                    <a:pt x="92" y="147"/>
                  </a:cubicBezTo>
                  <a:cubicBezTo>
                    <a:pt x="92" y="147"/>
                    <a:pt x="92" y="147"/>
                    <a:pt x="92" y="147"/>
                  </a:cubicBezTo>
                  <a:cubicBezTo>
                    <a:pt x="92" y="147"/>
                    <a:pt x="92" y="147"/>
                    <a:pt x="92" y="147"/>
                  </a:cubicBezTo>
                  <a:cubicBezTo>
                    <a:pt x="92" y="147"/>
                    <a:pt x="92" y="147"/>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3" y="146"/>
                  </a:cubicBezTo>
                  <a:cubicBezTo>
                    <a:pt x="93" y="146"/>
                    <a:pt x="93" y="146"/>
                    <a:pt x="93" y="146"/>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4"/>
                    <a:pt x="93" y="144"/>
                  </a:cubicBezTo>
                  <a:cubicBezTo>
                    <a:pt x="93" y="144"/>
                    <a:pt x="93" y="144"/>
                    <a:pt x="93" y="144"/>
                  </a:cubicBezTo>
                  <a:cubicBezTo>
                    <a:pt x="93" y="144"/>
                    <a:pt x="93" y="144"/>
                    <a:pt x="93" y="144"/>
                  </a:cubicBezTo>
                  <a:cubicBezTo>
                    <a:pt x="93" y="144"/>
                    <a:pt x="93" y="144"/>
                    <a:pt x="93" y="144"/>
                  </a:cubicBezTo>
                  <a:cubicBezTo>
                    <a:pt x="93" y="144"/>
                    <a:pt x="93" y="144"/>
                    <a:pt x="93" y="144"/>
                  </a:cubicBezTo>
                  <a:cubicBezTo>
                    <a:pt x="93" y="144"/>
                    <a:pt x="94" y="144"/>
                    <a:pt x="94" y="144"/>
                  </a:cubicBezTo>
                  <a:cubicBezTo>
                    <a:pt x="94" y="144"/>
                    <a:pt x="94" y="144"/>
                    <a:pt x="94" y="144"/>
                  </a:cubicBezTo>
                  <a:cubicBezTo>
                    <a:pt x="94" y="144"/>
                    <a:pt x="94" y="144"/>
                    <a:pt x="94" y="144"/>
                  </a:cubicBezTo>
                  <a:cubicBezTo>
                    <a:pt x="94" y="144"/>
                    <a:pt x="94" y="144"/>
                    <a:pt x="94" y="144"/>
                  </a:cubicBezTo>
                  <a:cubicBezTo>
                    <a:pt x="94" y="144"/>
                    <a:pt x="94" y="144"/>
                    <a:pt x="94" y="144"/>
                  </a:cubicBezTo>
                  <a:cubicBezTo>
                    <a:pt x="94" y="144"/>
                    <a:pt x="94" y="143"/>
                    <a:pt x="94" y="143"/>
                  </a:cubicBezTo>
                  <a:cubicBezTo>
                    <a:pt x="94" y="143"/>
                    <a:pt x="94" y="143"/>
                    <a:pt x="94" y="143"/>
                  </a:cubicBezTo>
                  <a:cubicBezTo>
                    <a:pt x="94" y="143"/>
                    <a:pt x="94" y="143"/>
                    <a:pt x="94" y="143"/>
                  </a:cubicBezTo>
                  <a:cubicBezTo>
                    <a:pt x="94" y="143"/>
                    <a:pt x="94" y="143"/>
                    <a:pt x="94" y="143"/>
                  </a:cubicBezTo>
                  <a:cubicBezTo>
                    <a:pt x="94" y="143"/>
                    <a:pt x="94" y="143"/>
                    <a:pt x="94" y="143"/>
                  </a:cubicBezTo>
                  <a:cubicBezTo>
                    <a:pt x="94" y="143"/>
                    <a:pt x="95" y="143"/>
                    <a:pt x="95" y="143"/>
                  </a:cubicBezTo>
                  <a:cubicBezTo>
                    <a:pt x="95" y="143"/>
                    <a:pt x="95" y="143"/>
                    <a:pt x="95" y="143"/>
                  </a:cubicBezTo>
                  <a:cubicBezTo>
                    <a:pt x="95" y="143"/>
                    <a:pt x="95" y="143"/>
                    <a:pt x="95" y="143"/>
                  </a:cubicBezTo>
                  <a:cubicBezTo>
                    <a:pt x="95" y="143"/>
                    <a:pt x="95" y="143"/>
                    <a:pt x="95" y="143"/>
                  </a:cubicBezTo>
                  <a:cubicBezTo>
                    <a:pt x="95" y="143"/>
                    <a:pt x="95" y="142"/>
                    <a:pt x="95" y="142"/>
                  </a:cubicBezTo>
                  <a:cubicBezTo>
                    <a:pt x="95" y="142"/>
                    <a:pt x="95" y="142"/>
                    <a:pt x="95" y="142"/>
                  </a:cubicBezTo>
                  <a:cubicBezTo>
                    <a:pt x="95" y="142"/>
                    <a:pt x="95" y="142"/>
                    <a:pt x="95" y="142"/>
                  </a:cubicBezTo>
                  <a:cubicBezTo>
                    <a:pt x="96" y="142"/>
                    <a:pt x="96" y="142"/>
                    <a:pt x="96" y="142"/>
                  </a:cubicBezTo>
                  <a:cubicBezTo>
                    <a:pt x="96" y="142"/>
                    <a:pt x="96" y="142"/>
                    <a:pt x="96" y="142"/>
                  </a:cubicBezTo>
                  <a:cubicBezTo>
                    <a:pt x="96" y="142"/>
                    <a:pt x="96" y="142"/>
                    <a:pt x="96" y="141"/>
                  </a:cubicBezTo>
                  <a:cubicBezTo>
                    <a:pt x="96" y="141"/>
                    <a:pt x="96" y="141"/>
                    <a:pt x="96" y="141"/>
                  </a:cubicBezTo>
                  <a:cubicBezTo>
                    <a:pt x="96" y="141"/>
                    <a:pt x="96" y="141"/>
                    <a:pt x="96" y="141"/>
                  </a:cubicBezTo>
                  <a:cubicBezTo>
                    <a:pt x="97" y="141"/>
                    <a:pt x="97" y="141"/>
                    <a:pt x="97" y="141"/>
                  </a:cubicBezTo>
                  <a:cubicBezTo>
                    <a:pt x="97" y="141"/>
                    <a:pt x="97" y="141"/>
                    <a:pt x="97" y="141"/>
                  </a:cubicBezTo>
                  <a:cubicBezTo>
                    <a:pt x="96" y="141"/>
                    <a:pt x="97" y="141"/>
                    <a:pt x="97" y="141"/>
                  </a:cubicBezTo>
                  <a:cubicBezTo>
                    <a:pt x="97" y="141"/>
                    <a:pt x="97" y="141"/>
                    <a:pt x="97" y="141"/>
                  </a:cubicBezTo>
                  <a:cubicBezTo>
                    <a:pt x="97" y="140"/>
                    <a:pt x="97" y="140"/>
                    <a:pt x="97" y="140"/>
                  </a:cubicBezTo>
                  <a:cubicBezTo>
                    <a:pt x="97" y="140"/>
                    <a:pt x="97" y="140"/>
                    <a:pt x="97" y="140"/>
                  </a:cubicBezTo>
                  <a:cubicBezTo>
                    <a:pt x="97" y="140"/>
                    <a:pt x="97" y="140"/>
                    <a:pt x="97" y="140"/>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7"/>
                    <a:pt x="96" y="137"/>
                    <a:pt x="96" y="137"/>
                  </a:cubicBezTo>
                  <a:cubicBezTo>
                    <a:pt x="96" y="137"/>
                    <a:pt x="96" y="137"/>
                    <a:pt x="96" y="137"/>
                  </a:cubicBezTo>
                  <a:cubicBezTo>
                    <a:pt x="96" y="137"/>
                    <a:pt x="96" y="137"/>
                    <a:pt x="96" y="137"/>
                  </a:cubicBezTo>
                  <a:cubicBezTo>
                    <a:pt x="96" y="137"/>
                    <a:pt x="96" y="137"/>
                    <a:pt x="96" y="136"/>
                  </a:cubicBezTo>
                  <a:cubicBezTo>
                    <a:pt x="96" y="136"/>
                    <a:pt x="96" y="136"/>
                    <a:pt x="96" y="136"/>
                  </a:cubicBezTo>
                  <a:cubicBezTo>
                    <a:pt x="96" y="136"/>
                    <a:pt x="96" y="136"/>
                    <a:pt x="96" y="136"/>
                  </a:cubicBezTo>
                  <a:cubicBezTo>
                    <a:pt x="96" y="136"/>
                    <a:pt x="95" y="136"/>
                    <a:pt x="95" y="136"/>
                  </a:cubicBezTo>
                  <a:cubicBezTo>
                    <a:pt x="95" y="135"/>
                    <a:pt x="95" y="135"/>
                    <a:pt x="95" y="135"/>
                  </a:cubicBezTo>
                  <a:cubicBezTo>
                    <a:pt x="95" y="135"/>
                    <a:pt x="95" y="135"/>
                    <a:pt x="95" y="135"/>
                  </a:cubicBezTo>
                  <a:cubicBezTo>
                    <a:pt x="95" y="135"/>
                    <a:pt x="95" y="135"/>
                    <a:pt x="95" y="135"/>
                  </a:cubicBezTo>
                  <a:cubicBezTo>
                    <a:pt x="95" y="135"/>
                    <a:pt x="95" y="135"/>
                    <a:pt x="95" y="135"/>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3" y="132"/>
                    <a:pt x="93" y="132"/>
                    <a:pt x="93" y="132"/>
                  </a:cubicBezTo>
                  <a:cubicBezTo>
                    <a:pt x="93" y="132"/>
                    <a:pt x="93" y="132"/>
                    <a:pt x="93" y="132"/>
                  </a:cubicBezTo>
                  <a:cubicBezTo>
                    <a:pt x="93" y="132"/>
                    <a:pt x="93" y="132"/>
                    <a:pt x="93" y="132"/>
                  </a:cubicBezTo>
                  <a:cubicBezTo>
                    <a:pt x="94" y="132"/>
                    <a:pt x="94" y="132"/>
                    <a:pt x="94" y="132"/>
                  </a:cubicBezTo>
                  <a:cubicBezTo>
                    <a:pt x="94" y="132"/>
                    <a:pt x="94" y="132"/>
                    <a:pt x="94" y="132"/>
                  </a:cubicBezTo>
                  <a:cubicBezTo>
                    <a:pt x="94" y="132"/>
                    <a:pt x="94" y="132"/>
                    <a:pt x="93" y="132"/>
                  </a:cubicBezTo>
                  <a:cubicBezTo>
                    <a:pt x="93" y="132"/>
                    <a:pt x="93" y="131"/>
                    <a:pt x="93" y="131"/>
                  </a:cubicBezTo>
                  <a:cubicBezTo>
                    <a:pt x="93" y="131"/>
                    <a:pt x="93" y="131"/>
                    <a:pt x="93" y="131"/>
                  </a:cubicBezTo>
                  <a:cubicBezTo>
                    <a:pt x="93" y="131"/>
                    <a:pt x="93" y="131"/>
                    <a:pt x="93" y="131"/>
                  </a:cubicBezTo>
                  <a:cubicBezTo>
                    <a:pt x="93" y="131"/>
                    <a:pt x="93" y="132"/>
                    <a:pt x="93" y="132"/>
                  </a:cubicBezTo>
                  <a:cubicBezTo>
                    <a:pt x="93" y="132"/>
                    <a:pt x="93" y="132"/>
                    <a:pt x="93" y="132"/>
                  </a:cubicBezTo>
                  <a:cubicBezTo>
                    <a:pt x="93" y="132"/>
                    <a:pt x="93" y="132"/>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1" y="131"/>
                    <a:pt x="91" y="131"/>
                    <a:pt x="91" y="131"/>
                  </a:cubicBezTo>
                  <a:cubicBezTo>
                    <a:pt x="91" y="131"/>
                    <a:pt x="91" y="131"/>
                    <a:pt x="91" y="131"/>
                  </a:cubicBezTo>
                  <a:cubicBezTo>
                    <a:pt x="91" y="130"/>
                    <a:pt x="91" y="130"/>
                    <a:pt x="91" y="130"/>
                  </a:cubicBezTo>
                  <a:cubicBezTo>
                    <a:pt x="91" y="130"/>
                    <a:pt x="91" y="130"/>
                    <a:pt x="91" y="130"/>
                  </a:cubicBezTo>
                  <a:cubicBezTo>
                    <a:pt x="91" y="130"/>
                    <a:pt x="91" y="130"/>
                    <a:pt x="91" y="130"/>
                  </a:cubicBezTo>
                  <a:cubicBezTo>
                    <a:pt x="91" y="130"/>
                    <a:pt x="91" y="130"/>
                    <a:pt x="91" y="130"/>
                  </a:cubicBezTo>
                  <a:cubicBezTo>
                    <a:pt x="91" y="130"/>
                    <a:pt x="91" y="130"/>
                    <a:pt x="91" y="130"/>
                  </a:cubicBezTo>
                  <a:cubicBezTo>
                    <a:pt x="91" y="130"/>
                    <a:pt x="90" y="130"/>
                    <a:pt x="90" y="130"/>
                  </a:cubicBezTo>
                  <a:cubicBezTo>
                    <a:pt x="90" y="130"/>
                    <a:pt x="90" y="129"/>
                    <a:pt x="90" y="129"/>
                  </a:cubicBezTo>
                  <a:cubicBezTo>
                    <a:pt x="90" y="129"/>
                    <a:pt x="90" y="129"/>
                    <a:pt x="90" y="129"/>
                  </a:cubicBezTo>
                  <a:cubicBezTo>
                    <a:pt x="90" y="129"/>
                    <a:pt x="90" y="129"/>
                    <a:pt x="90" y="129"/>
                  </a:cubicBezTo>
                  <a:cubicBezTo>
                    <a:pt x="90" y="129"/>
                    <a:pt x="90" y="129"/>
                    <a:pt x="90" y="129"/>
                  </a:cubicBezTo>
                  <a:cubicBezTo>
                    <a:pt x="90" y="129"/>
                    <a:pt x="90" y="129"/>
                    <a:pt x="90" y="129"/>
                  </a:cubicBezTo>
                  <a:cubicBezTo>
                    <a:pt x="90" y="129"/>
                    <a:pt x="89" y="129"/>
                    <a:pt x="89" y="129"/>
                  </a:cubicBezTo>
                  <a:cubicBezTo>
                    <a:pt x="89" y="129"/>
                    <a:pt x="89" y="129"/>
                    <a:pt x="89" y="129"/>
                  </a:cubicBezTo>
                  <a:cubicBezTo>
                    <a:pt x="89" y="129"/>
                    <a:pt x="89" y="129"/>
                    <a:pt x="89" y="129"/>
                  </a:cubicBezTo>
                  <a:cubicBezTo>
                    <a:pt x="89" y="129"/>
                    <a:pt x="89" y="129"/>
                    <a:pt x="89" y="129"/>
                  </a:cubicBezTo>
                  <a:cubicBezTo>
                    <a:pt x="89" y="128"/>
                    <a:pt x="89" y="128"/>
                    <a:pt x="89" y="128"/>
                  </a:cubicBezTo>
                  <a:cubicBezTo>
                    <a:pt x="89" y="128"/>
                    <a:pt x="88" y="128"/>
                    <a:pt x="88" y="128"/>
                  </a:cubicBezTo>
                  <a:cubicBezTo>
                    <a:pt x="88" y="128"/>
                    <a:pt x="88" y="128"/>
                    <a:pt x="88" y="128"/>
                  </a:cubicBezTo>
                  <a:cubicBezTo>
                    <a:pt x="88" y="128"/>
                    <a:pt x="88" y="128"/>
                    <a:pt x="88" y="128"/>
                  </a:cubicBezTo>
                  <a:cubicBezTo>
                    <a:pt x="88" y="128"/>
                    <a:pt x="88" y="128"/>
                    <a:pt x="88" y="128"/>
                  </a:cubicBezTo>
                  <a:cubicBezTo>
                    <a:pt x="88" y="128"/>
                    <a:pt x="88" y="127"/>
                    <a:pt x="88" y="127"/>
                  </a:cubicBezTo>
                  <a:cubicBezTo>
                    <a:pt x="87" y="127"/>
                    <a:pt x="87" y="127"/>
                    <a:pt x="87" y="127"/>
                  </a:cubicBezTo>
                  <a:cubicBezTo>
                    <a:pt x="87" y="127"/>
                    <a:pt x="87" y="127"/>
                    <a:pt x="87" y="127"/>
                  </a:cubicBezTo>
                  <a:cubicBezTo>
                    <a:pt x="87" y="127"/>
                    <a:pt x="87" y="126"/>
                    <a:pt x="87" y="126"/>
                  </a:cubicBezTo>
                  <a:cubicBezTo>
                    <a:pt x="87" y="126"/>
                    <a:pt x="87" y="126"/>
                    <a:pt x="87" y="126"/>
                  </a:cubicBezTo>
                  <a:cubicBezTo>
                    <a:pt x="86" y="126"/>
                    <a:pt x="86" y="126"/>
                    <a:pt x="86" y="126"/>
                  </a:cubicBezTo>
                  <a:cubicBezTo>
                    <a:pt x="86" y="126"/>
                    <a:pt x="86" y="126"/>
                    <a:pt x="86" y="126"/>
                  </a:cubicBezTo>
                  <a:cubicBezTo>
                    <a:pt x="86" y="126"/>
                    <a:pt x="86" y="126"/>
                    <a:pt x="86" y="126"/>
                  </a:cubicBezTo>
                  <a:cubicBezTo>
                    <a:pt x="85" y="126"/>
                    <a:pt x="85" y="126"/>
                    <a:pt x="85" y="126"/>
                  </a:cubicBezTo>
                  <a:cubicBezTo>
                    <a:pt x="85" y="126"/>
                    <a:pt x="85" y="126"/>
                    <a:pt x="85" y="126"/>
                  </a:cubicBezTo>
                  <a:cubicBezTo>
                    <a:pt x="85" y="126"/>
                    <a:pt x="85" y="126"/>
                    <a:pt x="85" y="126"/>
                  </a:cubicBezTo>
                  <a:cubicBezTo>
                    <a:pt x="84" y="126"/>
                    <a:pt x="84" y="126"/>
                    <a:pt x="84" y="126"/>
                  </a:cubicBezTo>
                  <a:cubicBezTo>
                    <a:pt x="84" y="126"/>
                    <a:pt x="84" y="126"/>
                    <a:pt x="84" y="126"/>
                  </a:cubicBezTo>
                  <a:cubicBezTo>
                    <a:pt x="84" y="126"/>
                    <a:pt x="84" y="126"/>
                    <a:pt x="84" y="126"/>
                  </a:cubicBezTo>
                  <a:cubicBezTo>
                    <a:pt x="84" y="126"/>
                    <a:pt x="84" y="126"/>
                    <a:pt x="84" y="127"/>
                  </a:cubicBezTo>
                  <a:cubicBezTo>
                    <a:pt x="84" y="127"/>
                    <a:pt x="83" y="127"/>
                    <a:pt x="83" y="127"/>
                  </a:cubicBezTo>
                  <a:cubicBezTo>
                    <a:pt x="83" y="127"/>
                    <a:pt x="83" y="127"/>
                    <a:pt x="83" y="127"/>
                  </a:cubicBezTo>
                  <a:cubicBezTo>
                    <a:pt x="83" y="127"/>
                    <a:pt x="83" y="127"/>
                    <a:pt x="83" y="127"/>
                  </a:cubicBezTo>
                  <a:cubicBezTo>
                    <a:pt x="83" y="127"/>
                    <a:pt x="83" y="127"/>
                    <a:pt x="82" y="127"/>
                  </a:cubicBezTo>
                  <a:cubicBezTo>
                    <a:pt x="82" y="127"/>
                    <a:pt x="82" y="127"/>
                    <a:pt x="82" y="127"/>
                  </a:cubicBezTo>
                  <a:cubicBezTo>
                    <a:pt x="82" y="127"/>
                    <a:pt x="82" y="126"/>
                    <a:pt x="82" y="126"/>
                  </a:cubicBezTo>
                  <a:cubicBezTo>
                    <a:pt x="82" y="126"/>
                    <a:pt x="82" y="126"/>
                    <a:pt x="82" y="126"/>
                  </a:cubicBezTo>
                  <a:cubicBezTo>
                    <a:pt x="82" y="126"/>
                    <a:pt x="82" y="126"/>
                    <a:pt x="82" y="126"/>
                  </a:cubicBezTo>
                  <a:cubicBezTo>
                    <a:pt x="82" y="126"/>
                    <a:pt x="81" y="126"/>
                    <a:pt x="81" y="126"/>
                  </a:cubicBezTo>
                  <a:cubicBezTo>
                    <a:pt x="81" y="126"/>
                    <a:pt x="81" y="126"/>
                    <a:pt x="81" y="126"/>
                  </a:cubicBezTo>
                  <a:cubicBezTo>
                    <a:pt x="81" y="126"/>
                    <a:pt x="81" y="126"/>
                    <a:pt x="81" y="126"/>
                  </a:cubicBezTo>
                  <a:cubicBezTo>
                    <a:pt x="81" y="126"/>
                    <a:pt x="81" y="126"/>
                    <a:pt x="81" y="126"/>
                  </a:cubicBezTo>
                  <a:cubicBezTo>
                    <a:pt x="81" y="126"/>
                    <a:pt x="81" y="126"/>
                    <a:pt x="81" y="126"/>
                  </a:cubicBezTo>
                  <a:cubicBezTo>
                    <a:pt x="80" y="127"/>
                    <a:pt x="81" y="127"/>
                    <a:pt x="81" y="127"/>
                  </a:cubicBezTo>
                  <a:cubicBezTo>
                    <a:pt x="81" y="127"/>
                    <a:pt x="81" y="127"/>
                    <a:pt x="81" y="127"/>
                  </a:cubicBezTo>
                  <a:cubicBezTo>
                    <a:pt x="81" y="127"/>
                    <a:pt x="81" y="127"/>
                    <a:pt x="81" y="127"/>
                  </a:cubicBezTo>
                  <a:cubicBezTo>
                    <a:pt x="81" y="127"/>
                    <a:pt x="80" y="128"/>
                    <a:pt x="80" y="128"/>
                  </a:cubicBezTo>
                  <a:cubicBezTo>
                    <a:pt x="80" y="128"/>
                    <a:pt x="80" y="127"/>
                    <a:pt x="80" y="127"/>
                  </a:cubicBezTo>
                  <a:cubicBezTo>
                    <a:pt x="80" y="127"/>
                    <a:pt x="81" y="127"/>
                    <a:pt x="81" y="127"/>
                  </a:cubicBezTo>
                  <a:cubicBezTo>
                    <a:pt x="81" y="127"/>
                    <a:pt x="80" y="127"/>
                    <a:pt x="80" y="127"/>
                  </a:cubicBezTo>
                  <a:cubicBezTo>
                    <a:pt x="80" y="127"/>
                    <a:pt x="80" y="127"/>
                    <a:pt x="80" y="127"/>
                  </a:cubicBezTo>
                  <a:cubicBezTo>
                    <a:pt x="80" y="127"/>
                    <a:pt x="80" y="127"/>
                    <a:pt x="80" y="127"/>
                  </a:cubicBezTo>
                  <a:cubicBezTo>
                    <a:pt x="80" y="127"/>
                    <a:pt x="80" y="127"/>
                    <a:pt x="80" y="126"/>
                  </a:cubicBezTo>
                  <a:cubicBezTo>
                    <a:pt x="80" y="126"/>
                    <a:pt x="80" y="126"/>
                    <a:pt x="80" y="126"/>
                  </a:cubicBezTo>
                  <a:cubicBezTo>
                    <a:pt x="80" y="126"/>
                    <a:pt x="80" y="126"/>
                    <a:pt x="80" y="126"/>
                  </a:cubicBezTo>
                  <a:cubicBezTo>
                    <a:pt x="80" y="126"/>
                    <a:pt x="79" y="126"/>
                    <a:pt x="79" y="126"/>
                  </a:cubicBezTo>
                  <a:cubicBezTo>
                    <a:pt x="79" y="127"/>
                    <a:pt x="79" y="127"/>
                    <a:pt x="79" y="127"/>
                  </a:cubicBezTo>
                  <a:cubicBezTo>
                    <a:pt x="79" y="127"/>
                    <a:pt x="79" y="126"/>
                    <a:pt x="79" y="126"/>
                  </a:cubicBezTo>
                  <a:cubicBezTo>
                    <a:pt x="79" y="126"/>
                    <a:pt x="79" y="126"/>
                    <a:pt x="79" y="126"/>
                  </a:cubicBezTo>
                  <a:cubicBezTo>
                    <a:pt x="79" y="127"/>
                    <a:pt x="79" y="126"/>
                    <a:pt x="79" y="126"/>
                  </a:cubicBezTo>
                  <a:cubicBezTo>
                    <a:pt x="80" y="126"/>
                    <a:pt x="80" y="126"/>
                    <a:pt x="80" y="126"/>
                  </a:cubicBezTo>
                  <a:cubicBezTo>
                    <a:pt x="80" y="126"/>
                    <a:pt x="80" y="126"/>
                    <a:pt x="80" y="126"/>
                  </a:cubicBezTo>
                  <a:cubicBezTo>
                    <a:pt x="80" y="126"/>
                    <a:pt x="80" y="126"/>
                    <a:pt x="81" y="126"/>
                  </a:cubicBezTo>
                  <a:cubicBezTo>
                    <a:pt x="81" y="126"/>
                    <a:pt x="81" y="126"/>
                    <a:pt x="81" y="126"/>
                  </a:cubicBezTo>
                  <a:cubicBezTo>
                    <a:pt x="81" y="126"/>
                    <a:pt x="81" y="126"/>
                    <a:pt x="81" y="126"/>
                  </a:cubicBezTo>
                  <a:cubicBezTo>
                    <a:pt x="81" y="126"/>
                    <a:pt x="81" y="126"/>
                    <a:pt x="82" y="126"/>
                  </a:cubicBezTo>
                  <a:cubicBezTo>
                    <a:pt x="82" y="126"/>
                    <a:pt x="82" y="126"/>
                    <a:pt x="82" y="126"/>
                  </a:cubicBezTo>
                  <a:cubicBezTo>
                    <a:pt x="82" y="126"/>
                    <a:pt x="82" y="126"/>
                    <a:pt x="83" y="126"/>
                  </a:cubicBezTo>
                  <a:cubicBezTo>
                    <a:pt x="83" y="126"/>
                    <a:pt x="83" y="126"/>
                    <a:pt x="83" y="126"/>
                  </a:cubicBezTo>
                  <a:cubicBezTo>
                    <a:pt x="83" y="126"/>
                    <a:pt x="84" y="126"/>
                    <a:pt x="84" y="126"/>
                  </a:cubicBezTo>
                  <a:cubicBezTo>
                    <a:pt x="84" y="126"/>
                    <a:pt x="84" y="126"/>
                    <a:pt x="84" y="126"/>
                  </a:cubicBezTo>
                  <a:cubicBezTo>
                    <a:pt x="84" y="126"/>
                    <a:pt x="84" y="126"/>
                    <a:pt x="84" y="126"/>
                  </a:cubicBezTo>
                  <a:cubicBezTo>
                    <a:pt x="85" y="126"/>
                    <a:pt x="85" y="126"/>
                    <a:pt x="85" y="126"/>
                  </a:cubicBezTo>
                  <a:cubicBezTo>
                    <a:pt x="85" y="126"/>
                    <a:pt x="85" y="126"/>
                    <a:pt x="85" y="126"/>
                  </a:cubicBezTo>
                  <a:cubicBezTo>
                    <a:pt x="85" y="126"/>
                    <a:pt x="85" y="126"/>
                    <a:pt x="85" y="126"/>
                  </a:cubicBezTo>
                  <a:cubicBezTo>
                    <a:pt x="85" y="126"/>
                    <a:pt x="86" y="126"/>
                    <a:pt x="86" y="126"/>
                  </a:cubicBezTo>
                  <a:cubicBezTo>
                    <a:pt x="86" y="126"/>
                    <a:pt x="86" y="125"/>
                    <a:pt x="86" y="125"/>
                  </a:cubicBezTo>
                  <a:cubicBezTo>
                    <a:pt x="86" y="125"/>
                    <a:pt x="86" y="125"/>
                    <a:pt x="86" y="125"/>
                  </a:cubicBezTo>
                  <a:cubicBezTo>
                    <a:pt x="86" y="125"/>
                    <a:pt x="87" y="125"/>
                    <a:pt x="87" y="125"/>
                  </a:cubicBezTo>
                  <a:cubicBezTo>
                    <a:pt x="87" y="125"/>
                    <a:pt x="87" y="125"/>
                    <a:pt x="87" y="125"/>
                  </a:cubicBezTo>
                  <a:cubicBezTo>
                    <a:pt x="87" y="125"/>
                    <a:pt x="87" y="125"/>
                    <a:pt x="87" y="125"/>
                  </a:cubicBezTo>
                  <a:cubicBezTo>
                    <a:pt x="87" y="125"/>
                    <a:pt x="87" y="125"/>
                    <a:pt x="87" y="125"/>
                  </a:cubicBezTo>
                  <a:cubicBezTo>
                    <a:pt x="87" y="126"/>
                    <a:pt x="87" y="126"/>
                    <a:pt x="87" y="126"/>
                  </a:cubicBezTo>
                  <a:cubicBezTo>
                    <a:pt x="87" y="126"/>
                    <a:pt x="87" y="126"/>
                    <a:pt x="87" y="126"/>
                  </a:cubicBezTo>
                  <a:cubicBezTo>
                    <a:pt x="87" y="126"/>
                    <a:pt x="88" y="126"/>
                    <a:pt x="88" y="126"/>
                  </a:cubicBezTo>
                  <a:cubicBezTo>
                    <a:pt x="88" y="126"/>
                    <a:pt x="88" y="126"/>
                    <a:pt x="88" y="126"/>
                  </a:cubicBezTo>
                  <a:cubicBezTo>
                    <a:pt x="88" y="126"/>
                    <a:pt x="88" y="127"/>
                    <a:pt x="88" y="127"/>
                  </a:cubicBezTo>
                  <a:cubicBezTo>
                    <a:pt x="88" y="127"/>
                    <a:pt x="88" y="127"/>
                    <a:pt x="88" y="127"/>
                  </a:cubicBezTo>
                  <a:cubicBezTo>
                    <a:pt x="89" y="127"/>
                    <a:pt x="89" y="127"/>
                    <a:pt x="89" y="127"/>
                  </a:cubicBezTo>
                  <a:cubicBezTo>
                    <a:pt x="89" y="127"/>
                    <a:pt x="89" y="127"/>
                    <a:pt x="89" y="127"/>
                  </a:cubicBezTo>
                  <a:cubicBezTo>
                    <a:pt x="89" y="127"/>
                    <a:pt x="89" y="127"/>
                    <a:pt x="89" y="127"/>
                  </a:cubicBezTo>
                  <a:cubicBezTo>
                    <a:pt x="89" y="127"/>
                    <a:pt x="89" y="127"/>
                    <a:pt x="89" y="127"/>
                  </a:cubicBezTo>
                  <a:cubicBezTo>
                    <a:pt x="89" y="127"/>
                    <a:pt x="89" y="127"/>
                    <a:pt x="89" y="127"/>
                  </a:cubicBezTo>
                  <a:cubicBezTo>
                    <a:pt x="89" y="127"/>
                    <a:pt x="89" y="128"/>
                    <a:pt x="89" y="128"/>
                  </a:cubicBezTo>
                  <a:cubicBezTo>
                    <a:pt x="89" y="128"/>
                    <a:pt x="90" y="128"/>
                    <a:pt x="90" y="128"/>
                  </a:cubicBezTo>
                  <a:cubicBezTo>
                    <a:pt x="90" y="128"/>
                    <a:pt x="90" y="128"/>
                    <a:pt x="90" y="128"/>
                  </a:cubicBezTo>
                  <a:cubicBezTo>
                    <a:pt x="90" y="128"/>
                    <a:pt x="90" y="128"/>
                    <a:pt x="90" y="128"/>
                  </a:cubicBezTo>
                  <a:cubicBezTo>
                    <a:pt x="90" y="128"/>
                    <a:pt x="90" y="128"/>
                    <a:pt x="90" y="128"/>
                  </a:cubicBezTo>
                  <a:cubicBezTo>
                    <a:pt x="90" y="128"/>
                    <a:pt x="91" y="128"/>
                    <a:pt x="91" y="128"/>
                  </a:cubicBezTo>
                  <a:cubicBezTo>
                    <a:pt x="91" y="128"/>
                    <a:pt x="91" y="128"/>
                    <a:pt x="91" y="128"/>
                  </a:cubicBezTo>
                  <a:cubicBezTo>
                    <a:pt x="91" y="128"/>
                    <a:pt x="91" y="128"/>
                    <a:pt x="91" y="128"/>
                  </a:cubicBezTo>
                  <a:cubicBezTo>
                    <a:pt x="91" y="128"/>
                    <a:pt x="91" y="127"/>
                    <a:pt x="91" y="127"/>
                  </a:cubicBezTo>
                  <a:cubicBezTo>
                    <a:pt x="91" y="127"/>
                    <a:pt x="92" y="127"/>
                    <a:pt x="92" y="127"/>
                  </a:cubicBezTo>
                  <a:cubicBezTo>
                    <a:pt x="92" y="128"/>
                    <a:pt x="92" y="128"/>
                    <a:pt x="92" y="128"/>
                  </a:cubicBezTo>
                  <a:cubicBezTo>
                    <a:pt x="92" y="128"/>
                    <a:pt x="92" y="128"/>
                    <a:pt x="92" y="128"/>
                  </a:cubicBezTo>
                  <a:cubicBezTo>
                    <a:pt x="93" y="128"/>
                    <a:pt x="93" y="128"/>
                    <a:pt x="93" y="128"/>
                  </a:cubicBezTo>
                  <a:cubicBezTo>
                    <a:pt x="93" y="128"/>
                    <a:pt x="93" y="128"/>
                    <a:pt x="93" y="128"/>
                  </a:cubicBezTo>
                  <a:cubicBezTo>
                    <a:pt x="93" y="128"/>
                    <a:pt x="93" y="128"/>
                    <a:pt x="93" y="128"/>
                  </a:cubicBezTo>
                  <a:cubicBezTo>
                    <a:pt x="93" y="128"/>
                    <a:pt x="93" y="128"/>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7"/>
                    <a:pt x="93" y="127"/>
                  </a:cubicBezTo>
                  <a:cubicBezTo>
                    <a:pt x="93" y="127"/>
                    <a:pt x="92" y="127"/>
                    <a:pt x="92" y="126"/>
                  </a:cubicBezTo>
                  <a:cubicBezTo>
                    <a:pt x="92" y="126"/>
                    <a:pt x="92" y="126"/>
                    <a:pt x="92" y="126"/>
                  </a:cubicBezTo>
                  <a:cubicBezTo>
                    <a:pt x="92" y="126"/>
                    <a:pt x="92" y="126"/>
                    <a:pt x="92" y="126"/>
                  </a:cubicBezTo>
                  <a:cubicBezTo>
                    <a:pt x="91" y="125"/>
                    <a:pt x="91" y="125"/>
                    <a:pt x="91" y="125"/>
                  </a:cubicBezTo>
                  <a:cubicBezTo>
                    <a:pt x="91" y="125"/>
                    <a:pt x="91" y="124"/>
                    <a:pt x="91" y="124"/>
                  </a:cubicBezTo>
                  <a:cubicBezTo>
                    <a:pt x="90" y="124"/>
                    <a:pt x="90" y="124"/>
                    <a:pt x="90" y="124"/>
                  </a:cubicBezTo>
                  <a:cubicBezTo>
                    <a:pt x="90" y="124"/>
                    <a:pt x="90" y="124"/>
                    <a:pt x="90" y="124"/>
                  </a:cubicBezTo>
                  <a:cubicBezTo>
                    <a:pt x="90" y="123"/>
                    <a:pt x="90" y="123"/>
                    <a:pt x="90" y="123"/>
                  </a:cubicBezTo>
                  <a:cubicBezTo>
                    <a:pt x="90" y="123"/>
                    <a:pt x="89" y="123"/>
                    <a:pt x="89" y="122"/>
                  </a:cubicBezTo>
                  <a:cubicBezTo>
                    <a:pt x="89" y="122"/>
                    <a:pt x="89" y="122"/>
                    <a:pt x="89" y="122"/>
                  </a:cubicBezTo>
                  <a:cubicBezTo>
                    <a:pt x="89" y="122"/>
                    <a:pt x="89" y="122"/>
                    <a:pt x="89" y="121"/>
                  </a:cubicBezTo>
                  <a:cubicBezTo>
                    <a:pt x="89" y="121"/>
                    <a:pt x="88" y="121"/>
                    <a:pt x="88" y="121"/>
                  </a:cubicBezTo>
                  <a:cubicBezTo>
                    <a:pt x="88" y="121"/>
                    <a:pt x="88" y="120"/>
                    <a:pt x="88" y="120"/>
                  </a:cubicBezTo>
                  <a:cubicBezTo>
                    <a:pt x="88" y="120"/>
                    <a:pt x="88" y="120"/>
                    <a:pt x="88" y="119"/>
                  </a:cubicBezTo>
                  <a:cubicBezTo>
                    <a:pt x="88" y="119"/>
                    <a:pt x="88" y="119"/>
                    <a:pt x="88" y="119"/>
                  </a:cubicBezTo>
                  <a:cubicBezTo>
                    <a:pt x="88" y="118"/>
                    <a:pt x="87" y="118"/>
                    <a:pt x="87" y="118"/>
                  </a:cubicBezTo>
                  <a:cubicBezTo>
                    <a:pt x="87" y="118"/>
                    <a:pt x="87" y="117"/>
                    <a:pt x="88" y="117"/>
                  </a:cubicBezTo>
                  <a:cubicBezTo>
                    <a:pt x="88" y="117"/>
                    <a:pt x="88" y="117"/>
                    <a:pt x="88" y="117"/>
                  </a:cubicBezTo>
                  <a:cubicBezTo>
                    <a:pt x="88" y="117"/>
                    <a:pt x="88" y="117"/>
                    <a:pt x="88" y="116"/>
                  </a:cubicBezTo>
                  <a:cubicBezTo>
                    <a:pt x="88" y="116"/>
                    <a:pt x="88" y="116"/>
                    <a:pt x="88" y="116"/>
                  </a:cubicBezTo>
                  <a:cubicBezTo>
                    <a:pt x="88" y="116"/>
                    <a:pt x="88" y="116"/>
                    <a:pt x="89" y="116"/>
                  </a:cubicBezTo>
                  <a:cubicBezTo>
                    <a:pt x="89" y="116"/>
                    <a:pt x="89" y="116"/>
                    <a:pt x="89" y="116"/>
                  </a:cubicBezTo>
                  <a:cubicBezTo>
                    <a:pt x="89" y="116"/>
                    <a:pt x="89" y="116"/>
                    <a:pt x="89" y="116"/>
                  </a:cubicBezTo>
                  <a:cubicBezTo>
                    <a:pt x="90" y="116"/>
                    <a:pt x="89" y="115"/>
                    <a:pt x="89" y="115"/>
                  </a:cubicBezTo>
                  <a:cubicBezTo>
                    <a:pt x="89" y="115"/>
                    <a:pt x="89" y="115"/>
                    <a:pt x="89" y="115"/>
                  </a:cubicBezTo>
                  <a:cubicBezTo>
                    <a:pt x="89" y="115"/>
                    <a:pt x="89" y="115"/>
                    <a:pt x="89" y="115"/>
                  </a:cubicBezTo>
                  <a:cubicBezTo>
                    <a:pt x="89" y="115"/>
                    <a:pt x="89" y="115"/>
                    <a:pt x="89" y="115"/>
                  </a:cubicBezTo>
                  <a:cubicBezTo>
                    <a:pt x="88" y="115"/>
                    <a:pt x="88" y="115"/>
                    <a:pt x="88" y="115"/>
                  </a:cubicBezTo>
                  <a:cubicBezTo>
                    <a:pt x="88" y="115"/>
                    <a:pt x="88" y="115"/>
                    <a:pt x="88" y="115"/>
                  </a:cubicBezTo>
                  <a:cubicBezTo>
                    <a:pt x="88" y="115"/>
                    <a:pt x="88" y="115"/>
                    <a:pt x="88" y="115"/>
                  </a:cubicBezTo>
                  <a:cubicBezTo>
                    <a:pt x="88" y="115"/>
                    <a:pt x="88" y="115"/>
                    <a:pt x="88" y="115"/>
                  </a:cubicBezTo>
                  <a:cubicBezTo>
                    <a:pt x="88" y="115"/>
                    <a:pt x="88" y="115"/>
                    <a:pt x="88" y="115"/>
                  </a:cubicBezTo>
                  <a:cubicBezTo>
                    <a:pt x="87" y="115"/>
                    <a:pt x="87" y="115"/>
                    <a:pt x="87" y="115"/>
                  </a:cubicBezTo>
                  <a:cubicBezTo>
                    <a:pt x="87" y="115"/>
                    <a:pt x="87" y="115"/>
                    <a:pt x="87" y="115"/>
                  </a:cubicBezTo>
                  <a:cubicBezTo>
                    <a:pt x="87" y="115"/>
                    <a:pt x="87" y="115"/>
                    <a:pt x="87" y="115"/>
                  </a:cubicBezTo>
                  <a:cubicBezTo>
                    <a:pt x="87" y="114"/>
                    <a:pt x="87" y="114"/>
                    <a:pt x="87" y="114"/>
                  </a:cubicBezTo>
                  <a:cubicBezTo>
                    <a:pt x="87" y="114"/>
                    <a:pt x="86" y="114"/>
                    <a:pt x="86" y="114"/>
                  </a:cubicBezTo>
                  <a:cubicBezTo>
                    <a:pt x="86" y="114"/>
                    <a:pt x="86" y="113"/>
                    <a:pt x="86" y="113"/>
                  </a:cubicBezTo>
                  <a:cubicBezTo>
                    <a:pt x="86" y="113"/>
                    <a:pt x="87" y="113"/>
                    <a:pt x="87" y="113"/>
                  </a:cubicBezTo>
                  <a:cubicBezTo>
                    <a:pt x="87" y="113"/>
                    <a:pt x="87" y="113"/>
                    <a:pt x="87" y="113"/>
                  </a:cubicBezTo>
                  <a:cubicBezTo>
                    <a:pt x="86" y="113"/>
                    <a:pt x="86" y="113"/>
                    <a:pt x="86" y="113"/>
                  </a:cubicBezTo>
                  <a:cubicBezTo>
                    <a:pt x="86" y="113"/>
                    <a:pt x="86" y="113"/>
                    <a:pt x="86" y="113"/>
                  </a:cubicBezTo>
                  <a:cubicBezTo>
                    <a:pt x="86" y="113"/>
                    <a:pt x="86" y="113"/>
                    <a:pt x="86" y="113"/>
                  </a:cubicBezTo>
                  <a:cubicBezTo>
                    <a:pt x="86" y="113"/>
                    <a:pt x="86" y="113"/>
                    <a:pt x="86" y="113"/>
                  </a:cubicBezTo>
                  <a:cubicBezTo>
                    <a:pt x="86" y="113"/>
                    <a:pt x="86" y="113"/>
                    <a:pt x="86" y="113"/>
                  </a:cubicBezTo>
                  <a:cubicBezTo>
                    <a:pt x="86" y="113"/>
                    <a:pt x="86" y="113"/>
                    <a:pt x="85" y="113"/>
                  </a:cubicBezTo>
                  <a:cubicBezTo>
                    <a:pt x="85" y="112"/>
                    <a:pt x="85" y="113"/>
                    <a:pt x="85" y="113"/>
                  </a:cubicBezTo>
                  <a:cubicBezTo>
                    <a:pt x="85" y="113"/>
                    <a:pt x="85" y="113"/>
                    <a:pt x="85" y="112"/>
                  </a:cubicBezTo>
                  <a:cubicBezTo>
                    <a:pt x="85" y="112"/>
                    <a:pt x="85" y="112"/>
                    <a:pt x="85" y="112"/>
                  </a:cubicBezTo>
                  <a:cubicBezTo>
                    <a:pt x="85" y="112"/>
                    <a:pt x="85" y="112"/>
                    <a:pt x="85" y="112"/>
                  </a:cubicBezTo>
                  <a:cubicBezTo>
                    <a:pt x="85" y="112"/>
                    <a:pt x="85" y="112"/>
                    <a:pt x="85" y="112"/>
                  </a:cubicBezTo>
                  <a:cubicBezTo>
                    <a:pt x="85" y="112"/>
                    <a:pt x="85" y="112"/>
                    <a:pt x="85" y="112"/>
                  </a:cubicBezTo>
                  <a:cubicBezTo>
                    <a:pt x="85" y="112"/>
                    <a:pt x="85" y="112"/>
                    <a:pt x="85" y="112"/>
                  </a:cubicBezTo>
                  <a:cubicBezTo>
                    <a:pt x="85" y="111"/>
                    <a:pt x="85" y="111"/>
                    <a:pt x="85" y="111"/>
                  </a:cubicBezTo>
                  <a:cubicBezTo>
                    <a:pt x="85" y="111"/>
                    <a:pt x="85" y="111"/>
                    <a:pt x="85" y="111"/>
                  </a:cubicBezTo>
                  <a:cubicBezTo>
                    <a:pt x="85" y="111"/>
                    <a:pt x="85" y="111"/>
                    <a:pt x="84" y="111"/>
                  </a:cubicBezTo>
                  <a:cubicBezTo>
                    <a:pt x="84" y="111"/>
                    <a:pt x="84" y="111"/>
                    <a:pt x="84" y="111"/>
                  </a:cubicBezTo>
                  <a:cubicBezTo>
                    <a:pt x="84" y="111"/>
                    <a:pt x="84" y="111"/>
                    <a:pt x="84" y="111"/>
                  </a:cubicBezTo>
                  <a:cubicBezTo>
                    <a:pt x="84" y="111"/>
                    <a:pt x="84" y="111"/>
                    <a:pt x="84" y="111"/>
                  </a:cubicBezTo>
                  <a:cubicBezTo>
                    <a:pt x="84" y="111"/>
                    <a:pt x="84" y="111"/>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09"/>
                    <a:pt x="84" y="109"/>
                  </a:cubicBezTo>
                  <a:cubicBezTo>
                    <a:pt x="84" y="109"/>
                    <a:pt x="84" y="109"/>
                    <a:pt x="84" y="109"/>
                  </a:cubicBezTo>
                  <a:cubicBezTo>
                    <a:pt x="84" y="109"/>
                    <a:pt x="84" y="109"/>
                    <a:pt x="84" y="109"/>
                  </a:cubicBezTo>
                  <a:cubicBezTo>
                    <a:pt x="84" y="109"/>
                    <a:pt x="83" y="109"/>
                    <a:pt x="83" y="109"/>
                  </a:cubicBezTo>
                  <a:cubicBezTo>
                    <a:pt x="83" y="109"/>
                    <a:pt x="83" y="109"/>
                    <a:pt x="83" y="109"/>
                  </a:cubicBezTo>
                  <a:cubicBezTo>
                    <a:pt x="83" y="109"/>
                    <a:pt x="83" y="108"/>
                    <a:pt x="83" y="108"/>
                  </a:cubicBezTo>
                  <a:cubicBezTo>
                    <a:pt x="83" y="108"/>
                    <a:pt x="83" y="108"/>
                    <a:pt x="83" y="108"/>
                  </a:cubicBezTo>
                  <a:cubicBezTo>
                    <a:pt x="83" y="108"/>
                    <a:pt x="83" y="108"/>
                    <a:pt x="83" y="108"/>
                  </a:cubicBezTo>
                  <a:cubicBezTo>
                    <a:pt x="83" y="108"/>
                    <a:pt x="83" y="108"/>
                    <a:pt x="83" y="108"/>
                  </a:cubicBezTo>
                  <a:cubicBezTo>
                    <a:pt x="83" y="108"/>
                    <a:pt x="83" y="108"/>
                    <a:pt x="83" y="108"/>
                  </a:cubicBezTo>
                  <a:cubicBezTo>
                    <a:pt x="83" y="108"/>
                    <a:pt x="83" y="108"/>
                    <a:pt x="83" y="108"/>
                  </a:cubicBezTo>
                  <a:cubicBezTo>
                    <a:pt x="83" y="108"/>
                    <a:pt x="83" y="108"/>
                    <a:pt x="83" y="107"/>
                  </a:cubicBezTo>
                  <a:cubicBezTo>
                    <a:pt x="83" y="107"/>
                    <a:pt x="83" y="107"/>
                    <a:pt x="83" y="107"/>
                  </a:cubicBezTo>
                  <a:cubicBezTo>
                    <a:pt x="82" y="107"/>
                    <a:pt x="82" y="107"/>
                    <a:pt x="82" y="107"/>
                  </a:cubicBezTo>
                  <a:cubicBezTo>
                    <a:pt x="82" y="107"/>
                    <a:pt x="82" y="107"/>
                    <a:pt x="82" y="107"/>
                  </a:cubicBezTo>
                  <a:cubicBezTo>
                    <a:pt x="82" y="107"/>
                    <a:pt x="82" y="107"/>
                    <a:pt x="82" y="107"/>
                  </a:cubicBezTo>
                  <a:cubicBezTo>
                    <a:pt x="82" y="107"/>
                    <a:pt x="82" y="107"/>
                    <a:pt x="82" y="107"/>
                  </a:cubicBezTo>
                  <a:cubicBezTo>
                    <a:pt x="82" y="107"/>
                    <a:pt x="82" y="107"/>
                    <a:pt x="82" y="106"/>
                  </a:cubicBezTo>
                  <a:cubicBezTo>
                    <a:pt x="82" y="106"/>
                    <a:pt x="82" y="106"/>
                    <a:pt x="82" y="106"/>
                  </a:cubicBezTo>
                  <a:cubicBezTo>
                    <a:pt x="82" y="106"/>
                    <a:pt x="82" y="106"/>
                    <a:pt x="81"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0" y="106"/>
                    <a:pt x="80" y="106"/>
                    <a:pt x="80" y="106"/>
                  </a:cubicBezTo>
                  <a:cubicBezTo>
                    <a:pt x="80" y="106"/>
                    <a:pt x="80" y="106"/>
                    <a:pt x="80" y="106"/>
                  </a:cubicBezTo>
                  <a:cubicBezTo>
                    <a:pt x="80" y="106"/>
                    <a:pt x="80" y="106"/>
                    <a:pt x="80" y="106"/>
                  </a:cubicBezTo>
                  <a:cubicBezTo>
                    <a:pt x="80" y="106"/>
                    <a:pt x="80" y="106"/>
                    <a:pt x="80" y="106"/>
                  </a:cubicBezTo>
                  <a:cubicBezTo>
                    <a:pt x="80" y="106"/>
                    <a:pt x="80" y="105"/>
                    <a:pt x="80" y="105"/>
                  </a:cubicBezTo>
                  <a:cubicBezTo>
                    <a:pt x="80" y="105"/>
                    <a:pt x="80" y="105"/>
                    <a:pt x="80" y="105"/>
                  </a:cubicBezTo>
                  <a:cubicBezTo>
                    <a:pt x="80" y="105"/>
                    <a:pt x="80" y="105"/>
                    <a:pt x="80" y="105"/>
                  </a:cubicBezTo>
                  <a:cubicBezTo>
                    <a:pt x="80" y="105"/>
                    <a:pt x="80" y="105"/>
                    <a:pt x="80" y="105"/>
                  </a:cubicBezTo>
                  <a:cubicBezTo>
                    <a:pt x="80" y="105"/>
                    <a:pt x="80" y="105"/>
                    <a:pt x="80"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8" y="105"/>
                  </a:cubicBezTo>
                  <a:cubicBezTo>
                    <a:pt x="78" y="105"/>
                    <a:pt x="78" y="105"/>
                    <a:pt x="78" y="105"/>
                  </a:cubicBezTo>
                  <a:cubicBezTo>
                    <a:pt x="78" y="104"/>
                    <a:pt x="78" y="104"/>
                    <a:pt x="78" y="104"/>
                  </a:cubicBezTo>
                  <a:cubicBezTo>
                    <a:pt x="78" y="104"/>
                    <a:pt x="78" y="104"/>
                    <a:pt x="78" y="104"/>
                  </a:cubicBezTo>
                  <a:cubicBezTo>
                    <a:pt x="78" y="104"/>
                    <a:pt x="78"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6" y="104"/>
                  </a:cubicBezTo>
                  <a:cubicBezTo>
                    <a:pt x="76" y="104"/>
                    <a:pt x="76" y="104"/>
                    <a:pt x="76" y="104"/>
                  </a:cubicBezTo>
                  <a:cubicBezTo>
                    <a:pt x="76" y="104"/>
                    <a:pt x="76" y="104"/>
                    <a:pt x="76" y="104"/>
                  </a:cubicBezTo>
                  <a:cubicBezTo>
                    <a:pt x="76" y="104"/>
                    <a:pt x="75" y="104"/>
                    <a:pt x="75" y="104"/>
                  </a:cubicBezTo>
                  <a:cubicBezTo>
                    <a:pt x="75" y="104"/>
                    <a:pt x="75" y="103"/>
                    <a:pt x="75" y="103"/>
                  </a:cubicBezTo>
                  <a:cubicBezTo>
                    <a:pt x="75" y="103"/>
                    <a:pt x="75" y="103"/>
                    <a:pt x="74" y="103"/>
                  </a:cubicBezTo>
                  <a:cubicBezTo>
                    <a:pt x="74" y="103"/>
                    <a:pt x="74" y="103"/>
                    <a:pt x="74" y="103"/>
                  </a:cubicBezTo>
                  <a:cubicBezTo>
                    <a:pt x="74" y="103"/>
                    <a:pt x="74" y="103"/>
                    <a:pt x="74" y="103"/>
                  </a:cubicBezTo>
                  <a:cubicBezTo>
                    <a:pt x="74" y="103"/>
                    <a:pt x="74" y="103"/>
                    <a:pt x="74" y="103"/>
                  </a:cubicBezTo>
                  <a:cubicBezTo>
                    <a:pt x="74" y="103"/>
                    <a:pt x="73" y="103"/>
                    <a:pt x="73" y="103"/>
                  </a:cubicBezTo>
                  <a:cubicBezTo>
                    <a:pt x="73" y="103"/>
                    <a:pt x="73" y="103"/>
                    <a:pt x="73" y="103"/>
                  </a:cubicBezTo>
                  <a:cubicBezTo>
                    <a:pt x="73" y="103"/>
                    <a:pt x="73" y="103"/>
                    <a:pt x="73" y="103"/>
                  </a:cubicBezTo>
                  <a:cubicBezTo>
                    <a:pt x="73" y="103"/>
                    <a:pt x="73" y="103"/>
                    <a:pt x="73" y="103"/>
                  </a:cubicBezTo>
                  <a:cubicBezTo>
                    <a:pt x="74" y="103"/>
                    <a:pt x="74" y="103"/>
                    <a:pt x="74" y="103"/>
                  </a:cubicBezTo>
                  <a:cubicBezTo>
                    <a:pt x="74" y="103"/>
                    <a:pt x="73" y="103"/>
                    <a:pt x="73" y="103"/>
                  </a:cubicBezTo>
                  <a:cubicBezTo>
                    <a:pt x="73" y="103"/>
                    <a:pt x="73" y="103"/>
                    <a:pt x="73" y="103"/>
                  </a:cubicBezTo>
                  <a:cubicBezTo>
                    <a:pt x="73" y="103"/>
                    <a:pt x="73" y="103"/>
                    <a:pt x="73" y="103"/>
                  </a:cubicBezTo>
                  <a:cubicBezTo>
                    <a:pt x="73" y="103"/>
                    <a:pt x="73" y="104"/>
                    <a:pt x="73" y="104"/>
                  </a:cubicBezTo>
                  <a:cubicBezTo>
                    <a:pt x="73" y="104"/>
                    <a:pt x="73" y="104"/>
                    <a:pt x="73" y="104"/>
                  </a:cubicBezTo>
                  <a:cubicBezTo>
                    <a:pt x="73" y="104"/>
                    <a:pt x="73" y="104"/>
                    <a:pt x="73" y="104"/>
                  </a:cubicBezTo>
                  <a:cubicBezTo>
                    <a:pt x="72" y="104"/>
                    <a:pt x="72" y="104"/>
                    <a:pt x="72" y="104"/>
                  </a:cubicBezTo>
                  <a:cubicBezTo>
                    <a:pt x="72" y="104"/>
                    <a:pt x="72" y="104"/>
                    <a:pt x="72" y="104"/>
                  </a:cubicBezTo>
                  <a:cubicBezTo>
                    <a:pt x="72" y="104"/>
                    <a:pt x="72" y="104"/>
                    <a:pt x="73" y="104"/>
                  </a:cubicBezTo>
                  <a:cubicBezTo>
                    <a:pt x="73" y="104"/>
                    <a:pt x="73" y="104"/>
                    <a:pt x="73" y="104"/>
                  </a:cubicBezTo>
                  <a:cubicBezTo>
                    <a:pt x="73" y="104"/>
                    <a:pt x="73" y="104"/>
                    <a:pt x="73" y="104"/>
                  </a:cubicBezTo>
                  <a:cubicBezTo>
                    <a:pt x="73" y="104"/>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2"/>
                    <a:pt x="73" y="102"/>
                  </a:cubicBezTo>
                  <a:cubicBezTo>
                    <a:pt x="73" y="102"/>
                    <a:pt x="73" y="102"/>
                    <a:pt x="73" y="102"/>
                  </a:cubicBezTo>
                  <a:cubicBezTo>
                    <a:pt x="73" y="102"/>
                    <a:pt x="73" y="102"/>
                    <a:pt x="73" y="102"/>
                  </a:cubicBezTo>
                  <a:cubicBezTo>
                    <a:pt x="73" y="102"/>
                    <a:pt x="73" y="102"/>
                    <a:pt x="73" y="102"/>
                  </a:cubicBezTo>
                  <a:cubicBezTo>
                    <a:pt x="73" y="102"/>
                    <a:pt x="73" y="102"/>
                    <a:pt x="73" y="102"/>
                  </a:cubicBezTo>
                  <a:cubicBezTo>
                    <a:pt x="73" y="102"/>
                    <a:pt x="73" y="101"/>
                    <a:pt x="73" y="101"/>
                  </a:cubicBezTo>
                  <a:cubicBezTo>
                    <a:pt x="73" y="101"/>
                    <a:pt x="73" y="101"/>
                    <a:pt x="73" y="101"/>
                  </a:cubicBezTo>
                  <a:cubicBezTo>
                    <a:pt x="73" y="101"/>
                    <a:pt x="73" y="101"/>
                    <a:pt x="73" y="101"/>
                  </a:cubicBezTo>
                  <a:cubicBezTo>
                    <a:pt x="73" y="101"/>
                    <a:pt x="73" y="101"/>
                    <a:pt x="73" y="101"/>
                  </a:cubicBezTo>
                  <a:cubicBezTo>
                    <a:pt x="73" y="101"/>
                    <a:pt x="72" y="101"/>
                    <a:pt x="72" y="101"/>
                  </a:cubicBezTo>
                  <a:cubicBezTo>
                    <a:pt x="72" y="101"/>
                    <a:pt x="72" y="101"/>
                    <a:pt x="72" y="101"/>
                  </a:cubicBezTo>
                  <a:cubicBezTo>
                    <a:pt x="72" y="100"/>
                    <a:pt x="72" y="100"/>
                    <a:pt x="72" y="100"/>
                  </a:cubicBezTo>
                  <a:cubicBezTo>
                    <a:pt x="72" y="100"/>
                    <a:pt x="72" y="100"/>
                    <a:pt x="72" y="100"/>
                  </a:cubicBezTo>
                  <a:cubicBezTo>
                    <a:pt x="72" y="100"/>
                    <a:pt x="72" y="100"/>
                    <a:pt x="72" y="100"/>
                  </a:cubicBezTo>
                  <a:cubicBezTo>
                    <a:pt x="71" y="100"/>
                    <a:pt x="71" y="100"/>
                    <a:pt x="71" y="99"/>
                  </a:cubicBezTo>
                  <a:cubicBezTo>
                    <a:pt x="71" y="99"/>
                    <a:pt x="71" y="99"/>
                    <a:pt x="71" y="99"/>
                  </a:cubicBezTo>
                  <a:cubicBezTo>
                    <a:pt x="71" y="99"/>
                    <a:pt x="71" y="98"/>
                    <a:pt x="71" y="98"/>
                  </a:cubicBezTo>
                  <a:cubicBezTo>
                    <a:pt x="71" y="98"/>
                    <a:pt x="71" y="98"/>
                    <a:pt x="71" y="98"/>
                  </a:cubicBezTo>
                  <a:cubicBezTo>
                    <a:pt x="71" y="98"/>
                    <a:pt x="71" y="98"/>
                    <a:pt x="71" y="98"/>
                  </a:cubicBezTo>
                  <a:cubicBezTo>
                    <a:pt x="71" y="97"/>
                    <a:pt x="70" y="97"/>
                    <a:pt x="70" y="97"/>
                  </a:cubicBezTo>
                  <a:cubicBezTo>
                    <a:pt x="70" y="97"/>
                    <a:pt x="70" y="97"/>
                    <a:pt x="70" y="97"/>
                  </a:cubicBezTo>
                  <a:cubicBezTo>
                    <a:pt x="70" y="97"/>
                    <a:pt x="70" y="97"/>
                    <a:pt x="70" y="97"/>
                  </a:cubicBezTo>
                  <a:cubicBezTo>
                    <a:pt x="70" y="97"/>
                    <a:pt x="70" y="97"/>
                    <a:pt x="70" y="96"/>
                  </a:cubicBezTo>
                  <a:cubicBezTo>
                    <a:pt x="70" y="96"/>
                    <a:pt x="70" y="96"/>
                    <a:pt x="70" y="96"/>
                  </a:cubicBezTo>
                  <a:cubicBezTo>
                    <a:pt x="70" y="96"/>
                    <a:pt x="70" y="96"/>
                    <a:pt x="70" y="96"/>
                  </a:cubicBezTo>
                  <a:cubicBezTo>
                    <a:pt x="70" y="96"/>
                    <a:pt x="70" y="96"/>
                    <a:pt x="70" y="96"/>
                  </a:cubicBezTo>
                  <a:cubicBezTo>
                    <a:pt x="70" y="96"/>
                    <a:pt x="70" y="96"/>
                    <a:pt x="70" y="96"/>
                  </a:cubicBezTo>
                  <a:cubicBezTo>
                    <a:pt x="70" y="96"/>
                    <a:pt x="70" y="96"/>
                    <a:pt x="70" y="96"/>
                  </a:cubicBezTo>
                  <a:cubicBezTo>
                    <a:pt x="70" y="96"/>
                    <a:pt x="70" y="95"/>
                    <a:pt x="70" y="95"/>
                  </a:cubicBezTo>
                  <a:cubicBezTo>
                    <a:pt x="70" y="95"/>
                    <a:pt x="70" y="95"/>
                    <a:pt x="70" y="95"/>
                  </a:cubicBezTo>
                  <a:cubicBezTo>
                    <a:pt x="70" y="95"/>
                    <a:pt x="70" y="95"/>
                    <a:pt x="70" y="95"/>
                  </a:cubicBezTo>
                  <a:cubicBezTo>
                    <a:pt x="70" y="95"/>
                    <a:pt x="70" y="95"/>
                    <a:pt x="70" y="95"/>
                  </a:cubicBezTo>
                  <a:cubicBezTo>
                    <a:pt x="70" y="95"/>
                    <a:pt x="70" y="95"/>
                    <a:pt x="70" y="95"/>
                  </a:cubicBezTo>
                  <a:cubicBezTo>
                    <a:pt x="70" y="95"/>
                    <a:pt x="70" y="95"/>
                    <a:pt x="70" y="95"/>
                  </a:cubicBezTo>
                  <a:cubicBezTo>
                    <a:pt x="70" y="95"/>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69" y="94"/>
                    <a:pt x="69" y="94"/>
                    <a:pt x="69" y="94"/>
                  </a:cubicBezTo>
                  <a:cubicBezTo>
                    <a:pt x="69" y="94"/>
                    <a:pt x="69" y="94"/>
                    <a:pt x="69" y="93"/>
                  </a:cubicBezTo>
                  <a:cubicBezTo>
                    <a:pt x="69" y="93"/>
                    <a:pt x="70" y="93"/>
                    <a:pt x="70" y="93"/>
                  </a:cubicBezTo>
                  <a:cubicBezTo>
                    <a:pt x="70" y="93"/>
                    <a:pt x="69" y="93"/>
                    <a:pt x="69" y="93"/>
                  </a:cubicBezTo>
                  <a:cubicBezTo>
                    <a:pt x="69" y="93"/>
                    <a:pt x="69" y="93"/>
                    <a:pt x="69" y="93"/>
                  </a:cubicBezTo>
                  <a:cubicBezTo>
                    <a:pt x="69" y="93"/>
                    <a:pt x="69" y="93"/>
                    <a:pt x="69" y="93"/>
                  </a:cubicBezTo>
                  <a:cubicBezTo>
                    <a:pt x="69" y="93"/>
                    <a:pt x="69" y="93"/>
                    <a:pt x="69" y="93"/>
                  </a:cubicBezTo>
                  <a:cubicBezTo>
                    <a:pt x="69" y="93"/>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1"/>
                  </a:cubicBezTo>
                  <a:cubicBezTo>
                    <a:pt x="68" y="91"/>
                    <a:pt x="68" y="91"/>
                    <a:pt x="68" y="91"/>
                  </a:cubicBezTo>
                  <a:cubicBezTo>
                    <a:pt x="68" y="91"/>
                    <a:pt x="68" y="91"/>
                    <a:pt x="68" y="91"/>
                  </a:cubicBezTo>
                  <a:cubicBezTo>
                    <a:pt x="68" y="91"/>
                    <a:pt x="68" y="91"/>
                    <a:pt x="68" y="91"/>
                  </a:cubicBezTo>
                  <a:cubicBezTo>
                    <a:pt x="68" y="91"/>
                    <a:pt x="68" y="91"/>
                    <a:pt x="68" y="91"/>
                  </a:cubicBezTo>
                  <a:cubicBezTo>
                    <a:pt x="68" y="91"/>
                    <a:pt x="68" y="91"/>
                    <a:pt x="68" y="91"/>
                  </a:cubicBezTo>
                  <a:cubicBezTo>
                    <a:pt x="68" y="91"/>
                    <a:pt x="68" y="91"/>
                    <a:pt x="68" y="91"/>
                  </a:cubicBezTo>
                  <a:cubicBezTo>
                    <a:pt x="68" y="90"/>
                    <a:pt x="68" y="90"/>
                    <a:pt x="68" y="90"/>
                  </a:cubicBezTo>
                  <a:cubicBezTo>
                    <a:pt x="68" y="90"/>
                    <a:pt x="68" y="90"/>
                    <a:pt x="68" y="90"/>
                  </a:cubicBezTo>
                  <a:cubicBezTo>
                    <a:pt x="68" y="90"/>
                    <a:pt x="67" y="90"/>
                    <a:pt x="67" y="90"/>
                  </a:cubicBezTo>
                  <a:cubicBezTo>
                    <a:pt x="67" y="90"/>
                    <a:pt x="68" y="90"/>
                    <a:pt x="68" y="90"/>
                  </a:cubicBezTo>
                  <a:cubicBezTo>
                    <a:pt x="68" y="90"/>
                    <a:pt x="68" y="90"/>
                    <a:pt x="68" y="90"/>
                  </a:cubicBezTo>
                  <a:cubicBezTo>
                    <a:pt x="68" y="90"/>
                    <a:pt x="68" y="90"/>
                    <a:pt x="68" y="90"/>
                  </a:cubicBezTo>
                  <a:cubicBezTo>
                    <a:pt x="68" y="90"/>
                    <a:pt x="68" y="90"/>
                    <a:pt x="68" y="90"/>
                  </a:cubicBezTo>
                  <a:cubicBezTo>
                    <a:pt x="68" y="90"/>
                    <a:pt x="68" y="91"/>
                    <a:pt x="68" y="91"/>
                  </a:cubicBezTo>
                  <a:cubicBezTo>
                    <a:pt x="68" y="91"/>
                    <a:pt x="68" y="91"/>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8"/>
                    <a:pt x="68" y="88"/>
                  </a:cubicBezTo>
                  <a:cubicBezTo>
                    <a:pt x="68" y="88"/>
                    <a:pt x="68" y="88"/>
                    <a:pt x="68" y="88"/>
                  </a:cubicBezTo>
                  <a:cubicBezTo>
                    <a:pt x="68" y="88"/>
                    <a:pt x="68" y="88"/>
                    <a:pt x="68" y="88"/>
                  </a:cubicBezTo>
                  <a:cubicBezTo>
                    <a:pt x="68" y="88"/>
                    <a:pt x="68" y="88"/>
                    <a:pt x="68" y="88"/>
                  </a:cubicBezTo>
                  <a:cubicBezTo>
                    <a:pt x="68" y="88"/>
                    <a:pt x="68" y="88"/>
                    <a:pt x="68" y="88"/>
                  </a:cubicBezTo>
                  <a:cubicBezTo>
                    <a:pt x="68" y="88"/>
                    <a:pt x="68" y="88"/>
                    <a:pt x="68" y="88"/>
                  </a:cubicBezTo>
                  <a:cubicBezTo>
                    <a:pt x="68" y="88"/>
                    <a:pt x="68" y="88"/>
                    <a:pt x="67" y="88"/>
                  </a:cubicBezTo>
                  <a:cubicBezTo>
                    <a:pt x="67" y="87"/>
                    <a:pt x="67" y="87"/>
                    <a:pt x="67" y="87"/>
                  </a:cubicBezTo>
                  <a:cubicBezTo>
                    <a:pt x="67" y="87"/>
                    <a:pt x="67" y="87"/>
                    <a:pt x="67" y="87"/>
                  </a:cubicBezTo>
                  <a:cubicBezTo>
                    <a:pt x="67" y="87"/>
                    <a:pt x="67" y="86"/>
                    <a:pt x="67" y="86"/>
                  </a:cubicBezTo>
                  <a:cubicBezTo>
                    <a:pt x="67" y="86"/>
                    <a:pt x="67" y="86"/>
                    <a:pt x="67" y="86"/>
                  </a:cubicBezTo>
                  <a:cubicBezTo>
                    <a:pt x="67" y="86"/>
                    <a:pt x="67" y="86"/>
                    <a:pt x="67" y="86"/>
                  </a:cubicBezTo>
                  <a:cubicBezTo>
                    <a:pt x="67" y="86"/>
                    <a:pt x="67" y="86"/>
                    <a:pt x="67" y="86"/>
                  </a:cubicBezTo>
                  <a:cubicBezTo>
                    <a:pt x="67" y="86"/>
                    <a:pt x="67" y="85"/>
                    <a:pt x="67" y="85"/>
                  </a:cubicBezTo>
                  <a:cubicBezTo>
                    <a:pt x="67" y="85"/>
                    <a:pt x="67" y="85"/>
                    <a:pt x="67" y="85"/>
                  </a:cubicBezTo>
                  <a:cubicBezTo>
                    <a:pt x="67" y="85"/>
                    <a:pt x="67" y="85"/>
                    <a:pt x="67" y="85"/>
                  </a:cubicBezTo>
                  <a:cubicBezTo>
                    <a:pt x="67" y="85"/>
                    <a:pt x="67" y="85"/>
                    <a:pt x="67" y="85"/>
                  </a:cubicBezTo>
                  <a:cubicBezTo>
                    <a:pt x="67" y="85"/>
                    <a:pt x="67" y="85"/>
                    <a:pt x="67" y="85"/>
                  </a:cubicBezTo>
                  <a:cubicBezTo>
                    <a:pt x="67" y="85"/>
                    <a:pt x="67" y="85"/>
                    <a:pt x="67" y="85"/>
                  </a:cubicBezTo>
                  <a:cubicBezTo>
                    <a:pt x="67" y="84"/>
                    <a:pt x="67" y="84"/>
                    <a:pt x="67" y="84"/>
                  </a:cubicBezTo>
                  <a:cubicBezTo>
                    <a:pt x="66" y="84"/>
                    <a:pt x="66" y="84"/>
                    <a:pt x="66" y="84"/>
                  </a:cubicBezTo>
                  <a:cubicBezTo>
                    <a:pt x="66" y="84"/>
                    <a:pt x="66" y="84"/>
                    <a:pt x="66" y="84"/>
                  </a:cubicBezTo>
                  <a:cubicBezTo>
                    <a:pt x="66" y="84"/>
                    <a:pt x="66" y="84"/>
                    <a:pt x="66" y="84"/>
                  </a:cubicBezTo>
                  <a:cubicBezTo>
                    <a:pt x="66" y="84"/>
                    <a:pt x="67" y="84"/>
                    <a:pt x="67" y="84"/>
                  </a:cubicBezTo>
                  <a:cubicBezTo>
                    <a:pt x="67" y="84"/>
                    <a:pt x="67" y="84"/>
                    <a:pt x="67" y="83"/>
                  </a:cubicBezTo>
                  <a:cubicBezTo>
                    <a:pt x="67" y="83"/>
                    <a:pt x="67" y="83"/>
                    <a:pt x="67" y="83"/>
                  </a:cubicBezTo>
                  <a:cubicBezTo>
                    <a:pt x="67" y="83"/>
                    <a:pt x="67" y="83"/>
                    <a:pt x="67" y="83"/>
                  </a:cubicBezTo>
                  <a:cubicBezTo>
                    <a:pt x="67" y="83"/>
                    <a:pt x="67" y="83"/>
                    <a:pt x="67" y="83"/>
                  </a:cubicBezTo>
                  <a:cubicBezTo>
                    <a:pt x="67" y="83"/>
                    <a:pt x="67" y="83"/>
                    <a:pt x="67" y="83"/>
                  </a:cubicBezTo>
                  <a:cubicBezTo>
                    <a:pt x="67" y="83"/>
                    <a:pt x="67" y="83"/>
                    <a:pt x="67" y="82"/>
                  </a:cubicBezTo>
                  <a:cubicBezTo>
                    <a:pt x="67" y="82"/>
                    <a:pt x="67" y="82"/>
                    <a:pt x="67" y="82"/>
                  </a:cubicBezTo>
                  <a:cubicBezTo>
                    <a:pt x="67" y="82"/>
                    <a:pt x="67" y="82"/>
                    <a:pt x="67" y="82"/>
                  </a:cubicBezTo>
                  <a:cubicBezTo>
                    <a:pt x="67" y="82"/>
                    <a:pt x="67" y="82"/>
                    <a:pt x="67" y="82"/>
                  </a:cubicBezTo>
                  <a:cubicBezTo>
                    <a:pt x="67" y="82"/>
                    <a:pt x="67" y="81"/>
                    <a:pt x="67" y="81"/>
                  </a:cubicBezTo>
                  <a:cubicBezTo>
                    <a:pt x="67" y="81"/>
                    <a:pt x="67" y="81"/>
                    <a:pt x="67" y="81"/>
                  </a:cubicBezTo>
                  <a:cubicBezTo>
                    <a:pt x="67" y="81"/>
                    <a:pt x="67" y="81"/>
                    <a:pt x="66" y="81"/>
                  </a:cubicBezTo>
                  <a:cubicBezTo>
                    <a:pt x="66" y="81"/>
                    <a:pt x="66" y="81"/>
                    <a:pt x="66" y="81"/>
                  </a:cubicBezTo>
                  <a:cubicBezTo>
                    <a:pt x="66" y="81"/>
                    <a:pt x="66" y="81"/>
                    <a:pt x="66" y="81"/>
                  </a:cubicBezTo>
                  <a:cubicBezTo>
                    <a:pt x="66" y="81"/>
                    <a:pt x="66" y="81"/>
                    <a:pt x="66" y="81"/>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8"/>
                    <a:pt x="66" y="78"/>
                    <a:pt x="66" y="78"/>
                  </a:cubicBezTo>
                  <a:cubicBezTo>
                    <a:pt x="65" y="78"/>
                    <a:pt x="65" y="78"/>
                    <a:pt x="65" y="78"/>
                  </a:cubicBezTo>
                  <a:cubicBezTo>
                    <a:pt x="65" y="78"/>
                    <a:pt x="65" y="78"/>
                    <a:pt x="65" y="78"/>
                  </a:cubicBezTo>
                  <a:cubicBezTo>
                    <a:pt x="65" y="78"/>
                    <a:pt x="65" y="78"/>
                    <a:pt x="65" y="78"/>
                  </a:cubicBezTo>
                  <a:cubicBezTo>
                    <a:pt x="65"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7"/>
                    <a:pt x="64" y="77"/>
                  </a:cubicBezTo>
                  <a:cubicBezTo>
                    <a:pt x="64" y="77"/>
                    <a:pt x="64" y="77"/>
                    <a:pt x="64" y="77"/>
                  </a:cubicBezTo>
                  <a:cubicBezTo>
                    <a:pt x="64" y="77"/>
                    <a:pt x="64" y="77"/>
                    <a:pt x="64" y="77"/>
                  </a:cubicBezTo>
                  <a:cubicBezTo>
                    <a:pt x="64" y="77"/>
                    <a:pt x="64" y="77"/>
                    <a:pt x="64" y="77"/>
                  </a:cubicBezTo>
                  <a:cubicBezTo>
                    <a:pt x="63" y="77"/>
                    <a:pt x="63" y="77"/>
                    <a:pt x="63" y="77"/>
                  </a:cubicBezTo>
                  <a:cubicBezTo>
                    <a:pt x="63" y="77"/>
                    <a:pt x="63" y="77"/>
                    <a:pt x="63" y="77"/>
                  </a:cubicBezTo>
                  <a:cubicBezTo>
                    <a:pt x="63" y="77"/>
                    <a:pt x="63" y="77"/>
                    <a:pt x="63" y="77"/>
                  </a:cubicBezTo>
                  <a:cubicBezTo>
                    <a:pt x="63" y="77"/>
                    <a:pt x="63" y="77"/>
                    <a:pt x="63" y="77"/>
                  </a:cubicBezTo>
                  <a:cubicBezTo>
                    <a:pt x="63" y="77"/>
                    <a:pt x="63" y="77"/>
                    <a:pt x="63" y="76"/>
                  </a:cubicBezTo>
                  <a:cubicBezTo>
                    <a:pt x="63" y="76"/>
                    <a:pt x="63" y="76"/>
                    <a:pt x="63" y="76"/>
                  </a:cubicBezTo>
                  <a:cubicBezTo>
                    <a:pt x="62" y="76"/>
                    <a:pt x="62" y="76"/>
                    <a:pt x="62" y="76"/>
                  </a:cubicBezTo>
                  <a:cubicBezTo>
                    <a:pt x="62" y="76"/>
                    <a:pt x="62" y="76"/>
                    <a:pt x="62" y="76"/>
                  </a:cubicBezTo>
                  <a:cubicBezTo>
                    <a:pt x="62" y="76"/>
                    <a:pt x="62" y="76"/>
                    <a:pt x="62" y="76"/>
                  </a:cubicBezTo>
                  <a:cubicBezTo>
                    <a:pt x="62" y="76"/>
                    <a:pt x="62" y="75"/>
                    <a:pt x="62" y="75"/>
                  </a:cubicBezTo>
                  <a:cubicBezTo>
                    <a:pt x="62" y="75"/>
                    <a:pt x="62" y="75"/>
                    <a:pt x="62" y="75"/>
                  </a:cubicBezTo>
                  <a:cubicBezTo>
                    <a:pt x="62" y="75"/>
                    <a:pt x="61" y="75"/>
                    <a:pt x="61" y="75"/>
                  </a:cubicBezTo>
                  <a:cubicBezTo>
                    <a:pt x="61" y="75"/>
                    <a:pt x="61" y="75"/>
                    <a:pt x="61" y="75"/>
                  </a:cubicBezTo>
                  <a:cubicBezTo>
                    <a:pt x="61" y="75"/>
                    <a:pt x="61" y="75"/>
                    <a:pt x="61" y="75"/>
                  </a:cubicBezTo>
                  <a:cubicBezTo>
                    <a:pt x="61" y="75"/>
                    <a:pt x="61" y="74"/>
                    <a:pt x="61" y="74"/>
                  </a:cubicBezTo>
                  <a:cubicBezTo>
                    <a:pt x="61" y="74"/>
                    <a:pt x="61" y="74"/>
                    <a:pt x="61" y="74"/>
                  </a:cubicBezTo>
                  <a:cubicBezTo>
                    <a:pt x="61" y="74"/>
                    <a:pt x="61" y="74"/>
                    <a:pt x="61" y="74"/>
                  </a:cubicBezTo>
                  <a:cubicBezTo>
                    <a:pt x="61" y="74"/>
                    <a:pt x="61" y="74"/>
                    <a:pt x="61" y="74"/>
                  </a:cubicBezTo>
                  <a:cubicBezTo>
                    <a:pt x="61" y="74"/>
                    <a:pt x="61" y="74"/>
                    <a:pt x="61" y="74"/>
                  </a:cubicBezTo>
                  <a:cubicBezTo>
                    <a:pt x="61" y="74"/>
                    <a:pt x="61" y="73"/>
                    <a:pt x="61" y="73"/>
                  </a:cubicBezTo>
                  <a:cubicBezTo>
                    <a:pt x="61" y="73"/>
                    <a:pt x="61" y="73"/>
                    <a:pt x="60" y="73"/>
                  </a:cubicBezTo>
                  <a:cubicBezTo>
                    <a:pt x="60" y="73"/>
                    <a:pt x="60" y="73"/>
                    <a:pt x="60" y="73"/>
                  </a:cubicBezTo>
                  <a:cubicBezTo>
                    <a:pt x="60" y="73"/>
                    <a:pt x="60" y="73"/>
                    <a:pt x="60" y="73"/>
                  </a:cubicBezTo>
                  <a:cubicBezTo>
                    <a:pt x="60" y="73"/>
                    <a:pt x="60" y="73"/>
                    <a:pt x="60" y="73"/>
                  </a:cubicBezTo>
                  <a:cubicBezTo>
                    <a:pt x="60" y="73"/>
                    <a:pt x="60" y="73"/>
                    <a:pt x="60" y="73"/>
                  </a:cubicBezTo>
                  <a:cubicBezTo>
                    <a:pt x="60" y="73"/>
                    <a:pt x="60" y="73"/>
                    <a:pt x="60" y="73"/>
                  </a:cubicBezTo>
                  <a:cubicBezTo>
                    <a:pt x="60" y="73"/>
                    <a:pt x="60" y="73"/>
                    <a:pt x="60" y="72"/>
                  </a:cubicBezTo>
                  <a:cubicBezTo>
                    <a:pt x="60" y="72"/>
                    <a:pt x="60" y="72"/>
                    <a:pt x="60" y="72"/>
                  </a:cubicBezTo>
                  <a:cubicBezTo>
                    <a:pt x="60" y="72"/>
                    <a:pt x="60" y="72"/>
                    <a:pt x="60" y="72"/>
                  </a:cubicBezTo>
                  <a:cubicBezTo>
                    <a:pt x="60" y="72"/>
                    <a:pt x="60" y="72"/>
                    <a:pt x="60" y="72"/>
                  </a:cubicBezTo>
                  <a:cubicBezTo>
                    <a:pt x="60" y="72"/>
                    <a:pt x="60" y="72"/>
                    <a:pt x="60" y="72"/>
                  </a:cubicBezTo>
                  <a:cubicBezTo>
                    <a:pt x="60" y="72"/>
                    <a:pt x="60" y="72"/>
                    <a:pt x="60" y="72"/>
                  </a:cubicBezTo>
                  <a:cubicBezTo>
                    <a:pt x="60" y="71"/>
                    <a:pt x="60" y="71"/>
                    <a:pt x="60" y="71"/>
                  </a:cubicBezTo>
                  <a:cubicBezTo>
                    <a:pt x="60"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0"/>
                    <a:pt x="59" y="70"/>
                  </a:cubicBezTo>
                  <a:cubicBezTo>
                    <a:pt x="59" y="70"/>
                    <a:pt x="59" y="70"/>
                    <a:pt x="59" y="70"/>
                  </a:cubicBezTo>
                  <a:cubicBezTo>
                    <a:pt x="59" y="70"/>
                    <a:pt x="59" y="70"/>
                    <a:pt x="59" y="70"/>
                  </a:cubicBezTo>
                  <a:cubicBezTo>
                    <a:pt x="59" y="70"/>
                    <a:pt x="59" y="70"/>
                    <a:pt x="59" y="70"/>
                  </a:cubicBezTo>
                  <a:cubicBezTo>
                    <a:pt x="58" y="70"/>
                    <a:pt x="58" y="70"/>
                    <a:pt x="58" y="70"/>
                  </a:cubicBezTo>
                  <a:cubicBezTo>
                    <a:pt x="58" y="70"/>
                    <a:pt x="58" y="70"/>
                    <a:pt x="58" y="70"/>
                  </a:cubicBezTo>
                  <a:cubicBezTo>
                    <a:pt x="58" y="70"/>
                    <a:pt x="58" y="70"/>
                    <a:pt x="58" y="70"/>
                  </a:cubicBezTo>
                  <a:cubicBezTo>
                    <a:pt x="58" y="70"/>
                    <a:pt x="58" y="70"/>
                    <a:pt x="58" y="70"/>
                  </a:cubicBezTo>
                  <a:cubicBezTo>
                    <a:pt x="57" y="70"/>
                    <a:pt x="57" y="70"/>
                    <a:pt x="57" y="70"/>
                  </a:cubicBezTo>
                  <a:cubicBezTo>
                    <a:pt x="57" y="70"/>
                    <a:pt x="57" y="70"/>
                    <a:pt x="57" y="70"/>
                  </a:cubicBezTo>
                  <a:cubicBezTo>
                    <a:pt x="57" y="70"/>
                    <a:pt x="57" y="70"/>
                    <a:pt x="57"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5" y="70"/>
                  </a:cubicBezTo>
                  <a:cubicBezTo>
                    <a:pt x="55" y="70"/>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4" y="69"/>
                  </a:cubicBezTo>
                  <a:cubicBezTo>
                    <a:pt x="54" y="68"/>
                    <a:pt x="54" y="69"/>
                    <a:pt x="54" y="69"/>
                  </a:cubicBezTo>
                  <a:cubicBezTo>
                    <a:pt x="54" y="69"/>
                    <a:pt x="54" y="68"/>
                    <a:pt x="54" y="68"/>
                  </a:cubicBezTo>
                  <a:cubicBezTo>
                    <a:pt x="54" y="68"/>
                    <a:pt x="54" y="68"/>
                    <a:pt x="54" y="68"/>
                  </a:cubicBezTo>
                  <a:cubicBezTo>
                    <a:pt x="54" y="68"/>
                    <a:pt x="54" y="68"/>
                    <a:pt x="54" y="68"/>
                  </a:cubicBezTo>
                  <a:cubicBezTo>
                    <a:pt x="54" y="68"/>
                    <a:pt x="54"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3" y="68"/>
                  </a:cubicBezTo>
                  <a:cubicBezTo>
                    <a:pt x="53" y="68"/>
                    <a:pt x="53" y="68"/>
                    <a:pt x="52" y="68"/>
                  </a:cubicBezTo>
                  <a:cubicBezTo>
                    <a:pt x="52" y="68"/>
                    <a:pt x="52" y="68"/>
                    <a:pt x="52" y="68"/>
                  </a:cubicBezTo>
                  <a:cubicBezTo>
                    <a:pt x="52" y="68"/>
                    <a:pt x="52" y="67"/>
                    <a:pt x="52" y="67"/>
                  </a:cubicBezTo>
                  <a:cubicBezTo>
                    <a:pt x="52" y="67"/>
                    <a:pt x="52" y="67"/>
                    <a:pt x="52" y="67"/>
                  </a:cubicBezTo>
                  <a:cubicBezTo>
                    <a:pt x="52" y="67"/>
                    <a:pt x="52" y="67"/>
                    <a:pt x="52" y="67"/>
                  </a:cubicBezTo>
                  <a:cubicBezTo>
                    <a:pt x="52" y="67"/>
                    <a:pt x="52" y="67"/>
                    <a:pt x="52" y="67"/>
                  </a:cubicBezTo>
                  <a:cubicBezTo>
                    <a:pt x="52" y="67"/>
                    <a:pt x="52" y="67"/>
                    <a:pt x="52" y="67"/>
                  </a:cubicBezTo>
                  <a:cubicBezTo>
                    <a:pt x="52" y="67"/>
                    <a:pt x="52" y="67"/>
                    <a:pt x="52" y="67"/>
                  </a:cubicBezTo>
                  <a:cubicBezTo>
                    <a:pt x="52" y="67"/>
                    <a:pt x="52" y="67"/>
                    <a:pt x="51" y="67"/>
                  </a:cubicBezTo>
                  <a:cubicBezTo>
                    <a:pt x="51" y="67"/>
                    <a:pt x="51" y="67"/>
                    <a:pt x="51" y="67"/>
                  </a:cubicBezTo>
                  <a:cubicBezTo>
                    <a:pt x="51" y="67"/>
                    <a:pt x="51" y="67"/>
                    <a:pt x="51" y="67"/>
                  </a:cubicBezTo>
                  <a:cubicBezTo>
                    <a:pt x="51" y="67"/>
                    <a:pt x="51" y="67"/>
                    <a:pt x="51" y="67"/>
                  </a:cubicBezTo>
                  <a:cubicBezTo>
                    <a:pt x="51" y="67"/>
                    <a:pt x="51" y="67"/>
                    <a:pt x="51" y="67"/>
                  </a:cubicBezTo>
                  <a:cubicBezTo>
                    <a:pt x="51" y="67"/>
                    <a:pt x="51" y="67"/>
                    <a:pt x="51" y="67"/>
                  </a:cubicBezTo>
                  <a:cubicBezTo>
                    <a:pt x="51" y="67"/>
                    <a:pt x="50" y="67"/>
                    <a:pt x="50" y="67"/>
                  </a:cubicBezTo>
                  <a:cubicBezTo>
                    <a:pt x="50" y="67"/>
                    <a:pt x="50" y="67"/>
                    <a:pt x="50" y="67"/>
                  </a:cubicBezTo>
                  <a:cubicBezTo>
                    <a:pt x="50" y="67"/>
                    <a:pt x="50" y="67"/>
                    <a:pt x="50" y="67"/>
                  </a:cubicBezTo>
                  <a:cubicBezTo>
                    <a:pt x="50" y="67"/>
                    <a:pt x="50" y="67"/>
                    <a:pt x="50" y="67"/>
                  </a:cubicBezTo>
                  <a:cubicBezTo>
                    <a:pt x="50" y="67"/>
                    <a:pt x="50" y="66"/>
                    <a:pt x="50" y="66"/>
                  </a:cubicBezTo>
                  <a:cubicBezTo>
                    <a:pt x="50" y="66"/>
                    <a:pt x="49" y="66"/>
                    <a:pt x="49" y="66"/>
                  </a:cubicBezTo>
                  <a:cubicBezTo>
                    <a:pt x="49" y="67"/>
                    <a:pt x="49" y="67"/>
                    <a:pt x="49" y="67"/>
                  </a:cubicBezTo>
                  <a:cubicBezTo>
                    <a:pt x="49" y="67"/>
                    <a:pt x="49" y="67"/>
                    <a:pt x="49" y="67"/>
                  </a:cubicBezTo>
                  <a:cubicBezTo>
                    <a:pt x="49" y="67"/>
                    <a:pt x="49" y="67"/>
                    <a:pt x="49" y="67"/>
                  </a:cubicBezTo>
                  <a:cubicBezTo>
                    <a:pt x="49" y="67"/>
                    <a:pt x="49" y="67"/>
                    <a:pt x="49" y="67"/>
                  </a:cubicBezTo>
                  <a:cubicBezTo>
                    <a:pt x="49" y="67"/>
                    <a:pt x="49" y="67"/>
                    <a:pt x="49" y="67"/>
                  </a:cubicBezTo>
                  <a:cubicBezTo>
                    <a:pt x="49" y="67"/>
                    <a:pt x="48" y="67"/>
                    <a:pt x="48" y="67"/>
                  </a:cubicBezTo>
                  <a:cubicBezTo>
                    <a:pt x="48" y="67"/>
                    <a:pt x="48" y="67"/>
                    <a:pt x="48" y="67"/>
                  </a:cubicBezTo>
                  <a:cubicBezTo>
                    <a:pt x="48" y="68"/>
                    <a:pt x="49" y="68"/>
                    <a:pt x="49" y="68"/>
                  </a:cubicBezTo>
                  <a:cubicBezTo>
                    <a:pt x="49" y="68"/>
                    <a:pt x="49" y="68"/>
                    <a:pt x="49" y="68"/>
                  </a:cubicBezTo>
                  <a:cubicBezTo>
                    <a:pt x="49" y="68"/>
                    <a:pt x="49" y="68"/>
                    <a:pt x="49"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9"/>
                    <a:pt x="48" y="69"/>
                  </a:cubicBezTo>
                  <a:cubicBezTo>
                    <a:pt x="48" y="69"/>
                    <a:pt x="48" y="69"/>
                    <a:pt x="48" y="69"/>
                  </a:cubicBezTo>
                  <a:cubicBezTo>
                    <a:pt x="48" y="69"/>
                    <a:pt x="47" y="69"/>
                    <a:pt x="47" y="69"/>
                  </a:cubicBezTo>
                  <a:cubicBezTo>
                    <a:pt x="47" y="69"/>
                    <a:pt x="47" y="69"/>
                    <a:pt x="47" y="69"/>
                  </a:cubicBezTo>
                  <a:cubicBezTo>
                    <a:pt x="47" y="69"/>
                    <a:pt x="47" y="69"/>
                    <a:pt x="47" y="69"/>
                  </a:cubicBezTo>
                  <a:cubicBezTo>
                    <a:pt x="47" y="69"/>
                    <a:pt x="47" y="69"/>
                    <a:pt x="47" y="69"/>
                  </a:cubicBezTo>
                  <a:cubicBezTo>
                    <a:pt x="47" y="69"/>
                    <a:pt x="46" y="69"/>
                    <a:pt x="46" y="69"/>
                  </a:cubicBezTo>
                  <a:cubicBezTo>
                    <a:pt x="46" y="69"/>
                    <a:pt x="46" y="69"/>
                    <a:pt x="46" y="69"/>
                  </a:cubicBezTo>
                  <a:cubicBezTo>
                    <a:pt x="46" y="69"/>
                    <a:pt x="46" y="69"/>
                    <a:pt x="46" y="69"/>
                  </a:cubicBezTo>
                  <a:cubicBezTo>
                    <a:pt x="46" y="69"/>
                    <a:pt x="46" y="69"/>
                    <a:pt x="46" y="69"/>
                  </a:cubicBezTo>
                  <a:cubicBezTo>
                    <a:pt x="46" y="69"/>
                    <a:pt x="45" y="69"/>
                    <a:pt x="45" y="69"/>
                  </a:cubicBezTo>
                  <a:cubicBezTo>
                    <a:pt x="45" y="69"/>
                    <a:pt x="45" y="69"/>
                    <a:pt x="45" y="69"/>
                  </a:cubicBezTo>
                  <a:cubicBezTo>
                    <a:pt x="45" y="69"/>
                    <a:pt x="45" y="69"/>
                    <a:pt x="45" y="69"/>
                  </a:cubicBezTo>
                  <a:cubicBezTo>
                    <a:pt x="45" y="69"/>
                    <a:pt x="45" y="69"/>
                    <a:pt x="45" y="69"/>
                  </a:cubicBezTo>
                  <a:cubicBezTo>
                    <a:pt x="45" y="69"/>
                    <a:pt x="45" y="69"/>
                    <a:pt x="45" y="69"/>
                  </a:cubicBezTo>
                  <a:cubicBezTo>
                    <a:pt x="44" y="69"/>
                    <a:pt x="44" y="69"/>
                    <a:pt x="44" y="69"/>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9"/>
                    <a:pt x="44" y="69"/>
                  </a:cubicBezTo>
                  <a:cubicBezTo>
                    <a:pt x="44" y="69"/>
                    <a:pt x="44" y="69"/>
                    <a:pt x="44" y="69"/>
                  </a:cubicBezTo>
                  <a:cubicBezTo>
                    <a:pt x="43" y="69"/>
                    <a:pt x="43" y="68"/>
                    <a:pt x="43" y="68"/>
                  </a:cubicBezTo>
                  <a:cubicBezTo>
                    <a:pt x="43" y="68"/>
                    <a:pt x="43" y="68"/>
                    <a:pt x="43" y="68"/>
                  </a:cubicBezTo>
                  <a:cubicBezTo>
                    <a:pt x="43" y="68"/>
                    <a:pt x="43" y="68"/>
                    <a:pt x="43" y="68"/>
                  </a:cubicBezTo>
                  <a:cubicBezTo>
                    <a:pt x="43" y="68"/>
                    <a:pt x="43" y="68"/>
                    <a:pt x="43" y="68"/>
                  </a:cubicBezTo>
                  <a:cubicBezTo>
                    <a:pt x="43" y="68"/>
                    <a:pt x="43" y="69"/>
                    <a:pt x="43" y="69"/>
                  </a:cubicBezTo>
                  <a:cubicBezTo>
                    <a:pt x="43" y="69"/>
                    <a:pt x="43" y="69"/>
                    <a:pt x="42" y="69"/>
                  </a:cubicBezTo>
                  <a:cubicBezTo>
                    <a:pt x="42" y="69"/>
                    <a:pt x="42" y="69"/>
                    <a:pt x="42" y="69"/>
                  </a:cubicBezTo>
                  <a:cubicBezTo>
                    <a:pt x="42" y="68"/>
                    <a:pt x="42" y="68"/>
                    <a:pt x="42" y="68"/>
                  </a:cubicBezTo>
                  <a:cubicBezTo>
                    <a:pt x="42" y="68"/>
                    <a:pt x="42" y="68"/>
                    <a:pt x="42" y="68"/>
                  </a:cubicBezTo>
                  <a:cubicBezTo>
                    <a:pt x="42" y="68"/>
                    <a:pt x="42" y="68"/>
                    <a:pt x="42" y="68"/>
                  </a:cubicBezTo>
                  <a:cubicBezTo>
                    <a:pt x="42" y="68"/>
                    <a:pt x="42" y="68"/>
                    <a:pt x="42" y="68"/>
                  </a:cubicBezTo>
                  <a:cubicBezTo>
                    <a:pt x="42" y="68"/>
                    <a:pt x="42"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0" y="68"/>
                    <a:pt x="40" y="68"/>
                    <a:pt x="40" y="68"/>
                  </a:cubicBezTo>
                  <a:cubicBezTo>
                    <a:pt x="40" y="68"/>
                    <a:pt x="40" y="68"/>
                    <a:pt x="40" y="68"/>
                  </a:cubicBezTo>
                  <a:cubicBezTo>
                    <a:pt x="40" y="68"/>
                    <a:pt x="40" y="68"/>
                    <a:pt x="40" y="68"/>
                  </a:cubicBezTo>
                  <a:cubicBezTo>
                    <a:pt x="40" y="68"/>
                    <a:pt x="40" y="68"/>
                    <a:pt x="40" y="68"/>
                  </a:cubicBezTo>
                  <a:cubicBezTo>
                    <a:pt x="40" y="68"/>
                    <a:pt x="40" y="68"/>
                    <a:pt x="40" y="68"/>
                  </a:cubicBezTo>
                  <a:cubicBezTo>
                    <a:pt x="40"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8" y="68"/>
                    <a:pt x="38" y="68"/>
                  </a:cubicBezTo>
                  <a:cubicBezTo>
                    <a:pt x="38" y="67"/>
                    <a:pt x="38" y="67"/>
                    <a:pt x="38" y="67"/>
                  </a:cubicBezTo>
                  <a:cubicBezTo>
                    <a:pt x="38" y="67"/>
                    <a:pt x="38" y="67"/>
                    <a:pt x="38" y="67"/>
                  </a:cubicBezTo>
                  <a:cubicBezTo>
                    <a:pt x="38" y="67"/>
                    <a:pt x="38" y="67"/>
                    <a:pt x="38" y="67"/>
                  </a:cubicBezTo>
                  <a:cubicBezTo>
                    <a:pt x="38" y="67"/>
                    <a:pt x="38" y="67"/>
                    <a:pt x="38" y="67"/>
                  </a:cubicBezTo>
                  <a:cubicBezTo>
                    <a:pt x="38" y="67"/>
                    <a:pt x="38" y="67"/>
                    <a:pt x="38" y="67"/>
                  </a:cubicBezTo>
                  <a:cubicBezTo>
                    <a:pt x="38" y="68"/>
                    <a:pt x="38" y="68"/>
                    <a:pt x="38" y="68"/>
                  </a:cubicBezTo>
                  <a:cubicBezTo>
                    <a:pt x="37" y="68"/>
                    <a:pt x="37" y="68"/>
                    <a:pt x="37" y="68"/>
                  </a:cubicBezTo>
                  <a:cubicBezTo>
                    <a:pt x="37" y="68"/>
                    <a:pt x="37" y="68"/>
                    <a:pt x="37" y="68"/>
                  </a:cubicBezTo>
                  <a:cubicBezTo>
                    <a:pt x="37" y="68"/>
                    <a:pt x="37" y="68"/>
                    <a:pt x="37" y="68"/>
                  </a:cubicBezTo>
                  <a:cubicBezTo>
                    <a:pt x="37" y="68"/>
                    <a:pt x="37" y="67"/>
                    <a:pt x="37" y="67"/>
                  </a:cubicBezTo>
                  <a:cubicBezTo>
                    <a:pt x="37" y="67"/>
                    <a:pt x="37" y="67"/>
                    <a:pt x="37" y="67"/>
                  </a:cubicBezTo>
                  <a:cubicBezTo>
                    <a:pt x="37" y="67"/>
                    <a:pt x="37" y="67"/>
                    <a:pt x="37" y="67"/>
                  </a:cubicBezTo>
                  <a:cubicBezTo>
                    <a:pt x="37" y="67"/>
                    <a:pt x="37" y="67"/>
                    <a:pt x="37" y="67"/>
                  </a:cubicBezTo>
                  <a:cubicBezTo>
                    <a:pt x="37" y="67"/>
                    <a:pt x="37" y="67"/>
                    <a:pt x="37" y="67"/>
                  </a:cubicBezTo>
                  <a:cubicBezTo>
                    <a:pt x="36" y="67"/>
                    <a:pt x="36" y="67"/>
                    <a:pt x="36" y="67"/>
                  </a:cubicBezTo>
                  <a:cubicBezTo>
                    <a:pt x="36" y="67"/>
                    <a:pt x="36" y="67"/>
                    <a:pt x="36" y="67"/>
                  </a:cubicBezTo>
                  <a:cubicBezTo>
                    <a:pt x="36" y="67"/>
                    <a:pt x="36" y="67"/>
                    <a:pt x="36" y="67"/>
                  </a:cubicBezTo>
                  <a:cubicBezTo>
                    <a:pt x="36" y="67"/>
                    <a:pt x="36" y="66"/>
                    <a:pt x="36" y="66"/>
                  </a:cubicBezTo>
                  <a:cubicBezTo>
                    <a:pt x="36" y="66"/>
                    <a:pt x="36" y="66"/>
                    <a:pt x="36" y="66"/>
                  </a:cubicBezTo>
                  <a:cubicBezTo>
                    <a:pt x="36" y="66"/>
                    <a:pt x="36" y="66"/>
                    <a:pt x="36" y="66"/>
                  </a:cubicBezTo>
                  <a:cubicBezTo>
                    <a:pt x="36" y="66"/>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7" y="66"/>
                  </a:cubicBezTo>
                  <a:cubicBezTo>
                    <a:pt x="37" y="67"/>
                    <a:pt x="37" y="67"/>
                    <a:pt x="37" y="67"/>
                  </a:cubicBezTo>
                  <a:cubicBezTo>
                    <a:pt x="37" y="67"/>
                    <a:pt x="37" y="67"/>
                    <a:pt x="37" y="67"/>
                  </a:cubicBezTo>
                  <a:cubicBezTo>
                    <a:pt x="37" y="67"/>
                    <a:pt x="37" y="67"/>
                    <a:pt x="38" y="67"/>
                  </a:cubicBezTo>
                  <a:cubicBezTo>
                    <a:pt x="38" y="67"/>
                    <a:pt x="38" y="67"/>
                    <a:pt x="38" y="67"/>
                  </a:cubicBezTo>
                  <a:cubicBezTo>
                    <a:pt x="38" y="67"/>
                    <a:pt x="38" y="67"/>
                    <a:pt x="38" y="67"/>
                  </a:cubicBezTo>
                  <a:cubicBezTo>
                    <a:pt x="38" y="67"/>
                    <a:pt x="38" y="67"/>
                    <a:pt x="38" y="67"/>
                  </a:cubicBezTo>
                  <a:cubicBezTo>
                    <a:pt x="38" y="67"/>
                    <a:pt x="38" y="67"/>
                    <a:pt x="38" y="67"/>
                  </a:cubicBezTo>
                  <a:cubicBezTo>
                    <a:pt x="38" y="66"/>
                    <a:pt x="38" y="67"/>
                    <a:pt x="38" y="67"/>
                  </a:cubicBezTo>
                  <a:cubicBezTo>
                    <a:pt x="38" y="67"/>
                    <a:pt x="39" y="67"/>
                    <a:pt x="39" y="67"/>
                  </a:cubicBezTo>
                  <a:cubicBezTo>
                    <a:pt x="39" y="67"/>
                    <a:pt x="39" y="67"/>
                    <a:pt x="39" y="67"/>
                  </a:cubicBezTo>
                  <a:cubicBezTo>
                    <a:pt x="39" y="67"/>
                    <a:pt x="39" y="67"/>
                    <a:pt x="39" y="67"/>
                  </a:cubicBezTo>
                  <a:cubicBezTo>
                    <a:pt x="39" y="67"/>
                    <a:pt x="39" y="67"/>
                    <a:pt x="39" y="67"/>
                  </a:cubicBezTo>
                  <a:cubicBezTo>
                    <a:pt x="39" y="67"/>
                    <a:pt x="39" y="67"/>
                    <a:pt x="39" y="67"/>
                  </a:cubicBezTo>
                  <a:cubicBezTo>
                    <a:pt x="39" y="67"/>
                    <a:pt x="39" y="67"/>
                    <a:pt x="39" y="67"/>
                  </a:cubicBezTo>
                  <a:cubicBezTo>
                    <a:pt x="39" y="67"/>
                    <a:pt x="40" y="67"/>
                    <a:pt x="40" y="67"/>
                  </a:cubicBezTo>
                  <a:cubicBezTo>
                    <a:pt x="40" y="67"/>
                    <a:pt x="40" y="67"/>
                    <a:pt x="40" y="67"/>
                  </a:cubicBezTo>
                  <a:cubicBezTo>
                    <a:pt x="40" y="67"/>
                    <a:pt x="40" y="67"/>
                    <a:pt x="40" y="67"/>
                  </a:cubicBezTo>
                  <a:cubicBezTo>
                    <a:pt x="40" y="67"/>
                    <a:pt x="40" y="67"/>
                    <a:pt x="40" y="67"/>
                  </a:cubicBezTo>
                  <a:cubicBezTo>
                    <a:pt x="40" y="67"/>
                    <a:pt x="40" y="67"/>
                    <a:pt x="40" y="67"/>
                  </a:cubicBezTo>
                  <a:cubicBezTo>
                    <a:pt x="40" y="67"/>
                    <a:pt x="40" y="67"/>
                    <a:pt x="40" y="67"/>
                  </a:cubicBezTo>
                  <a:cubicBezTo>
                    <a:pt x="40" y="68"/>
                    <a:pt x="40" y="68"/>
                    <a:pt x="40" y="68"/>
                  </a:cubicBezTo>
                  <a:cubicBezTo>
                    <a:pt x="40" y="67"/>
                    <a:pt x="40" y="67"/>
                    <a:pt x="40" y="67"/>
                  </a:cubicBezTo>
                  <a:cubicBezTo>
                    <a:pt x="41" y="68"/>
                    <a:pt x="41"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3" y="67"/>
                    <a:pt x="43" y="67"/>
                  </a:cubicBezTo>
                  <a:cubicBezTo>
                    <a:pt x="43" y="67"/>
                    <a:pt x="43" y="67"/>
                    <a:pt x="43" y="67"/>
                  </a:cubicBezTo>
                  <a:cubicBezTo>
                    <a:pt x="43" y="66"/>
                    <a:pt x="43" y="66"/>
                    <a:pt x="43" y="66"/>
                  </a:cubicBezTo>
                  <a:cubicBezTo>
                    <a:pt x="43" y="66"/>
                    <a:pt x="43" y="66"/>
                    <a:pt x="43" y="67"/>
                  </a:cubicBezTo>
                  <a:cubicBezTo>
                    <a:pt x="43" y="67"/>
                    <a:pt x="43" y="67"/>
                    <a:pt x="43" y="67"/>
                  </a:cubicBezTo>
                  <a:cubicBezTo>
                    <a:pt x="43" y="67"/>
                    <a:pt x="43" y="67"/>
                    <a:pt x="43" y="67"/>
                  </a:cubicBezTo>
                  <a:cubicBezTo>
                    <a:pt x="43" y="67"/>
                    <a:pt x="43"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5"/>
                    <a:pt x="44" y="65"/>
                    <a:pt x="44" y="65"/>
                  </a:cubicBezTo>
                  <a:cubicBezTo>
                    <a:pt x="44" y="65"/>
                    <a:pt x="44" y="65"/>
                    <a:pt x="44"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4"/>
                    <a:pt x="45" y="64"/>
                    <a:pt x="45" y="64"/>
                  </a:cubicBezTo>
                  <a:cubicBezTo>
                    <a:pt x="46" y="64"/>
                    <a:pt x="46" y="64"/>
                    <a:pt x="46" y="64"/>
                  </a:cubicBezTo>
                  <a:cubicBezTo>
                    <a:pt x="46" y="64"/>
                    <a:pt x="46" y="64"/>
                    <a:pt x="46" y="64"/>
                  </a:cubicBezTo>
                  <a:cubicBezTo>
                    <a:pt x="46" y="64"/>
                    <a:pt x="46" y="64"/>
                    <a:pt x="46" y="64"/>
                  </a:cubicBezTo>
                  <a:cubicBezTo>
                    <a:pt x="46" y="64"/>
                    <a:pt x="46" y="64"/>
                    <a:pt x="46" y="64"/>
                  </a:cubicBezTo>
                  <a:cubicBezTo>
                    <a:pt x="46" y="64"/>
                    <a:pt x="46" y="64"/>
                    <a:pt x="46" y="64"/>
                  </a:cubicBezTo>
                  <a:cubicBezTo>
                    <a:pt x="46" y="63"/>
                    <a:pt x="46" y="63"/>
                    <a:pt x="46" y="63"/>
                  </a:cubicBezTo>
                  <a:cubicBezTo>
                    <a:pt x="47" y="63"/>
                    <a:pt x="47" y="63"/>
                    <a:pt x="47" y="63"/>
                  </a:cubicBezTo>
                  <a:cubicBezTo>
                    <a:pt x="47" y="63"/>
                    <a:pt x="47" y="63"/>
                    <a:pt x="47" y="63"/>
                  </a:cubicBezTo>
                  <a:cubicBezTo>
                    <a:pt x="47" y="63"/>
                    <a:pt x="47" y="63"/>
                    <a:pt x="47" y="63"/>
                  </a:cubicBezTo>
                  <a:cubicBezTo>
                    <a:pt x="47" y="63"/>
                    <a:pt x="47"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9" y="63"/>
                    <a:pt x="49" y="63"/>
                    <a:pt x="49" y="63"/>
                  </a:cubicBezTo>
                  <a:cubicBezTo>
                    <a:pt x="49" y="63"/>
                    <a:pt x="49" y="63"/>
                    <a:pt x="49" y="63"/>
                  </a:cubicBezTo>
                  <a:cubicBezTo>
                    <a:pt x="49" y="63"/>
                    <a:pt x="49" y="63"/>
                    <a:pt x="49" y="63"/>
                  </a:cubicBezTo>
                  <a:cubicBezTo>
                    <a:pt x="49" y="63"/>
                    <a:pt x="49" y="63"/>
                    <a:pt x="49" y="63"/>
                  </a:cubicBezTo>
                  <a:cubicBezTo>
                    <a:pt x="49" y="63"/>
                    <a:pt x="49" y="63"/>
                    <a:pt x="49" y="63"/>
                  </a:cubicBezTo>
                  <a:cubicBezTo>
                    <a:pt x="49" y="63"/>
                    <a:pt x="49" y="63"/>
                    <a:pt x="49" y="63"/>
                  </a:cubicBezTo>
                  <a:cubicBezTo>
                    <a:pt x="50" y="63"/>
                    <a:pt x="50" y="63"/>
                    <a:pt x="50" y="63"/>
                  </a:cubicBezTo>
                  <a:cubicBezTo>
                    <a:pt x="50" y="63"/>
                    <a:pt x="50" y="63"/>
                    <a:pt x="50" y="63"/>
                  </a:cubicBezTo>
                  <a:cubicBezTo>
                    <a:pt x="50" y="63"/>
                    <a:pt x="50" y="63"/>
                    <a:pt x="50" y="63"/>
                  </a:cubicBezTo>
                  <a:cubicBezTo>
                    <a:pt x="51" y="63"/>
                    <a:pt x="51" y="63"/>
                    <a:pt x="51" y="63"/>
                  </a:cubicBezTo>
                  <a:cubicBezTo>
                    <a:pt x="51" y="63"/>
                    <a:pt x="51" y="63"/>
                    <a:pt x="51" y="63"/>
                  </a:cubicBezTo>
                  <a:cubicBezTo>
                    <a:pt x="51" y="63"/>
                    <a:pt x="51" y="63"/>
                    <a:pt x="51" y="63"/>
                  </a:cubicBezTo>
                  <a:cubicBezTo>
                    <a:pt x="51" y="63"/>
                    <a:pt x="51" y="63"/>
                    <a:pt x="51" y="62"/>
                  </a:cubicBezTo>
                  <a:cubicBezTo>
                    <a:pt x="51" y="62"/>
                    <a:pt x="51" y="62"/>
                    <a:pt x="51" y="62"/>
                  </a:cubicBezTo>
                  <a:cubicBezTo>
                    <a:pt x="51" y="62"/>
                    <a:pt x="51" y="62"/>
                    <a:pt x="51" y="62"/>
                  </a:cubicBezTo>
                  <a:cubicBezTo>
                    <a:pt x="51" y="62"/>
                    <a:pt x="52" y="62"/>
                    <a:pt x="52" y="62"/>
                  </a:cubicBezTo>
                  <a:cubicBezTo>
                    <a:pt x="52" y="62"/>
                    <a:pt x="52" y="62"/>
                    <a:pt x="52" y="62"/>
                  </a:cubicBezTo>
                  <a:cubicBezTo>
                    <a:pt x="52" y="62"/>
                    <a:pt x="52" y="62"/>
                    <a:pt x="52" y="62"/>
                  </a:cubicBezTo>
                  <a:cubicBezTo>
                    <a:pt x="52" y="61"/>
                    <a:pt x="52" y="61"/>
                    <a:pt x="52" y="61"/>
                  </a:cubicBezTo>
                  <a:cubicBezTo>
                    <a:pt x="52" y="61"/>
                    <a:pt x="52" y="61"/>
                    <a:pt x="53" y="61"/>
                  </a:cubicBezTo>
                  <a:cubicBezTo>
                    <a:pt x="53" y="61"/>
                    <a:pt x="52" y="61"/>
                    <a:pt x="52" y="61"/>
                  </a:cubicBezTo>
                  <a:cubicBezTo>
                    <a:pt x="52" y="61"/>
                    <a:pt x="52" y="61"/>
                    <a:pt x="52" y="61"/>
                  </a:cubicBezTo>
                  <a:cubicBezTo>
                    <a:pt x="52" y="61"/>
                    <a:pt x="52" y="61"/>
                    <a:pt x="52" y="61"/>
                  </a:cubicBezTo>
                  <a:cubicBezTo>
                    <a:pt x="52" y="61"/>
                    <a:pt x="52" y="61"/>
                    <a:pt x="52" y="61"/>
                  </a:cubicBezTo>
                  <a:cubicBezTo>
                    <a:pt x="52" y="61"/>
                    <a:pt x="52" y="61"/>
                    <a:pt x="52" y="61"/>
                  </a:cubicBezTo>
                  <a:cubicBezTo>
                    <a:pt x="52" y="61"/>
                    <a:pt x="52" y="61"/>
                    <a:pt x="52" y="60"/>
                  </a:cubicBezTo>
                  <a:cubicBezTo>
                    <a:pt x="52" y="60"/>
                    <a:pt x="52" y="60"/>
                    <a:pt x="52" y="60"/>
                  </a:cubicBezTo>
                  <a:cubicBezTo>
                    <a:pt x="52" y="60"/>
                    <a:pt x="51" y="60"/>
                    <a:pt x="51" y="60"/>
                  </a:cubicBezTo>
                  <a:cubicBezTo>
                    <a:pt x="51" y="60"/>
                    <a:pt x="51" y="60"/>
                    <a:pt x="51" y="60"/>
                  </a:cubicBezTo>
                  <a:cubicBezTo>
                    <a:pt x="51" y="60"/>
                    <a:pt x="51" y="60"/>
                    <a:pt x="51" y="60"/>
                  </a:cubicBezTo>
                  <a:cubicBezTo>
                    <a:pt x="51" y="60"/>
                    <a:pt x="51" y="60"/>
                    <a:pt x="51" y="60"/>
                  </a:cubicBezTo>
                  <a:cubicBezTo>
                    <a:pt x="51" y="60"/>
                    <a:pt x="51" y="60"/>
                    <a:pt x="51" y="60"/>
                  </a:cubicBezTo>
                  <a:cubicBezTo>
                    <a:pt x="51" y="60"/>
                    <a:pt x="51" y="60"/>
                    <a:pt x="51" y="60"/>
                  </a:cubicBezTo>
                  <a:cubicBezTo>
                    <a:pt x="51" y="60"/>
                    <a:pt x="50" y="60"/>
                    <a:pt x="50" y="60"/>
                  </a:cubicBezTo>
                  <a:cubicBezTo>
                    <a:pt x="50" y="60"/>
                    <a:pt x="50" y="60"/>
                    <a:pt x="50" y="60"/>
                  </a:cubicBezTo>
                  <a:cubicBezTo>
                    <a:pt x="50" y="60"/>
                    <a:pt x="50" y="60"/>
                    <a:pt x="50" y="60"/>
                  </a:cubicBezTo>
                  <a:cubicBezTo>
                    <a:pt x="50" y="60"/>
                    <a:pt x="50" y="59"/>
                    <a:pt x="50" y="59"/>
                  </a:cubicBezTo>
                  <a:cubicBezTo>
                    <a:pt x="50"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8" y="59"/>
                    <a:pt x="48" y="59"/>
                  </a:cubicBezTo>
                  <a:cubicBezTo>
                    <a:pt x="48" y="59"/>
                    <a:pt x="48" y="59"/>
                    <a:pt x="48" y="59"/>
                  </a:cubicBezTo>
                  <a:cubicBezTo>
                    <a:pt x="48" y="59"/>
                    <a:pt x="49" y="59"/>
                    <a:pt x="49" y="59"/>
                  </a:cubicBezTo>
                  <a:cubicBezTo>
                    <a:pt x="49" y="59"/>
                    <a:pt x="49" y="59"/>
                    <a:pt x="49" y="59"/>
                  </a:cubicBezTo>
                  <a:cubicBezTo>
                    <a:pt x="49" y="59"/>
                    <a:pt x="49" y="59"/>
                    <a:pt x="49" y="59"/>
                  </a:cubicBezTo>
                  <a:cubicBezTo>
                    <a:pt x="49" y="58"/>
                    <a:pt x="49" y="58"/>
                    <a:pt x="49" y="58"/>
                  </a:cubicBezTo>
                  <a:cubicBezTo>
                    <a:pt x="49" y="58"/>
                    <a:pt x="49" y="58"/>
                    <a:pt x="49" y="58"/>
                  </a:cubicBezTo>
                  <a:cubicBezTo>
                    <a:pt x="49" y="58"/>
                    <a:pt x="49" y="58"/>
                    <a:pt x="49" y="58"/>
                  </a:cubicBezTo>
                  <a:cubicBezTo>
                    <a:pt x="49" y="58"/>
                    <a:pt x="49" y="58"/>
                    <a:pt x="49" y="57"/>
                  </a:cubicBezTo>
                  <a:cubicBezTo>
                    <a:pt x="49" y="57"/>
                    <a:pt x="49" y="57"/>
                    <a:pt x="49" y="57"/>
                  </a:cubicBezTo>
                  <a:cubicBezTo>
                    <a:pt x="50" y="57"/>
                    <a:pt x="49" y="57"/>
                    <a:pt x="49" y="57"/>
                  </a:cubicBezTo>
                  <a:cubicBezTo>
                    <a:pt x="49" y="57"/>
                    <a:pt x="49" y="57"/>
                    <a:pt x="49" y="57"/>
                  </a:cubicBezTo>
                  <a:cubicBezTo>
                    <a:pt x="49" y="57"/>
                    <a:pt x="49" y="57"/>
                    <a:pt x="49" y="57"/>
                  </a:cubicBezTo>
                  <a:cubicBezTo>
                    <a:pt x="49" y="57"/>
                    <a:pt x="49" y="57"/>
                    <a:pt x="49" y="57"/>
                  </a:cubicBezTo>
                  <a:cubicBezTo>
                    <a:pt x="49" y="57"/>
                    <a:pt x="49" y="57"/>
                    <a:pt x="48" y="57"/>
                  </a:cubicBezTo>
                  <a:cubicBezTo>
                    <a:pt x="48" y="57"/>
                    <a:pt x="48" y="57"/>
                    <a:pt x="48" y="57"/>
                  </a:cubicBezTo>
                  <a:cubicBezTo>
                    <a:pt x="48" y="57"/>
                    <a:pt x="48" y="57"/>
                    <a:pt x="48" y="57"/>
                  </a:cubicBezTo>
                  <a:cubicBezTo>
                    <a:pt x="47" y="57"/>
                    <a:pt x="47" y="57"/>
                    <a:pt x="47" y="57"/>
                  </a:cubicBezTo>
                  <a:cubicBezTo>
                    <a:pt x="47" y="57"/>
                    <a:pt x="47" y="57"/>
                    <a:pt x="47" y="57"/>
                  </a:cubicBezTo>
                  <a:cubicBezTo>
                    <a:pt x="47" y="57"/>
                    <a:pt x="47" y="57"/>
                    <a:pt x="47" y="57"/>
                  </a:cubicBezTo>
                  <a:cubicBezTo>
                    <a:pt x="47" y="57"/>
                    <a:pt x="47" y="57"/>
                    <a:pt x="47" y="57"/>
                  </a:cubicBezTo>
                  <a:cubicBezTo>
                    <a:pt x="46" y="57"/>
                    <a:pt x="46" y="57"/>
                    <a:pt x="46" y="57"/>
                  </a:cubicBezTo>
                  <a:cubicBezTo>
                    <a:pt x="46" y="57"/>
                    <a:pt x="46" y="58"/>
                    <a:pt x="46" y="58"/>
                  </a:cubicBezTo>
                  <a:cubicBezTo>
                    <a:pt x="46" y="58"/>
                    <a:pt x="46" y="58"/>
                    <a:pt x="46" y="58"/>
                  </a:cubicBezTo>
                  <a:cubicBezTo>
                    <a:pt x="46" y="58"/>
                    <a:pt x="46" y="58"/>
                    <a:pt x="46" y="58"/>
                  </a:cubicBezTo>
                  <a:cubicBezTo>
                    <a:pt x="45" y="58"/>
                    <a:pt x="45" y="58"/>
                    <a:pt x="45" y="58"/>
                  </a:cubicBezTo>
                  <a:cubicBezTo>
                    <a:pt x="45" y="58"/>
                    <a:pt x="45" y="58"/>
                    <a:pt x="45" y="58"/>
                  </a:cubicBezTo>
                  <a:cubicBezTo>
                    <a:pt x="45" y="58"/>
                    <a:pt x="45" y="58"/>
                    <a:pt x="45" y="58"/>
                  </a:cubicBezTo>
                  <a:cubicBezTo>
                    <a:pt x="45" y="58"/>
                    <a:pt x="45" y="58"/>
                    <a:pt x="45" y="58"/>
                  </a:cubicBezTo>
                  <a:cubicBezTo>
                    <a:pt x="44" y="59"/>
                    <a:pt x="44" y="59"/>
                    <a:pt x="44" y="59"/>
                  </a:cubicBezTo>
                  <a:cubicBezTo>
                    <a:pt x="44" y="59"/>
                    <a:pt x="44" y="59"/>
                    <a:pt x="44" y="59"/>
                  </a:cubicBezTo>
                  <a:cubicBezTo>
                    <a:pt x="44" y="59"/>
                    <a:pt x="44" y="59"/>
                    <a:pt x="44" y="59"/>
                  </a:cubicBezTo>
                  <a:cubicBezTo>
                    <a:pt x="44" y="59"/>
                    <a:pt x="44" y="59"/>
                    <a:pt x="44"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2" y="59"/>
                    <a:pt x="42" y="59"/>
                  </a:cubicBezTo>
                  <a:cubicBezTo>
                    <a:pt x="42" y="59"/>
                    <a:pt x="42" y="59"/>
                    <a:pt x="42" y="59"/>
                  </a:cubicBezTo>
                  <a:cubicBezTo>
                    <a:pt x="42" y="59"/>
                    <a:pt x="42" y="59"/>
                    <a:pt x="42" y="59"/>
                  </a:cubicBezTo>
                  <a:cubicBezTo>
                    <a:pt x="42" y="59"/>
                    <a:pt x="42" y="58"/>
                    <a:pt x="42" y="58"/>
                  </a:cubicBezTo>
                  <a:cubicBezTo>
                    <a:pt x="42" y="58"/>
                    <a:pt x="41" y="58"/>
                    <a:pt x="41" y="58"/>
                  </a:cubicBezTo>
                  <a:cubicBezTo>
                    <a:pt x="41" y="58"/>
                    <a:pt x="42" y="58"/>
                    <a:pt x="42" y="58"/>
                  </a:cubicBezTo>
                  <a:cubicBezTo>
                    <a:pt x="42" y="58"/>
                    <a:pt x="42" y="59"/>
                    <a:pt x="42" y="59"/>
                  </a:cubicBezTo>
                  <a:cubicBezTo>
                    <a:pt x="42" y="59"/>
                    <a:pt x="42" y="59"/>
                    <a:pt x="42" y="59"/>
                  </a:cubicBezTo>
                  <a:cubicBezTo>
                    <a:pt x="42"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8"/>
                    <a:pt x="44" y="58"/>
                    <a:pt x="44" y="58"/>
                  </a:cubicBezTo>
                  <a:cubicBezTo>
                    <a:pt x="44" y="58"/>
                    <a:pt x="44" y="58"/>
                    <a:pt x="44" y="58"/>
                  </a:cubicBezTo>
                  <a:cubicBezTo>
                    <a:pt x="44" y="58"/>
                    <a:pt x="44" y="58"/>
                    <a:pt x="44" y="58"/>
                  </a:cubicBezTo>
                  <a:cubicBezTo>
                    <a:pt x="45" y="58"/>
                    <a:pt x="45" y="58"/>
                    <a:pt x="45" y="58"/>
                  </a:cubicBezTo>
                  <a:cubicBezTo>
                    <a:pt x="45" y="57"/>
                    <a:pt x="45" y="57"/>
                    <a:pt x="45" y="57"/>
                  </a:cubicBezTo>
                  <a:cubicBezTo>
                    <a:pt x="45" y="57"/>
                    <a:pt x="45" y="57"/>
                    <a:pt x="45" y="57"/>
                  </a:cubicBezTo>
                  <a:cubicBezTo>
                    <a:pt x="45" y="57"/>
                    <a:pt x="45" y="57"/>
                    <a:pt x="45" y="57"/>
                  </a:cubicBezTo>
                  <a:cubicBezTo>
                    <a:pt x="45" y="57"/>
                    <a:pt x="45" y="57"/>
                    <a:pt x="45" y="57"/>
                  </a:cubicBezTo>
                  <a:cubicBezTo>
                    <a:pt x="45" y="57"/>
                    <a:pt x="45" y="57"/>
                    <a:pt x="45" y="57"/>
                  </a:cubicBezTo>
                  <a:cubicBezTo>
                    <a:pt x="45" y="57"/>
                    <a:pt x="45" y="57"/>
                    <a:pt x="45" y="57"/>
                  </a:cubicBezTo>
                  <a:cubicBezTo>
                    <a:pt x="46" y="57"/>
                    <a:pt x="46" y="57"/>
                    <a:pt x="46" y="57"/>
                  </a:cubicBezTo>
                  <a:cubicBezTo>
                    <a:pt x="46" y="57"/>
                    <a:pt x="46" y="57"/>
                    <a:pt x="46" y="57"/>
                  </a:cubicBezTo>
                  <a:cubicBezTo>
                    <a:pt x="46" y="57"/>
                    <a:pt x="46" y="57"/>
                    <a:pt x="46" y="57"/>
                  </a:cubicBezTo>
                  <a:cubicBezTo>
                    <a:pt x="46" y="57"/>
                    <a:pt x="46" y="57"/>
                    <a:pt x="46" y="57"/>
                  </a:cubicBezTo>
                  <a:cubicBezTo>
                    <a:pt x="46" y="57"/>
                    <a:pt x="46" y="57"/>
                    <a:pt x="46" y="57"/>
                  </a:cubicBezTo>
                  <a:cubicBezTo>
                    <a:pt x="47" y="57"/>
                    <a:pt x="47" y="57"/>
                    <a:pt x="47" y="57"/>
                  </a:cubicBezTo>
                  <a:cubicBezTo>
                    <a:pt x="47" y="57"/>
                    <a:pt x="47" y="57"/>
                    <a:pt x="47" y="57"/>
                  </a:cubicBezTo>
                  <a:cubicBezTo>
                    <a:pt x="47" y="57"/>
                    <a:pt x="47" y="57"/>
                    <a:pt x="47" y="57"/>
                  </a:cubicBezTo>
                  <a:cubicBezTo>
                    <a:pt x="47" y="56"/>
                    <a:pt x="47" y="56"/>
                    <a:pt x="47" y="56"/>
                  </a:cubicBezTo>
                  <a:cubicBezTo>
                    <a:pt x="48" y="56"/>
                    <a:pt x="48" y="56"/>
                    <a:pt x="48" y="56"/>
                  </a:cubicBezTo>
                  <a:cubicBezTo>
                    <a:pt x="48" y="56"/>
                    <a:pt x="48" y="56"/>
                    <a:pt x="48" y="56"/>
                  </a:cubicBezTo>
                  <a:cubicBezTo>
                    <a:pt x="49" y="56"/>
                    <a:pt x="49" y="56"/>
                    <a:pt x="49" y="56"/>
                  </a:cubicBezTo>
                  <a:cubicBezTo>
                    <a:pt x="49" y="56"/>
                    <a:pt x="49" y="56"/>
                    <a:pt x="49" y="56"/>
                  </a:cubicBezTo>
                  <a:cubicBezTo>
                    <a:pt x="49" y="56"/>
                    <a:pt x="49" y="56"/>
                    <a:pt x="49" y="56"/>
                  </a:cubicBezTo>
                  <a:cubicBezTo>
                    <a:pt x="49" y="56"/>
                    <a:pt x="49" y="56"/>
                    <a:pt x="49" y="56"/>
                  </a:cubicBezTo>
                  <a:cubicBezTo>
                    <a:pt x="49" y="56"/>
                    <a:pt x="50" y="56"/>
                    <a:pt x="50" y="56"/>
                  </a:cubicBezTo>
                  <a:cubicBezTo>
                    <a:pt x="50" y="56"/>
                    <a:pt x="50" y="56"/>
                    <a:pt x="50" y="56"/>
                  </a:cubicBezTo>
                  <a:cubicBezTo>
                    <a:pt x="50" y="56"/>
                    <a:pt x="50" y="56"/>
                    <a:pt x="50" y="56"/>
                  </a:cubicBezTo>
                  <a:cubicBezTo>
                    <a:pt x="50" y="56"/>
                    <a:pt x="51" y="56"/>
                    <a:pt x="51" y="56"/>
                  </a:cubicBezTo>
                  <a:cubicBezTo>
                    <a:pt x="51" y="56"/>
                    <a:pt x="51" y="56"/>
                    <a:pt x="51" y="56"/>
                  </a:cubicBezTo>
                  <a:cubicBezTo>
                    <a:pt x="51" y="55"/>
                    <a:pt x="51" y="55"/>
                    <a:pt x="51" y="55"/>
                  </a:cubicBezTo>
                  <a:cubicBezTo>
                    <a:pt x="51" y="55"/>
                    <a:pt x="51" y="55"/>
                    <a:pt x="51" y="55"/>
                  </a:cubicBezTo>
                  <a:cubicBezTo>
                    <a:pt x="51" y="55"/>
                    <a:pt x="52" y="55"/>
                    <a:pt x="52" y="55"/>
                  </a:cubicBezTo>
                  <a:cubicBezTo>
                    <a:pt x="52" y="55"/>
                    <a:pt x="52" y="55"/>
                    <a:pt x="52" y="54"/>
                  </a:cubicBezTo>
                  <a:cubicBezTo>
                    <a:pt x="52" y="54"/>
                    <a:pt x="52" y="54"/>
                    <a:pt x="52" y="54"/>
                  </a:cubicBezTo>
                  <a:cubicBezTo>
                    <a:pt x="52" y="54"/>
                    <a:pt x="53" y="54"/>
                    <a:pt x="53" y="54"/>
                  </a:cubicBezTo>
                  <a:cubicBezTo>
                    <a:pt x="53" y="54"/>
                    <a:pt x="53" y="54"/>
                    <a:pt x="53" y="54"/>
                  </a:cubicBezTo>
                  <a:cubicBezTo>
                    <a:pt x="53" y="54"/>
                    <a:pt x="53" y="54"/>
                    <a:pt x="53" y="54"/>
                  </a:cubicBezTo>
                  <a:cubicBezTo>
                    <a:pt x="53" y="54"/>
                    <a:pt x="53" y="53"/>
                    <a:pt x="53" y="53"/>
                  </a:cubicBezTo>
                  <a:cubicBezTo>
                    <a:pt x="54" y="53"/>
                    <a:pt x="54" y="53"/>
                    <a:pt x="53" y="53"/>
                  </a:cubicBezTo>
                  <a:cubicBezTo>
                    <a:pt x="53" y="53"/>
                    <a:pt x="54" y="53"/>
                    <a:pt x="54" y="53"/>
                  </a:cubicBezTo>
                  <a:cubicBezTo>
                    <a:pt x="54" y="53"/>
                    <a:pt x="54" y="53"/>
                    <a:pt x="54" y="53"/>
                  </a:cubicBezTo>
                  <a:cubicBezTo>
                    <a:pt x="54" y="53"/>
                    <a:pt x="54" y="52"/>
                    <a:pt x="54" y="52"/>
                  </a:cubicBezTo>
                  <a:cubicBezTo>
                    <a:pt x="54" y="52"/>
                    <a:pt x="54" y="52"/>
                    <a:pt x="54" y="52"/>
                  </a:cubicBezTo>
                  <a:cubicBezTo>
                    <a:pt x="54" y="52"/>
                    <a:pt x="54" y="52"/>
                    <a:pt x="54" y="52"/>
                  </a:cubicBezTo>
                  <a:cubicBezTo>
                    <a:pt x="54" y="51"/>
                    <a:pt x="54" y="51"/>
                    <a:pt x="54" y="51"/>
                  </a:cubicBezTo>
                  <a:cubicBezTo>
                    <a:pt x="54" y="51"/>
                    <a:pt x="54" y="51"/>
                    <a:pt x="54" y="51"/>
                  </a:cubicBezTo>
                  <a:cubicBezTo>
                    <a:pt x="54" y="51"/>
                    <a:pt x="54" y="51"/>
                    <a:pt x="54" y="51"/>
                  </a:cubicBezTo>
                  <a:cubicBezTo>
                    <a:pt x="54" y="51"/>
                    <a:pt x="54" y="51"/>
                    <a:pt x="54" y="51"/>
                  </a:cubicBezTo>
                  <a:cubicBezTo>
                    <a:pt x="55" y="51"/>
                    <a:pt x="55" y="51"/>
                    <a:pt x="55" y="51"/>
                  </a:cubicBezTo>
                  <a:cubicBezTo>
                    <a:pt x="55" y="51"/>
                    <a:pt x="55" y="51"/>
                    <a:pt x="55" y="51"/>
                  </a:cubicBezTo>
                  <a:cubicBezTo>
                    <a:pt x="55" y="50"/>
                    <a:pt x="55" y="50"/>
                    <a:pt x="55" y="50"/>
                  </a:cubicBezTo>
                  <a:cubicBezTo>
                    <a:pt x="55" y="50"/>
                    <a:pt x="54" y="50"/>
                    <a:pt x="54" y="50"/>
                  </a:cubicBezTo>
                  <a:cubicBezTo>
                    <a:pt x="54" y="50"/>
                    <a:pt x="54" y="50"/>
                    <a:pt x="54" y="50"/>
                  </a:cubicBezTo>
                  <a:cubicBezTo>
                    <a:pt x="54" y="50"/>
                    <a:pt x="54" y="50"/>
                    <a:pt x="54" y="50"/>
                  </a:cubicBezTo>
                  <a:cubicBezTo>
                    <a:pt x="53" y="50"/>
                    <a:pt x="53" y="50"/>
                    <a:pt x="53" y="50"/>
                  </a:cubicBezTo>
                  <a:cubicBezTo>
                    <a:pt x="53" y="50"/>
                    <a:pt x="53" y="50"/>
                    <a:pt x="53" y="50"/>
                  </a:cubicBezTo>
                  <a:cubicBezTo>
                    <a:pt x="54" y="50"/>
                    <a:pt x="54"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50"/>
                    <a:pt x="55" y="50"/>
                    <a:pt x="55" y="50"/>
                  </a:cubicBezTo>
                  <a:cubicBezTo>
                    <a:pt x="55" y="50"/>
                    <a:pt x="55" y="50"/>
                    <a:pt x="55" y="50"/>
                  </a:cubicBezTo>
                  <a:cubicBezTo>
                    <a:pt x="55" y="50"/>
                    <a:pt x="55" y="49"/>
                    <a:pt x="55" y="49"/>
                  </a:cubicBezTo>
                  <a:cubicBezTo>
                    <a:pt x="55" y="49"/>
                    <a:pt x="55" y="49"/>
                    <a:pt x="55" y="49"/>
                  </a:cubicBezTo>
                  <a:cubicBezTo>
                    <a:pt x="55" y="49"/>
                    <a:pt x="55" y="49"/>
                    <a:pt x="55" y="49"/>
                  </a:cubicBezTo>
                  <a:cubicBezTo>
                    <a:pt x="55" y="49"/>
                    <a:pt x="55" y="49"/>
                    <a:pt x="55" y="49"/>
                  </a:cubicBezTo>
                  <a:cubicBezTo>
                    <a:pt x="55" y="49"/>
                    <a:pt x="55" y="49"/>
                    <a:pt x="55" y="49"/>
                  </a:cubicBezTo>
                  <a:cubicBezTo>
                    <a:pt x="55" y="49"/>
                    <a:pt x="55" y="49"/>
                    <a:pt x="55" y="49"/>
                  </a:cubicBezTo>
                  <a:cubicBezTo>
                    <a:pt x="55" y="49"/>
                    <a:pt x="55" y="48"/>
                    <a:pt x="55" y="48"/>
                  </a:cubicBezTo>
                  <a:cubicBezTo>
                    <a:pt x="55" y="49"/>
                    <a:pt x="56" y="49"/>
                    <a:pt x="56" y="49"/>
                  </a:cubicBezTo>
                  <a:cubicBezTo>
                    <a:pt x="56" y="48"/>
                    <a:pt x="56" y="48"/>
                    <a:pt x="56" y="48"/>
                  </a:cubicBezTo>
                  <a:cubicBezTo>
                    <a:pt x="56" y="48"/>
                    <a:pt x="56" y="48"/>
                    <a:pt x="56" y="48"/>
                  </a:cubicBezTo>
                  <a:cubicBezTo>
                    <a:pt x="56" y="48"/>
                    <a:pt x="56" y="48"/>
                    <a:pt x="56" y="48"/>
                  </a:cubicBezTo>
                  <a:cubicBezTo>
                    <a:pt x="56" y="48"/>
                    <a:pt x="56" y="48"/>
                    <a:pt x="56" y="48"/>
                  </a:cubicBezTo>
                  <a:cubicBezTo>
                    <a:pt x="56" y="48"/>
                    <a:pt x="56" y="48"/>
                    <a:pt x="56" y="48"/>
                  </a:cubicBezTo>
                  <a:cubicBezTo>
                    <a:pt x="56" y="48"/>
                    <a:pt x="57" y="48"/>
                    <a:pt x="57" y="48"/>
                  </a:cubicBezTo>
                  <a:cubicBezTo>
                    <a:pt x="57" y="48"/>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6"/>
                    <a:pt x="57" y="46"/>
                    <a:pt x="57" y="46"/>
                  </a:cubicBezTo>
                  <a:cubicBezTo>
                    <a:pt x="58" y="46"/>
                    <a:pt x="58" y="46"/>
                    <a:pt x="58" y="46"/>
                  </a:cubicBezTo>
                  <a:cubicBezTo>
                    <a:pt x="58" y="46"/>
                    <a:pt x="58" y="46"/>
                    <a:pt x="58" y="46"/>
                  </a:cubicBezTo>
                  <a:cubicBezTo>
                    <a:pt x="58" y="46"/>
                    <a:pt x="58" y="46"/>
                    <a:pt x="58" y="46"/>
                  </a:cubicBezTo>
                  <a:cubicBezTo>
                    <a:pt x="58" y="45"/>
                    <a:pt x="58" y="45"/>
                    <a:pt x="58" y="45"/>
                  </a:cubicBezTo>
                  <a:cubicBezTo>
                    <a:pt x="58" y="45"/>
                    <a:pt x="58" y="45"/>
                    <a:pt x="58" y="45"/>
                  </a:cubicBezTo>
                  <a:cubicBezTo>
                    <a:pt x="58" y="45"/>
                    <a:pt x="58" y="45"/>
                    <a:pt x="58" y="45"/>
                  </a:cubicBezTo>
                  <a:cubicBezTo>
                    <a:pt x="58" y="45"/>
                    <a:pt x="58" y="45"/>
                    <a:pt x="58" y="45"/>
                  </a:cubicBezTo>
                  <a:cubicBezTo>
                    <a:pt x="58" y="45"/>
                    <a:pt x="58" y="45"/>
                    <a:pt x="58" y="45"/>
                  </a:cubicBezTo>
                  <a:cubicBezTo>
                    <a:pt x="58" y="45"/>
                    <a:pt x="58" y="45"/>
                    <a:pt x="58" y="45"/>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3"/>
                    <a:pt x="58" y="43"/>
                    <a:pt x="58" y="43"/>
                  </a:cubicBezTo>
                  <a:cubicBezTo>
                    <a:pt x="58" y="43"/>
                    <a:pt x="58" y="43"/>
                    <a:pt x="58" y="43"/>
                  </a:cubicBezTo>
                  <a:cubicBezTo>
                    <a:pt x="58" y="43"/>
                    <a:pt x="58" y="43"/>
                    <a:pt x="58" y="43"/>
                  </a:cubicBezTo>
                  <a:cubicBezTo>
                    <a:pt x="58" y="43"/>
                    <a:pt x="58" y="43"/>
                    <a:pt x="58" y="43"/>
                  </a:cubicBezTo>
                  <a:cubicBezTo>
                    <a:pt x="58" y="43"/>
                    <a:pt x="58" y="43"/>
                    <a:pt x="58" y="43"/>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1"/>
                    <a:pt x="59" y="41"/>
                  </a:cubicBezTo>
                  <a:cubicBezTo>
                    <a:pt x="59" y="41"/>
                    <a:pt x="59" y="41"/>
                    <a:pt x="59" y="41"/>
                  </a:cubicBezTo>
                  <a:cubicBezTo>
                    <a:pt x="59" y="41"/>
                    <a:pt x="60" y="41"/>
                    <a:pt x="60" y="41"/>
                  </a:cubicBezTo>
                  <a:cubicBezTo>
                    <a:pt x="59" y="41"/>
                    <a:pt x="59" y="41"/>
                    <a:pt x="60" y="41"/>
                  </a:cubicBezTo>
                  <a:cubicBezTo>
                    <a:pt x="60" y="41"/>
                    <a:pt x="60" y="41"/>
                    <a:pt x="60" y="41"/>
                  </a:cubicBezTo>
                  <a:cubicBezTo>
                    <a:pt x="60" y="41"/>
                    <a:pt x="60" y="41"/>
                    <a:pt x="60" y="41"/>
                  </a:cubicBezTo>
                  <a:cubicBezTo>
                    <a:pt x="60" y="41"/>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8"/>
                    <a:pt x="60" y="38"/>
                  </a:cubicBezTo>
                  <a:cubicBezTo>
                    <a:pt x="60" y="38"/>
                    <a:pt x="60" y="38"/>
                    <a:pt x="60" y="37"/>
                  </a:cubicBezTo>
                  <a:cubicBezTo>
                    <a:pt x="60" y="37"/>
                    <a:pt x="60" y="37"/>
                    <a:pt x="60" y="37"/>
                  </a:cubicBezTo>
                  <a:cubicBezTo>
                    <a:pt x="60" y="37"/>
                    <a:pt x="60" y="37"/>
                    <a:pt x="60" y="37"/>
                  </a:cubicBezTo>
                  <a:cubicBezTo>
                    <a:pt x="60" y="37"/>
                    <a:pt x="60" y="37"/>
                    <a:pt x="60" y="36"/>
                  </a:cubicBezTo>
                  <a:cubicBezTo>
                    <a:pt x="60" y="36"/>
                    <a:pt x="61" y="36"/>
                    <a:pt x="61" y="36"/>
                  </a:cubicBezTo>
                  <a:cubicBezTo>
                    <a:pt x="61" y="36"/>
                    <a:pt x="61" y="35"/>
                    <a:pt x="61" y="35"/>
                  </a:cubicBezTo>
                  <a:cubicBezTo>
                    <a:pt x="61" y="35"/>
                    <a:pt x="61" y="35"/>
                    <a:pt x="61" y="35"/>
                  </a:cubicBezTo>
                  <a:cubicBezTo>
                    <a:pt x="61" y="35"/>
                    <a:pt x="61" y="35"/>
                    <a:pt x="61" y="35"/>
                  </a:cubicBezTo>
                  <a:cubicBezTo>
                    <a:pt x="61" y="35"/>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5"/>
                    <a:pt x="61" y="35"/>
                    <a:pt x="61" y="35"/>
                  </a:cubicBezTo>
                  <a:cubicBezTo>
                    <a:pt x="61" y="35"/>
                    <a:pt x="61" y="35"/>
                    <a:pt x="61" y="35"/>
                  </a:cubicBezTo>
                  <a:cubicBezTo>
                    <a:pt x="61" y="35"/>
                    <a:pt x="61" y="35"/>
                    <a:pt x="61" y="35"/>
                  </a:cubicBezTo>
                  <a:cubicBezTo>
                    <a:pt x="61" y="34"/>
                    <a:pt x="61" y="34"/>
                    <a:pt x="61" y="34"/>
                  </a:cubicBezTo>
                  <a:cubicBezTo>
                    <a:pt x="61" y="34"/>
                    <a:pt x="62" y="34"/>
                    <a:pt x="62" y="34"/>
                  </a:cubicBezTo>
                  <a:cubicBezTo>
                    <a:pt x="62" y="34"/>
                    <a:pt x="62" y="34"/>
                    <a:pt x="62" y="34"/>
                  </a:cubicBezTo>
                  <a:cubicBezTo>
                    <a:pt x="62" y="34"/>
                    <a:pt x="62" y="34"/>
                    <a:pt x="62" y="34"/>
                  </a:cubicBezTo>
                  <a:cubicBezTo>
                    <a:pt x="62" y="34"/>
                    <a:pt x="62" y="33"/>
                    <a:pt x="62" y="33"/>
                  </a:cubicBezTo>
                  <a:cubicBezTo>
                    <a:pt x="62" y="33"/>
                    <a:pt x="62" y="33"/>
                    <a:pt x="62" y="33"/>
                  </a:cubicBezTo>
                  <a:cubicBezTo>
                    <a:pt x="62" y="33"/>
                    <a:pt x="63" y="33"/>
                    <a:pt x="63" y="33"/>
                  </a:cubicBezTo>
                  <a:cubicBezTo>
                    <a:pt x="63" y="33"/>
                    <a:pt x="63" y="33"/>
                    <a:pt x="63" y="33"/>
                  </a:cubicBezTo>
                  <a:cubicBezTo>
                    <a:pt x="63" y="33"/>
                    <a:pt x="63" y="33"/>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3" y="30"/>
                    <a:pt x="63" y="29"/>
                    <a:pt x="63" y="29"/>
                  </a:cubicBezTo>
                  <a:cubicBezTo>
                    <a:pt x="63" y="29"/>
                    <a:pt x="63" y="29"/>
                    <a:pt x="63" y="29"/>
                  </a:cubicBezTo>
                  <a:cubicBezTo>
                    <a:pt x="63" y="29"/>
                    <a:pt x="64" y="29"/>
                    <a:pt x="63" y="29"/>
                  </a:cubicBezTo>
                  <a:cubicBezTo>
                    <a:pt x="63" y="29"/>
                    <a:pt x="63" y="29"/>
                    <a:pt x="63" y="29"/>
                  </a:cubicBezTo>
                  <a:cubicBezTo>
                    <a:pt x="63" y="29"/>
                    <a:pt x="63" y="28"/>
                    <a:pt x="63" y="28"/>
                  </a:cubicBezTo>
                  <a:cubicBezTo>
                    <a:pt x="63" y="28"/>
                    <a:pt x="63" y="27"/>
                    <a:pt x="63" y="27"/>
                  </a:cubicBezTo>
                  <a:cubicBezTo>
                    <a:pt x="63" y="27"/>
                    <a:pt x="63" y="27"/>
                    <a:pt x="63" y="27"/>
                  </a:cubicBezTo>
                  <a:cubicBezTo>
                    <a:pt x="63" y="27"/>
                    <a:pt x="63" y="27"/>
                    <a:pt x="62" y="27"/>
                  </a:cubicBezTo>
                  <a:cubicBezTo>
                    <a:pt x="62" y="27"/>
                    <a:pt x="62" y="26"/>
                    <a:pt x="62" y="26"/>
                  </a:cubicBezTo>
                  <a:cubicBezTo>
                    <a:pt x="62" y="26"/>
                    <a:pt x="62" y="26"/>
                    <a:pt x="62" y="26"/>
                  </a:cubicBezTo>
                  <a:cubicBezTo>
                    <a:pt x="62" y="26"/>
                    <a:pt x="62" y="26"/>
                    <a:pt x="62" y="26"/>
                  </a:cubicBezTo>
                  <a:cubicBezTo>
                    <a:pt x="62" y="26"/>
                    <a:pt x="62" y="26"/>
                    <a:pt x="62" y="26"/>
                  </a:cubicBezTo>
                  <a:cubicBezTo>
                    <a:pt x="62" y="26"/>
                    <a:pt x="62" y="26"/>
                    <a:pt x="61" y="26"/>
                  </a:cubicBezTo>
                  <a:cubicBezTo>
                    <a:pt x="61" y="26"/>
                    <a:pt x="61" y="26"/>
                    <a:pt x="61" y="26"/>
                  </a:cubicBezTo>
                  <a:cubicBezTo>
                    <a:pt x="61" y="26"/>
                    <a:pt x="61" y="26"/>
                    <a:pt x="61" y="25"/>
                  </a:cubicBezTo>
                  <a:cubicBezTo>
                    <a:pt x="61" y="25"/>
                    <a:pt x="61" y="25"/>
                    <a:pt x="61" y="25"/>
                  </a:cubicBezTo>
                  <a:cubicBezTo>
                    <a:pt x="61" y="25"/>
                    <a:pt x="61" y="25"/>
                    <a:pt x="61" y="25"/>
                  </a:cubicBezTo>
                  <a:cubicBezTo>
                    <a:pt x="61" y="25"/>
                    <a:pt x="61" y="25"/>
                    <a:pt x="60" y="25"/>
                  </a:cubicBezTo>
                  <a:cubicBezTo>
                    <a:pt x="60" y="25"/>
                    <a:pt x="60" y="25"/>
                    <a:pt x="60" y="25"/>
                  </a:cubicBezTo>
                  <a:cubicBezTo>
                    <a:pt x="60" y="25"/>
                    <a:pt x="60" y="25"/>
                    <a:pt x="60" y="25"/>
                  </a:cubicBezTo>
                  <a:cubicBezTo>
                    <a:pt x="59" y="25"/>
                    <a:pt x="59" y="25"/>
                    <a:pt x="59" y="25"/>
                  </a:cubicBezTo>
                  <a:cubicBezTo>
                    <a:pt x="59" y="25"/>
                    <a:pt x="59" y="25"/>
                    <a:pt x="59" y="25"/>
                  </a:cubicBezTo>
                  <a:cubicBezTo>
                    <a:pt x="59" y="25"/>
                    <a:pt x="59" y="25"/>
                    <a:pt x="59" y="25"/>
                  </a:cubicBezTo>
                  <a:cubicBezTo>
                    <a:pt x="59" y="25"/>
                    <a:pt x="59" y="26"/>
                    <a:pt x="59" y="25"/>
                  </a:cubicBezTo>
                  <a:cubicBezTo>
                    <a:pt x="59" y="25"/>
                    <a:pt x="59" y="25"/>
                    <a:pt x="58" y="26"/>
                  </a:cubicBezTo>
                  <a:cubicBezTo>
                    <a:pt x="58" y="26"/>
                    <a:pt x="58" y="26"/>
                    <a:pt x="58" y="26"/>
                  </a:cubicBezTo>
                  <a:cubicBezTo>
                    <a:pt x="58" y="26"/>
                    <a:pt x="58" y="26"/>
                    <a:pt x="58" y="26"/>
                  </a:cubicBezTo>
                  <a:cubicBezTo>
                    <a:pt x="58" y="26"/>
                    <a:pt x="58" y="26"/>
                    <a:pt x="58" y="26"/>
                  </a:cubicBezTo>
                  <a:cubicBezTo>
                    <a:pt x="58" y="26"/>
                    <a:pt x="57" y="25"/>
                    <a:pt x="57" y="25"/>
                  </a:cubicBezTo>
                  <a:cubicBezTo>
                    <a:pt x="57" y="26"/>
                    <a:pt x="57" y="26"/>
                    <a:pt x="57" y="25"/>
                  </a:cubicBezTo>
                  <a:cubicBezTo>
                    <a:pt x="57" y="25"/>
                    <a:pt x="57" y="25"/>
                    <a:pt x="57" y="25"/>
                  </a:cubicBezTo>
                  <a:cubicBezTo>
                    <a:pt x="57" y="25"/>
                    <a:pt x="57" y="25"/>
                    <a:pt x="57" y="25"/>
                  </a:cubicBezTo>
                  <a:cubicBezTo>
                    <a:pt x="57" y="25"/>
                    <a:pt x="57" y="25"/>
                    <a:pt x="57" y="25"/>
                  </a:cubicBezTo>
                  <a:cubicBezTo>
                    <a:pt x="56" y="25"/>
                    <a:pt x="56" y="25"/>
                    <a:pt x="56" y="25"/>
                  </a:cubicBezTo>
                  <a:cubicBezTo>
                    <a:pt x="56" y="26"/>
                    <a:pt x="56" y="26"/>
                    <a:pt x="56" y="26"/>
                  </a:cubicBezTo>
                  <a:cubicBezTo>
                    <a:pt x="56" y="26"/>
                    <a:pt x="56" y="26"/>
                    <a:pt x="56" y="26"/>
                  </a:cubicBezTo>
                  <a:cubicBezTo>
                    <a:pt x="56" y="26"/>
                    <a:pt x="56" y="26"/>
                    <a:pt x="56" y="26"/>
                  </a:cubicBezTo>
                  <a:cubicBezTo>
                    <a:pt x="56" y="26"/>
                    <a:pt x="56" y="26"/>
                    <a:pt x="55" y="26"/>
                  </a:cubicBezTo>
                  <a:cubicBezTo>
                    <a:pt x="55" y="26"/>
                    <a:pt x="55" y="26"/>
                    <a:pt x="55" y="26"/>
                  </a:cubicBezTo>
                  <a:cubicBezTo>
                    <a:pt x="55" y="26"/>
                    <a:pt x="55" y="26"/>
                    <a:pt x="55" y="26"/>
                  </a:cubicBezTo>
                  <a:cubicBezTo>
                    <a:pt x="55" y="26"/>
                    <a:pt x="55" y="26"/>
                    <a:pt x="55" y="26"/>
                  </a:cubicBezTo>
                  <a:cubicBezTo>
                    <a:pt x="55"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3" y="26"/>
                    <a:pt x="53" y="26"/>
                  </a:cubicBezTo>
                  <a:cubicBezTo>
                    <a:pt x="53" y="26"/>
                    <a:pt x="53" y="26"/>
                    <a:pt x="53" y="26"/>
                  </a:cubicBezTo>
                  <a:cubicBezTo>
                    <a:pt x="53" y="26"/>
                    <a:pt x="53" y="26"/>
                    <a:pt x="53" y="26"/>
                  </a:cubicBezTo>
                  <a:cubicBezTo>
                    <a:pt x="53" y="26"/>
                    <a:pt x="53" y="26"/>
                    <a:pt x="53" y="26"/>
                  </a:cubicBezTo>
                  <a:cubicBezTo>
                    <a:pt x="53" y="25"/>
                    <a:pt x="53" y="25"/>
                    <a:pt x="53" y="25"/>
                  </a:cubicBezTo>
                  <a:cubicBezTo>
                    <a:pt x="53" y="26"/>
                    <a:pt x="53" y="26"/>
                    <a:pt x="53" y="26"/>
                  </a:cubicBezTo>
                  <a:cubicBezTo>
                    <a:pt x="53" y="26"/>
                    <a:pt x="53" y="26"/>
                    <a:pt x="53" y="26"/>
                  </a:cubicBezTo>
                  <a:cubicBezTo>
                    <a:pt x="52" y="26"/>
                    <a:pt x="52" y="26"/>
                    <a:pt x="52" y="26"/>
                  </a:cubicBezTo>
                  <a:cubicBezTo>
                    <a:pt x="52" y="25"/>
                    <a:pt x="52" y="25"/>
                    <a:pt x="52" y="25"/>
                  </a:cubicBezTo>
                  <a:cubicBezTo>
                    <a:pt x="52" y="25"/>
                    <a:pt x="52" y="25"/>
                    <a:pt x="52" y="25"/>
                  </a:cubicBezTo>
                  <a:cubicBezTo>
                    <a:pt x="52" y="25"/>
                    <a:pt x="52" y="25"/>
                    <a:pt x="52" y="25"/>
                  </a:cubicBezTo>
                  <a:cubicBezTo>
                    <a:pt x="52" y="25"/>
                    <a:pt x="52" y="25"/>
                    <a:pt x="52"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8" y="25"/>
                    <a:pt x="48" y="25"/>
                    <a:pt x="48" y="25"/>
                  </a:cubicBezTo>
                  <a:cubicBezTo>
                    <a:pt x="48" y="25"/>
                    <a:pt x="48" y="25"/>
                    <a:pt x="48" y="25"/>
                  </a:cubicBezTo>
                  <a:cubicBezTo>
                    <a:pt x="48" y="25"/>
                    <a:pt x="48" y="25"/>
                    <a:pt x="48" y="25"/>
                  </a:cubicBezTo>
                  <a:cubicBezTo>
                    <a:pt x="48" y="25"/>
                    <a:pt x="48" y="25"/>
                    <a:pt x="48" y="25"/>
                  </a:cubicBezTo>
                  <a:cubicBezTo>
                    <a:pt x="47" y="26"/>
                    <a:pt x="47" y="26"/>
                    <a:pt x="47" y="26"/>
                  </a:cubicBezTo>
                  <a:cubicBezTo>
                    <a:pt x="47" y="26"/>
                    <a:pt x="47" y="26"/>
                    <a:pt x="47" y="26"/>
                  </a:cubicBezTo>
                  <a:cubicBezTo>
                    <a:pt x="47" y="26"/>
                    <a:pt x="47" y="26"/>
                    <a:pt x="47" y="26"/>
                  </a:cubicBezTo>
                  <a:cubicBezTo>
                    <a:pt x="47" y="26"/>
                    <a:pt x="47" y="26"/>
                    <a:pt x="47" y="26"/>
                  </a:cubicBezTo>
                  <a:cubicBezTo>
                    <a:pt x="46" y="26"/>
                    <a:pt x="46" y="26"/>
                    <a:pt x="46" y="26"/>
                  </a:cubicBezTo>
                  <a:cubicBezTo>
                    <a:pt x="46" y="26"/>
                    <a:pt x="46" y="26"/>
                    <a:pt x="46" y="26"/>
                  </a:cubicBezTo>
                  <a:cubicBezTo>
                    <a:pt x="46" y="26"/>
                    <a:pt x="46" y="26"/>
                    <a:pt x="46" y="26"/>
                  </a:cubicBezTo>
                  <a:cubicBezTo>
                    <a:pt x="46" y="26"/>
                    <a:pt x="46" y="26"/>
                    <a:pt x="46" y="26"/>
                  </a:cubicBezTo>
                  <a:cubicBezTo>
                    <a:pt x="45" y="26"/>
                    <a:pt x="45" y="26"/>
                    <a:pt x="45" y="26"/>
                  </a:cubicBezTo>
                  <a:cubicBezTo>
                    <a:pt x="45" y="25"/>
                    <a:pt x="45" y="25"/>
                    <a:pt x="45" y="25"/>
                  </a:cubicBezTo>
                  <a:cubicBezTo>
                    <a:pt x="45" y="25"/>
                    <a:pt x="45" y="25"/>
                    <a:pt x="45" y="25"/>
                  </a:cubicBezTo>
                  <a:cubicBezTo>
                    <a:pt x="45" y="25"/>
                    <a:pt x="45" y="25"/>
                    <a:pt x="45" y="25"/>
                  </a:cubicBezTo>
                  <a:cubicBezTo>
                    <a:pt x="44" y="25"/>
                    <a:pt x="44" y="25"/>
                    <a:pt x="44" y="25"/>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2" y="24"/>
                    <a:pt x="42" y="24"/>
                    <a:pt x="42" y="24"/>
                  </a:cubicBezTo>
                  <a:cubicBezTo>
                    <a:pt x="42" y="24"/>
                    <a:pt x="42" y="24"/>
                    <a:pt x="42" y="24"/>
                  </a:cubicBezTo>
                  <a:cubicBezTo>
                    <a:pt x="42" y="24"/>
                    <a:pt x="42" y="24"/>
                    <a:pt x="42" y="24"/>
                  </a:cubicBezTo>
                  <a:cubicBezTo>
                    <a:pt x="42" y="24"/>
                    <a:pt x="41" y="24"/>
                    <a:pt x="41" y="25"/>
                  </a:cubicBezTo>
                  <a:cubicBezTo>
                    <a:pt x="41" y="25"/>
                    <a:pt x="41" y="25"/>
                    <a:pt x="41" y="25"/>
                  </a:cubicBezTo>
                  <a:cubicBezTo>
                    <a:pt x="41" y="25"/>
                    <a:pt x="41" y="25"/>
                    <a:pt x="41" y="25"/>
                  </a:cubicBezTo>
                  <a:cubicBezTo>
                    <a:pt x="41" y="25"/>
                    <a:pt x="41" y="25"/>
                    <a:pt x="40" y="25"/>
                  </a:cubicBezTo>
                  <a:cubicBezTo>
                    <a:pt x="40" y="25"/>
                    <a:pt x="41" y="25"/>
                    <a:pt x="41" y="25"/>
                  </a:cubicBezTo>
                  <a:cubicBezTo>
                    <a:pt x="41" y="25"/>
                    <a:pt x="41" y="25"/>
                    <a:pt x="41" y="25"/>
                  </a:cubicBezTo>
                  <a:cubicBezTo>
                    <a:pt x="40" y="25"/>
                    <a:pt x="40" y="25"/>
                    <a:pt x="40" y="26"/>
                  </a:cubicBezTo>
                  <a:cubicBezTo>
                    <a:pt x="40"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7"/>
                  </a:cubicBezTo>
                  <a:cubicBezTo>
                    <a:pt x="39" y="27"/>
                    <a:pt x="39" y="27"/>
                    <a:pt x="39" y="26"/>
                  </a:cubicBezTo>
                  <a:cubicBezTo>
                    <a:pt x="39" y="26"/>
                    <a:pt x="39" y="26"/>
                    <a:pt x="39" y="26"/>
                  </a:cubicBezTo>
                  <a:cubicBezTo>
                    <a:pt x="39" y="26"/>
                    <a:pt x="39" y="27"/>
                    <a:pt x="39" y="26"/>
                  </a:cubicBezTo>
                  <a:cubicBezTo>
                    <a:pt x="39" y="26"/>
                    <a:pt x="39" y="26"/>
                    <a:pt x="38" y="26"/>
                  </a:cubicBezTo>
                  <a:cubicBezTo>
                    <a:pt x="38" y="26"/>
                    <a:pt x="38" y="26"/>
                    <a:pt x="38" y="26"/>
                  </a:cubicBezTo>
                  <a:cubicBezTo>
                    <a:pt x="38" y="26"/>
                    <a:pt x="39" y="26"/>
                    <a:pt x="39" y="26"/>
                  </a:cubicBezTo>
                  <a:cubicBezTo>
                    <a:pt x="39" y="26"/>
                    <a:pt x="39" y="26"/>
                    <a:pt x="39" y="26"/>
                  </a:cubicBezTo>
                  <a:cubicBezTo>
                    <a:pt x="39" y="26"/>
                    <a:pt x="39" y="26"/>
                    <a:pt x="39" y="26"/>
                  </a:cubicBezTo>
                  <a:cubicBezTo>
                    <a:pt x="39" y="26"/>
                    <a:pt x="39" y="26"/>
                    <a:pt x="39" y="26"/>
                  </a:cubicBezTo>
                  <a:cubicBezTo>
                    <a:pt x="38" y="26"/>
                    <a:pt x="38" y="26"/>
                    <a:pt x="38" y="26"/>
                  </a:cubicBezTo>
                  <a:cubicBezTo>
                    <a:pt x="38" y="26"/>
                    <a:pt x="38" y="26"/>
                    <a:pt x="38" y="26"/>
                  </a:cubicBezTo>
                  <a:cubicBezTo>
                    <a:pt x="38" y="26"/>
                    <a:pt x="38" y="26"/>
                    <a:pt x="38" y="26"/>
                  </a:cubicBezTo>
                  <a:cubicBezTo>
                    <a:pt x="38" y="26"/>
                    <a:pt x="38" y="26"/>
                    <a:pt x="38" y="26"/>
                  </a:cubicBezTo>
                  <a:cubicBezTo>
                    <a:pt x="38" y="26"/>
                    <a:pt x="37" y="26"/>
                    <a:pt x="37" y="26"/>
                  </a:cubicBezTo>
                  <a:cubicBezTo>
                    <a:pt x="37" y="26"/>
                    <a:pt x="37" y="27"/>
                    <a:pt x="37" y="26"/>
                  </a:cubicBezTo>
                  <a:cubicBezTo>
                    <a:pt x="37" y="26"/>
                    <a:pt x="37" y="26"/>
                    <a:pt x="37" y="26"/>
                  </a:cubicBezTo>
                  <a:cubicBezTo>
                    <a:pt x="37" y="26"/>
                    <a:pt x="37" y="26"/>
                    <a:pt x="37" y="26"/>
                  </a:cubicBezTo>
                  <a:cubicBezTo>
                    <a:pt x="37" y="26"/>
                    <a:pt x="37" y="26"/>
                    <a:pt x="37" y="26"/>
                  </a:cubicBezTo>
                  <a:cubicBezTo>
                    <a:pt x="37" y="26"/>
                    <a:pt x="37" y="26"/>
                    <a:pt x="37" y="26"/>
                  </a:cubicBezTo>
                  <a:cubicBezTo>
                    <a:pt x="37" y="26"/>
                    <a:pt x="37" y="26"/>
                    <a:pt x="37" y="26"/>
                  </a:cubicBezTo>
                  <a:cubicBezTo>
                    <a:pt x="37" y="27"/>
                    <a:pt x="36" y="27"/>
                    <a:pt x="36" y="27"/>
                  </a:cubicBezTo>
                  <a:cubicBezTo>
                    <a:pt x="36" y="27"/>
                    <a:pt x="36" y="27"/>
                    <a:pt x="36" y="27"/>
                  </a:cubicBezTo>
                  <a:cubicBezTo>
                    <a:pt x="36" y="27"/>
                    <a:pt x="36" y="27"/>
                    <a:pt x="36" y="27"/>
                  </a:cubicBezTo>
                  <a:cubicBezTo>
                    <a:pt x="36" y="27"/>
                    <a:pt x="36" y="27"/>
                    <a:pt x="36" y="27"/>
                  </a:cubicBezTo>
                  <a:cubicBezTo>
                    <a:pt x="37" y="27"/>
                    <a:pt x="37" y="27"/>
                    <a:pt x="37" y="27"/>
                  </a:cubicBezTo>
                  <a:cubicBezTo>
                    <a:pt x="37" y="27"/>
                    <a:pt x="36" y="27"/>
                    <a:pt x="36" y="27"/>
                  </a:cubicBezTo>
                  <a:cubicBezTo>
                    <a:pt x="36" y="27"/>
                    <a:pt x="36" y="27"/>
                    <a:pt x="36" y="27"/>
                  </a:cubicBezTo>
                  <a:cubicBezTo>
                    <a:pt x="36" y="27"/>
                    <a:pt x="36" y="27"/>
                    <a:pt x="36" y="27"/>
                  </a:cubicBezTo>
                  <a:cubicBezTo>
                    <a:pt x="36" y="27"/>
                    <a:pt x="36" y="27"/>
                    <a:pt x="36" y="27"/>
                  </a:cubicBezTo>
                  <a:cubicBezTo>
                    <a:pt x="35" y="27"/>
                    <a:pt x="35" y="28"/>
                    <a:pt x="35" y="28"/>
                  </a:cubicBezTo>
                  <a:cubicBezTo>
                    <a:pt x="35" y="28"/>
                    <a:pt x="35" y="28"/>
                    <a:pt x="35" y="28"/>
                  </a:cubicBezTo>
                  <a:cubicBezTo>
                    <a:pt x="35" y="28"/>
                    <a:pt x="35" y="28"/>
                    <a:pt x="35" y="28"/>
                  </a:cubicBezTo>
                  <a:cubicBezTo>
                    <a:pt x="34" y="28"/>
                    <a:pt x="34" y="28"/>
                    <a:pt x="34" y="27"/>
                  </a:cubicBezTo>
                  <a:cubicBezTo>
                    <a:pt x="34" y="27"/>
                    <a:pt x="34" y="27"/>
                    <a:pt x="34" y="27"/>
                  </a:cubicBezTo>
                  <a:cubicBezTo>
                    <a:pt x="34" y="27"/>
                    <a:pt x="34" y="28"/>
                    <a:pt x="34" y="28"/>
                  </a:cubicBezTo>
                  <a:cubicBezTo>
                    <a:pt x="34" y="28"/>
                    <a:pt x="34" y="28"/>
                    <a:pt x="34" y="28"/>
                  </a:cubicBezTo>
                  <a:cubicBezTo>
                    <a:pt x="34" y="28"/>
                    <a:pt x="34" y="27"/>
                    <a:pt x="34" y="27"/>
                  </a:cubicBezTo>
                  <a:cubicBezTo>
                    <a:pt x="34"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7"/>
                    <a:pt x="32" y="28"/>
                    <a:pt x="32" y="28"/>
                  </a:cubicBezTo>
                  <a:cubicBezTo>
                    <a:pt x="32" y="28"/>
                    <a:pt x="33" y="28"/>
                    <a:pt x="33" y="28"/>
                  </a:cubicBezTo>
                  <a:cubicBezTo>
                    <a:pt x="33" y="28"/>
                    <a:pt x="33" y="28"/>
                    <a:pt x="33" y="28"/>
                  </a:cubicBezTo>
                  <a:cubicBezTo>
                    <a:pt x="33" y="28"/>
                    <a:pt x="33" y="28"/>
                    <a:pt x="33" y="28"/>
                  </a:cubicBezTo>
                  <a:cubicBezTo>
                    <a:pt x="33" y="28"/>
                    <a:pt x="33" y="28"/>
                    <a:pt x="33" y="28"/>
                  </a:cubicBezTo>
                  <a:cubicBezTo>
                    <a:pt x="33" y="28"/>
                    <a:pt x="32" y="29"/>
                    <a:pt x="32" y="29"/>
                  </a:cubicBezTo>
                  <a:cubicBezTo>
                    <a:pt x="32" y="29"/>
                    <a:pt x="32" y="29"/>
                    <a:pt x="32" y="29"/>
                  </a:cubicBezTo>
                  <a:cubicBezTo>
                    <a:pt x="32" y="29"/>
                    <a:pt x="32" y="29"/>
                    <a:pt x="32" y="29"/>
                  </a:cubicBezTo>
                  <a:cubicBezTo>
                    <a:pt x="32" y="29"/>
                    <a:pt x="32"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29" y="30"/>
                    <a:pt x="29" y="30"/>
                    <a:pt x="29" y="30"/>
                  </a:cubicBezTo>
                  <a:cubicBezTo>
                    <a:pt x="29" y="30"/>
                    <a:pt x="29" y="30"/>
                    <a:pt x="29" y="30"/>
                  </a:cubicBezTo>
                  <a:cubicBezTo>
                    <a:pt x="29" y="30"/>
                    <a:pt x="29" y="30"/>
                    <a:pt x="29" y="30"/>
                  </a:cubicBezTo>
                  <a:cubicBezTo>
                    <a:pt x="29" y="30"/>
                    <a:pt x="28" y="30"/>
                    <a:pt x="28" y="30"/>
                  </a:cubicBezTo>
                  <a:cubicBezTo>
                    <a:pt x="28" y="30"/>
                    <a:pt x="28" y="30"/>
                    <a:pt x="28" y="30"/>
                  </a:cubicBezTo>
                  <a:cubicBezTo>
                    <a:pt x="28" y="30"/>
                    <a:pt x="28" y="30"/>
                    <a:pt x="28" y="30"/>
                  </a:cubicBezTo>
                  <a:cubicBezTo>
                    <a:pt x="28" y="30"/>
                    <a:pt x="28" y="30"/>
                    <a:pt x="28" y="30"/>
                  </a:cubicBezTo>
                  <a:cubicBezTo>
                    <a:pt x="27" y="30"/>
                    <a:pt x="27" y="30"/>
                    <a:pt x="27" y="30"/>
                  </a:cubicBezTo>
                  <a:cubicBezTo>
                    <a:pt x="27" y="30"/>
                    <a:pt x="28" y="30"/>
                    <a:pt x="28" y="29"/>
                  </a:cubicBezTo>
                  <a:cubicBezTo>
                    <a:pt x="28" y="29"/>
                    <a:pt x="28" y="29"/>
                    <a:pt x="28" y="29"/>
                  </a:cubicBezTo>
                  <a:cubicBezTo>
                    <a:pt x="28" y="29"/>
                    <a:pt x="29" y="29"/>
                    <a:pt x="29" y="29"/>
                  </a:cubicBezTo>
                  <a:cubicBezTo>
                    <a:pt x="29" y="29"/>
                    <a:pt x="29" y="29"/>
                    <a:pt x="29" y="29"/>
                  </a:cubicBezTo>
                  <a:cubicBezTo>
                    <a:pt x="29" y="30"/>
                    <a:pt x="29" y="30"/>
                    <a:pt x="29" y="29"/>
                  </a:cubicBezTo>
                  <a:cubicBezTo>
                    <a:pt x="29" y="29"/>
                    <a:pt x="30" y="30"/>
                    <a:pt x="30" y="30"/>
                  </a:cubicBezTo>
                  <a:cubicBezTo>
                    <a:pt x="30" y="30"/>
                    <a:pt x="30" y="29"/>
                    <a:pt x="30" y="29"/>
                  </a:cubicBezTo>
                  <a:cubicBezTo>
                    <a:pt x="30" y="29"/>
                    <a:pt x="31" y="29"/>
                    <a:pt x="31" y="29"/>
                  </a:cubicBezTo>
                  <a:cubicBezTo>
                    <a:pt x="31" y="29"/>
                    <a:pt x="31" y="29"/>
                    <a:pt x="31" y="29"/>
                  </a:cubicBezTo>
                  <a:cubicBezTo>
                    <a:pt x="31" y="29"/>
                    <a:pt x="31" y="29"/>
                    <a:pt x="31" y="29"/>
                  </a:cubicBezTo>
                  <a:cubicBezTo>
                    <a:pt x="31" y="29"/>
                    <a:pt x="30" y="29"/>
                    <a:pt x="30" y="29"/>
                  </a:cubicBezTo>
                  <a:cubicBezTo>
                    <a:pt x="30" y="28"/>
                    <a:pt x="30" y="28"/>
                    <a:pt x="30" y="28"/>
                  </a:cubicBezTo>
                  <a:cubicBezTo>
                    <a:pt x="30" y="28"/>
                    <a:pt x="30" y="28"/>
                    <a:pt x="30" y="28"/>
                  </a:cubicBezTo>
                  <a:cubicBezTo>
                    <a:pt x="30" y="28"/>
                    <a:pt x="30" y="28"/>
                    <a:pt x="30" y="28"/>
                  </a:cubicBezTo>
                  <a:cubicBezTo>
                    <a:pt x="31" y="28"/>
                    <a:pt x="31" y="28"/>
                    <a:pt x="31" y="28"/>
                  </a:cubicBezTo>
                  <a:cubicBezTo>
                    <a:pt x="31" y="29"/>
                    <a:pt x="31" y="28"/>
                    <a:pt x="31" y="28"/>
                  </a:cubicBezTo>
                  <a:cubicBezTo>
                    <a:pt x="31" y="28"/>
                    <a:pt x="31" y="28"/>
                    <a:pt x="31"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7"/>
                    <a:pt x="32" y="27"/>
                    <a:pt x="32" y="27"/>
                  </a:cubicBezTo>
                  <a:cubicBezTo>
                    <a:pt x="32" y="27"/>
                    <a:pt x="32" y="27"/>
                    <a:pt x="32" y="27"/>
                  </a:cubicBezTo>
                  <a:cubicBezTo>
                    <a:pt x="32" y="27"/>
                    <a:pt x="32" y="27"/>
                    <a:pt x="32" y="27"/>
                  </a:cubicBezTo>
                  <a:cubicBezTo>
                    <a:pt x="33" y="27"/>
                    <a:pt x="33" y="26"/>
                    <a:pt x="33" y="26"/>
                  </a:cubicBezTo>
                  <a:cubicBezTo>
                    <a:pt x="33" y="26"/>
                    <a:pt x="33" y="26"/>
                    <a:pt x="33" y="26"/>
                  </a:cubicBezTo>
                  <a:cubicBezTo>
                    <a:pt x="33" y="26"/>
                    <a:pt x="33" y="26"/>
                    <a:pt x="33" y="26"/>
                  </a:cubicBezTo>
                  <a:cubicBezTo>
                    <a:pt x="33" y="26"/>
                    <a:pt x="33" y="26"/>
                    <a:pt x="33" y="26"/>
                  </a:cubicBezTo>
                  <a:cubicBezTo>
                    <a:pt x="33" y="26"/>
                    <a:pt x="33" y="26"/>
                    <a:pt x="33" y="26"/>
                  </a:cubicBezTo>
                  <a:cubicBezTo>
                    <a:pt x="34" y="25"/>
                    <a:pt x="34" y="25"/>
                    <a:pt x="34" y="25"/>
                  </a:cubicBezTo>
                  <a:cubicBezTo>
                    <a:pt x="34" y="25"/>
                    <a:pt x="33" y="25"/>
                    <a:pt x="33" y="25"/>
                  </a:cubicBezTo>
                  <a:cubicBezTo>
                    <a:pt x="33" y="25"/>
                    <a:pt x="33" y="25"/>
                    <a:pt x="33" y="25"/>
                  </a:cubicBezTo>
                  <a:cubicBezTo>
                    <a:pt x="33" y="25"/>
                    <a:pt x="33" y="25"/>
                    <a:pt x="33" y="25"/>
                  </a:cubicBezTo>
                  <a:cubicBezTo>
                    <a:pt x="32" y="25"/>
                    <a:pt x="32" y="26"/>
                    <a:pt x="32" y="26"/>
                  </a:cubicBezTo>
                  <a:cubicBezTo>
                    <a:pt x="32" y="26"/>
                    <a:pt x="32" y="26"/>
                    <a:pt x="32" y="26"/>
                  </a:cubicBezTo>
                  <a:cubicBezTo>
                    <a:pt x="32" y="26"/>
                    <a:pt x="32" y="26"/>
                    <a:pt x="32" y="26"/>
                  </a:cubicBezTo>
                  <a:cubicBezTo>
                    <a:pt x="32" y="26"/>
                    <a:pt x="32" y="26"/>
                    <a:pt x="32" y="26"/>
                  </a:cubicBezTo>
                  <a:cubicBezTo>
                    <a:pt x="31" y="26"/>
                    <a:pt x="31" y="26"/>
                    <a:pt x="31" y="26"/>
                  </a:cubicBezTo>
                  <a:cubicBezTo>
                    <a:pt x="31" y="26"/>
                    <a:pt x="31" y="26"/>
                    <a:pt x="31" y="25"/>
                  </a:cubicBezTo>
                  <a:cubicBezTo>
                    <a:pt x="31" y="25"/>
                    <a:pt x="31" y="25"/>
                    <a:pt x="31" y="25"/>
                  </a:cubicBezTo>
                  <a:cubicBezTo>
                    <a:pt x="31" y="25"/>
                    <a:pt x="31" y="25"/>
                    <a:pt x="31" y="25"/>
                  </a:cubicBezTo>
                  <a:cubicBezTo>
                    <a:pt x="31" y="25"/>
                    <a:pt x="31" y="25"/>
                    <a:pt x="31" y="25"/>
                  </a:cubicBezTo>
                  <a:cubicBezTo>
                    <a:pt x="31" y="25"/>
                    <a:pt x="30" y="25"/>
                    <a:pt x="30" y="25"/>
                  </a:cubicBezTo>
                  <a:cubicBezTo>
                    <a:pt x="30" y="25"/>
                    <a:pt x="30" y="26"/>
                    <a:pt x="30" y="26"/>
                  </a:cubicBezTo>
                  <a:cubicBezTo>
                    <a:pt x="30" y="26"/>
                    <a:pt x="29" y="26"/>
                    <a:pt x="29" y="26"/>
                  </a:cubicBezTo>
                  <a:cubicBezTo>
                    <a:pt x="29" y="26"/>
                    <a:pt x="29" y="26"/>
                    <a:pt x="29" y="27"/>
                  </a:cubicBezTo>
                  <a:cubicBezTo>
                    <a:pt x="29" y="27"/>
                    <a:pt x="29" y="27"/>
                    <a:pt x="29" y="27"/>
                  </a:cubicBezTo>
                  <a:cubicBezTo>
                    <a:pt x="28" y="27"/>
                    <a:pt x="28" y="27"/>
                    <a:pt x="28" y="27"/>
                  </a:cubicBezTo>
                  <a:cubicBezTo>
                    <a:pt x="28" y="27"/>
                    <a:pt x="28" y="27"/>
                    <a:pt x="28" y="27"/>
                  </a:cubicBezTo>
                  <a:cubicBezTo>
                    <a:pt x="28" y="27"/>
                    <a:pt x="28" y="28"/>
                    <a:pt x="28" y="28"/>
                  </a:cubicBezTo>
                  <a:cubicBezTo>
                    <a:pt x="28" y="28"/>
                    <a:pt x="28" y="28"/>
                    <a:pt x="28" y="28"/>
                  </a:cubicBezTo>
                  <a:cubicBezTo>
                    <a:pt x="28" y="28"/>
                    <a:pt x="28" y="28"/>
                    <a:pt x="28" y="28"/>
                  </a:cubicBezTo>
                  <a:cubicBezTo>
                    <a:pt x="28" y="28"/>
                    <a:pt x="28" y="27"/>
                    <a:pt x="28" y="27"/>
                  </a:cubicBezTo>
                  <a:cubicBezTo>
                    <a:pt x="28" y="27"/>
                    <a:pt x="28" y="27"/>
                    <a:pt x="28" y="27"/>
                  </a:cubicBezTo>
                  <a:cubicBezTo>
                    <a:pt x="28" y="27"/>
                    <a:pt x="28" y="27"/>
                    <a:pt x="28" y="27"/>
                  </a:cubicBezTo>
                  <a:cubicBezTo>
                    <a:pt x="28" y="27"/>
                    <a:pt x="28" y="27"/>
                    <a:pt x="28" y="27"/>
                  </a:cubicBezTo>
                  <a:cubicBezTo>
                    <a:pt x="28" y="27"/>
                    <a:pt x="28" y="26"/>
                    <a:pt x="28" y="26"/>
                  </a:cubicBezTo>
                  <a:cubicBezTo>
                    <a:pt x="29" y="26"/>
                    <a:pt x="29" y="26"/>
                    <a:pt x="29" y="26"/>
                  </a:cubicBezTo>
                  <a:cubicBezTo>
                    <a:pt x="29" y="26"/>
                    <a:pt x="29" y="26"/>
                    <a:pt x="29" y="26"/>
                  </a:cubicBezTo>
                  <a:cubicBezTo>
                    <a:pt x="29" y="26"/>
                    <a:pt x="29" y="26"/>
                    <a:pt x="29" y="26"/>
                  </a:cubicBezTo>
                  <a:cubicBezTo>
                    <a:pt x="29" y="26"/>
                    <a:pt x="29" y="25"/>
                    <a:pt x="29" y="25"/>
                  </a:cubicBezTo>
                  <a:cubicBezTo>
                    <a:pt x="29" y="25"/>
                    <a:pt x="29" y="25"/>
                    <a:pt x="30" y="25"/>
                  </a:cubicBezTo>
                  <a:cubicBezTo>
                    <a:pt x="30" y="25"/>
                    <a:pt x="30" y="25"/>
                    <a:pt x="30" y="25"/>
                  </a:cubicBezTo>
                  <a:cubicBezTo>
                    <a:pt x="30" y="25"/>
                    <a:pt x="30" y="25"/>
                    <a:pt x="30" y="25"/>
                  </a:cubicBezTo>
                  <a:cubicBezTo>
                    <a:pt x="30" y="25"/>
                    <a:pt x="30" y="25"/>
                    <a:pt x="31" y="25"/>
                  </a:cubicBezTo>
                  <a:cubicBezTo>
                    <a:pt x="31" y="25"/>
                    <a:pt x="31" y="25"/>
                    <a:pt x="31" y="25"/>
                  </a:cubicBezTo>
                  <a:cubicBezTo>
                    <a:pt x="31" y="25"/>
                    <a:pt x="32" y="25"/>
                    <a:pt x="32" y="25"/>
                  </a:cubicBezTo>
                  <a:cubicBezTo>
                    <a:pt x="32" y="24"/>
                    <a:pt x="32" y="24"/>
                    <a:pt x="32" y="24"/>
                  </a:cubicBezTo>
                  <a:cubicBezTo>
                    <a:pt x="32" y="24"/>
                    <a:pt x="32" y="24"/>
                    <a:pt x="32"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5"/>
                  </a:cubicBezTo>
                  <a:cubicBezTo>
                    <a:pt x="33" y="25"/>
                    <a:pt x="33" y="25"/>
                    <a:pt x="33" y="25"/>
                  </a:cubicBezTo>
                  <a:cubicBezTo>
                    <a:pt x="33" y="25"/>
                    <a:pt x="33" y="25"/>
                    <a:pt x="33" y="25"/>
                  </a:cubicBezTo>
                  <a:cubicBezTo>
                    <a:pt x="33" y="25"/>
                    <a:pt x="33" y="25"/>
                    <a:pt x="33" y="25"/>
                  </a:cubicBezTo>
                  <a:cubicBezTo>
                    <a:pt x="33" y="25"/>
                    <a:pt x="34" y="25"/>
                    <a:pt x="34" y="25"/>
                  </a:cubicBezTo>
                  <a:cubicBezTo>
                    <a:pt x="34" y="25"/>
                    <a:pt x="34" y="25"/>
                    <a:pt x="34" y="24"/>
                  </a:cubicBezTo>
                  <a:cubicBezTo>
                    <a:pt x="34" y="24"/>
                    <a:pt x="34" y="24"/>
                    <a:pt x="35" y="24"/>
                  </a:cubicBezTo>
                  <a:cubicBezTo>
                    <a:pt x="35" y="24"/>
                    <a:pt x="35" y="24"/>
                    <a:pt x="35" y="23"/>
                  </a:cubicBezTo>
                  <a:cubicBezTo>
                    <a:pt x="35" y="23"/>
                    <a:pt x="35" y="23"/>
                    <a:pt x="35" y="23"/>
                  </a:cubicBezTo>
                  <a:cubicBezTo>
                    <a:pt x="35" y="23"/>
                    <a:pt x="35" y="23"/>
                    <a:pt x="35" y="23"/>
                  </a:cubicBezTo>
                  <a:cubicBezTo>
                    <a:pt x="35" y="23"/>
                    <a:pt x="35" y="23"/>
                    <a:pt x="35" y="23"/>
                  </a:cubicBezTo>
                  <a:cubicBezTo>
                    <a:pt x="35" y="23"/>
                    <a:pt x="35" y="23"/>
                    <a:pt x="35" y="23"/>
                  </a:cubicBezTo>
                  <a:cubicBezTo>
                    <a:pt x="35" y="23"/>
                    <a:pt x="36" y="22"/>
                    <a:pt x="36" y="22"/>
                  </a:cubicBezTo>
                  <a:cubicBezTo>
                    <a:pt x="36" y="22"/>
                    <a:pt x="36" y="22"/>
                    <a:pt x="36" y="22"/>
                  </a:cubicBezTo>
                  <a:cubicBezTo>
                    <a:pt x="36" y="21"/>
                    <a:pt x="37" y="21"/>
                    <a:pt x="37" y="21"/>
                  </a:cubicBezTo>
                  <a:cubicBezTo>
                    <a:pt x="37" y="21"/>
                    <a:pt x="37" y="21"/>
                    <a:pt x="37" y="21"/>
                  </a:cubicBezTo>
                  <a:cubicBezTo>
                    <a:pt x="37" y="21"/>
                    <a:pt x="37" y="21"/>
                    <a:pt x="37" y="21"/>
                  </a:cubicBezTo>
                  <a:cubicBezTo>
                    <a:pt x="37" y="20"/>
                    <a:pt x="37" y="20"/>
                    <a:pt x="37" y="20"/>
                  </a:cubicBezTo>
                  <a:cubicBezTo>
                    <a:pt x="37" y="20"/>
                    <a:pt x="37" y="20"/>
                    <a:pt x="37"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2"/>
                    <a:pt x="35" y="22"/>
                    <a:pt x="35" y="22"/>
                  </a:cubicBezTo>
                  <a:cubicBezTo>
                    <a:pt x="35" y="22"/>
                    <a:pt x="35" y="22"/>
                    <a:pt x="35" y="22"/>
                  </a:cubicBezTo>
                  <a:cubicBezTo>
                    <a:pt x="35" y="22"/>
                    <a:pt x="35" y="22"/>
                    <a:pt x="35" y="22"/>
                  </a:cubicBezTo>
                  <a:cubicBezTo>
                    <a:pt x="35" y="22"/>
                    <a:pt x="35" y="22"/>
                    <a:pt x="35" y="22"/>
                  </a:cubicBezTo>
                  <a:cubicBezTo>
                    <a:pt x="35" y="22"/>
                    <a:pt x="34" y="22"/>
                    <a:pt x="34" y="22"/>
                  </a:cubicBezTo>
                  <a:cubicBezTo>
                    <a:pt x="34" y="22"/>
                    <a:pt x="34" y="22"/>
                    <a:pt x="34" y="22"/>
                  </a:cubicBezTo>
                  <a:cubicBezTo>
                    <a:pt x="34" y="22"/>
                    <a:pt x="35" y="22"/>
                    <a:pt x="35" y="22"/>
                  </a:cubicBezTo>
                  <a:cubicBezTo>
                    <a:pt x="35" y="22"/>
                    <a:pt x="35" y="22"/>
                    <a:pt x="35" y="22"/>
                  </a:cubicBezTo>
                  <a:cubicBezTo>
                    <a:pt x="35" y="21"/>
                    <a:pt x="35" y="21"/>
                    <a:pt x="35" y="21"/>
                  </a:cubicBezTo>
                  <a:cubicBezTo>
                    <a:pt x="35" y="21"/>
                    <a:pt x="35" y="21"/>
                    <a:pt x="35" y="21"/>
                  </a:cubicBezTo>
                  <a:cubicBezTo>
                    <a:pt x="35" y="21"/>
                    <a:pt x="35" y="21"/>
                    <a:pt x="35" y="21"/>
                  </a:cubicBezTo>
                  <a:cubicBezTo>
                    <a:pt x="35" y="21"/>
                    <a:pt x="34" y="21"/>
                    <a:pt x="34" y="21"/>
                  </a:cubicBezTo>
                  <a:cubicBezTo>
                    <a:pt x="34" y="21"/>
                    <a:pt x="34" y="21"/>
                    <a:pt x="34" y="21"/>
                  </a:cubicBezTo>
                  <a:cubicBezTo>
                    <a:pt x="34" y="21"/>
                    <a:pt x="33" y="22"/>
                    <a:pt x="33" y="22"/>
                  </a:cubicBezTo>
                  <a:cubicBezTo>
                    <a:pt x="33" y="22"/>
                    <a:pt x="33" y="22"/>
                    <a:pt x="33" y="21"/>
                  </a:cubicBezTo>
                  <a:cubicBezTo>
                    <a:pt x="33" y="21"/>
                    <a:pt x="33"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1" y="21"/>
                    <a:pt x="31" y="21"/>
                  </a:cubicBezTo>
                  <a:cubicBezTo>
                    <a:pt x="31" y="21"/>
                    <a:pt x="31" y="21"/>
                    <a:pt x="31" y="21"/>
                  </a:cubicBezTo>
                  <a:cubicBezTo>
                    <a:pt x="31" y="21"/>
                    <a:pt x="31" y="21"/>
                    <a:pt x="31" y="21"/>
                  </a:cubicBezTo>
                  <a:cubicBezTo>
                    <a:pt x="31" y="21"/>
                    <a:pt x="31" y="21"/>
                    <a:pt x="31" y="21"/>
                  </a:cubicBezTo>
                  <a:cubicBezTo>
                    <a:pt x="31" y="21"/>
                    <a:pt x="31" y="21"/>
                    <a:pt x="31" y="20"/>
                  </a:cubicBezTo>
                  <a:cubicBezTo>
                    <a:pt x="31" y="20"/>
                    <a:pt x="31" y="20"/>
                    <a:pt x="31" y="20"/>
                  </a:cubicBezTo>
                  <a:cubicBezTo>
                    <a:pt x="31" y="21"/>
                    <a:pt x="31" y="21"/>
                    <a:pt x="31" y="20"/>
                  </a:cubicBezTo>
                  <a:cubicBezTo>
                    <a:pt x="30" y="20"/>
                    <a:pt x="30" y="21"/>
                    <a:pt x="30" y="21"/>
                  </a:cubicBezTo>
                  <a:cubicBezTo>
                    <a:pt x="30" y="21"/>
                    <a:pt x="30" y="21"/>
                    <a:pt x="30" y="21"/>
                  </a:cubicBezTo>
                  <a:cubicBezTo>
                    <a:pt x="30" y="21"/>
                    <a:pt x="30" y="21"/>
                    <a:pt x="30" y="21"/>
                  </a:cubicBezTo>
                  <a:cubicBezTo>
                    <a:pt x="30" y="21"/>
                    <a:pt x="30" y="21"/>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19"/>
                  </a:cubicBezTo>
                  <a:cubicBezTo>
                    <a:pt x="29" y="19"/>
                    <a:pt x="29" y="19"/>
                    <a:pt x="29" y="19"/>
                  </a:cubicBezTo>
                  <a:cubicBezTo>
                    <a:pt x="29" y="19"/>
                    <a:pt x="29" y="19"/>
                    <a:pt x="29" y="19"/>
                  </a:cubicBezTo>
                  <a:cubicBezTo>
                    <a:pt x="28" y="19"/>
                    <a:pt x="28" y="19"/>
                    <a:pt x="28" y="19"/>
                  </a:cubicBezTo>
                  <a:cubicBezTo>
                    <a:pt x="28" y="19"/>
                    <a:pt x="28" y="19"/>
                    <a:pt x="28" y="19"/>
                  </a:cubicBezTo>
                  <a:cubicBezTo>
                    <a:pt x="28" y="19"/>
                    <a:pt x="28" y="19"/>
                    <a:pt x="28" y="19"/>
                  </a:cubicBezTo>
                  <a:cubicBezTo>
                    <a:pt x="29" y="19"/>
                    <a:pt x="29" y="19"/>
                    <a:pt x="29" y="19"/>
                  </a:cubicBezTo>
                  <a:cubicBezTo>
                    <a:pt x="29" y="19"/>
                    <a:pt x="29" y="19"/>
                    <a:pt x="29" y="19"/>
                  </a:cubicBezTo>
                  <a:cubicBezTo>
                    <a:pt x="29" y="19"/>
                    <a:pt x="29" y="19"/>
                    <a:pt x="29" y="19"/>
                  </a:cubicBezTo>
                  <a:cubicBezTo>
                    <a:pt x="29" y="19"/>
                    <a:pt x="29" y="20"/>
                    <a:pt x="29" y="20"/>
                  </a:cubicBezTo>
                  <a:cubicBezTo>
                    <a:pt x="29" y="20"/>
                    <a:pt x="29" y="20"/>
                    <a:pt x="29" y="20"/>
                  </a:cubicBezTo>
                  <a:cubicBezTo>
                    <a:pt x="29" y="20"/>
                    <a:pt x="29" y="20"/>
                    <a:pt x="29" y="20"/>
                  </a:cubicBezTo>
                  <a:cubicBezTo>
                    <a:pt x="29" y="20"/>
                    <a:pt x="29"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1"/>
                    <a:pt x="32" y="21"/>
                  </a:cubicBezTo>
                  <a:cubicBezTo>
                    <a:pt x="32" y="21"/>
                    <a:pt x="32" y="20"/>
                    <a:pt x="32" y="20"/>
                  </a:cubicBezTo>
                  <a:cubicBezTo>
                    <a:pt x="32" y="20"/>
                    <a:pt x="32" y="20"/>
                    <a:pt x="32" y="20"/>
                  </a:cubicBezTo>
                  <a:cubicBezTo>
                    <a:pt x="32" y="20"/>
                    <a:pt x="32" y="20"/>
                    <a:pt x="32" y="20"/>
                  </a:cubicBezTo>
                  <a:cubicBezTo>
                    <a:pt x="32" y="20"/>
                    <a:pt x="32" y="21"/>
                    <a:pt x="32" y="21"/>
                  </a:cubicBezTo>
                  <a:cubicBezTo>
                    <a:pt x="32" y="21"/>
                    <a:pt x="32" y="21"/>
                    <a:pt x="32" y="21"/>
                  </a:cubicBezTo>
                  <a:cubicBezTo>
                    <a:pt x="32" y="21"/>
                    <a:pt x="32" y="21"/>
                    <a:pt x="32" y="21"/>
                  </a:cubicBezTo>
                  <a:cubicBezTo>
                    <a:pt x="32" y="21"/>
                    <a:pt x="32" y="21"/>
                    <a:pt x="32" y="21"/>
                  </a:cubicBezTo>
                  <a:cubicBezTo>
                    <a:pt x="32" y="21"/>
                    <a:pt x="32" y="21"/>
                    <a:pt x="33" y="20"/>
                  </a:cubicBezTo>
                  <a:cubicBezTo>
                    <a:pt x="33" y="20"/>
                    <a:pt x="33" y="20"/>
                    <a:pt x="33" y="20"/>
                  </a:cubicBezTo>
                  <a:cubicBezTo>
                    <a:pt x="33" y="20"/>
                    <a:pt x="33" y="20"/>
                    <a:pt x="34" y="21"/>
                  </a:cubicBezTo>
                  <a:cubicBezTo>
                    <a:pt x="34" y="21"/>
                    <a:pt x="34" y="20"/>
                    <a:pt x="34" y="20"/>
                  </a:cubicBezTo>
                  <a:cubicBezTo>
                    <a:pt x="33" y="20"/>
                    <a:pt x="33" y="20"/>
                    <a:pt x="34" y="20"/>
                  </a:cubicBezTo>
                  <a:cubicBezTo>
                    <a:pt x="34" y="20"/>
                    <a:pt x="34" y="20"/>
                    <a:pt x="34" y="20"/>
                  </a:cubicBezTo>
                  <a:cubicBezTo>
                    <a:pt x="34" y="20"/>
                    <a:pt x="34" y="20"/>
                    <a:pt x="34" y="20"/>
                  </a:cubicBezTo>
                  <a:cubicBezTo>
                    <a:pt x="34" y="20"/>
                    <a:pt x="34" y="20"/>
                    <a:pt x="34" y="19"/>
                  </a:cubicBezTo>
                  <a:cubicBezTo>
                    <a:pt x="34" y="19"/>
                    <a:pt x="34" y="19"/>
                    <a:pt x="34" y="19"/>
                  </a:cubicBezTo>
                  <a:cubicBezTo>
                    <a:pt x="34" y="19"/>
                    <a:pt x="34" y="19"/>
                    <a:pt x="34" y="19"/>
                  </a:cubicBezTo>
                  <a:cubicBezTo>
                    <a:pt x="34" y="19"/>
                    <a:pt x="33" y="19"/>
                    <a:pt x="33" y="19"/>
                  </a:cubicBezTo>
                  <a:cubicBezTo>
                    <a:pt x="33" y="19"/>
                    <a:pt x="33" y="19"/>
                    <a:pt x="33" y="19"/>
                  </a:cubicBezTo>
                  <a:cubicBezTo>
                    <a:pt x="33" y="19"/>
                    <a:pt x="33" y="19"/>
                    <a:pt x="33" y="19"/>
                  </a:cubicBezTo>
                  <a:cubicBezTo>
                    <a:pt x="33" y="19"/>
                    <a:pt x="33" y="19"/>
                    <a:pt x="33" y="19"/>
                  </a:cubicBezTo>
                  <a:cubicBezTo>
                    <a:pt x="33" y="19"/>
                    <a:pt x="33" y="19"/>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4" y="18"/>
                    <a:pt x="34" y="18"/>
                  </a:cubicBezTo>
                  <a:cubicBezTo>
                    <a:pt x="34" y="18"/>
                    <a:pt x="33" y="18"/>
                    <a:pt x="33" y="19"/>
                  </a:cubicBezTo>
                  <a:cubicBezTo>
                    <a:pt x="33" y="19"/>
                    <a:pt x="33" y="19"/>
                    <a:pt x="33" y="19"/>
                  </a:cubicBezTo>
                  <a:cubicBezTo>
                    <a:pt x="33" y="19"/>
                    <a:pt x="34" y="19"/>
                    <a:pt x="34" y="19"/>
                  </a:cubicBezTo>
                  <a:cubicBezTo>
                    <a:pt x="34" y="19"/>
                    <a:pt x="34" y="19"/>
                    <a:pt x="34" y="19"/>
                  </a:cubicBezTo>
                  <a:cubicBezTo>
                    <a:pt x="34" y="19"/>
                    <a:pt x="34" y="18"/>
                    <a:pt x="34" y="18"/>
                  </a:cubicBezTo>
                  <a:cubicBezTo>
                    <a:pt x="34" y="18"/>
                    <a:pt x="34" y="18"/>
                    <a:pt x="35" y="18"/>
                  </a:cubicBezTo>
                  <a:cubicBezTo>
                    <a:pt x="35" y="17"/>
                    <a:pt x="35" y="18"/>
                    <a:pt x="35" y="17"/>
                  </a:cubicBezTo>
                  <a:cubicBezTo>
                    <a:pt x="35" y="17"/>
                    <a:pt x="35" y="17"/>
                    <a:pt x="35" y="17"/>
                  </a:cubicBezTo>
                  <a:cubicBezTo>
                    <a:pt x="35" y="17"/>
                    <a:pt x="35" y="17"/>
                    <a:pt x="35" y="17"/>
                  </a:cubicBezTo>
                  <a:cubicBezTo>
                    <a:pt x="35" y="17"/>
                    <a:pt x="36" y="17"/>
                    <a:pt x="36" y="17"/>
                  </a:cubicBezTo>
                  <a:cubicBezTo>
                    <a:pt x="36" y="17"/>
                    <a:pt x="36" y="17"/>
                    <a:pt x="36" y="17"/>
                  </a:cubicBezTo>
                  <a:cubicBezTo>
                    <a:pt x="36" y="17"/>
                    <a:pt x="36" y="17"/>
                    <a:pt x="36" y="16"/>
                  </a:cubicBezTo>
                  <a:cubicBezTo>
                    <a:pt x="36" y="16"/>
                    <a:pt x="36" y="16"/>
                    <a:pt x="36" y="16"/>
                  </a:cubicBezTo>
                  <a:cubicBezTo>
                    <a:pt x="36" y="16"/>
                    <a:pt x="36" y="16"/>
                    <a:pt x="36" y="16"/>
                  </a:cubicBezTo>
                  <a:cubicBezTo>
                    <a:pt x="36" y="16"/>
                    <a:pt x="37" y="16"/>
                    <a:pt x="37" y="15"/>
                  </a:cubicBezTo>
                  <a:cubicBezTo>
                    <a:pt x="37" y="15"/>
                    <a:pt x="37" y="16"/>
                    <a:pt x="37" y="16"/>
                  </a:cubicBezTo>
                  <a:cubicBezTo>
                    <a:pt x="37" y="16"/>
                    <a:pt x="37" y="15"/>
                    <a:pt x="37" y="15"/>
                  </a:cubicBezTo>
                  <a:cubicBezTo>
                    <a:pt x="37" y="15"/>
                    <a:pt x="37" y="15"/>
                    <a:pt x="37" y="15"/>
                  </a:cubicBezTo>
                  <a:cubicBezTo>
                    <a:pt x="37" y="15"/>
                    <a:pt x="38" y="15"/>
                    <a:pt x="38" y="15"/>
                  </a:cubicBezTo>
                  <a:cubicBezTo>
                    <a:pt x="38" y="15"/>
                    <a:pt x="38" y="15"/>
                    <a:pt x="38" y="15"/>
                  </a:cubicBezTo>
                  <a:cubicBezTo>
                    <a:pt x="38" y="15"/>
                    <a:pt x="38" y="15"/>
                    <a:pt x="38" y="15"/>
                  </a:cubicBezTo>
                  <a:cubicBezTo>
                    <a:pt x="38" y="15"/>
                    <a:pt x="38" y="15"/>
                    <a:pt x="38" y="15"/>
                  </a:cubicBezTo>
                  <a:cubicBezTo>
                    <a:pt x="38" y="14"/>
                    <a:pt x="39" y="14"/>
                    <a:pt x="39" y="14"/>
                  </a:cubicBezTo>
                  <a:cubicBezTo>
                    <a:pt x="39" y="14"/>
                    <a:pt x="39" y="14"/>
                    <a:pt x="39" y="14"/>
                  </a:cubicBezTo>
                  <a:cubicBezTo>
                    <a:pt x="39" y="14"/>
                    <a:pt x="39" y="14"/>
                    <a:pt x="39" y="14"/>
                  </a:cubicBezTo>
                  <a:cubicBezTo>
                    <a:pt x="39" y="14"/>
                    <a:pt x="40" y="13"/>
                    <a:pt x="40" y="13"/>
                  </a:cubicBezTo>
                  <a:cubicBezTo>
                    <a:pt x="40" y="13"/>
                    <a:pt x="40" y="13"/>
                    <a:pt x="40" y="13"/>
                  </a:cubicBezTo>
                  <a:cubicBezTo>
                    <a:pt x="40" y="13"/>
                    <a:pt x="41" y="13"/>
                    <a:pt x="41" y="13"/>
                  </a:cubicBezTo>
                  <a:cubicBezTo>
                    <a:pt x="41" y="13"/>
                    <a:pt x="41" y="12"/>
                    <a:pt x="41" y="12"/>
                  </a:cubicBezTo>
                  <a:cubicBezTo>
                    <a:pt x="41" y="12"/>
                    <a:pt x="41" y="12"/>
                    <a:pt x="41" y="12"/>
                  </a:cubicBezTo>
                  <a:cubicBezTo>
                    <a:pt x="41" y="12"/>
                    <a:pt x="41" y="12"/>
                    <a:pt x="41" y="12"/>
                  </a:cubicBezTo>
                  <a:cubicBezTo>
                    <a:pt x="41" y="12"/>
                    <a:pt x="41" y="11"/>
                    <a:pt x="42" y="11"/>
                  </a:cubicBezTo>
                  <a:cubicBezTo>
                    <a:pt x="42" y="11"/>
                    <a:pt x="42" y="11"/>
                    <a:pt x="42" y="11"/>
                  </a:cubicBezTo>
                  <a:cubicBezTo>
                    <a:pt x="42" y="11"/>
                    <a:pt x="42" y="11"/>
                    <a:pt x="42" y="11"/>
                  </a:cubicBezTo>
                  <a:cubicBezTo>
                    <a:pt x="42"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4" y="10"/>
                    <a:pt x="44" y="10"/>
                    <a:pt x="44" y="10"/>
                  </a:cubicBezTo>
                  <a:cubicBezTo>
                    <a:pt x="44" y="10"/>
                    <a:pt x="44" y="10"/>
                    <a:pt x="44" y="10"/>
                  </a:cubicBezTo>
                  <a:cubicBezTo>
                    <a:pt x="44" y="10"/>
                    <a:pt x="44" y="10"/>
                    <a:pt x="44" y="10"/>
                  </a:cubicBezTo>
                  <a:cubicBezTo>
                    <a:pt x="44" y="10"/>
                    <a:pt x="45" y="9"/>
                    <a:pt x="45" y="9"/>
                  </a:cubicBezTo>
                  <a:cubicBezTo>
                    <a:pt x="45" y="9"/>
                    <a:pt x="45" y="9"/>
                    <a:pt x="45" y="9"/>
                  </a:cubicBezTo>
                  <a:cubicBezTo>
                    <a:pt x="45" y="9"/>
                    <a:pt x="45" y="9"/>
                    <a:pt x="45" y="8"/>
                  </a:cubicBezTo>
                  <a:cubicBezTo>
                    <a:pt x="45" y="8"/>
                    <a:pt x="45" y="8"/>
                    <a:pt x="46" y="8"/>
                  </a:cubicBezTo>
                  <a:cubicBezTo>
                    <a:pt x="46" y="8"/>
                    <a:pt x="46" y="8"/>
                    <a:pt x="46" y="8"/>
                  </a:cubicBezTo>
                  <a:cubicBezTo>
                    <a:pt x="46" y="8"/>
                    <a:pt x="46" y="8"/>
                    <a:pt x="46" y="8"/>
                  </a:cubicBezTo>
                  <a:cubicBezTo>
                    <a:pt x="46" y="8"/>
                    <a:pt x="46" y="8"/>
                    <a:pt x="46" y="7"/>
                  </a:cubicBezTo>
                  <a:cubicBezTo>
                    <a:pt x="46" y="7"/>
                    <a:pt x="46" y="7"/>
                    <a:pt x="46" y="7"/>
                  </a:cubicBezTo>
                  <a:cubicBezTo>
                    <a:pt x="46" y="7"/>
                    <a:pt x="46" y="7"/>
                    <a:pt x="46" y="7"/>
                  </a:cubicBezTo>
                  <a:cubicBezTo>
                    <a:pt x="46" y="7"/>
                    <a:pt x="46" y="7"/>
                    <a:pt x="46" y="6"/>
                  </a:cubicBezTo>
                  <a:cubicBezTo>
                    <a:pt x="47" y="6"/>
                    <a:pt x="46" y="6"/>
                    <a:pt x="46" y="6"/>
                  </a:cubicBezTo>
                  <a:cubicBezTo>
                    <a:pt x="46" y="6"/>
                    <a:pt x="46" y="6"/>
                    <a:pt x="47" y="6"/>
                  </a:cubicBezTo>
                  <a:cubicBezTo>
                    <a:pt x="47" y="6"/>
                    <a:pt x="47" y="6"/>
                    <a:pt x="47" y="6"/>
                  </a:cubicBezTo>
                  <a:cubicBezTo>
                    <a:pt x="47" y="6"/>
                    <a:pt x="47" y="6"/>
                    <a:pt x="47" y="6"/>
                  </a:cubicBezTo>
                  <a:cubicBezTo>
                    <a:pt x="47" y="6"/>
                    <a:pt x="47" y="5"/>
                    <a:pt x="47" y="5"/>
                  </a:cubicBezTo>
                  <a:cubicBezTo>
                    <a:pt x="47" y="5"/>
                    <a:pt x="47" y="5"/>
                    <a:pt x="47" y="5"/>
                  </a:cubicBezTo>
                  <a:cubicBezTo>
                    <a:pt x="47" y="5"/>
                    <a:pt x="46" y="5"/>
                    <a:pt x="46" y="5"/>
                  </a:cubicBezTo>
                  <a:cubicBezTo>
                    <a:pt x="46" y="5"/>
                    <a:pt x="46" y="5"/>
                    <a:pt x="46" y="5"/>
                  </a:cubicBezTo>
                  <a:cubicBezTo>
                    <a:pt x="46" y="5"/>
                    <a:pt x="46" y="5"/>
                    <a:pt x="46" y="5"/>
                  </a:cubicBezTo>
                  <a:cubicBezTo>
                    <a:pt x="46" y="4"/>
                    <a:pt x="46" y="4"/>
                    <a:pt x="46" y="4"/>
                  </a:cubicBezTo>
                  <a:cubicBezTo>
                    <a:pt x="46" y="4"/>
                    <a:pt x="46" y="4"/>
                    <a:pt x="46" y="4"/>
                  </a:cubicBezTo>
                  <a:cubicBezTo>
                    <a:pt x="46" y="4"/>
                    <a:pt x="46" y="4"/>
                    <a:pt x="46" y="4"/>
                  </a:cubicBezTo>
                  <a:cubicBezTo>
                    <a:pt x="46" y="4"/>
                    <a:pt x="46" y="3"/>
                    <a:pt x="46" y="3"/>
                  </a:cubicBezTo>
                  <a:cubicBezTo>
                    <a:pt x="46" y="3"/>
                    <a:pt x="46" y="3"/>
                    <a:pt x="47" y="3"/>
                  </a:cubicBezTo>
                  <a:cubicBezTo>
                    <a:pt x="47" y="3"/>
                    <a:pt x="47" y="3"/>
                    <a:pt x="47" y="3"/>
                  </a:cubicBezTo>
                  <a:cubicBezTo>
                    <a:pt x="47" y="3"/>
                    <a:pt x="47" y="3"/>
                    <a:pt x="47" y="3"/>
                  </a:cubicBezTo>
                  <a:cubicBezTo>
                    <a:pt x="47" y="3"/>
                    <a:pt x="47" y="2"/>
                    <a:pt x="47" y="2"/>
                  </a:cubicBezTo>
                  <a:cubicBezTo>
                    <a:pt x="46" y="2"/>
                    <a:pt x="47" y="2"/>
                    <a:pt x="47" y="2"/>
                  </a:cubicBezTo>
                  <a:cubicBezTo>
                    <a:pt x="47" y="2"/>
                    <a:pt x="47" y="2"/>
                    <a:pt x="47" y="2"/>
                  </a:cubicBezTo>
                  <a:cubicBezTo>
                    <a:pt x="47" y="2"/>
                    <a:pt x="47" y="2"/>
                    <a:pt x="47" y="2"/>
                  </a:cubicBezTo>
                  <a:cubicBezTo>
                    <a:pt x="47" y="2"/>
                    <a:pt x="47" y="2"/>
                    <a:pt x="47" y="2"/>
                  </a:cubicBezTo>
                  <a:cubicBezTo>
                    <a:pt x="47" y="2"/>
                    <a:pt x="47" y="2"/>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6" y="1"/>
                  </a:cubicBezTo>
                  <a:cubicBezTo>
                    <a:pt x="46" y="1"/>
                    <a:pt x="46" y="1"/>
                    <a:pt x="46" y="1"/>
                  </a:cubicBezTo>
                  <a:cubicBezTo>
                    <a:pt x="46" y="1"/>
                    <a:pt x="46" y="1"/>
                    <a:pt x="46" y="1"/>
                  </a:cubicBezTo>
                  <a:cubicBezTo>
                    <a:pt x="46" y="1"/>
                    <a:pt x="46" y="1"/>
                    <a:pt x="46"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0"/>
                  </a:cubicBezTo>
                  <a:cubicBezTo>
                    <a:pt x="43" y="0"/>
                    <a:pt x="43" y="0"/>
                    <a:pt x="43" y="0"/>
                  </a:cubicBezTo>
                  <a:cubicBezTo>
                    <a:pt x="43" y="0"/>
                    <a:pt x="42" y="0"/>
                    <a:pt x="42" y="0"/>
                  </a:cubicBezTo>
                  <a:cubicBezTo>
                    <a:pt x="42" y="0"/>
                    <a:pt x="42" y="1"/>
                    <a:pt x="42" y="1"/>
                  </a:cubicBezTo>
                  <a:cubicBezTo>
                    <a:pt x="42" y="1"/>
                    <a:pt x="42" y="1"/>
                    <a:pt x="42" y="1"/>
                  </a:cubicBezTo>
                  <a:cubicBezTo>
                    <a:pt x="42" y="1"/>
                    <a:pt x="42" y="1"/>
                    <a:pt x="42" y="1"/>
                  </a:cubicBezTo>
                  <a:cubicBezTo>
                    <a:pt x="43" y="1"/>
                    <a:pt x="43" y="1"/>
                    <a:pt x="43" y="1"/>
                  </a:cubicBezTo>
                  <a:cubicBezTo>
                    <a:pt x="43" y="1"/>
                    <a:pt x="43" y="1"/>
                    <a:pt x="43" y="1"/>
                  </a:cubicBezTo>
                  <a:cubicBezTo>
                    <a:pt x="43" y="1"/>
                    <a:pt x="43" y="2"/>
                    <a:pt x="43" y="2"/>
                  </a:cubicBezTo>
                  <a:cubicBezTo>
                    <a:pt x="43" y="2"/>
                    <a:pt x="43" y="2"/>
                    <a:pt x="43" y="2"/>
                  </a:cubicBezTo>
                  <a:cubicBezTo>
                    <a:pt x="43" y="2"/>
                    <a:pt x="43"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2" y="2"/>
                    <a:pt x="41" y="2"/>
                  </a:cubicBezTo>
                  <a:cubicBezTo>
                    <a:pt x="41" y="2"/>
                    <a:pt x="41" y="2"/>
                    <a:pt x="41" y="2"/>
                  </a:cubicBezTo>
                  <a:cubicBezTo>
                    <a:pt x="41" y="2"/>
                    <a:pt x="41" y="2"/>
                    <a:pt x="41" y="2"/>
                  </a:cubicBezTo>
                  <a:cubicBezTo>
                    <a:pt x="41" y="2"/>
                    <a:pt x="41" y="2"/>
                    <a:pt x="40" y="2"/>
                  </a:cubicBezTo>
                  <a:cubicBezTo>
                    <a:pt x="40" y="2"/>
                    <a:pt x="40" y="2"/>
                    <a:pt x="40" y="2"/>
                  </a:cubicBezTo>
                  <a:cubicBezTo>
                    <a:pt x="40" y="2"/>
                    <a:pt x="40" y="2"/>
                    <a:pt x="40" y="2"/>
                  </a:cubicBezTo>
                  <a:cubicBezTo>
                    <a:pt x="40" y="2"/>
                    <a:pt x="40" y="1"/>
                    <a:pt x="40" y="1"/>
                  </a:cubicBezTo>
                  <a:cubicBezTo>
                    <a:pt x="40" y="1"/>
                    <a:pt x="40" y="1"/>
                    <a:pt x="40" y="1"/>
                  </a:cubicBezTo>
                  <a:cubicBezTo>
                    <a:pt x="40" y="1"/>
                    <a:pt x="40" y="1"/>
                    <a:pt x="40" y="1"/>
                  </a:cubicBezTo>
                  <a:cubicBezTo>
                    <a:pt x="40" y="1"/>
                    <a:pt x="40" y="1"/>
                    <a:pt x="40" y="1"/>
                  </a:cubicBezTo>
                  <a:cubicBezTo>
                    <a:pt x="40" y="1"/>
                    <a:pt x="39" y="1"/>
                    <a:pt x="39" y="2"/>
                  </a:cubicBezTo>
                  <a:cubicBezTo>
                    <a:pt x="39" y="2"/>
                    <a:pt x="39" y="1"/>
                    <a:pt x="39" y="1"/>
                  </a:cubicBezTo>
                  <a:cubicBezTo>
                    <a:pt x="39" y="1"/>
                    <a:pt x="39" y="1"/>
                    <a:pt x="39" y="1"/>
                  </a:cubicBezTo>
                  <a:cubicBezTo>
                    <a:pt x="39" y="1"/>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7" y="2"/>
                    <a:pt x="37" y="2"/>
                    <a:pt x="37" y="2"/>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2"/>
                    <a:pt x="37" y="2"/>
                    <a:pt x="37" y="2"/>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5" y="3"/>
                  </a:cubicBezTo>
                  <a:cubicBezTo>
                    <a:pt x="35" y="3"/>
                    <a:pt x="35" y="3"/>
                    <a:pt x="35" y="3"/>
                  </a:cubicBezTo>
                  <a:cubicBezTo>
                    <a:pt x="35" y="3"/>
                    <a:pt x="35" y="3"/>
                    <a:pt x="35" y="3"/>
                  </a:cubicBezTo>
                  <a:cubicBezTo>
                    <a:pt x="35" y="3"/>
                    <a:pt x="35" y="3"/>
                    <a:pt x="35" y="3"/>
                  </a:cubicBezTo>
                  <a:cubicBezTo>
                    <a:pt x="35" y="3"/>
                    <a:pt x="35" y="3"/>
                    <a:pt x="35" y="2"/>
                  </a:cubicBezTo>
                  <a:cubicBezTo>
                    <a:pt x="35" y="2"/>
                    <a:pt x="35" y="2"/>
                    <a:pt x="35" y="3"/>
                  </a:cubicBezTo>
                  <a:cubicBezTo>
                    <a:pt x="35" y="3"/>
                    <a:pt x="35" y="3"/>
                    <a:pt x="35" y="3"/>
                  </a:cubicBezTo>
                  <a:cubicBezTo>
                    <a:pt x="35" y="3"/>
                    <a:pt x="35" y="2"/>
                    <a:pt x="35" y="2"/>
                  </a:cubicBezTo>
                  <a:cubicBezTo>
                    <a:pt x="35" y="2"/>
                    <a:pt x="35" y="2"/>
                    <a:pt x="35" y="3"/>
                  </a:cubicBezTo>
                  <a:cubicBezTo>
                    <a:pt x="35" y="3"/>
                    <a:pt x="35" y="3"/>
                    <a:pt x="35" y="3"/>
                  </a:cubicBezTo>
                  <a:cubicBezTo>
                    <a:pt x="34" y="2"/>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3"/>
                    <a:pt x="34" y="3"/>
                  </a:cubicBezTo>
                  <a:cubicBezTo>
                    <a:pt x="34"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3" y="3"/>
                    <a:pt x="33" y="3"/>
                    <a:pt x="33" y="3"/>
                  </a:cubicBezTo>
                  <a:cubicBezTo>
                    <a:pt x="33" y="2"/>
                    <a:pt x="33" y="2"/>
                    <a:pt x="33" y="2"/>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29" y="3"/>
                    <a:pt x="29" y="3"/>
                  </a:cubicBezTo>
                  <a:cubicBezTo>
                    <a:pt x="29" y="3"/>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5"/>
                  </a:cubicBezTo>
                  <a:cubicBezTo>
                    <a:pt x="29" y="5"/>
                    <a:pt x="29"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9" y="4"/>
                    <a:pt x="29" y="4"/>
                    <a:pt x="29" y="4"/>
                  </a:cubicBezTo>
                  <a:cubicBezTo>
                    <a:pt x="29" y="4"/>
                    <a:pt x="29" y="4"/>
                    <a:pt x="29" y="4"/>
                  </a:cubicBezTo>
                  <a:cubicBezTo>
                    <a:pt x="29" y="4"/>
                    <a:pt x="29" y="4"/>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8" y="3"/>
                    <a:pt x="28"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4"/>
                    <a:pt x="26" y="4"/>
                  </a:cubicBezTo>
                  <a:cubicBezTo>
                    <a:pt x="26" y="4"/>
                    <a:pt x="26" y="4"/>
                    <a:pt x="26" y="4"/>
                  </a:cubicBezTo>
                  <a:cubicBezTo>
                    <a:pt x="26" y="4"/>
                    <a:pt x="26" y="4"/>
                    <a:pt x="26" y="3"/>
                  </a:cubicBezTo>
                  <a:cubicBezTo>
                    <a:pt x="26" y="3"/>
                    <a:pt x="26" y="3"/>
                    <a:pt x="26" y="3"/>
                  </a:cubicBezTo>
                  <a:cubicBezTo>
                    <a:pt x="26" y="4"/>
                    <a:pt x="26" y="4"/>
                    <a:pt x="26" y="3"/>
                  </a:cubicBezTo>
                  <a:cubicBezTo>
                    <a:pt x="26" y="3"/>
                    <a:pt x="26" y="4"/>
                    <a:pt x="26" y="4"/>
                  </a:cubicBezTo>
                  <a:cubicBezTo>
                    <a:pt x="26" y="4"/>
                    <a:pt x="26"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6" y="3"/>
                  </a:cubicBezTo>
                  <a:cubicBezTo>
                    <a:pt x="26" y="3"/>
                    <a:pt x="26" y="3"/>
                    <a:pt x="26" y="3"/>
                  </a:cubicBezTo>
                  <a:cubicBezTo>
                    <a:pt x="26" y="3"/>
                    <a:pt x="26" y="3"/>
                    <a:pt x="26" y="3"/>
                  </a:cubicBezTo>
                  <a:cubicBezTo>
                    <a:pt x="26" y="3"/>
                    <a:pt x="26" y="3"/>
                    <a:pt x="26" y="3"/>
                  </a:cubicBezTo>
                  <a:cubicBezTo>
                    <a:pt x="26" y="3"/>
                    <a:pt x="25" y="3"/>
                    <a:pt x="25" y="3"/>
                  </a:cubicBezTo>
                  <a:cubicBezTo>
                    <a:pt x="25" y="3"/>
                    <a:pt x="25" y="3"/>
                    <a:pt x="25" y="3"/>
                  </a:cubicBezTo>
                  <a:cubicBezTo>
                    <a:pt x="25" y="3"/>
                    <a:pt x="25" y="3"/>
                    <a:pt x="25" y="3"/>
                  </a:cubicBezTo>
                  <a:cubicBezTo>
                    <a:pt x="25" y="3"/>
                    <a:pt x="25" y="3"/>
                    <a:pt x="25" y="3"/>
                  </a:cubicBezTo>
                  <a:cubicBezTo>
                    <a:pt x="25" y="3"/>
                    <a:pt x="25" y="3"/>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3" y="3"/>
                    <a:pt x="23" y="3"/>
                  </a:cubicBezTo>
                  <a:cubicBezTo>
                    <a:pt x="23" y="3"/>
                    <a:pt x="23" y="3"/>
                    <a:pt x="23" y="3"/>
                  </a:cubicBezTo>
                  <a:cubicBezTo>
                    <a:pt x="23" y="3"/>
                    <a:pt x="23" y="3"/>
                    <a:pt x="23" y="3"/>
                  </a:cubicBezTo>
                  <a:cubicBezTo>
                    <a:pt x="23" y="3"/>
                    <a:pt x="23" y="3"/>
                    <a:pt x="23" y="3"/>
                  </a:cubicBezTo>
                  <a:cubicBezTo>
                    <a:pt x="23" y="3"/>
                    <a:pt x="24" y="3"/>
                    <a:pt x="24" y="3"/>
                  </a:cubicBezTo>
                  <a:cubicBezTo>
                    <a:pt x="24" y="3"/>
                    <a:pt x="24" y="3"/>
                    <a:pt x="24" y="3"/>
                  </a:cubicBezTo>
                  <a:cubicBezTo>
                    <a:pt x="24" y="3"/>
                    <a:pt x="24" y="3"/>
                    <a:pt x="23" y="3"/>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0" y="2"/>
                  </a:cubicBezTo>
                  <a:cubicBezTo>
                    <a:pt x="20" y="2"/>
                    <a:pt x="20" y="2"/>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3"/>
                    <a:pt x="19" y="3"/>
                    <a:pt x="19" y="3"/>
                  </a:cubicBezTo>
                  <a:cubicBezTo>
                    <a:pt x="19" y="3"/>
                    <a:pt x="19" y="3"/>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20" y="4"/>
                  </a:cubicBezTo>
                  <a:cubicBezTo>
                    <a:pt x="20" y="4"/>
                    <a:pt x="20" y="4"/>
                    <a:pt x="20" y="4"/>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6"/>
                    <a:pt x="21" y="6"/>
                    <a:pt x="21" y="6"/>
                  </a:cubicBezTo>
                  <a:cubicBezTo>
                    <a:pt x="21" y="6"/>
                    <a:pt x="21" y="6"/>
                    <a:pt x="21" y="6"/>
                  </a:cubicBezTo>
                  <a:cubicBezTo>
                    <a:pt x="21" y="5"/>
                    <a:pt x="21" y="5"/>
                    <a:pt x="21" y="5"/>
                  </a:cubicBezTo>
                  <a:cubicBezTo>
                    <a:pt x="21" y="5"/>
                    <a:pt x="21"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9" y="5"/>
                  </a:cubicBezTo>
                  <a:cubicBezTo>
                    <a:pt x="19" y="5"/>
                    <a:pt x="19" y="5"/>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6"/>
                    <a:pt x="20" y="6"/>
                  </a:cubicBezTo>
                  <a:cubicBezTo>
                    <a:pt x="20" y="7"/>
                    <a:pt x="20" y="7"/>
                    <a:pt x="20" y="7"/>
                  </a:cubicBezTo>
                  <a:cubicBezTo>
                    <a:pt x="20" y="7"/>
                    <a:pt x="20" y="7"/>
                    <a:pt x="20" y="6"/>
                  </a:cubicBezTo>
                  <a:cubicBezTo>
                    <a:pt x="20"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8"/>
                    <a:pt x="18" y="7"/>
                    <a:pt x="18" y="7"/>
                  </a:cubicBezTo>
                  <a:cubicBezTo>
                    <a:pt x="18" y="7"/>
                    <a:pt x="18" y="7"/>
                    <a:pt x="18" y="7"/>
                  </a:cubicBezTo>
                  <a:cubicBezTo>
                    <a:pt x="18" y="7"/>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9" y="8"/>
                    <a:pt x="19" y="8"/>
                    <a:pt x="19" y="8"/>
                  </a:cubicBezTo>
                  <a:cubicBezTo>
                    <a:pt x="19" y="8"/>
                    <a:pt x="19" y="8"/>
                    <a:pt x="18" y="8"/>
                  </a:cubicBezTo>
                  <a:cubicBezTo>
                    <a:pt x="18" y="8"/>
                    <a:pt x="18" y="8"/>
                    <a:pt x="18" y="8"/>
                  </a:cubicBezTo>
                  <a:cubicBezTo>
                    <a:pt x="18"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1" y="10"/>
                    <a:pt x="21" y="10"/>
                  </a:cubicBezTo>
                  <a:cubicBezTo>
                    <a:pt x="21" y="10"/>
                    <a:pt x="21" y="10"/>
                    <a:pt x="21" y="10"/>
                  </a:cubicBezTo>
                  <a:cubicBezTo>
                    <a:pt x="21" y="10"/>
                    <a:pt x="21" y="10"/>
                    <a:pt x="21" y="10"/>
                  </a:cubicBezTo>
                  <a:cubicBezTo>
                    <a:pt x="21" y="10"/>
                    <a:pt x="21" y="10"/>
                    <a:pt x="21" y="10"/>
                  </a:cubicBezTo>
                  <a:cubicBezTo>
                    <a:pt x="21" y="10"/>
                    <a:pt x="21" y="10"/>
                    <a:pt x="22" y="10"/>
                  </a:cubicBezTo>
                  <a:cubicBezTo>
                    <a:pt x="22" y="10"/>
                    <a:pt x="22" y="10"/>
                    <a:pt x="22" y="10"/>
                  </a:cubicBezTo>
                  <a:cubicBezTo>
                    <a:pt x="22" y="10"/>
                    <a:pt x="21" y="10"/>
                    <a:pt x="21" y="10"/>
                  </a:cubicBezTo>
                  <a:cubicBezTo>
                    <a:pt x="21" y="10"/>
                    <a:pt x="21" y="10"/>
                    <a:pt x="21" y="10"/>
                  </a:cubicBezTo>
                  <a:cubicBezTo>
                    <a:pt x="21" y="10"/>
                    <a:pt x="21" y="10"/>
                    <a:pt x="21" y="10"/>
                  </a:cubicBezTo>
                  <a:cubicBezTo>
                    <a:pt x="21" y="10"/>
                    <a:pt x="21" y="10"/>
                    <a:pt x="21" y="10"/>
                  </a:cubicBezTo>
                  <a:cubicBezTo>
                    <a:pt x="21" y="10"/>
                    <a:pt x="21" y="10"/>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9"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7" y="10"/>
                  </a:cubicBezTo>
                  <a:cubicBezTo>
                    <a:pt x="17" y="10"/>
                    <a:pt x="17" y="10"/>
                    <a:pt x="18" y="10"/>
                  </a:cubicBezTo>
                  <a:cubicBezTo>
                    <a:pt x="18" y="10"/>
                    <a:pt x="18" y="10"/>
                    <a:pt x="18"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6" y="11"/>
                    <a:pt x="16" y="11"/>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6" y="12"/>
                    <a:pt x="16" y="12"/>
                    <a:pt x="16" y="12"/>
                  </a:cubicBezTo>
                  <a:cubicBezTo>
                    <a:pt x="16" y="12"/>
                    <a:pt x="16" y="12"/>
                    <a:pt x="16" y="12"/>
                  </a:cubicBezTo>
                  <a:cubicBezTo>
                    <a:pt x="16" y="12"/>
                    <a:pt x="16" y="12"/>
                    <a:pt x="17" y="12"/>
                  </a:cubicBezTo>
                  <a:cubicBezTo>
                    <a:pt x="17" y="13"/>
                    <a:pt x="17" y="12"/>
                    <a:pt x="17" y="12"/>
                  </a:cubicBezTo>
                  <a:cubicBezTo>
                    <a:pt x="17" y="12"/>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6" y="13"/>
                    <a:pt x="16" y="13"/>
                  </a:cubicBezTo>
                  <a:cubicBezTo>
                    <a:pt x="16" y="13"/>
                    <a:pt x="16" y="13"/>
                    <a:pt x="16" y="13"/>
                  </a:cubicBezTo>
                  <a:cubicBezTo>
                    <a:pt x="17" y="13"/>
                    <a:pt x="17" y="13"/>
                    <a:pt x="17" y="13"/>
                  </a:cubicBezTo>
                  <a:cubicBezTo>
                    <a:pt x="17" y="13"/>
                    <a:pt x="17" y="13"/>
                    <a:pt x="17" y="13"/>
                  </a:cubicBezTo>
                  <a:cubicBezTo>
                    <a:pt x="17" y="13"/>
                    <a:pt x="17" y="14"/>
                    <a:pt x="17" y="14"/>
                  </a:cubicBezTo>
                  <a:cubicBezTo>
                    <a:pt x="17" y="14"/>
                    <a:pt x="17" y="14"/>
                    <a:pt x="17" y="14"/>
                  </a:cubicBezTo>
                  <a:cubicBezTo>
                    <a:pt x="17" y="14"/>
                    <a:pt x="17" y="14"/>
                    <a:pt x="17" y="14"/>
                  </a:cubicBezTo>
                  <a:cubicBezTo>
                    <a:pt x="17" y="14"/>
                    <a:pt x="17" y="14"/>
                    <a:pt x="17" y="14"/>
                  </a:cubicBezTo>
                  <a:cubicBezTo>
                    <a:pt x="17" y="13"/>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6" y="14"/>
                    <a:pt x="16" y="14"/>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5"/>
                    <a:pt x="14" y="15"/>
                  </a:cubicBezTo>
                  <a:cubicBezTo>
                    <a:pt x="14"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6"/>
                    <a:pt x="15" y="16"/>
                    <a:pt x="15" y="15"/>
                  </a:cubicBezTo>
                  <a:cubicBezTo>
                    <a:pt x="15" y="15"/>
                    <a:pt x="15" y="15"/>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7"/>
                  </a:cubicBezTo>
                  <a:cubicBezTo>
                    <a:pt x="16" y="17"/>
                    <a:pt x="16" y="17"/>
                    <a:pt x="16" y="17"/>
                  </a:cubicBezTo>
                  <a:cubicBezTo>
                    <a:pt x="16" y="17"/>
                    <a:pt x="16" y="17"/>
                    <a:pt x="16" y="17"/>
                  </a:cubicBezTo>
                  <a:cubicBezTo>
                    <a:pt x="16" y="17"/>
                    <a:pt x="16" y="17"/>
                    <a:pt x="16" y="17"/>
                  </a:cubicBezTo>
                  <a:cubicBezTo>
                    <a:pt x="16"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8" y="17"/>
                    <a:pt x="18" y="17"/>
                  </a:cubicBezTo>
                  <a:cubicBezTo>
                    <a:pt x="18" y="17"/>
                    <a:pt x="18" y="17"/>
                    <a:pt x="18" y="17"/>
                  </a:cubicBezTo>
                  <a:cubicBezTo>
                    <a:pt x="18" y="17"/>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7" y="18"/>
                    <a:pt x="17" y="18"/>
                  </a:cubicBezTo>
                  <a:cubicBezTo>
                    <a:pt x="17" y="18"/>
                    <a:pt x="17" y="18"/>
                    <a:pt x="17" y="18"/>
                  </a:cubicBezTo>
                  <a:cubicBezTo>
                    <a:pt x="17" y="18"/>
                    <a:pt x="17" y="18"/>
                    <a:pt x="17" y="18"/>
                  </a:cubicBezTo>
                  <a:cubicBezTo>
                    <a:pt x="17" y="18"/>
                    <a:pt x="17" y="18"/>
                    <a:pt x="17" y="18"/>
                  </a:cubicBezTo>
                  <a:cubicBezTo>
                    <a:pt x="18" y="18"/>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8" y="20"/>
                    <a:pt x="18" y="20"/>
                  </a:cubicBezTo>
                  <a:cubicBezTo>
                    <a:pt x="18" y="20"/>
                    <a:pt x="18" y="20"/>
                    <a:pt x="18" y="20"/>
                  </a:cubicBezTo>
                  <a:cubicBezTo>
                    <a:pt x="18" y="20"/>
                    <a:pt x="18" y="19"/>
                    <a:pt x="18" y="19"/>
                  </a:cubicBezTo>
                  <a:cubicBezTo>
                    <a:pt x="18" y="19"/>
                    <a:pt x="18" y="19"/>
                    <a:pt x="18" y="19"/>
                  </a:cubicBezTo>
                  <a:cubicBezTo>
                    <a:pt x="18" y="19"/>
                    <a:pt x="18" y="19"/>
                    <a:pt x="18" y="19"/>
                  </a:cubicBezTo>
                  <a:cubicBezTo>
                    <a:pt x="18" y="19"/>
                    <a:pt x="18" y="19"/>
                    <a:pt x="18" y="19"/>
                  </a:cubicBezTo>
                  <a:cubicBezTo>
                    <a:pt x="18" y="19"/>
                    <a:pt x="18" y="19"/>
                    <a:pt x="17" y="19"/>
                  </a:cubicBezTo>
                  <a:cubicBezTo>
                    <a:pt x="17" y="19"/>
                    <a:pt x="17" y="19"/>
                    <a:pt x="17" y="19"/>
                  </a:cubicBezTo>
                  <a:cubicBezTo>
                    <a:pt x="17" y="19"/>
                    <a:pt x="17" y="19"/>
                    <a:pt x="17" y="19"/>
                  </a:cubicBezTo>
                  <a:cubicBezTo>
                    <a:pt x="17" y="19"/>
                    <a:pt x="17" y="19"/>
                    <a:pt x="17" y="18"/>
                  </a:cubicBezTo>
                  <a:cubicBezTo>
                    <a:pt x="17" y="18"/>
                    <a:pt x="17" y="18"/>
                    <a:pt x="17" y="18"/>
                  </a:cubicBezTo>
                  <a:cubicBezTo>
                    <a:pt x="17" y="18"/>
                    <a:pt x="17" y="18"/>
                    <a:pt x="17" y="18"/>
                  </a:cubicBezTo>
                  <a:cubicBezTo>
                    <a:pt x="17" y="19"/>
                    <a:pt x="17" y="19"/>
                    <a:pt x="17" y="19"/>
                  </a:cubicBezTo>
                  <a:cubicBezTo>
                    <a:pt x="17" y="19"/>
                    <a:pt x="16" y="19"/>
                    <a:pt x="16" y="19"/>
                  </a:cubicBezTo>
                  <a:cubicBezTo>
                    <a:pt x="16" y="19"/>
                    <a:pt x="16" y="19"/>
                    <a:pt x="16" y="19"/>
                  </a:cubicBezTo>
                  <a:cubicBezTo>
                    <a:pt x="16" y="19"/>
                    <a:pt x="16" y="18"/>
                    <a:pt x="16" y="18"/>
                  </a:cubicBezTo>
                  <a:cubicBezTo>
                    <a:pt x="16" y="18"/>
                    <a:pt x="16" y="18"/>
                    <a:pt x="16" y="18"/>
                  </a:cubicBezTo>
                  <a:cubicBezTo>
                    <a:pt x="16" y="18"/>
                    <a:pt x="16" y="18"/>
                    <a:pt x="16" y="18"/>
                  </a:cubicBezTo>
                  <a:cubicBezTo>
                    <a:pt x="15" y="18"/>
                    <a:pt x="16" y="18"/>
                    <a:pt x="16" y="18"/>
                  </a:cubicBezTo>
                  <a:cubicBezTo>
                    <a:pt x="16" y="18"/>
                    <a:pt x="16"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9"/>
                    <a:pt x="15" y="19"/>
                  </a:cubicBezTo>
                  <a:cubicBezTo>
                    <a:pt x="15" y="19"/>
                    <a:pt x="15" y="19"/>
                    <a:pt x="15" y="19"/>
                  </a:cubicBezTo>
                  <a:cubicBezTo>
                    <a:pt x="15" y="19"/>
                    <a:pt x="15" y="19"/>
                    <a:pt x="15" y="19"/>
                  </a:cubicBezTo>
                  <a:cubicBezTo>
                    <a:pt x="15" y="19"/>
                    <a:pt x="15" y="19"/>
                    <a:pt x="16" y="19"/>
                  </a:cubicBezTo>
                  <a:cubicBezTo>
                    <a:pt x="16" y="19"/>
                    <a:pt x="16" y="19"/>
                    <a:pt x="16" y="19"/>
                  </a:cubicBezTo>
                  <a:cubicBezTo>
                    <a:pt x="16" y="19"/>
                    <a:pt x="16" y="19"/>
                    <a:pt x="16" y="19"/>
                  </a:cubicBezTo>
                  <a:cubicBezTo>
                    <a:pt x="16" y="19"/>
                    <a:pt x="16" y="19"/>
                    <a:pt x="16" y="19"/>
                  </a:cubicBezTo>
                  <a:cubicBezTo>
                    <a:pt x="16" y="19"/>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6" y="20"/>
                    <a:pt x="16" y="20"/>
                  </a:cubicBezTo>
                  <a:cubicBezTo>
                    <a:pt x="16" y="20"/>
                    <a:pt x="16" y="20"/>
                    <a:pt x="16" y="20"/>
                  </a:cubicBezTo>
                  <a:cubicBezTo>
                    <a:pt x="16" y="20"/>
                    <a:pt x="16" y="20"/>
                    <a:pt x="16" y="20"/>
                  </a:cubicBezTo>
                  <a:cubicBezTo>
                    <a:pt x="16" y="20"/>
                    <a:pt x="16" y="20"/>
                    <a:pt x="16" y="20"/>
                  </a:cubicBezTo>
                  <a:cubicBezTo>
                    <a:pt x="16" y="20"/>
                    <a:pt x="16" y="19"/>
                    <a:pt x="16"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3" y="20"/>
                    <a:pt x="13" y="20"/>
                    <a:pt x="13" y="20"/>
                  </a:cubicBezTo>
                  <a:cubicBezTo>
                    <a:pt x="13" y="20"/>
                    <a:pt x="13" y="20"/>
                    <a:pt x="13" y="20"/>
                  </a:cubicBezTo>
                  <a:cubicBezTo>
                    <a:pt x="13" y="20"/>
                    <a:pt x="13" y="20"/>
                    <a:pt x="13"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2"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1" y="22"/>
                    <a:pt x="11" y="22"/>
                  </a:cubicBezTo>
                  <a:cubicBezTo>
                    <a:pt x="11" y="22"/>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19"/>
                    <a:pt x="11" y="19"/>
                  </a:cubicBezTo>
                  <a:cubicBezTo>
                    <a:pt x="11" y="19"/>
                    <a:pt x="11" y="19"/>
                    <a:pt x="11" y="19"/>
                  </a:cubicBezTo>
                  <a:cubicBezTo>
                    <a:pt x="11" y="19"/>
                    <a:pt x="11" y="19"/>
                    <a:pt x="11"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9" y="20"/>
                    <a:pt x="9" y="20"/>
                    <a:pt x="9" y="20"/>
                  </a:cubicBezTo>
                  <a:cubicBezTo>
                    <a:pt x="9" y="20"/>
                    <a:pt x="9" y="19"/>
                    <a:pt x="9"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3"/>
                    <a:pt x="9" y="23"/>
                  </a:cubicBezTo>
                  <a:cubicBezTo>
                    <a:pt x="9"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0" y="24"/>
                    <a:pt x="10" y="24"/>
                  </a:cubicBezTo>
                  <a:cubicBezTo>
                    <a:pt x="10" y="24"/>
                    <a:pt x="10" y="24"/>
                    <a:pt x="10" y="24"/>
                  </a:cubicBezTo>
                  <a:cubicBezTo>
                    <a:pt x="10" y="24"/>
                    <a:pt x="10" y="24"/>
                    <a:pt x="10" y="24"/>
                  </a:cubicBezTo>
                  <a:cubicBezTo>
                    <a:pt x="10" y="24"/>
                    <a:pt x="10" y="24"/>
                    <a:pt x="10" y="24"/>
                  </a:cubicBezTo>
                  <a:cubicBezTo>
                    <a:pt x="10" y="24"/>
                    <a:pt x="10" y="24"/>
                    <a:pt x="10" y="23"/>
                  </a:cubicBezTo>
                  <a:cubicBezTo>
                    <a:pt x="10" y="23"/>
                    <a:pt x="10" y="23"/>
                    <a:pt x="10" y="23"/>
                  </a:cubicBezTo>
                  <a:cubicBezTo>
                    <a:pt x="10" y="23"/>
                    <a:pt x="10" y="23"/>
                    <a:pt x="10" y="23"/>
                  </a:cubicBezTo>
                  <a:cubicBezTo>
                    <a:pt x="10" y="24"/>
                    <a:pt x="10" y="24"/>
                    <a:pt x="10" y="24"/>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1" y="28"/>
                    <a:pt x="11" y="28"/>
                    <a:pt x="11" y="28"/>
                  </a:cubicBezTo>
                  <a:cubicBezTo>
                    <a:pt x="11" y="28"/>
                    <a:pt x="11" y="28"/>
                    <a:pt x="11" y="28"/>
                  </a:cubicBezTo>
                  <a:cubicBezTo>
                    <a:pt x="11" y="27"/>
                    <a:pt x="11" y="27"/>
                    <a:pt x="11" y="27"/>
                  </a:cubicBezTo>
                  <a:cubicBezTo>
                    <a:pt x="11" y="28"/>
                    <a:pt x="11" y="28"/>
                    <a:pt x="11" y="28"/>
                  </a:cubicBezTo>
                  <a:cubicBezTo>
                    <a:pt x="11" y="27"/>
                    <a:pt x="11" y="27"/>
                    <a:pt x="11" y="27"/>
                  </a:cubicBezTo>
                  <a:cubicBezTo>
                    <a:pt x="11" y="27"/>
                    <a:pt x="11" y="27"/>
                    <a:pt x="11" y="27"/>
                  </a:cubicBezTo>
                  <a:cubicBezTo>
                    <a:pt x="11" y="27"/>
                    <a:pt x="11" y="27"/>
                    <a:pt x="11" y="27"/>
                  </a:cubicBezTo>
                  <a:cubicBezTo>
                    <a:pt x="11" y="28"/>
                    <a:pt x="12" y="27"/>
                    <a:pt x="12" y="27"/>
                  </a:cubicBezTo>
                  <a:cubicBezTo>
                    <a:pt x="12" y="27"/>
                    <a:pt x="12" y="27"/>
                    <a:pt x="12" y="27"/>
                  </a:cubicBezTo>
                  <a:cubicBezTo>
                    <a:pt x="12" y="27"/>
                    <a:pt x="12" y="27"/>
                    <a:pt x="12" y="27"/>
                  </a:cubicBezTo>
                  <a:cubicBezTo>
                    <a:pt x="12" y="27"/>
                    <a:pt x="12" y="27"/>
                    <a:pt x="12" y="27"/>
                  </a:cubicBezTo>
                  <a:cubicBezTo>
                    <a:pt x="12" y="28"/>
                    <a:pt x="12" y="28"/>
                    <a:pt x="12" y="28"/>
                  </a:cubicBezTo>
                  <a:cubicBezTo>
                    <a:pt x="12" y="28"/>
                    <a:pt x="12" y="28"/>
                    <a:pt x="12" y="28"/>
                  </a:cubicBezTo>
                  <a:cubicBezTo>
                    <a:pt x="12"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9"/>
                    <a:pt x="11" y="29"/>
                  </a:cubicBezTo>
                  <a:cubicBezTo>
                    <a:pt x="11" y="29"/>
                    <a:pt x="11" y="29"/>
                    <a:pt x="11" y="28"/>
                  </a:cubicBezTo>
                  <a:cubicBezTo>
                    <a:pt x="11" y="28"/>
                    <a:pt x="11" y="28"/>
                    <a:pt x="11" y="28"/>
                  </a:cubicBezTo>
                  <a:cubicBezTo>
                    <a:pt x="11" y="28"/>
                    <a:pt x="11" y="28"/>
                    <a:pt x="11" y="28"/>
                  </a:cubicBezTo>
                  <a:cubicBezTo>
                    <a:pt x="11" y="28"/>
                    <a:pt x="11" y="28"/>
                    <a:pt x="11" y="28"/>
                  </a:cubicBezTo>
                  <a:cubicBezTo>
                    <a:pt x="11" y="28"/>
                    <a:pt x="10" y="28"/>
                    <a:pt x="10" y="28"/>
                  </a:cubicBezTo>
                  <a:cubicBezTo>
                    <a:pt x="10" y="28"/>
                    <a:pt x="10" y="28"/>
                    <a:pt x="10" y="28"/>
                  </a:cubicBezTo>
                  <a:cubicBezTo>
                    <a:pt x="10" y="28"/>
                    <a:pt x="10" y="28"/>
                    <a:pt x="10" y="28"/>
                  </a:cubicBezTo>
                  <a:cubicBezTo>
                    <a:pt x="10" y="28"/>
                    <a:pt x="10" y="28"/>
                    <a:pt x="10" y="28"/>
                  </a:cubicBezTo>
                  <a:cubicBezTo>
                    <a:pt x="10" y="28"/>
                    <a:pt x="10" y="27"/>
                    <a:pt x="10" y="27"/>
                  </a:cubicBezTo>
                  <a:cubicBezTo>
                    <a:pt x="10" y="27"/>
                    <a:pt x="10" y="27"/>
                    <a:pt x="10" y="27"/>
                  </a:cubicBezTo>
                  <a:cubicBezTo>
                    <a:pt x="10" y="27"/>
                    <a:pt x="10" y="27"/>
                    <a:pt x="10" y="27"/>
                  </a:cubicBezTo>
                  <a:cubicBezTo>
                    <a:pt x="10" y="27"/>
                    <a:pt x="10" y="28"/>
                    <a:pt x="10" y="28"/>
                  </a:cubicBezTo>
                  <a:cubicBezTo>
                    <a:pt x="10" y="28"/>
                    <a:pt x="10" y="28"/>
                    <a:pt x="10" y="28"/>
                  </a:cubicBezTo>
                  <a:cubicBezTo>
                    <a:pt x="10" y="28"/>
                    <a:pt x="10" y="28"/>
                    <a:pt x="10" y="28"/>
                  </a:cubicBezTo>
                  <a:cubicBezTo>
                    <a:pt x="10" y="27"/>
                    <a:pt x="10" y="28"/>
                    <a:pt x="10" y="28"/>
                  </a:cubicBezTo>
                  <a:cubicBezTo>
                    <a:pt x="10" y="28"/>
                    <a:pt x="10" y="28"/>
                    <a:pt x="10" y="28"/>
                  </a:cubicBezTo>
                  <a:cubicBezTo>
                    <a:pt x="10" y="27"/>
                    <a:pt x="10" y="27"/>
                    <a:pt x="10" y="27"/>
                  </a:cubicBezTo>
                  <a:cubicBezTo>
                    <a:pt x="10" y="27"/>
                    <a:pt x="10" y="27"/>
                    <a:pt x="10" y="27"/>
                  </a:cubicBezTo>
                  <a:cubicBezTo>
                    <a:pt x="10" y="27"/>
                    <a:pt x="9" y="27"/>
                    <a:pt x="9" y="27"/>
                  </a:cubicBezTo>
                  <a:cubicBezTo>
                    <a:pt x="10"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6"/>
                    <a:pt x="9" y="26"/>
                  </a:cubicBezTo>
                  <a:cubicBezTo>
                    <a:pt x="9" y="27"/>
                    <a:pt x="9" y="27"/>
                    <a:pt x="9" y="27"/>
                  </a:cubicBezTo>
                  <a:cubicBezTo>
                    <a:pt x="9" y="27"/>
                    <a:pt x="9" y="27"/>
                    <a:pt x="9" y="27"/>
                  </a:cubicBezTo>
                  <a:cubicBezTo>
                    <a:pt x="9" y="27"/>
                    <a:pt x="9" y="27"/>
                    <a:pt x="9" y="27"/>
                  </a:cubicBezTo>
                  <a:cubicBezTo>
                    <a:pt x="9"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8" y="28"/>
                    <a:pt x="8" y="28"/>
                  </a:cubicBezTo>
                  <a:cubicBezTo>
                    <a:pt x="8" y="28"/>
                    <a:pt x="8" y="28"/>
                    <a:pt x="8" y="28"/>
                  </a:cubicBezTo>
                  <a:cubicBezTo>
                    <a:pt x="8" y="28"/>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30"/>
                  </a:cubicBezTo>
                  <a:cubicBezTo>
                    <a:pt x="8" y="30"/>
                    <a:pt x="8" y="30"/>
                    <a:pt x="8" y="30"/>
                  </a:cubicBezTo>
                  <a:cubicBezTo>
                    <a:pt x="8" y="30"/>
                    <a:pt x="8" y="30"/>
                    <a:pt x="8" y="30"/>
                  </a:cubicBezTo>
                  <a:cubicBezTo>
                    <a:pt x="8" y="30"/>
                    <a:pt x="8" y="30"/>
                    <a:pt x="8" y="30"/>
                  </a:cubicBezTo>
                  <a:cubicBezTo>
                    <a:pt x="9" y="30"/>
                    <a:pt x="9" y="30"/>
                    <a:pt x="9" y="30"/>
                  </a:cubicBezTo>
                  <a:cubicBezTo>
                    <a:pt x="9" y="30"/>
                    <a:pt x="9" y="30"/>
                    <a:pt x="9" y="30"/>
                  </a:cubicBezTo>
                  <a:cubicBezTo>
                    <a:pt x="9" y="30"/>
                    <a:pt x="8" y="30"/>
                    <a:pt x="8" y="31"/>
                  </a:cubicBezTo>
                  <a:cubicBezTo>
                    <a:pt x="8" y="31"/>
                    <a:pt x="8" y="31"/>
                    <a:pt x="8" y="31"/>
                  </a:cubicBezTo>
                  <a:cubicBezTo>
                    <a:pt x="8" y="31"/>
                    <a:pt x="8" y="31"/>
                    <a:pt x="8" y="31"/>
                  </a:cubicBezTo>
                  <a:cubicBezTo>
                    <a:pt x="8" y="31"/>
                    <a:pt x="8" y="31"/>
                    <a:pt x="8" y="31"/>
                  </a:cubicBezTo>
                  <a:cubicBezTo>
                    <a:pt x="9" y="31"/>
                    <a:pt x="9" y="31"/>
                    <a:pt x="9" y="31"/>
                  </a:cubicBezTo>
                  <a:cubicBezTo>
                    <a:pt x="9" y="31"/>
                    <a:pt x="9" y="31"/>
                    <a:pt x="9" y="31"/>
                  </a:cubicBezTo>
                  <a:cubicBezTo>
                    <a:pt x="9" y="31"/>
                    <a:pt x="9" y="31"/>
                    <a:pt x="9" y="31"/>
                  </a:cubicBezTo>
                  <a:cubicBezTo>
                    <a:pt x="9" y="31"/>
                    <a:pt x="9" y="31"/>
                    <a:pt x="9" y="31"/>
                  </a:cubicBezTo>
                  <a:cubicBezTo>
                    <a:pt x="9" y="31"/>
                    <a:pt x="8" y="31"/>
                    <a:pt x="8" y="31"/>
                  </a:cubicBezTo>
                  <a:cubicBezTo>
                    <a:pt x="8" y="31"/>
                    <a:pt x="8" y="31"/>
                    <a:pt x="8" y="31"/>
                  </a:cubicBezTo>
                  <a:cubicBezTo>
                    <a:pt x="8" y="31"/>
                    <a:pt x="8" y="31"/>
                    <a:pt x="8" y="31"/>
                  </a:cubicBezTo>
                  <a:cubicBezTo>
                    <a:pt x="8" y="32"/>
                    <a:pt x="8" y="31"/>
                    <a:pt x="8" y="31"/>
                  </a:cubicBezTo>
                  <a:cubicBezTo>
                    <a:pt x="8" y="31"/>
                    <a:pt x="8" y="31"/>
                    <a:pt x="8" y="31"/>
                  </a:cubicBezTo>
                  <a:cubicBezTo>
                    <a:pt x="8" y="31"/>
                    <a:pt x="8" y="31"/>
                    <a:pt x="8" y="31"/>
                  </a:cubicBezTo>
                  <a:cubicBezTo>
                    <a:pt x="8" y="32"/>
                    <a:pt x="8" y="32"/>
                    <a:pt x="8" y="32"/>
                  </a:cubicBezTo>
                  <a:cubicBezTo>
                    <a:pt x="8" y="32"/>
                    <a:pt x="8" y="32"/>
                    <a:pt x="8" y="32"/>
                  </a:cubicBezTo>
                  <a:cubicBezTo>
                    <a:pt x="8" y="32"/>
                    <a:pt x="8" y="32"/>
                    <a:pt x="8"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3"/>
                    <a:pt x="9" y="33"/>
                    <a:pt x="9" y="33"/>
                  </a:cubicBezTo>
                  <a:cubicBezTo>
                    <a:pt x="9" y="32"/>
                    <a:pt x="9" y="32"/>
                    <a:pt x="9"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1" y="32"/>
                    <a:pt x="11" y="32"/>
                    <a:pt x="11" y="32"/>
                  </a:cubicBezTo>
                  <a:cubicBezTo>
                    <a:pt x="11" y="32"/>
                    <a:pt x="11" y="32"/>
                    <a:pt x="11" y="32"/>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2"/>
                    <a:pt x="11" y="32"/>
                    <a:pt x="11" y="32"/>
                  </a:cubicBezTo>
                  <a:cubicBezTo>
                    <a:pt x="12" y="32"/>
                    <a:pt x="12" y="32"/>
                    <a:pt x="12"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3" y="32"/>
                    <a:pt x="13" y="32"/>
                    <a:pt x="13" y="32"/>
                  </a:cubicBezTo>
                  <a:cubicBezTo>
                    <a:pt x="13" y="32"/>
                    <a:pt x="13" y="32"/>
                    <a:pt x="13" y="32"/>
                  </a:cubicBezTo>
                  <a:cubicBezTo>
                    <a:pt x="13" y="31"/>
                    <a:pt x="13" y="31"/>
                    <a:pt x="13" y="31"/>
                  </a:cubicBezTo>
                  <a:cubicBezTo>
                    <a:pt x="13" y="31"/>
                    <a:pt x="13" y="31"/>
                    <a:pt x="13" y="31"/>
                  </a:cubicBezTo>
                  <a:cubicBezTo>
                    <a:pt x="13" y="31"/>
                    <a:pt x="13" y="31"/>
                    <a:pt x="13" y="31"/>
                  </a:cubicBezTo>
                  <a:cubicBezTo>
                    <a:pt x="13" y="31"/>
                    <a:pt x="13" y="31"/>
                    <a:pt x="13"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3" y="31"/>
                    <a:pt x="13" y="31"/>
                  </a:cubicBezTo>
                  <a:cubicBezTo>
                    <a:pt x="13" y="31"/>
                    <a:pt x="13" y="31"/>
                    <a:pt x="13" y="31"/>
                  </a:cubicBezTo>
                  <a:cubicBezTo>
                    <a:pt x="13" y="31"/>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3"/>
                    <a:pt x="12" y="33"/>
                    <a:pt x="12" y="33"/>
                  </a:cubicBezTo>
                  <a:cubicBezTo>
                    <a:pt x="12" y="33"/>
                    <a:pt x="12" y="33"/>
                    <a:pt x="12"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5"/>
                    <a:pt x="12" y="35"/>
                    <a:pt x="12" y="35"/>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4"/>
                    <a:pt x="14" y="34"/>
                    <a:pt x="14"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5"/>
                    <a:pt x="13" y="35"/>
                    <a:pt x="13" y="35"/>
                  </a:cubicBezTo>
                  <a:cubicBezTo>
                    <a:pt x="13" y="35"/>
                    <a:pt x="13" y="35"/>
                    <a:pt x="13" y="35"/>
                  </a:cubicBezTo>
                  <a:cubicBezTo>
                    <a:pt x="13" y="35"/>
                    <a:pt x="13" y="35"/>
                    <a:pt x="13" y="35"/>
                  </a:cubicBezTo>
                  <a:cubicBezTo>
                    <a:pt x="13" y="35"/>
                    <a:pt x="13" y="35"/>
                    <a:pt x="13" y="35"/>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3" y="36"/>
                    <a:pt x="13" y="36"/>
                    <a:pt x="13" y="36"/>
                  </a:cubicBezTo>
                  <a:cubicBezTo>
                    <a:pt x="13" y="36"/>
                    <a:pt x="13" y="36"/>
                    <a:pt x="13" y="36"/>
                  </a:cubicBezTo>
                  <a:cubicBezTo>
                    <a:pt x="13" y="36"/>
                    <a:pt x="13" y="36"/>
                    <a:pt x="13" y="36"/>
                  </a:cubicBezTo>
                  <a:cubicBezTo>
                    <a:pt x="13" y="35"/>
                    <a:pt x="13" y="35"/>
                    <a:pt x="13" y="35"/>
                  </a:cubicBezTo>
                  <a:cubicBezTo>
                    <a:pt x="13" y="35"/>
                    <a:pt x="13" y="35"/>
                    <a:pt x="13" y="35"/>
                  </a:cubicBezTo>
                  <a:cubicBezTo>
                    <a:pt x="13" y="35"/>
                    <a:pt x="13" y="35"/>
                    <a:pt x="13"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1" y="35"/>
                    <a:pt x="11" y="35"/>
                  </a:cubicBezTo>
                  <a:cubicBezTo>
                    <a:pt x="11" y="35"/>
                    <a:pt x="11" y="35"/>
                    <a:pt x="11" y="35"/>
                  </a:cubicBezTo>
                  <a:cubicBezTo>
                    <a:pt x="11" y="35"/>
                    <a:pt x="11" y="35"/>
                    <a:pt x="11" y="35"/>
                  </a:cubicBezTo>
                  <a:cubicBezTo>
                    <a:pt x="11" y="35"/>
                    <a:pt x="11" y="35"/>
                    <a:pt x="11" y="35"/>
                  </a:cubicBezTo>
                  <a:cubicBezTo>
                    <a:pt x="11" y="35"/>
                    <a:pt x="10" y="36"/>
                    <a:pt x="10"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8"/>
                    <a:pt x="10" y="38"/>
                  </a:cubicBezTo>
                  <a:cubicBezTo>
                    <a:pt x="10" y="38"/>
                    <a:pt x="10" y="38"/>
                    <a:pt x="11" y="38"/>
                  </a:cubicBezTo>
                  <a:cubicBezTo>
                    <a:pt x="11" y="38"/>
                    <a:pt x="11" y="38"/>
                    <a:pt x="11" y="38"/>
                  </a:cubicBezTo>
                  <a:cubicBezTo>
                    <a:pt x="11" y="38"/>
                    <a:pt x="11" y="38"/>
                    <a:pt x="11" y="38"/>
                  </a:cubicBezTo>
                  <a:cubicBezTo>
                    <a:pt x="11" y="38"/>
                    <a:pt x="11" y="38"/>
                    <a:pt x="11" y="38"/>
                  </a:cubicBezTo>
                  <a:cubicBezTo>
                    <a:pt x="11" y="38"/>
                    <a:pt x="11" y="38"/>
                    <a:pt x="12" y="38"/>
                  </a:cubicBezTo>
                  <a:cubicBezTo>
                    <a:pt x="12" y="38"/>
                    <a:pt x="12" y="38"/>
                    <a:pt x="12" y="38"/>
                  </a:cubicBezTo>
                  <a:cubicBezTo>
                    <a:pt x="12" y="38"/>
                    <a:pt x="12" y="38"/>
                    <a:pt x="12" y="38"/>
                  </a:cubicBezTo>
                  <a:cubicBezTo>
                    <a:pt x="12" y="39"/>
                    <a:pt x="12" y="39"/>
                    <a:pt x="12" y="39"/>
                  </a:cubicBezTo>
                  <a:cubicBezTo>
                    <a:pt x="12" y="39"/>
                    <a:pt x="12" y="39"/>
                    <a:pt x="12" y="39"/>
                  </a:cubicBezTo>
                  <a:cubicBezTo>
                    <a:pt x="12" y="39"/>
                    <a:pt x="12"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3" y="39"/>
                    <a:pt x="13" y="39"/>
                    <a:pt x="13" y="39"/>
                  </a:cubicBezTo>
                  <a:cubicBezTo>
                    <a:pt x="13" y="39"/>
                    <a:pt x="13" y="39"/>
                    <a:pt x="13" y="39"/>
                  </a:cubicBezTo>
                  <a:cubicBezTo>
                    <a:pt x="13" y="39"/>
                    <a:pt x="13" y="39"/>
                    <a:pt x="13" y="39"/>
                  </a:cubicBezTo>
                  <a:cubicBezTo>
                    <a:pt x="13"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1" y="39"/>
                    <a:pt x="11" y="39"/>
                    <a:pt x="11" y="39"/>
                  </a:cubicBezTo>
                  <a:cubicBezTo>
                    <a:pt x="11" y="39"/>
                    <a:pt x="11" y="39"/>
                    <a:pt x="11" y="39"/>
                  </a:cubicBezTo>
                  <a:cubicBezTo>
                    <a:pt x="11" y="38"/>
                    <a:pt x="11" y="38"/>
                    <a:pt x="11" y="38"/>
                  </a:cubicBezTo>
                  <a:cubicBezTo>
                    <a:pt x="11" y="38"/>
                    <a:pt x="11" y="38"/>
                    <a:pt x="11" y="38"/>
                  </a:cubicBezTo>
                  <a:cubicBezTo>
                    <a:pt x="10" y="38"/>
                    <a:pt x="10" y="38"/>
                    <a:pt x="10" y="38"/>
                  </a:cubicBezTo>
                  <a:cubicBezTo>
                    <a:pt x="10" y="38"/>
                    <a:pt x="10" y="38"/>
                    <a:pt x="10" y="38"/>
                  </a:cubicBezTo>
                  <a:cubicBezTo>
                    <a:pt x="10" y="38"/>
                    <a:pt x="10" y="38"/>
                    <a:pt x="9" y="38"/>
                  </a:cubicBezTo>
                  <a:cubicBezTo>
                    <a:pt x="9" y="38"/>
                    <a:pt x="9" y="39"/>
                    <a:pt x="9" y="39"/>
                  </a:cubicBezTo>
                  <a:cubicBezTo>
                    <a:pt x="9" y="39"/>
                    <a:pt x="9" y="39"/>
                    <a:pt x="9" y="39"/>
                  </a:cubicBezTo>
                  <a:cubicBezTo>
                    <a:pt x="9" y="39"/>
                    <a:pt x="9" y="39"/>
                    <a:pt x="9" y="39"/>
                  </a:cubicBezTo>
                  <a:cubicBezTo>
                    <a:pt x="9" y="39"/>
                    <a:pt x="8" y="40"/>
                    <a:pt x="8" y="40"/>
                  </a:cubicBezTo>
                  <a:cubicBezTo>
                    <a:pt x="8" y="40"/>
                    <a:pt x="8" y="40"/>
                    <a:pt x="8" y="40"/>
                  </a:cubicBezTo>
                  <a:cubicBezTo>
                    <a:pt x="8" y="40"/>
                    <a:pt x="8" y="40"/>
                    <a:pt x="8" y="40"/>
                  </a:cubicBezTo>
                  <a:cubicBezTo>
                    <a:pt x="9" y="40"/>
                    <a:pt x="9" y="40"/>
                    <a:pt x="9" y="40"/>
                  </a:cubicBezTo>
                  <a:cubicBezTo>
                    <a:pt x="9" y="40"/>
                    <a:pt x="9" y="40"/>
                    <a:pt x="9" y="40"/>
                  </a:cubicBezTo>
                  <a:cubicBezTo>
                    <a:pt x="9" y="41"/>
                    <a:pt x="9" y="41"/>
                    <a:pt x="9" y="41"/>
                  </a:cubicBezTo>
                  <a:cubicBezTo>
                    <a:pt x="9" y="41"/>
                    <a:pt x="9" y="41"/>
                    <a:pt x="9" y="41"/>
                  </a:cubicBezTo>
                  <a:cubicBezTo>
                    <a:pt x="9" y="41"/>
                    <a:pt x="9" y="40"/>
                    <a:pt x="9" y="40"/>
                  </a:cubicBezTo>
                  <a:cubicBezTo>
                    <a:pt x="9" y="40"/>
                    <a:pt x="10" y="40"/>
                    <a:pt x="10" y="40"/>
                  </a:cubicBezTo>
                  <a:cubicBezTo>
                    <a:pt x="10" y="40"/>
                    <a:pt x="10" y="41"/>
                    <a:pt x="10" y="41"/>
                  </a:cubicBezTo>
                  <a:cubicBezTo>
                    <a:pt x="10" y="41"/>
                    <a:pt x="10" y="41"/>
                    <a:pt x="10" y="41"/>
                  </a:cubicBezTo>
                  <a:cubicBezTo>
                    <a:pt x="10" y="41"/>
                    <a:pt x="10" y="41"/>
                    <a:pt x="10" y="42"/>
                  </a:cubicBezTo>
                  <a:cubicBezTo>
                    <a:pt x="10" y="42"/>
                    <a:pt x="10" y="42"/>
                    <a:pt x="10" y="42"/>
                  </a:cubicBezTo>
                  <a:cubicBezTo>
                    <a:pt x="10" y="42"/>
                    <a:pt x="11" y="42"/>
                    <a:pt x="11" y="42"/>
                  </a:cubicBezTo>
                  <a:cubicBezTo>
                    <a:pt x="11" y="42"/>
                    <a:pt x="11" y="42"/>
                    <a:pt x="11" y="42"/>
                  </a:cubicBezTo>
                  <a:cubicBezTo>
                    <a:pt x="11" y="42"/>
                    <a:pt x="11" y="42"/>
                    <a:pt x="11" y="42"/>
                  </a:cubicBezTo>
                  <a:cubicBezTo>
                    <a:pt x="11" y="42"/>
                    <a:pt x="11" y="42"/>
                    <a:pt x="12" y="42"/>
                  </a:cubicBezTo>
                  <a:cubicBezTo>
                    <a:pt x="12" y="42"/>
                    <a:pt x="12" y="41"/>
                    <a:pt x="12" y="41"/>
                  </a:cubicBezTo>
                  <a:cubicBezTo>
                    <a:pt x="12" y="41"/>
                    <a:pt x="12" y="41"/>
                    <a:pt x="12" y="41"/>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1" y="42"/>
                    <a:pt x="11" y="42"/>
                  </a:cubicBezTo>
                  <a:cubicBezTo>
                    <a:pt x="11" y="42"/>
                    <a:pt x="11" y="42"/>
                    <a:pt x="11" y="42"/>
                  </a:cubicBezTo>
                  <a:cubicBezTo>
                    <a:pt x="11" y="42"/>
                    <a:pt x="11" y="42"/>
                    <a:pt x="11" y="42"/>
                  </a:cubicBezTo>
                  <a:cubicBezTo>
                    <a:pt x="11" y="42"/>
                    <a:pt x="11" y="42"/>
                    <a:pt x="10" y="42"/>
                  </a:cubicBez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9" y="42"/>
                  </a:cubicBezTo>
                  <a:cubicBezTo>
                    <a:pt x="9" y="42"/>
                    <a:pt x="9" y="41"/>
                    <a:pt x="9" y="41"/>
                  </a:cubicBezTo>
                  <a:cubicBezTo>
                    <a:pt x="9" y="41"/>
                    <a:pt x="9" y="41"/>
                    <a:pt x="9" y="41"/>
                  </a:cubicBezTo>
                  <a:cubicBezTo>
                    <a:pt x="9" y="41"/>
                    <a:pt x="9" y="41"/>
                    <a:pt x="9" y="41"/>
                  </a:cubicBezTo>
                  <a:cubicBezTo>
                    <a:pt x="9" y="41"/>
                    <a:pt x="8" y="41"/>
                    <a:pt x="8" y="41"/>
                  </a:cubicBezTo>
                  <a:cubicBezTo>
                    <a:pt x="8" y="41"/>
                    <a:pt x="8" y="41"/>
                    <a:pt x="8" y="41"/>
                  </a:cubicBezTo>
                  <a:cubicBezTo>
                    <a:pt x="8" y="41"/>
                    <a:pt x="8" y="41"/>
                    <a:pt x="8" y="41"/>
                  </a:cubicBezTo>
                  <a:cubicBezTo>
                    <a:pt x="8" y="41"/>
                    <a:pt x="8" y="41"/>
                    <a:pt x="8" y="41"/>
                  </a:cubicBezTo>
                  <a:cubicBezTo>
                    <a:pt x="8" y="41"/>
                    <a:pt x="8" y="41"/>
                    <a:pt x="8" y="42"/>
                  </a:cubicBezTo>
                  <a:cubicBezTo>
                    <a:pt x="8" y="42"/>
                    <a:pt x="8" y="42"/>
                    <a:pt x="8" y="42"/>
                  </a:cubicBezTo>
                  <a:cubicBezTo>
                    <a:pt x="7" y="42"/>
                    <a:pt x="8" y="42"/>
                    <a:pt x="7" y="42"/>
                  </a:cubicBezTo>
                  <a:cubicBezTo>
                    <a:pt x="7" y="42"/>
                    <a:pt x="7" y="42"/>
                    <a:pt x="7" y="42"/>
                  </a:cubicBezTo>
                  <a:cubicBezTo>
                    <a:pt x="8" y="42"/>
                    <a:pt x="7" y="42"/>
                    <a:pt x="7" y="42"/>
                  </a:cubicBezTo>
                  <a:cubicBezTo>
                    <a:pt x="7" y="42"/>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6" y="44"/>
                  </a:cubicBezTo>
                  <a:cubicBezTo>
                    <a:pt x="6" y="44"/>
                    <a:pt x="6" y="44"/>
                    <a:pt x="6" y="44"/>
                  </a:cubicBezTo>
                  <a:cubicBezTo>
                    <a:pt x="6" y="44"/>
                    <a:pt x="6" y="44"/>
                    <a:pt x="6" y="44"/>
                  </a:cubicBezTo>
                  <a:cubicBezTo>
                    <a:pt x="6" y="44"/>
                    <a:pt x="6" y="44"/>
                    <a:pt x="6" y="44"/>
                  </a:cubicBezTo>
                  <a:cubicBezTo>
                    <a:pt x="6"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8" y="45"/>
                    <a:pt x="8" y="45"/>
                  </a:cubicBezTo>
                  <a:cubicBezTo>
                    <a:pt x="8" y="45"/>
                    <a:pt x="8" y="45"/>
                    <a:pt x="8" y="45"/>
                  </a:cubicBezTo>
                  <a:cubicBezTo>
                    <a:pt x="8" y="45"/>
                    <a:pt x="8" y="45"/>
                    <a:pt x="8" y="45"/>
                  </a:cubicBezTo>
                  <a:cubicBezTo>
                    <a:pt x="8" y="45"/>
                    <a:pt x="8" y="45"/>
                    <a:pt x="8" y="45"/>
                  </a:cubicBezTo>
                  <a:cubicBezTo>
                    <a:pt x="8"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10" y="45"/>
                    <a:pt x="10" y="44"/>
                  </a:cubicBezTo>
                  <a:cubicBezTo>
                    <a:pt x="10" y="44"/>
                    <a:pt x="10" y="45"/>
                    <a:pt x="10" y="45"/>
                  </a:cubicBezTo>
                  <a:cubicBezTo>
                    <a:pt x="10" y="45"/>
                    <a:pt x="10"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8" y="45"/>
                    <a:pt x="8" y="45"/>
                    <a:pt x="8" y="45"/>
                  </a:cubicBezTo>
                  <a:cubicBezTo>
                    <a:pt x="8" y="45"/>
                    <a:pt x="8" y="45"/>
                    <a:pt x="8" y="45"/>
                  </a:cubicBezTo>
                  <a:cubicBezTo>
                    <a:pt x="8" y="45"/>
                    <a:pt x="8" y="45"/>
                    <a:pt x="8" y="45"/>
                  </a:cubicBezTo>
                  <a:cubicBezTo>
                    <a:pt x="8" y="46"/>
                    <a:pt x="8" y="45"/>
                    <a:pt x="8" y="45"/>
                  </a:cubicBezTo>
                  <a:cubicBezTo>
                    <a:pt x="8" y="45"/>
                    <a:pt x="8" y="46"/>
                    <a:pt x="8" y="46"/>
                  </a:cubicBezTo>
                  <a:cubicBezTo>
                    <a:pt x="8" y="46"/>
                    <a:pt x="7" y="46"/>
                    <a:pt x="7" y="46"/>
                  </a:cubicBezTo>
                  <a:cubicBezTo>
                    <a:pt x="7" y="45"/>
                    <a:pt x="7" y="46"/>
                    <a:pt x="7" y="46"/>
                  </a:cubicBezTo>
                  <a:cubicBezTo>
                    <a:pt x="8" y="46"/>
                    <a:pt x="8" y="46"/>
                    <a:pt x="8" y="46"/>
                  </a:cubicBezTo>
                  <a:cubicBezTo>
                    <a:pt x="8" y="46"/>
                    <a:pt x="8" y="46"/>
                    <a:pt x="8" y="46"/>
                  </a:cubicBezTo>
                  <a:cubicBezTo>
                    <a:pt x="8" y="46"/>
                    <a:pt x="8" y="46"/>
                    <a:pt x="8" y="46"/>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6" y="47"/>
                    <a:pt x="6" y="47"/>
                    <a:pt x="6"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7"/>
                    <a:pt x="7" y="47"/>
                    <a:pt x="7" y="47"/>
                  </a:cubicBezTo>
                  <a:cubicBezTo>
                    <a:pt x="7" y="47"/>
                    <a:pt x="7" y="47"/>
                    <a:pt x="7" y="47"/>
                  </a:cubicBezTo>
                  <a:cubicBezTo>
                    <a:pt x="7" y="47"/>
                    <a:pt x="7" y="47"/>
                    <a:pt x="7" y="47"/>
                  </a:cubicBezTo>
                  <a:cubicBezTo>
                    <a:pt x="6" y="47"/>
                    <a:pt x="6" y="47"/>
                    <a:pt x="6" y="47"/>
                  </a:cubicBezTo>
                  <a:cubicBezTo>
                    <a:pt x="6" y="48"/>
                    <a:pt x="6" y="48"/>
                    <a:pt x="6" y="48"/>
                  </a:cubicBezTo>
                  <a:cubicBezTo>
                    <a:pt x="6" y="48"/>
                    <a:pt x="6" y="48"/>
                    <a:pt x="6" y="48"/>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2" y="47"/>
                    <a:pt x="2" y="47"/>
                    <a:pt x="2" y="47"/>
                  </a:cubicBezTo>
                  <a:cubicBezTo>
                    <a:pt x="2" y="47"/>
                    <a:pt x="2" y="47"/>
                    <a:pt x="2" y="47"/>
                  </a:cubicBezTo>
                  <a:cubicBezTo>
                    <a:pt x="2" y="47"/>
                    <a:pt x="2" y="47"/>
                    <a:pt x="2" y="47"/>
                  </a:cubicBezTo>
                  <a:cubicBezTo>
                    <a:pt x="2" y="47"/>
                    <a:pt x="2" y="47"/>
                    <a:pt x="2" y="47"/>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7" y="49"/>
                    <a:pt x="7" y="49"/>
                    <a:pt x="7" y="49"/>
                  </a:cubicBezTo>
                  <a:cubicBezTo>
                    <a:pt x="7" y="50"/>
                    <a:pt x="7" y="50"/>
                    <a:pt x="7" y="50"/>
                  </a:cubicBezTo>
                  <a:cubicBezTo>
                    <a:pt x="7" y="50"/>
                    <a:pt x="7" y="50"/>
                    <a:pt x="7" y="50"/>
                  </a:cubicBezTo>
                  <a:cubicBezTo>
                    <a:pt x="7" y="49"/>
                    <a:pt x="7" y="49"/>
                    <a:pt x="7"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10" y="49"/>
                    <a:pt x="10" y="49"/>
                    <a:pt x="10" y="49"/>
                  </a:cubicBezTo>
                  <a:cubicBezTo>
                    <a:pt x="10" y="49"/>
                    <a:pt x="10" y="49"/>
                    <a:pt x="10" y="49"/>
                  </a:cubicBezTo>
                  <a:cubicBezTo>
                    <a:pt x="10" y="49"/>
                    <a:pt x="10" y="49"/>
                    <a:pt x="10" y="49"/>
                  </a:cubicBezTo>
                  <a:cubicBezTo>
                    <a:pt x="10" y="49"/>
                    <a:pt x="10" y="49"/>
                    <a:pt x="10"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0" y="49"/>
                    <a:pt x="10" y="49"/>
                    <a:pt x="10" y="49"/>
                  </a:cubicBezTo>
                  <a:cubicBezTo>
                    <a:pt x="10" y="50"/>
                    <a:pt x="10" y="50"/>
                    <a:pt x="10" y="50"/>
                  </a:cubicBezTo>
                  <a:cubicBezTo>
                    <a:pt x="10" y="50"/>
                    <a:pt x="10" y="50"/>
                    <a:pt x="10" y="50"/>
                  </a:cubicBezTo>
                  <a:cubicBezTo>
                    <a:pt x="10" y="50"/>
                    <a:pt x="10" y="50"/>
                    <a:pt x="10" y="50"/>
                  </a:cubicBezTo>
                  <a:cubicBezTo>
                    <a:pt x="10" y="50"/>
                    <a:pt x="10" y="50"/>
                    <a:pt x="10" y="50"/>
                  </a:cubicBezTo>
                  <a:cubicBezTo>
                    <a:pt x="9" y="50"/>
                    <a:pt x="9" y="50"/>
                    <a:pt x="9" y="50"/>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8" y="49"/>
                    <a:pt x="8" y="49"/>
                    <a:pt x="8" y="49"/>
                  </a:cubicBezTo>
                  <a:cubicBezTo>
                    <a:pt x="8" y="49"/>
                    <a:pt x="8" y="49"/>
                    <a:pt x="8" y="49"/>
                  </a:cubicBezTo>
                  <a:cubicBezTo>
                    <a:pt x="8" y="49"/>
                    <a:pt x="8" y="49"/>
                    <a:pt x="8" y="49"/>
                  </a:cubicBezTo>
                  <a:cubicBezTo>
                    <a:pt x="8" y="49"/>
                    <a:pt x="8" y="49"/>
                    <a:pt x="8" y="49"/>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6" y="50"/>
                    <a:pt x="6" y="50"/>
                    <a:pt x="6" y="50"/>
                  </a:cubicBezTo>
                  <a:cubicBezTo>
                    <a:pt x="7" y="50"/>
                    <a:pt x="7" y="50"/>
                    <a:pt x="7" y="50"/>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0"/>
                    <a:pt x="7" y="50"/>
                    <a:pt x="7"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2"/>
                    <a:pt x="5" y="52"/>
                    <a:pt x="5" y="52"/>
                  </a:cubicBezTo>
                  <a:cubicBezTo>
                    <a:pt x="5" y="52"/>
                    <a:pt x="5" y="52"/>
                    <a:pt x="5" y="52"/>
                  </a:cubicBezTo>
                  <a:cubicBezTo>
                    <a:pt x="5" y="52"/>
                    <a:pt x="5" y="52"/>
                    <a:pt x="5" y="52"/>
                  </a:cubicBezTo>
                  <a:cubicBezTo>
                    <a:pt x="5" y="52"/>
                    <a:pt x="5" y="52"/>
                    <a:pt x="5" y="52"/>
                  </a:cubicBezTo>
                  <a:cubicBezTo>
                    <a:pt x="6" y="52"/>
                    <a:pt x="6" y="52"/>
                    <a:pt x="6" y="52"/>
                  </a:cubicBezTo>
                  <a:cubicBezTo>
                    <a:pt x="6" y="53"/>
                    <a:pt x="6" y="53"/>
                    <a:pt x="6" y="53"/>
                  </a:cubicBezTo>
                  <a:cubicBezTo>
                    <a:pt x="6" y="53"/>
                    <a:pt x="6" y="53"/>
                    <a:pt x="6" y="53"/>
                  </a:cubicBezTo>
                  <a:cubicBezTo>
                    <a:pt x="6" y="53"/>
                    <a:pt x="6" y="53"/>
                    <a:pt x="6" y="53"/>
                  </a:cubicBezTo>
                  <a:cubicBezTo>
                    <a:pt x="7" y="53"/>
                    <a:pt x="7" y="53"/>
                    <a:pt x="7" y="53"/>
                  </a:cubicBezTo>
                  <a:cubicBezTo>
                    <a:pt x="7" y="53"/>
                    <a:pt x="7" y="53"/>
                    <a:pt x="7" y="53"/>
                  </a:cubicBezTo>
                  <a:cubicBezTo>
                    <a:pt x="7" y="53"/>
                    <a:pt x="7" y="53"/>
                    <a:pt x="7"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2"/>
                    <a:pt x="8" y="52"/>
                    <a:pt x="8" y="52"/>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4"/>
                    <a:pt x="8" y="54"/>
                    <a:pt x="8" y="54"/>
                  </a:cubicBezTo>
                  <a:cubicBezTo>
                    <a:pt x="8" y="53"/>
                    <a:pt x="8" y="53"/>
                    <a:pt x="8" y="53"/>
                  </a:cubicBezTo>
                  <a:cubicBezTo>
                    <a:pt x="8" y="53"/>
                    <a:pt x="8" y="53"/>
                    <a:pt x="8" y="53"/>
                  </a:cubicBezTo>
                  <a:cubicBezTo>
                    <a:pt x="8" y="54"/>
                    <a:pt x="8" y="54"/>
                    <a:pt x="8"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10" y="54"/>
                    <a:pt x="10" y="54"/>
                    <a:pt x="10" y="54"/>
                  </a:cubicBezTo>
                  <a:cubicBezTo>
                    <a:pt x="10" y="54"/>
                    <a:pt x="10" y="54"/>
                    <a:pt x="10" y="54"/>
                  </a:cubicBezTo>
                  <a:cubicBezTo>
                    <a:pt x="10" y="54"/>
                    <a:pt x="10" y="54"/>
                    <a:pt x="10" y="54"/>
                  </a:cubicBezTo>
                  <a:cubicBezTo>
                    <a:pt x="10" y="54"/>
                    <a:pt x="10" y="54"/>
                    <a:pt x="10" y="54"/>
                  </a:cubicBezTo>
                  <a:cubicBezTo>
                    <a:pt x="10" y="53"/>
                    <a:pt x="10" y="53"/>
                    <a:pt x="10" y="53"/>
                  </a:cubicBezTo>
                  <a:cubicBezTo>
                    <a:pt x="10" y="53"/>
                    <a:pt x="10" y="53"/>
                    <a:pt x="10" y="53"/>
                  </a:cubicBezTo>
                  <a:cubicBezTo>
                    <a:pt x="11" y="53"/>
                    <a:pt x="11" y="53"/>
                    <a:pt x="11" y="53"/>
                  </a:cubicBezTo>
                  <a:cubicBezTo>
                    <a:pt x="11" y="53"/>
                    <a:pt x="11" y="53"/>
                    <a:pt x="11" y="53"/>
                  </a:cubicBezTo>
                  <a:cubicBezTo>
                    <a:pt x="11" y="53"/>
                    <a:pt x="11" y="53"/>
                    <a:pt x="11" y="53"/>
                  </a:cubicBezTo>
                  <a:cubicBezTo>
                    <a:pt x="11" y="53"/>
                    <a:pt x="11" y="53"/>
                    <a:pt x="11" y="53"/>
                  </a:cubicBezTo>
                  <a:cubicBezTo>
                    <a:pt x="11" y="53"/>
                    <a:pt x="11" y="53"/>
                    <a:pt x="11" y="53"/>
                  </a:cubicBezTo>
                  <a:cubicBezTo>
                    <a:pt x="11" y="52"/>
                    <a:pt x="11" y="52"/>
                    <a:pt x="11" y="52"/>
                  </a:cubicBezTo>
                  <a:cubicBezTo>
                    <a:pt x="11" y="52"/>
                    <a:pt x="11" y="52"/>
                    <a:pt x="11" y="52"/>
                  </a:cubicBezTo>
                  <a:cubicBezTo>
                    <a:pt x="11" y="52"/>
                    <a:pt x="11" y="52"/>
                    <a:pt x="11" y="52"/>
                  </a:cubicBezTo>
                  <a:cubicBezTo>
                    <a:pt x="12" y="52"/>
                    <a:pt x="12" y="52"/>
                    <a:pt x="12" y="52"/>
                  </a:cubicBezTo>
                  <a:cubicBezTo>
                    <a:pt x="12" y="52"/>
                    <a:pt x="12" y="52"/>
                    <a:pt x="12" y="52"/>
                  </a:cubicBezTo>
                  <a:cubicBezTo>
                    <a:pt x="12" y="52"/>
                    <a:pt x="12" y="52"/>
                    <a:pt x="12" y="52"/>
                  </a:cubicBezTo>
                  <a:cubicBezTo>
                    <a:pt x="12" y="51"/>
                    <a:pt x="12" y="51"/>
                    <a:pt x="12" y="51"/>
                  </a:cubicBezTo>
                  <a:cubicBezTo>
                    <a:pt x="11" y="51"/>
                    <a:pt x="11" y="51"/>
                    <a:pt x="11" y="51"/>
                  </a:cubicBezTo>
                  <a:cubicBezTo>
                    <a:pt x="12" y="51"/>
                    <a:pt x="12" y="51"/>
                    <a:pt x="12" y="51"/>
                  </a:cubicBezTo>
                  <a:cubicBezTo>
                    <a:pt x="12" y="51"/>
                    <a:pt x="12" y="51"/>
                    <a:pt x="12" y="51"/>
                  </a:cubicBezTo>
                  <a:cubicBezTo>
                    <a:pt x="12" y="51"/>
                    <a:pt x="12" y="51"/>
                    <a:pt x="12" y="51"/>
                  </a:cubicBezTo>
                  <a:cubicBezTo>
                    <a:pt x="12" y="51"/>
                    <a:pt x="12" y="51"/>
                    <a:pt x="12" y="51"/>
                  </a:cubicBezTo>
                  <a:cubicBezTo>
                    <a:pt x="13" y="51"/>
                    <a:pt x="13" y="51"/>
                    <a:pt x="13" y="51"/>
                  </a:cubicBezTo>
                  <a:cubicBezTo>
                    <a:pt x="13" y="51"/>
                    <a:pt x="13" y="50"/>
                    <a:pt x="13" y="51"/>
                  </a:cubicBezTo>
                  <a:cubicBezTo>
                    <a:pt x="13" y="51"/>
                    <a:pt x="13" y="51"/>
                    <a:pt x="13" y="51"/>
                  </a:cubicBezTo>
                  <a:cubicBezTo>
                    <a:pt x="13" y="51"/>
                    <a:pt x="13" y="50"/>
                    <a:pt x="14" y="50"/>
                  </a:cubicBezTo>
                  <a:cubicBezTo>
                    <a:pt x="14" y="50"/>
                    <a:pt x="14" y="50"/>
                    <a:pt x="14" y="50"/>
                  </a:cubicBezTo>
                  <a:cubicBezTo>
                    <a:pt x="14" y="50"/>
                    <a:pt x="14" y="50"/>
                    <a:pt x="14" y="50"/>
                  </a:cubicBezTo>
                  <a:cubicBezTo>
                    <a:pt x="14" y="50"/>
                    <a:pt x="14" y="49"/>
                    <a:pt x="14" y="49"/>
                  </a:cubicBezTo>
                  <a:cubicBezTo>
                    <a:pt x="14" y="49"/>
                    <a:pt x="14" y="49"/>
                    <a:pt x="14"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6" y="49"/>
                    <a:pt x="15" y="49"/>
                  </a:cubicBezTo>
                  <a:cubicBezTo>
                    <a:pt x="15" y="49"/>
                    <a:pt x="15" y="49"/>
                    <a:pt x="15" y="48"/>
                  </a:cubicBezTo>
                  <a:cubicBezTo>
                    <a:pt x="15" y="48"/>
                    <a:pt x="16" y="48"/>
                    <a:pt x="16" y="48"/>
                  </a:cubicBezTo>
                  <a:cubicBezTo>
                    <a:pt x="16" y="48"/>
                    <a:pt x="16" y="48"/>
                    <a:pt x="16" y="48"/>
                  </a:cubicBezTo>
                  <a:cubicBezTo>
                    <a:pt x="16" y="48"/>
                    <a:pt x="16" y="48"/>
                    <a:pt x="16" y="48"/>
                  </a:cubicBezTo>
                  <a:cubicBezTo>
                    <a:pt x="16" y="48"/>
                    <a:pt x="16" y="48"/>
                    <a:pt x="16" y="48"/>
                  </a:cubicBezTo>
                  <a:cubicBezTo>
                    <a:pt x="16" y="48"/>
                    <a:pt x="16" y="48"/>
                    <a:pt x="16" y="48"/>
                  </a:cubicBezTo>
                  <a:cubicBezTo>
                    <a:pt x="16" y="48"/>
                    <a:pt x="16" y="47"/>
                    <a:pt x="16" y="47"/>
                  </a:cubicBezTo>
                  <a:cubicBezTo>
                    <a:pt x="17" y="47"/>
                    <a:pt x="17" y="47"/>
                    <a:pt x="17" y="47"/>
                  </a:cubicBezTo>
                  <a:cubicBezTo>
                    <a:pt x="17" y="47"/>
                    <a:pt x="17" y="47"/>
                    <a:pt x="17" y="47"/>
                  </a:cubicBezTo>
                  <a:cubicBezTo>
                    <a:pt x="17" y="47"/>
                    <a:pt x="17" y="47"/>
                    <a:pt x="17" y="47"/>
                  </a:cubicBezTo>
                  <a:cubicBezTo>
                    <a:pt x="17" y="47"/>
                    <a:pt x="17" y="47"/>
                    <a:pt x="17" y="47"/>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6" y="46"/>
                    <a:pt x="16" y="46"/>
                  </a:cubicBezTo>
                  <a:cubicBezTo>
                    <a:pt x="16" y="46"/>
                    <a:pt x="16" y="46"/>
                    <a:pt x="16" y="46"/>
                  </a:cubicBezTo>
                  <a:cubicBezTo>
                    <a:pt x="16" y="46"/>
                    <a:pt x="16" y="46"/>
                    <a:pt x="16" y="46"/>
                  </a:cubicBezTo>
                  <a:cubicBezTo>
                    <a:pt x="16" y="46"/>
                    <a:pt x="15" y="46"/>
                    <a:pt x="15" y="46"/>
                  </a:cubicBezTo>
                  <a:cubicBezTo>
                    <a:pt x="15" y="46"/>
                    <a:pt x="15" y="46"/>
                    <a:pt x="15" y="46"/>
                  </a:cubicBezTo>
                  <a:cubicBezTo>
                    <a:pt x="15" y="46"/>
                    <a:pt x="15" y="46"/>
                    <a:pt x="15" y="46"/>
                  </a:cubicBezTo>
                  <a:cubicBezTo>
                    <a:pt x="15" y="45"/>
                    <a:pt x="14" y="45"/>
                    <a:pt x="14" y="45"/>
                  </a:cubicBezTo>
                  <a:cubicBezTo>
                    <a:pt x="14" y="45"/>
                    <a:pt x="14" y="45"/>
                    <a:pt x="14" y="45"/>
                  </a:cubicBezTo>
                  <a:cubicBezTo>
                    <a:pt x="14" y="45"/>
                    <a:pt x="14" y="45"/>
                    <a:pt x="14" y="45"/>
                  </a:cubicBezTo>
                  <a:cubicBezTo>
                    <a:pt x="14" y="45"/>
                    <a:pt x="15" y="45"/>
                    <a:pt x="15" y="45"/>
                  </a:cubicBezTo>
                  <a:cubicBezTo>
                    <a:pt x="15" y="45"/>
                    <a:pt x="15" y="45"/>
                    <a:pt x="15" y="45"/>
                  </a:cubicBezTo>
                  <a:cubicBezTo>
                    <a:pt x="15" y="45"/>
                    <a:pt x="15" y="45"/>
                    <a:pt x="16" y="45"/>
                  </a:cubicBezTo>
                  <a:cubicBezTo>
                    <a:pt x="16" y="45"/>
                    <a:pt x="16" y="45"/>
                    <a:pt x="16" y="45"/>
                  </a:cubicBezTo>
                  <a:cubicBezTo>
                    <a:pt x="16" y="46"/>
                    <a:pt x="17" y="46"/>
                    <a:pt x="17" y="46"/>
                  </a:cubicBezTo>
                  <a:cubicBezTo>
                    <a:pt x="17" y="46"/>
                    <a:pt x="17" y="46"/>
                    <a:pt x="17" y="46"/>
                  </a:cubicBezTo>
                  <a:cubicBezTo>
                    <a:pt x="17" y="46"/>
                    <a:pt x="17" y="46"/>
                    <a:pt x="17" y="46"/>
                  </a:cubicBezTo>
                  <a:cubicBezTo>
                    <a:pt x="17" y="46"/>
                    <a:pt x="17" y="46"/>
                    <a:pt x="17" y="46"/>
                  </a:cubicBezTo>
                  <a:cubicBezTo>
                    <a:pt x="17" y="46"/>
                    <a:pt x="18" y="46"/>
                    <a:pt x="18" y="46"/>
                  </a:cubicBezTo>
                  <a:cubicBezTo>
                    <a:pt x="18" y="46"/>
                    <a:pt x="18" y="46"/>
                    <a:pt x="18" y="46"/>
                  </a:cubicBezTo>
                  <a:cubicBezTo>
                    <a:pt x="18" y="46"/>
                    <a:pt x="17" y="47"/>
                    <a:pt x="17" y="47"/>
                  </a:cubicBezTo>
                  <a:cubicBezTo>
                    <a:pt x="17" y="47"/>
                    <a:pt x="17" y="47"/>
                    <a:pt x="17" y="47"/>
                  </a:cubicBezTo>
                  <a:cubicBezTo>
                    <a:pt x="17" y="47"/>
                    <a:pt x="17" y="48"/>
                    <a:pt x="16" y="48"/>
                  </a:cubicBezTo>
                  <a:cubicBezTo>
                    <a:pt x="16" y="48"/>
                    <a:pt x="16" y="48"/>
                    <a:pt x="16" y="48"/>
                  </a:cubicBezTo>
                  <a:cubicBezTo>
                    <a:pt x="16" y="48"/>
                    <a:pt x="16" y="49"/>
                    <a:pt x="16" y="49"/>
                  </a:cubicBezTo>
                  <a:cubicBezTo>
                    <a:pt x="16" y="49"/>
                    <a:pt x="16" y="49"/>
                    <a:pt x="16" y="49"/>
                  </a:cubicBezTo>
                  <a:cubicBezTo>
                    <a:pt x="16" y="49"/>
                    <a:pt x="16" y="49"/>
                    <a:pt x="15" y="49"/>
                  </a:cubicBezTo>
                  <a:cubicBezTo>
                    <a:pt x="15" y="49"/>
                    <a:pt x="15" y="49"/>
                    <a:pt x="15" y="49"/>
                  </a:cubicBezTo>
                  <a:cubicBezTo>
                    <a:pt x="16" y="49"/>
                    <a:pt x="16" y="49"/>
                    <a:pt x="16" y="49"/>
                  </a:cubicBezTo>
                  <a:cubicBezTo>
                    <a:pt x="16" y="49"/>
                    <a:pt x="16" y="49"/>
                    <a:pt x="16" y="49"/>
                  </a:cubicBezTo>
                  <a:cubicBezTo>
                    <a:pt x="16" y="49"/>
                    <a:pt x="16" y="49"/>
                    <a:pt x="16" y="49"/>
                  </a:cubicBezTo>
                  <a:cubicBezTo>
                    <a:pt x="16" y="49"/>
                    <a:pt x="16" y="49"/>
                    <a:pt x="16" y="49"/>
                  </a:cubicBezTo>
                  <a:cubicBezTo>
                    <a:pt x="16" y="49"/>
                    <a:pt x="16" y="50"/>
                    <a:pt x="16" y="50"/>
                  </a:cubicBezTo>
                  <a:cubicBezTo>
                    <a:pt x="16" y="50"/>
                    <a:pt x="16" y="50"/>
                    <a:pt x="17"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7" y="49"/>
                    <a:pt x="18" y="49"/>
                  </a:cubicBezTo>
                  <a:cubicBezTo>
                    <a:pt x="18" y="49"/>
                    <a:pt x="18" y="49"/>
                    <a:pt x="18" y="49"/>
                  </a:cubicBezTo>
                  <a:cubicBezTo>
                    <a:pt x="18" y="49"/>
                    <a:pt x="18" y="49"/>
                    <a:pt x="18" y="49"/>
                  </a:cubicBezTo>
                  <a:cubicBezTo>
                    <a:pt x="19" y="49"/>
                    <a:pt x="19" y="49"/>
                    <a:pt x="19" y="49"/>
                  </a:cubicBezTo>
                  <a:cubicBezTo>
                    <a:pt x="19" y="49"/>
                    <a:pt x="19" y="49"/>
                    <a:pt x="19" y="49"/>
                  </a:cubicBezTo>
                  <a:cubicBezTo>
                    <a:pt x="19" y="49"/>
                    <a:pt x="19" y="49"/>
                    <a:pt x="19" y="49"/>
                  </a:cubicBezTo>
                  <a:cubicBezTo>
                    <a:pt x="19" y="49"/>
                    <a:pt x="18" y="49"/>
                    <a:pt x="18" y="49"/>
                  </a:cubicBezTo>
                  <a:cubicBezTo>
                    <a:pt x="18" y="49"/>
                    <a:pt x="18" y="50"/>
                    <a:pt x="18" y="50"/>
                  </a:cubicBezTo>
                  <a:cubicBezTo>
                    <a:pt x="18" y="50"/>
                    <a:pt x="17" y="50"/>
                    <a:pt x="17"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6" y="50"/>
                    <a:pt x="16" y="50"/>
                  </a:cubicBezTo>
                  <a:cubicBezTo>
                    <a:pt x="16" y="50"/>
                    <a:pt x="16" y="50"/>
                    <a:pt x="16" y="50"/>
                  </a:cubicBezTo>
                  <a:cubicBezTo>
                    <a:pt x="16" y="50"/>
                    <a:pt x="15" y="50"/>
                    <a:pt x="15" y="50"/>
                  </a:cubicBezTo>
                  <a:cubicBezTo>
                    <a:pt x="15" y="50"/>
                    <a:pt x="15" y="50"/>
                    <a:pt x="15" y="50"/>
                  </a:cubicBezTo>
                  <a:cubicBezTo>
                    <a:pt x="15" y="50"/>
                    <a:pt x="15" y="50"/>
                    <a:pt x="15" y="50"/>
                  </a:cubicBezTo>
                  <a:cubicBezTo>
                    <a:pt x="15" y="50"/>
                    <a:pt x="15" y="50"/>
                    <a:pt x="15" y="50"/>
                  </a:cubicBezTo>
                  <a:cubicBezTo>
                    <a:pt x="15" y="50"/>
                    <a:pt x="15" y="50"/>
                    <a:pt x="15" y="50"/>
                  </a:cubicBezTo>
                  <a:cubicBezTo>
                    <a:pt x="14" y="50"/>
                    <a:pt x="14" y="51"/>
                    <a:pt x="14" y="51"/>
                  </a:cubicBezTo>
                  <a:cubicBezTo>
                    <a:pt x="14" y="51"/>
                    <a:pt x="14" y="51"/>
                    <a:pt x="14" y="51"/>
                  </a:cubicBezTo>
                  <a:cubicBezTo>
                    <a:pt x="14" y="51"/>
                    <a:pt x="14" y="51"/>
                    <a:pt x="15" y="51"/>
                  </a:cubicBezTo>
                  <a:cubicBezTo>
                    <a:pt x="15" y="51"/>
                    <a:pt x="15" y="51"/>
                    <a:pt x="15" y="51"/>
                  </a:cubicBezTo>
                  <a:cubicBezTo>
                    <a:pt x="15" y="51"/>
                    <a:pt x="14" y="51"/>
                    <a:pt x="14" y="51"/>
                  </a:cubicBezTo>
                  <a:cubicBezTo>
                    <a:pt x="14" y="51"/>
                    <a:pt x="14" y="51"/>
                    <a:pt x="14" y="51"/>
                  </a:cubicBezTo>
                  <a:cubicBezTo>
                    <a:pt x="14" y="51"/>
                    <a:pt x="14" y="51"/>
                    <a:pt x="14" y="51"/>
                  </a:cubicBezTo>
                  <a:cubicBezTo>
                    <a:pt x="14" y="51"/>
                    <a:pt x="14" y="51"/>
                    <a:pt x="14" y="51"/>
                  </a:cubicBezTo>
                  <a:cubicBezTo>
                    <a:pt x="14" y="51"/>
                    <a:pt x="14" y="52"/>
                    <a:pt x="14" y="52"/>
                  </a:cubicBezTo>
                  <a:cubicBezTo>
                    <a:pt x="14" y="52"/>
                    <a:pt x="14" y="52"/>
                    <a:pt x="13" y="52"/>
                  </a:cubicBezTo>
                  <a:cubicBezTo>
                    <a:pt x="13" y="52"/>
                    <a:pt x="13" y="52"/>
                    <a:pt x="13" y="52"/>
                  </a:cubicBezTo>
                  <a:cubicBezTo>
                    <a:pt x="13" y="52"/>
                    <a:pt x="13" y="52"/>
                    <a:pt x="13" y="52"/>
                  </a:cubicBezTo>
                  <a:cubicBezTo>
                    <a:pt x="13" y="53"/>
                    <a:pt x="13" y="53"/>
                    <a:pt x="13" y="53"/>
                  </a:cubicBezTo>
                  <a:cubicBezTo>
                    <a:pt x="14" y="53"/>
                    <a:pt x="14"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4"/>
                    <a:pt x="13" y="54"/>
                  </a:cubicBezTo>
                  <a:cubicBezTo>
                    <a:pt x="13" y="54"/>
                    <a:pt x="13" y="54"/>
                    <a:pt x="13" y="54"/>
                  </a:cubicBezTo>
                  <a:cubicBezTo>
                    <a:pt x="13" y="54"/>
                    <a:pt x="13" y="54"/>
                    <a:pt x="13" y="54"/>
                  </a:cubicBezTo>
                  <a:cubicBezTo>
                    <a:pt x="13" y="54"/>
                    <a:pt x="14" y="54"/>
                    <a:pt x="14" y="54"/>
                  </a:cubicBezTo>
                  <a:cubicBezTo>
                    <a:pt x="14" y="54"/>
                    <a:pt x="14" y="54"/>
                    <a:pt x="14" y="53"/>
                  </a:cubicBezTo>
                  <a:cubicBezTo>
                    <a:pt x="14" y="53"/>
                    <a:pt x="14" y="53"/>
                    <a:pt x="14" y="53"/>
                  </a:cubicBezTo>
                  <a:cubicBezTo>
                    <a:pt x="14" y="53"/>
                    <a:pt x="14" y="53"/>
                    <a:pt x="14" y="53"/>
                  </a:cubicBezTo>
                  <a:cubicBezTo>
                    <a:pt x="14" y="53"/>
                    <a:pt x="14"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4" y="53"/>
                    <a:pt x="14" y="53"/>
                    <a:pt x="14" y="53"/>
                  </a:cubicBezTo>
                  <a:cubicBezTo>
                    <a:pt x="14" y="54"/>
                    <a:pt x="14" y="54"/>
                    <a:pt x="14" y="54"/>
                  </a:cubicBezTo>
                  <a:cubicBezTo>
                    <a:pt x="14" y="54"/>
                    <a:pt x="14" y="54"/>
                    <a:pt x="14" y="54"/>
                  </a:cubicBezTo>
                  <a:cubicBezTo>
                    <a:pt x="14" y="54"/>
                    <a:pt x="14" y="54"/>
                    <a:pt x="14" y="54"/>
                  </a:cubicBezTo>
                  <a:cubicBezTo>
                    <a:pt x="14" y="54"/>
                    <a:pt x="14" y="54"/>
                    <a:pt x="14" y="54"/>
                  </a:cubicBezTo>
                  <a:cubicBezTo>
                    <a:pt x="14" y="54"/>
                    <a:pt x="14" y="54"/>
                    <a:pt x="14"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2" y="54"/>
                    <a:pt x="12" y="54"/>
                  </a:cubicBezTo>
                  <a:cubicBezTo>
                    <a:pt x="12" y="54"/>
                    <a:pt x="12" y="54"/>
                    <a:pt x="12" y="54"/>
                  </a:cubicBezTo>
                  <a:cubicBezTo>
                    <a:pt x="12" y="55"/>
                    <a:pt x="12" y="55"/>
                    <a:pt x="12" y="55"/>
                  </a:cubicBezTo>
                  <a:cubicBezTo>
                    <a:pt x="12" y="55"/>
                    <a:pt x="12" y="55"/>
                    <a:pt x="12" y="55"/>
                  </a:cubicBezTo>
                  <a:cubicBezTo>
                    <a:pt x="12" y="55"/>
                    <a:pt x="12" y="55"/>
                    <a:pt x="12" y="55"/>
                  </a:cubicBezTo>
                  <a:cubicBezTo>
                    <a:pt x="12" y="55"/>
                    <a:pt x="12" y="55"/>
                    <a:pt x="12" y="55"/>
                  </a:cubicBezTo>
                  <a:cubicBezTo>
                    <a:pt x="12" y="55"/>
                    <a:pt x="12" y="55"/>
                    <a:pt x="12" y="55"/>
                  </a:cubicBezTo>
                  <a:cubicBezTo>
                    <a:pt x="13" y="55"/>
                    <a:pt x="13" y="54"/>
                    <a:pt x="13" y="54"/>
                  </a:cubicBezTo>
                  <a:cubicBezTo>
                    <a:pt x="13" y="54"/>
                    <a:pt x="13" y="54"/>
                    <a:pt x="13" y="55"/>
                  </a:cubicBezTo>
                  <a:cubicBezTo>
                    <a:pt x="13" y="55"/>
                    <a:pt x="13" y="55"/>
                    <a:pt x="13" y="55"/>
                  </a:cubicBezTo>
                  <a:cubicBezTo>
                    <a:pt x="13" y="55"/>
                    <a:pt x="13" y="55"/>
                    <a:pt x="13" y="55"/>
                  </a:cubicBezTo>
                  <a:cubicBezTo>
                    <a:pt x="13" y="55"/>
                    <a:pt x="13" y="55"/>
                    <a:pt x="13" y="55"/>
                  </a:cubicBezTo>
                  <a:cubicBezTo>
                    <a:pt x="13" y="55"/>
                    <a:pt x="13" y="55"/>
                    <a:pt x="13" y="55"/>
                  </a:cubicBezTo>
                  <a:cubicBezTo>
                    <a:pt x="13" y="55"/>
                    <a:pt x="13" y="55"/>
                    <a:pt x="14" y="55"/>
                  </a:cubicBezTo>
                  <a:cubicBezTo>
                    <a:pt x="14" y="55"/>
                    <a:pt x="13" y="55"/>
                    <a:pt x="14" y="55"/>
                  </a:cubicBezTo>
                  <a:cubicBezTo>
                    <a:pt x="14" y="55"/>
                    <a:pt x="14" y="55"/>
                    <a:pt x="14" y="55"/>
                  </a:cubicBezTo>
                  <a:cubicBezTo>
                    <a:pt x="14" y="55"/>
                    <a:pt x="14" y="55"/>
                    <a:pt x="14" y="55"/>
                  </a:cubicBezTo>
                  <a:cubicBezTo>
                    <a:pt x="14" y="55"/>
                    <a:pt x="14" y="55"/>
                    <a:pt x="15" y="55"/>
                  </a:cubicBezTo>
                  <a:cubicBezTo>
                    <a:pt x="15" y="55"/>
                    <a:pt x="15" y="55"/>
                    <a:pt x="15" y="55"/>
                  </a:cubicBezTo>
                  <a:cubicBezTo>
                    <a:pt x="15" y="55"/>
                    <a:pt x="15" y="55"/>
                    <a:pt x="15" y="55"/>
                  </a:cubicBezTo>
                  <a:cubicBezTo>
                    <a:pt x="15" y="55"/>
                    <a:pt x="15" y="55"/>
                    <a:pt x="15" y="55"/>
                  </a:cubicBezTo>
                  <a:cubicBezTo>
                    <a:pt x="15" y="56"/>
                    <a:pt x="15" y="56"/>
                    <a:pt x="15" y="56"/>
                  </a:cubicBezTo>
                  <a:cubicBezTo>
                    <a:pt x="15" y="56"/>
                    <a:pt x="16" y="56"/>
                    <a:pt x="16" y="55"/>
                  </a:cubicBezTo>
                  <a:cubicBezTo>
                    <a:pt x="16" y="55"/>
                    <a:pt x="16" y="55"/>
                    <a:pt x="16" y="55"/>
                  </a:cubicBezTo>
                  <a:cubicBezTo>
                    <a:pt x="16" y="55"/>
                    <a:pt x="16" y="55"/>
                    <a:pt x="16" y="55"/>
                  </a:cubicBezTo>
                  <a:cubicBezTo>
                    <a:pt x="16" y="55"/>
                    <a:pt x="16" y="55"/>
                    <a:pt x="16" y="55"/>
                  </a:cubicBezTo>
                  <a:cubicBezTo>
                    <a:pt x="16" y="55"/>
                    <a:pt x="16" y="55"/>
                    <a:pt x="16" y="55"/>
                  </a:cubicBezTo>
                  <a:cubicBezTo>
                    <a:pt x="16" y="55"/>
                    <a:pt x="16" y="54"/>
                    <a:pt x="16"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3"/>
                    <a:pt x="17" y="53"/>
                  </a:cubicBezTo>
                  <a:cubicBezTo>
                    <a:pt x="17" y="53"/>
                    <a:pt x="18" y="53"/>
                    <a:pt x="18" y="53"/>
                  </a:cubicBezTo>
                  <a:cubicBezTo>
                    <a:pt x="18" y="53"/>
                    <a:pt x="18" y="53"/>
                    <a:pt x="18" y="53"/>
                  </a:cubicBezTo>
                  <a:cubicBezTo>
                    <a:pt x="18" y="53"/>
                    <a:pt x="18" y="53"/>
                    <a:pt x="18" y="53"/>
                  </a:cubicBezTo>
                  <a:cubicBezTo>
                    <a:pt x="18" y="53"/>
                    <a:pt x="18" y="54"/>
                    <a:pt x="18"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5"/>
                    <a:pt x="17" y="55"/>
                    <a:pt x="17" y="55"/>
                  </a:cubicBezTo>
                  <a:cubicBezTo>
                    <a:pt x="17" y="55"/>
                    <a:pt x="17" y="55"/>
                    <a:pt x="17" y="55"/>
                  </a:cubicBezTo>
                  <a:cubicBezTo>
                    <a:pt x="17" y="55"/>
                    <a:pt x="17" y="55"/>
                    <a:pt x="17" y="55"/>
                  </a:cubicBezTo>
                  <a:cubicBezTo>
                    <a:pt x="17" y="55"/>
                    <a:pt x="17" y="55"/>
                    <a:pt x="17" y="55"/>
                  </a:cubicBezTo>
                  <a:cubicBezTo>
                    <a:pt x="17" y="55"/>
                    <a:pt x="16" y="55"/>
                    <a:pt x="16" y="55"/>
                  </a:cubicBezTo>
                  <a:cubicBezTo>
                    <a:pt x="16" y="55"/>
                    <a:pt x="16" y="55"/>
                    <a:pt x="16" y="55"/>
                  </a:cubicBezTo>
                  <a:cubicBezTo>
                    <a:pt x="16" y="55"/>
                    <a:pt x="16" y="56"/>
                    <a:pt x="16" y="56"/>
                  </a:cubicBezTo>
                  <a:cubicBezTo>
                    <a:pt x="16" y="56"/>
                    <a:pt x="16" y="56"/>
                    <a:pt x="16" y="56"/>
                  </a:cubicBezTo>
                  <a:cubicBezTo>
                    <a:pt x="15" y="56"/>
                    <a:pt x="15" y="56"/>
                    <a:pt x="15" y="56"/>
                  </a:cubicBezTo>
                  <a:cubicBezTo>
                    <a:pt x="15" y="56"/>
                    <a:pt x="15" y="56"/>
                    <a:pt x="15" y="56"/>
                  </a:cubicBezTo>
                  <a:cubicBezTo>
                    <a:pt x="15" y="56"/>
                    <a:pt x="15" y="56"/>
                    <a:pt x="15" y="56"/>
                  </a:cubicBezTo>
                  <a:cubicBezTo>
                    <a:pt x="15" y="56"/>
                    <a:pt x="15" y="55"/>
                    <a:pt x="15" y="56"/>
                  </a:cubicBezTo>
                  <a:cubicBezTo>
                    <a:pt x="15" y="56"/>
                    <a:pt x="15" y="56"/>
                    <a:pt x="15" y="56"/>
                  </a:cubicBezTo>
                  <a:cubicBezTo>
                    <a:pt x="15" y="56"/>
                    <a:pt x="15" y="56"/>
                    <a:pt x="15" y="56"/>
                  </a:cubicBezTo>
                  <a:cubicBezTo>
                    <a:pt x="14" y="55"/>
                    <a:pt x="14" y="55"/>
                    <a:pt x="14" y="55"/>
                  </a:cubicBezTo>
                  <a:cubicBezTo>
                    <a:pt x="14" y="55"/>
                    <a:pt x="14" y="55"/>
                    <a:pt x="14" y="55"/>
                  </a:cubicBezTo>
                  <a:cubicBezTo>
                    <a:pt x="14" y="56"/>
                    <a:pt x="14" y="56"/>
                    <a:pt x="14" y="56"/>
                  </a:cubicBezTo>
                  <a:cubicBezTo>
                    <a:pt x="14" y="56"/>
                    <a:pt x="14" y="55"/>
                    <a:pt x="14" y="55"/>
                  </a:cubicBezTo>
                  <a:cubicBezTo>
                    <a:pt x="14" y="55"/>
                    <a:pt x="13" y="56"/>
                    <a:pt x="13" y="55"/>
                  </a:cubicBezTo>
                  <a:cubicBezTo>
                    <a:pt x="13" y="55"/>
                    <a:pt x="13" y="55"/>
                    <a:pt x="13" y="55"/>
                  </a:cubicBezTo>
                  <a:cubicBezTo>
                    <a:pt x="13" y="56"/>
                    <a:pt x="13" y="55"/>
                    <a:pt x="13" y="56"/>
                  </a:cubicBezTo>
                  <a:cubicBezTo>
                    <a:pt x="13" y="56"/>
                    <a:pt x="13" y="56"/>
                    <a:pt x="13" y="56"/>
                  </a:cubicBezTo>
                  <a:cubicBezTo>
                    <a:pt x="13" y="55"/>
                    <a:pt x="13" y="55"/>
                    <a:pt x="13" y="55"/>
                  </a:cubicBezTo>
                  <a:cubicBezTo>
                    <a:pt x="13" y="56"/>
                    <a:pt x="13" y="56"/>
                    <a:pt x="12" y="56"/>
                  </a:cubicBezTo>
                  <a:cubicBezTo>
                    <a:pt x="12" y="56"/>
                    <a:pt x="12" y="55"/>
                    <a:pt x="13" y="55"/>
                  </a:cubicBezTo>
                  <a:cubicBezTo>
                    <a:pt x="13" y="55"/>
                    <a:pt x="13" y="55"/>
                    <a:pt x="13" y="55"/>
                  </a:cubicBezTo>
                  <a:cubicBezTo>
                    <a:pt x="13" y="55"/>
                    <a:pt x="12" y="55"/>
                    <a:pt x="12" y="56"/>
                  </a:cubicBezTo>
                  <a:cubicBezTo>
                    <a:pt x="12" y="56"/>
                    <a:pt x="12" y="56"/>
                    <a:pt x="12" y="56"/>
                  </a:cubicBezTo>
                  <a:cubicBezTo>
                    <a:pt x="12" y="56"/>
                    <a:pt x="12" y="56"/>
                    <a:pt x="12" y="56"/>
                  </a:cubicBezTo>
                  <a:cubicBezTo>
                    <a:pt x="12" y="56"/>
                    <a:pt x="12" y="56"/>
                    <a:pt x="12" y="56"/>
                  </a:cubicBezTo>
                  <a:cubicBezTo>
                    <a:pt x="12" y="56"/>
                    <a:pt x="12" y="56"/>
                    <a:pt x="12" y="56"/>
                  </a:cubicBezTo>
                  <a:cubicBezTo>
                    <a:pt x="12" y="57"/>
                    <a:pt x="12" y="57"/>
                    <a:pt x="12" y="57"/>
                  </a:cubicBezTo>
                  <a:cubicBezTo>
                    <a:pt x="12" y="57"/>
                    <a:pt x="12" y="57"/>
                    <a:pt x="12"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0" y="58"/>
                    <a:pt x="10" y="58"/>
                    <a:pt x="10" y="58"/>
                  </a:cubicBezTo>
                  <a:cubicBezTo>
                    <a:pt x="10" y="59"/>
                    <a:pt x="10" y="59"/>
                    <a:pt x="10" y="59"/>
                  </a:cubicBezTo>
                  <a:cubicBezTo>
                    <a:pt x="10" y="59"/>
                    <a:pt x="10" y="59"/>
                    <a:pt x="10" y="59"/>
                  </a:cubicBezTo>
                  <a:cubicBezTo>
                    <a:pt x="10" y="59"/>
                    <a:pt x="10" y="59"/>
                    <a:pt x="10" y="59"/>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1"/>
                    <a:pt x="10" y="61"/>
                    <a:pt x="10" y="61"/>
                  </a:cubicBezTo>
                  <a:cubicBezTo>
                    <a:pt x="10" y="61"/>
                    <a:pt x="10" y="61"/>
                    <a:pt x="10" y="61"/>
                  </a:cubicBezTo>
                  <a:cubicBezTo>
                    <a:pt x="10" y="61"/>
                    <a:pt x="10" y="61"/>
                    <a:pt x="10" y="61"/>
                  </a:cubicBezTo>
                  <a:cubicBezTo>
                    <a:pt x="10" y="60"/>
                    <a:pt x="10" y="60"/>
                    <a:pt x="10" y="60"/>
                  </a:cubicBezTo>
                  <a:cubicBezTo>
                    <a:pt x="10" y="60"/>
                    <a:pt x="10" y="60"/>
                    <a:pt x="10"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2" y="60"/>
                    <a:pt x="12" y="60"/>
                    <a:pt x="12" y="60"/>
                  </a:cubicBezTo>
                  <a:cubicBezTo>
                    <a:pt x="11" y="60"/>
                    <a:pt x="11" y="60"/>
                    <a:pt x="11" y="60"/>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0" y="61"/>
                    <a:pt x="10" y="61"/>
                    <a:pt x="10" y="61"/>
                  </a:cubicBezTo>
                  <a:cubicBezTo>
                    <a:pt x="10" y="61"/>
                    <a:pt x="10" y="61"/>
                    <a:pt x="10" y="61"/>
                  </a:cubicBezTo>
                  <a:cubicBezTo>
                    <a:pt x="11" y="61"/>
                    <a:pt x="11" y="61"/>
                    <a:pt x="11" y="61"/>
                  </a:cubicBezTo>
                  <a:cubicBezTo>
                    <a:pt x="11" y="61"/>
                    <a:pt x="11" y="61"/>
                    <a:pt x="11" y="61"/>
                  </a:cubicBezTo>
                  <a:cubicBezTo>
                    <a:pt x="11" y="61"/>
                    <a:pt x="11" y="61"/>
                    <a:pt x="11" y="61"/>
                  </a:cubicBezTo>
                  <a:cubicBezTo>
                    <a:pt x="10" y="62"/>
                    <a:pt x="10" y="62"/>
                    <a:pt x="10" y="62"/>
                  </a:cubicBezTo>
                  <a:cubicBezTo>
                    <a:pt x="10" y="62"/>
                    <a:pt x="10" y="62"/>
                    <a:pt x="10" y="62"/>
                  </a:cubicBezTo>
                  <a:cubicBezTo>
                    <a:pt x="10" y="62"/>
                    <a:pt x="10" y="62"/>
                    <a:pt x="10" y="62"/>
                  </a:cubicBezTo>
                  <a:cubicBezTo>
                    <a:pt x="10" y="62"/>
                    <a:pt x="10" y="62"/>
                    <a:pt x="10" y="62"/>
                  </a:cubicBezTo>
                  <a:cubicBezTo>
                    <a:pt x="10" y="62"/>
                    <a:pt x="10" y="62"/>
                    <a:pt x="10" y="62"/>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4"/>
                    <a:pt x="10" y="64"/>
                    <a:pt x="10" y="64"/>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1" y="63"/>
                    <a:pt x="11" y="63"/>
                    <a:pt x="11" y="63"/>
                  </a:cubicBezTo>
                  <a:cubicBezTo>
                    <a:pt x="11" y="62"/>
                    <a:pt x="11" y="62"/>
                    <a:pt x="11" y="62"/>
                  </a:cubicBezTo>
                  <a:cubicBezTo>
                    <a:pt x="11" y="62"/>
                    <a:pt x="11" y="62"/>
                    <a:pt x="11" y="62"/>
                  </a:cubicBezTo>
                  <a:cubicBezTo>
                    <a:pt x="11" y="62"/>
                    <a:pt x="11" y="62"/>
                    <a:pt x="11" y="62"/>
                  </a:cubicBezTo>
                  <a:cubicBezTo>
                    <a:pt x="11" y="62"/>
                    <a:pt x="11" y="62"/>
                    <a:pt x="11" y="62"/>
                  </a:cubicBezTo>
                  <a:cubicBezTo>
                    <a:pt x="11" y="62"/>
                    <a:pt x="11" y="62"/>
                    <a:pt x="11" y="62"/>
                  </a:cubicBezTo>
                  <a:cubicBezTo>
                    <a:pt x="11" y="63"/>
                    <a:pt x="11" y="63"/>
                    <a:pt x="11" y="63"/>
                  </a:cubicBezTo>
                  <a:cubicBezTo>
                    <a:pt x="11" y="63"/>
                    <a:pt x="11" y="63"/>
                    <a:pt x="11" y="63"/>
                  </a:cubicBezTo>
                  <a:cubicBezTo>
                    <a:pt x="11" y="63"/>
                    <a:pt x="11" y="63"/>
                    <a:pt x="11" y="63"/>
                  </a:cubicBezTo>
                  <a:cubicBezTo>
                    <a:pt x="11" y="63"/>
                    <a:pt x="11" y="63"/>
                    <a:pt x="11" y="63"/>
                  </a:cubicBezTo>
                  <a:cubicBezTo>
                    <a:pt x="10" y="64"/>
                    <a:pt x="10" y="64"/>
                    <a:pt x="10" y="64"/>
                  </a:cubicBezTo>
                  <a:cubicBezTo>
                    <a:pt x="10" y="64"/>
                    <a:pt x="10" y="64"/>
                    <a:pt x="10" y="64"/>
                  </a:cubicBezTo>
                  <a:cubicBezTo>
                    <a:pt x="10" y="64"/>
                    <a:pt x="10" y="64"/>
                    <a:pt x="10" y="64"/>
                  </a:cubicBezTo>
                  <a:cubicBezTo>
                    <a:pt x="10" y="64"/>
                    <a:pt x="10" y="64"/>
                    <a:pt x="10" y="64"/>
                  </a:cubicBezTo>
                  <a:cubicBezTo>
                    <a:pt x="10" y="64"/>
                    <a:pt x="10" y="64"/>
                    <a:pt x="10" y="64"/>
                  </a:cubicBezTo>
                  <a:cubicBezTo>
                    <a:pt x="10" y="64"/>
                    <a:pt x="10" y="64"/>
                    <a:pt x="10" y="64"/>
                  </a:cubicBezTo>
                  <a:cubicBezTo>
                    <a:pt x="11" y="64"/>
                    <a:pt x="11" y="64"/>
                    <a:pt x="11" y="64"/>
                  </a:cubicBezTo>
                  <a:cubicBezTo>
                    <a:pt x="11" y="64"/>
                    <a:pt x="11" y="64"/>
                    <a:pt x="11" y="64"/>
                  </a:cubicBezTo>
                  <a:cubicBezTo>
                    <a:pt x="11" y="64"/>
                    <a:pt x="11" y="64"/>
                    <a:pt x="11" y="64"/>
                  </a:cubicBezTo>
                  <a:cubicBezTo>
                    <a:pt x="11" y="65"/>
                    <a:pt x="11" y="65"/>
                    <a:pt x="11" y="65"/>
                  </a:cubicBezTo>
                  <a:cubicBezTo>
                    <a:pt x="11" y="65"/>
                    <a:pt x="11" y="65"/>
                    <a:pt x="11" y="65"/>
                  </a:cubicBezTo>
                  <a:cubicBezTo>
                    <a:pt x="11" y="65"/>
                    <a:pt x="11" y="65"/>
                    <a:pt x="11" y="65"/>
                  </a:cubicBezTo>
                  <a:cubicBezTo>
                    <a:pt x="11" y="65"/>
                    <a:pt x="11" y="65"/>
                    <a:pt x="11"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9" y="65"/>
                    <a:pt x="9" y="65"/>
                    <a:pt x="9" y="65"/>
                  </a:cubicBezTo>
                  <a:cubicBezTo>
                    <a:pt x="9" y="65"/>
                    <a:pt x="9" y="65"/>
                    <a:pt x="9" y="65"/>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7"/>
                    <a:pt x="9" y="67"/>
                    <a:pt x="9" y="67"/>
                  </a:cubicBezTo>
                  <a:cubicBezTo>
                    <a:pt x="8" y="67"/>
                    <a:pt x="8" y="67"/>
                    <a:pt x="8" y="67"/>
                  </a:cubicBezTo>
                  <a:cubicBezTo>
                    <a:pt x="8" y="67"/>
                    <a:pt x="8" y="67"/>
                    <a:pt x="8" y="67"/>
                  </a:cubicBezTo>
                  <a:cubicBezTo>
                    <a:pt x="8" y="67"/>
                    <a:pt x="8" y="67"/>
                    <a:pt x="8" y="67"/>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9" y="68"/>
                    <a:pt x="9" y="68"/>
                    <a:pt x="9" y="68"/>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6"/>
                    <a:pt x="9" y="66"/>
                    <a:pt x="9" y="66"/>
                  </a:cubicBezTo>
                  <a:cubicBezTo>
                    <a:pt x="9" y="66"/>
                    <a:pt x="9" y="66"/>
                    <a:pt x="9"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7"/>
                    <a:pt x="10" y="67"/>
                    <a:pt x="10" y="67"/>
                  </a:cubicBezTo>
                  <a:cubicBezTo>
                    <a:pt x="10" y="67"/>
                    <a:pt x="10" y="67"/>
                    <a:pt x="10" y="67"/>
                  </a:cubicBezTo>
                  <a:cubicBezTo>
                    <a:pt x="10" y="67"/>
                    <a:pt x="10" y="67"/>
                    <a:pt x="10" y="67"/>
                  </a:cubicBezTo>
                  <a:cubicBezTo>
                    <a:pt x="9" y="67"/>
                    <a:pt x="9" y="67"/>
                    <a:pt x="9" y="67"/>
                  </a:cubicBezTo>
                  <a:cubicBezTo>
                    <a:pt x="9" y="67"/>
                    <a:pt x="9" y="67"/>
                    <a:pt x="9" y="67"/>
                  </a:cubicBezTo>
                  <a:cubicBezTo>
                    <a:pt x="9" y="67"/>
                    <a:pt x="9" y="67"/>
                    <a:pt x="9" y="67"/>
                  </a:cubicBezTo>
                  <a:cubicBezTo>
                    <a:pt x="9" y="68"/>
                    <a:pt x="9" y="68"/>
                    <a:pt x="9" y="68"/>
                  </a:cubicBezTo>
                  <a:cubicBezTo>
                    <a:pt x="9" y="68"/>
                    <a:pt x="9" y="68"/>
                    <a:pt x="9" y="68"/>
                  </a:cubicBezTo>
                  <a:cubicBezTo>
                    <a:pt x="9" y="68"/>
                    <a:pt x="9" y="68"/>
                    <a:pt x="9" y="68"/>
                  </a:cubicBezTo>
                  <a:cubicBezTo>
                    <a:pt x="8" y="68"/>
                    <a:pt x="8" y="68"/>
                    <a:pt x="8" y="68"/>
                  </a:cubicBezTo>
                  <a:cubicBezTo>
                    <a:pt x="8" y="68"/>
                    <a:pt x="8" y="68"/>
                    <a:pt x="8" y="68"/>
                  </a:cubicBezTo>
                  <a:cubicBezTo>
                    <a:pt x="8" y="69"/>
                    <a:pt x="8" y="69"/>
                    <a:pt x="8" y="69"/>
                  </a:cubicBezTo>
                  <a:cubicBezTo>
                    <a:pt x="8" y="69"/>
                    <a:pt x="8" y="69"/>
                    <a:pt x="8" y="69"/>
                  </a:cubicBezTo>
                  <a:cubicBezTo>
                    <a:pt x="8" y="69"/>
                    <a:pt x="8" y="69"/>
                    <a:pt x="8" y="69"/>
                  </a:cubicBezTo>
                  <a:cubicBezTo>
                    <a:pt x="8" y="69"/>
                    <a:pt x="8" y="69"/>
                    <a:pt x="8" y="69"/>
                  </a:cubicBezTo>
                  <a:cubicBezTo>
                    <a:pt x="8" y="70"/>
                    <a:pt x="8" y="70"/>
                    <a:pt x="8" y="70"/>
                  </a:cubicBezTo>
                  <a:cubicBezTo>
                    <a:pt x="8" y="70"/>
                    <a:pt x="8" y="70"/>
                    <a:pt x="8" y="70"/>
                  </a:cubicBezTo>
                  <a:cubicBezTo>
                    <a:pt x="8" y="70"/>
                    <a:pt x="8" y="70"/>
                    <a:pt x="8" y="70"/>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10" y="69"/>
                    <a:pt x="10" y="69"/>
                    <a:pt x="10" y="69"/>
                  </a:cubicBezTo>
                  <a:cubicBezTo>
                    <a:pt x="10" y="69"/>
                    <a:pt x="10" y="69"/>
                    <a:pt x="10" y="69"/>
                  </a:cubicBezTo>
                  <a:cubicBezTo>
                    <a:pt x="10" y="69"/>
                    <a:pt x="10" y="69"/>
                    <a:pt x="10" y="69"/>
                  </a:cubicBezTo>
                  <a:cubicBezTo>
                    <a:pt x="9" y="69"/>
                    <a:pt x="9" y="69"/>
                    <a:pt x="9" y="69"/>
                  </a:cubicBezTo>
                  <a:cubicBezTo>
                    <a:pt x="9" y="69"/>
                    <a:pt x="9" y="69"/>
                    <a:pt x="9" y="69"/>
                  </a:cubicBezTo>
                  <a:cubicBezTo>
                    <a:pt x="9" y="70"/>
                    <a:pt x="9" y="70"/>
                    <a:pt x="9" y="70"/>
                  </a:cubicBezTo>
                  <a:cubicBezTo>
                    <a:pt x="9" y="70"/>
                    <a:pt x="9" y="70"/>
                    <a:pt x="9" y="70"/>
                  </a:cubicBezTo>
                  <a:cubicBezTo>
                    <a:pt x="9" y="70"/>
                    <a:pt x="9" y="70"/>
                    <a:pt x="9" y="70"/>
                  </a:cubicBezTo>
                  <a:cubicBezTo>
                    <a:pt x="9" y="71"/>
                    <a:pt x="9" y="71"/>
                    <a:pt x="9" y="71"/>
                  </a:cubicBezTo>
                  <a:cubicBezTo>
                    <a:pt x="9" y="71"/>
                    <a:pt x="9" y="71"/>
                    <a:pt x="9" y="71"/>
                  </a:cubicBezTo>
                  <a:cubicBezTo>
                    <a:pt x="8" y="71"/>
                    <a:pt x="8" y="71"/>
                    <a:pt x="8" y="71"/>
                  </a:cubicBezTo>
                  <a:cubicBezTo>
                    <a:pt x="8" y="71"/>
                    <a:pt x="8" y="71"/>
                    <a:pt x="8" y="71"/>
                  </a:cubicBezTo>
                  <a:cubicBezTo>
                    <a:pt x="8" y="72"/>
                    <a:pt x="8" y="72"/>
                    <a:pt x="8" y="72"/>
                  </a:cubicBezTo>
                  <a:cubicBezTo>
                    <a:pt x="8" y="72"/>
                    <a:pt x="8" y="72"/>
                    <a:pt x="8" y="72"/>
                  </a:cubicBezTo>
                  <a:cubicBezTo>
                    <a:pt x="8" y="72"/>
                    <a:pt x="8" y="72"/>
                    <a:pt x="8" y="72"/>
                  </a:cubicBezTo>
                  <a:cubicBezTo>
                    <a:pt x="8" y="72"/>
                    <a:pt x="8" y="72"/>
                    <a:pt x="8" y="72"/>
                  </a:cubicBezTo>
                  <a:cubicBezTo>
                    <a:pt x="8" y="72"/>
                    <a:pt x="8" y="72"/>
                    <a:pt x="8"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10" y="72"/>
                    <a:pt x="10" y="72"/>
                    <a:pt x="10" y="72"/>
                  </a:cubicBezTo>
                  <a:cubicBezTo>
                    <a:pt x="10" y="73"/>
                    <a:pt x="10" y="73"/>
                    <a:pt x="10" y="73"/>
                  </a:cubicBezTo>
                  <a:cubicBezTo>
                    <a:pt x="10" y="73"/>
                    <a:pt x="10" y="73"/>
                    <a:pt x="10" y="73"/>
                  </a:cubicBezTo>
                  <a:cubicBezTo>
                    <a:pt x="10" y="72"/>
                    <a:pt x="10" y="72"/>
                    <a:pt x="10" y="72"/>
                  </a:cubicBezTo>
                  <a:cubicBezTo>
                    <a:pt x="10" y="72"/>
                    <a:pt x="10" y="72"/>
                    <a:pt x="10" y="72"/>
                  </a:cubicBezTo>
                  <a:cubicBezTo>
                    <a:pt x="10" y="72"/>
                    <a:pt x="10" y="72"/>
                    <a:pt x="10" y="72"/>
                  </a:cubicBezTo>
                  <a:cubicBezTo>
                    <a:pt x="11" y="72"/>
                    <a:pt x="11" y="72"/>
                    <a:pt x="11" y="72"/>
                  </a:cubicBezTo>
                  <a:cubicBezTo>
                    <a:pt x="11" y="72"/>
                    <a:pt x="11" y="72"/>
                    <a:pt x="11" y="72"/>
                  </a:cubicBezTo>
                  <a:cubicBezTo>
                    <a:pt x="11" y="71"/>
                    <a:pt x="11" y="71"/>
                    <a:pt x="11" y="71"/>
                  </a:cubicBezTo>
                  <a:cubicBezTo>
                    <a:pt x="11" y="71"/>
                    <a:pt x="11" y="71"/>
                    <a:pt x="11" y="71"/>
                  </a:cubicBezTo>
                  <a:cubicBezTo>
                    <a:pt x="11" y="71"/>
                    <a:pt x="11" y="71"/>
                    <a:pt x="11" y="71"/>
                  </a:cubicBezTo>
                  <a:cubicBezTo>
                    <a:pt x="11" y="71"/>
                    <a:pt x="11" y="71"/>
                    <a:pt x="11" y="71"/>
                  </a:cubicBezTo>
                  <a:cubicBezTo>
                    <a:pt x="11" y="71"/>
                    <a:pt x="11" y="71"/>
                    <a:pt x="11" y="71"/>
                  </a:cubicBezTo>
                  <a:cubicBezTo>
                    <a:pt x="11" y="71"/>
                    <a:pt x="11" y="71"/>
                    <a:pt x="11" y="71"/>
                  </a:cubicBezTo>
                  <a:cubicBezTo>
                    <a:pt x="12" y="71"/>
                    <a:pt x="12" y="71"/>
                    <a:pt x="12" y="71"/>
                  </a:cubicBezTo>
                  <a:cubicBezTo>
                    <a:pt x="12" y="71"/>
                    <a:pt x="12" y="71"/>
                    <a:pt x="12" y="71"/>
                  </a:cubicBezTo>
                  <a:cubicBezTo>
                    <a:pt x="12" y="71"/>
                    <a:pt x="12" y="71"/>
                    <a:pt x="12" y="71"/>
                  </a:cubicBezTo>
                  <a:cubicBezTo>
                    <a:pt x="12" y="71"/>
                    <a:pt x="12" y="71"/>
                    <a:pt x="12" y="71"/>
                  </a:cubicBezTo>
                  <a:cubicBezTo>
                    <a:pt x="11" y="71"/>
                    <a:pt x="11" y="71"/>
                    <a:pt x="11" y="71"/>
                  </a:cubicBezTo>
                  <a:cubicBezTo>
                    <a:pt x="11" y="71"/>
                    <a:pt x="11" y="71"/>
                    <a:pt x="11" y="71"/>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0" y="72"/>
                    <a:pt x="10" y="72"/>
                    <a:pt x="10" y="72"/>
                  </a:cubicBezTo>
                  <a:cubicBezTo>
                    <a:pt x="10" y="73"/>
                    <a:pt x="10" y="73"/>
                    <a:pt x="10" y="73"/>
                  </a:cubicBezTo>
                  <a:cubicBezTo>
                    <a:pt x="10" y="73"/>
                    <a:pt x="10" y="73"/>
                    <a:pt x="10" y="73"/>
                  </a:cubicBezTo>
                  <a:cubicBezTo>
                    <a:pt x="10" y="73"/>
                    <a:pt x="10" y="73"/>
                    <a:pt x="10" y="73"/>
                  </a:cubicBezTo>
                  <a:cubicBezTo>
                    <a:pt x="10" y="73"/>
                    <a:pt x="10" y="73"/>
                    <a:pt x="10" y="73"/>
                  </a:cubicBezTo>
                  <a:cubicBezTo>
                    <a:pt x="9" y="73"/>
                    <a:pt x="9" y="73"/>
                    <a:pt x="9" y="73"/>
                  </a:cubicBezTo>
                  <a:cubicBezTo>
                    <a:pt x="9" y="74"/>
                    <a:pt x="9" y="74"/>
                    <a:pt x="9" y="74"/>
                  </a:cubicBezTo>
                  <a:cubicBezTo>
                    <a:pt x="9" y="74"/>
                    <a:pt x="9" y="74"/>
                    <a:pt x="9" y="74"/>
                  </a:cubicBezTo>
                  <a:cubicBezTo>
                    <a:pt x="9" y="74"/>
                    <a:pt x="9" y="74"/>
                    <a:pt x="9" y="74"/>
                  </a:cubicBezTo>
                  <a:cubicBezTo>
                    <a:pt x="9" y="75"/>
                    <a:pt x="9" y="75"/>
                    <a:pt x="9" y="75"/>
                  </a:cubicBezTo>
                  <a:cubicBezTo>
                    <a:pt x="9" y="75"/>
                    <a:pt x="9" y="75"/>
                    <a:pt x="9" y="75"/>
                  </a:cubicBezTo>
                  <a:cubicBezTo>
                    <a:pt x="8" y="75"/>
                    <a:pt x="8" y="75"/>
                    <a:pt x="8" y="75"/>
                  </a:cubicBezTo>
                  <a:cubicBezTo>
                    <a:pt x="8" y="75"/>
                    <a:pt x="8" y="75"/>
                    <a:pt x="8" y="75"/>
                  </a:cubicBezTo>
                  <a:cubicBezTo>
                    <a:pt x="8" y="75"/>
                    <a:pt x="8" y="75"/>
                    <a:pt x="8" y="75"/>
                  </a:cubicBezTo>
                  <a:cubicBezTo>
                    <a:pt x="8" y="76"/>
                    <a:pt x="8" y="76"/>
                    <a:pt x="8" y="76"/>
                  </a:cubicBezTo>
                  <a:cubicBezTo>
                    <a:pt x="8" y="76"/>
                    <a:pt x="8" y="76"/>
                    <a:pt x="8" y="76"/>
                  </a:cubicBezTo>
                  <a:cubicBezTo>
                    <a:pt x="8" y="76"/>
                    <a:pt x="8" y="76"/>
                    <a:pt x="8" y="76"/>
                  </a:cubicBezTo>
                  <a:cubicBezTo>
                    <a:pt x="8" y="76"/>
                    <a:pt x="8" y="76"/>
                    <a:pt x="8" y="76"/>
                  </a:cubicBezTo>
                  <a:cubicBezTo>
                    <a:pt x="8" y="77"/>
                    <a:pt x="8" y="77"/>
                    <a:pt x="8" y="77"/>
                  </a:cubicBezTo>
                  <a:cubicBezTo>
                    <a:pt x="7" y="77"/>
                    <a:pt x="7" y="77"/>
                    <a:pt x="7" y="77"/>
                  </a:cubicBezTo>
                  <a:cubicBezTo>
                    <a:pt x="7" y="78"/>
                    <a:pt x="7" y="78"/>
                    <a:pt x="7" y="78"/>
                  </a:cubicBezTo>
                  <a:cubicBezTo>
                    <a:pt x="7" y="79"/>
                    <a:pt x="7" y="79"/>
                    <a:pt x="7" y="79"/>
                  </a:cubicBezTo>
                  <a:cubicBezTo>
                    <a:pt x="7" y="79"/>
                    <a:pt x="7" y="79"/>
                    <a:pt x="7" y="79"/>
                  </a:cubicBezTo>
                  <a:cubicBezTo>
                    <a:pt x="7" y="79"/>
                    <a:pt x="7" y="79"/>
                    <a:pt x="7" y="79"/>
                  </a:cubicBezTo>
                  <a:cubicBezTo>
                    <a:pt x="7" y="79"/>
                    <a:pt x="7" y="79"/>
                    <a:pt x="7" y="79"/>
                  </a:cubicBezTo>
                  <a:cubicBezTo>
                    <a:pt x="7" y="81"/>
                    <a:pt x="7" y="81"/>
                    <a:pt x="7" y="81"/>
                  </a:cubicBezTo>
                  <a:cubicBezTo>
                    <a:pt x="7" y="81"/>
                    <a:pt x="7" y="81"/>
                    <a:pt x="7" y="81"/>
                  </a:cubicBezTo>
                  <a:cubicBezTo>
                    <a:pt x="7" y="81"/>
                    <a:pt x="7" y="81"/>
                    <a:pt x="7" y="81"/>
                  </a:cubicBezTo>
                  <a:cubicBezTo>
                    <a:pt x="7" y="82"/>
                    <a:pt x="7" y="82"/>
                    <a:pt x="7" y="82"/>
                  </a:cubicBezTo>
                  <a:cubicBezTo>
                    <a:pt x="7" y="82"/>
                    <a:pt x="7" y="82"/>
                    <a:pt x="7" y="82"/>
                  </a:cubicBezTo>
                  <a:cubicBezTo>
                    <a:pt x="6" y="82"/>
                    <a:pt x="6" y="82"/>
                    <a:pt x="6" y="82"/>
                  </a:cubicBezTo>
                  <a:cubicBezTo>
                    <a:pt x="6" y="82"/>
                    <a:pt x="6" y="82"/>
                    <a:pt x="6" y="82"/>
                  </a:cubicBezTo>
                  <a:cubicBezTo>
                    <a:pt x="6" y="82"/>
                    <a:pt x="6" y="82"/>
                    <a:pt x="6" y="82"/>
                  </a:cubicBezTo>
                  <a:cubicBezTo>
                    <a:pt x="6" y="82"/>
                    <a:pt x="6" y="82"/>
                    <a:pt x="6" y="82"/>
                  </a:cubicBezTo>
                  <a:cubicBezTo>
                    <a:pt x="6" y="82"/>
                    <a:pt x="6" y="82"/>
                    <a:pt x="6" y="82"/>
                  </a:cubicBezTo>
                  <a:cubicBezTo>
                    <a:pt x="6" y="83"/>
                    <a:pt x="6" y="83"/>
                    <a:pt x="6" y="83"/>
                  </a:cubicBezTo>
                  <a:cubicBezTo>
                    <a:pt x="6" y="83"/>
                    <a:pt x="6" y="83"/>
                    <a:pt x="6" y="83"/>
                  </a:cubicBezTo>
                  <a:cubicBezTo>
                    <a:pt x="6" y="83"/>
                    <a:pt x="6" y="83"/>
                    <a:pt x="6" y="83"/>
                  </a:cubicBezTo>
                  <a:cubicBezTo>
                    <a:pt x="6" y="83"/>
                    <a:pt x="6" y="83"/>
                    <a:pt x="6" y="83"/>
                  </a:cubicBezTo>
                  <a:cubicBezTo>
                    <a:pt x="6" y="83"/>
                    <a:pt x="6" y="83"/>
                    <a:pt x="6" y="83"/>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5"/>
                    <a:pt x="6" y="85"/>
                    <a:pt x="6" y="85"/>
                  </a:cubicBezTo>
                  <a:cubicBezTo>
                    <a:pt x="6" y="85"/>
                    <a:pt x="6" y="85"/>
                    <a:pt x="6" y="85"/>
                  </a:cubicBezTo>
                  <a:cubicBezTo>
                    <a:pt x="7" y="85"/>
                    <a:pt x="7" y="85"/>
                    <a:pt x="7" y="85"/>
                  </a:cubicBezTo>
                  <a:cubicBezTo>
                    <a:pt x="7" y="85"/>
                    <a:pt x="7" y="85"/>
                    <a:pt x="7" y="85"/>
                  </a:cubicBezTo>
                  <a:cubicBezTo>
                    <a:pt x="7" y="84"/>
                    <a:pt x="7" y="84"/>
                    <a:pt x="7" y="84"/>
                  </a:cubicBezTo>
                  <a:cubicBezTo>
                    <a:pt x="8" y="84"/>
                    <a:pt x="8" y="84"/>
                    <a:pt x="8" y="84"/>
                  </a:cubicBezTo>
                  <a:cubicBezTo>
                    <a:pt x="8" y="84"/>
                    <a:pt x="8" y="84"/>
                    <a:pt x="8" y="84"/>
                  </a:cubicBezTo>
                  <a:cubicBezTo>
                    <a:pt x="9" y="84"/>
                    <a:pt x="9" y="84"/>
                    <a:pt x="9" y="84"/>
                  </a:cubicBezTo>
                  <a:cubicBezTo>
                    <a:pt x="9" y="84"/>
                    <a:pt x="9" y="84"/>
                    <a:pt x="9" y="84"/>
                  </a:cubicBezTo>
                  <a:cubicBezTo>
                    <a:pt x="9" y="84"/>
                    <a:pt x="9" y="84"/>
                    <a:pt x="9" y="84"/>
                  </a:cubicBezTo>
                  <a:cubicBezTo>
                    <a:pt x="9" y="84"/>
                    <a:pt x="9" y="84"/>
                    <a:pt x="9" y="84"/>
                  </a:cubicBezTo>
                  <a:cubicBezTo>
                    <a:pt x="9" y="84"/>
                    <a:pt x="9" y="84"/>
                    <a:pt x="9" y="84"/>
                  </a:cubicBezTo>
                  <a:cubicBezTo>
                    <a:pt x="10" y="83"/>
                    <a:pt x="10" y="83"/>
                    <a:pt x="10" y="83"/>
                  </a:cubicBezTo>
                  <a:cubicBezTo>
                    <a:pt x="10" y="83"/>
                    <a:pt x="10" y="83"/>
                    <a:pt x="10" y="83"/>
                  </a:cubicBezTo>
                  <a:cubicBezTo>
                    <a:pt x="10" y="83"/>
                    <a:pt x="10" y="83"/>
                    <a:pt x="10" y="83"/>
                  </a:cubicBezTo>
                  <a:cubicBezTo>
                    <a:pt x="10" y="82"/>
                    <a:pt x="10" y="82"/>
                    <a:pt x="10" y="82"/>
                  </a:cubicBezTo>
                  <a:cubicBezTo>
                    <a:pt x="10" y="82"/>
                    <a:pt x="10" y="82"/>
                    <a:pt x="10" y="82"/>
                  </a:cubicBezTo>
                  <a:cubicBezTo>
                    <a:pt x="10" y="82"/>
                    <a:pt x="10" y="82"/>
                    <a:pt x="10" y="82"/>
                  </a:cubicBezTo>
                  <a:cubicBezTo>
                    <a:pt x="10" y="82"/>
                    <a:pt x="10" y="82"/>
                    <a:pt x="10" y="82"/>
                  </a:cubicBezTo>
                  <a:cubicBezTo>
                    <a:pt x="10" y="82"/>
                    <a:pt x="10" y="82"/>
                    <a:pt x="10" y="82"/>
                  </a:cubicBezTo>
                  <a:cubicBezTo>
                    <a:pt x="9" y="82"/>
                    <a:pt x="9" y="82"/>
                    <a:pt x="9" y="82"/>
                  </a:cubicBezTo>
                  <a:cubicBezTo>
                    <a:pt x="9" y="82"/>
                    <a:pt x="9" y="82"/>
                    <a:pt x="9" y="82"/>
                  </a:cubicBezTo>
                  <a:cubicBezTo>
                    <a:pt x="9" y="82"/>
                    <a:pt x="9" y="82"/>
                    <a:pt x="9" y="82"/>
                  </a:cubicBezTo>
                  <a:cubicBezTo>
                    <a:pt x="9" y="81"/>
                    <a:pt x="9" y="81"/>
                    <a:pt x="9" y="81"/>
                  </a:cubicBezTo>
                  <a:cubicBezTo>
                    <a:pt x="9" y="81"/>
                    <a:pt x="9" y="81"/>
                    <a:pt x="9" y="81"/>
                  </a:cubicBezTo>
                  <a:cubicBezTo>
                    <a:pt x="10" y="81"/>
                    <a:pt x="10" y="81"/>
                    <a:pt x="10" y="81"/>
                  </a:cubicBezTo>
                  <a:cubicBezTo>
                    <a:pt x="10" y="81"/>
                    <a:pt x="10" y="81"/>
                    <a:pt x="10" y="81"/>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79"/>
                    <a:pt x="10" y="79"/>
                    <a:pt x="10" y="79"/>
                  </a:cubicBezTo>
                  <a:cubicBezTo>
                    <a:pt x="10" y="79"/>
                    <a:pt x="10" y="79"/>
                    <a:pt x="10" y="79"/>
                  </a:cubicBezTo>
                  <a:cubicBezTo>
                    <a:pt x="10" y="79"/>
                    <a:pt x="10" y="79"/>
                    <a:pt x="10" y="79"/>
                  </a:cubicBezTo>
                  <a:cubicBezTo>
                    <a:pt x="11" y="79"/>
                    <a:pt x="11" y="79"/>
                    <a:pt x="11" y="79"/>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6"/>
                    <a:pt x="11" y="76"/>
                    <a:pt x="11" y="76"/>
                  </a:cubicBezTo>
                  <a:cubicBezTo>
                    <a:pt x="11" y="76"/>
                    <a:pt x="11" y="76"/>
                    <a:pt x="11" y="76"/>
                  </a:cubicBezTo>
                  <a:cubicBezTo>
                    <a:pt x="11" y="76"/>
                    <a:pt x="11" y="76"/>
                    <a:pt x="11" y="76"/>
                  </a:cubicBezTo>
                  <a:cubicBezTo>
                    <a:pt x="11" y="76"/>
                    <a:pt x="11" y="76"/>
                    <a:pt x="11" y="76"/>
                  </a:cubicBezTo>
                  <a:cubicBezTo>
                    <a:pt x="11" y="75"/>
                    <a:pt x="11" y="75"/>
                    <a:pt x="11" y="75"/>
                  </a:cubicBezTo>
                  <a:cubicBezTo>
                    <a:pt x="11" y="75"/>
                    <a:pt x="11" y="75"/>
                    <a:pt x="11" y="75"/>
                  </a:cubicBezTo>
                  <a:cubicBezTo>
                    <a:pt x="11" y="75"/>
                    <a:pt x="11" y="75"/>
                    <a:pt x="11" y="75"/>
                  </a:cubicBezTo>
                  <a:cubicBezTo>
                    <a:pt x="11" y="75"/>
                    <a:pt x="11" y="75"/>
                    <a:pt x="11" y="75"/>
                  </a:cubicBezTo>
                  <a:cubicBezTo>
                    <a:pt x="11" y="74"/>
                    <a:pt x="11" y="74"/>
                    <a:pt x="11" y="74"/>
                  </a:cubicBezTo>
                  <a:cubicBezTo>
                    <a:pt x="12" y="74"/>
                    <a:pt x="12" y="74"/>
                    <a:pt x="12" y="74"/>
                  </a:cubicBezTo>
                  <a:cubicBezTo>
                    <a:pt x="12" y="74"/>
                    <a:pt x="12" y="74"/>
                    <a:pt x="12" y="74"/>
                  </a:cubicBezTo>
                  <a:cubicBezTo>
                    <a:pt x="12" y="74"/>
                    <a:pt x="12" y="74"/>
                    <a:pt x="12" y="74"/>
                  </a:cubicBezTo>
                  <a:cubicBezTo>
                    <a:pt x="12" y="73"/>
                    <a:pt x="12" y="73"/>
                    <a:pt x="12" y="73"/>
                  </a:cubicBezTo>
                  <a:cubicBezTo>
                    <a:pt x="13" y="73"/>
                    <a:pt x="13" y="73"/>
                    <a:pt x="13" y="73"/>
                  </a:cubicBezTo>
                  <a:cubicBezTo>
                    <a:pt x="13" y="73"/>
                    <a:pt x="13" y="73"/>
                    <a:pt x="13" y="73"/>
                  </a:cubicBezTo>
                  <a:cubicBezTo>
                    <a:pt x="13" y="73"/>
                    <a:pt x="13" y="73"/>
                    <a:pt x="13" y="73"/>
                  </a:cubicBezTo>
                  <a:cubicBezTo>
                    <a:pt x="13" y="73"/>
                    <a:pt x="13" y="73"/>
                    <a:pt x="13" y="73"/>
                  </a:cubicBezTo>
                  <a:cubicBezTo>
                    <a:pt x="13" y="72"/>
                    <a:pt x="13" y="72"/>
                    <a:pt x="13" y="72"/>
                  </a:cubicBezTo>
                  <a:cubicBezTo>
                    <a:pt x="13" y="72"/>
                    <a:pt x="13" y="72"/>
                    <a:pt x="13" y="72"/>
                  </a:cubicBezTo>
                  <a:cubicBezTo>
                    <a:pt x="13" y="72"/>
                    <a:pt x="13" y="72"/>
                    <a:pt x="13" y="72"/>
                  </a:cubicBezTo>
                  <a:cubicBezTo>
                    <a:pt x="13" y="71"/>
                    <a:pt x="13" y="71"/>
                    <a:pt x="13" y="71"/>
                  </a:cubicBezTo>
                  <a:cubicBezTo>
                    <a:pt x="13" y="71"/>
                    <a:pt x="13" y="71"/>
                    <a:pt x="13" y="71"/>
                  </a:cubicBezTo>
                  <a:cubicBezTo>
                    <a:pt x="13" y="71"/>
                    <a:pt x="13" y="71"/>
                    <a:pt x="13" y="71"/>
                  </a:cubicBezTo>
                  <a:cubicBezTo>
                    <a:pt x="12" y="71"/>
                    <a:pt x="12" y="71"/>
                    <a:pt x="12" y="71"/>
                  </a:cubicBezTo>
                  <a:cubicBezTo>
                    <a:pt x="12" y="70"/>
                    <a:pt x="12" y="70"/>
                    <a:pt x="12" y="70"/>
                  </a:cubicBezTo>
                  <a:cubicBezTo>
                    <a:pt x="12" y="70"/>
                    <a:pt x="12" y="70"/>
                    <a:pt x="12" y="70"/>
                  </a:cubicBezTo>
                  <a:cubicBezTo>
                    <a:pt x="12" y="70"/>
                    <a:pt x="12" y="70"/>
                    <a:pt x="12" y="70"/>
                  </a:cubicBezTo>
                  <a:cubicBezTo>
                    <a:pt x="12" y="70"/>
                    <a:pt x="12" y="70"/>
                    <a:pt x="12" y="70"/>
                  </a:cubicBezTo>
                  <a:cubicBezTo>
                    <a:pt x="12" y="70"/>
                    <a:pt x="12" y="70"/>
                    <a:pt x="12" y="70"/>
                  </a:cubicBezTo>
                  <a:cubicBezTo>
                    <a:pt x="12" y="70"/>
                    <a:pt x="12" y="70"/>
                    <a:pt x="12" y="70"/>
                  </a:cubicBezTo>
                  <a:cubicBezTo>
                    <a:pt x="12" y="69"/>
                    <a:pt x="12" y="69"/>
                    <a:pt x="12" y="69"/>
                  </a:cubicBezTo>
                  <a:cubicBezTo>
                    <a:pt x="12" y="69"/>
                    <a:pt x="12" y="69"/>
                    <a:pt x="12" y="69"/>
                  </a:cubicBezTo>
                  <a:cubicBezTo>
                    <a:pt x="12" y="68"/>
                    <a:pt x="12" y="68"/>
                    <a:pt x="12" y="68"/>
                  </a:cubicBezTo>
                  <a:cubicBezTo>
                    <a:pt x="12" y="68"/>
                    <a:pt x="12" y="68"/>
                    <a:pt x="12" y="68"/>
                  </a:cubicBezTo>
                  <a:cubicBezTo>
                    <a:pt x="12" y="68"/>
                    <a:pt x="12" y="68"/>
                    <a:pt x="12" y="68"/>
                  </a:cubicBezTo>
                  <a:cubicBezTo>
                    <a:pt x="12" y="68"/>
                    <a:pt x="12" y="68"/>
                    <a:pt x="12" y="68"/>
                  </a:cubicBezTo>
                  <a:cubicBezTo>
                    <a:pt x="12" y="67"/>
                    <a:pt x="12" y="67"/>
                    <a:pt x="12" y="67"/>
                  </a:cubicBezTo>
                  <a:cubicBezTo>
                    <a:pt x="12" y="67"/>
                    <a:pt x="12" y="67"/>
                    <a:pt x="12" y="67"/>
                  </a:cubicBezTo>
                  <a:cubicBezTo>
                    <a:pt x="12" y="66"/>
                    <a:pt x="12" y="66"/>
                    <a:pt x="12" y="66"/>
                  </a:cubicBezTo>
                  <a:cubicBezTo>
                    <a:pt x="12" y="67"/>
                    <a:pt x="12" y="67"/>
                    <a:pt x="12" y="67"/>
                  </a:cubicBezTo>
                  <a:cubicBezTo>
                    <a:pt x="12" y="67"/>
                    <a:pt x="12" y="67"/>
                    <a:pt x="12" y="67"/>
                  </a:cubicBezTo>
                  <a:cubicBezTo>
                    <a:pt x="12" y="67"/>
                    <a:pt x="12" y="67"/>
                    <a:pt x="12" y="67"/>
                  </a:cubicBezTo>
                  <a:cubicBezTo>
                    <a:pt x="12" y="67"/>
                    <a:pt x="12" y="67"/>
                    <a:pt x="12" y="67"/>
                  </a:cubicBezTo>
                  <a:cubicBezTo>
                    <a:pt x="13" y="67"/>
                    <a:pt x="13" y="67"/>
                    <a:pt x="13" y="67"/>
                  </a:cubicBezTo>
                  <a:cubicBezTo>
                    <a:pt x="13" y="67"/>
                    <a:pt x="13" y="67"/>
                    <a:pt x="13" y="67"/>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4" y="65"/>
                    <a:pt x="14" y="65"/>
                    <a:pt x="14" y="65"/>
                  </a:cubicBezTo>
                  <a:cubicBezTo>
                    <a:pt x="14" y="65"/>
                    <a:pt x="14" y="65"/>
                    <a:pt x="14" y="65"/>
                  </a:cubicBezTo>
                  <a:cubicBezTo>
                    <a:pt x="14" y="66"/>
                    <a:pt x="14" y="66"/>
                    <a:pt x="14" y="66"/>
                  </a:cubicBezTo>
                  <a:cubicBezTo>
                    <a:pt x="14" y="66"/>
                    <a:pt x="14" y="66"/>
                    <a:pt x="14" y="66"/>
                  </a:cubicBezTo>
                  <a:cubicBezTo>
                    <a:pt x="14" y="66"/>
                    <a:pt x="14" y="66"/>
                    <a:pt x="14" y="66"/>
                  </a:cubicBezTo>
                  <a:cubicBezTo>
                    <a:pt x="14" y="65"/>
                    <a:pt x="14" y="65"/>
                    <a:pt x="14" y="65"/>
                  </a:cubicBezTo>
                  <a:cubicBezTo>
                    <a:pt x="14" y="65"/>
                    <a:pt x="14" y="65"/>
                    <a:pt x="14" y="65"/>
                  </a:cubicBezTo>
                  <a:cubicBezTo>
                    <a:pt x="14" y="65"/>
                    <a:pt x="14" y="65"/>
                    <a:pt x="14" y="65"/>
                  </a:cubicBezTo>
                  <a:cubicBezTo>
                    <a:pt x="14" y="65"/>
                    <a:pt x="14" y="65"/>
                    <a:pt x="14" y="65"/>
                  </a:cubicBezTo>
                  <a:cubicBezTo>
                    <a:pt x="14" y="65"/>
                    <a:pt x="14" y="65"/>
                    <a:pt x="14" y="65"/>
                  </a:cubicBezTo>
                  <a:cubicBezTo>
                    <a:pt x="15" y="65"/>
                    <a:pt x="15" y="65"/>
                    <a:pt x="15" y="65"/>
                  </a:cubicBezTo>
                  <a:cubicBezTo>
                    <a:pt x="15" y="65"/>
                    <a:pt x="15" y="65"/>
                    <a:pt x="15" y="65"/>
                  </a:cubicBezTo>
                  <a:cubicBezTo>
                    <a:pt x="15" y="64"/>
                    <a:pt x="15" y="64"/>
                    <a:pt x="15" y="64"/>
                  </a:cubicBezTo>
                  <a:cubicBezTo>
                    <a:pt x="15" y="64"/>
                    <a:pt x="15" y="64"/>
                    <a:pt x="15" y="64"/>
                  </a:cubicBezTo>
                  <a:cubicBezTo>
                    <a:pt x="15" y="64"/>
                    <a:pt x="15" y="64"/>
                    <a:pt x="15" y="64"/>
                  </a:cubicBezTo>
                  <a:cubicBezTo>
                    <a:pt x="16" y="63"/>
                    <a:pt x="16" y="63"/>
                    <a:pt x="16" y="63"/>
                  </a:cubicBezTo>
                  <a:cubicBezTo>
                    <a:pt x="16" y="63"/>
                    <a:pt x="16" y="63"/>
                    <a:pt x="16" y="63"/>
                  </a:cubicBezTo>
                  <a:cubicBezTo>
                    <a:pt x="16" y="63"/>
                    <a:pt x="16" y="63"/>
                    <a:pt x="16" y="63"/>
                  </a:cubicBezTo>
                  <a:cubicBezTo>
                    <a:pt x="16" y="63"/>
                    <a:pt x="16" y="63"/>
                    <a:pt x="16" y="63"/>
                  </a:cubicBezTo>
                  <a:cubicBezTo>
                    <a:pt x="17" y="63"/>
                    <a:pt x="17" y="63"/>
                    <a:pt x="17" y="63"/>
                  </a:cubicBezTo>
                  <a:cubicBezTo>
                    <a:pt x="17" y="63"/>
                    <a:pt x="17" y="63"/>
                    <a:pt x="17" y="63"/>
                  </a:cubicBezTo>
                  <a:cubicBezTo>
                    <a:pt x="17" y="63"/>
                    <a:pt x="17" y="63"/>
                    <a:pt x="17" y="63"/>
                  </a:cubicBezTo>
                  <a:cubicBezTo>
                    <a:pt x="17" y="62"/>
                    <a:pt x="17" y="62"/>
                    <a:pt x="17" y="62"/>
                  </a:cubicBezTo>
                  <a:cubicBezTo>
                    <a:pt x="17" y="62"/>
                    <a:pt x="17" y="62"/>
                    <a:pt x="17" y="62"/>
                  </a:cubicBezTo>
                  <a:cubicBezTo>
                    <a:pt x="17" y="62"/>
                    <a:pt x="17" y="62"/>
                    <a:pt x="17" y="62"/>
                  </a:cubicBezTo>
                  <a:cubicBezTo>
                    <a:pt x="17" y="62"/>
                    <a:pt x="17" y="62"/>
                    <a:pt x="17" y="61"/>
                  </a:cubicBezTo>
                  <a:cubicBezTo>
                    <a:pt x="17" y="61"/>
                    <a:pt x="17" y="61"/>
                    <a:pt x="17" y="61"/>
                  </a:cubicBezTo>
                  <a:cubicBezTo>
                    <a:pt x="17" y="61"/>
                    <a:pt x="18" y="61"/>
                    <a:pt x="18" y="61"/>
                  </a:cubicBezTo>
                  <a:cubicBezTo>
                    <a:pt x="18" y="61"/>
                    <a:pt x="18" y="61"/>
                    <a:pt x="18" y="61"/>
                  </a:cubicBezTo>
                  <a:cubicBezTo>
                    <a:pt x="18" y="61"/>
                    <a:pt x="18" y="61"/>
                    <a:pt x="18" y="61"/>
                  </a:cubicBezTo>
                  <a:cubicBezTo>
                    <a:pt x="18" y="61"/>
                    <a:pt x="18" y="61"/>
                    <a:pt x="18" y="61"/>
                  </a:cubicBezTo>
                  <a:cubicBezTo>
                    <a:pt x="18" y="61"/>
                    <a:pt x="19" y="61"/>
                    <a:pt x="19" y="61"/>
                  </a:cubicBezTo>
                  <a:cubicBezTo>
                    <a:pt x="19" y="61"/>
                    <a:pt x="19" y="61"/>
                    <a:pt x="19" y="61"/>
                  </a:cubicBezTo>
                  <a:cubicBezTo>
                    <a:pt x="19" y="61"/>
                    <a:pt x="19" y="61"/>
                    <a:pt x="19" y="61"/>
                  </a:cubicBezTo>
                  <a:cubicBezTo>
                    <a:pt x="19" y="61"/>
                    <a:pt x="19" y="60"/>
                    <a:pt x="19" y="60"/>
                  </a:cubicBezTo>
                  <a:cubicBezTo>
                    <a:pt x="19" y="61"/>
                    <a:pt x="19" y="61"/>
                    <a:pt x="19" y="61"/>
                  </a:cubicBezTo>
                  <a:cubicBezTo>
                    <a:pt x="19" y="61"/>
                    <a:pt x="19" y="61"/>
                    <a:pt x="19" y="61"/>
                  </a:cubicBezTo>
                  <a:cubicBezTo>
                    <a:pt x="19" y="61"/>
                    <a:pt x="19" y="61"/>
                    <a:pt x="19" y="61"/>
                  </a:cubicBezTo>
                  <a:cubicBezTo>
                    <a:pt x="19" y="61"/>
                    <a:pt x="18" y="61"/>
                    <a:pt x="18" y="61"/>
                  </a:cubicBezTo>
                  <a:cubicBezTo>
                    <a:pt x="18" y="61"/>
                    <a:pt x="18" y="62"/>
                    <a:pt x="18" y="62"/>
                  </a:cubicBezTo>
                  <a:cubicBezTo>
                    <a:pt x="18" y="62"/>
                    <a:pt x="17" y="62"/>
                    <a:pt x="17" y="62"/>
                  </a:cubicBezTo>
                  <a:cubicBezTo>
                    <a:pt x="17" y="62"/>
                    <a:pt x="17" y="62"/>
                    <a:pt x="17" y="62"/>
                  </a:cubicBezTo>
                  <a:cubicBezTo>
                    <a:pt x="17" y="62"/>
                    <a:pt x="17" y="62"/>
                    <a:pt x="17" y="62"/>
                  </a:cubicBezTo>
                  <a:cubicBezTo>
                    <a:pt x="17" y="63"/>
                    <a:pt x="17" y="63"/>
                    <a:pt x="17" y="63"/>
                  </a:cubicBezTo>
                  <a:cubicBezTo>
                    <a:pt x="17" y="63"/>
                    <a:pt x="17" y="63"/>
                    <a:pt x="17" y="63"/>
                  </a:cubicBezTo>
                  <a:cubicBezTo>
                    <a:pt x="16" y="64"/>
                    <a:pt x="16" y="64"/>
                    <a:pt x="16" y="64"/>
                  </a:cubicBezTo>
                  <a:cubicBezTo>
                    <a:pt x="16" y="64"/>
                    <a:pt x="16" y="64"/>
                    <a:pt x="16" y="64"/>
                  </a:cubicBezTo>
                  <a:cubicBezTo>
                    <a:pt x="16" y="64"/>
                    <a:pt x="16" y="64"/>
                    <a:pt x="16" y="64"/>
                  </a:cubicBezTo>
                  <a:cubicBezTo>
                    <a:pt x="15" y="64"/>
                    <a:pt x="15" y="64"/>
                    <a:pt x="15" y="64"/>
                  </a:cubicBezTo>
                  <a:cubicBezTo>
                    <a:pt x="15" y="64"/>
                    <a:pt x="15" y="64"/>
                    <a:pt x="15" y="64"/>
                  </a:cubicBezTo>
                  <a:cubicBezTo>
                    <a:pt x="15" y="64"/>
                    <a:pt x="15" y="64"/>
                    <a:pt x="15" y="64"/>
                  </a:cubicBezTo>
                  <a:cubicBezTo>
                    <a:pt x="15" y="64"/>
                    <a:pt x="15" y="64"/>
                    <a:pt x="15" y="64"/>
                  </a:cubicBezTo>
                  <a:cubicBezTo>
                    <a:pt x="15" y="64"/>
                    <a:pt x="15" y="64"/>
                    <a:pt x="15" y="64"/>
                  </a:cubicBezTo>
                  <a:cubicBezTo>
                    <a:pt x="15" y="65"/>
                    <a:pt x="15" y="65"/>
                    <a:pt x="15" y="65"/>
                  </a:cubicBezTo>
                  <a:cubicBezTo>
                    <a:pt x="15" y="65"/>
                    <a:pt x="15" y="65"/>
                    <a:pt x="15" y="65"/>
                  </a:cubicBezTo>
                  <a:cubicBezTo>
                    <a:pt x="15" y="65"/>
                    <a:pt x="15" y="65"/>
                    <a:pt x="15" y="65"/>
                  </a:cubicBezTo>
                  <a:cubicBezTo>
                    <a:pt x="15" y="65"/>
                    <a:pt x="15" y="65"/>
                    <a:pt x="15" y="65"/>
                  </a:cubicBezTo>
                  <a:cubicBezTo>
                    <a:pt x="14" y="65"/>
                    <a:pt x="14" y="65"/>
                    <a:pt x="14" y="65"/>
                  </a:cubicBezTo>
                  <a:cubicBezTo>
                    <a:pt x="14" y="66"/>
                    <a:pt x="14" y="66"/>
                    <a:pt x="14" y="66"/>
                  </a:cubicBezTo>
                  <a:cubicBezTo>
                    <a:pt x="14" y="66"/>
                    <a:pt x="14" y="66"/>
                    <a:pt x="14" y="66"/>
                  </a:cubicBezTo>
                  <a:cubicBezTo>
                    <a:pt x="14" y="66"/>
                    <a:pt x="14" y="66"/>
                    <a:pt x="14" y="66"/>
                  </a:cubicBezTo>
                  <a:cubicBezTo>
                    <a:pt x="14" y="66"/>
                    <a:pt x="14" y="66"/>
                    <a:pt x="14" y="66"/>
                  </a:cubicBezTo>
                  <a:cubicBezTo>
                    <a:pt x="14" y="67"/>
                    <a:pt x="14" y="67"/>
                    <a:pt x="14" y="67"/>
                  </a:cubicBezTo>
                  <a:cubicBezTo>
                    <a:pt x="13" y="67"/>
                    <a:pt x="13" y="67"/>
                    <a:pt x="13" y="67"/>
                  </a:cubicBezTo>
                  <a:cubicBezTo>
                    <a:pt x="13" y="67"/>
                    <a:pt x="13" y="67"/>
                    <a:pt x="13" y="67"/>
                  </a:cubicBezTo>
                  <a:cubicBezTo>
                    <a:pt x="13" y="67"/>
                    <a:pt x="13" y="67"/>
                    <a:pt x="13" y="67"/>
                  </a:cubicBezTo>
                  <a:cubicBezTo>
                    <a:pt x="13" y="67"/>
                    <a:pt x="13" y="67"/>
                    <a:pt x="13" y="67"/>
                  </a:cubicBezTo>
                  <a:cubicBezTo>
                    <a:pt x="13" y="67"/>
                    <a:pt x="13" y="67"/>
                    <a:pt x="13" y="67"/>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9"/>
                    <a:pt x="13" y="69"/>
                    <a:pt x="13" y="69"/>
                  </a:cubicBezTo>
                  <a:cubicBezTo>
                    <a:pt x="13" y="69"/>
                    <a:pt x="13" y="69"/>
                    <a:pt x="13" y="69"/>
                  </a:cubicBezTo>
                  <a:cubicBezTo>
                    <a:pt x="13" y="69"/>
                    <a:pt x="13" y="69"/>
                    <a:pt x="13" y="69"/>
                  </a:cubicBezTo>
                  <a:cubicBezTo>
                    <a:pt x="13" y="69"/>
                    <a:pt x="13" y="69"/>
                    <a:pt x="13" y="69"/>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1"/>
                    <a:pt x="13" y="71"/>
                    <a:pt x="13"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5" y="71"/>
                    <a:pt x="15" y="71"/>
                    <a:pt x="15" y="71"/>
                  </a:cubicBezTo>
                  <a:cubicBezTo>
                    <a:pt x="15" y="71"/>
                    <a:pt x="15" y="71"/>
                    <a:pt x="15" y="71"/>
                  </a:cubicBezTo>
                  <a:cubicBezTo>
                    <a:pt x="15" y="71"/>
                    <a:pt x="15" y="71"/>
                    <a:pt x="15" y="71"/>
                  </a:cubicBezTo>
                  <a:cubicBezTo>
                    <a:pt x="15" y="72"/>
                    <a:pt x="15" y="72"/>
                    <a:pt x="15" y="72"/>
                  </a:cubicBezTo>
                  <a:cubicBezTo>
                    <a:pt x="15" y="71"/>
                    <a:pt x="15" y="71"/>
                    <a:pt x="15" y="71"/>
                  </a:cubicBezTo>
                  <a:cubicBezTo>
                    <a:pt x="15" y="71"/>
                    <a:pt x="15" y="71"/>
                    <a:pt x="15" y="71"/>
                  </a:cubicBezTo>
                  <a:cubicBezTo>
                    <a:pt x="15" y="71"/>
                    <a:pt x="15" y="71"/>
                    <a:pt x="15" y="71"/>
                  </a:cubicBezTo>
                  <a:cubicBezTo>
                    <a:pt x="15" y="71"/>
                    <a:pt x="15" y="71"/>
                    <a:pt x="15" y="71"/>
                  </a:cubicBezTo>
                  <a:cubicBezTo>
                    <a:pt x="15" y="71"/>
                    <a:pt x="15" y="71"/>
                    <a:pt x="15" y="71"/>
                  </a:cubicBezTo>
                  <a:cubicBezTo>
                    <a:pt x="15" y="70"/>
                    <a:pt x="15" y="70"/>
                    <a:pt x="15" y="70"/>
                  </a:cubicBezTo>
                  <a:cubicBezTo>
                    <a:pt x="15" y="70"/>
                    <a:pt x="15" y="70"/>
                    <a:pt x="15" y="70"/>
                  </a:cubicBezTo>
                  <a:cubicBezTo>
                    <a:pt x="15" y="69"/>
                    <a:pt x="15" y="69"/>
                    <a:pt x="15" y="69"/>
                  </a:cubicBezTo>
                  <a:cubicBezTo>
                    <a:pt x="15" y="69"/>
                    <a:pt x="15" y="69"/>
                    <a:pt x="15" y="69"/>
                  </a:cubicBezTo>
                  <a:cubicBezTo>
                    <a:pt x="15" y="69"/>
                    <a:pt x="15" y="69"/>
                    <a:pt x="15" y="69"/>
                  </a:cubicBezTo>
                  <a:cubicBezTo>
                    <a:pt x="15" y="69"/>
                    <a:pt x="15" y="69"/>
                    <a:pt x="15" y="69"/>
                  </a:cubicBezTo>
                  <a:cubicBezTo>
                    <a:pt x="15" y="69"/>
                    <a:pt x="15" y="69"/>
                    <a:pt x="15" y="69"/>
                  </a:cubicBezTo>
                  <a:cubicBezTo>
                    <a:pt x="15" y="68"/>
                    <a:pt x="15" y="68"/>
                    <a:pt x="15" y="68"/>
                  </a:cubicBezTo>
                  <a:cubicBezTo>
                    <a:pt x="15" y="68"/>
                    <a:pt x="15" y="68"/>
                    <a:pt x="15" y="68"/>
                  </a:cubicBezTo>
                  <a:cubicBezTo>
                    <a:pt x="15" y="68"/>
                    <a:pt x="15" y="68"/>
                    <a:pt x="15" y="68"/>
                  </a:cubicBezTo>
                  <a:cubicBezTo>
                    <a:pt x="15" y="68"/>
                    <a:pt x="15" y="68"/>
                    <a:pt x="15" y="68"/>
                  </a:cubicBezTo>
                  <a:cubicBezTo>
                    <a:pt x="15" y="69"/>
                    <a:pt x="15" y="69"/>
                    <a:pt x="15" y="69"/>
                  </a:cubicBezTo>
                  <a:cubicBezTo>
                    <a:pt x="16" y="69"/>
                    <a:pt x="16" y="69"/>
                    <a:pt x="16" y="69"/>
                  </a:cubicBezTo>
                  <a:cubicBezTo>
                    <a:pt x="16" y="70"/>
                    <a:pt x="16" y="70"/>
                    <a:pt x="16" y="70"/>
                  </a:cubicBezTo>
                  <a:cubicBezTo>
                    <a:pt x="17" y="70"/>
                    <a:pt x="17" y="70"/>
                    <a:pt x="17" y="70"/>
                  </a:cubicBezTo>
                  <a:cubicBezTo>
                    <a:pt x="17" y="70"/>
                    <a:pt x="17" y="70"/>
                    <a:pt x="17" y="70"/>
                  </a:cubicBezTo>
                  <a:cubicBezTo>
                    <a:pt x="17" y="70"/>
                    <a:pt x="17" y="70"/>
                    <a:pt x="17" y="70"/>
                  </a:cubicBezTo>
                  <a:cubicBezTo>
                    <a:pt x="17" y="70"/>
                    <a:pt x="17" y="70"/>
                    <a:pt x="17" y="70"/>
                  </a:cubicBezTo>
                  <a:cubicBezTo>
                    <a:pt x="17" y="69"/>
                    <a:pt x="17" y="69"/>
                    <a:pt x="17" y="69"/>
                  </a:cubicBezTo>
                  <a:cubicBezTo>
                    <a:pt x="17" y="68"/>
                    <a:pt x="17" y="68"/>
                    <a:pt x="17" y="68"/>
                  </a:cubicBezTo>
                  <a:cubicBezTo>
                    <a:pt x="17" y="68"/>
                    <a:pt x="17" y="68"/>
                    <a:pt x="17" y="68"/>
                  </a:cubicBezTo>
                  <a:cubicBezTo>
                    <a:pt x="16" y="68"/>
                    <a:pt x="16" y="68"/>
                    <a:pt x="16" y="68"/>
                  </a:cubicBezTo>
                  <a:cubicBezTo>
                    <a:pt x="16" y="68"/>
                    <a:pt x="16" y="68"/>
                    <a:pt x="16" y="68"/>
                  </a:cubicBezTo>
                  <a:cubicBezTo>
                    <a:pt x="16" y="67"/>
                    <a:pt x="16" y="67"/>
                    <a:pt x="16" y="67"/>
                  </a:cubicBezTo>
                  <a:cubicBezTo>
                    <a:pt x="16" y="67"/>
                    <a:pt x="16" y="67"/>
                    <a:pt x="16" y="67"/>
                  </a:cubicBezTo>
                  <a:cubicBezTo>
                    <a:pt x="16" y="67"/>
                    <a:pt x="16" y="67"/>
                    <a:pt x="16" y="67"/>
                  </a:cubicBezTo>
                  <a:cubicBezTo>
                    <a:pt x="16" y="67"/>
                    <a:pt x="16" y="67"/>
                    <a:pt x="16" y="67"/>
                  </a:cubicBezTo>
                  <a:cubicBezTo>
                    <a:pt x="16" y="67"/>
                    <a:pt x="16" y="67"/>
                    <a:pt x="16" y="67"/>
                  </a:cubicBezTo>
                  <a:cubicBezTo>
                    <a:pt x="16" y="67"/>
                    <a:pt x="16" y="67"/>
                    <a:pt x="16" y="67"/>
                  </a:cubicBezTo>
                  <a:cubicBezTo>
                    <a:pt x="17" y="68"/>
                    <a:pt x="17" y="68"/>
                    <a:pt x="17" y="68"/>
                  </a:cubicBezTo>
                  <a:cubicBezTo>
                    <a:pt x="17" y="68"/>
                    <a:pt x="17" y="68"/>
                    <a:pt x="17" y="68"/>
                  </a:cubicBezTo>
                  <a:cubicBezTo>
                    <a:pt x="17" y="68"/>
                    <a:pt x="17" y="68"/>
                    <a:pt x="17" y="68"/>
                  </a:cubicBezTo>
                  <a:cubicBezTo>
                    <a:pt x="17" y="68"/>
                    <a:pt x="17" y="68"/>
                    <a:pt x="17" y="68"/>
                  </a:cubicBezTo>
                  <a:cubicBezTo>
                    <a:pt x="17" y="69"/>
                    <a:pt x="17" y="69"/>
                    <a:pt x="17" y="69"/>
                  </a:cubicBezTo>
                  <a:cubicBezTo>
                    <a:pt x="17" y="69"/>
                    <a:pt x="17" y="69"/>
                    <a:pt x="17" y="69"/>
                  </a:cubicBezTo>
                  <a:cubicBezTo>
                    <a:pt x="17" y="69"/>
                    <a:pt x="17" y="69"/>
                    <a:pt x="17" y="69"/>
                  </a:cubicBezTo>
                  <a:cubicBezTo>
                    <a:pt x="17" y="70"/>
                    <a:pt x="17" y="70"/>
                    <a:pt x="17" y="70"/>
                  </a:cubicBezTo>
                  <a:cubicBezTo>
                    <a:pt x="17" y="70"/>
                    <a:pt x="17" y="70"/>
                    <a:pt x="17" y="70"/>
                  </a:cubicBezTo>
                  <a:cubicBezTo>
                    <a:pt x="17" y="70"/>
                    <a:pt x="17" y="70"/>
                    <a:pt x="17" y="70"/>
                  </a:cubicBezTo>
                  <a:cubicBezTo>
                    <a:pt x="17" y="71"/>
                    <a:pt x="17" y="71"/>
                    <a:pt x="17" y="71"/>
                  </a:cubicBezTo>
                  <a:cubicBezTo>
                    <a:pt x="18" y="71"/>
                    <a:pt x="18" y="71"/>
                    <a:pt x="18" y="71"/>
                  </a:cubicBezTo>
                  <a:cubicBezTo>
                    <a:pt x="18" y="71"/>
                    <a:pt x="18" y="71"/>
                    <a:pt x="18" y="71"/>
                  </a:cubicBezTo>
                  <a:cubicBezTo>
                    <a:pt x="18" y="71"/>
                    <a:pt x="18" y="71"/>
                    <a:pt x="18" y="71"/>
                  </a:cubicBezTo>
                  <a:cubicBezTo>
                    <a:pt x="18" y="70"/>
                    <a:pt x="18" y="70"/>
                    <a:pt x="18" y="70"/>
                  </a:cubicBezTo>
                  <a:cubicBezTo>
                    <a:pt x="19" y="70"/>
                    <a:pt x="19" y="70"/>
                    <a:pt x="19" y="70"/>
                  </a:cubicBezTo>
                  <a:cubicBezTo>
                    <a:pt x="19" y="70"/>
                    <a:pt x="19" y="70"/>
                    <a:pt x="19" y="70"/>
                  </a:cubicBezTo>
                  <a:cubicBezTo>
                    <a:pt x="19" y="69"/>
                    <a:pt x="19" y="69"/>
                    <a:pt x="19" y="69"/>
                  </a:cubicBezTo>
                  <a:cubicBezTo>
                    <a:pt x="19" y="69"/>
                    <a:pt x="19" y="69"/>
                    <a:pt x="19" y="69"/>
                  </a:cubicBezTo>
                  <a:cubicBezTo>
                    <a:pt x="19" y="69"/>
                    <a:pt x="19" y="69"/>
                    <a:pt x="19" y="69"/>
                  </a:cubicBezTo>
                  <a:cubicBezTo>
                    <a:pt x="19" y="69"/>
                    <a:pt x="19" y="69"/>
                    <a:pt x="19" y="69"/>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7"/>
                  </a:cubicBezTo>
                  <a:cubicBezTo>
                    <a:pt x="19" y="67"/>
                    <a:pt x="19" y="67"/>
                    <a:pt x="19" y="67"/>
                  </a:cubicBezTo>
                  <a:cubicBezTo>
                    <a:pt x="19" y="67"/>
                    <a:pt x="19" y="68"/>
                    <a:pt x="19" y="68"/>
                  </a:cubicBezTo>
                  <a:cubicBezTo>
                    <a:pt x="19" y="68"/>
                    <a:pt x="19" y="68"/>
                    <a:pt x="19" y="68"/>
                  </a:cubicBezTo>
                  <a:cubicBezTo>
                    <a:pt x="19" y="68"/>
                    <a:pt x="20" y="68"/>
                    <a:pt x="20" y="68"/>
                  </a:cubicBezTo>
                  <a:cubicBezTo>
                    <a:pt x="20" y="67"/>
                    <a:pt x="20" y="67"/>
                    <a:pt x="20" y="67"/>
                  </a:cubicBezTo>
                  <a:cubicBezTo>
                    <a:pt x="20" y="67"/>
                    <a:pt x="20" y="67"/>
                    <a:pt x="20" y="67"/>
                  </a:cubicBezTo>
                  <a:cubicBezTo>
                    <a:pt x="20" y="67"/>
                    <a:pt x="19" y="67"/>
                    <a:pt x="19" y="66"/>
                  </a:cubicBezTo>
                  <a:cubicBezTo>
                    <a:pt x="19" y="66"/>
                    <a:pt x="19" y="66"/>
                    <a:pt x="19" y="66"/>
                  </a:cubicBezTo>
                  <a:cubicBezTo>
                    <a:pt x="19" y="66"/>
                    <a:pt x="19" y="66"/>
                    <a:pt x="19" y="66"/>
                  </a:cubicBezTo>
                  <a:cubicBezTo>
                    <a:pt x="20" y="66"/>
                    <a:pt x="20" y="66"/>
                    <a:pt x="20" y="66"/>
                  </a:cubicBezTo>
                  <a:cubicBezTo>
                    <a:pt x="20" y="65"/>
                    <a:pt x="20" y="65"/>
                    <a:pt x="20" y="65"/>
                  </a:cubicBezTo>
                  <a:cubicBezTo>
                    <a:pt x="20" y="65"/>
                    <a:pt x="20" y="65"/>
                    <a:pt x="20" y="65"/>
                  </a:cubicBezTo>
                  <a:cubicBezTo>
                    <a:pt x="20" y="65"/>
                    <a:pt x="19" y="64"/>
                    <a:pt x="19" y="64"/>
                  </a:cubicBezTo>
                  <a:cubicBezTo>
                    <a:pt x="20" y="64"/>
                    <a:pt x="20" y="64"/>
                    <a:pt x="20" y="64"/>
                  </a:cubicBezTo>
                  <a:cubicBezTo>
                    <a:pt x="20" y="64"/>
                    <a:pt x="20" y="64"/>
                    <a:pt x="20" y="64"/>
                  </a:cubicBezTo>
                  <a:cubicBezTo>
                    <a:pt x="20" y="63"/>
                    <a:pt x="19" y="63"/>
                    <a:pt x="19" y="63"/>
                  </a:cubicBezTo>
                  <a:cubicBezTo>
                    <a:pt x="19" y="63"/>
                    <a:pt x="20" y="63"/>
                    <a:pt x="20" y="63"/>
                  </a:cubicBezTo>
                  <a:cubicBezTo>
                    <a:pt x="20" y="63"/>
                    <a:pt x="20" y="63"/>
                    <a:pt x="20" y="63"/>
                  </a:cubicBezTo>
                  <a:cubicBezTo>
                    <a:pt x="20" y="63"/>
                    <a:pt x="20" y="64"/>
                    <a:pt x="20" y="64"/>
                  </a:cubicBezTo>
                  <a:cubicBezTo>
                    <a:pt x="20" y="64"/>
                    <a:pt x="20" y="64"/>
                    <a:pt x="20" y="64"/>
                  </a:cubicBezTo>
                  <a:cubicBezTo>
                    <a:pt x="20" y="64"/>
                    <a:pt x="20" y="65"/>
                    <a:pt x="20" y="65"/>
                  </a:cubicBezTo>
                  <a:cubicBezTo>
                    <a:pt x="20" y="65"/>
                    <a:pt x="20" y="65"/>
                    <a:pt x="20" y="65"/>
                  </a:cubicBezTo>
                  <a:cubicBezTo>
                    <a:pt x="20" y="65"/>
                    <a:pt x="20" y="65"/>
                    <a:pt x="20" y="65"/>
                  </a:cubicBezTo>
                  <a:cubicBezTo>
                    <a:pt x="20" y="65"/>
                    <a:pt x="20" y="64"/>
                    <a:pt x="20" y="64"/>
                  </a:cubicBezTo>
                  <a:cubicBezTo>
                    <a:pt x="20" y="64"/>
                    <a:pt x="20" y="64"/>
                    <a:pt x="20" y="64"/>
                  </a:cubicBezTo>
                  <a:cubicBezTo>
                    <a:pt x="21" y="64"/>
                    <a:pt x="21" y="64"/>
                    <a:pt x="21" y="64"/>
                  </a:cubicBezTo>
                  <a:cubicBezTo>
                    <a:pt x="21" y="64"/>
                    <a:pt x="21" y="64"/>
                    <a:pt x="21" y="64"/>
                  </a:cubicBezTo>
                  <a:cubicBezTo>
                    <a:pt x="21" y="64"/>
                    <a:pt x="21" y="63"/>
                    <a:pt x="21" y="63"/>
                  </a:cubicBezTo>
                  <a:cubicBezTo>
                    <a:pt x="21" y="63"/>
                    <a:pt x="21" y="63"/>
                    <a:pt x="21" y="63"/>
                  </a:cubicBezTo>
                  <a:cubicBezTo>
                    <a:pt x="21" y="63"/>
                    <a:pt x="21" y="63"/>
                    <a:pt x="21" y="63"/>
                  </a:cubicBezTo>
                  <a:cubicBezTo>
                    <a:pt x="21" y="63"/>
                    <a:pt x="21" y="63"/>
                    <a:pt x="22" y="62"/>
                  </a:cubicBezTo>
                  <a:cubicBezTo>
                    <a:pt x="22" y="62"/>
                    <a:pt x="22" y="62"/>
                    <a:pt x="22" y="62"/>
                  </a:cubicBezTo>
                  <a:cubicBezTo>
                    <a:pt x="22" y="62"/>
                    <a:pt x="22" y="62"/>
                    <a:pt x="22" y="62"/>
                  </a:cubicBezTo>
                  <a:cubicBezTo>
                    <a:pt x="22" y="62"/>
                    <a:pt x="22" y="62"/>
                    <a:pt x="22" y="62"/>
                  </a:cubicBezTo>
                  <a:cubicBezTo>
                    <a:pt x="22" y="63"/>
                    <a:pt x="22" y="63"/>
                    <a:pt x="21" y="63"/>
                  </a:cubicBezTo>
                  <a:cubicBezTo>
                    <a:pt x="21" y="63"/>
                    <a:pt x="21" y="63"/>
                    <a:pt x="21" y="63"/>
                  </a:cubicBezTo>
                  <a:cubicBezTo>
                    <a:pt x="21" y="63"/>
                    <a:pt x="21" y="64"/>
                    <a:pt x="21" y="64"/>
                  </a:cubicBezTo>
                  <a:cubicBezTo>
                    <a:pt x="21" y="64"/>
                    <a:pt x="21" y="64"/>
                    <a:pt x="21" y="64"/>
                  </a:cubicBezTo>
                  <a:cubicBezTo>
                    <a:pt x="20" y="64"/>
                    <a:pt x="20" y="65"/>
                    <a:pt x="20" y="65"/>
                  </a:cubicBezTo>
                  <a:cubicBezTo>
                    <a:pt x="20" y="65"/>
                    <a:pt x="20" y="65"/>
                    <a:pt x="20" y="66"/>
                  </a:cubicBezTo>
                  <a:cubicBezTo>
                    <a:pt x="20" y="66"/>
                    <a:pt x="20" y="66"/>
                    <a:pt x="20" y="66"/>
                  </a:cubicBezTo>
                  <a:cubicBezTo>
                    <a:pt x="20" y="66"/>
                    <a:pt x="20" y="66"/>
                    <a:pt x="20" y="67"/>
                  </a:cubicBezTo>
                  <a:cubicBezTo>
                    <a:pt x="20" y="67"/>
                    <a:pt x="20" y="67"/>
                    <a:pt x="20" y="67"/>
                  </a:cubicBezTo>
                  <a:cubicBezTo>
                    <a:pt x="20" y="67"/>
                    <a:pt x="20" y="67"/>
                    <a:pt x="20" y="67"/>
                  </a:cubicBezTo>
                  <a:cubicBezTo>
                    <a:pt x="20" y="68"/>
                    <a:pt x="20" y="68"/>
                    <a:pt x="20"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7"/>
                    <a:pt x="21" y="67"/>
                    <a:pt x="21" y="67"/>
                  </a:cubicBezTo>
                  <a:cubicBezTo>
                    <a:pt x="21" y="67"/>
                    <a:pt x="21" y="67"/>
                    <a:pt x="21" y="67"/>
                  </a:cubicBezTo>
                  <a:cubicBezTo>
                    <a:pt x="21" y="67"/>
                    <a:pt x="21" y="67"/>
                    <a:pt x="21" y="67"/>
                  </a:cubicBezTo>
                  <a:cubicBezTo>
                    <a:pt x="21" y="67"/>
                    <a:pt x="21" y="67"/>
                    <a:pt x="21" y="67"/>
                  </a:cubicBezTo>
                  <a:cubicBezTo>
                    <a:pt x="21" y="67"/>
                    <a:pt x="21" y="67"/>
                    <a:pt x="21" y="66"/>
                  </a:cubicBezTo>
                  <a:cubicBezTo>
                    <a:pt x="21" y="66"/>
                    <a:pt x="20" y="66"/>
                    <a:pt x="20" y="66"/>
                  </a:cubicBezTo>
                  <a:cubicBezTo>
                    <a:pt x="20" y="66"/>
                    <a:pt x="20" y="65"/>
                    <a:pt x="20" y="65"/>
                  </a:cubicBezTo>
                  <a:cubicBezTo>
                    <a:pt x="21" y="65"/>
                    <a:pt x="21" y="65"/>
                    <a:pt x="21" y="66"/>
                  </a:cubicBezTo>
                  <a:cubicBezTo>
                    <a:pt x="21" y="66"/>
                    <a:pt x="21" y="66"/>
                    <a:pt x="21" y="66"/>
                  </a:cubicBezTo>
                  <a:cubicBezTo>
                    <a:pt x="21" y="66"/>
                    <a:pt x="21" y="66"/>
                    <a:pt x="21" y="66"/>
                  </a:cubicBezTo>
                  <a:cubicBezTo>
                    <a:pt x="21" y="66"/>
                    <a:pt x="21" y="66"/>
                    <a:pt x="21" y="66"/>
                  </a:cubicBezTo>
                  <a:cubicBezTo>
                    <a:pt x="21" y="66"/>
                    <a:pt x="21" y="66"/>
                    <a:pt x="21" y="66"/>
                  </a:cubicBezTo>
                  <a:cubicBezTo>
                    <a:pt x="21" y="67"/>
                    <a:pt x="21" y="67"/>
                    <a:pt x="21" y="67"/>
                  </a:cubicBezTo>
                  <a:cubicBezTo>
                    <a:pt x="21" y="67"/>
                    <a:pt x="21" y="67"/>
                    <a:pt x="21" y="67"/>
                  </a:cubicBezTo>
                  <a:cubicBezTo>
                    <a:pt x="21" y="67"/>
                    <a:pt x="21" y="67"/>
                    <a:pt x="21" y="67"/>
                  </a:cubicBezTo>
                  <a:cubicBezTo>
                    <a:pt x="21" y="67"/>
                    <a:pt x="21" y="67"/>
                    <a:pt x="21" y="67"/>
                  </a:cubicBezTo>
                  <a:cubicBezTo>
                    <a:pt x="21" y="67"/>
                    <a:pt x="22" y="67"/>
                    <a:pt x="22" y="67"/>
                  </a:cubicBezTo>
                  <a:cubicBezTo>
                    <a:pt x="22" y="67"/>
                    <a:pt x="22" y="67"/>
                    <a:pt x="22" y="67"/>
                  </a:cubicBezTo>
                  <a:cubicBezTo>
                    <a:pt x="22" y="68"/>
                    <a:pt x="22" y="68"/>
                    <a:pt x="22" y="68"/>
                  </a:cubicBezTo>
                  <a:cubicBezTo>
                    <a:pt x="22" y="68"/>
                    <a:pt x="22" y="68"/>
                    <a:pt x="22" y="68"/>
                  </a:cubicBezTo>
                  <a:cubicBezTo>
                    <a:pt x="22" y="68"/>
                    <a:pt x="22" y="68"/>
                    <a:pt x="22" y="68"/>
                  </a:cubicBezTo>
                  <a:cubicBezTo>
                    <a:pt x="22" y="68"/>
                    <a:pt x="23" y="68"/>
                    <a:pt x="22" y="68"/>
                  </a:cubicBezTo>
                  <a:cubicBezTo>
                    <a:pt x="22" y="68"/>
                    <a:pt x="22" y="68"/>
                    <a:pt x="22" y="68"/>
                  </a:cubicBezTo>
                  <a:cubicBezTo>
                    <a:pt x="22" y="68"/>
                    <a:pt x="22" y="68"/>
                    <a:pt x="22" y="68"/>
                  </a:cubicBezTo>
                  <a:cubicBezTo>
                    <a:pt x="22" y="68"/>
                    <a:pt x="22" y="68"/>
                    <a:pt x="22" y="68"/>
                  </a:cubicBezTo>
                  <a:cubicBezTo>
                    <a:pt x="23" y="68"/>
                    <a:pt x="23" y="68"/>
                    <a:pt x="23" y="68"/>
                  </a:cubicBezTo>
                  <a:cubicBezTo>
                    <a:pt x="23" y="68"/>
                    <a:pt x="23" y="68"/>
                    <a:pt x="23" y="68"/>
                  </a:cubicBezTo>
                  <a:cubicBezTo>
                    <a:pt x="23" y="68"/>
                    <a:pt x="23" y="68"/>
                    <a:pt x="23" y="68"/>
                  </a:cubicBezTo>
                  <a:cubicBezTo>
                    <a:pt x="23" y="68"/>
                    <a:pt x="23" y="68"/>
                    <a:pt x="23" y="68"/>
                  </a:cubicBezTo>
                  <a:cubicBezTo>
                    <a:pt x="23" y="69"/>
                    <a:pt x="23" y="69"/>
                    <a:pt x="23" y="69"/>
                  </a:cubicBezTo>
                  <a:cubicBezTo>
                    <a:pt x="23" y="69"/>
                    <a:pt x="23" y="69"/>
                    <a:pt x="23" y="69"/>
                  </a:cubicBezTo>
                  <a:cubicBezTo>
                    <a:pt x="23"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5" y="69"/>
                  </a:cubicBezTo>
                  <a:cubicBezTo>
                    <a:pt x="25" y="69"/>
                    <a:pt x="25" y="69"/>
                    <a:pt x="25" y="69"/>
                  </a:cubicBezTo>
                  <a:cubicBezTo>
                    <a:pt x="25" y="69"/>
                    <a:pt x="25" y="69"/>
                    <a:pt x="25" y="69"/>
                  </a:cubicBezTo>
                  <a:cubicBezTo>
                    <a:pt x="25" y="69"/>
                    <a:pt x="26" y="69"/>
                    <a:pt x="26" y="70"/>
                  </a:cubicBezTo>
                  <a:cubicBezTo>
                    <a:pt x="26" y="70"/>
                    <a:pt x="26" y="70"/>
                    <a:pt x="26" y="70"/>
                  </a:cubicBezTo>
                  <a:cubicBezTo>
                    <a:pt x="26" y="70"/>
                    <a:pt x="26" y="70"/>
                    <a:pt x="26" y="70"/>
                  </a:cubicBezTo>
                  <a:cubicBezTo>
                    <a:pt x="26" y="70"/>
                    <a:pt x="26" y="70"/>
                    <a:pt x="26" y="70"/>
                  </a:cubicBezTo>
                  <a:cubicBezTo>
                    <a:pt x="26" y="70"/>
                    <a:pt x="26" y="70"/>
                    <a:pt x="25" y="70"/>
                  </a:cubicBezTo>
                  <a:cubicBezTo>
                    <a:pt x="25" y="69"/>
                    <a:pt x="25" y="69"/>
                    <a:pt x="25" y="69"/>
                  </a:cubicBezTo>
                  <a:cubicBezTo>
                    <a:pt x="25" y="70"/>
                    <a:pt x="25" y="69"/>
                    <a:pt x="25" y="69"/>
                  </a:cubicBezTo>
                  <a:cubicBezTo>
                    <a:pt x="25" y="69"/>
                    <a:pt x="25" y="69"/>
                    <a:pt x="25" y="69"/>
                  </a:cubicBezTo>
                  <a:cubicBezTo>
                    <a:pt x="25" y="69"/>
                    <a:pt x="24" y="69"/>
                    <a:pt x="24" y="69"/>
                  </a:cubicBezTo>
                  <a:cubicBezTo>
                    <a:pt x="24" y="69"/>
                    <a:pt x="24" y="69"/>
                    <a:pt x="24" y="69"/>
                  </a:cubicBezTo>
                  <a:cubicBezTo>
                    <a:pt x="24" y="69"/>
                    <a:pt x="24" y="69"/>
                    <a:pt x="24" y="69"/>
                  </a:cubicBezTo>
                  <a:cubicBezTo>
                    <a:pt x="24" y="69"/>
                    <a:pt x="24" y="69"/>
                    <a:pt x="24" y="69"/>
                  </a:cubicBezTo>
                  <a:cubicBezTo>
                    <a:pt x="23" y="69"/>
                    <a:pt x="23" y="69"/>
                    <a:pt x="23" y="69"/>
                  </a:cubicBezTo>
                  <a:cubicBezTo>
                    <a:pt x="23" y="69"/>
                    <a:pt x="23" y="69"/>
                    <a:pt x="23" y="69"/>
                  </a:cubicBezTo>
                  <a:cubicBezTo>
                    <a:pt x="23" y="69"/>
                    <a:pt x="23" y="69"/>
                    <a:pt x="23" y="69"/>
                  </a:cubicBezTo>
                  <a:cubicBezTo>
                    <a:pt x="23" y="69"/>
                    <a:pt x="23" y="69"/>
                    <a:pt x="23" y="69"/>
                  </a:cubicBezTo>
                  <a:cubicBezTo>
                    <a:pt x="22" y="69"/>
                    <a:pt x="22" y="69"/>
                    <a:pt x="22" y="69"/>
                  </a:cubicBezTo>
                  <a:cubicBezTo>
                    <a:pt x="22" y="69"/>
                    <a:pt x="22" y="69"/>
                    <a:pt x="22" y="69"/>
                  </a:cubicBezTo>
                  <a:cubicBezTo>
                    <a:pt x="22" y="69"/>
                    <a:pt x="22" y="69"/>
                    <a:pt x="22" y="69"/>
                  </a:cubicBezTo>
                  <a:cubicBezTo>
                    <a:pt x="22" y="69"/>
                    <a:pt x="22" y="69"/>
                    <a:pt x="22" y="69"/>
                  </a:cubicBezTo>
                  <a:cubicBezTo>
                    <a:pt x="22" y="69"/>
                    <a:pt x="22" y="69"/>
                    <a:pt x="22" y="69"/>
                  </a:cubicBezTo>
                  <a:cubicBezTo>
                    <a:pt x="21" y="69"/>
                    <a:pt x="21" y="69"/>
                    <a:pt x="21" y="69"/>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0" y="68"/>
                    <a:pt x="20" y="68"/>
                    <a:pt x="20" y="68"/>
                  </a:cubicBezTo>
                  <a:cubicBezTo>
                    <a:pt x="20" y="69"/>
                    <a:pt x="20" y="69"/>
                    <a:pt x="20" y="69"/>
                  </a:cubicBezTo>
                  <a:cubicBezTo>
                    <a:pt x="20" y="69"/>
                    <a:pt x="20" y="69"/>
                    <a:pt x="20" y="69"/>
                  </a:cubicBezTo>
                  <a:cubicBezTo>
                    <a:pt x="20" y="69"/>
                    <a:pt x="20" y="69"/>
                    <a:pt x="20" y="69"/>
                  </a:cubicBezTo>
                  <a:cubicBezTo>
                    <a:pt x="20" y="69"/>
                    <a:pt x="20" y="69"/>
                    <a:pt x="20" y="69"/>
                  </a:cubicBezTo>
                  <a:cubicBezTo>
                    <a:pt x="20" y="69"/>
                    <a:pt x="20" y="69"/>
                    <a:pt x="20" y="69"/>
                  </a:cubicBezTo>
                  <a:cubicBezTo>
                    <a:pt x="20" y="69"/>
                    <a:pt x="20" y="69"/>
                    <a:pt x="20" y="69"/>
                  </a:cubicBezTo>
                  <a:cubicBezTo>
                    <a:pt x="20" y="70"/>
                    <a:pt x="20" y="70"/>
                    <a:pt x="20" y="70"/>
                  </a:cubicBezTo>
                  <a:cubicBezTo>
                    <a:pt x="20" y="70"/>
                    <a:pt x="20" y="70"/>
                    <a:pt x="20" y="70"/>
                  </a:cubicBezTo>
                  <a:cubicBezTo>
                    <a:pt x="19" y="70"/>
                    <a:pt x="19" y="70"/>
                    <a:pt x="19" y="70"/>
                  </a:cubicBezTo>
                  <a:cubicBezTo>
                    <a:pt x="19" y="70"/>
                    <a:pt x="19" y="70"/>
                    <a:pt x="19" y="70"/>
                  </a:cubicBezTo>
                  <a:cubicBezTo>
                    <a:pt x="19" y="70"/>
                    <a:pt x="19" y="70"/>
                    <a:pt x="19" y="70"/>
                  </a:cubicBezTo>
                  <a:cubicBezTo>
                    <a:pt x="19" y="70"/>
                    <a:pt x="19" y="70"/>
                    <a:pt x="19" y="70"/>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2"/>
                    <a:pt x="19" y="72"/>
                    <a:pt x="19" y="72"/>
                  </a:cubicBezTo>
                  <a:cubicBezTo>
                    <a:pt x="20" y="72"/>
                    <a:pt x="20" y="72"/>
                    <a:pt x="20" y="72"/>
                  </a:cubicBezTo>
                  <a:cubicBezTo>
                    <a:pt x="20" y="72"/>
                    <a:pt x="20" y="72"/>
                    <a:pt x="20" y="72"/>
                  </a:cubicBezTo>
                  <a:cubicBezTo>
                    <a:pt x="20" y="73"/>
                    <a:pt x="20" y="73"/>
                    <a:pt x="20" y="73"/>
                  </a:cubicBezTo>
                  <a:cubicBezTo>
                    <a:pt x="20" y="73"/>
                    <a:pt x="20" y="73"/>
                    <a:pt x="20" y="73"/>
                  </a:cubicBezTo>
                  <a:cubicBezTo>
                    <a:pt x="20" y="73"/>
                    <a:pt x="20" y="73"/>
                    <a:pt x="20" y="73"/>
                  </a:cubicBezTo>
                  <a:cubicBezTo>
                    <a:pt x="20" y="73"/>
                    <a:pt x="20" y="74"/>
                    <a:pt x="20" y="74"/>
                  </a:cubicBezTo>
                  <a:cubicBezTo>
                    <a:pt x="20" y="74"/>
                    <a:pt x="20" y="74"/>
                    <a:pt x="20" y="74"/>
                  </a:cubicBezTo>
                  <a:cubicBezTo>
                    <a:pt x="20" y="74"/>
                    <a:pt x="20" y="74"/>
                    <a:pt x="20" y="74"/>
                  </a:cubicBezTo>
                  <a:cubicBezTo>
                    <a:pt x="20" y="74"/>
                    <a:pt x="20" y="74"/>
                    <a:pt x="20" y="74"/>
                  </a:cubicBezTo>
                  <a:cubicBezTo>
                    <a:pt x="19" y="74"/>
                    <a:pt x="19" y="74"/>
                    <a:pt x="19" y="74"/>
                  </a:cubicBezTo>
                  <a:cubicBezTo>
                    <a:pt x="19" y="75"/>
                    <a:pt x="19" y="75"/>
                    <a:pt x="19" y="75"/>
                  </a:cubicBezTo>
                  <a:cubicBezTo>
                    <a:pt x="19" y="75"/>
                    <a:pt x="19" y="75"/>
                    <a:pt x="20" y="75"/>
                  </a:cubicBezTo>
                  <a:cubicBezTo>
                    <a:pt x="20" y="75"/>
                    <a:pt x="20" y="75"/>
                    <a:pt x="20" y="75"/>
                  </a:cubicBezTo>
                  <a:cubicBezTo>
                    <a:pt x="20" y="76"/>
                    <a:pt x="20" y="76"/>
                    <a:pt x="20" y="76"/>
                  </a:cubicBezTo>
                  <a:cubicBezTo>
                    <a:pt x="20" y="76"/>
                    <a:pt x="20" y="76"/>
                    <a:pt x="20" y="76"/>
                  </a:cubicBezTo>
                  <a:cubicBezTo>
                    <a:pt x="20" y="76"/>
                    <a:pt x="20" y="76"/>
                    <a:pt x="20" y="76"/>
                  </a:cubicBezTo>
                  <a:cubicBezTo>
                    <a:pt x="20" y="76"/>
                    <a:pt x="20" y="76"/>
                    <a:pt x="20" y="76"/>
                  </a:cubicBezTo>
                  <a:cubicBezTo>
                    <a:pt x="20" y="76"/>
                    <a:pt x="20" y="76"/>
                    <a:pt x="20" y="77"/>
                  </a:cubicBezTo>
                  <a:cubicBezTo>
                    <a:pt x="20" y="77"/>
                    <a:pt x="20" y="77"/>
                    <a:pt x="20" y="77"/>
                  </a:cubicBezTo>
                  <a:cubicBezTo>
                    <a:pt x="20" y="77"/>
                    <a:pt x="21" y="76"/>
                    <a:pt x="21" y="77"/>
                  </a:cubicBezTo>
                  <a:cubicBezTo>
                    <a:pt x="21" y="77"/>
                    <a:pt x="21" y="77"/>
                    <a:pt x="21" y="77"/>
                  </a:cubicBezTo>
                  <a:cubicBezTo>
                    <a:pt x="21" y="77"/>
                    <a:pt x="21" y="77"/>
                    <a:pt x="21" y="77"/>
                  </a:cubicBezTo>
                  <a:cubicBezTo>
                    <a:pt x="21" y="77"/>
                    <a:pt x="21" y="77"/>
                    <a:pt x="21" y="77"/>
                  </a:cubicBezTo>
                  <a:cubicBezTo>
                    <a:pt x="21" y="77"/>
                    <a:pt x="21" y="77"/>
                    <a:pt x="21" y="77"/>
                  </a:cubicBezTo>
                  <a:cubicBezTo>
                    <a:pt x="21" y="77"/>
                    <a:pt x="21" y="77"/>
                    <a:pt x="21" y="77"/>
                  </a:cubicBezTo>
                  <a:cubicBezTo>
                    <a:pt x="22" y="77"/>
                    <a:pt x="22" y="77"/>
                    <a:pt x="22" y="78"/>
                  </a:cubicBezTo>
                  <a:cubicBezTo>
                    <a:pt x="22" y="78"/>
                    <a:pt x="22" y="78"/>
                    <a:pt x="22" y="78"/>
                  </a:cubicBezTo>
                  <a:cubicBezTo>
                    <a:pt x="22" y="78"/>
                    <a:pt x="22" y="78"/>
                    <a:pt x="22" y="78"/>
                  </a:cubicBezTo>
                  <a:cubicBezTo>
                    <a:pt x="23" y="78"/>
                    <a:pt x="23" y="78"/>
                    <a:pt x="23" y="78"/>
                  </a:cubicBezTo>
                  <a:cubicBezTo>
                    <a:pt x="23" y="78"/>
                    <a:pt x="23" y="78"/>
                    <a:pt x="23" y="78"/>
                  </a:cubicBezTo>
                  <a:cubicBezTo>
                    <a:pt x="23" y="78"/>
                    <a:pt x="23" y="78"/>
                    <a:pt x="23" y="78"/>
                  </a:cubicBezTo>
                  <a:cubicBezTo>
                    <a:pt x="23" y="78"/>
                    <a:pt x="23" y="79"/>
                    <a:pt x="23" y="79"/>
                  </a:cubicBezTo>
                  <a:cubicBezTo>
                    <a:pt x="23" y="79"/>
                    <a:pt x="23" y="79"/>
                    <a:pt x="23" y="79"/>
                  </a:cubicBezTo>
                  <a:cubicBezTo>
                    <a:pt x="23" y="79"/>
                    <a:pt x="23" y="79"/>
                    <a:pt x="23"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3" y="79"/>
                  </a:cubicBezTo>
                  <a:cubicBezTo>
                    <a:pt x="23" y="79"/>
                    <a:pt x="23" y="79"/>
                    <a:pt x="23" y="79"/>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1"/>
                    <a:pt x="23" y="81"/>
                  </a:cubicBezTo>
                  <a:cubicBezTo>
                    <a:pt x="23" y="81"/>
                    <a:pt x="23" y="81"/>
                    <a:pt x="23" y="81"/>
                  </a:cubicBezTo>
                  <a:cubicBezTo>
                    <a:pt x="23" y="81"/>
                    <a:pt x="23" y="81"/>
                    <a:pt x="23" y="81"/>
                  </a:cubicBezTo>
                  <a:cubicBezTo>
                    <a:pt x="23" y="81"/>
                    <a:pt x="23" y="81"/>
                    <a:pt x="23" y="81"/>
                  </a:cubicBezTo>
                  <a:cubicBezTo>
                    <a:pt x="23" y="81"/>
                    <a:pt x="23" y="81"/>
                    <a:pt x="23" y="81"/>
                  </a:cubicBezTo>
                  <a:cubicBezTo>
                    <a:pt x="23" y="81"/>
                    <a:pt x="23" y="81"/>
                    <a:pt x="23" y="81"/>
                  </a:cubicBezTo>
                  <a:cubicBezTo>
                    <a:pt x="23" y="82"/>
                    <a:pt x="23" y="82"/>
                    <a:pt x="23" y="82"/>
                  </a:cubicBezTo>
                  <a:cubicBezTo>
                    <a:pt x="23"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1" y="82"/>
                    <a:pt x="21" y="82"/>
                  </a:cubicBezTo>
                  <a:cubicBezTo>
                    <a:pt x="21" y="82"/>
                    <a:pt x="21" y="82"/>
                    <a:pt x="21" y="82"/>
                  </a:cubicBezTo>
                  <a:cubicBezTo>
                    <a:pt x="21" y="82"/>
                    <a:pt x="21" y="82"/>
                    <a:pt x="21" y="82"/>
                  </a:cubicBezTo>
                  <a:cubicBezTo>
                    <a:pt x="21" y="82"/>
                    <a:pt x="21" y="82"/>
                    <a:pt x="21" y="82"/>
                  </a:cubicBezTo>
                  <a:cubicBezTo>
                    <a:pt x="21" y="82"/>
                    <a:pt x="21" y="82"/>
                    <a:pt x="21" y="82"/>
                  </a:cubicBezTo>
                  <a:cubicBezTo>
                    <a:pt x="21" y="82"/>
                    <a:pt x="21" y="82"/>
                    <a:pt x="21" y="82"/>
                  </a:cubicBezTo>
                  <a:cubicBezTo>
                    <a:pt x="21" y="82"/>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4"/>
                    <a:pt x="21" y="84"/>
                  </a:cubicBezTo>
                  <a:cubicBezTo>
                    <a:pt x="21" y="84"/>
                    <a:pt x="21" y="84"/>
                    <a:pt x="21" y="84"/>
                  </a:cubicBezTo>
                  <a:cubicBezTo>
                    <a:pt x="21" y="84"/>
                    <a:pt x="21" y="84"/>
                    <a:pt x="21"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6"/>
                    <a:pt x="20" y="86"/>
                    <a:pt x="20" y="86"/>
                  </a:cubicBezTo>
                  <a:cubicBezTo>
                    <a:pt x="20" y="86"/>
                    <a:pt x="20" y="86"/>
                    <a:pt x="20" y="86"/>
                  </a:cubicBezTo>
                  <a:cubicBezTo>
                    <a:pt x="20" y="86"/>
                    <a:pt x="20" y="86"/>
                    <a:pt x="20" y="86"/>
                  </a:cubicBezTo>
                  <a:cubicBezTo>
                    <a:pt x="20" y="86"/>
                    <a:pt x="20" y="86"/>
                    <a:pt x="20" y="86"/>
                  </a:cubicBezTo>
                  <a:cubicBezTo>
                    <a:pt x="19" y="86"/>
                    <a:pt x="19" y="86"/>
                    <a:pt x="19" y="86"/>
                  </a:cubicBezTo>
                  <a:cubicBezTo>
                    <a:pt x="19" y="86"/>
                    <a:pt x="19" y="86"/>
                    <a:pt x="19" y="86"/>
                  </a:cubicBezTo>
                  <a:cubicBezTo>
                    <a:pt x="19" y="86"/>
                    <a:pt x="19" y="86"/>
                    <a:pt x="19" y="86"/>
                  </a:cubicBezTo>
                  <a:cubicBezTo>
                    <a:pt x="19" y="86"/>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8"/>
                    <a:pt x="19" y="88"/>
                  </a:cubicBezTo>
                  <a:cubicBezTo>
                    <a:pt x="19" y="88"/>
                    <a:pt x="19" y="88"/>
                    <a:pt x="18" y="88"/>
                  </a:cubicBezTo>
                  <a:cubicBezTo>
                    <a:pt x="18" y="88"/>
                    <a:pt x="18" y="88"/>
                    <a:pt x="18" y="88"/>
                  </a:cubicBezTo>
                  <a:cubicBezTo>
                    <a:pt x="18" y="88"/>
                    <a:pt x="18" y="88"/>
                    <a:pt x="18" y="88"/>
                  </a:cubicBezTo>
                  <a:cubicBezTo>
                    <a:pt x="18" y="88"/>
                    <a:pt x="18" y="88"/>
                    <a:pt x="18" y="88"/>
                  </a:cubicBezTo>
                  <a:cubicBezTo>
                    <a:pt x="18" y="88"/>
                    <a:pt x="18" y="88"/>
                    <a:pt x="18" y="88"/>
                  </a:cubicBezTo>
                  <a:cubicBezTo>
                    <a:pt x="18" y="88"/>
                    <a:pt x="18" y="88"/>
                    <a:pt x="18" y="88"/>
                  </a:cubicBezTo>
                  <a:cubicBezTo>
                    <a:pt x="18" y="89"/>
                    <a:pt x="18" y="89"/>
                    <a:pt x="18" y="89"/>
                  </a:cubicBezTo>
                  <a:cubicBezTo>
                    <a:pt x="18" y="89"/>
                    <a:pt x="18" y="89"/>
                    <a:pt x="18" y="89"/>
                  </a:cubicBezTo>
                  <a:cubicBezTo>
                    <a:pt x="18" y="89"/>
                    <a:pt x="18" y="89"/>
                    <a:pt x="18" y="89"/>
                  </a:cubicBezTo>
                  <a:cubicBezTo>
                    <a:pt x="18" y="89"/>
                    <a:pt x="18" y="89"/>
                    <a:pt x="18" y="89"/>
                  </a:cubicBezTo>
                  <a:cubicBezTo>
                    <a:pt x="18" y="89"/>
                    <a:pt x="17" y="89"/>
                    <a:pt x="17" y="89"/>
                  </a:cubicBezTo>
                  <a:cubicBezTo>
                    <a:pt x="17" y="89"/>
                    <a:pt x="17" y="89"/>
                    <a:pt x="17" y="89"/>
                  </a:cubicBezTo>
                  <a:cubicBezTo>
                    <a:pt x="17" y="89"/>
                    <a:pt x="17" y="89"/>
                    <a:pt x="17" y="89"/>
                  </a:cubicBezTo>
                  <a:cubicBezTo>
                    <a:pt x="17" y="89"/>
                    <a:pt x="17" y="89"/>
                    <a:pt x="17" y="89"/>
                  </a:cubicBezTo>
                  <a:cubicBezTo>
                    <a:pt x="17" y="89"/>
                    <a:pt x="17" y="89"/>
                    <a:pt x="17" y="89"/>
                  </a:cubicBezTo>
                  <a:cubicBezTo>
                    <a:pt x="17" y="89"/>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1"/>
                    <a:pt x="17" y="91"/>
                    <a:pt x="17" y="91"/>
                  </a:cubicBezTo>
                  <a:cubicBezTo>
                    <a:pt x="16" y="91"/>
                    <a:pt x="16" y="91"/>
                    <a:pt x="16" y="91"/>
                  </a:cubicBezTo>
                  <a:cubicBezTo>
                    <a:pt x="16" y="91"/>
                    <a:pt x="16" y="91"/>
                    <a:pt x="16" y="91"/>
                  </a:cubicBezTo>
                  <a:cubicBezTo>
                    <a:pt x="16" y="92"/>
                    <a:pt x="16" y="92"/>
                    <a:pt x="16" y="92"/>
                  </a:cubicBezTo>
                  <a:cubicBezTo>
                    <a:pt x="16" y="92"/>
                    <a:pt x="16" y="92"/>
                    <a:pt x="16" y="92"/>
                  </a:cubicBezTo>
                  <a:cubicBezTo>
                    <a:pt x="16" y="92"/>
                    <a:pt x="16" y="92"/>
                    <a:pt x="16" y="92"/>
                  </a:cubicBezTo>
                  <a:cubicBezTo>
                    <a:pt x="16" y="92"/>
                    <a:pt x="16" y="92"/>
                    <a:pt x="16" y="92"/>
                  </a:cubicBezTo>
                  <a:cubicBezTo>
                    <a:pt x="16" y="92"/>
                    <a:pt x="16" y="93"/>
                    <a:pt x="16" y="93"/>
                  </a:cubicBezTo>
                  <a:cubicBezTo>
                    <a:pt x="16" y="93"/>
                    <a:pt x="16" y="93"/>
                    <a:pt x="16" y="93"/>
                  </a:cubicBezTo>
                  <a:cubicBezTo>
                    <a:pt x="16" y="93"/>
                    <a:pt x="16" y="93"/>
                    <a:pt x="16" y="93"/>
                  </a:cubicBezTo>
                  <a:cubicBezTo>
                    <a:pt x="16" y="93"/>
                    <a:pt x="17" y="93"/>
                    <a:pt x="17" y="93"/>
                  </a:cubicBezTo>
                  <a:cubicBezTo>
                    <a:pt x="17" y="93"/>
                    <a:pt x="17" y="93"/>
                    <a:pt x="17" y="93"/>
                  </a:cubicBezTo>
                  <a:cubicBezTo>
                    <a:pt x="17" y="93"/>
                    <a:pt x="17" y="94"/>
                    <a:pt x="17" y="94"/>
                  </a:cubicBezTo>
                  <a:cubicBezTo>
                    <a:pt x="17" y="94"/>
                    <a:pt x="17" y="94"/>
                    <a:pt x="17" y="94"/>
                  </a:cubicBezTo>
                  <a:cubicBezTo>
                    <a:pt x="17" y="94"/>
                    <a:pt x="17" y="94"/>
                    <a:pt x="17" y="94"/>
                  </a:cubicBezTo>
                  <a:cubicBezTo>
                    <a:pt x="17" y="94"/>
                    <a:pt x="17" y="94"/>
                    <a:pt x="17" y="94"/>
                  </a:cubicBezTo>
                  <a:cubicBezTo>
                    <a:pt x="17" y="94"/>
                    <a:pt x="17" y="94"/>
                    <a:pt x="17" y="94"/>
                  </a:cubicBezTo>
                  <a:cubicBezTo>
                    <a:pt x="17" y="94"/>
                    <a:pt x="17" y="95"/>
                    <a:pt x="17" y="95"/>
                  </a:cubicBezTo>
                  <a:cubicBezTo>
                    <a:pt x="17" y="95"/>
                    <a:pt x="17" y="95"/>
                    <a:pt x="17" y="95"/>
                  </a:cubicBezTo>
                  <a:cubicBezTo>
                    <a:pt x="17" y="95"/>
                    <a:pt x="17" y="95"/>
                    <a:pt x="16" y="95"/>
                  </a:cubicBezTo>
                  <a:cubicBezTo>
                    <a:pt x="16" y="95"/>
                    <a:pt x="16" y="95"/>
                    <a:pt x="16" y="95"/>
                  </a:cubicBezTo>
                  <a:cubicBezTo>
                    <a:pt x="16" y="95"/>
                    <a:pt x="16" y="95"/>
                    <a:pt x="16" y="95"/>
                  </a:cubicBezTo>
                  <a:cubicBezTo>
                    <a:pt x="16" y="94"/>
                    <a:pt x="16" y="94"/>
                    <a:pt x="16" y="94"/>
                  </a:cubicBezTo>
                  <a:cubicBezTo>
                    <a:pt x="16" y="94"/>
                    <a:pt x="16" y="94"/>
                    <a:pt x="16" y="94"/>
                  </a:cubicBezTo>
                  <a:cubicBezTo>
                    <a:pt x="16" y="94"/>
                    <a:pt x="16" y="94"/>
                    <a:pt x="16" y="94"/>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2"/>
                    <a:pt x="16" y="92"/>
                  </a:cubicBezTo>
                  <a:cubicBezTo>
                    <a:pt x="16" y="92"/>
                    <a:pt x="16" y="92"/>
                    <a:pt x="16" y="92"/>
                  </a:cubicBezTo>
                  <a:cubicBezTo>
                    <a:pt x="16" y="92"/>
                    <a:pt x="15" y="92"/>
                    <a:pt x="15" y="92"/>
                  </a:cubicBezTo>
                  <a:cubicBezTo>
                    <a:pt x="15" y="92"/>
                    <a:pt x="15" y="92"/>
                    <a:pt x="15" y="92"/>
                  </a:cubicBezTo>
                  <a:cubicBezTo>
                    <a:pt x="15" y="92"/>
                    <a:pt x="15" y="92"/>
                    <a:pt x="15" y="92"/>
                  </a:cubicBezTo>
                  <a:cubicBezTo>
                    <a:pt x="15" y="92"/>
                    <a:pt x="15" y="92"/>
                    <a:pt x="15" y="92"/>
                  </a:cubicBezTo>
                  <a:cubicBezTo>
                    <a:pt x="14" y="93"/>
                    <a:pt x="14" y="93"/>
                    <a:pt x="14" y="93"/>
                  </a:cubicBezTo>
                  <a:cubicBezTo>
                    <a:pt x="14" y="93"/>
                    <a:pt x="14" y="93"/>
                    <a:pt x="14" y="93"/>
                  </a:cubicBezTo>
                  <a:cubicBezTo>
                    <a:pt x="14" y="93"/>
                    <a:pt x="14" y="93"/>
                    <a:pt x="14" y="93"/>
                  </a:cubicBezTo>
                  <a:cubicBezTo>
                    <a:pt x="14" y="93"/>
                    <a:pt x="14" y="93"/>
                    <a:pt x="14" y="93"/>
                  </a:cubicBezTo>
                  <a:cubicBezTo>
                    <a:pt x="14" y="93"/>
                    <a:pt x="14" y="94"/>
                    <a:pt x="14" y="94"/>
                  </a:cubicBezTo>
                  <a:cubicBezTo>
                    <a:pt x="14" y="94"/>
                    <a:pt x="14" y="94"/>
                    <a:pt x="14" y="94"/>
                  </a:cubicBezTo>
                  <a:cubicBezTo>
                    <a:pt x="14" y="94"/>
                    <a:pt x="14" y="94"/>
                    <a:pt x="14" y="95"/>
                  </a:cubicBezTo>
                  <a:cubicBezTo>
                    <a:pt x="14" y="95"/>
                    <a:pt x="14" y="95"/>
                    <a:pt x="14" y="95"/>
                  </a:cubicBezTo>
                  <a:cubicBezTo>
                    <a:pt x="14" y="95"/>
                    <a:pt x="14" y="95"/>
                    <a:pt x="14" y="95"/>
                  </a:cubicBezTo>
                  <a:cubicBezTo>
                    <a:pt x="15" y="95"/>
                    <a:pt x="15" y="95"/>
                    <a:pt x="15" y="96"/>
                  </a:cubicBezTo>
                  <a:cubicBezTo>
                    <a:pt x="15" y="96"/>
                    <a:pt x="15" y="96"/>
                    <a:pt x="15" y="96"/>
                  </a:cubicBezTo>
                  <a:cubicBezTo>
                    <a:pt x="15" y="96"/>
                    <a:pt x="15" y="96"/>
                    <a:pt x="15" y="96"/>
                  </a:cubicBezTo>
                  <a:cubicBezTo>
                    <a:pt x="15" y="96"/>
                    <a:pt x="15" y="96"/>
                    <a:pt x="15" y="96"/>
                  </a:cubicBezTo>
                  <a:cubicBezTo>
                    <a:pt x="15" y="97"/>
                    <a:pt x="15" y="97"/>
                    <a:pt x="15" y="97"/>
                  </a:cubicBezTo>
                  <a:cubicBezTo>
                    <a:pt x="15" y="97"/>
                    <a:pt x="15" y="97"/>
                    <a:pt x="15" y="97"/>
                  </a:cubicBezTo>
                  <a:cubicBezTo>
                    <a:pt x="15" y="97"/>
                    <a:pt x="15" y="97"/>
                    <a:pt x="15" y="97"/>
                  </a:cubicBezTo>
                  <a:cubicBezTo>
                    <a:pt x="15" y="97"/>
                    <a:pt x="16" y="97"/>
                    <a:pt x="16" y="97"/>
                  </a:cubicBezTo>
                  <a:cubicBezTo>
                    <a:pt x="16" y="97"/>
                    <a:pt x="16" y="97"/>
                    <a:pt x="16" y="97"/>
                  </a:cubicBezTo>
                  <a:cubicBezTo>
                    <a:pt x="16" y="97"/>
                    <a:pt x="16" y="98"/>
                    <a:pt x="16" y="98"/>
                  </a:cubicBezTo>
                  <a:cubicBezTo>
                    <a:pt x="16" y="98"/>
                    <a:pt x="16" y="98"/>
                    <a:pt x="16" y="98"/>
                  </a:cubicBezTo>
                  <a:cubicBezTo>
                    <a:pt x="16" y="98"/>
                    <a:pt x="16" y="98"/>
                    <a:pt x="16" y="98"/>
                  </a:cubicBezTo>
                  <a:cubicBezTo>
                    <a:pt x="16" y="98"/>
                    <a:pt x="16" y="98"/>
                    <a:pt x="16" y="98"/>
                  </a:cubicBezTo>
                  <a:cubicBezTo>
                    <a:pt x="17" y="98"/>
                    <a:pt x="17" y="98"/>
                    <a:pt x="17" y="98"/>
                  </a:cubicBezTo>
                  <a:cubicBezTo>
                    <a:pt x="17" y="98"/>
                    <a:pt x="17" y="98"/>
                    <a:pt x="17" y="98"/>
                  </a:cubicBezTo>
                  <a:cubicBezTo>
                    <a:pt x="17" y="98"/>
                    <a:pt x="17" y="98"/>
                    <a:pt x="17" y="98"/>
                  </a:cubicBezTo>
                  <a:cubicBezTo>
                    <a:pt x="17" y="98"/>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100"/>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9" y="102"/>
                    <a:pt x="19" y="102"/>
                    <a:pt x="19" y="102"/>
                  </a:cubicBezTo>
                  <a:cubicBezTo>
                    <a:pt x="19" y="102"/>
                    <a:pt x="19" y="102"/>
                    <a:pt x="19" y="102"/>
                  </a:cubicBezTo>
                  <a:cubicBezTo>
                    <a:pt x="18" y="102"/>
                    <a:pt x="18" y="102"/>
                    <a:pt x="18" y="102"/>
                  </a:cubicBezTo>
                  <a:cubicBezTo>
                    <a:pt x="18" y="102"/>
                    <a:pt x="18" y="102"/>
                    <a:pt x="18" y="102"/>
                  </a:cubicBezTo>
                  <a:cubicBezTo>
                    <a:pt x="18" y="101"/>
                    <a:pt x="18" y="101"/>
                    <a:pt x="18" y="101"/>
                  </a:cubicBezTo>
                  <a:cubicBezTo>
                    <a:pt x="18" y="101"/>
                    <a:pt x="18" y="101"/>
                    <a:pt x="18" y="101"/>
                  </a:cubicBezTo>
                  <a:cubicBezTo>
                    <a:pt x="19" y="101"/>
                    <a:pt x="19" y="101"/>
                    <a:pt x="19" y="101"/>
                  </a:cubicBezTo>
                  <a:cubicBezTo>
                    <a:pt x="19" y="101"/>
                    <a:pt x="19" y="101"/>
                    <a:pt x="19" y="101"/>
                  </a:cubicBezTo>
                  <a:cubicBezTo>
                    <a:pt x="18" y="101"/>
                    <a:pt x="18" y="101"/>
                    <a:pt x="18" y="101"/>
                  </a:cubicBezTo>
                  <a:cubicBezTo>
                    <a:pt x="18" y="101"/>
                    <a:pt x="18" y="101"/>
                    <a:pt x="18" y="100"/>
                  </a:cubicBezTo>
                  <a:cubicBezTo>
                    <a:pt x="18" y="100"/>
                    <a:pt x="18" y="100"/>
                    <a:pt x="18" y="100"/>
                  </a:cubicBezTo>
                  <a:cubicBezTo>
                    <a:pt x="18" y="100"/>
                    <a:pt x="18" y="100"/>
                    <a:pt x="18" y="100"/>
                  </a:cubicBezTo>
                  <a:cubicBezTo>
                    <a:pt x="18" y="100"/>
                    <a:pt x="18" y="100"/>
                    <a:pt x="18" y="100"/>
                  </a:cubicBezTo>
                  <a:cubicBezTo>
                    <a:pt x="18" y="100"/>
                    <a:pt x="18" y="100"/>
                    <a:pt x="18" y="100"/>
                  </a:cubicBezTo>
                  <a:cubicBezTo>
                    <a:pt x="18" y="99"/>
                    <a:pt x="18" y="99"/>
                    <a:pt x="18" y="99"/>
                  </a:cubicBezTo>
                  <a:cubicBezTo>
                    <a:pt x="18" y="99"/>
                    <a:pt x="18" y="99"/>
                    <a:pt x="18" y="99"/>
                  </a:cubicBezTo>
                  <a:cubicBezTo>
                    <a:pt x="18" y="99"/>
                    <a:pt x="18" y="99"/>
                    <a:pt x="18" y="99"/>
                  </a:cubicBezTo>
                  <a:cubicBezTo>
                    <a:pt x="18" y="99"/>
                    <a:pt x="18" y="99"/>
                    <a:pt x="18" y="99"/>
                  </a:cubicBezTo>
                  <a:cubicBezTo>
                    <a:pt x="18" y="99"/>
                    <a:pt x="18" y="99"/>
                    <a:pt x="18" y="99"/>
                  </a:cubicBezTo>
                  <a:cubicBezTo>
                    <a:pt x="18" y="99"/>
                    <a:pt x="18" y="98"/>
                    <a:pt x="18" y="98"/>
                  </a:cubicBezTo>
                  <a:cubicBezTo>
                    <a:pt x="18" y="98"/>
                    <a:pt x="18" y="98"/>
                    <a:pt x="18" y="98"/>
                  </a:cubicBezTo>
                  <a:cubicBezTo>
                    <a:pt x="18" y="98"/>
                    <a:pt x="18" y="98"/>
                    <a:pt x="18" y="98"/>
                  </a:cubicBezTo>
                  <a:cubicBezTo>
                    <a:pt x="18" y="98"/>
                    <a:pt x="18" y="98"/>
                    <a:pt x="17" y="98"/>
                  </a:cubicBezTo>
                  <a:cubicBezTo>
                    <a:pt x="17" y="98"/>
                    <a:pt x="17" y="98"/>
                    <a:pt x="17" y="97"/>
                  </a:cubicBezTo>
                  <a:cubicBezTo>
                    <a:pt x="17" y="97"/>
                    <a:pt x="17" y="97"/>
                    <a:pt x="18" y="97"/>
                  </a:cubicBezTo>
                  <a:cubicBezTo>
                    <a:pt x="18" y="97"/>
                    <a:pt x="18" y="97"/>
                    <a:pt x="18" y="97"/>
                  </a:cubicBezTo>
                  <a:cubicBezTo>
                    <a:pt x="18" y="97"/>
                    <a:pt x="18" y="97"/>
                    <a:pt x="18" y="97"/>
                  </a:cubicBezTo>
                  <a:cubicBezTo>
                    <a:pt x="18" y="97"/>
                    <a:pt x="18" y="97"/>
                    <a:pt x="18" y="97"/>
                  </a:cubicBezTo>
                  <a:cubicBezTo>
                    <a:pt x="18" y="97"/>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20" y="96"/>
                  </a:cubicBezTo>
                  <a:cubicBezTo>
                    <a:pt x="20" y="96"/>
                    <a:pt x="20" y="96"/>
                    <a:pt x="20" y="96"/>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1" y="97"/>
                    <a:pt x="21" y="97"/>
                  </a:cubicBezTo>
                  <a:cubicBezTo>
                    <a:pt x="21" y="97"/>
                    <a:pt x="21" y="97"/>
                    <a:pt x="21" y="97"/>
                  </a:cubicBezTo>
                  <a:cubicBezTo>
                    <a:pt x="21" y="98"/>
                    <a:pt x="21" y="98"/>
                    <a:pt x="21" y="98"/>
                  </a:cubicBezTo>
                  <a:cubicBezTo>
                    <a:pt x="22" y="98"/>
                    <a:pt x="22" y="98"/>
                    <a:pt x="22" y="98"/>
                  </a:cubicBezTo>
                  <a:cubicBezTo>
                    <a:pt x="22" y="98"/>
                    <a:pt x="22" y="98"/>
                    <a:pt x="22" y="98"/>
                  </a:cubicBezTo>
                  <a:cubicBezTo>
                    <a:pt x="22" y="98"/>
                    <a:pt x="22" y="98"/>
                    <a:pt x="22" y="98"/>
                  </a:cubicBezTo>
                  <a:cubicBezTo>
                    <a:pt x="23" y="98"/>
                    <a:pt x="23" y="99"/>
                    <a:pt x="23" y="99"/>
                  </a:cubicBezTo>
                  <a:cubicBezTo>
                    <a:pt x="23" y="99"/>
                    <a:pt x="23" y="99"/>
                    <a:pt x="23" y="99"/>
                  </a:cubicBezTo>
                  <a:cubicBezTo>
                    <a:pt x="23" y="99"/>
                    <a:pt x="23" y="99"/>
                    <a:pt x="23" y="99"/>
                  </a:cubicBezTo>
                  <a:cubicBezTo>
                    <a:pt x="23" y="99"/>
                    <a:pt x="23" y="99"/>
                    <a:pt x="23" y="99"/>
                  </a:cubicBezTo>
                  <a:cubicBezTo>
                    <a:pt x="23" y="99"/>
                    <a:pt x="23" y="99"/>
                    <a:pt x="23" y="99"/>
                  </a:cubicBezTo>
                  <a:cubicBezTo>
                    <a:pt x="23" y="99"/>
                    <a:pt x="23" y="99"/>
                    <a:pt x="23" y="99"/>
                  </a:cubicBezTo>
                  <a:cubicBezTo>
                    <a:pt x="23" y="100"/>
                    <a:pt x="23" y="100"/>
                    <a:pt x="23" y="100"/>
                  </a:cubicBezTo>
                  <a:cubicBezTo>
                    <a:pt x="23" y="100"/>
                    <a:pt x="23" y="100"/>
                    <a:pt x="23" y="100"/>
                  </a:cubicBezTo>
                  <a:cubicBezTo>
                    <a:pt x="23" y="100"/>
                    <a:pt x="23" y="100"/>
                    <a:pt x="23" y="100"/>
                  </a:cubicBezTo>
                  <a:cubicBezTo>
                    <a:pt x="23" y="100"/>
                    <a:pt x="23" y="100"/>
                    <a:pt x="24" y="100"/>
                  </a:cubicBezTo>
                  <a:cubicBezTo>
                    <a:pt x="24" y="100"/>
                    <a:pt x="24" y="100"/>
                    <a:pt x="24" y="100"/>
                  </a:cubicBezTo>
                  <a:cubicBezTo>
                    <a:pt x="24" y="100"/>
                    <a:pt x="24" y="100"/>
                    <a:pt x="24" y="100"/>
                  </a:cubicBezTo>
                  <a:cubicBezTo>
                    <a:pt x="24" y="101"/>
                    <a:pt x="25" y="101"/>
                    <a:pt x="25" y="101"/>
                  </a:cubicBezTo>
                  <a:cubicBezTo>
                    <a:pt x="25" y="101"/>
                    <a:pt x="25" y="101"/>
                    <a:pt x="25" y="101"/>
                  </a:cubicBezTo>
                  <a:cubicBezTo>
                    <a:pt x="25" y="101"/>
                    <a:pt x="25" y="101"/>
                    <a:pt x="25" y="101"/>
                  </a:cubicBezTo>
                  <a:cubicBezTo>
                    <a:pt x="26" y="101"/>
                    <a:pt x="26" y="101"/>
                    <a:pt x="26" y="101"/>
                  </a:cubicBezTo>
                  <a:cubicBezTo>
                    <a:pt x="26" y="101"/>
                    <a:pt x="26" y="101"/>
                    <a:pt x="26" y="101"/>
                  </a:cubicBezTo>
                  <a:cubicBezTo>
                    <a:pt x="26" y="101"/>
                    <a:pt x="26" y="101"/>
                    <a:pt x="26" y="101"/>
                  </a:cubicBezTo>
                  <a:cubicBezTo>
                    <a:pt x="26" y="101"/>
                    <a:pt x="26" y="100"/>
                    <a:pt x="26" y="100"/>
                  </a:cubicBezTo>
                  <a:cubicBezTo>
                    <a:pt x="26" y="100"/>
                    <a:pt x="26" y="100"/>
                    <a:pt x="26" y="100"/>
                  </a:cubicBezTo>
                  <a:cubicBezTo>
                    <a:pt x="26" y="100"/>
                    <a:pt x="26" y="100"/>
                    <a:pt x="26" y="100"/>
                  </a:cubicBezTo>
                  <a:cubicBezTo>
                    <a:pt x="26" y="100"/>
                    <a:pt x="26" y="100"/>
                    <a:pt x="26" y="100"/>
                  </a:cubicBezTo>
                  <a:cubicBezTo>
                    <a:pt x="26" y="100"/>
                    <a:pt x="26" y="99"/>
                    <a:pt x="26" y="99"/>
                  </a:cubicBezTo>
                  <a:cubicBezTo>
                    <a:pt x="26" y="99"/>
                    <a:pt x="26" y="99"/>
                    <a:pt x="26" y="99"/>
                  </a:cubicBezTo>
                  <a:cubicBezTo>
                    <a:pt x="26" y="99"/>
                    <a:pt x="26" y="99"/>
                    <a:pt x="26" y="99"/>
                  </a:cubicBezTo>
                  <a:cubicBezTo>
                    <a:pt x="26" y="99"/>
                    <a:pt x="26" y="99"/>
                    <a:pt x="26" y="99"/>
                  </a:cubicBezTo>
                  <a:cubicBezTo>
                    <a:pt x="26" y="99"/>
                    <a:pt x="26" y="99"/>
                    <a:pt x="26" y="99"/>
                  </a:cubicBezTo>
                  <a:cubicBezTo>
                    <a:pt x="26" y="98"/>
                    <a:pt x="26" y="98"/>
                    <a:pt x="26" y="98"/>
                  </a:cubicBezTo>
                  <a:cubicBezTo>
                    <a:pt x="26" y="98"/>
                    <a:pt x="26" y="98"/>
                    <a:pt x="26" y="98"/>
                  </a:cubicBezTo>
                  <a:cubicBezTo>
                    <a:pt x="26" y="98"/>
                    <a:pt x="26" y="98"/>
                    <a:pt x="26" y="98"/>
                  </a:cubicBezTo>
                  <a:cubicBezTo>
                    <a:pt x="26" y="98"/>
                    <a:pt x="26" y="98"/>
                    <a:pt x="26" y="98"/>
                  </a:cubicBezTo>
                  <a:cubicBezTo>
                    <a:pt x="27" y="98"/>
                    <a:pt x="26" y="98"/>
                    <a:pt x="26" y="98"/>
                  </a:cubicBezTo>
                  <a:cubicBezTo>
                    <a:pt x="26" y="98"/>
                    <a:pt x="26" y="98"/>
                    <a:pt x="26" y="98"/>
                  </a:cubicBezTo>
                  <a:cubicBezTo>
                    <a:pt x="26" y="98"/>
                    <a:pt x="26" y="98"/>
                    <a:pt x="26" y="98"/>
                  </a:cubicBezTo>
                  <a:cubicBezTo>
                    <a:pt x="26" y="98"/>
                    <a:pt x="25" y="97"/>
                    <a:pt x="25" y="97"/>
                  </a:cubicBezTo>
                  <a:cubicBezTo>
                    <a:pt x="25" y="97"/>
                    <a:pt x="25" y="97"/>
                    <a:pt x="25" y="97"/>
                  </a:cubicBezTo>
                  <a:cubicBezTo>
                    <a:pt x="25" y="96"/>
                    <a:pt x="25" y="96"/>
                    <a:pt x="25" y="96"/>
                  </a:cubicBezTo>
                  <a:cubicBezTo>
                    <a:pt x="25" y="96"/>
                    <a:pt x="25" y="96"/>
                    <a:pt x="25" y="96"/>
                  </a:cubicBezTo>
                  <a:cubicBezTo>
                    <a:pt x="25" y="96"/>
                    <a:pt x="25" y="96"/>
                    <a:pt x="25" y="96"/>
                  </a:cubicBezTo>
                  <a:cubicBezTo>
                    <a:pt x="25" y="96"/>
                    <a:pt x="25" y="96"/>
                    <a:pt x="25" y="96"/>
                  </a:cubicBezTo>
                  <a:cubicBezTo>
                    <a:pt x="25" y="96"/>
                    <a:pt x="26" y="96"/>
                    <a:pt x="26" y="96"/>
                  </a:cubicBezTo>
                  <a:cubicBezTo>
                    <a:pt x="26" y="96"/>
                    <a:pt x="26" y="96"/>
                    <a:pt x="26" y="96"/>
                  </a:cubicBezTo>
                  <a:cubicBezTo>
                    <a:pt x="26" y="96"/>
                    <a:pt x="26" y="96"/>
                    <a:pt x="26" y="95"/>
                  </a:cubicBezTo>
                  <a:cubicBezTo>
                    <a:pt x="26" y="95"/>
                    <a:pt x="26" y="95"/>
                    <a:pt x="26" y="95"/>
                  </a:cubicBezTo>
                  <a:cubicBezTo>
                    <a:pt x="26" y="95"/>
                    <a:pt x="26" y="95"/>
                    <a:pt x="26" y="95"/>
                  </a:cubicBezTo>
                  <a:cubicBezTo>
                    <a:pt x="26" y="95"/>
                    <a:pt x="26" y="96"/>
                    <a:pt x="26" y="96"/>
                  </a:cubicBezTo>
                  <a:cubicBezTo>
                    <a:pt x="26" y="96"/>
                    <a:pt x="26" y="96"/>
                    <a:pt x="26" y="96"/>
                  </a:cubicBezTo>
                  <a:cubicBezTo>
                    <a:pt x="26" y="96"/>
                    <a:pt x="26" y="96"/>
                    <a:pt x="26" y="96"/>
                  </a:cubicBezTo>
                  <a:cubicBezTo>
                    <a:pt x="26" y="96"/>
                    <a:pt x="26" y="96"/>
                    <a:pt x="26" y="96"/>
                  </a:cubicBezTo>
                  <a:cubicBezTo>
                    <a:pt x="26" y="96"/>
                    <a:pt x="26" y="96"/>
                    <a:pt x="26" y="96"/>
                  </a:cubicBezTo>
                  <a:cubicBezTo>
                    <a:pt x="26" y="96"/>
                    <a:pt x="26" y="96"/>
                    <a:pt x="26" y="96"/>
                  </a:cubicBezTo>
                  <a:cubicBezTo>
                    <a:pt x="26" y="96"/>
                    <a:pt x="26" y="96"/>
                    <a:pt x="26" y="97"/>
                  </a:cubicBezTo>
                  <a:cubicBezTo>
                    <a:pt x="26" y="97"/>
                    <a:pt x="27" y="97"/>
                    <a:pt x="27" y="97"/>
                  </a:cubicBezTo>
                  <a:cubicBezTo>
                    <a:pt x="27" y="97"/>
                    <a:pt x="27" y="97"/>
                    <a:pt x="27" y="97"/>
                  </a:cubicBezTo>
                  <a:cubicBezTo>
                    <a:pt x="27" y="97"/>
                    <a:pt x="27" y="97"/>
                    <a:pt x="27" y="97"/>
                  </a:cubicBezTo>
                  <a:cubicBezTo>
                    <a:pt x="27" y="97"/>
                    <a:pt x="27" y="97"/>
                    <a:pt x="27" y="97"/>
                  </a:cubicBezTo>
                  <a:cubicBezTo>
                    <a:pt x="27"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6"/>
                    <a:pt x="29" y="96"/>
                  </a:cubicBezTo>
                  <a:cubicBezTo>
                    <a:pt x="29"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7"/>
                    <a:pt x="28" y="98"/>
                  </a:cubicBezTo>
                  <a:cubicBezTo>
                    <a:pt x="28" y="98"/>
                    <a:pt x="28" y="98"/>
                    <a:pt x="28" y="98"/>
                  </a:cubicBezTo>
                  <a:cubicBezTo>
                    <a:pt x="28" y="98"/>
                    <a:pt x="28" y="98"/>
                    <a:pt x="28" y="98"/>
                  </a:cubicBezTo>
                  <a:cubicBezTo>
                    <a:pt x="29" y="98"/>
                    <a:pt x="29" y="98"/>
                    <a:pt x="29" y="98"/>
                  </a:cubicBezTo>
                  <a:cubicBezTo>
                    <a:pt x="29" y="98"/>
                    <a:pt x="29" y="98"/>
                    <a:pt x="29" y="98"/>
                  </a:cubicBezTo>
                  <a:cubicBezTo>
                    <a:pt x="29" y="98"/>
                    <a:pt x="29" y="98"/>
                    <a:pt x="29" y="98"/>
                  </a:cubicBezTo>
                  <a:cubicBezTo>
                    <a:pt x="29" y="98"/>
                    <a:pt x="29" y="98"/>
                    <a:pt x="29" y="98"/>
                  </a:cubicBezTo>
                  <a:cubicBezTo>
                    <a:pt x="29" y="99"/>
                    <a:pt x="29" y="98"/>
                    <a:pt x="29" y="99"/>
                  </a:cubicBezTo>
                  <a:cubicBezTo>
                    <a:pt x="29" y="99"/>
                    <a:pt x="29" y="99"/>
                    <a:pt x="29" y="99"/>
                  </a:cubicBezTo>
                  <a:cubicBezTo>
                    <a:pt x="29" y="99"/>
                    <a:pt x="29" y="99"/>
                    <a:pt x="30" y="99"/>
                  </a:cubicBezTo>
                  <a:cubicBezTo>
                    <a:pt x="30" y="99"/>
                    <a:pt x="30" y="98"/>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8"/>
                    <a:pt x="30" y="98"/>
                  </a:cubicBezTo>
                  <a:cubicBezTo>
                    <a:pt x="30" y="98"/>
                    <a:pt x="30" y="98"/>
                    <a:pt x="30" y="98"/>
                  </a:cubicBezTo>
                  <a:cubicBezTo>
                    <a:pt x="30" y="98"/>
                    <a:pt x="30" y="98"/>
                    <a:pt x="30" y="98"/>
                  </a:cubicBezTo>
                  <a:cubicBezTo>
                    <a:pt x="30" y="98"/>
                    <a:pt x="30" y="98"/>
                    <a:pt x="30" y="98"/>
                  </a:cubicBezTo>
                  <a:cubicBezTo>
                    <a:pt x="30" y="97"/>
                    <a:pt x="30" y="97"/>
                    <a:pt x="30" y="97"/>
                  </a:cubicBezTo>
                  <a:cubicBezTo>
                    <a:pt x="31" y="97"/>
                    <a:pt x="31" y="97"/>
                    <a:pt x="31" y="97"/>
                  </a:cubicBezTo>
                  <a:cubicBezTo>
                    <a:pt x="31" y="97"/>
                    <a:pt x="31" y="97"/>
                    <a:pt x="31" y="97"/>
                  </a:cubicBezTo>
                  <a:cubicBezTo>
                    <a:pt x="31" y="98"/>
                    <a:pt x="31" y="98"/>
                    <a:pt x="31" y="98"/>
                  </a:cubicBezTo>
                  <a:cubicBezTo>
                    <a:pt x="31" y="98"/>
                    <a:pt x="30" y="98"/>
                    <a:pt x="30" y="98"/>
                  </a:cubicBezTo>
                  <a:cubicBezTo>
                    <a:pt x="30" y="98"/>
                    <a:pt x="30" y="98"/>
                    <a:pt x="30" y="98"/>
                  </a:cubicBezTo>
                  <a:cubicBezTo>
                    <a:pt x="30" y="98"/>
                    <a:pt x="30" y="98"/>
                    <a:pt x="30" y="98"/>
                  </a:cubicBezTo>
                  <a:cubicBezTo>
                    <a:pt x="31" y="98"/>
                    <a:pt x="31" y="98"/>
                    <a:pt x="31" y="98"/>
                  </a:cubicBezTo>
                  <a:cubicBezTo>
                    <a:pt x="31" y="98"/>
                    <a:pt x="31" y="98"/>
                    <a:pt x="31" y="98"/>
                  </a:cubicBezTo>
                  <a:cubicBezTo>
                    <a:pt x="31" y="98"/>
                    <a:pt x="31" y="98"/>
                    <a:pt x="31" y="98"/>
                  </a:cubicBezTo>
                  <a:cubicBezTo>
                    <a:pt x="31" y="98"/>
                    <a:pt x="31" y="98"/>
                    <a:pt x="31" y="98"/>
                  </a:cubicBezTo>
                  <a:cubicBezTo>
                    <a:pt x="31" y="99"/>
                    <a:pt x="30" y="99"/>
                    <a:pt x="31" y="99"/>
                  </a:cubicBezTo>
                  <a:cubicBezTo>
                    <a:pt x="31" y="99"/>
                    <a:pt x="31" y="99"/>
                    <a:pt x="31" y="99"/>
                  </a:cubicBezTo>
                  <a:cubicBezTo>
                    <a:pt x="31" y="99"/>
                    <a:pt x="31" y="99"/>
                    <a:pt x="31" y="99"/>
                  </a:cubicBezTo>
                  <a:cubicBezTo>
                    <a:pt x="31" y="99"/>
                    <a:pt x="31" y="99"/>
                    <a:pt x="31" y="99"/>
                  </a:cubicBezTo>
                  <a:cubicBezTo>
                    <a:pt x="31" y="99"/>
                    <a:pt x="31" y="99"/>
                    <a:pt x="31" y="99"/>
                  </a:cubicBezTo>
                  <a:cubicBezTo>
                    <a:pt x="31" y="99"/>
                    <a:pt x="31" y="99"/>
                    <a:pt x="31" y="99"/>
                  </a:cubicBezTo>
                  <a:cubicBezTo>
                    <a:pt x="32" y="99"/>
                    <a:pt x="32" y="99"/>
                    <a:pt x="32" y="99"/>
                  </a:cubicBezTo>
                  <a:cubicBezTo>
                    <a:pt x="32" y="99"/>
                    <a:pt x="32" y="99"/>
                    <a:pt x="32" y="99"/>
                  </a:cubicBezTo>
                  <a:cubicBezTo>
                    <a:pt x="32" y="99"/>
                    <a:pt x="32" y="99"/>
                    <a:pt x="32" y="99"/>
                  </a:cubicBezTo>
                  <a:cubicBezTo>
                    <a:pt x="32" y="99"/>
                    <a:pt x="32" y="99"/>
                    <a:pt x="33" y="99"/>
                  </a:cubicBezTo>
                  <a:cubicBezTo>
                    <a:pt x="33" y="99"/>
                    <a:pt x="33" y="98"/>
                    <a:pt x="33" y="98"/>
                  </a:cubicBezTo>
                  <a:cubicBezTo>
                    <a:pt x="33" y="98"/>
                    <a:pt x="33" y="98"/>
                    <a:pt x="33" y="98"/>
                  </a:cubicBezTo>
                  <a:cubicBezTo>
                    <a:pt x="33" y="98"/>
                    <a:pt x="33" y="98"/>
                    <a:pt x="33" y="98"/>
                  </a:cubicBezTo>
                  <a:cubicBezTo>
                    <a:pt x="33" y="98"/>
                    <a:pt x="33" y="98"/>
                    <a:pt x="34" y="98"/>
                  </a:cubicBezTo>
                  <a:cubicBezTo>
                    <a:pt x="34" y="98"/>
                    <a:pt x="34" y="98"/>
                    <a:pt x="34" y="98"/>
                  </a:cubicBezTo>
                  <a:cubicBezTo>
                    <a:pt x="34" y="98"/>
                    <a:pt x="34" y="98"/>
                    <a:pt x="34" y="98"/>
                  </a:cubicBezTo>
                  <a:cubicBezTo>
                    <a:pt x="34" y="98"/>
                    <a:pt x="34" y="98"/>
                    <a:pt x="34" y="98"/>
                  </a:cubicBezTo>
                  <a:cubicBezTo>
                    <a:pt x="34" y="98"/>
                    <a:pt x="34" y="98"/>
                    <a:pt x="34" y="98"/>
                  </a:cubicBezTo>
                  <a:cubicBezTo>
                    <a:pt x="34" y="98"/>
                    <a:pt x="34" y="97"/>
                    <a:pt x="34" y="97"/>
                  </a:cubicBezTo>
                  <a:cubicBezTo>
                    <a:pt x="34" y="97"/>
                    <a:pt x="33"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6"/>
                  </a:cubicBezTo>
                  <a:cubicBezTo>
                    <a:pt x="34" y="96"/>
                    <a:pt x="34" y="96"/>
                    <a:pt x="34" y="96"/>
                  </a:cubicBezTo>
                  <a:cubicBezTo>
                    <a:pt x="34" y="96"/>
                    <a:pt x="34" y="96"/>
                    <a:pt x="34" y="96"/>
                  </a:cubicBezTo>
                  <a:cubicBezTo>
                    <a:pt x="34" y="96"/>
                    <a:pt x="34" y="96"/>
                    <a:pt x="34" y="96"/>
                  </a:cubicBezTo>
                  <a:cubicBezTo>
                    <a:pt x="34" y="96"/>
                    <a:pt x="34" y="96"/>
                    <a:pt x="34" y="96"/>
                  </a:cubicBezTo>
                  <a:cubicBezTo>
                    <a:pt x="34" y="96"/>
                    <a:pt x="34" y="97"/>
                    <a:pt x="34" y="97"/>
                  </a:cubicBezTo>
                  <a:cubicBezTo>
                    <a:pt x="34" y="97"/>
                    <a:pt x="34" y="97"/>
                    <a:pt x="35" y="97"/>
                  </a:cubicBezTo>
                  <a:cubicBezTo>
                    <a:pt x="35" y="97"/>
                    <a:pt x="35" y="97"/>
                    <a:pt x="35" y="97"/>
                  </a:cubicBezTo>
                  <a:cubicBezTo>
                    <a:pt x="35" y="97"/>
                    <a:pt x="35" y="97"/>
                    <a:pt x="35" y="97"/>
                  </a:cubicBezTo>
                  <a:cubicBezTo>
                    <a:pt x="35" y="97"/>
                    <a:pt x="35" y="97"/>
                    <a:pt x="35" y="97"/>
                  </a:cubicBezTo>
                  <a:cubicBezTo>
                    <a:pt x="35" y="97"/>
                    <a:pt x="35" y="97"/>
                    <a:pt x="35" y="97"/>
                  </a:cubicBezTo>
                  <a:cubicBezTo>
                    <a:pt x="35" y="97"/>
                    <a:pt x="35" y="96"/>
                    <a:pt x="35" y="96"/>
                  </a:cubicBezTo>
                  <a:cubicBezTo>
                    <a:pt x="35" y="96"/>
                    <a:pt x="35" y="96"/>
                    <a:pt x="36" y="96"/>
                  </a:cubicBezTo>
                  <a:cubicBezTo>
                    <a:pt x="36" y="96"/>
                    <a:pt x="36" y="96"/>
                    <a:pt x="36" y="96"/>
                  </a:cubicBezTo>
                  <a:cubicBezTo>
                    <a:pt x="36" y="96"/>
                    <a:pt x="36" y="96"/>
                    <a:pt x="36" y="96"/>
                  </a:cubicBezTo>
                  <a:cubicBezTo>
                    <a:pt x="36" y="96"/>
                    <a:pt x="36" y="96"/>
                    <a:pt x="36" y="96"/>
                  </a:cubicBezTo>
                  <a:cubicBezTo>
                    <a:pt x="36" y="96"/>
                    <a:pt x="37" y="96"/>
                    <a:pt x="37" y="96"/>
                  </a:cubicBezTo>
                  <a:cubicBezTo>
                    <a:pt x="37" y="96"/>
                    <a:pt x="37" y="96"/>
                    <a:pt x="37" y="97"/>
                  </a:cubicBezTo>
                  <a:cubicBezTo>
                    <a:pt x="37" y="97"/>
                    <a:pt x="37" y="97"/>
                    <a:pt x="37" y="97"/>
                  </a:cubicBezTo>
                  <a:cubicBezTo>
                    <a:pt x="37" y="97"/>
                    <a:pt x="37" y="97"/>
                    <a:pt x="37" y="96"/>
                  </a:cubicBezTo>
                  <a:cubicBezTo>
                    <a:pt x="37" y="96"/>
                    <a:pt x="37" y="96"/>
                    <a:pt x="37" y="96"/>
                  </a:cubicBezTo>
                  <a:cubicBezTo>
                    <a:pt x="38" y="96"/>
                    <a:pt x="38" y="96"/>
                    <a:pt x="38" y="96"/>
                  </a:cubicBezTo>
                  <a:cubicBezTo>
                    <a:pt x="38" y="96"/>
                    <a:pt x="38" y="96"/>
                    <a:pt x="38" y="96"/>
                  </a:cubicBezTo>
                  <a:cubicBezTo>
                    <a:pt x="38" y="96"/>
                    <a:pt x="38" y="95"/>
                    <a:pt x="38" y="95"/>
                  </a:cubicBezTo>
                  <a:cubicBezTo>
                    <a:pt x="38" y="95"/>
                    <a:pt x="38" y="95"/>
                    <a:pt x="38" y="95"/>
                  </a:cubicBezTo>
                  <a:cubicBezTo>
                    <a:pt x="38" y="95"/>
                    <a:pt x="38" y="94"/>
                    <a:pt x="38" y="94"/>
                  </a:cubicBezTo>
                  <a:cubicBezTo>
                    <a:pt x="38" y="94"/>
                    <a:pt x="38" y="94"/>
                    <a:pt x="38" y="94"/>
                  </a:cubicBezTo>
                  <a:cubicBezTo>
                    <a:pt x="38" y="94"/>
                    <a:pt x="38" y="94"/>
                    <a:pt x="38" y="94"/>
                  </a:cubicBezTo>
                  <a:cubicBezTo>
                    <a:pt x="38" y="94"/>
                    <a:pt x="38" y="94"/>
                    <a:pt x="38" y="94"/>
                  </a:cubicBezTo>
                  <a:cubicBezTo>
                    <a:pt x="38" y="94"/>
                    <a:pt x="38" y="93"/>
                    <a:pt x="38" y="93"/>
                  </a:cubicBezTo>
                  <a:cubicBezTo>
                    <a:pt x="38" y="93"/>
                    <a:pt x="38" y="93"/>
                    <a:pt x="38" y="93"/>
                  </a:cubicBezTo>
                  <a:cubicBezTo>
                    <a:pt x="38" y="93"/>
                    <a:pt x="38" y="93"/>
                    <a:pt x="38" y="93"/>
                  </a:cubicBezTo>
                  <a:cubicBezTo>
                    <a:pt x="38" y="93"/>
                    <a:pt x="38" y="93"/>
                    <a:pt x="38" y="93"/>
                  </a:cubicBezTo>
                  <a:cubicBezTo>
                    <a:pt x="38" y="94"/>
                    <a:pt x="38" y="94"/>
                    <a:pt x="38" y="94"/>
                  </a:cubicBezTo>
                  <a:cubicBezTo>
                    <a:pt x="38" y="94"/>
                    <a:pt x="38" y="94"/>
                    <a:pt x="38" y="94"/>
                  </a:cubicBezTo>
                  <a:cubicBezTo>
                    <a:pt x="38" y="94"/>
                    <a:pt x="38" y="94"/>
                    <a:pt x="38" y="94"/>
                  </a:cubicBezTo>
                  <a:cubicBezTo>
                    <a:pt x="38" y="94"/>
                    <a:pt x="38" y="94"/>
                    <a:pt x="38" y="94"/>
                  </a:cubicBezTo>
                  <a:cubicBezTo>
                    <a:pt x="38" y="94"/>
                    <a:pt x="38" y="94"/>
                    <a:pt x="39" y="94"/>
                  </a:cubicBezTo>
                  <a:cubicBezTo>
                    <a:pt x="39" y="94"/>
                    <a:pt x="39" y="94"/>
                    <a:pt x="39" y="94"/>
                  </a:cubicBezTo>
                  <a:cubicBezTo>
                    <a:pt x="39" y="94"/>
                    <a:pt x="39" y="94"/>
                    <a:pt x="39" y="94"/>
                  </a:cubicBezTo>
                  <a:cubicBezTo>
                    <a:pt x="39" y="94"/>
                    <a:pt x="39" y="94"/>
                    <a:pt x="39" y="94"/>
                  </a:cubicBezTo>
                  <a:cubicBezTo>
                    <a:pt x="39" y="94"/>
                    <a:pt x="39" y="94"/>
                    <a:pt x="39" y="94"/>
                  </a:cubicBezTo>
                  <a:cubicBezTo>
                    <a:pt x="39"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39" y="94"/>
                    <a:pt x="40" y="94"/>
                  </a:cubicBezTo>
                  <a:cubicBezTo>
                    <a:pt x="40" y="94"/>
                    <a:pt x="40" y="93"/>
                    <a:pt x="40" y="94"/>
                  </a:cubicBezTo>
                  <a:cubicBezTo>
                    <a:pt x="40" y="94"/>
                    <a:pt x="40" y="94"/>
                    <a:pt x="40" y="94"/>
                  </a:cubicBezTo>
                  <a:cubicBezTo>
                    <a:pt x="40" y="94"/>
                    <a:pt x="40" y="94"/>
                    <a:pt x="40" y="94"/>
                  </a:cubicBezTo>
                  <a:cubicBezTo>
                    <a:pt x="40" y="94"/>
                    <a:pt x="41" y="94"/>
                    <a:pt x="41" y="94"/>
                  </a:cubicBezTo>
                  <a:cubicBezTo>
                    <a:pt x="41" y="94"/>
                    <a:pt x="41" y="94"/>
                    <a:pt x="41" y="94"/>
                  </a:cubicBezTo>
                  <a:cubicBezTo>
                    <a:pt x="41" y="94"/>
                    <a:pt x="41" y="94"/>
                    <a:pt x="41" y="94"/>
                  </a:cubicBezTo>
                  <a:cubicBezTo>
                    <a:pt x="41" y="94"/>
                    <a:pt x="41" y="94"/>
                    <a:pt x="41" y="94"/>
                  </a:cubicBezTo>
                  <a:cubicBezTo>
                    <a:pt x="41" y="94"/>
                    <a:pt x="41" y="94"/>
                    <a:pt x="42" y="94"/>
                  </a:cubicBezTo>
                  <a:cubicBezTo>
                    <a:pt x="42" y="94"/>
                    <a:pt x="42" y="94"/>
                    <a:pt x="42" y="94"/>
                  </a:cubicBezTo>
                  <a:cubicBezTo>
                    <a:pt x="42" y="94"/>
                    <a:pt x="42" y="94"/>
                    <a:pt x="42" y="94"/>
                  </a:cubicBezTo>
                  <a:cubicBezTo>
                    <a:pt x="42" y="94"/>
                    <a:pt x="42" y="94"/>
                    <a:pt x="42" y="94"/>
                  </a:cubicBezTo>
                  <a:cubicBezTo>
                    <a:pt x="42" y="94"/>
                    <a:pt x="42" y="94"/>
                    <a:pt x="42" y="94"/>
                  </a:cubicBezTo>
                  <a:cubicBezTo>
                    <a:pt x="43" y="94"/>
                    <a:pt x="43" y="94"/>
                    <a:pt x="43" y="94"/>
                  </a:cubicBezTo>
                  <a:cubicBezTo>
                    <a:pt x="43" y="94"/>
                    <a:pt x="43" y="94"/>
                    <a:pt x="43" y="94"/>
                  </a:cubicBezTo>
                  <a:cubicBezTo>
                    <a:pt x="43" y="94"/>
                    <a:pt x="43" y="94"/>
                    <a:pt x="43" y="94"/>
                  </a:cubicBezTo>
                  <a:cubicBezTo>
                    <a:pt x="43" y="94"/>
                    <a:pt x="43" y="94"/>
                    <a:pt x="43" y="94"/>
                  </a:cubicBezTo>
                  <a:cubicBezTo>
                    <a:pt x="43" y="94"/>
                    <a:pt x="43" y="94"/>
                    <a:pt x="43" y="94"/>
                  </a:cubicBezTo>
                  <a:cubicBezTo>
                    <a:pt x="44" y="94"/>
                    <a:pt x="44" y="94"/>
                    <a:pt x="44" y="94"/>
                  </a:cubicBezTo>
                  <a:cubicBezTo>
                    <a:pt x="44" y="94"/>
                    <a:pt x="44" y="94"/>
                    <a:pt x="44" y="94"/>
                  </a:cubicBezTo>
                  <a:cubicBezTo>
                    <a:pt x="44" y="94"/>
                    <a:pt x="44" y="94"/>
                    <a:pt x="44" y="94"/>
                  </a:cubicBezTo>
                  <a:cubicBezTo>
                    <a:pt x="44" y="94"/>
                    <a:pt x="44"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6" y="94"/>
                    <a:pt x="46" y="94"/>
                  </a:cubicBezTo>
                  <a:cubicBezTo>
                    <a:pt x="46" y="94"/>
                    <a:pt x="46" y="94"/>
                    <a:pt x="46" y="94"/>
                  </a:cubicBezTo>
                  <a:cubicBezTo>
                    <a:pt x="46" y="94"/>
                    <a:pt x="46"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5"/>
                    <a:pt x="45" y="95"/>
                  </a:cubicBezTo>
                  <a:cubicBezTo>
                    <a:pt x="45" y="95"/>
                    <a:pt x="45" y="95"/>
                    <a:pt x="45" y="95"/>
                  </a:cubicBezTo>
                  <a:cubicBezTo>
                    <a:pt x="45" y="95"/>
                    <a:pt x="45" y="95"/>
                    <a:pt x="45" y="95"/>
                  </a:cubicBezTo>
                  <a:cubicBezTo>
                    <a:pt x="45" y="95"/>
                    <a:pt x="45" y="95"/>
                    <a:pt x="45" y="95"/>
                  </a:cubicBezTo>
                  <a:cubicBezTo>
                    <a:pt x="45" y="95"/>
                    <a:pt x="45" y="95"/>
                    <a:pt x="45" y="95"/>
                  </a:cubicBezTo>
                  <a:cubicBezTo>
                    <a:pt x="45" y="95"/>
                    <a:pt x="45" y="95"/>
                    <a:pt x="46" y="95"/>
                  </a:cubicBezTo>
                  <a:cubicBezTo>
                    <a:pt x="46" y="95"/>
                    <a:pt x="46" y="95"/>
                    <a:pt x="46" y="95"/>
                  </a:cubicBezTo>
                  <a:cubicBezTo>
                    <a:pt x="46" y="95"/>
                    <a:pt x="46" y="95"/>
                    <a:pt x="46" y="95"/>
                  </a:cubicBezTo>
                  <a:cubicBezTo>
                    <a:pt x="46" y="95"/>
                    <a:pt x="46" y="95"/>
                    <a:pt x="46" y="95"/>
                  </a:cubicBezTo>
                  <a:cubicBezTo>
                    <a:pt x="45" y="95"/>
                    <a:pt x="45" y="95"/>
                    <a:pt x="45" y="95"/>
                  </a:cubicBezTo>
                  <a:cubicBezTo>
                    <a:pt x="45" y="95"/>
                    <a:pt x="45" y="95"/>
                    <a:pt x="45" y="95"/>
                  </a:cubicBezTo>
                  <a:cubicBezTo>
                    <a:pt x="45" y="95"/>
                    <a:pt x="45" y="95"/>
                    <a:pt x="45" y="95"/>
                  </a:cubicBezTo>
                  <a:cubicBezTo>
                    <a:pt x="45" y="95"/>
                    <a:pt x="45" y="95"/>
                    <a:pt x="45" y="95"/>
                  </a:cubicBezTo>
                  <a:cubicBezTo>
                    <a:pt x="45" y="95"/>
                    <a:pt x="44" y="95"/>
                    <a:pt x="44" y="95"/>
                  </a:cubicBezTo>
                  <a:cubicBezTo>
                    <a:pt x="44" y="95"/>
                    <a:pt x="44" y="95"/>
                    <a:pt x="44" y="95"/>
                  </a:cubicBezTo>
                  <a:cubicBezTo>
                    <a:pt x="44" y="95"/>
                    <a:pt x="44" y="95"/>
                    <a:pt x="44" y="95"/>
                  </a:cubicBezTo>
                  <a:cubicBezTo>
                    <a:pt x="44" y="95"/>
                    <a:pt x="44" y="95"/>
                    <a:pt x="44" y="95"/>
                  </a:cubicBezTo>
                  <a:cubicBezTo>
                    <a:pt x="44" y="95"/>
                    <a:pt x="44" y="95"/>
                    <a:pt x="43" y="95"/>
                  </a:cubicBezTo>
                  <a:cubicBezTo>
                    <a:pt x="43" y="95"/>
                    <a:pt x="43" y="95"/>
                    <a:pt x="43" y="95"/>
                  </a:cubicBezTo>
                  <a:cubicBezTo>
                    <a:pt x="43" y="95"/>
                    <a:pt x="43" y="95"/>
                    <a:pt x="43" y="95"/>
                  </a:cubicBezTo>
                  <a:cubicBezTo>
                    <a:pt x="43" y="95"/>
                    <a:pt x="42" y="95"/>
                    <a:pt x="42" y="95"/>
                  </a:cubicBezTo>
                  <a:cubicBezTo>
                    <a:pt x="42" y="95"/>
                    <a:pt x="42" y="95"/>
                    <a:pt x="42" y="95"/>
                  </a:cubicBezTo>
                  <a:cubicBezTo>
                    <a:pt x="42" y="95"/>
                    <a:pt x="42" y="95"/>
                    <a:pt x="42" y="95"/>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7"/>
                    <a:pt x="42" y="97"/>
                    <a:pt x="42" y="97"/>
                  </a:cubicBezTo>
                  <a:cubicBezTo>
                    <a:pt x="42" y="97"/>
                    <a:pt x="42" y="97"/>
                    <a:pt x="42" y="97"/>
                  </a:cubicBezTo>
                  <a:cubicBezTo>
                    <a:pt x="42" y="97"/>
                    <a:pt x="42" y="97"/>
                    <a:pt x="42" y="97"/>
                  </a:cubicBezTo>
                  <a:cubicBezTo>
                    <a:pt x="42" y="96"/>
                    <a:pt x="42" y="96"/>
                    <a:pt x="42" y="96"/>
                  </a:cubicBezTo>
                  <a:cubicBezTo>
                    <a:pt x="42" y="96"/>
                    <a:pt x="42" y="96"/>
                    <a:pt x="41" y="96"/>
                  </a:cubicBezTo>
                  <a:cubicBezTo>
                    <a:pt x="41" y="96"/>
                    <a:pt x="41" y="96"/>
                    <a:pt x="41" y="96"/>
                  </a:cubicBezTo>
                  <a:cubicBezTo>
                    <a:pt x="41" y="96"/>
                    <a:pt x="41" y="96"/>
                    <a:pt x="41" y="96"/>
                  </a:cubicBezTo>
                  <a:cubicBezTo>
                    <a:pt x="41" y="96"/>
                    <a:pt x="41" y="96"/>
                    <a:pt x="41" y="96"/>
                  </a:cubicBezTo>
                  <a:cubicBezTo>
                    <a:pt x="41" y="96"/>
                    <a:pt x="41" y="96"/>
                    <a:pt x="41" y="96"/>
                  </a:cubicBezTo>
                  <a:cubicBezTo>
                    <a:pt x="41" y="96"/>
                    <a:pt x="40" y="97"/>
                    <a:pt x="40" y="97"/>
                  </a:cubicBezTo>
                  <a:cubicBezTo>
                    <a:pt x="40" y="97"/>
                    <a:pt x="40" y="97"/>
                    <a:pt x="40" y="97"/>
                  </a:cubicBezTo>
                  <a:cubicBezTo>
                    <a:pt x="40" y="97"/>
                    <a:pt x="40" y="97"/>
                    <a:pt x="40" y="97"/>
                  </a:cubicBezTo>
                  <a:cubicBezTo>
                    <a:pt x="40" y="98"/>
                    <a:pt x="40" y="98"/>
                    <a:pt x="40" y="98"/>
                  </a:cubicBezTo>
                  <a:cubicBezTo>
                    <a:pt x="40" y="98"/>
                    <a:pt x="40" y="98"/>
                    <a:pt x="40" y="98"/>
                  </a:cubicBezTo>
                  <a:cubicBezTo>
                    <a:pt x="40" y="98"/>
                    <a:pt x="40" y="98"/>
                    <a:pt x="40" y="98"/>
                  </a:cubicBezTo>
                  <a:cubicBezTo>
                    <a:pt x="40" y="98"/>
                    <a:pt x="40" y="98"/>
                    <a:pt x="40" y="99"/>
                  </a:cubicBezTo>
                  <a:cubicBezTo>
                    <a:pt x="40" y="99"/>
                    <a:pt x="40" y="99"/>
                    <a:pt x="40" y="99"/>
                  </a:cubicBezTo>
                  <a:cubicBezTo>
                    <a:pt x="40" y="99"/>
                    <a:pt x="40" y="99"/>
                    <a:pt x="40" y="99"/>
                  </a:cubicBezTo>
                  <a:cubicBezTo>
                    <a:pt x="40" y="99"/>
                    <a:pt x="40" y="99"/>
                    <a:pt x="40" y="99"/>
                  </a:cubicBezTo>
                  <a:cubicBezTo>
                    <a:pt x="40" y="100"/>
                    <a:pt x="40" y="100"/>
                    <a:pt x="39" y="100"/>
                  </a:cubicBezTo>
                  <a:cubicBezTo>
                    <a:pt x="39" y="100"/>
                    <a:pt x="39" y="100"/>
                    <a:pt x="39" y="100"/>
                  </a:cubicBezTo>
                  <a:cubicBezTo>
                    <a:pt x="39" y="100"/>
                    <a:pt x="39" y="100"/>
                    <a:pt x="39" y="100"/>
                  </a:cubicBezTo>
                  <a:cubicBezTo>
                    <a:pt x="39" y="100"/>
                    <a:pt x="39" y="100"/>
                    <a:pt x="39" y="100"/>
                  </a:cubicBezTo>
                  <a:cubicBezTo>
                    <a:pt x="39" y="100"/>
                    <a:pt x="39" y="101"/>
                    <a:pt x="39" y="101"/>
                  </a:cubicBezTo>
                  <a:cubicBezTo>
                    <a:pt x="39" y="101"/>
                    <a:pt x="39" y="101"/>
                    <a:pt x="39" y="101"/>
                  </a:cubicBezTo>
                  <a:cubicBezTo>
                    <a:pt x="39" y="101"/>
                    <a:pt x="39" y="101"/>
                    <a:pt x="39" y="101"/>
                  </a:cubicBezTo>
                  <a:cubicBezTo>
                    <a:pt x="38" y="101"/>
                    <a:pt x="38" y="101"/>
                    <a:pt x="38" y="101"/>
                  </a:cubicBezTo>
                  <a:cubicBezTo>
                    <a:pt x="38" y="101"/>
                    <a:pt x="38" y="101"/>
                    <a:pt x="38" y="101"/>
                  </a:cubicBezTo>
                  <a:cubicBezTo>
                    <a:pt x="38" y="101"/>
                    <a:pt x="38" y="102"/>
                    <a:pt x="38" y="102"/>
                  </a:cubicBezTo>
                  <a:cubicBezTo>
                    <a:pt x="38" y="102"/>
                    <a:pt x="38" y="102"/>
                    <a:pt x="38" y="102"/>
                  </a:cubicBezTo>
                  <a:cubicBezTo>
                    <a:pt x="38" y="102"/>
                    <a:pt x="38" y="102"/>
                    <a:pt x="38" y="102"/>
                  </a:cubicBezTo>
                  <a:cubicBezTo>
                    <a:pt x="38" y="102"/>
                    <a:pt x="38" y="102"/>
                    <a:pt x="38" y="102"/>
                  </a:cubicBezTo>
                  <a:cubicBezTo>
                    <a:pt x="38" y="102"/>
                    <a:pt x="38" y="102"/>
                    <a:pt x="38" y="102"/>
                  </a:cubicBezTo>
                  <a:cubicBezTo>
                    <a:pt x="38" y="102"/>
                    <a:pt x="38" y="102"/>
                    <a:pt x="38" y="102"/>
                  </a:cubicBezTo>
                  <a:cubicBezTo>
                    <a:pt x="38" y="102"/>
                    <a:pt x="38" y="103"/>
                    <a:pt x="38" y="103"/>
                  </a:cubicBezTo>
                  <a:cubicBezTo>
                    <a:pt x="38" y="103"/>
                    <a:pt x="38" y="103"/>
                    <a:pt x="38" y="103"/>
                  </a:cubicBezTo>
                  <a:cubicBezTo>
                    <a:pt x="38" y="103"/>
                    <a:pt x="38" y="103"/>
                    <a:pt x="38" y="103"/>
                  </a:cubicBezTo>
                  <a:cubicBezTo>
                    <a:pt x="38" y="103"/>
                    <a:pt x="38" y="103"/>
                    <a:pt x="38" y="103"/>
                  </a:cubicBezTo>
                  <a:cubicBezTo>
                    <a:pt x="38" y="103"/>
                    <a:pt x="38" y="103"/>
                    <a:pt x="38" y="103"/>
                  </a:cubicBezTo>
                  <a:cubicBezTo>
                    <a:pt x="38" y="104"/>
                    <a:pt x="38" y="104"/>
                    <a:pt x="38" y="104"/>
                  </a:cubicBezTo>
                  <a:cubicBezTo>
                    <a:pt x="38" y="104"/>
                    <a:pt x="37" y="104"/>
                    <a:pt x="37" y="104"/>
                  </a:cubicBezTo>
                  <a:cubicBezTo>
                    <a:pt x="37" y="104"/>
                    <a:pt x="37" y="104"/>
                    <a:pt x="37" y="104"/>
                  </a:cubicBezTo>
                  <a:cubicBezTo>
                    <a:pt x="37" y="104"/>
                    <a:pt x="37" y="104"/>
                    <a:pt x="37" y="104"/>
                  </a:cubicBezTo>
                  <a:cubicBezTo>
                    <a:pt x="37" y="104"/>
                    <a:pt x="37" y="104"/>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6"/>
                    <a:pt x="37" y="106"/>
                  </a:cubicBezTo>
                  <a:cubicBezTo>
                    <a:pt x="37" y="106"/>
                    <a:pt x="37" y="106"/>
                    <a:pt x="37" y="106"/>
                  </a:cubicBezTo>
                  <a:cubicBezTo>
                    <a:pt x="37" y="106"/>
                    <a:pt x="37" y="106"/>
                    <a:pt x="37" y="106"/>
                  </a:cubicBezTo>
                  <a:cubicBezTo>
                    <a:pt x="37" y="106"/>
                    <a:pt x="37" y="106"/>
                    <a:pt x="37" y="106"/>
                  </a:cubicBezTo>
                  <a:cubicBezTo>
                    <a:pt x="37" y="106"/>
                    <a:pt x="37" y="106"/>
                    <a:pt x="37" y="106"/>
                  </a:cubicBezTo>
                  <a:cubicBezTo>
                    <a:pt x="37" y="106"/>
                    <a:pt x="37" y="106"/>
                    <a:pt x="37" y="106"/>
                  </a:cubicBezTo>
                  <a:cubicBezTo>
                    <a:pt x="37" y="106"/>
                    <a:pt x="37" y="107"/>
                    <a:pt x="37" y="107"/>
                  </a:cubicBezTo>
                  <a:cubicBezTo>
                    <a:pt x="37" y="107"/>
                    <a:pt x="37" y="107"/>
                    <a:pt x="37" y="107"/>
                  </a:cubicBezTo>
                  <a:cubicBezTo>
                    <a:pt x="37" y="107"/>
                    <a:pt x="38" y="107"/>
                    <a:pt x="38" y="107"/>
                  </a:cubicBezTo>
                  <a:cubicBezTo>
                    <a:pt x="38" y="107"/>
                    <a:pt x="38" y="107"/>
                    <a:pt x="38" y="107"/>
                  </a:cubicBezTo>
                  <a:cubicBezTo>
                    <a:pt x="38" y="107"/>
                    <a:pt x="38" y="107"/>
                    <a:pt x="38" y="107"/>
                  </a:cubicBezTo>
                  <a:cubicBezTo>
                    <a:pt x="38" y="107"/>
                    <a:pt x="38" y="107"/>
                    <a:pt x="38" y="107"/>
                  </a:cubicBezTo>
                  <a:cubicBezTo>
                    <a:pt x="38" y="108"/>
                    <a:pt x="38" y="108"/>
                    <a:pt x="38" y="108"/>
                  </a:cubicBezTo>
                  <a:cubicBezTo>
                    <a:pt x="38" y="108"/>
                    <a:pt x="38" y="108"/>
                    <a:pt x="38" y="108"/>
                  </a:cubicBezTo>
                  <a:cubicBezTo>
                    <a:pt x="39" y="108"/>
                    <a:pt x="39" y="108"/>
                    <a:pt x="39" y="108"/>
                  </a:cubicBezTo>
                  <a:cubicBezTo>
                    <a:pt x="39" y="109"/>
                    <a:pt x="39" y="109"/>
                    <a:pt x="39" y="109"/>
                  </a:cubicBezTo>
                  <a:cubicBezTo>
                    <a:pt x="39" y="109"/>
                    <a:pt x="39" y="109"/>
                    <a:pt x="39" y="109"/>
                  </a:cubicBezTo>
                  <a:cubicBezTo>
                    <a:pt x="39" y="109"/>
                    <a:pt x="39" y="109"/>
                    <a:pt x="39" y="109"/>
                  </a:cubicBezTo>
                  <a:cubicBezTo>
                    <a:pt x="39" y="109"/>
                    <a:pt x="39" y="109"/>
                    <a:pt x="39" y="109"/>
                  </a:cubicBezTo>
                  <a:cubicBezTo>
                    <a:pt x="39" y="110"/>
                    <a:pt x="39" y="110"/>
                    <a:pt x="39" y="110"/>
                  </a:cubicBezTo>
                  <a:cubicBezTo>
                    <a:pt x="39" y="110"/>
                    <a:pt x="40" y="110"/>
                    <a:pt x="40" y="110"/>
                  </a:cubicBezTo>
                  <a:cubicBezTo>
                    <a:pt x="40" y="110"/>
                    <a:pt x="40" y="110"/>
                    <a:pt x="40" y="110"/>
                  </a:cubicBezTo>
                  <a:cubicBezTo>
                    <a:pt x="40" y="110"/>
                    <a:pt x="39" y="110"/>
                    <a:pt x="40" y="110"/>
                  </a:cubicBezTo>
                  <a:cubicBezTo>
                    <a:pt x="40" y="110"/>
                    <a:pt x="40" y="110"/>
                    <a:pt x="40" y="110"/>
                  </a:cubicBezTo>
                  <a:cubicBezTo>
                    <a:pt x="40" y="110"/>
                    <a:pt x="40" y="110"/>
                    <a:pt x="40" y="110"/>
                  </a:cubicBezTo>
                  <a:cubicBezTo>
                    <a:pt x="40" y="110"/>
                    <a:pt x="40" y="110"/>
                    <a:pt x="40" y="110"/>
                  </a:cubicBezTo>
                  <a:cubicBezTo>
                    <a:pt x="40" y="110"/>
                    <a:pt x="40" y="111"/>
                    <a:pt x="40" y="111"/>
                  </a:cubicBezTo>
                  <a:cubicBezTo>
                    <a:pt x="40" y="111"/>
                    <a:pt x="40" y="111"/>
                    <a:pt x="40" y="111"/>
                  </a:cubicBezTo>
                  <a:cubicBezTo>
                    <a:pt x="40" y="111"/>
                    <a:pt x="40" y="111"/>
                    <a:pt x="40" y="111"/>
                  </a:cubicBezTo>
                  <a:cubicBezTo>
                    <a:pt x="40" y="111"/>
                    <a:pt x="40" y="111"/>
                    <a:pt x="40" y="111"/>
                  </a:cubicBezTo>
                  <a:cubicBezTo>
                    <a:pt x="40" y="111"/>
                    <a:pt x="40" y="111"/>
                    <a:pt x="40" y="111"/>
                  </a:cubicBezTo>
                  <a:cubicBezTo>
                    <a:pt x="40" y="111"/>
                    <a:pt x="40" y="112"/>
                    <a:pt x="40" y="112"/>
                  </a:cubicBezTo>
                  <a:cubicBezTo>
                    <a:pt x="40" y="112"/>
                    <a:pt x="40" y="112"/>
                    <a:pt x="40" y="112"/>
                  </a:cubicBezTo>
                  <a:cubicBezTo>
                    <a:pt x="40" y="112"/>
                    <a:pt x="40" y="112"/>
                    <a:pt x="40" y="112"/>
                  </a:cubicBezTo>
                  <a:cubicBezTo>
                    <a:pt x="40" y="112"/>
                    <a:pt x="40" y="112"/>
                    <a:pt x="40" y="112"/>
                  </a:cubicBezTo>
                  <a:cubicBezTo>
                    <a:pt x="40" y="112"/>
                    <a:pt x="40" y="112"/>
                    <a:pt x="40" y="112"/>
                  </a:cubicBezTo>
                  <a:cubicBezTo>
                    <a:pt x="41" y="113"/>
                    <a:pt x="41" y="113"/>
                    <a:pt x="41" y="113"/>
                  </a:cubicBezTo>
                  <a:cubicBezTo>
                    <a:pt x="41" y="114"/>
                    <a:pt x="41" y="114"/>
                    <a:pt x="41" y="114"/>
                  </a:cubicBezTo>
                  <a:cubicBezTo>
                    <a:pt x="41" y="114"/>
                    <a:pt x="41" y="114"/>
                    <a:pt x="41" y="114"/>
                  </a:cubicBezTo>
                  <a:cubicBezTo>
                    <a:pt x="41" y="114"/>
                    <a:pt x="41" y="114"/>
                    <a:pt x="41" y="114"/>
                  </a:cubicBezTo>
                  <a:cubicBezTo>
                    <a:pt x="41" y="114"/>
                    <a:pt x="41" y="114"/>
                    <a:pt x="41" y="114"/>
                  </a:cubicBezTo>
                  <a:cubicBezTo>
                    <a:pt x="41" y="114"/>
                    <a:pt x="41" y="114"/>
                    <a:pt x="41"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3"/>
                  </a:cubicBezTo>
                  <a:cubicBezTo>
                    <a:pt x="42" y="113"/>
                    <a:pt x="42" y="113"/>
                    <a:pt x="42" y="113"/>
                  </a:cubicBezTo>
                  <a:cubicBezTo>
                    <a:pt x="42" y="113"/>
                    <a:pt x="42" y="113"/>
                    <a:pt x="42"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2"/>
                    <a:pt x="43" y="112"/>
                  </a:cubicBezTo>
                  <a:cubicBezTo>
                    <a:pt x="43" y="112"/>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2" y="114"/>
                    <a:pt x="42" y="114"/>
                    <a:pt x="42" y="114"/>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6"/>
                    <a:pt x="42" y="116"/>
                    <a:pt x="42" y="116"/>
                  </a:cubicBezTo>
                  <a:cubicBezTo>
                    <a:pt x="42" y="116"/>
                    <a:pt x="42" y="116"/>
                    <a:pt x="42" y="116"/>
                  </a:cubicBezTo>
                  <a:cubicBezTo>
                    <a:pt x="42" y="116"/>
                    <a:pt x="42" y="116"/>
                    <a:pt x="42" y="116"/>
                  </a:cubicBezTo>
                  <a:cubicBezTo>
                    <a:pt x="42" y="116"/>
                    <a:pt x="42" y="116"/>
                    <a:pt x="42" y="116"/>
                  </a:cubicBezTo>
                  <a:cubicBezTo>
                    <a:pt x="42" y="116"/>
                    <a:pt x="42" y="116"/>
                    <a:pt x="42" y="116"/>
                  </a:cubicBezTo>
                  <a:cubicBezTo>
                    <a:pt x="43" y="117"/>
                    <a:pt x="43" y="117"/>
                    <a:pt x="43" y="117"/>
                  </a:cubicBezTo>
                  <a:cubicBezTo>
                    <a:pt x="43" y="116"/>
                    <a:pt x="43" y="116"/>
                    <a:pt x="43" y="116"/>
                  </a:cubicBezTo>
                  <a:cubicBezTo>
                    <a:pt x="43" y="116"/>
                    <a:pt x="43" y="116"/>
                    <a:pt x="43" y="116"/>
                  </a:cubicBezTo>
                  <a:cubicBezTo>
                    <a:pt x="43" y="116"/>
                    <a:pt x="43" y="116"/>
                    <a:pt x="43" y="116"/>
                  </a:cubicBezTo>
                  <a:cubicBezTo>
                    <a:pt x="43" y="116"/>
                    <a:pt x="43" y="117"/>
                    <a:pt x="43" y="117"/>
                  </a:cubicBezTo>
                  <a:cubicBezTo>
                    <a:pt x="43" y="117"/>
                    <a:pt x="43" y="117"/>
                    <a:pt x="43" y="117"/>
                  </a:cubicBezTo>
                  <a:cubicBezTo>
                    <a:pt x="43" y="117"/>
                    <a:pt x="43" y="117"/>
                    <a:pt x="43" y="117"/>
                  </a:cubicBezTo>
                  <a:cubicBezTo>
                    <a:pt x="43" y="117"/>
                    <a:pt x="43" y="117"/>
                    <a:pt x="43" y="117"/>
                  </a:cubicBezTo>
                  <a:cubicBezTo>
                    <a:pt x="43" y="117"/>
                    <a:pt x="44" y="117"/>
                    <a:pt x="44" y="117"/>
                  </a:cubicBezTo>
                  <a:cubicBezTo>
                    <a:pt x="44" y="117"/>
                    <a:pt x="44" y="117"/>
                    <a:pt x="44" y="117"/>
                  </a:cubicBezTo>
                  <a:cubicBezTo>
                    <a:pt x="44" y="117"/>
                    <a:pt x="43" y="117"/>
                    <a:pt x="43" y="117"/>
                  </a:cubicBezTo>
                  <a:cubicBezTo>
                    <a:pt x="43" y="117"/>
                    <a:pt x="43" y="117"/>
                    <a:pt x="43" y="117"/>
                  </a:cubicBezTo>
                  <a:cubicBezTo>
                    <a:pt x="43" y="117"/>
                    <a:pt x="44" y="117"/>
                    <a:pt x="44" y="117"/>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6" y="113"/>
                    <a:pt x="46" y="113"/>
                  </a:cubicBezTo>
                  <a:cubicBezTo>
                    <a:pt x="46" y="113"/>
                    <a:pt x="46" y="113"/>
                    <a:pt x="46" y="113"/>
                  </a:cubicBezTo>
                  <a:cubicBezTo>
                    <a:pt x="46" y="113"/>
                    <a:pt x="46" y="113"/>
                    <a:pt x="46" y="114"/>
                  </a:cubicBezTo>
                  <a:cubicBezTo>
                    <a:pt x="46" y="114"/>
                    <a:pt x="46" y="114"/>
                    <a:pt x="46" y="114"/>
                  </a:cubicBezTo>
                  <a:cubicBezTo>
                    <a:pt x="46" y="114"/>
                    <a:pt x="46" y="114"/>
                    <a:pt x="46" y="114"/>
                  </a:cubicBezTo>
                  <a:cubicBezTo>
                    <a:pt x="46" y="114"/>
                    <a:pt x="46" y="114"/>
                    <a:pt x="46" y="114"/>
                  </a:cubicBezTo>
                  <a:cubicBezTo>
                    <a:pt x="46" y="114"/>
                    <a:pt x="45" y="114"/>
                    <a:pt x="45" y="114"/>
                  </a:cubicBezTo>
                  <a:cubicBezTo>
                    <a:pt x="45" y="114"/>
                    <a:pt x="46" y="114"/>
                    <a:pt x="46" y="114"/>
                  </a:cubicBezTo>
                  <a:cubicBezTo>
                    <a:pt x="46" y="114"/>
                    <a:pt x="46" y="114"/>
                    <a:pt x="46" y="114"/>
                  </a:cubicBezTo>
                  <a:cubicBezTo>
                    <a:pt x="46" y="114"/>
                    <a:pt x="46" y="114"/>
                    <a:pt x="46" y="114"/>
                  </a:cubicBezTo>
                  <a:cubicBezTo>
                    <a:pt x="46" y="114"/>
                    <a:pt x="46" y="114"/>
                    <a:pt x="46" y="114"/>
                  </a:cubicBezTo>
                  <a:cubicBezTo>
                    <a:pt x="46" y="114"/>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6"/>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4"/>
                    <a:pt x="47" y="114"/>
                  </a:cubicBezTo>
                  <a:cubicBezTo>
                    <a:pt x="47" y="114"/>
                    <a:pt x="47" y="114"/>
                    <a:pt x="47" y="114"/>
                  </a:cubicBezTo>
                  <a:cubicBezTo>
                    <a:pt x="47" y="114"/>
                    <a:pt x="47" y="114"/>
                    <a:pt x="47" y="114"/>
                  </a:cubicBezTo>
                  <a:cubicBezTo>
                    <a:pt x="47"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3"/>
                    <a:pt x="48" y="113"/>
                  </a:cubicBezTo>
                  <a:cubicBezTo>
                    <a:pt x="48"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4"/>
                    <a:pt x="49"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6"/>
                    <a:pt x="48"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7"/>
                    <a:pt x="49" y="117"/>
                  </a:cubicBezTo>
                  <a:cubicBezTo>
                    <a:pt x="49" y="117"/>
                    <a:pt x="48" y="117"/>
                    <a:pt x="48" y="117"/>
                  </a:cubicBezTo>
                  <a:cubicBezTo>
                    <a:pt x="48" y="117"/>
                    <a:pt x="48" y="117"/>
                    <a:pt x="48" y="117"/>
                  </a:cubicBezTo>
                  <a:cubicBezTo>
                    <a:pt x="48" y="117"/>
                    <a:pt x="48" y="117"/>
                    <a:pt x="48" y="117"/>
                  </a:cubicBezTo>
                  <a:cubicBezTo>
                    <a:pt x="48" y="117"/>
                    <a:pt x="48" y="117"/>
                    <a:pt x="48" y="117"/>
                  </a:cubicBezTo>
                  <a:cubicBezTo>
                    <a:pt x="48" y="117"/>
                    <a:pt x="48" y="117"/>
                    <a:pt x="48" y="117"/>
                  </a:cubicBezTo>
                  <a:cubicBezTo>
                    <a:pt x="48" y="117"/>
                    <a:pt x="48" y="117"/>
                    <a:pt x="48" y="117"/>
                  </a:cubicBezTo>
                  <a:cubicBezTo>
                    <a:pt x="48" y="117"/>
                    <a:pt x="47" y="117"/>
                    <a:pt x="47" y="117"/>
                  </a:cubicBezTo>
                  <a:cubicBezTo>
                    <a:pt x="47" y="117"/>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9"/>
                    <a:pt x="47" y="119"/>
                    <a:pt x="47" y="119"/>
                  </a:cubicBezTo>
                  <a:cubicBezTo>
                    <a:pt x="47" y="119"/>
                    <a:pt x="47" y="119"/>
                    <a:pt x="47" y="119"/>
                  </a:cubicBezTo>
                  <a:cubicBezTo>
                    <a:pt x="47" y="119"/>
                    <a:pt x="47" y="119"/>
                    <a:pt x="47"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7" y="120"/>
                    <a:pt x="47" y="120"/>
                  </a:cubicBezTo>
                  <a:cubicBezTo>
                    <a:pt x="47" y="120"/>
                    <a:pt x="47" y="120"/>
                    <a:pt x="47" y="120"/>
                  </a:cubicBezTo>
                  <a:cubicBezTo>
                    <a:pt x="47" y="120"/>
                    <a:pt x="47" y="120"/>
                    <a:pt x="47" y="120"/>
                  </a:cubicBezTo>
                  <a:cubicBezTo>
                    <a:pt x="47" y="120"/>
                    <a:pt x="47" y="120"/>
                    <a:pt x="47" y="120"/>
                  </a:cubicBezTo>
                  <a:cubicBezTo>
                    <a:pt x="47" y="120"/>
                    <a:pt x="46" y="120"/>
                    <a:pt x="46" y="120"/>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2"/>
                    <a:pt x="46" y="122"/>
                  </a:cubicBezTo>
                  <a:cubicBezTo>
                    <a:pt x="46" y="122"/>
                    <a:pt x="46" y="122"/>
                    <a:pt x="46" y="122"/>
                  </a:cubicBezTo>
                  <a:cubicBezTo>
                    <a:pt x="46" y="122"/>
                    <a:pt x="46" y="122"/>
                    <a:pt x="46" y="122"/>
                  </a:cubicBezTo>
                  <a:cubicBezTo>
                    <a:pt x="46" y="122"/>
                    <a:pt x="46" y="122"/>
                    <a:pt x="46" y="122"/>
                  </a:cubicBezTo>
                  <a:cubicBezTo>
                    <a:pt x="46" y="122"/>
                    <a:pt x="47" y="122"/>
                    <a:pt x="47" y="122"/>
                  </a:cubicBezTo>
                  <a:cubicBezTo>
                    <a:pt x="47" y="123"/>
                    <a:pt x="47" y="123"/>
                    <a:pt x="47" y="123"/>
                  </a:cubicBezTo>
                  <a:cubicBezTo>
                    <a:pt x="47" y="123"/>
                    <a:pt x="47" y="123"/>
                    <a:pt x="47" y="123"/>
                  </a:cubicBezTo>
                  <a:cubicBezTo>
                    <a:pt x="47" y="123"/>
                    <a:pt x="47" y="122"/>
                    <a:pt x="47" y="122"/>
                  </a:cubicBezTo>
                  <a:cubicBezTo>
                    <a:pt x="47" y="122"/>
                    <a:pt x="47" y="122"/>
                    <a:pt x="47" y="122"/>
                  </a:cubicBezTo>
                  <a:cubicBezTo>
                    <a:pt x="47" y="122"/>
                    <a:pt x="47" y="123"/>
                    <a:pt x="47" y="123"/>
                  </a:cubicBezTo>
                  <a:cubicBezTo>
                    <a:pt x="47" y="123"/>
                    <a:pt x="47" y="123"/>
                    <a:pt x="47" y="123"/>
                  </a:cubicBezTo>
                  <a:cubicBezTo>
                    <a:pt x="47" y="123"/>
                    <a:pt x="47" y="123"/>
                    <a:pt x="47" y="123"/>
                  </a:cubicBezTo>
                  <a:cubicBezTo>
                    <a:pt x="46" y="123"/>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5" y="121"/>
                    <a:pt x="45" y="121"/>
                    <a:pt x="45" y="121"/>
                  </a:cubicBezTo>
                  <a:cubicBezTo>
                    <a:pt x="45" y="121"/>
                    <a:pt x="45" y="121"/>
                    <a:pt x="45" y="121"/>
                  </a:cubicBezTo>
                  <a:cubicBezTo>
                    <a:pt x="45" y="121"/>
                    <a:pt x="45" y="121"/>
                    <a:pt x="45" y="121"/>
                  </a:cubicBezTo>
                  <a:cubicBezTo>
                    <a:pt x="45" y="121"/>
                    <a:pt x="45" y="122"/>
                    <a:pt x="45" y="122"/>
                  </a:cubicBezTo>
                  <a:cubicBezTo>
                    <a:pt x="45" y="122"/>
                    <a:pt x="45" y="122"/>
                    <a:pt x="45" y="122"/>
                  </a:cubicBezTo>
                  <a:cubicBezTo>
                    <a:pt x="45" y="122"/>
                    <a:pt x="45" y="123"/>
                    <a:pt x="45" y="123"/>
                  </a:cubicBezTo>
                  <a:cubicBezTo>
                    <a:pt x="45" y="123"/>
                    <a:pt x="45" y="124"/>
                    <a:pt x="45" y="124"/>
                  </a:cubicBezTo>
                  <a:cubicBezTo>
                    <a:pt x="45" y="124"/>
                    <a:pt x="45" y="124"/>
                    <a:pt x="45" y="124"/>
                  </a:cubicBezTo>
                  <a:cubicBezTo>
                    <a:pt x="45" y="124"/>
                    <a:pt x="45" y="125"/>
                    <a:pt x="45" y="125"/>
                  </a:cubicBezTo>
                  <a:cubicBezTo>
                    <a:pt x="45" y="125"/>
                    <a:pt x="45" y="125"/>
                    <a:pt x="45" y="125"/>
                  </a:cubicBezTo>
                  <a:cubicBezTo>
                    <a:pt x="45" y="125"/>
                    <a:pt x="45" y="125"/>
                    <a:pt x="45" y="125"/>
                  </a:cubicBezTo>
                  <a:cubicBezTo>
                    <a:pt x="45" y="125"/>
                    <a:pt x="45" y="125"/>
                    <a:pt x="46" y="125"/>
                  </a:cubicBezTo>
                  <a:cubicBezTo>
                    <a:pt x="46" y="126"/>
                    <a:pt x="46" y="126"/>
                    <a:pt x="46" y="126"/>
                  </a:cubicBezTo>
                  <a:cubicBezTo>
                    <a:pt x="46" y="126"/>
                    <a:pt x="46" y="126"/>
                    <a:pt x="46" y="126"/>
                  </a:cubicBezTo>
                  <a:cubicBezTo>
                    <a:pt x="46" y="126"/>
                    <a:pt x="46" y="126"/>
                    <a:pt x="46" y="126"/>
                  </a:cubicBezTo>
                  <a:cubicBezTo>
                    <a:pt x="46" y="126"/>
                    <a:pt x="47" y="126"/>
                    <a:pt x="47" y="126"/>
                  </a:cubicBezTo>
                  <a:cubicBezTo>
                    <a:pt x="47" y="126"/>
                    <a:pt x="47" y="126"/>
                    <a:pt x="47" y="126"/>
                  </a:cubicBezTo>
                  <a:cubicBezTo>
                    <a:pt x="47" y="126"/>
                    <a:pt x="47" y="126"/>
                    <a:pt x="47" y="126"/>
                  </a:cubicBezTo>
                  <a:cubicBezTo>
                    <a:pt x="47" y="126"/>
                    <a:pt x="48" y="126"/>
                    <a:pt x="48" y="126"/>
                  </a:cubicBezTo>
                  <a:cubicBezTo>
                    <a:pt x="48" y="126"/>
                    <a:pt x="48" y="126"/>
                    <a:pt x="48" y="126"/>
                  </a:cubicBezTo>
                  <a:cubicBezTo>
                    <a:pt x="48" y="125"/>
                    <a:pt x="48" y="125"/>
                    <a:pt x="48" y="125"/>
                  </a:cubicBezTo>
                  <a:cubicBezTo>
                    <a:pt x="48" y="125"/>
                    <a:pt x="48" y="125"/>
                    <a:pt x="48" y="125"/>
                  </a:cubicBezTo>
                  <a:cubicBezTo>
                    <a:pt x="48" y="125"/>
                    <a:pt x="48" y="126"/>
                    <a:pt x="48" y="126"/>
                  </a:cubicBezTo>
                  <a:cubicBezTo>
                    <a:pt x="48" y="126"/>
                    <a:pt x="48" y="126"/>
                    <a:pt x="48" y="126"/>
                  </a:cubicBezTo>
                  <a:cubicBezTo>
                    <a:pt x="48" y="126"/>
                    <a:pt x="48" y="126"/>
                    <a:pt x="48" y="126"/>
                  </a:cubicBezTo>
                  <a:cubicBezTo>
                    <a:pt x="48"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6" y="126"/>
                    <a:pt x="46"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7"/>
                    <a:pt x="47" y="127"/>
                  </a:cubicBezTo>
                  <a:cubicBezTo>
                    <a:pt x="47"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5" y="128"/>
                    <a:pt x="45" y="128"/>
                    <a:pt x="45" y="128"/>
                  </a:cubicBezTo>
                  <a:cubicBezTo>
                    <a:pt x="45" y="128"/>
                    <a:pt x="45" y="128"/>
                    <a:pt x="45" y="128"/>
                  </a:cubicBezTo>
                  <a:cubicBezTo>
                    <a:pt x="45" y="128"/>
                    <a:pt x="45" y="128"/>
                    <a:pt x="45" y="128"/>
                  </a:cubicBezTo>
                  <a:cubicBezTo>
                    <a:pt x="45" y="128"/>
                    <a:pt x="45" y="128"/>
                    <a:pt x="45" y="128"/>
                  </a:cubicBezTo>
                  <a:cubicBezTo>
                    <a:pt x="45" y="128"/>
                    <a:pt x="45" y="128"/>
                    <a:pt x="45" y="128"/>
                  </a:cubicBezTo>
                  <a:cubicBezTo>
                    <a:pt x="45" y="129"/>
                    <a:pt x="45" y="129"/>
                    <a:pt x="45" y="129"/>
                  </a:cubicBezTo>
                  <a:cubicBezTo>
                    <a:pt x="45" y="129"/>
                    <a:pt x="45" y="129"/>
                    <a:pt x="45" y="129"/>
                  </a:cubicBezTo>
                  <a:cubicBezTo>
                    <a:pt x="45" y="129"/>
                    <a:pt x="45" y="129"/>
                    <a:pt x="45" y="129"/>
                  </a:cubicBezTo>
                  <a:cubicBezTo>
                    <a:pt x="45" y="129"/>
                    <a:pt x="44" y="129"/>
                    <a:pt x="44" y="130"/>
                  </a:cubicBezTo>
                  <a:cubicBezTo>
                    <a:pt x="44" y="130"/>
                    <a:pt x="44" y="130"/>
                    <a:pt x="44" y="130"/>
                  </a:cubicBezTo>
                  <a:cubicBezTo>
                    <a:pt x="44" y="130"/>
                    <a:pt x="44" y="130"/>
                    <a:pt x="44" y="130"/>
                  </a:cubicBezTo>
                  <a:cubicBezTo>
                    <a:pt x="44" y="130"/>
                    <a:pt x="44" y="130"/>
                    <a:pt x="44" y="130"/>
                  </a:cubicBezTo>
                  <a:cubicBezTo>
                    <a:pt x="44" y="130"/>
                    <a:pt x="44" y="131"/>
                    <a:pt x="44" y="131"/>
                  </a:cubicBezTo>
                  <a:cubicBezTo>
                    <a:pt x="44" y="131"/>
                    <a:pt x="44" y="131"/>
                    <a:pt x="44" y="131"/>
                  </a:cubicBezTo>
                  <a:cubicBezTo>
                    <a:pt x="44" y="131"/>
                    <a:pt x="44" y="131"/>
                    <a:pt x="44"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6" y="133"/>
                    <a:pt x="46" y="133"/>
                    <a:pt x="46" y="133"/>
                  </a:cubicBezTo>
                  <a:cubicBezTo>
                    <a:pt x="46" y="133"/>
                    <a:pt x="46" y="133"/>
                    <a:pt x="46" y="133"/>
                  </a:cubicBezTo>
                  <a:cubicBezTo>
                    <a:pt x="46" y="133"/>
                    <a:pt x="46" y="133"/>
                    <a:pt x="46" y="133"/>
                  </a:cubicBezTo>
                  <a:cubicBezTo>
                    <a:pt x="46" y="133"/>
                    <a:pt x="46" y="133"/>
                    <a:pt x="46" y="133"/>
                  </a:cubicBezTo>
                  <a:cubicBezTo>
                    <a:pt x="46" y="133"/>
                    <a:pt x="46" y="133"/>
                    <a:pt x="46" y="133"/>
                  </a:cubicBezTo>
                  <a:cubicBezTo>
                    <a:pt x="46" y="133"/>
                    <a:pt x="46" y="134"/>
                    <a:pt x="46" y="134"/>
                  </a:cubicBezTo>
                  <a:cubicBezTo>
                    <a:pt x="46" y="134"/>
                    <a:pt x="46" y="134"/>
                    <a:pt x="46" y="134"/>
                  </a:cubicBezTo>
                  <a:cubicBezTo>
                    <a:pt x="46" y="134"/>
                    <a:pt x="46" y="134"/>
                    <a:pt x="46" y="134"/>
                  </a:cubicBezTo>
                  <a:cubicBezTo>
                    <a:pt x="46" y="134"/>
                    <a:pt x="46" y="134"/>
                    <a:pt x="46" y="135"/>
                  </a:cubicBezTo>
                  <a:cubicBezTo>
                    <a:pt x="46" y="135"/>
                    <a:pt x="46" y="135"/>
                    <a:pt x="46" y="135"/>
                  </a:cubicBezTo>
                  <a:cubicBezTo>
                    <a:pt x="46" y="135"/>
                    <a:pt x="46" y="135"/>
                    <a:pt x="46" y="135"/>
                  </a:cubicBezTo>
                  <a:cubicBezTo>
                    <a:pt x="46" y="135"/>
                    <a:pt x="46" y="135"/>
                    <a:pt x="46" y="135"/>
                  </a:cubicBezTo>
                  <a:cubicBezTo>
                    <a:pt x="46" y="135"/>
                    <a:pt x="47" y="135"/>
                    <a:pt x="47" y="135"/>
                  </a:cubicBezTo>
                  <a:cubicBezTo>
                    <a:pt x="47" y="135"/>
                    <a:pt x="47" y="135"/>
                    <a:pt x="47" y="135"/>
                  </a:cubicBezTo>
                  <a:cubicBezTo>
                    <a:pt x="47" y="135"/>
                    <a:pt x="47" y="135"/>
                    <a:pt x="47" y="135"/>
                  </a:cubicBezTo>
                  <a:cubicBezTo>
                    <a:pt x="47" y="135"/>
                    <a:pt x="47" y="135"/>
                    <a:pt x="47" y="135"/>
                  </a:cubicBezTo>
                  <a:cubicBezTo>
                    <a:pt x="47" y="135"/>
                    <a:pt x="47" y="136"/>
                    <a:pt x="47" y="136"/>
                  </a:cubicBezTo>
                  <a:cubicBezTo>
                    <a:pt x="47" y="136"/>
                    <a:pt x="47"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5"/>
                    <a:pt x="49" y="135"/>
                    <a:pt x="49" y="135"/>
                  </a:cubicBezTo>
                  <a:cubicBezTo>
                    <a:pt x="49" y="135"/>
                    <a:pt x="49" y="135"/>
                    <a:pt x="49" y="135"/>
                  </a:cubicBezTo>
                  <a:cubicBezTo>
                    <a:pt x="49" y="135"/>
                    <a:pt x="49" y="135"/>
                    <a:pt x="49" y="135"/>
                  </a:cubicBezTo>
                  <a:cubicBezTo>
                    <a:pt x="50" y="135"/>
                    <a:pt x="50" y="135"/>
                    <a:pt x="50" y="135"/>
                  </a:cubicBezTo>
                  <a:cubicBezTo>
                    <a:pt x="50" y="135"/>
                    <a:pt x="50" y="135"/>
                    <a:pt x="50" y="135"/>
                  </a:cubicBezTo>
                  <a:cubicBezTo>
                    <a:pt x="50" y="135"/>
                    <a:pt x="50" y="135"/>
                    <a:pt x="50" y="135"/>
                  </a:cubicBezTo>
                  <a:cubicBezTo>
                    <a:pt x="50" y="135"/>
                    <a:pt x="50" y="135"/>
                    <a:pt x="50" y="135"/>
                  </a:cubicBezTo>
                  <a:cubicBezTo>
                    <a:pt x="50"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0" y="135"/>
                    <a:pt x="50" y="135"/>
                  </a:cubicBezTo>
                  <a:cubicBezTo>
                    <a:pt x="50" y="135"/>
                    <a:pt x="50" y="135"/>
                    <a:pt x="50" y="135"/>
                  </a:cubicBezTo>
                  <a:cubicBezTo>
                    <a:pt x="50" y="135"/>
                    <a:pt x="50" y="135"/>
                    <a:pt x="50" y="135"/>
                  </a:cubicBezTo>
                  <a:cubicBezTo>
                    <a:pt x="50" y="135"/>
                    <a:pt x="50" y="136"/>
                    <a:pt x="50" y="136"/>
                  </a:cubicBezTo>
                  <a:cubicBezTo>
                    <a:pt x="50" y="136"/>
                    <a:pt x="50" y="136"/>
                    <a:pt x="50"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7"/>
                    <a:pt x="49" y="137"/>
                    <a:pt x="49" y="137"/>
                  </a:cubicBezTo>
                  <a:cubicBezTo>
                    <a:pt x="49" y="137"/>
                    <a:pt x="49" y="137"/>
                    <a:pt x="49" y="137"/>
                  </a:cubicBezTo>
                  <a:cubicBezTo>
                    <a:pt x="49" y="137"/>
                    <a:pt x="49" y="137"/>
                    <a:pt x="49" y="137"/>
                  </a:cubicBezTo>
                  <a:cubicBezTo>
                    <a:pt x="49" y="137"/>
                    <a:pt x="48" y="137"/>
                    <a:pt x="48" y="136"/>
                  </a:cubicBezTo>
                  <a:cubicBezTo>
                    <a:pt x="48" y="136"/>
                    <a:pt x="48" y="136"/>
                    <a:pt x="48" y="136"/>
                  </a:cubicBezTo>
                  <a:cubicBezTo>
                    <a:pt x="48" y="136"/>
                    <a:pt x="48" y="136"/>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7" y="137"/>
                    <a:pt x="47" y="137"/>
                    <a:pt x="47" y="137"/>
                  </a:cubicBezTo>
                  <a:cubicBezTo>
                    <a:pt x="47" y="137"/>
                    <a:pt x="47" y="137"/>
                    <a:pt x="47" y="137"/>
                  </a:cubicBezTo>
                  <a:cubicBezTo>
                    <a:pt x="47" y="137"/>
                    <a:pt x="47" y="137"/>
                    <a:pt x="47" y="137"/>
                  </a:cubicBezTo>
                  <a:cubicBezTo>
                    <a:pt x="47" y="137"/>
                    <a:pt x="47" y="137"/>
                    <a:pt x="47" y="137"/>
                  </a:cubicBezTo>
                  <a:cubicBezTo>
                    <a:pt x="47" y="137"/>
                    <a:pt x="47" y="136"/>
                    <a:pt x="47" y="136"/>
                  </a:cubicBezTo>
                  <a:cubicBezTo>
                    <a:pt x="47" y="136"/>
                    <a:pt x="47" y="136"/>
                    <a:pt x="47" y="136"/>
                  </a:cubicBezTo>
                  <a:cubicBezTo>
                    <a:pt x="47" y="136"/>
                    <a:pt x="47" y="136"/>
                    <a:pt x="47" y="136"/>
                  </a:cubicBezTo>
                  <a:cubicBezTo>
                    <a:pt x="47" y="136"/>
                    <a:pt x="47" y="136"/>
                    <a:pt x="47" y="136"/>
                  </a:cubicBezTo>
                  <a:cubicBezTo>
                    <a:pt x="47" y="136"/>
                    <a:pt x="47" y="136"/>
                    <a:pt x="47"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4"/>
                    <a:pt x="46" y="134"/>
                    <a:pt x="46" y="134"/>
                  </a:cubicBezTo>
                  <a:cubicBezTo>
                    <a:pt x="46" y="134"/>
                    <a:pt x="46" y="134"/>
                    <a:pt x="46"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4" y="133"/>
                    <a:pt x="44" y="133"/>
                    <a:pt x="44" y="133"/>
                  </a:cubicBezTo>
                  <a:cubicBezTo>
                    <a:pt x="44" y="133"/>
                    <a:pt x="44" y="133"/>
                    <a:pt x="44" y="133"/>
                  </a:cubicBezTo>
                  <a:cubicBezTo>
                    <a:pt x="44" y="134"/>
                    <a:pt x="44" y="134"/>
                    <a:pt x="44" y="134"/>
                  </a:cubicBezTo>
                  <a:cubicBezTo>
                    <a:pt x="44" y="134"/>
                    <a:pt x="44" y="134"/>
                    <a:pt x="44" y="134"/>
                  </a:cubicBezTo>
                  <a:cubicBezTo>
                    <a:pt x="44" y="134"/>
                    <a:pt x="44" y="134"/>
                    <a:pt x="44"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5"/>
                    <a:pt x="43" y="135"/>
                    <a:pt x="43" y="135"/>
                  </a:cubicBezTo>
                  <a:cubicBezTo>
                    <a:pt x="43" y="135"/>
                    <a:pt x="43" y="135"/>
                    <a:pt x="43" y="135"/>
                  </a:cubicBezTo>
                  <a:cubicBezTo>
                    <a:pt x="43" y="135"/>
                    <a:pt x="43" y="135"/>
                    <a:pt x="43" y="135"/>
                  </a:cubicBezTo>
                  <a:cubicBezTo>
                    <a:pt x="43" y="135"/>
                    <a:pt x="43" y="135"/>
                    <a:pt x="43" y="135"/>
                  </a:cubicBezTo>
                  <a:cubicBezTo>
                    <a:pt x="43" y="135"/>
                    <a:pt x="43" y="135"/>
                    <a:pt x="43" y="135"/>
                  </a:cubicBezTo>
                  <a:cubicBezTo>
                    <a:pt x="43" y="136"/>
                    <a:pt x="43" y="136"/>
                    <a:pt x="43" y="136"/>
                  </a:cubicBezTo>
                  <a:cubicBezTo>
                    <a:pt x="43" y="136"/>
                    <a:pt x="44" y="136"/>
                    <a:pt x="44" y="136"/>
                  </a:cubicBezTo>
                  <a:cubicBezTo>
                    <a:pt x="44" y="136"/>
                    <a:pt x="44" y="136"/>
                    <a:pt x="44" y="136"/>
                  </a:cubicBezTo>
                  <a:cubicBezTo>
                    <a:pt x="44" y="136"/>
                    <a:pt x="44" y="136"/>
                    <a:pt x="44" y="136"/>
                  </a:cubicBezTo>
                  <a:cubicBezTo>
                    <a:pt x="44" y="136"/>
                    <a:pt x="44" y="136"/>
                    <a:pt x="44" y="136"/>
                  </a:cubicBezTo>
                  <a:cubicBezTo>
                    <a:pt x="44" y="136"/>
                    <a:pt x="44" y="136"/>
                    <a:pt x="44" y="136"/>
                  </a:cubicBezTo>
                  <a:cubicBezTo>
                    <a:pt x="44" y="136"/>
                    <a:pt x="44" y="136"/>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5" y="137"/>
                    <a:pt x="45" y="137"/>
                  </a:cubicBezTo>
                  <a:cubicBezTo>
                    <a:pt x="45"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8"/>
                    <a:pt x="44" y="138"/>
                  </a:cubicBezTo>
                  <a:cubicBezTo>
                    <a:pt x="44" y="138"/>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5" y="138"/>
                    <a:pt x="45" y="138"/>
                  </a:cubicBezTo>
                  <a:cubicBezTo>
                    <a:pt x="45"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3" y="138"/>
                  </a:cubicBezTo>
                  <a:cubicBezTo>
                    <a:pt x="43" y="138"/>
                    <a:pt x="43" y="138"/>
                    <a:pt x="43" y="137"/>
                  </a:cubicBezTo>
                  <a:cubicBezTo>
                    <a:pt x="43" y="137"/>
                    <a:pt x="43" y="137"/>
                    <a:pt x="43" y="137"/>
                  </a:cubicBezTo>
                  <a:cubicBezTo>
                    <a:pt x="43" y="137"/>
                    <a:pt x="43" y="137"/>
                    <a:pt x="43" y="137"/>
                  </a:cubicBezTo>
                  <a:cubicBezTo>
                    <a:pt x="42" y="137"/>
                    <a:pt x="42" y="137"/>
                    <a:pt x="42" y="137"/>
                  </a:cubicBezTo>
                  <a:cubicBezTo>
                    <a:pt x="42" y="137"/>
                    <a:pt x="42" y="137"/>
                    <a:pt x="42" y="137"/>
                  </a:cubicBezTo>
                  <a:cubicBezTo>
                    <a:pt x="42" y="136"/>
                    <a:pt x="42" y="136"/>
                    <a:pt x="42" y="136"/>
                  </a:cubicBezTo>
                  <a:cubicBezTo>
                    <a:pt x="42" y="136"/>
                    <a:pt x="42" y="136"/>
                    <a:pt x="42" y="136"/>
                  </a:cubicBezTo>
                  <a:cubicBezTo>
                    <a:pt x="42" y="136"/>
                    <a:pt x="42" y="136"/>
                    <a:pt x="42" y="136"/>
                  </a:cubicBezTo>
                  <a:cubicBezTo>
                    <a:pt x="41" y="136"/>
                    <a:pt x="41" y="136"/>
                    <a:pt x="41" y="1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88" name="Freeform 1632"/>
            <p:cNvSpPr>
              <a:spLocks/>
            </p:cNvSpPr>
            <p:nvPr/>
          </p:nvSpPr>
          <p:spPr bwMode="auto">
            <a:xfrm>
              <a:off x="5045075" y="7788275"/>
              <a:ext cx="17462" cy="25400"/>
            </a:xfrm>
            <a:custGeom>
              <a:avLst/>
              <a:gdLst>
                <a:gd name="T0" fmla="*/ 15 w 15"/>
                <a:gd name="T1" fmla="*/ 0 h 21"/>
                <a:gd name="T2" fmla="*/ 15 w 15"/>
                <a:gd name="T3" fmla="*/ 1 h 21"/>
                <a:gd name="T4" fmla="*/ 14 w 15"/>
                <a:gd name="T5" fmla="*/ 1 h 21"/>
                <a:gd name="T6" fmla="*/ 14 w 15"/>
                <a:gd name="T7" fmla="*/ 2 h 21"/>
                <a:gd name="T8" fmla="*/ 14 w 15"/>
                <a:gd name="T9" fmla="*/ 2 h 21"/>
                <a:gd name="T10" fmla="*/ 13 w 15"/>
                <a:gd name="T11" fmla="*/ 3 h 21"/>
                <a:gd name="T12" fmla="*/ 13 w 15"/>
                <a:gd name="T13" fmla="*/ 3 h 21"/>
                <a:gd name="T14" fmla="*/ 12 w 15"/>
                <a:gd name="T15" fmla="*/ 4 h 21"/>
                <a:gd name="T16" fmla="*/ 12 w 15"/>
                <a:gd name="T17" fmla="*/ 4 h 21"/>
                <a:gd name="T18" fmla="*/ 12 w 15"/>
                <a:gd name="T19" fmla="*/ 4 h 21"/>
                <a:gd name="T20" fmla="*/ 11 w 15"/>
                <a:gd name="T21" fmla="*/ 4 h 21"/>
                <a:gd name="T22" fmla="*/ 11 w 15"/>
                <a:gd name="T23" fmla="*/ 5 h 21"/>
                <a:gd name="T24" fmla="*/ 11 w 15"/>
                <a:gd name="T25" fmla="*/ 5 h 21"/>
                <a:gd name="T26" fmla="*/ 12 w 15"/>
                <a:gd name="T27" fmla="*/ 5 h 21"/>
                <a:gd name="T28" fmla="*/ 12 w 15"/>
                <a:gd name="T29" fmla="*/ 6 h 21"/>
                <a:gd name="T30" fmla="*/ 12 w 15"/>
                <a:gd name="T31" fmla="*/ 7 h 21"/>
                <a:gd name="T32" fmla="*/ 13 w 15"/>
                <a:gd name="T33" fmla="*/ 7 h 21"/>
                <a:gd name="T34" fmla="*/ 13 w 15"/>
                <a:gd name="T35" fmla="*/ 8 h 21"/>
                <a:gd name="T36" fmla="*/ 13 w 15"/>
                <a:gd name="T37" fmla="*/ 9 h 21"/>
                <a:gd name="T38" fmla="*/ 13 w 15"/>
                <a:gd name="T39" fmla="*/ 9 h 21"/>
                <a:gd name="T40" fmla="*/ 12 w 15"/>
                <a:gd name="T41" fmla="*/ 10 h 21"/>
                <a:gd name="T42" fmla="*/ 12 w 15"/>
                <a:gd name="T43" fmla="*/ 10 h 21"/>
                <a:gd name="T44" fmla="*/ 11 w 15"/>
                <a:gd name="T45" fmla="*/ 10 h 21"/>
                <a:gd name="T46" fmla="*/ 11 w 15"/>
                <a:gd name="T47" fmla="*/ 10 h 21"/>
                <a:gd name="T48" fmla="*/ 11 w 15"/>
                <a:gd name="T49" fmla="*/ 11 h 21"/>
                <a:gd name="T50" fmla="*/ 11 w 15"/>
                <a:gd name="T51" fmla="*/ 11 h 21"/>
                <a:gd name="T52" fmla="*/ 10 w 15"/>
                <a:gd name="T53" fmla="*/ 12 h 21"/>
                <a:gd name="T54" fmla="*/ 10 w 15"/>
                <a:gd name="T55" fmla="*/ 12 h 21"/>
                <a:gd name="T56" fmla="*/ 9 w 15"/>
                <a:gd name="T57" fmla="*/ 12 h 21"/>
                <a:gd name="T58" fmla="*/ 8 w 15"/>
                <a:gd name="T59" fmla="*/ 12 h 21"/>
                <a:gd name="T60" fmla="*/ 8 w 15"/>
                <a:gd name="T61" fmla="*/ 12 h 21"/>
                <a:gd name="T62" fmla="*/ 8 w 15"/>
                <a:gd name="T63" fmla="*/ 13 h 21"/>
                <a:gd name="T64" fmla="*/ 7 w 15"/>
                <a:gd name="T65" fmla="*/ 13 h 21"/>
                <a:gd name="T66" fmla="*/ 7 w 15"/>
                <a:gd name="T67" fmla="*/ 14 h 21"/>
                <a:gd name="T68" fmla="*/ 7 w 15"/>
                <a:gd name="T69" fmla="*/ 14 h 21"/>
                <a:gd name="T70" fmla="*/ 7 w 15"/>
                <a:gd name="T71" fmla="*/ 14 h 21"/>
                <a:gd name="T72" fmla="*/ 7 w 15"/>
                <a:gd name="T73" fmla="*/ 15 h 21"/>
                <a:gd name="T74" fmla="*/ 6 w 15"/>
                <a:gd name="T75" fmla="*/ 15 h 21"/>
                <a:gd name="T76" fmla="*/ 6 w 15"/>
                <a:gd name="T77" fmla="*/ 16 h 21"/>
                <a:gd name="T78" fmla="*/ 5 w 15"/>
                <a:gd name="T79" fmla="*/ 16 h 21"/>
                <a:gd name="T80" fmla="*/ 4 w 15"/>
                <a:gd name="T81" fmla="*/ 17 h 21"/>
                <a:gd name="T82" fmla="*/ 4 w 15"/>
                <a:gd name="T83" fmla="*/ 17 h 21"/>
                <a:gd name="T84" fmla="*/ 4 w 15"/>
                <a:gd name="T85" fmla="*/ 17 h 21"/>
                <a:gd name="T86" fmla="*/ 3 w 15"/>
                <a:gd name="T87" fmla="*/ 18 h 21"/>
                <a:gd name="T88" fmla="*/ 3 w 15"/>
                <a:gd name="T89" fmla="*/ 18 h 21"/>
                <a:gd name="T90" fmla="*/ 3 w 15"/>
                <a:gd name="T91" fmla="*/ 18 h 21"/>
                <a:gd name="T92" fmla="*/ 3 w 15"/>
                <a:gd name="T93" fmla="*/ 19 h 21"/>
                <a:gd name="T94" fmla="*/ 2 w 15"/>
                <a:gd name="T95" fmla="*/ 19 h 21"/>
                <a:gd name="T96" fmla="*/ 2 w 15"/>
                <a:gd name="T97" fmla="*/ 19 h 21"/>
                <a:gd name="T98" fmla="*/ 2 w 15"/>
                <a:gd name="T99" fmla="*/ 19 h 21"/>
                <a:gd name="T100" fmla="*/ 1 w 15"/>
                <a:gd name="T101" fmla="*/ 19 h 21"/>
                <a:gd name="T102" fmla="*/ 1 w 15"/>
                <a:gd name="T103" fmla="*/ 19 h 21"/>
                <a:gd name="T104" fmla="*/ 1 w 15"/>
                <a:gd name="T105" fmla="*/ 20 h 21"/>
                <a:gd name="T106" fmla="*/ 1 w 15"/>
                <a:gd name="T10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 h="21">
                  <a:moveTo>
                    <a:pt x="15" y="0"/>
                  </a:move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4"/>
                    <a:pt x="13" y="4"/>
                  </a:cubicBezTo>
                  <a:cubicBezTo>
                    <a:pt x="13"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2" y="8"/>
                  </a:cubicBezTo>
                  <a:cubicBezTo>
                    <a:pt x="12"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1"/>
                  </a:cubicBezTo>
                  <a:cubicBezTo>
                    <a:pt x="10" y="11"/>
                    <a:pt x="10" y="12"/>
                    <a:pt x="10" y="12"/>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2"/>
                    <a:pt x="8" y="12"/>
                    <a:pt x="8" y="12"/>
                  </a:cubicBezTo>
                  <a:cubicBezTo>
                    <a:pt x="8" y="13"/>
                    <a:pt x="8" y="13"/>
                    <a:pt x="8" y="13"/>
                  </a:cubicBezTo>
                  <a:cubicBezTo>
                    <a:pt x="8" y="13"/>
                    <a:pt x="8" y="13"/>
                    <a:pt x="8" y="13"/>
                  </a:cubicBezTo>
                  <a:cubicBezTo>
                    <a:pt x="8" y="13"/>
                    <a:pt x="8" y="13"/>
                    <a:pt x="8"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8"/>
                    <a:pt x="4"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0" y="21"/>
                    <a:pt x="0" y="21"/>
                    <a:pt x="0" y="21"/>
                  </a:cubicBezTo>
                  <a:cubicBezTo>
                    <a:pt x="0" y="21"/>
                    <a:pt x="0" y="21"/>
                    <a:pt x="0"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grpSp>
      <p:grpSp>
        <p:nvGrpSpPr>
          <p:cNvPr id="789" name="Group 788"/>
          <p:cNvGrpSpPr/>
          <p:nvPr/>
        </p:nvGrpSpPr>
        <p:grpSpPr>
          <a:xfrm>
            <a:off x="4801443" y="5056853"/>
            <a:ext cx="288000" cy="288000"/>
            <a:chOff x="4826000" y="7637463"/>
            <a:chExt cx="406400" cy="406400"/>
          </a:xfrm>
          <a:solidFill>
            <a:schemeClr val="tx2"/>
          </a:solidFill>
        </p:grpSpPr>
        <p:sp>
          <p:nvSpPr>
            <p:cNvPr id="790" name="Freeform 705"/>
            <p:cNvSpPr>
              <a:spLocks/>
            </p:cNvSpPr>
            <p:nvPr/>
          </p:nvSpPr>
          <p:spPr bwMode="auto">
            <a:xfrm>
              <a:off x="4826000" y="7637463"/>
              <a:ext cx="184150" cy="406400"/>
            </a:xfrm>
            <a:custGeom>
              <a:avLst/>
              <a:gdLst>
                <a:gd name="T0" fmla="*/ 150 w 150"/>
                <a:gd name="T1" fmla="*/ 316 h 333"/>
                <a:gd name="T2" fmla="*/ 17 w 150"/>
                <a:gd name="T3" fmla="*/ 167 h 333"/>
                <a:gd name="T4" fmla="*/ 150 w 150"/>
                <a:gd name="T5" fmla="*/ 17 h 333"/>
                <a:gd name="T6" fmla="*/ 150 w 150"/>
                <a:gd name="T7" fmla="*/ 0 h 333"/>
                <a:gd name="T8" fmla="*/ 0 w 150"/>
                <a:gd name="T9" fmla="*/ 167 h 333"/>
                <a:gd name="T10" fmla="*/ 150 w 150"/>
                <a:gd name="T11" fmla="*/ 333 h 333"/>
                <a:gd name="T12" fmla="*/ 150 w 150"/>
                <a:gd name="T13" fmla="*/ 316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150" y="316"/>
                  </a:moveTo>
                  <a:cubicBezTo>
                    <a:pt x="75" y="308"/>
                    <a:pt x="17" y="244"/>
                    <a:pt x="17" y="167"/>
                  </a:cubicBezTo>
                  <a:cubicBezTo>
                    <a:pt x="17" y="89"/>
                    <a:pt x="75" y="25"/>
                    <a:pt x="150" y="17"/>
                  </a:cubicBezTo>
                  <a:cubicBezTo>
                    <a:pt x="150" y="0"/>
                    <a:pt x="150" y="0"/>
                    <a:pt x="150" y="0"/>
                  </a:cubicBezTo>
                  <a:cubicBezTo>
                    <a:pt x="66" y="9"/>
                    <a:pt x="0" y="80"/>
                    <a:pt x="0" y="167"/>
                  </a:cubicBezTo>
                  <a:cubicBezTo>
                    <a:pt x="0" y="253"/>
                    <a:pt x="66" y="325"/>
                    <a:pt x="150" y="333"/>
                  </a:cubicBezTo>
                  <a:lnTo>
                    <a:pt x="150"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91" name="Freeform 706"/>
            <p:cNvSpPr>
              <a:spLocks/>
            </p:cNvSpPr>
            <p:nvPr/>
          </p:nvSpPr>
          <p:spPr bwMode="auto">
            <a:xfrm>
              <a:off x="5049838" y="7637463"/>
              <a:ext cx="182562" cy="406400"/>
            </a:xfrm>
            <a:custGeom>
              <a:avLst/>
              <a:gdLst>
                <a:gd name="T0" fmla="*/ 0 w 150"/>
                <a:gd name="T1" fmla="*/ 0 h 333"/>
                <a:gd name="T2" fmla="*/ 0 w 150"/>
                <a:gd name="T3" fmla="*/ 17 h 333"/>
                <a:gd name="T4" fmla="*/ 133 w 150"/>
                <a:gd name="T5" fmla="*/ 167 h 333"/>
                <a:gd name="T6" fmla="*/ 0 w 150"/>
                <a:gd name="T7" fmla="*/ 316 h 333"/>
                <a:gd name="T8" fmla="*/ 0 w 150"/>
                <a:gd name="T9" fmla="*/ 333 h 333"/>
                <a:gd name="T10" fmla="*/ 150 w 150"/>
                <a:gd name="T11" fmla="*/ 167 h 333"/>
                <a:gd name="T12" fmla="*/ 0 w 150"/>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0" y="0"/>
                  </a:moveTo>
                  <a:cubicBezTo>
                    <a:pt x="0" y="17"/>
                    <a:pt x="0" y="17"/>
                    <a:pt x="0" y="17"/>
                  </a:cubicBezTo>
                  <a:cubicBezTo>
                    <a:pt x="75" y="25"/>
                    <a:pt x="133" y="89"/>
                    <a:pt x="133" y="167"/>
                  </a:cubicBezTo>
                  <a:cubicBezTo>
                    <a:pt x="133" y="244"/>
                    <a:pt x="75" y="308"/>
                    <a:pt x="0" y="316"/>
                  </a:cubicBezTo>
                  <a:cubicBezTo>
                    <a:pt x="0" y="333"/>
                    <a:pt x="0" y="333"/>
                    <a:pt x="0" y="333"/>
                  </a:cubicBezTo>
                  <a:cubicBezTo>
                    <a:pt x="84" y="325"/>
                    <a:pt x="150" y="253"/>
                    <a:pt x="150" y="167"/>
                  </a:cubicBezTo>
                  <a:cubicBezTo>
                    <a:pt x="150" y="80"/>
                    <a:pt x="84"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92" name="Freeform 1483"/>
            <p:cNvSpPr>
              <a:spLocks/>
            </p:cNvSpPr>
            <p:nvPr/>
          </p:nvSpPr>
          <p:spPr bwMode="auto">
            <a:xfrm>
              <a:off x="4978400" y="7967663"/>
              <a:ext cx="0" cy="1588"/>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1 h 1"/>
                <a:gd name="T12" fmla="*/ 1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0 h 1"/>
                <a:gd name="T30" fmla="*/ 0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0" y="0"/>
                  </a:moveTo>
                  <a:cubicBezTo>
                    <a:pt x="0" y="0"/>
                    <a:pt x="0" y="0"/>
                    <a:pt x="0"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93" name="Freeform 1484"/>
            <p:cNvSpPr>
              <a:spLocks/>
            </p:cNvSpPr>
            <p:nvPr/>
          </p:nvSpPr>
          <p:spPr bwMode="auto">
            <a:xfrm>
              <a:off x="4978400" y="796766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1 h 1"/>
                <a:gd name="T12" fmla="*/ 1 w 1"/>
                <a:gd name="T13" fmla="*/ 1 h 1"/>
                <a:gd name="T14" fmla="*/ 1 w 1"/>
                <a:gd name="T15" fmla="*/ 1 h 1"/>
                <a:gd name="T16" fmla="*/ 1 w 1"/>
                <a:gd name="T17" fmla="*/ 0 h 1"/>
                <a:gd name="T18" fmla="*/ 0 w 1"/>
                <a:gd name="T19" fmla="*/ 0 h 1"/>
                <a:gd name="T20" fmla="*/ 0 w 1"/>
                <a:gd name="T21" fmla="*/ 0 h 1"/>
                <a:gd name="T22" fmla="*/ 0 w 1"/>
                <a:gd name="T23" fmla="*/ 0 h 1"/>
                <a:gd name="T24" fmla="*/ 1 w 1"/>
                <a:gd name="T25" fmla="*/ 0 h 1"/>
                <a:gd name="T26" fmla="*/ 1 w 1"/>
                <a:gd name="T27" fmla="*/ 0 h 1"/>
                <a:gd name="T28" fmla="*/ 1 w 1"/>
                <a:gd name="T29" fmla="*/ 0 h 1"/>
                <a:gd name="T30" fmla="*/ 1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0"/>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1" y="0"/>
                    <a:pt x="1" y="0"/>
                    <a:pt x="1" y="0"/>
                  </a:cubicBezTo>
                  <a:cubicBezTo>
                    <a:pt x="1"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94" name="Freeform 1485"/>
            <p:cNvSpPr>
              <a:spLocks/>
            </p:cNvSpPr>
            <p:nvPr/>
          </p:nvSpPr>
          <p:spPr bwMode="auto">
            <a:xfrm>
              <a:off x="4978400" y="7967663"/>
              <a:ext cx="0" cy="0"/>
            </a:xfrm>
            <a:custGeom>
              <a:avLst/>
              <a:gdLst>
                <a:gd name="T0" fmla="*/ 1 h 1"/>
                <a:gd name="T1" fmla="*/ 0 h 1"/>
                <a:gd name="T2" fmla="*/ 0 h 1"/>
                <a:gd name="T3" fmla="*/ 0 h 1"/>
                <a:gd name="T4" fmla="*/ 0 h 1"/>
                <a:gd name="T5" fmla="*/ 1 h 1"/>
                <a:gd name="T6" fmla="*/ 1 h 1"/>
                <a:gd name="T7" fmla="*/ 1 h 1"/>
                <a:gd name="T8" fmla="*/ 1 h 1"/>
                <a:gd name="T9" fmla="*/ 1 h 1"/>
                <a:gd name="T10" fmla="*/ 1 h 1"/>
                <a:gd name="T11"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cubicBezTo>
                    <a:pt x="0" y="1"/>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95" name="Freeform 1486"/>
            <p:cNvSpPr>
              <a:spLocks/>
            </p:cNvSpPr>
            <p:nvPr/>
          </p:nvSpPr>
          <p:spPr bwMode="auto">
            <a:xfrm>
              <a:off x="4976812" y="7967663"/>
              <a:ext cx="1587" cy="0"/>
            </a:xfrm>
            <a:custGeom>
              <a:avLst/>
              <a:gdLst>
                <a:gd name="T0" fmla="*/ 0 w 1"/>
                <a:gd name="T1" fmla="*/ 1 h 1"/>
                <a:gd name="T2" fmla="*/ 1 w 1"/>
                <a:gd name="T3" fmla="*/ 1 h 1"/>
                <a:gd name="T4" fmla="*/ 1 w 1"/>
                <a:gd name="T5" fmla="*/ 1 h 1"/>
                <a:gd name="T6" fmla="*/ 1 w 1"/>
                <a:gd name="T7" fmla="*/ 1 h 1"/>
                <a:gd name="T8" fmla="*/ 1 w 1"/>
                <a:gd name="T9" fmla="*/ 0 h 1"/>
                <a:gd name="T10" fmla="*/ 1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0" y="0"/>
                    <a:pt x="0" y="0"/>
                    <a:pt x="0" y="0"/>
                  </a:cubicBezTo>
                  <a:cubicBezTo>
                    <a:pt x="0" y="0"/>
                    <a:pt x="0" y="0"/>
                    <a:pt x="0" y="0"/>
                  </a:cubicBezTo>
                  <a:cubicBezTo>
                    <a:pt x="0" y="0"/>
                    <a:pt x="0" y="0"/>
                    <a:pt x="0" y="0"/>
                  </a:cubicBezTo>
                  <a:cubicBezTo>
                    <a:pt x="0" y="0"/>
                    <a:pt x="0" y="1"/>
                    <a:pt x="0" y="1"/>
                  </a:cubicBezTo>
                  <a:cubicBezTo>
                    <a:pt x="0" y="1"/>
                    <a:pt x="0"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96" name="Freeform 1487"/>
            <p:cNvSpPr>
              <a:spLocks/>
            </p:cNvSpPr>
            <p:nvPr/>
          </p:nvSpPr>
          <p:spPr bwMode="auto">
            <a:xfrm>
              <a:off x="4976812" y="7967663"/>
              <a:ext cx="1587" cy="0"/>
            </a:xfrm>
            <a:custGeom>
              <a:avLst/>
              <a:gdLst>
                <a:gd name="T0" fmla="*/ 0 w 1"/>
                <a:gd name="T1" fmla="*/ 1 w 1"/>
                <a:gd name="T2" fmla="*/ 0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lnTo>
                    <a:pt x="1" y="0"/>
                  </a:lnTo>
                  <a:lnTo>
                    <a:pt x="0"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97" name="Freeform 1488"/>
            <p:cNvSpPr>
              <a:spLocks/>
            </p:cNvSpPr>
            <p:nvPr/>
          </p:nvSpPr>
          <p:spPr bwMode="auto">
            <a:xfrm>
              <a:off x="4978400" y="79676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98" name="Freeform 1489"/>
            <p:cNvSpPr>
              <a:spLocks/>
            </p:cNvSpPr>
            <p:nvPr/>
          </p:nvSpPr>
          <p:spPr bwMode="auto">
            <a:xfrm>
              <a:off x="4976812" y="7969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799" name="Freeform 1490"/>
            <p:cNvSpPr>
              <a:spLocks/>
            </p:cNvSpPr>
            <p:nvPr/>
          </p:nvSpPr>
          <p:spPr bwMode="auto">
            <a:xfrm>
              <a:off x="4976812" y="7969250"/>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1 w 1"/>
                <a:gd name="T12" fmla="*/ 0 w 1"/>
                <a:gd name="T13" fmla="*/ 0 w 1"/>
                <a:gd name="T14" fmla="*/ 0 w 1"/>
                <a:gd name="T15"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00" name="Freeform 1491"/>
            <p:cNvSpPr>
              <a:spLocks/>
            </p:cNvSpPr>
            <p:nvPr/>
          </p:nvSpPr>
          <p:spPr bwMode="auto">
            <a:xfrm>
              <a:off x="5011737" y="79311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01" name="Freeform 1492"/>
            <p:cNvSpPr>
              <a:spLocks/>
            </p:cNvSpPr>
            <p:nvPr/>
          </p:nvSpPr>
          <p:spPr bwMode="auto">
            <a:xfrm>
              <a:off x="5011737" y="7881938"/>
              <a:ext cx="0" cy="1588"/>
            </a:xfrm>
            <a:custGeom>
              <a:avLst/>
              <a:gdLst>
                <a:gd name="T0" fmla="*/ 0 h 1"/>
                <a:gd name="T1" fmla="*/ 0 h 1"/>
                <a:gd name="T2" fmla="*/ 1 h 1"/>
                <a:gd name="T3" fmla="*/ 1 h 1"/>
                <a:gd name="T4" fmla="*/ 1 h 1"/>
                <a:gd name="T5" fmla="*/ 1 h 1"/>
                <a:gd name="T6" fmla="*/ 1 h 1"/>
                <a:gd name="T7" fmla="*/ 1 h 1"/>
                <a:gd name="T8" fmla="*/ 1 h 1"/>
                <a:gd name="T9" fmla="*/ 1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02" name="Freeform 1493"/>
            <p:cNvSpPr>
              <a:spLocks/>
            </p:cNvSpPr>
            <p:nvPr/>
          </p:nvSpPr>
          <p:spPr bwMode="auto">
            <a:xfrm>
              <a:off x="5026025" y="7866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03" name="Freeform 1494"/>
            <p:cNvSpPr>
              <a:spLocks/>
            </p:cNvSpPr>
            <p:nvPr/>
          </p:nvSpPr>
          <p:spPr bwMode="auto">
            <a:xfrm>
              <a:off x="5014912" y="7861300"/>
              <a:ext cx="11112" cy="9525"/>
            </a:xfrm>
            <a:custGeom>
              <a:avLst/>
              <a:gdLst>
                <a:gd name="T0" fmla="*/ 7 w 9"/>
                <a:gd name="T1" fmla="*/ 3 h 7"/>
                <a:gd name="T2" fmla="*/ 7 w 9"/>
                <a:gd name="T3" fmla="*/ 3 h 7"/>
                <a:gd name="T4" fmla="*/ 6 w 9"/>
                <a:gd name="T5" fmla="*/ 3 h 7"/>
                <a:gd name="T6" fmla="*/ 6 w 9"/>
                <a:gd name="T7" fmla="*/ 2 h 7"/>
                <a:gd name="T8" fmla="*/ 6 w 9"/>
                <a:gd name="T9" fmla="*/ 2 h 7"/>
                <a:gd name="T10" fmla="*/ 5 w 9"/>
                <a:gd name="T11" fmla="*/ 1 h 7"/>
                <a:gd name="T12" fmla="*/ 5 w 9"/>
                <a:gd name="T13" fmla="*/ 1 h 7"/>
                <a:gd name="T14" fmla="*/ 5 w 9"/>
                <a:gd name="T15" fmla="*/ 1 h 7"/>
                <a:gd name="T16" fmla="*/ 5 w 9"/>
                <a:gd name="T17" fmla="*/ 0 h 7"/>
                <a:gd name="T18" fmla="*/ 5 w 9"/>
                <a:gd name="T19" fmla="*/ 0 h 7"/>
                <a:gd name="T20" fmla="*/ 5 w 9"/>
                <a:gd name="T21" fmla="*/ 0 h 7"/>
                <a:gd name="T22" fmla="*/ 4 w 9"/>
                <a:gd name="T23" fmla="*/ 0 h 7"/>
                <a:gd name="T24" fmla="*/ 4 w 9"/>
                <a:gd name="T25" fmla="*/ 0 h 7"/>
                <a:gd name="T26" fmla="*/ 3 w 9"/>
                <a:gd name="T27" fmla="*/ 0 h 7"/>
                <a:gd name="T28" fmla="*/ 3 w 9"/>
                <a:gd name="T29" fmla="*/ 0 h 7"/>
                <a:gd name="T30" fmla="*/ 3 w 9"/>
                <a:gd name="T31" fmla="*/ 0 h 7"/>
                <a:gd name="T32" fmla="*/ 2 w 9"/>
                <a:gd name="T33" fmla="*/ 0 h 7"/>
                <a:gd name="T34" fmla="*/ 2 w 9"/>
                <a:gd name="T35" fmla="*/ 0 h 7"/>
                <a:gd name="T36" fmla="*/ 2 w 9"/>
                <a:gd name="T37" fmla="*/ 0 h 7"/>
                <a:gd name="T38" fmla="*/ 2 w 9"/>
                <a:gd name="T39" fmla="*/ 0 h 7"/>
                <a:gd name="T40" fmla="*/ 2 w 9"/>
                <a:gd name="T41" fmla="*/ 0 h 7"/>
                <a:gd name="T42" fmla="*/ 1 w 9"/>
                <a:gd name="T43" fmla="*/ 0 h 7"/>
                <a:gd name="T44" fmla="*/ 1 w 9"/>
                <a:gd name="T45" fmla="*/ 0 h 7"/>
                <a:gd name="T46" fmla="*/ 1 w 9"/>
                <a:gd name="T47" fmla="*/ 1 h 7"/>
                <a:gd name="T48" fmla="*/ 1 w 9"/>
                <a:gd name="T49" fmla="*/ 2 h 7"/>
                <a:gd name="T50" fmla="*/ 1 w 9"/>
                <a:gd name="T51" fmla="*/ 2 h 7"/>
                <a:gd name="T52" fmla="*/ 1 w 9"/>
                <a:gd name="T53" fmla="*/ 2 h 7"/>
                <a:gd name="T54" fmla="*/ 1 w 9"/>
                <a:gd name="T55" fmla="*/ 3 h 7"/>
                <a:gd name="T56" fmla="*/ 1 w 9"/>
                <a:gd name="T57" fmla="*/ 3 h 7"/>
                <a:gd name="T58" fmla="*/ 1 w 9"/>
                <a:gd name="T59" fmla="*/ 3 h 7"/>
                <a:gd name="T60" fmla="*/ 1 w 9"/>
                <a:gd name="T61" fmla="*/ 3 h 7"/>
                <a:gd name="T62" fmla="*/ 1 w 9"/>
                <a:gd name="T63" fmla="*/ 3 h 7"/>
                <a:gd name="T64" fmla="*/ 1 w 9"/>
                <a:gd name="T65" fmla="*/ 4 h 7"/>
                <a:gd name="T66" fmla="*/ 1 w 9"/>
                <a:gd name="T67" fmla="*/ 4 h 7"/>
                <a:gd name="T68" fmla="*/ 1 w 9"/>
                <a:gd name="T69" fmla="*/ 4 h 7"/>
                <a:gd name="T70" fmla="*/ 1 w 9"/>
                <a:gd name="T71" fmla="*/ 4 h 7"/>
                <a:gd name="T72" fmla="*/ 1 w 9"/>
                <a:gd name="T73" fmla="*/ 5 h 7"/>
                <a:gd name="T74" fmla="*/ 1 w 9"/>
                <a:gd name="T75" fmla="*/ 5 h 7"/>
                <a:gd name="T76" fmla="*/ 2 w 9"/>
                <a:gd name="T77" fmla="*/ 5 h 7"/>
                <a:gd name="T78" fmla="*/ 2 w 9"/>
                <a:gd name="T79" fmla="*/ 6 h 7"/>
                <a:gd name="T80" fmla="*/ 2 w 9"/>
                <a:gd name="T81" fmla="*/ 6 h 7"/>
                <a:gd name="T82" fmla="*/ 2 w 9"/>
                <a:gd name="T83" fmla="*/ 7 h 7"/>
                <a:gd name="T84" fmla="*/ 3 w 9"/>
                <a:gd name="T85" fmla="*/ 6 h 7"/>
                <a:gd name="T86" fmla="*/ 3 w 9"/>
                <a:gd name="T87" fmla="*/ 6 h 7"/>
                <a:gd name="T88" fmla="*/ 3 w 9"/>
                <a:gd name="T89" fmla="*/ 7 h 7"/>
                <a:gd name="T90" fmla="*/ 3 w 9"/>
                <a:gd name="T91" fmla="*/ 7 h 7"/>
                <a:gd name="T92" fmla="*/ 4 w 9"/>
                <a:gd name="T93" fmla="*/ 7 h 7"/>
                <a:gd name="T94" fmla="*/ 4 w 9"/>
                <a:gd name="T95" fmla="*/ 7 h 7"/>
                <a:gd name="T96" fmla="*/ 5 w 9"/>
                <a:gd name="T97" fmla="*/ 7 h 7"/>
                <a:gd name="T98" fmla="*/ 5 w 9"/>
                <a:gd name="T99" fmla="*/ 6 h 7"/>
                <a:gd name="T100" fmla="*/ 6 w 9"/>
                <a:gd name="T101" fmla="*/ 6 h 7"/>
                <a:gd name="T102" fmla="*/ 7 w 9"/>
                <a:gd name="T103" fmla="*/ 5 h 7"/>
                <a:gd name="T104" fmla="*/ 7 w 9"/>
                <a:gd name="T105" fmla="*/ 5 h 7"/>
                <a:gd name="T106" fmla="*/ 8 w 9"/>
                <a:gd name="T107" fmla="*/ 4 h 7"/>
                <a:gd name="T108" fmla="*/ 8 w 9"/>
                <a:gd name="T109" fmla="*/ 3 h 7"/>
                <a:gd name="T110" fmla="*/ 9 w 9"/>
                <a:gd name="T111" fmla="*/ 3 h 7"/>
                <a:gd name="T112" fmla="*/ 9 w 9"/>
                <a:gd name="T11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7">
                  <a:moveTo>
                    <a:pt x="8" y="3"/>
                  </a:moveTo>
                  <a:cubicBezTo>
                    <a:pt x="8" y="3"/>
                    <a:pt x="8" y="3"/>
                    <a:pt x="8" y="3"/>
                  </a:cubicBezTo>
                  <a:cubicBezTo>
                    <a:pt x="8" y="3"/>
                    <a:pt x="8" y="3"/>
                    <a:pt x="8" y="3"/>
                  </a:cubicBezTo>
                  <a:cubicBezTo>
                    <a:pt x="8" y="3"/>
                    <a:pt x="8" y="3"/>
                    <a:pt x="8" y="3"/>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04" name="Freeform 1495"/>
            <p:cNvSpPr>
              <a:spLocks/>
            </p:cNvSpPr>
            <p:nvPr/>
          </p:nvSpPr>
          <p:spPr bwMode="auto">
            <a:xfrm>
              <a:off x="5014912" y="7864475"/>
              <a:ext cx="1587" cy="3175"/>
            </a:xfrm>
            <a:custGeom>
              <a:avLst/>
              <a:gdLst>
                <a:gd name="T0" fmla="*/ 0 w 1"/>
                <a:gd name="T1" fmla="*/ 2 h 2"/>
                <a:gd name="T2" fmla="*/ 0 w 1"/>
                <a:gd name="T3" fmla="*/ 2 h 2"/>
                <a:gd name="T4" fmla="*/ 1 w 1"/>
                <a:gd name="T5" fmla="*/ 2 h 2"/>
                <a:gd name="T6" fmla="*/ 1 w 1"/>
                <a:gd name="T7" fmla="*/ 2 h 2"/>
                <a:gd name="T8" fmla="*/ 1 w 1"/>
                <a:gd name="T9" fmla="*/ 2 h 2"/>
                <a:gd name="T10" fmla="*/ 1 w 1"/>
                <a:gd name="T11" fmla="*/ 2 h 2"/>
                <a:gd name="T12" fmla="*/ 1 w 1"/>
                <a:gd name="T13" fmla="*/ 2 h 2"/>
                <a:gd name="T14" fmla="*/ 1 w 1"/>
                <a:gd name="T15" fmla="*/ 2 h 2"/>
                <a:gd name="T16" fmla="*/ 1 w 1"/>
                <a:gd name="T17" fmla="*/ 2 h 2"/>
                <a:gd name="T18" fmla="*/ 0 w 1"/>
                <a:gd name="T19" fmla="*/ 2 h 2"/>
                <a:gd name="T20" fmla="*/ 0 w 1"/>
                <a:gd name="T21" fmla="*/ 2 h 2"/>
                <a:gd name="T22" fmla="*/ 0 w 1"/>
                <a:gd name="T23" fmla="*/ 2 h 2"/>
                <a:gd name="T24" fmla="*/ 0 w 1"/>
                <a:gd name="T25" fmla="*/ 1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0 h 2"/>
                <a:gd name="T50" fmla="*/ 0 w 1"/>
                <a:gd name="T51" fmla="*/ 0 h 2"/>
                <a:gd name="T52" fmla="*/ 0 w 1"/>
                <a:gd name="T53" fmla="*/ 0 h 2"/>
                <a:gd name="T54" fmla="*/ 0 w 1"/>
                <a:gd name="T55" fmla="*/ 0 h 2"/>
                <a:gd name="T56" fmla="*/ 0 w 1"/>
                <a:gd name="T57" fmla="*/ 0 h 2"/>
                <a:gd name="T58" fmla="*/ 0 w 1"/>
                <a:gd name="T59" fmla="*/ 0 h 2"/>
                <a:gd name="T60" fmla="*/ 0 w 1"/>
                <a:gd name="T61" fmla="*/ 1 h 2"/>
                <a:gd name="T62" fmla="*/ 0 w 1"/>
                <a:gd name="T63" fmla="*/ 1 h 2"/>
                <a:gd name="T64" fmla="*/ 0 w 1"/>
                <a:gd name="T65" fmla="*/ 1 h 2"/>
                <a:gd name="T66" fmla="*/ 0 w 1"/>
                <a:gd name="T67" fmla="*/ 1 h 2"/>
                <a:gd name="T68" fmla="*/ 0 w 1"/>
                <a:gd name="T69" fmla="*/ 1 h 2"/>
                <a:gd name="T70" fmla="*/ 0 w 1"/>
                <a:gd name="T71" fmla="*/ 1 h 2"/>
                <a:gd name="T72" fmla="*/ 0 w 1"/>
                <a:gd name="T73" fmla="*/ 1 h 2"/>
                <a:gd name="T74" fmla="*/ 0 w 1"/>
                <a:gd name="T75" fmla="*/ 1 h 2"/>
                <a:gd name="T76" fmla="*/ 0 w 1"/>
                <a:gd name="T77" fmla="*/ 1 h 2"/>
                <a:gd name="T78" fmla="*/ 0 w 1"/>
                <a:gd name="T79" fmla="*/ 1 h 2"/>
                <a:gd name="T80" fmla="*/ 0 w 1"/>
                <a:gd name="T81" fmla="*/ 1 h 2"/>
                <a:gd name="T82" fmla="*/ 0 w 1"/>
                <a:gd name="T83" fmla="*/ 2 h 2"/>
                <a:gd name="T84" fmla="*/ 0 w 1"/>
                <a:gd name="T85" fmla="*/ 2 h 2"/>
                <a:gd name="T86" fmla="*/ 0 w 1"/>
                <a:gd name="T87" fmla="*/ 2 h 2"/>
                <a:gd name="T88" fmla="*/ 0 w 1"/>
                <a:gd name="T89" fmla="*/ 2 h 2"/>
                <a:gd name="T90" fmla="*/ 0 w 1"/>
                <a:gd name="T91" fmla="*/ 2 h 2"/>
                <a:gd name="T92" fmla="*/ 0 w 1"/>
                <a:gd name="T9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 h="2">
                  <a:moveTo>
                    <a:pt x="0" y="2"/>
                  </a:moveTo>
                  <a:lnTo>
                    <a:pt x="0" y="2"/>
                  </a:lnTo>
                  <a:lnTo>
                    <a:pt x="0" y="2"/>
                  </a:lnTo>
                  <a:lnTo>
                    <a:pt x="0" y="2"/>
                  </a:lnTo>
                  <a:lnTo>
                    <a:pt x="0" y="2"/>
                  </a:lnTo>
                  <a:lnTo>
                    <a:pt x="0" y="2"/>
                  </a:lnTo>
                  <a:lnTo>
                    <a:pt x="0" y="2"/>
                  </a:lnTo>
                  <a:lnTo>
                    <a:pt x="0"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1" y="2"/>
                  </a:lnTo>
                  <a:lnTo>
                    <a:pt x="1"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05" name="Rectangle 1496"/>
            <p:cNvSpPr>
              <a:spLocks noChangeArrowheads="1"/>
            </p:cNvSpPr>
            <p:nvPr/>
          </p:nvSpPr>
          <p:spPr bwMode="auto">
            <a:xfrm>
              <a:off x="4987925" y="778351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06" name="Rectangle 1497"/>
            <p:cNvSpPr>
              <a:spLocks noChangeArrowheads="1"/>
            </p:cNvSpPr>
            <p:nvPr/>
          </p:nvSpPr>
          <p:spPr bwMode="auto">
            <a:xfrm>
              <a:off x="4984750" y="778986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07" name="Rectangle 1498"/>
            <p:cNvSpPr>
              <a:spLocks noChangeArrowheads="1"/>
            </p:cNvSpPr>
            <p:nvPr/>
          </p:nvSpPr>
          <p:spPr bwMode="auto">
            <a:xfrm>
              <a:off x="4989512" y="7780338"/>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08" name="Freeform 1499"/>
            <p:cNvSpPr>
              <a:spLocks/>
            </p:cNvSpPr>
            <p:nvPr/>
          </p:nvSpPr>
          <p:spPr bwMode="auto">
            <a:xfrm>
              <a:off x="5010150" y="7796213"/>
              <a:ext cx="0" cy="1588"/>
            </a:xfrm>
            <a:custGeom>
              <a:avLst/>
              <a:gdLst>
                <a:gd name="T0" fmla="*/ 0 h 1"/>
                <a:gd name="T1" fmla="*/ 0 h 1"/>
                <a:gd name="T2" fmla="*/ 0 h 1"/>
                <a:gd name="T3" fmla="*/ 1 h 1"/>
                <a:gd name="T4" fmla="*/ 0 h 1"/>
                <a:gd name="T5" fmla="*/ 0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0"/>
                  </a:lnTo>
                  <a:lnTo>
                    <a:pt x="0" y="0"/>
                  </a:lnTo>
                  <a:lnTo>
                    <a:pt x="0" y="1"/>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09" name="Freeform 1500"/>
            <p:cNvSpPr>
              <a:spLocks/>
            </p:cNvSpPr>
            <p:nvPr/>
          </p:nvSpPr>
          <p:spPr bwMode="auto">
            <a:xfrm>
              <a:off x="5011737" y="7789863"/>
              <a:ext cx="1587" cy="1588"/>
            </a:xfrm>
            <a:custGeom>
              <a:avLst/>
              <a:gdLst>
                <a:gd name="T0" fmla="*/ 0 w 1"/>
                <a:gd name="T1" fmla="*/ 0 h 1"/>
                <a:gd name="T2" fmla="*/ 0 w 1"/>
                <a:gd name="T3" fmla="*/ 0 h 1"/>
                <a:gd name="T4" fmla="*/ 0 w 1"/>
                <a:gd name="T5" fmla="*/ 1 h 1"/>
                <a:gd name="T6" fmla="*/ 1 w 1"/>
                <a:gd name="T7" fmla="*/ 1 h 1"/>
                <a:gd name="T8" fmla="*/ 1 w 1"/>
                <a:gd name="T9" fmla="*/ 0 h 1"/>
                <a:gd name="T10" fmla="*/ 1 w 1"/>
                <a:gd name="T11" fmla="*/ 0 h 1"/>
                <a:gd name="T12" fmla="*/ 1 w 1"/>
                <a:gd name="T13" fmla="*/ 0 h 1"/>
                <a:gd name="T14" fmla="*/ 1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lnTo>
                    <a:pt x="0" y="0"/>
                  </a:lnTo>
                  <a:lnTo>
                    <a:pt x="0" y="1"/>
                  </a:lnTo>
                  <a:lnTo>
                    <a:pt x="1" y="1"/>
                  </a:lnTo>
                  <a:lnTo>
                    <a:pt x="1" y="0"/>
                  </a:lnTo>
                  <a:lnTo>
                    <a:pt x="1" y="0"/>
                  </a:lnTo>
                  <a:lnTo>
                    <a:pt x="1" y="0"/>
                  </a:ln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10" name="Freeform 1501"/>
            <p:cNvSpPr>
              <a:spLocks/>
            </p:cNvSpPr>
            <p:nvPr/>
          </p:nvSpPr>
          <p:spPr bwMode="auto">
            <a:xfrm>
              <a:off x="5011737" y="7788275"/>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0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0 h 1"/>
                <a:gd name="T42" fmla="*/ 1 w 1"/>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0" y="1"/>
                  </a:lnTo>
                  <a:lnTo>
                    <a:pt x="1" y="1"/>
                  </a:lnTo>
                  <a:lnTo>
                    <a:pt x="1" y="1"/>
                  </a:lnTo>
                  <a:lnTo>
                    <a:pt x="1" y="1"/>
                  </a:lnTo>
                  <a:lnTo>
                    <a:pt x="1" y="1"/>
                  </a:lnTo>
                  <a:lnTo>
                    <a:pt x="1" y="1"/>
                  </a:lnTo>
                  <a:lnTo>
                    <a:pt x="1" y="1"/>
                  </a:lnTo>
                  <a:lnTo>
                    <a:pt x="1" y="1"/>
                  </a:lnTo>
                  <a:lnTo>
                    <a:pt x="1" y="1"/>
                  </a:lnTo>
                  <a:lnTo>
                    <a:pt x="1" y="1"/>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11" name="Freeform 1502"/>
            <p:cNvSpPr>
              <a:spLocks/>
            </p:cNvSpPr>
            <p:nvPr/>
          </p:nvSpPr>
          <p:spPr bwMode="auto">
            <a:xfrm>
              <a:off x="5008562" y="7786688"/>
              <a:ext cx="1587" cy="1588"/>
            </a:xfrm>
            <a:custGeom>
              <a:avLst/>
              <a:gdLst>
                <a:gd name="T0" fmla="*/ 0 w 1"/>
                <a:gd name="T1" fmla="*/ 0 h 1"/>
                <a:gd name="T2" fmla="*/ 1 w 1"/>
                <a:gd name="T3" fmla="*/ 0 h 1"/>
                <a:gd name="T4" fmla="*/ 1 w 1"/>
                <a:gd name="T5" fmla="*/ 0 h 1"/>
                <a:gd name="T6" fmla="*/ 1 w 1"/>
                <a:gd name="T7" fmla="*/ 0 h 1"/>
                <a:gd name="T8" fmla="*/ 1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lnTo>
                    <a:pt x="1" y="0"/>
                  </a:lnTo>
                  <a:lnTo>
                    <a:pt x="1" y="0"/>
                  </a:lnTo>
                  <a:lnTo>
                    <a:pt x="1" y="0"/>
                  </a:lnTo>
                  <a:lnTo>
                    <a:pt x="1" y="1"/>
                  </a:lnTo>
                  <a:lnTo>
                    <a:pt x="1" y="1"/>
                  </a:lnTo>
                  <a:lnTo>
                    <a:pt x="1" y="1"/>
                  </a:lnTo>
                  <a:lnTo>
                    <a:pt x="1"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12" name="Freeform 1503"/>
            <p:cNvSpPr>
              <a:spLocks/>
            </p:cNvSpPr>
            <p:nvPr/>
          </p:nvSpPr>
          <p:spPr bwMode="auto">
            <a:xfrm>
              <a:off x="4999037" y="7775575"/>
              <a:ext cx="1587" cy="1588"/>
            </a:xfrm>
            <a:custGeom>
              <a:avLst/>
              <a:gdLst>
                <a:gd name="T0" fmla="*/ 1 w 1"/>
                <a:gd name="T1" fmla="*/ 0 h 1"/>
                <a:gd name="T2" fmla="*/ 1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lnTo>
                    <a:pt x="1" y="0"/>
                  </a:lnTo>
                  <a:lnTo>
                    <a:pt x="1" y="0"/>
                  </a:lnTo>
                  <a:lnTo>
                    <a:pt x="1" y="0"/>
                  </a:lnTo>
                  <a:lnTo>
                    <a:pt x="1" y="1"/>
                  </a:lnTo>
                  <a:lnTo>
                    <a:pt x="1"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13" name="Freeform 1504"/>
            <p:cNvSpPr>
              <a:spLocks/>
            </p:cNvSpPr>
            <p:nvPr/>
          </p:nvSpPr>
          <p:spPr bwMode="auto">
            <a:xfrm>
              <a:off x="5002212" y="7773988"/>
              <a:ext cx="0" cy="1588"/>
            </a:xfrm>
            <a:custGeom>
              <a:avLst/>
              <a:gdLst>
                <a:gd name="T0" fmla="*/ 1 h 1"/>
                <a:gd name="T1" fmla="*/ 1 h 1"/>
                <a:gd name="T2" fmla="*/ 1 h 1"/>
                <a:gd name="T3" fmla="*/ 1 h 1"/>
                <a:gd name="T4" fmla="*/ 1 h 1"/>
                <a:gd name="T5" fmla="*/ 0 h 1"/>
                <a:gd name="T6" fmla="*/ 0 h 1"/>
                <a:gd name="T7" fmla="*/ 0 h 1"/>
                <a:gd name="T8" fmla="*/ 0 h 1"/>
                <a:gd name="T9" fmla="*/ 0 h 1"/>
                <a:gd name="T10"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1"/>
                  </a:moveTo>
                  <a:lnTo>
                    <a:pt x="0" y="1"/>
                  </a:lnTo>
                  <a:lnTo>
                    <a:pt x="0" y="1"/>
                  </a:lnTo>
                  <a:lnTo>
                    <a:pt x="0" y="1"/>
                  </a:lnTo>
                  <a:lnTo>
                    <a:pt x="0" y="1"/>
                  </a:lnTo>
                  <a:lnTo>
                    <a:pt x="0" y="0"/>
                  </a:lnTo>
                  <a:lnTo>
                    <a:pt x="0" y="0"/>
                  </a:lnTo>
                  <a:lnTo>
                    <a:pt x="0" y="0"/>
                  </a:lnTo>
                  <a:lnTo>
                    <a:pt x="0"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14" name="Freeform 1505"/>
            <p:cNvSpPr>
              <a:spLocks/>
            </p:cNvSpPr>
            <p:nvPr/>
          </p:nvSpPr>
          <p:spPr bwMode="auto">
            <a:xfrm>
              <a:off x="5000625" y="7772400"/>
              <a:ext cx="1587" cy="317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0 h 2"/>
                <a:gd name="T12" fmla="*/ 1 w 1"/>
                <a:gd name="T13" fmla="*/ 0 h 2"/>
                <a:gd name="T14" fmla="*/ 1 w 1"/>
                <a:gd name="T15" fmla="*/ 0 h 2"/>
                <a:gd name="T16" fmla="*/ 0 w 1"/>
                <a:gd name="T17" fmla="*/ 0 h 2"/>
                <a:gd name="T18" fmla="*/ 0 w 1"/>
                <a:gd name="T19" fmla="*/ 0 h 2"/>
                <a:gd name="T20" fmla="*/ 0 w 1"/>
                <a:gd name="T21" fmla="*/ 0 h 2"/>
                <a:gd name="T22" fmla="*/ 0 w 1"/>
                <a:gd name="T23" fmla="*/ 0 h 2"/>
                <a:gd name="T24" fmla="*/ 0 w 1"/>
                <a:gd name="T25" fmla="*/ 1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2 h 2"/>
                <a:gd name="T40" fmla="*/ 0 w 1"/>
                <a:gd name="T41" fmla="*/ 2 h 2"/>
                <a:gd name="T42" fmla="*/ 0 w 1"/>
                <a:gd name="T43" fmla="*/ 2 h 2"/>
                <a:gd name="T44" fmla="*/ 0 w 1"/>
                <a:gd name="T45" fmla="*/ 2 h 2"/>
                <a:gd name="T46" fmla="*/ 0 w 1"/>
                <a:gd name="T47" fmla="*/ 2 h 2"/>
                <a:gd name="T48" fmla="*/ 0 w 1"/>
                <a:gd name="T49" fmla="*/ 2 h 2"/>
                <a:gd name="T50" fmla="*/ 0 w 1"/>
                <a:gd name="T51" fmla="*/ 2 h 2"/>
                <a:gd name="T52" fmla="*/ 0 w 1"/>
                <a:gd name="T53" fmla="*/ 1 h 2"/>
                <a:gd name="T54" fmla="*/ 1 w 1"/>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2">
                  <a:moveTo>
                    <a:pt x="1" y="1"/>
                  </a:moveTo>
                  <a:lnTo>
                    <a:pt x="1" y="1"/>
                  </a:lnTo>
                  <a:lnTo>
                    <a:pt x="1" y="1"/>
                  </a:lnTo>
                  <a:lnTo>
                    <a:pt x="1" y="1"/>
                  </a:lnTo>
                  <a:lnTo>
                    <a:pt x="1" y="1"/>
                  </a:lnTo>
                  <a:lnTo>
                    <a:pt x="1" y="0"/>
                  </a:lnTo>
                  <a:lnTo>
                    <a:pt x="1" y="0"/>
                  </a:lnTo>
                  <a:lnTo>
                    <a:pt x="1" y="0"/>
                  </a:lnTo>
                  <a:lnTo>
                    <a:pt x="0" y="0"/>
                  </a:lnTo>
                  <a:lnTo>
                    <a:pt x="0" y="0"/>
                  </a:lnTo>
                  <a:lnTo>
                    <a:pt x="0" y="0"/>
                  </a:lnTo>
                  <a:lnTo>
                    <a:pt x="0" y="0"/>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lnTo>
                    <a:pt x="0"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15" name="Freeform 1506"/>
            <p:cNvSpPr>
              <a:spLocks/>
            </p:cNvSpPr>
            <p:nvPr/>
          </p:nvSpPr>
          <p:spPr bwMode="auto">
            <a:xfrm>
              <a:off x="4991100" y="77660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16" name="Freeform 1507"/>
            <p:cNvSpPr>
              <a:spLocks/>
            </p:cNvSpPr>
            <p:nvPr/>
          </p:nvSpPr>
          <p:spPr bwMode="auto">
            <a:xfrm>
              <a:off x="4999037" y="7789863"/>
              <a:ext cx="0" cy="3175"/>
            </a:xfrm>
            <a:custGeom>
              <a:avLst/>
              <a:gdLst>
                <a:gd name="T0" fmla="*/ 0 h 2"/>
                <a:gd name="T1" fmla="*/ 0 h 2"/>
                <a:gd name="T2" fmla="*/ 0 h 2"/>
                <a:gd name="T3" fmla="*/ 0 h 2"/>
                <a:gd name="T4" fmla="*/ 0 h 2"/>
                <a:gd name="T5" fmla="*/ 0 h 2"/>
                <a:gd name="T6" fmla="*/ 0 h 2"/>
                <a:gd name="T7" fmla="*/ 0 h 2"/>
                <a:gd name="T8" fmla="*/ 0 h 2"/>
                <a:gd name="T9" fmla="*/ 0 h 2"/>
                <a:gd name="T10" fmla="*/ 0 h 2"/>
                <a:gd name="T11" fmla="*/ 0 h 2"/>
                <a:gd name="T12" fmla="*/ 0 h 2"/>
                <a:gd name="T13" fmla="*/ 0 h 2"/>
                <a:gd name="T14" fmla="*/ 1 h 2"/>
                <a:gd name="T15" fmla="*/ 1 h 2"/>
                <a:gd name="T16" fmla="*/ 1 h 2"/>
                <a:gd name="T17" fmla="*/ 1 h 2"/>
                <a:gd name="T18" fmla="*/ 1 h 2"/>
                <a:gd name="T19" fmla="*/ 1 h 2"/>
                <a:gd name="T20" fmla="*/ 1 h 2"/>
                <a:gd name="T21" fmla="*/ 1 h 2"/>
                <a:gd name="T22" fmla="*/ 1 h 2"/>
                <a:gd name="T23" fmla="*/ 2 h 2"/>
                <a:gd name="T24" fmla="*/ 2 h 2"/>
                <a:gd name="T25" fmla="*/ 2 h 2"/>
                <a:gd name="T26" fmla="*/ 2 h 2"/>
                <a:gd name="T27" fmla="*/ 2 h 2"/>
                <a:gd name="T28" fmla="*/ 1 h 2"/>
                <a:gd name="T29" fmla="*/ 1 h 2"/>
                <a:gd name="T30" fmla="*/ 1 h 2"/>
                <a:gd name="T31" fmla="*/ 1 h 2"/>
                <a:gd name="T32" fmla="*/ 1 h 2"/>
                <a:gd name="T33" fmla="*/ 1 h 2"/>
                <a:gd name="T34" fmla="*/ 1 h 2"/>
                <a:gd name="T35" fmla="*/ 1 h 2"/>
                <a:gd name="T36" fmla="*/ 0 h 2"/>
                <a:gd name="T37" fmla="*/ 0 h 2"/>
                <a:gd name="T38" fmla="*/ 0 h 2"/>
                <a:gd name="T39" fmla="*/ 0 h 2"/>
                <a:gd name="T40" fmla="*/ 0 h 2"/>
                <a:gd name="T41" fmla="*/ 0 h 2"/>
                <a:gd name="T42"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Lst>
              <a:rect l="0" t="0" r="r" b="b"/>
              <a:pathLst>
                <a:path h="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17" name="Freeform 1508"/>
            <p:cNvSpPr>
              <a:spLocks/>
            </p:cNvSpPr>
            <p:nvPr/>
          </p:nvSpPr>
          <p:spPr bwMode="auto">
            <a:xfrm>
              <a:off x="4992687" y="7777163"/>
              <a:ext cx="6350" cy="9525"/>
            </a:xfrm>
            <a:custGeom>
              <a:avLst/>
              <a:gdLst>
                <a:gd name="T0" fmla="*/ 1 w 4"/>
                <a:gd name="T1" fmla="*/ 6 h 6"/>
                <a:gd name="T2" fmla="*/ 1 w 4"/>
                <a:gd name="T3" fmla="*/ 6 h 6"/>
                <a:gd name="T4" fmla="*/ 1 w 4"/>
                <a:gd name="T5" fmla="*/ 6 h 6"/>
                <a:gd name="T6" fmla="*/ 2 w 4"/>
                <a:gd name="T7" fmla="*/ 5 h 6"/>
                <a:gd name="T8" fmla="*/ 2 w 4"/>
                <a:gd name="T9" fmla="*/ 5 h 6"/>
                <a:gd name="T10" fmla="*/ 2 w 4"/>
                <a:gd name="T11" fmla="*/ 5 h 6"/>
                <a:gd name="T12" fmla="*/ 2 w 4"/>
                <a:gd name="T13" fmla="*/ 4 h 6"/>
                <a:gd name="T14" fmla="*/ 2 w 4"/>
                <a:gd name="T15" fmla="*/ 4 h 6"/>
                <a:gd name="T16" fmla="*/ 3 w 4"/>
                <a:gd name="T17" fmla="*/ 4 h 6"/>
                <a:gd name="T18" fmla="*/ 3 w 4"/>
                <a:gd name="T19" fmla="*/ 3 h 6"/>
                <a:gd name="T20" fmla="*/ 3 w 4"/>
                <a:gd name="T21" fmla="*/ 3 h 6"/>
                <a:gd name="T22" fmla="*/ 4 w 4"/>
                <a:gd name="T23" fmla="*/ 3 h 6"/>
                <a:gd name="T24" fmla="*/ 4 w 4"/>
                <a:gd name="T25" fmla="*/ 2 h 6"/>
                <a:gd name="T26" fmla="*/ 4 w 4"/>
                <a:gd name="T27" fmla="*/ 2 h 6"/>
                <a:gd name="T28" fmla="*/ 4 w 4"/>
                <a:gd name="T29" fmla="*/ 1 h 6"/>
                <a:gd name="T30" fmla="*/ 4 w 4"/>
                <a:gd name="T31" fmla="*/ 0 h 6"/>
                <a:gd name="T32" fmla="*/ 4 w 4"/>
                <a:gd name="T33" fmla="*/ 0 h 6"/>
                <a:gd name="T34" fmla="*/ 4 w 4"/>
                <a:gd name="T35" fmla="*/ 0 h 6"/>
                <a:gd name="T36" fmla="*/ 4 w 4"/>
                <a:gd name="T37" fmla="*/ 0 h 6"/>
                <a:gd name="T38" fmla="*/ 4 w 4"/>
                <a:gd name="T39" fmla="*/ 0 h 6"/>
                <a:gd name="T40" fmla="*/ 4 w 4"/>
                <a:gd name="T41" fmla="*/ 0 h 6"/>
                <a:gd name="T42" fmla="*/ 4 w 4"/>
                <a:gd name="T43" fmla="*/ 0 h 6"/>
                <a:gd name="T44" fmla="*/ 4 w 4"/>
                <a:gd name="T45" fmla="*/ 0 h 6"/>
                <a:gd name="T46" fmla="*/ 4 w 4"/>
                <a:gd name="T47" fmla="*/ 0 h 6"/>
                <a:gd name="T48" fmla="*/ 4 w 4"/>
                <a:gd name="T49" fmla="*/ 0 h 6"/>
                <a:gd name="T50" fmla="*/ 4 w 4"/>
                <a:gd name="T51" fmla="*/ 0 h 6"/>
                <a:gd name="T52" fmla="*/ 4 w 4"/>
                <a:gd name="T53" fmla="*/ 0 h 6"/>
                <a:gd name="T54" fmla="*/ 3 w 4"/>
                <a:gd name="T55" fmla="*/ 1 h 6"/>
                <a:gd name="T56" fmla="*/ 3 w 4"/>
                <a:gd name="T57" fmla="*/ 1 h 6"/>
                <a:gd name="T58" fmla="*/ 2 w 4"/>
                <a:gd name="T59" fmla="*/ 1 h 6"/>
                <a:gd name="T60" fmla="*/ 1 w 4"/>
                <a:gd name="T61" fmla="*/ 2 h 6"/>
                <a:gd name="T62" fmla="*/ 1 w 4"/>
                <a:gd name="T63" fmla="*/ 2 h 6"/>
                <a:gd name="T64" fmla="*/ 1 w 4"/>
                <a:gd name="T65" fmla="*/ 3 h 6"/>
                <a:gd name="T66" fmla="*/ 1 w 4"/>
                <a:gd name="T67" fmla="*/ 3 h 6"/>
                <a:gd name="T68" fmla="*/ 1 w 4"/>
                <a:gd name="T69" fmla="*/ 3 h 6"/>
                <a:gd name="T70" fmla="*/ 1 w 4"/>
                <a:gd name="T71" fmla="*/ 3 h 6"/>
                <a:gd name="T72" fmla="*/ 2 w 4"/>
                <a:gd name="T73" fmla="*/ 3 h 6"/>
                <a:gd name="T74" fmla="*/ 2 w 4"/>
                <a:gd name="T75" fmla="*/ 3 h 6"/>
                <a:gd name="T76" fmla="*/ 2 w 4"/>
                <a:gd name="T77" fmla="*/ 3 h 6"/>
                <a:gd name="T78" fmla="*/ 3 w 4"/>
                <a:gd name="T79" fmla="*/ 3 h 6"/>
                <a:gd name="T80" fmla="*/ 3 w 4"/>
                <a:gd name="T81" fmla="*/ 3 h 6"/>
                <a:gd name="T82" fmla="*/ 2 w 4"/>
                <a:gd name="T83" fmla="*/ 3 h 6"/>
                <a:gd name="T84" fmla="*/ 2 w 4"/>
                <a:gd name="T85" fmla="*/ 3 h 6"/>
                <a:gd name="T86" fmla="*/ 2 w 4"/>
                <a:gd name="T87" fmla="*/ 3 h 6"/>
                <a:gd name="T88" fmla="*/ 2 w 4"/>
                <a:gd name="T89" fmla="*/ 3 h 6"/>
                <a:gd name="T90" fmla="*/ 1 w 4"/>
                <a:gd name="T91" fmla="*/ 3 h 6"/>
                <a:gd name="T92" fmla="*/ 1 w 4"/>
                <a:gd name="T93" fmla="*/ 3 h 6"/>
                <a:gd name="T94" fmla="*/ 1 w 4"/>
                <a:gd name="T95" fmla="*/ 3 h 6"/>
                <a:gd name="T96" fmla="*/ 1 w 4"/>
                <a:gd name="T97" fmla="*/ 4 h 6"/>
                <a:gd name="T98" fmla="*/ 0 w 4"/>
                <a:gd name="T99" fmla="*/ 4 h 6"/>
                <a:gd name="T100" fmla="*/ 0 w 4"/>
                <a:gd name="T101" fmla="*/ 5 h 6"/>
                <a:gd name="T102" fmla="*/ 0 w 4"/>
                <a:gd name="T103" fmla="*/ 6 h 6"/>
                <a:gd name="T104" fmla="*/ 1 w 4"/>
                <a:gd name="T105" fmla="*/ 6 h 6"/>
                <a:gd name="T106" fmla="*/ 1 w 4"/>
                <a:gd name="T107" fmla="*/ 6 h 6"/>
                <a:gd name="T108" fmla="*/ 1 w 4"/>
                <a:gd name="T109" fmla="*/ 6 h 6"/>
                <a:gd name="T110" fmla="*/ 1 w 4"/>
                <a:gd name="T11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 h="6">
                  <a:moveTo>
                    <a:pt x="1" y="6"/>
                  </a:moveTo>
                  <a:lnTo>
                    <a:pt x="1" y="6"/>
                  </a:lnTo>
                  <a:lnTo>
                    <a:pt x="1" y="6"/>
                  </a:lnTo>
                  <a:lnTo>
                    <a:pt x="1" y="6"/>
                  </a:lnTo>
                  <a:lnTo>
                    <a:pt x="1" y="6"/>
                  </a:lnTo>
                  <a:lnTo>
                    <a:pt x="1" y="6"/>
                  </a:lnTo>
                  <a:lnTo>
                    <a:pt x="1" y="6"/>
                  </a:lnTo>
                  <a:lnTo>
                    <a:pt x="1" y="6"/>
                  </a:lnTo>
                  <a:lnTo>
                    <a:pt x="1" y="6"/>
                  </a:lnTo>
                  <a:lnTo>
                    <a:pt x="2" y="5"/>
                  </a:lnTo>
                  <a:lnTo>
                    <a:pt x="2" y="5"/>
                  </a:lnTo>
                  <a:lnTo>
                    <a:pt x="2" y="5"/>
                  </a:lnTo>
                  <a:lnTo>
                    <a:pt x="2" y="5"/>
                  </a:lnTo>
                  <a:lnTo>
                    <a:pt x="2" y="5"/>
                  </a:lnTo>
                  <a:lnTo>
                    <a:pt x="2" y="5"/>
                  </a:lnTo>
                  <a:lnTo>
                    <a:pt x="2" y="5"/>
                  </a:lnTo>
                  <a:lnTo>
                    <a:pt x="2" y="5"/>
                  </a:lnTo>
                  <a:lnTo>
                    <a:pt x="2" y="5"/>
                  </a:lnTo>
                  <a:lnTo>
                    <a:pt x="2" y="4"/>
                  </a:lnTo>
                  <a:lnTo>
                    <a:pt x="2" y="4"/>
                  </a:lnTo>
                  <a:lnTo>
                    <a:pt x="2" y="4"/>
                  </a:lnTo>
                  <a:lnTo>
                    <a:pt x="2" y="4"/>
                  </a:lnTo>
                  <a:lnTo>
                    <a:pt x="2" y="5"/>
                  </a:lnTo>
                  <a:lnTo>
                    <a:pt x="2" y="4"/>
                  </a:lnTo>
                  <a:lnTo>
                    <a:pt x="2" y="4"/>
                  </a:lnTo>
                  <a:lnTo>
                    <a:pt x="3" y="4"/>
                  </a:lnTo>
                  <a:lnTo>
                    <a:pt x="3" y="4"/>
                  </a:lnTo>
                  <a:lnTo>
                    <a:pt x="3" y="3"/>
                  </a:lnTo>
                  <a:lnTo>
                    <a:pt x="3" y="3"/>
                  </a:lnTo>
                  <a:lnTo>
                    <a:pt x="3" y="3"/>
                  </a:lnTo>
                  <a:lnTo>
                    <a:pt x="3" y="3"/>
                  </a:lnTo>
                  <a:lnTo>
                    <a:pt x="3" y="3"/>
                  </a:lnTo>
                  <a:lnTo>
                    <a:pt x="3" y="3"/>
                  </a:lnTo>
                  <a:lnTo>
                    <a:pt x="3" y="3"/>
                  </a:lnTo>
                  <a:lnTo>
                    <a:pt x="4" y="3"/>
                  </a:lnTo>
                  <a:lnTo>
                    <a:pt x="4" y="3"/>
                  </a:lnTo>
                  <a:lnTo>
                    <a:pt x="4" y="3"/>
                  </a:lnTo>
                  <a:lnTo>
                    <a:pt x="4" y="2"/>
                  </a:lnTo>
                  <a:lnTo>
                    <a:pt x="4" y="2"/>
                  </a:lnTo>
                  <a:lnTo>
                    <a:pt x="4" y="2"/>
                  </a:lnTo>
                  <a:lnTo>
                    <a:pt x="4" y="2"/>
                  </a:lnTo>
                  <a:lnTo>
                    <a:pt x="4" y="2"/>
                  </a:lnTo>
                  <a:lnTo>
                    <a:pt x="4" y="2"/>
                  </a:lnTo>
                  <a:lnTo>
                    <a:pt x="4" y="1"/>
                  </a:lnTo>
                  <a:lnTo>
                    <a:pt x="4" y="1"/>
                  </a:lnTo>
                  <a:lnTo>
                    <a:pt x="4" y="1"/>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3" y="0"/>
                  </a:lnTo>
                  <a:lnTo>
                    <a:pt x="3" y="1"/>
                  </a:lnTo>
                  <a:lnTo>
                    <a:pt x="3" y="1"/>
                  </a:lnTo>
                  <a:lnTo>
                    <a:pt x="3" y="1"/>
                  </a:lnTo>
                  <a:lnTo>
                    <a:pt x="3" y="1"/>
                  </a:lnTo>
                  <a:lnTo>
                    <a:pt x="3" y="1"/>
                  </a:lnTo>
                  <a:lnTo>
                    <a:pt x="2" y="1"/>
                  </a:lnTo>
                  <a:lnTo>
                    <a:pt x="2" y="1"/>
                  </a:lnTo>
                  <a:lnTo>
                    <a:pt x="2" y="1"/>
                  </a:lnTo>
                  <a:lnTo>
                    <a:pt x="2" y="1"/>
                  </a:lnTo>
                  <a:lnTo>
                    <a:pt x="2" y="2"/>
                  </a:lnTo>
                  <a:lnTo>
                    <a:pt x="1" y="2"/>
                  </a:lnTo>
                  <a:lnTo>
                    <a:pt x="1" y="2"/>
                  </a:lnTo>
                  <a:lnTo>
                    <a:pt x="1" y="2"/>
                  </a:lnTo>
                  <a:lnTo>
                    <a:pt x="1" y="2"/>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3"/>
                  </a:lnTo>
                  <a:lnTo>
                    <a:pt x="2" y="3"/>
                  </a:lnTo>
                  <a:lnTo>
                    <a:pt x="2" y="3"/>
                  </a:lnTo>
                  <a:lnTo>
                    <a:pt x="2" y="3"/>
                  </a:lnTo>
                  <a:lnTo>
                    <a:pt x="2" y="3"/>
                  </a:lnTo>
                  <a:lnTo>
                    <a:pt x="2" y="3"/>
                  </a:lnTo>
                  <a:lnTo>
                    <a:pt x="2" y="3"/>
                  </a:lnTo>
                  <a:lnTo>
                    <a:pt x="3" y="3"/>
                  </a:lnTo>
                  <a:lnTo>
                    <a:pt x="3" y="3"/>
                  </a:lnTo>
                  <a:lnTo>
                    <a:pt x="3" y="3"/>
                  </a:lnTo>
                  <a:lnTo>
                    <a:pt x="3" y="3"/>
                  </a:lnTo>
                  <a:lnTo>
                    <a:pt x="3" y="3"/>
                  </a:lnTo>
                  <a:lnTo>
                    <a:pt x="3" y="3"/>
                  </a:lnTo>
                  <a:lnTo>
                    <a:pt x="2" y="3"/>
                  </a:lnTo>
                  <a:lnTo>
                    <a:pt x="2" y="3"/>
                  </a:lnTo>
                  <a:lnTo>
                    <a:pt x="2" y="3"/>
                  </a:lnTo>
                  <a:lnTo>
                    <a:pt x="2" y="3"/>
                  </a:lnTo>
                  <a:lnTo>
                    <a:pt x="2" y="3"/>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0" y="4"/>
                  </a:lnTo>
                  <a:lnTo>
                    <a:pt x="0" y="4"/>
                  </a:lnTo>
                  <a:lnTo>
                    <a:pt x="0" y="4"/>
                  </a:lnTo>
                  <a:lnTo>
                    <a:pt x="0" y="5"/>
                  </a:lnTo>
                  <a:lnTo>
                    <a:pt x="0" y="5"/>
                  </a:lnTo>
                  <a:lnTo>
                    <a:pt x="0" y="5"/>
                  </a:lnTo>
                  <a:lnTo>
                    <a:pt x="0" y="5"/>
                  </a:lnTo>
                  <a:lnTo>
                    <a:pt x="0" y="6"/>
                  </a:lnTo>
                  <a:lnTo>
                    <a:pt x="0" y="6"/>
                  </a:lnTo>
                  <a:lnTo>
                    <a:pt x="0" y="6"/>
                  </a:lnTo>
                  <a:lnTo>
                    <a:pt x="1" y="6"/>
                  </a:lnTo>
                  <a:lnTo>
                    <a:pt x="1" y="6"/>
                  </a:lnTo>
                  <a:lnTo>
                    <a:pt x="1" y="6"/>
                  </a:lnTo>
                  <a:lnTo>
                    <a:pt x="1" y="6"/>
                  </a:lnTo>
                  <a:lnTo>
                    <a:pt x="1" y="6"/>
                  </a:lnTo>
                  <a:lnTo>
                    <a:pt x="1" y="6"/>
                  </a:lnTo>
                  <a:lnTo>
                    <a:pt x="1"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18" name="Freeform 1509"/>
            <p:cNvSpPr>
              <a:spLocks/>
            </p:cNvSpPr>
            <p:nvPr/>
          </p:nvSpPr>
          <p:spPr bwMode="auto">
            <a:xfrm>
              <a:off x="5008562" y="7783513"/>
              <a:ext cx="3175" cy="6350"/>
            </a:xfrm>
            <a:custGeom>
              <a:avLst/>
              <a:gdLst>
                <a:gd name="T0" fmla="*/ 0 w 3"/>
                <a:gd name="T1" fmla="*/ 1 h 5"/>
                <a:gd name="T2" fmla="*/ 0 w 3"/>
                <a:gd name="T3" fmla="*/ 1 h 5"/>
                <a:gd name="T4" fmla="*/ 0 w 3"/>
                <a:gd name="T5" fmla="*/ 1 h 5"/>
                <a:gd name="T6" fmla="*/ 0 w 3"/>
                <a:gd name="T7" fmla="*/ 2 h 5"/>
                <a:gd name="T8" fmla="*/ 0 w 3"/>
                <a:gd name="T9" fmla="*/ 2 h 5"/>
                <a:gd name="T10" fmla="*/ 1 w 3"/>
                <a:gd name="T11" fmla="*/ 2 h 5"/>
                <a:gd name="T12" fmla="*/ 1 w 3"/>
                <a:gd name="T13" fmla="*/ 2 h 5"/>
                <a:gd name="T14" fmla="*/ 1 w 3"/>
                <a:gd name="T15" fmla="*/ 2 h 5"/>
                <a:gd name="T16" fmla="*/ 1 w 3"/>
                <a:gd name="T17" fmla="*/ 3 h 5"/>
                <a:gd name="T18" fmla="*/ 1 w 3"/>
                <a:gd name="T19" fmla="*/ 3 h 5"/>
                <a:gd name="T20" fmla="*/ 1 w 3"/>
                <a:gd name="T21" fmla="*/ 3 h 5"/>
                <a:gd name="T22" fmla="*/ 1 w 3"/>
                <a:gd name="T23" fmla="*/ 3 h 5"/>
                <a:gd name="T24" fmla="*/ 1 w 3"/>
                <a:gd name="T25" fmla="*/ 4 h 5"/>
                <a:gd name="T26" fmla="*/ 1 w 3"/>
                <a:gd name="T27" fmla="*/ 4 h 5"/>
                <a:gd name="T28" fmla="*/ 1 w 3"/>
                <a:gd name="T29" fmla="*/ 4 h 5"/>
                <a:gd name="T30" fmla="*/ 2 w 3"/>
                <a:gd name="T31" fmla="*/ 4 h 5"/>
                <a:gd name="T32" fmla="*/ 2 w 3"/>
                <a:gd name="T33" fmla="*/ 4 h 5"/>
                <a:gd name="T34" fmla="*/ 2 w 3"/>
                <a:gd name="T35" fmla="*/ 5 h 5"/>
                <a:gd name="T36" fmla="*/ 2 w 3"/>
                <a:gd name="T37" fmla="*/ 5 h 5"/>
                <a:gd name="T38" fmla="*/ 3 w 3"/>
                <a:gd name="T39" fmla="*/ 5 h 5"/>
                <a:gd name="T40" fmla="*/ 3 w 3"/>
                <a:gd name="T41" fmla="*/ 5 h 5"/>
                <a:gd name="T42" fmla="*/ 2 w 3"/>
                <a:gd name="T43" fmla="*/ 5 h 5"/>
                <a:gd name="T44" fmla="*/ 3 w 3"/>
                <a:gd name="T45" fmla="*/ 4 h 5"/>
                <a:gd name="T46" fmla="*/ 3 w 3"/>
                <a:gd name="T47" fmla="*/ 4 h 5"/>
                <a:gd name="T48" fmla="*/ 3 w 3"/>
                <a:gd name="T49" fmla="*/ 4 h 5"/>
                <a:gd name="T50" fmla="*/ 3 w 3"/>
                <a:gd name="T51" fmla="*/ 3 h 5"/>
                <a:gd name="T52" fmla="*/ 3 w 3"/>
                <a:gd name="T53" fmla="*/ 2 h 5"/>
                <a:gd name="T54" fmla="*/ 2 w 3"/>
                <a:gd name="T55" fmla="*/ 2 h 5"/>
                <a:gd name="T56" fmla="*/ 2 w 3"/>
                <a:gd name="T57" fmla="*/ 2 h 5"/>
                <a:gd name="T58" fmla="*/ 2 w 3"/>
                <a:gd name="T59" fmla="*/ 2 h 5"/>
                <a:gd name="T60" fmla="*/ 2 w 3"/>
                <a:gd name="T61" fmla="*/ 2 h 5"/>
                <a:gd name="T62" fmla="*/ 2 w 3"/>
                <a:gd name="T63" fmla="*/ 1 h 5"/>
                <a:gd name="T64" fmla="*/ 2 w 3"/>
                <a:gd name="T65" fmla="*/ 1 h 5"/>
                <a:gd name="T66" fmla="*/ 2 w 3"/>
                <a:gd name="T67" fmla="*/ 1 h 5"/>
                <a:gd name="T68" fmla="*/ 1 w 3"/>
                <a:gd name="T69" fmla="*/ 1 h 5"/>
                <a:gd name="T70" fmla="*/ 1 w 3"/>
                <a:gd name="T71" fmla="*/ 0 h 5"/>
                <a:gd name="T72" fmla="*/ 0 w 3"/>
                <a:gd name="T7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5">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3" y="5"/>
                    <a:pt x="3" y="5"/>
                    <a:pt x="3" y="5"/>
                  </a:cubicBezTo>
                  <a:cubicBezTo>
                    <a:pt x="2" y="5"/>
                    <a:pt x="2" y="5"/>
                    <a:pt x="2" y="5"/>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19" name="Freeform 1510"/>
            <p:cNvSpPr>
              <a:spLocks/>
            </p:cNvSpPr>
            <p:nvPr/>
          </p:nvSpPr>
          <p:spPr bwMode="auto">
            <a:xfrm>
              <a:off x="4989512" y="7780338"/>
              <a:ext cx="1587" cy="0"/>
            </a:xfrm>
            <a:custGeom>
              <a:avLst/>
              <a:gdLst>
                <a:gd name="T0" fmla="*/ 0 w 1"/>
                <a:gd name="T1" fmla="*/ 0 w 1"/>
                <a:gd name="T2" fmla="*/ 1 w 1"/>
                <a:gd name="T3" fmla="*/ 1 w 1"/>
                <a:gd name="T4" fmla="*/ 1 w 1"/>
                <a:gd name="T5" fmla="*/ 1 w 1"/>
                <a:gd name="T6" fmla="*/ 1 w 1"/>
                <a:gd name="T7" fmla="*/ 1 w 1"/>
                <a:gd name="T8" fmla="*/ 0 w 1"/>
                <a:gd name="T9" fmla="*/ 0 w 1"/>
                <a:gd name="T10" fmla="*/ 0 w 1"/>
                <a:gd name="T11" fmla="*/ 0 w 1"/>
                <a:gd name="T12" fmla="*/ 0 w 1"/>
                <a:gd name="T13" fmla="*/ 0 w 1"/>
                <a:gd name="T14" fmla="*/ 0 w 1"/>
                <a:gd name="T15" fmla="*/ 0 w 1"/>
                <a:gd name="T16" fmla="*/ 0 w 1"/>
                <a:gd name="T17"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1">
                  <a:moveTo>
                    <a:pt x="0" y="0"/>
                  </a:moveTo>
                  <a:lnTo>
                    <a:pt x="0"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20" name="Freeform 1511"/>
            <p:cNvSpPr>
              <a:spLocks/>
            </p:cNvSpPr>
            <p:nvPr/>
          </p:nvSpPr>
          <p:spPr bwMode="auto">
            <a:xfrm>
              <a:off x="4989512" y="7777163"/>
              <a:ext cx="3175" cy="3175"/>
            </a:xfrm>
            <a:custGeom>
              <a:avLst/>
              <a:gdLst>
                <a:gd name="T0" fmla="*/ 0 w 2"/>
                <a:gd name="T1" fmla="*/ 1 h 2"/>
                <a:gd name="T2" fmla="*/ 0 w 2"/>
                <a:gd name="T3" fmla="*/ 1 h 2"/>
                <a:gd name="T4" fmla="*/ 0 w 2"/>
                <a:gd name="T5" fmla="*/ 1 h 2"/>
                <a:gd name="T6" fmla="*/ 1 w 2"/>
                <a:gd name="T7" fmla="*/ 2 h 2"/>
                <a:gd name="T8" fmla="*/ 1 w 2"/>
                <a:gd name="T9" fmla="*/ 1 h 2"/>
                <a:gd name="T10" fmla="*/ 1 w 2"/>
                <a:gd name="T11" fmla="*/ 1 h 2"/>
                <a:gd name="T12" fmla="*/ 1 w 2"/>
                <a:gd name="T13" fmla="*/ 2 h 2"/>
                <a:gd name="T14" fmla="*/ 1 w 2"/>
                <a:gd name="T15" fmla="*/ 2 h 2"/>
                <a:gd name="T16" fmla="*/ 1 w 2"/>
                <a:gd name="T17" fmla="*/ 2 h 2"/>
                <a:gd name="T18" fmla="*/ 1 w 2"/>
                <a:gd name="T19" fmla="*/ 1 h 2"/>
                <a:gd name="T20" fmla="*/ 1 w 2"/>
                <a:gd name="T21" fmla="*/ 1 h 2"/>
                <a:gd name="T22" fmla="*/ 1 w 2"/>
                <a:gd name="T23" fmla="*/ 1 h 2"/>
                <a:gd name="T24" fmla="*/ 1 w 2"/>
                <a:gd name="T25" fmla="*/ 1 h 2"/>
                <a:gd name="T26" fmla="*/ 1 w 2"/>
                <a:gd name="T27" fmla="*/ 1 h 2"/>
                <a:gd name="T28" fmla="*/ 1 w 2"/>
                <a:gd name="T29" fmla="*/ 1 h 2"/>
                <a:gd name="T30" fmla="*/ 1 w 2"/>
                <a:gd name="T31" fmla="*/ 1 h 2"/>
                <a:gd name="T32" fmla="*/ 2 w 2"/>
                <a:gd name="T33" fmla="*/ 0 h 2"/>
                <a:gd name="T34" fmla="*/ 2 w 2"/>
                <a:gd name="T35" fmla="*/ 0 h 2"/>
                <a:gd name="T36" fmla="*/ 2 w 2"/>
                <a:gd name="T37" fmla="*/ 0 h 2"/>
                <a:gd name="T38" fmla="*/ 2 w 2"/>
                <a:gd name="T39" fmla="*/ 0 h 2"/>
                <a:gd name="T40" fmla="*/ 2 w 2"/>
                <a:gd name="T41" fmla="*/ 0 h 2"/>
                <a:gd name="T42" fmla="*/ 2 w 2"/>
                <a:gd name="T43" fmla="*/ 0 h 2"/>
                <a:gd name="T44" fmla="*/ 2 w 2"/>
                <a:gd name="T45" fmla="*/ 0 h 2"/>
                <a:gd name="T46" fmla="*/ 2 w 2"/>
                <a:gd name="T47" fmla="*/ 0 h 2"/>
                <a:gd name="T48" fmla="*/ 2 w 2"/>
                <a:gd name="T49" fmla="*/ 0 h 2"/>
                <a:gd name="T50" fmla="*/ 2 w 2"/>
                <a:gd name="T51" fmla="*/ 0 h 2"/>
                <a:gd name="T52" fmla="*/ 2 w 2"/>
                <a:gd name="T53" fmla="*/ 0 h 2"/>
                <a:gd name="T54" fmla="*/ 2 w 2"/>
                <a:gd name="T55" fmla="*/ 0 h 2"/>
                <a:gd name="T56" fmla="*/ 2 w 2"/>
                <a:gd name="T57" fmla="*/ 0 h 2"/>
                <a:gd name="T58" fmla="*/ 1 w 2"/>
                <a:gd name="T59" fmla="*/ 0 h 2"/>
                <a:gd name="T60" fmla="*/ 1 w 2"/>
                <a:gd name="T61" fmla="*/ 0 h 2"/>
                <a:gd name="T62" fmla="*/ 1 w 2"/>
                <a:gd name="T63" fmla="*/ 0 h 2"/>
                <a:gd name="T64" fmla="*/ 1 w 2"/>
                <a:gd name="T65" fmla="*/ 0 h 2"/>
                <a:gd name="T66" fmla="*/ 1 w 2"/>
                <a:gd name="T67" fmla="*/ 0 h 2"/>
                <a:gd name="T68" fmla="*/ 1 w 2"/>
                <a:gd name="T69" fmla="*/ 0 h 2"/>
                <a:gd name="T70" fmla="*/ 1 w 2"/>
                <a:gd name="T71" fmla="*/ 0 h 2"/>
                <a:gd name="T72" fmla="*/ 1 w 2"/>
                <a:gd name="T73" fmla="*/ 0 h 2"/>
                <a:gd name="T74" fmla="*/ 0 w 2"/>
                <a:gd name="T75" fmla="*/ 0 h 2"/>
                <a:gd name="T76" fmla="*/ 0 w 2"/>
                <a:gd name="T77" fmla="*/ 0 h 2"/>
                <a:gd name="T78" fmla="*/ 0 w 2"/>
                <a:gd name="T79" fmla="*/ 1 h 2"/>
                <a:gd name="T80" fmla="*/ 0 w 2"/>
                <a:gd name="T81" fmla="*/ 1 h 2"/>
                <a:gd name="T82" fmla="*/ 0 w 2"/>
                <a:gd name="T83" fmla="*/ 1 h 2"/>
                <a:gd name="T84" fmla="*/ 0 w 2"/>
                <a:gd name="T85" fmla="*/ 1 h 2"/>
                <a:gd name="T86" fmla="*/ 0 w 2"/>
                <a:gd name="T87" fmla="*/ 1 h 2"/>
                <a:gd name="T88" fmla="*/ 0 w 2"/>
                <a:gd name="T89" fmla="*/ 1 h 2"/>
                <a:gd name="T90" fmla="*/ 0 w 2"/>
                <a:gd name="T91" fmla="*/ 1 h 2"/>
                <a:gd name="T92" fmla="*/ 0 w 2"/>
                <a:gd name="T93" fmla="*/ 1 h 2"/>
                <a:gd name="T94" fmla="*/ 0 w 2"/>
                <a:gd name="T95" fmla="*/ 1 h 2"/>
                <a:gd name="T96" fmla="*/ 0 w 2"/>
                <a:gd name="T97" fmla="*/ 1 h 2"/>
                <a:gd name="T98" fmla="*/ 0 w 2"/>
                <a:gd name="T99" fmla="*/ 1 h 2"/>
                <a:gd name="T100" fmla="*/ 0 w 2"/>
                <a:gd name="T101" fmla="*/ 1 h 2"/>
                <a:gd name="T102" fmla="*/ 0 w 2"/>
                <a:gd name="T103" fmla="*/ 1 h 2"/>
                <a:gd name="T104" fmla="*/ 0 w 2"/>
                <a:gd name="T10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 h="2">
                  <a:moveTo>
                    <a:pt x="0" y="1"/>
                  </a:moveTo>
                  <a:lnTo>
                    <a:pt x="0" y="1"/>
                  </a:lnTo>
                  <a:lnTo>
                    <a:pt x="0" y="1"/>
                  </a:lnTo>
                  <a:lnTo>
                    <a:pt x="1" y="2"/>
                  </a:lnTo>
                  <a:lnTo>
                    <a:pt x="1" y="1"/>
                  </a:lnTo>
                  <a:lnTo>
                    <a:pt x="1" y="1"/>
                  </a:lnTo>
                  <a:lnTo>
                    <a:pt x="1" y="2"/>
                  </a:lnTo>
                  <a:lnTo>
                    <a:pt x="1" y="2"/>
                  </a:lnTo>
                  <a:lnTo>
                    <a:pt x="1" y="2"/>
                  </a:lnTo>
                  <a:lnTo>
                    <a:pt x="1" y="1"/>
                  </a:lnTo>
                  <a:lnTo>
                    <a:pt x="1" y="1"/>
                  </a:lnTo>
                  <a:lnTo>
                    <a:pt x="1" y="1"/>
                  </a:lnTo>
                  <a:lnTo>
                    <a:pt x="1" y="1"/>
                  </a:lnTo>
                  <a:lnTo>
                    <a:pt x="1" y="1"/>
                  </a:lnTo>
                  <a:lnTo>
                    <a:pt x="1" y="1"/>
                  </a:lnTo>
                  <a:lnTo>
                    <a:pt x="1"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0"/>
                  </a:lnTo>
                  <a:lnTo>
                    <a:pt x="1" y="0"/>
                  </a:lnTo>
                  <a:lnTo>
                    <a:pt x="1"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21" name="Freeform 1512"/>
            <p:cNvSpPr>
              <a:spLocks/>
            </p:cNvSpPr>
            <p:nvPr/>
          </p:nvSpPr>
          <p:spPr bwMode="auto">
            <a:xfrm>
              <a:off x="4984750" y="7781925"/>
              <a:ext cx="9525" cy="11113"/>
            </a:xfrm>
            <a:custGeom>
              <a:avLst/>
              <a:gdLst>
                <a:gd name="T0" fmla="*/ 1 w 6"/>
                <a:gd name="T1" fmla="*/ 3 h 7"/>
                <a:gd name="T2" fmla="*/ 1 w 6"/>
                <a:gd name="T3" fmla="*/ 3 h 7"/>
                <a:gd name="T4" fmla="*/ 1 w 6"/>
                <a:gd name="T5" fmla="*/ 4 h 7"/>
                <a:gd name="T6" fmla="*/ 0 w 6"/>
                <a:gd name="T7" fmla="*/ 4 h 7"/>
                <a:gd name="T8" fmla="*/ 0 w 6"/>
                <a:gd name="T9" fmla="*/ 5 h 7"/>
                <a:gd name="T10" fmla="*/ 0 w 6"/>
                <a:gd name="T11" fmla="*/ 5 h 7"/>
                <a:gd name="T12" fmla="*/ 0 w 6"/>
                <a:gd name="T13" fmla="*/ 5 h 7"/>
                <a:gd name="T14" fmla="*/ 1 w 6"/>
                <a:gd name="T15" fmla="*/ 5 h 7"/>
                <a:gd name="T16" fmla="*/ 2 w 6"/>
                <a:gd name="T17" fmla="*/ 5 h 7"/>
                <a:gd name="T18" fmla="*/ 2 w 6"/>
                <a:gd name="T19" fmla="*/ 4 h 7"/>
                <a:gd name="T20" fmla="*/ 2 w 6"/>
                <a:gd name="T21" fmla="*/ 3 h 7"/>
                <a:gd name="T22" fmla="*/ 3 w 6"/>
                <a:gd name="T23" fmla="*/ 3 h 7"/>
                <a:gd name="T24" fmla="*/ 2 w 6"/>
                <a:gd name="T25" fmla="*/ 3 h 7"/>
                <a:gd name="T26" fmla="*/ 2 w 6"/>
                <a:gd name="T27" fmla="*/ 4 h 7"/>
                <a:gd name="T28" fmla="*/ 2 w 6"/>
                <a:gd name="T29" fmla="*/ 4 h 7"/>
                <a:gd name="T30" fmla="*/ 2 w 6"/>
                <a:gd name="T31" fmla="*/ 5 h 7"/>
                <a:gd name="T32" fmla="*/ 3 w 6"/>
                <a:gd name="T33" fmla="*/ 6 h 7"/>
                <a:gd name="T34" fmla="*/ 2 w 6"/>
                <a:gd name="T35" fmla="*/ 6 h 7"/>
                <a:gd name="T36" fmla="*/ 2 w 6"/>
                <a:gd name="T37" fmla="*/ 7 h 7"/>
                <a:gd name="T38" fmla="*/ 2 w 6"/>
                <a:gd name="T39" fmla="*/ 7 h 7"/>
                <a:gd name="T40" fmla="*/ 2 w 6"/>
                <a:gd name="T41" fmla="*/ 7 h 7"/>
                <a:gd name="T42" fmla="*/ 2 w 6"/>
                <a:gd name="T43" fmla="*/ 7 h 7"/>
                <a:gd name="T44" fmla="*/ 3 w 6"/>
                <a:gd name="T45" fmla="*/ 7 h 7"/>
                <a:gd name="T46" fmla="*/ 3 w 6"/>
                <a:gd name="T47" fmla="*/ 7 h 7"/>
                <a:gd name="T48" fmla="*/ 4 w 6"/>
                <a:gd name="T49" fmla="*/ 7 h 7"/>
                <a:gd name="T50" fmla="*/ 4 w 6"/>
                <a:gd name="T51" fmla="*/ 7 h 7"/>
                <a:gd name="T52" fmla="*/ 5 w 6"/>
                <a:gd name="T53" fmla="*/ 6 h 7"/>
                <a:gd name="T54" fmla="*/ 5 w 6"/>
                <a:gd name="T55" fmla="*/ 6 h 7"/>
                <a:gd name="T56" fmla="*/ 5 w 6"/>
                <a:gd name="T57" fmla="*/ 6 h 7"/>
                <a:gd name="T58" fmla="*/ 6 w 6"/>
                <a:gd name="T59" fmla="*/ 6 h 7"/>
                <a:gd name="T60" fmla="*/ 6 w 6"/>
                <a:gd name="T61" fmla="*/ 6 h 7"/>
                <a:gd name="T62" fmla="*/ 6 w 6"/>
                <a:gd name="T63" fmla="*/ 5 h 7"/>
                <a:gd name="T64" fmla="*/ 6 w 6"/>
                <a:gd name="T65" fmla="*/ 5 h 7"/>
                <a:gd name="T66" fmla="*/ 6 w 6"/>
                <a:gd name="T67" fmla="*/ 4 h 7"/>
                <a:gd name="T68" fmla="*/ 6 w 6"/>
                <a:gd name="T69" fmla="*/ 4 h 7"/>
                <a:gd name="T70" fmla="*/ 5 w 6"/>
                <a:gd name="T71" fmla="*/ 3 h 7"/>
                <a:gd name="T72" fmla="*/ 5 w 6"/>
                <a:gd name="T73" fmla="*/ 3 h 7"/>
                <a:gd name="T74" fmla="*/ 5 w 6"/>
                <a:gd name="T75" fmla="*/ 2 h 7"/>
                <a:gd name="T76" fmla="*/ 5 w 6"/>
                <a:gd name="T77" fmla="*/ 1 h 7"/>
                <a:gd name="T78" fmla="*/ 5 w 6"/>
                <a:gd name="T79" fmla="*/ 0 h 7"/>
                <a:gd name="T80" fmla="*/ 5 w 6"/>
                <a:gd name="T81" fmla="*/ 0 h 7"/>
                <a:gd name="T82" fmla="*/ 4 w 6"/>
                <a:gd name="T83" fmla="*/ 0 h 7"/>
                <a:gd name="T84" fmla="*/ 4 w 6"/>
                <a:gd name="T85" fmla="*/ 1 h 7"/>
                <a:gd name="T86" fmla="*/ 3 w 6"/>
                <a:gd name="T87" fmla="*/ 1 h 7"/>
                <a:gd name="T88" fmla="*/ 2 w 6"/>
                <a:gd name="T89" fmla="*/ 1 h 7"/>
                <a:gd name="T90" fmla="*/ 2 w 6"/>
                <a:gd name="T91" fmla="*/ 2 h 7"/>
                <a:gd name="T92" fmla="*/ 2 w 6"/>
                <a:gd name="T93" fmla="*/ 3 h 7"/>
                <a:gd name="T94" fmla="*/ 2 w 6"/>
                <a:gd name="T95" fmla="*/ 2 h 7"/>
                <a:gd name="T96" fmla="*/ 2 w 6"/>
                <a:gd name="T97" fmla="*/ 1 h 7"/>
                <a:gd name="T98" fmla="*/ 2 w 6"/>
                <a:gd name="T99" fmla="*/ 1 h 7"/>
                <a:gd name="T100" fmla="*/ 2 w 6"/>
                <a:gd name="T101" fmla="*/ 2 h 7"/>
                <a:gd name="T102" fmla="*/ 2 w 6"/>
                <a:gd name="T103" fmla="*/ 2 h 7"/>
                <a:gd name="T104" fmla="*/ 1 w 6"/>
                <a:gd name="T105" fmla="*/ 2 h 7"/>
                <a:gd name="T106" fmla="*/ 1 w 6"/>
                <a:gd name="T107" fmla="*/ 2 h 7"/>
                <a:gd name="T108" fmla="*/ 1 w 6"/>
                <a:gd name="T10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7">
                  <a:moveTo>
                    <a:pt x="1" y="3"/>
                  </a:moveTo>
                  <a:lnTo>
                    <a:pt x="1" y="3"/>
                  </a:lnTo>
                  <a:lnTo>
                    <a:pt x="1" y="3"/>
                  </a:lnTo>
                  <a:lnTo>
                    <a:pt x="1" y="3"/>
                  </a:lnTo>
                  <a:lnTo>
                    <a:pt x="1" y="3"/>
                  </a:lnTo>
                  <a:lnTo>
                    <a:pt x="1" y="3"/>
                  </a:lnTo>
                  <a:lnTo>
                    <a:pt x="1" y="3"/>
                  </a:lnTo>
                  <a:lnTo>
                    <a:pt x="1" y="3"/>
                  </a:lnTo>
                  <a:lnTo>
                    <a:pt x="1" y="3"/>
                  </a:lnTo>
                  <a:lnTo>
                    <a:pt x="1" y="3"/>
                  </a:lnTo>
                  <a:lnTo>
                    <a:pt x="1" y="3"/>
                  </a:lnTo>
                  <a:lnTo>
                    <a:pt x="1"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1" y="5"/>
                  </a:lnTo>
                  <a:lnTo>
                    <a:pt x="1" y="5"/>
                  </a:lnTo>
                  <a:lnTo>
                    <a:pt x="1" y="5"/>
                  </a:lnTo>
                  <a:lnTo>
                    <a:pt x="1" y="5"/>
                  </a:lnTo>
                  <a:lnTo>
                    <a:pt x="1" y="5"/>
                  </a:lnTo>
                  <a:lnTo>
                    <a:pt x="1" y="5"/>
                  </a:lnTo>
                  <a:lnTo>
                    <a:pt x="2" y="5"/>
                  </a:lnTo>
                  <a:lnTo>
                    <a:pt x="2" y="4"/>
                  </a:lnTo>
                  <a:lnTo>
                    <a:pt x="2" y="4"/>
                  </a:lnTo>
                  <a:lnTo>
                    <a:pt x="2" y="4"/>
                  </a:lnTo>
                  <a:lnTo>
                    <a:pt x="2" y="4"/>
                  </a:lnTo>
                  <a:lnTo>
                    <a:pt x="2" y="3"/>
                  </a:lnTo>
                  <a:lnTo>
                    <a:pt x="2" y="3"/>
                  </a:lnTo>
                  <a:lnTo>
                    <a:pt x="2" y="3"/>
                  </a:lnTo>
                  <a:lnTo>
                    <a:pt x="2" y="3"/>
                  </a:lnTo>
                  <a:lnTo>
                    <a:pt x="2" y="3"/>
                  </a:lnTo>
                  <a:lnTo>
                    <a:pt x="2" y="3"/>
                  </a:lnTo>
                  <a:lnTo>
                    <a:pt x="2" y="3"/>
                  </a:lnTo>
                  <a:lnTo>
                    <a:pt x="3" y="3"/>
                  </a:lnTo>
                  <a:lnTo>
                    <a:pt x="3" y="3"/>
                  </a:lnTo>
                  <a:lnTo>
                    <a:pt x="3" y="3"/>
                  </a:lnTo>
                  <a:lnTo>
                    <a:pt x="3" y="3"/>
                  </a:lnTo>
                  <a:lnTo>
                    <a:pt x="2" y="3"/>
                  </a:lnTo>
                  <a:lnTo>
                    <a:pt x="2" y="4"/>
                  </a:lnTo>
                  <a:lnTo>
                    <a:pt x="2" y="4"/>
                  </a:lnTo>
                  <a:lnTo>
                    <a:pt x="2" y="4"/>
                  </a:lnTo>
                  <a:lnTo>
                    <a:pt x="2" y="4"/>
                  </a:lnTo>
                  <a:lnTo>
                    <a:pt x="2" y="4"/>
                  </a:lnTo>
                  <a:lnTo>
                    <a:pt x="2" y="4"/>
                  </a:lnTo>
                  <a:lnTo>
                    <a:pt x="2" y="4"/>
                  </a:lnTo>
                  <a:lnTo>
                    <a:pt x="2" y="4"/>
                  </a:lnTo>
                  <a:lnTo>
                    <a:pt x="2" y="4"/>
                  </a:lnTo>
                  <a:lnTo>
                    <a:pt x="2" y="5"/>
                  </a:lnTo>
                  <a:lnTo>
                    <a:pt x="2" y="5"/>
                  </a:lnTo>
                  <a:lnTo>
                    <a:pt x="2" y="5"/>
                  </a:lnTo>
                  <a:lnTo>
                    <a:pt x="2" y="5"/>
                  </a:lnTo>
                  <a:lnTo>
                    <a:pt x="3" y="6"/>
                  </a:lnTo>
                  <a:lnTo>
                    <a:pt x="3" y="6"/>
                  </a:lnTo>
                  <a:lnTo>
                    <a:pt x="3" y="6"/>
                  </a:lnTo>
                  <a:lnTo>
                    <a:pt x="2" y="6"/>
                  </a:lnTo>
                  <a:lnTo>
                    <a:pt x="2" y="6"/>
                  </a:lnTo>
                  <a:lnTo>
                    <a:pt x="2" y="6"/>
                  </a:lnTo>
                  <a:lnTo>
                    <a:pt x="2" y="6"/>
                  </a:lnTo>
                  <a:lnTo>
                    <a:pt x="2" y="6"/>
                  </a:lnTo>
                  <a:lnTo>
                    <a:pt x="2" y="6"/>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3" y="7"/>
                  </a:lnTo>
                  <a:lnTo>
                    <a:pt x="3" y="7"/>
                  </a:lnTo>
                  <a:lnTo>
                    <a:pt x="3" y="7"/>
                  </a:lnTo>
                  <a:lnTo>
                    <a:pt x="3" y="7"/>
                  </a:lnTo>
                  <a:lnTo>
                    <a:pt x="3" y="7"/>
                  </a:lnTo>
                  <a:lnTo>
                    <a:pt x="3" y="7"/>
                  </a:lnTo>
                  <a:lnTo>
                    <a:pt x="3" y="7"/>
                  </a:lnTo>
                  <a:lnTo>
                    <a:pt x="3" y="7"/>
                  </a:lnTo>
                  <a:lnTo>
                    <a:pt x="3" y="7"/>
                  </a:lnTo>
                  <a:lnTo>
                    <a:pt x="3" y="7"/>
                  </a:lnTo>
                  <a:lnTo>
                    <a:pt x="4" y="7"/>
                  </a:lnTo>
                  <a:lnTo>
                    <a:pt x="4" y="7"/>
                  </a:lnTo>
                  <a:lnTo>
                    <a:pt x="4" y="7"/>
                  </a:lnTo>
                  <a:lnTo>
                    <a:pt x="4" y="7"/>
                  </a:lnTo>
                  <a:lnTo>
                    <a:pt x="4" y="7"/>
                  </a:lnTo>
                  <a:lnTo>
                    <a:pt x="4" y="7"/>
                  </a:lnTo>
                  <a:lnTo>
                    <a:pt x="5" y="7"/>
                  </a:lnTo>
                  <a:lnTo>
                    <a:pt x="5" y="7"/>
                  </a:lnTo>
                  <a:lnTo>
                    <a:pt x="5" y="7"/>
                  </a:lnTo>
                  <a:lnTo>
                    <a:pt x="5" y="6"/>
                  </a:lnTo>
                  <a:lnTo>
                    <a:pt x="5" y="7"/>
                  </a:lnTo>
                  <a:lnTo>
                    <a:pt x="5" y="7"/>
                  </a:lnTo>
                  <a:lnTo>
                    <a:pt x="5" y="6"/>
                  </a:lnTo>
                  <a:lnTo>
                    <a:pt x="5" y="6"/>
                  </a:lnTo>
                  <a:lnTo>
                    <a:pt x="5" y="6"/>
                  </a:lnTo>
                  <a:lnTo>
                    <a:pt x="5" y="6"/>
                  </a:lnTo>
                  <a:lnTo>
                    <a:pt x="5" y="6"/>
                  </a:lnTo>
                  <a:lnTo>
                    <a:pt x="5" y="6"/>
                  </a:lnTo>
                  <a:lnTo>
                    <a:pt x="6" y="6"/>
                  </a:lnTo>
                  <a:lnTo>
                    <a:pt x="6" y="6"/>
                  </a:lnTo>
                  <a:lnTo>
                    <a:pt x="6" y="6"/>
                  </a:lnTo>
                  <a:lnTo>
                    <a:pt x="6" y="6"/>
                  </a:lnTo>
                  <a:lnTo>
                    <a:pt x="6" y="6"/>
                  </a:lnTo>
                  <a:lnTo>
                    <a:pt x="6" y="6"/>
                  </a:lnTo>
                  <a:lnTo>
                    <a:pt x="6" y="6"/>
                  </a:lnTo>
                  <a:lnTo>
                    <a:pt x="6" y="6"/>
                  </a:lnTo>
                  <a:lnTo>
                    <a:pt x="6" y="5"/>
                  </a:lnTo>
                  <a:lnTo>
                    <a:pt x="6" y="5"/>
                  </a:lnTo>
                  <a:lnTo>
                    <a:pt x="6" y="5"/>
                  </a:lnTo>
                  <a:lnTo>
                    <a:pt x="6" y="5"/>
                  </a:lnTo>
                  <a:lnTo>
                    <a:pt x="6" y="5"/>
                  </a:lnTo>
                  <a:lnTo>
                    <a:pt x="6" y="5"/>
                  </a:lnTo>
                  <a:lnTo>
                    <a:pt x="6" y="5"/>
                  </a:lnTo>
                  <a:lnTo>
                    <a:pt x="6" y="5"/>
                  </a:lnTo>
                  <a:lnTo>
                    <a:pt x="6" y="5"/>
                  </a:lnTo>
                  <a:lnTo>
                    <a:pt x="6" y="5"/>
                  </a:lnTo>
                  <a:lnTo>
                    <a:pt x="6" y="5"/>
                  </a:lnTo>
                  <a:lnTo>
                    <a:pt x="6" y="4"/>
                  </a:lnTo>
                  <a:lnTo>
                    <a:pt x="6" y="4"/>
                  </a:lnTo>
                  <a:lnTo>
                    <a:pt x="6" y="4"/>
                  </a:lnTo>
                  <a:lnTo>
                    <a:pt x="6" y="4"/>
                  </a:lnTo>
                  <a:lnTo>
                    <a:pt x="6" y="4"/>
                  </a:lnTo>
                  <a:lnTo>
                    <a:pt x="6" y="3"/>
                  </a:lnTo>
                  <a:lnTo>
                    <a:pt x="5" y="3"/>
                  </a:lnTo>
                  <a:lnTo>
                    <a:pt x="5" y="3"/>
                  </a:lnTo>
                  <a:lnTo>
                    <a:pt x="5" y="3"/>
                  </a:lnTo>
                  <a:lnTo>
                    <a:pt x="5" y="3"/>
                  </a:lnTo>
                  <a:lnTo>
                    <a:pt x="5" y="3"/>
                  </a:lnTo>
                  <a:lnTo>
                    <a:pt x="5" y="3"/>
                  </a:lnTo>
                  <a:lnTo>
                    <a:pt x="5" y="3"/>
                  </a:lnTo>
                  <a:lnTo>
                    <a:pt x="5" y="3"/>
                  </a:lnTo>
                  <a:lnTo>
                    <a:pt x="5" y="2"/>
                  </a:lnTo>
                  <a:lnTo>
                    <a:pt x="5" y="2"/>
                  </a:lnTo>
                  <a:lnTo>
                    <a:pt x="5" y="2"/>
                  </a:lnTo>
                  <a:lnTo>
                    <a:pt x="5" y="2"/>
                  </a:lnTo>
                  <a:lnTo>
                    <a:pt x="5" y="1"/>
                  </a:lnTo>
                  <a:lnTo>
                    <a:pt x="5" y="1"/>
                  </a:lnTo>
                  <a:lnTo>
                    <a:pt x="5" y="1"/>
                  </a:lnTo>
                  <a:lnTo>
                    <a:pt x="5" y="1"/>
                  </a:lnTo>
                  <a:lnTo>
                    <a:pt x="5" y="1"/>
                  </a:lnTo>
                  <a:lnTo>
                    <a:pt x="5" y="1"/>
                  </a:lnTo>
                  <a:lnTo>
                    <a:pt x="5" y="0"/>
                  </a:lnTo>
                  <a:lnTo>
                    <a:pt x="5" y="0"/>
                  </a:lnTo>
                  <a:lnTo>
                    <a:pt x="5" y="0"/>
                  </a:lnTo>
                  <a:lnTo>
                    <a:pt x="5" y="0"/>
                  </a:lnTo>
                  <a:lnTo>
                    <a:pt x="5" y="0"/>
                  </a:lnTo>
                  <a:lnTo>
                    <a:pt x="5" y="0"/>
                  </a:lnTo>
                  <a:lnTo>
                    <a:pt x="5" y="0"/>
                  </a:lnTo>
                  <a:lnTo>
                    <a:pt x="4" y="0"/>
                  </a:lnTo>
                  <a:lnTo>
                    <a:pt x="4" y="0"/>
                  </a:lnTo>
                  <a:lnTo>
                    <a:pt x="4" y="0"/>
                  </a:lnTo>
                  <a:lnTo>
                    <a:pt x="4" y="0"/>
                  </a:lnTo>
                  <a:lnTo>
                    <a:pt x="4" y="0"/>
                  </a:lnTo>
                  <a:lnTo>
                    <a:pt x="4" y="1"/>
                  </a:lnTo>
                  <a:lnTo>
                    <a:pt x="3" y="1"/>
                  </a:lnTo>
                  <a:lnTo>
                    <a:pt x="3" y="1"/>
                  </a:lnTo>
                  <a:lnTo>
                    <a:pt x="3" y="1"/>
                  </a:lnTo>
                  <a:lnTo>
                    <a:pt x="3" y="1"/>
                  </a:lnTo>
                  <a:lnTo>
                    <a:pt x="3" y="1"/>
                  </a:lnTo>
                  <a:lnTo>
                    <a:pt x="3" y="1"/>
                  </a:lnTo>
                  <a:lnTo>
                    <a:pt x="3" y="1"/>
                  </a:lnTo>
                  <a:lnTo>
                    <a:pt x="2" y="1"/>
                  </a:lnTo>
                  <a:lnTo>
                    <a:pt x="2" y="2"/>
                  </a:lnTo>
                  <a:lnTo>
                    <a:pt x="2" y="2"/>
                  </a:lnTo>
                  <a:lnTo>
                    <a:pt x="2" y="2"/>
                  </a:lnTo>
                  <a:lnTo>
                    <a:pt x="2" y="2"/>
                  </a:lnTo>
                  <a:lnTo>
                    <a:pt x="2" y="2"/>
                  </a:lnTo>
                  <a:lnTo>
                    <a:pt x="2" y="3"/>
                  </a:lnTo>
                  <a:lnTo>
                    <a:pt x="2" y="3"/>
                  </a:lnTo>
                  <a:lnTo>
                    <a:pt x="2" y="3"/>
                  </a:lnTo>
                  <a:lnTo>
                    <a:pt x="2" y="3"/>
                  </a:lnTo>
                  <a:lnTo>
                    <a:pt x="2" y="2"/>
                  </a:lnTo>
                  <a:lnTo>
                    <a:pt x="2" y="2"/>
                  </a:lnTo>
                  <a:lnTo>
                    <a:pt x="2" y="2"/>
                  </a:lnTo>
                  <a:lnTo>
                    <a:pt x="2" y="2"/>
                  </a:lnTo>
                  <a:lnTo>
                    <a:pt x="2" y="1"/>
                  </a:lnTo>
                  <a:lnTo>
                    <a:pt x="2" y="1"/>
                  </a:lnTo>
                  <a:lnTo>
                    <a:pt x="2" y="1"/>
                  </a:lnTo>
                  <a:lnTo>
                    <a:pt x="2" y="1"/>
                  </a:lnTo>
                  <a:lnTo>
                    <a:pt x="2" y="1"/>
                  </a:lnTo>
                  <a:lnTo>
                    <a:pt x="2" y="1"/>
                  </a:lnTo>
                  <a:lnTo>
                    <a:pt x="2" y="1"/>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1" y="2"/>
                  </a:lnTo>
                  <a:lnTo>
                    <a:pt x="1" y="3"/>
                  </a:lnTo>
                  <a:lnTo>
                    <a:pt x="1" y="3"/>
                  </a:lnTo>
                  <a:lnTo>
                    <a:pt x="1" y="3"/>
                  </a:lnTo>
                  <a:lnTo>
                    <a:pt x="1" y="3"/>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22" name="Freeform 1513"/>
            <p:cNvSpPr>
              <a:spLocks/>
            </p:cNvSpPr>
            <p:nvPr/>
          </p:nvSpPr>
          <p:spPr bwMode="auto">
            <a:xfrm>
              <a:off x="4968875" y="7751763"/>
              <a:ext cx="1587" cy="0"/>
            </a:xfrm>
            <a:custGeom>
              <a:avLst/>
              <a:gdLst>
                <a:gd name="T0" fmla="*/ 0 w 1"/>
                <a:gd name="T1" fmla="*/ 1 w 1"/>
                <a:gd name="T2" fmla="*/ 1 w 1"/>
                <a:gd name="T3" fmla="*/ 1 w 1"/>
                <a:gd name="T4" fmla="*/ 0 w 1"/>
                <a:gd name="T5" fmla="*/ 0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lnTo>
                    <a:pt x="1" y="0"/>
                  </a:lnTo>
                  <a:lnTo>
                    <a:pt x="1" y="0"/>
                  </a:lnTo>
                  <a:lnTo>
                    <a:pt x="1"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23" name="Freeform 1514"/>
            <p:cNvSpPr>
              <a:spLocks/>
            </p:cNvSpPr>
            <p:nvPr/>
          </p:nvSpPr>
          <p:spPr bwMode="auto">
            <a:xfrm>
              <a:off x="4970462" y="7750175"/>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1 w 1"/>
                <a:gd name="T23" fmla="*/ 1 h 1"/>
                <a:gd name="T24" fmla="*/ 0 w 1"/>
                <a:gd name="T25" fmla="*/ 0 h 1"/>
                <a:gd name="T26" fmla="*/ 0 w 1"/>
                <a:gd name="T27" fmla="*/ 0 h 1"/>
                <a:gd name="T28" fmla="*/ 0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0"/>
                  </a:moveTo>
                  <a:lnTo>
                    <a:pt x="0" y="0"/>
                  </a:lnTo>
                  <a:lnTo>
                    <a:pt x="0" y="0"/>
                  </a:lnTo>
                  <a:lnTo>
                    <a:pt x="0" y="0"/>
                  </a:lnTo>
                  <a:lnTo>
                    <a:pt x="0" y="0"/>
                  </a:lnTo>
                  <a:lnTo>
                    <a:pt x="0" y="1"/>
                  </a:lnTo>
                  <a:lnTo>
                    <a:pt x="0" y="1"/>
                  </a:lnTo>
                  <a:lnTo>
                    <a:pt x="0" y="1"/>
                  </a:lnTo>
                  <a:lnTo>
                    <a:pt x="0" y="1"/>
                  </a:lnTo>
                  <a:lnTo>
                    <a:pt x="0" y="1"/>
                  </a:lnTo>
                  <a:lnTo>
                    <a:pt x="0" y="1"/>
                  </a:lnTo>
                  <a:lnTo>
                    <a:pt x="1" y="1"/>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24" name="Freeform 1515"/>
            <p:cNvSpPr>
              <a:spLocks/>
            </p:cNvSpPr>
            <p:nvPr/>
          </p:nvSpPr>
          <p:spPr bwMode="auto">
            <a:xfrm>
              <a:off x="4972050" y="7750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25" name="Oval 1516"/>
            <p:cNvSpPr>
              <a:spLocks noChangeArrowheads="1"/>
            </p:cNvSpPr>
            <p:nvPr/>
          </p:nvSpPr>
          <p:spPr bwMode="auto">
            <a:xfrm>
              <a:off x="4987925" y="7770813"/>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26" name="Freeform 1517"/>
            <p:cNvSpPr>
              <a:spLocks/>
            </p:cNvSpPr>
            <p:nvPr/>
          </p:nvSpPr>
          <p:spPr bwMode="auto">
            <a:xfrm>
              <a:off x="4987925" y="7769225"/>
              <a:ext cx="0" cy="1588"/>
            </a:xfrm>
            <a:custGeom>
              <a:avLst/>
              <a:gdLst>
                <a:gd name="T0" fmla="*/ 1 h 1"/>
                <a:gd name="T1" fmla="*/ 1 h 1"/>
                <a:gd name="T2" fmla="*/ 0 h 1"/>
                <a:gd name="T3" fmla="*/ 0 h 1"/>
                <a:gd name="T4" fmla="*/ 0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Lst>
              <a:rect l="0" t="0" r="r" b="b"/>
              <a:pathLst>
                <a:path h="1">
                  <a:moveTo>
                    <a:pt x="0" y="1"/>
                  </a:moveTo>
                  <a:lnTo>
                    <a:pt x="0" y="1"/>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27" name="Freeform 1518"/>
            <p:cNvSpPr>
              <a:spLocks/>
            </p:cNvSpPr>
            <p:nvPr/>
          </p:nvSpPr>
          <p:spPr bwMode="auto">
            <a:xfrm>
              <a:off x="4989512" y="7766050"/>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0 w 1"/>
                <a:gd name="T11" fmla="*/ 0 w 1"/>
                <a:gd name="T12" fmla="*/ 0 w 1"/>
                <a:gd name="T13" fmla="*/ 0 w 1"/>
                <a:gd name="T14" fmla="*/ 0 w 1"/>
                <a:gd name="T15" fmla="*/ 0 w 1"/>
                <a:gd name="T16" fmla="*/ 0 w 1"/>
                <a:gd name="T17" fmla="*/ 0 w 1"/>
                <a:gd name="T18" fmla="*/ 0 w 1"/>
                <a:gd name="T19" fmla="*/ 0 w 1"/>
                <a:gd name="T2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28" name="Freeform 1519"/>
            <p:cNvSpPr>
              <a:spLocks/>
            </p:cNvSpPr>
            <p:nvPr/>
          </p:nvSpPr>
          <p:spPr bwMode="auto">
            <a:xfrm>
              <a:off x="4987925" y="776605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29" name="Freeform 1520"/>
            <p:cNvSpPr>
              <a:spLocks/>
            </p:cNvSpPr>
            <p:nvPr/>
          </p:nvSpPr>
          <p:spPr bwMode="auto">
            <a:xfrm>
              <a:off x="4994275" y="77660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30" name="Freeform 1521"/>
            <p:cNvSpPr>
              <a:spLocks/>
            </p:cNvSpPr>
            <p:nvPr/>
          </p:nvSpPr>
          <p:spPr bwMode="auto">
            <a:xfrm>
              <a:off x="4999037" y="7754938"/>
              <a:ext cx="0" cy="1588"/>
            </a:xfrm>
            <a:custGeom>
              <a:avLst/>
              <a:gdLst>
                <a:gd name="T0" fmla="*/ 1 h 1"/>
                <a:gd name="T1" fmla="*/ 1 h 1"/>
                <a:gd name="T2" fmla="*/ 1 h 1"/>
                <a:gd name="T3" fmla="*/ 1 h 1"/>
                <a:gd name="T4" fmla="*/ 1 h 1"/>
                <a:gd name="T5" fmla="*/ 1 h 1"/>
                <a:gd name="T6" fmla="*/ 1 h 1"/>
                <a:gd name="T7" fmla="*/ 0 h 1"/>
                <a:gd name="T8" fmla="*/ 0 h 1"/>
                <a:gd name="T9" fmla="*/ 0 h 1"/>
                <a:gd name="T10" fmla="*/ 0 h 1"/>
                <a:gd name="T11" fmla="*/ 0 h 1"/>
                <a:gd name="T12" fmla="*/ 0 h 1"/>
                <a:gd name="T13"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1"/>
                  </a:move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31" name="Freeform 1522"/>
            <p:cNvSpPr>
              <a:spLocks/>
            </p:cNvSpPr>
            <p:nvPr/>
          </p:nvSpPr>
          <p:spPr bwMode="auto">
            <a:xfrm>
              <a:off x="4972050" y="774700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32" name="Freeform 1523"/>
            <p:cNvSpPr>
              <a:spLocks/>
            </p:cNvSpPr>
            <p:nvPr/>
          </p:nvSpPr>
          <p:spPr bwMode="auto">
            <a:xfrm>
              <a:off x="4972050" y="7748588"/>
              <a:ext cx="1587"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33" name="Freeform 1524"/>
            <p:cNvSpPr>
              <a:spLocks/>
            </p:cNvSpPr>
            <p:nvPr/>
          </p:nvSpPr>
          <p:spPr bwMode="auto">
            <a:xfrm>
              <a:off x="4973637" y="774858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34" name="Freeform 1525"/>
            <p:cNvSpPr>
              <a:spLocks/>
            </p:cNvSpPr>
            <p:nvPr/>
          </p:nvSpPr>
          <p:spPr bwMode="auto">
            <a:xfrm>
              <a:off x="4973637" y="7747000"/>
              <a:ext cx="0" cy="1588"/>
            </a:xfrm>
            <a:custGeom>
              <a:avLst/>
              <a:gdLst>
                <a:gd name="T0" fmla="*/ 0 h 1"/>
                <a:gd name="T1" fmla="*/ 0 h 1"/>
                <a:gd name="T2" fmla="*/ 1 h 1"/>
                <a:gd name="T3" fmla="*/ 1 h 1"/>
                <a:gd name="T4" fmla="*/ 0 h 1"/>
                <a:gd name="T5" fmla="*/ 0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lnTo>
                    <a:pt x="0" y="0"/>
                  </a:lnTo>
                  <a:lnTo>
                    <a:pt x="0" y="1"/>
                  </a:lnTo>
                  <a:lnTo>
                    <a:pt x="0" y="1"/>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35" name="Freeform 1526"/>
            <p:cNvSpPr>
              <a:spLocks/>
            </p:cNvSpPr>
            <p:nvPr/>
          </p:nvSpPr>
          <p:spPr bwMode="auto">
            <a:xfrm>
              <a:off x="4973637" y="7747000"/>
              <a:ext cx="0" cy="1588"/>
            </a:xfrm>
            <a:custGeom>
              <a:avLst/>
              <a:gdLst>
                <a:gd name="T0" fmla="*/ 0 h 1"/>
                <a:gd name="T1" fmla="*/ 0 h 1"/>
                <a:gd name="T2" fmla="*/ 1 h 1"/>
                <a:gd name="T3" fmla="*/ 1 h 1"/>
                <a:gd name="T4" fmla="*/ 1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lnTo>
                    <a:pt x="0" y="0"/>
                  </a:lnTo>
                  <a:lnTo>
                    <a:pt x="0" y="1"/>
                  </a:lnTo>
                  <a:lnTo>
                    <a:pt x="0" y="1"/>
                  </a:lnTo>
                  <a:lnTo>
                    <a:pt x="0" y="1"/>
                  </a:lnTo>
                  <a:lnTo>
                    <a:pt x="0" y="1"/>
                  </a:lnTo>
                  <a:lnTo>
                    <a:pt x="0" y="1"/>
                  </a:lnTo>
                  <a:lnTo>
                    <a:pt x="0"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36" name="Freeform 1527"/>
            <p:cNvSpPr>
              <a:spLocks/>
            </p:cNvSpPr>
            <p:nvPr/>
          </p:nvSpPr>
          <p:spPr bwMode="auto">
            <a:xfrm>
              <a:off x="4972050" y="7745413"/>
              <a:ext cx="1587" cy="1588"/>
            </a:xfrm>
            <a:custGeom>
              <a:avLst/>
              <a:gdLst>
                <a:gd name="T0" fmla="*/ 1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0 h 1"/>
                <a:gd name="T14" fmla="*/ 0 w 1"/>
                <a:gd name="T15" fmla="*/ 0 h 1"/>
                <a:gd name="T16" fmla="*/ 0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lnTo>
                    <a:pt x="0" y="1"/>
                  </a:lnTo>
                  <a:lnTo>
                    <a:pt x="0" y="1"/>
                  </a:lnTo>
                  <a:lnTo>
                    <a:pt x="0" y="1"/>
                  </a:lnTo>
                  <a:lnTo>
                    <a:pt x="0" y="1"/>
                  </a:lnTo>
                  <a:lnTo>
                    <a:pt x="0" y="1"/>
                  </a:lnTo>
                  <a:lnTo>
                    <a:pt x="0" y="0"/>
                  </a:lnTo>
                  <a:lnTo>
                    <a:pt x="0" y="0"/>
                  </a:lnTo>
                  <a:lnTo>
                    <a:pt x="0"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37" name="Freeform 1528"/>
            <p:cNvSpPr>
              <a:spLocks/>
            </p:cNvSpPr>
            <p:nvPr/>
          </p:nvSpPr>
          <p:spPr bwMode="auto">
            <a:xfrm>
              <a:off x="4973637" y="7745413"/>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1 h 1"/>
                <a:gd name="T20" fmla="*/ 0 w 1"/>
                <a:gd name="T21" fmla="*/ 0 h 1"/>
                <a:gd name="T22" fmla="*/ 0 w 1"/>
                <a:gd name="T23" fmla="*/ 0 h 1"/>
                <a:gd name="T24" fmla="*/ 0 w 1"/>
                <a:gd name="T25" fmla="*/ 0 h 1"/>
                <a:gd name="T26" fmla="*/ 0 w 1"/>
                <a:gd name="T27" fmla="*/ 0 h 1"/>
                <a:gd name="T28" fmla="*/ 0 w 1"/>
                <a:gd name="T29" fmla="*/ 0 h 1"/>
                <a:gd name="T30" fmla="*/ 1 w 1"/>
                <a:gd name="T31" fmla="*/ 0 h 1"/>
                <a:gd name="T32" fmla="*/ 1 w 1"/>
                <a:gd name="T33" fmla="*/ 0 h 1"/>
                <a:gd name="T34" fmla="*/ 1 w 1"/>
                <a:gd name="T35" fmla="*/ 0 h 1"/>
                <a:gd name="T36" fmla="*/ 1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1" y="0"/>
                  </a:moveTo>
                  <a:lnTo>
                    <a:pt x="1" y="0"/>
                  </a:lnTo>
                  <a:lnTo>
                    <a:pt x="1" y="0"/>
                  </a:lnTo>
                  <a:lnTo>
                    <a:pt x="1" y="0"/>
                  </a:lnTo>
                  <a:lnTo>
                    <a:pt x="1" y="0"/>
                  </a:lnTo>
                  <a:lnTo>
                    <a:pt x="1" y="0"/>
                  </a:lnTo>
                  <a:lnTo>
                    <a:pt x="1" y="0"/>
                  </a:lnTo>
                  <a:lnTo>
                    <a:pt x="1" y="0"/>
                  </a:lnTo>
                  <a:lnTo>
                    <a:pt x="1" y="0"/>
                  </a:lnTo>
                  <a:lnTo>
                    <a:pt x="1" y="1"/>
                  </a:lnTo>
                  <a:lnTo>
                    <a:pt x="0" y="0"/>
                  </a:lnTo>
                  <a:lnTo>
                    <a:pt x="0" y="0"/>
                  </a:lnTo>
                  <a:lnTo>
                    <a:pt x="0" y="0"/>
                  </a:lnTo>
                  <a:lnTo>
                    <a:pt x="0" y="0"/>
                  </a:lnTo>
                  <a:lnTo>
                    <a:pt x="0"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38" name="Freeform 1529"/>
            <p:cNvSpPr>
              <a:spLocks/>
            </p:cNvSpPr>
            <p:nvPr/>
          </p:nvSpPr>
          <p:spPr bwMode="auto">
            <a:xfrm>
              <a:off x="4976812" y="7732713"/>
              <a:ext cx="1587" cy="1588"/>
            </a:xfrm>
            <a:custGeom>
              <a:avLst/>
              <a:gdLst>
                <a:gd name="T0" fmla="*/ 0 w 1"/>
                <a:gd name="T1" fmla="*/ 1 h 1"/>
                <a:gd name="T2" fmla="*/ 0 w 1"/>
                <a:gd name="T3" fmla="*/ 1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1 h 1"/>
                <a:gd name="T38" fmla="*/ 1 w 1"/>
                <a:gd name="T39" fmla="*/ 1 h 1"/>
                <a:gd name="T40" fmla="*/ 1 w 1"/>
                <a:gd name="T41" fmla="*/ 1 h 1"/>
                <a:gd name="T42" fmla="*/ 1 w 1"/>
                <a:gd name="T43" fmla="*/ 1 h 1"/>
                <a:gd name="T44" fmla="*/ 0 w 1"/>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1">
                  <a:moveTo>
                    <a:pt x="0" y="1"/>
                  </a:moveTo>
                  <a:lnTo>
                    <a:pt x="0" y="1"/>
                  </a:lnTo>
                  <a:lnTo>
                    <a:pt x="1"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39" name="Freeform 1530"/>
            <p:cNvSpPr>
              <a:spLocks/>
            </p:cNvSpPr>
            <p:nvPr/>
          </p:nvSpPr>
          <p:spPr bwMode="auto">
            <a:xfrm>
              <a:off x="4976812" y="7735888"/>
              <a:ext cx="1587" cy="0"/>
            </a:xfrm>
            <a:custGeom>
              <a:avLst/>
              <a:gdLst>
                <a:gd name="T0" fmla="*/ 1 w 1"/>
                <a:gd name="T1" fmla="*/ 1 w 1"/>
                <a:gd name="T2" fmla="*/ 1 w 1"/>
                <a:gd name="T3" fmla="*/ 1 w 1"/>
                <a:gd name="T4" fmla="*/ 1 w 1"/>
                <a:gd name="T5" fmla="*/ 0 w 1"/>
                <a:gd name="T6" fmla="*/ 0 w 1"/>
                <a:gd name="T7" fmla="*/ 0 w 1"/>
                <a:gd name="T8" fmla="*/ 0 w 1"/>
                <a:gd name="T9" fmla="*/ 0 w 1"/>
                <a:gd name="T10" fmla="*/ 0 w 1"/>
                <a:gd name="T11" fmla="*/ 0 w 1"/>
                <a:gd name="T12" fmla="*/ 0 w 1"/>
                <a:gd name="T13" fmla="*/ 1 w 1"/>
                <a:gd name="T14"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1" y="0"/>
                  </a:moveTo>
                  <a:lnTo>
                    <a:pt x="1" y="0"/>
                  </a:lnTo>
                  <a:lnTo>
                    <a:pt x="1" y="0"/>
                  </a:lnTo>
                  <a:lnTo>
                    <a:pt x="1" y="0"/>
                  </a:lnTo>
                  <a:lnTo>
                    <a:pt x="1" y="0"/>
                  </a:lnTo>
                  <a:lnTo>
                    <a:pt x="0" y="0"/>
                  </a:lnTo>
                  <a:lnTo>
                    <a:pt x="0" y="0"/>
                  </a:lnTo>
                  <a:lnTo>
                    <a:pt x="0" y="0"/>
                  </a:lnTo>
                  <a:lnTo>
                    <a:pt x="0" y="0"/>
                  </a:lnTo>
                  <a:lnTo>
                    <a:pt x="0" y="0"/>
                  </a:lnTo>
                  <a:lnTo>
                    <a:pt x="0" y="0"/>
                  </a:lnTo>
                  <a:lnTo>
                    <a:pt x="0" y="0"/>
                  </a:ln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40" name="Freeform 1531"/>
            <p:cNvSpPr>
              <a:spLocks/>
            </p:cNvSpPr>
            <p:nvPr/>
          </p:nvSpPr>
          <p:spPr bwMode="auto">
            <a:xfrm>
              <a:off x="4968875" y="7731125"/>
              <a:ext cx="1587" cy="0"/>
            </a:xfrm>
            <a:custGeom>
              <a:avLst/>
              <a:gdLst>
                <a:gd name="T0" fmla="*/ 0 w 1"/>
                <a:gd name="T1" fmla="*/ 0 w 1"/>
                <a:gd name="T2" fmla="*/ 0 w 1"/>
                <a:gd name="T3" fmla="*/ 0 w 1"/>
                <a:gd name="T4" fmla="*/ 1 w 1"/>
                <a:gd name="T5" fmla="*/ 1 w 1"/>
                <a:gd name="T6" fmla="*/ 1 w 1"/>
                <a:gd name="T7" fmla="*/ 1 w 1"/>
                <a:gd name="T8" fmla="*/ 1 w 1"/>
                <a:gd name="T9" fmla="*/ 1 w 1"/>
                <a:gd name="T10" fmla="*/ 1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lnTo>
                    <a:pt x="0" y="0"/>
                  </a:lnTo>
                  <a:lnTo>
                    <a:pt x="0" y="0"/>
                  </a:lnTo>
                  <a:lnTo>
                    <a:pt x="0" y="0"/>
                  </a:lnTo>
                  <a:lnTo>
                    <a:pt x="1" y="0"/>
                  </a:lnTo>
                  <a:lnTo>
                    <a:pt x="1" y="0"/>
                  </a:lnTo>
                  <a:lnTo>
                    <a:pt x="1"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41" name="Freeform 1532"/>
            <p:cNvSpPr>
              <a:spLocks/>
            </p:cNvSpPr>
            <p:nvPr/>
          </p:nvSpPr>
          <p:spPr bwMode="auto">
            <a:xfrm>
              <a:off x="4970462" y="7731125"/>
              <a:ext cx="0" cy="1588"/>
            </a:xfrm>
            <a:custGeom>
              <a:avLst/>
              <a:gdLst>
                <a:gd name="T0" fmla="*/ 0 h 1"/>
                <a:gd name="T1" fmla="*/ 0 h 1"/>
                <a:gd name="T2" fmla="*/ 0 h 1"/>
                <a:gd name="T3" fmla="*/ 0 h 1"/>
                <a:gd name="T4" fmla="*/ 1 h 1"/>
                <a:gd name="T5" fmla="*/ 1 h 1"/>
                <a:gd name="T6" fmla="*/ 1 h 1"/>
                <a:gd name="T7" fmla="*/ 1 h 1"/>
                <a:gd name="T8" fmla="*/ 0 h 1"/>
                <a:gd name="T9" fmla="*/ 0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lnTo>
                    <a:pt x="0" y="0"/>
                  </a:lnTo>
                  <a:lnTo>
                    <a:pt x="0" y="0"/>
                  </a:lnTo>
                  <a:lnTo>
                    <a:pt x="0" y="0"/>
                  </a:lnTo>
                  <a:lnTo>
                    <a:pt x="0" y="1"/>
                  </a:lnTo>
                  <a:lnTo>
                    <a:pt x="0" y="1"/>
                  </a:lnTo>
                  <a:lnTo>
                    <a:pt x="0" y="1"/>
                  </a:lnTo>
                  <a:lnTo>
                    <a:pt x="0" y="1"/>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42" name="Freeform 1533"/>
            <p:cNvSpPr>
              <a:spLocks/>
            </p:cNvSpPr>
            <p:nvPr/>
          </p:nvSpPr>
          <p:spPr bwMode="auto">
            <a:xfrm>
              <a:off x="4973637" y="7731125"/>
              <a:ext cx="1587" cy="1588"/>
            </a:xfrm>
            <a:custGeom>
              <a:avLst/>
              <a:gdLst>
                <a:gd name="T0" fmla="*/ 1 w 1"/>
                <a:gd name="T1" fmla="*/ 0 h 1"/>
                <a:gd name="T2" fmla="*/ 1 w 1"/>
                <a:gd name="T3" fmla="*/ 0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1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43" name="Freeform 1534"/>
            <p:cNvSpPr>
              <a:spLocks/>
            </p:cNvSpPr>
            <p:nvPr/>
          </p:nvSpPr>
          <p:spPr bwMode="auto">
            <a:xfrm>
              <a:off x="4973637" y="77311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44" name="Freeform 1535"/>
            <p:cNvSpPr>
              <a:spLocks/>
            </p:cNvSpPr>
            <p:nvPr/>
          </p:nvSpPr>
          <p:spPr bwMode="auto">
            <a:xfrm>
              <a:off x="4973637" y="7727950"/>
              <a:ext cx="1587" cy="0"/>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0 w 1"/>
                <a:gd name="T12" fmla="*/ 0 w 1"/>
                <a:gd name="T13" fmla="*/ 0 w 1"/>
                <a:gd name="T14" fmla="*/ 0 w 1"/>
                <a:gd name="T15"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1">
                  <a:moveTo>
                    <a:pt x="1" y="0"/>
                  </a:move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45" name="Freeform 1536"/>
            <p:cNvSpPr>
              <a:spLocks/>
            </p:cNvSpPr>
            <p:nvPr/>
          </p:nvSpPr>
          <p:spPr bwMode="auto">
            <a:xfrm>
              <a:off x="4976812" y="77263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46" name="Freeform 1537"/>
            <p:cNvSpPr>
              <a:spLocks/>
            </p:cNvSpPr>
            <p:nvPr/>
          </p:nvSpPr>
          <p:spPr bwMode="auto">
            <a:xfrm>
              <a:off x="4976812" y="7723188"/>
              <a:ext cx="1587" cy="1588"/>
            </a:xfrm>
            <a:custGeom>
              <a:avLst/>
              <a:gdLst>
                <a:gd name="T0" fmla="*/ 1 w 1"/>
                <a:gd name="T1" fmla="*/ 1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1 w 1"/>
                <a:gd name="T15" fmla="*/ 0 h 1"/>
                <a:gd name="T16" fmla="*/ 0 w 1"/>
                <a:gd name="T17" fmla="*/ 0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lnTo>
                    <a:pt x="1" y="1"/>
                  </a:lnTo>
                  <a:lnTo>
                    <a:pt x="1" y="1"/>
                  </a:lnTo>
                  <a:lnTo>
                    <a:pt x="1" y="1"/>
                  </a:lnTo>
                  <a:lnTo>
                    <a:pt x="1" y="0"/>
                  </a:lnTo>
                  <a:lnTo>
                    <a:pt x="1" y="0"/>
                  </a:lnTo>
                  <a:lnTo>
                    <a:pt x="1" y="0"/>
                  </a:lnTo>
                  <a:lnTo>
                    <a:pt x="1"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47" name="Freeform 1538"/>
            <p:cNvSpPr>
              <a:spLocks/>
            </p:cNvSpPr>
            <p:nvPr/>
          </p:nvSpPr>
          <p:spPr bwMode="auto">
            <a:xfrm>
              <a:off x="4979987" y="7724775"/>
              <a:ext cx="0" cy="1588"/>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48" name="Freeform 1539"/>
            <p:cNvSpPr>
              <a:spLocks/>
            </p:cNvSpPr>
            <p:nvPr/>
          </p:nvSpPr>
          <p:spPr bwMode="auto">
            <a:xfrm>
              <a:off x="4978400" y="7724775"/>
              <a:ext cx="1587" cy="0"/>
            </a:xfrm>
            <a:custGeom>
              <a:avLst/>
              <a:gdLst>
                <a:gd name="T0" fmla="*/ 1 w 1"/>
                <a:gd name="T1" fmla="*/ 1 w 1"/>
                <a:gd name="T2" fmla="*/ 1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49" name="Freeform 1540"/>
            <p:cNvSpPr>
              <a:spLocks/>
            </p:cNvSpPr>
            <p:nvPr/>
          </p:nvSpPr>
          <p:spPr bwMode="auto">
            <a:xfrm>
              <a:off x="4986337" y="7747000"/>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0 w 1"/>
                <a:gd name="T25" fmla="*/ 0 h 1"/>
                <a:gd name="T26" fmla="*/ 0 w 1"/>
                <a:gd name="T27" fmla="*/ 0 h 1"/>
                <a:gd name="T28" fmla="*/ 0 w 1"/>
                <a:gd name="T29" fmla="*/ 0 h 1"/>
                <a:gd name="T30" fmla="*/ 0 w 1"/>
                <a:gd name="T31" fmla="*/ 0 h 1"/>
                <a:gd name="T32" fmla="*/ 0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1"/>
                  </a:lnTo>
                  <a:lnTo>
                    <a:pt x="1" y="1"/>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50" name="Freeform 1541"/>
            <p:cNvSpPr>
              <a:spLocks/>
            </p:cNvSpPr>
            <p:nvPr/>
          </p:nvSpPr>
          <p:spPr bwMode="auto">
            <a:xfrm>
              <a:off x="4992687" y="7745413"/>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1 w 1"/>
                <a:gd name="T12" fmla="*/ 1 w 1"/>
                <a:gd name="T13" fmla="*/ 1 w 1"/>
                <a:gd name="T14" fmla="*/ 1 w 1"/>
                <a:gd name="T15" fmla="*/ 1 w 1"/>
                <a:gd name="T16" fmla="*/ 0 w 1"/>
                <a:gd name="T17" fmla="*/ 0 w 1"/>
                <a:gd name="T18" fmla="*/ 0 w 1"/>
                <a:gd name="T19" fmla="*/ 0 w 1"/>
                <a:gd name="T2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51" name="Freeform 1542"/>
            <p:cNvSpPr>
              <a:spLocks/>
            </p:cNvSpPr>
            <p:nvPr/>
          </p:nvSpPr>
          <p:spPr bwMode="auto">
            <a:xfrm>
              <a:off x="4987925" y="773906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52" name="Freeform 1543"/>
            <p:cNvSpPr>
              <a:spLocks/>
            </p:cNvSpPr>
            <p:nvPr/>
          </p:nvSpPr>
          <p:spPr bwMode="auto">
            <a:xfrm>
              <a:off x="4997450" y="7739063"/>
              <a:ext cx="1587" cy="1588"/>
            </a:xfrm>
            <a:custGeom>
              <a:avLst/>
              <a:gdLst>
                <a:gd name="T0" fmla="*/ 1 w 1"/>
                <a:gd name="T1" fmla="*/ 1 h 1"/>
                <a:gd name="T2" fmla="*/ 1 w 1"/>
                <a:gd name="T3" fmla="*/ 1 h 1"/>
                <a:gd name="T4" fmla="*/ 1 w 1"/>
                <a:gd name="T5" fmla="*/ 1 h 1"/>
                <a:gd name="T6" fmla="*/ 1 w 1"/>
                <a:gd name="T7" fmla="*/ 1 h 1"/>
                <a:gd name="T8" fmla="*/ 1 w 1"/>
                <a:gd name="T9" fmla="*/ 1 h 1"/>
                <a:gd name="T10" fmla="*/ 0 w 1"/>
                <a:gd name="T11" fmla="*/ 1 h 1"/>
                <a:gd name="T12" fmla="*/ 0 w 1"/>
                <a:gd name="T13" fmla="*/ 1 h 1"/>
                <a:gd name="T14" fmla="*/ 0 w 1"/>
                <a:gd name="T15" fmla="*/ 1 h 1"/>
                <a:gd name="T16" fmla="*/ 0 w 1"/>
                <a:gd name="T17" fmla="*/ 1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1 w 1"/>
                <a:gd name="T39" fmla="*/ 0 h 1"/>
                <a:gd name="T40" fmla="*/ 1 w 1"/>
                <a:gd name="T41" fmla="*/ 0 h 1"/>
                <a:gd name="T42" fmla="*/ 1 w 1"/>
                <a:gd name="T43" fmla="*/ 0 h 1"/>
                <a:gd name="T44" fmla="*/ 1 w 1"/>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1">
                  <a:moveTo>
                    <a:pt x="1" y="1"/>
                  </a:moveTo>
                  <a:lnTo>
                    <a:pt x="1" y="1"/>
                  </a:lnTo>
                  <a:lnTo>
                    <a:pt x="1" y="1"/>
                  </a:lnTo>
                  <a:lnTo>
                    <a:pt x="1" y="1"/>
                  </a:lnTo>
                  <a:lnTo>
                    <a:pt x="1"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53" name="Freeform 1544"/>
            <p:cNvSpPr>
              <a:spLocks/>
            </p:cNvSpPr>
            <p:nvPr/>
          </p:nvSpPr>
          <p:spPr bwMode="auto">
            <a:xfrm>
              <a:off x="4999037" y="7740650"/>
              <a:ext cx="0" cy="1588"/>
            </a:xfrm>
            <a:custGeom>
              <a:avLst/>
              <a:gdLst>
                <a:gd name="T0" fmla="*/ 0 h 1"/>
                <a:gd name="T1" fmla="*/ 0 h 1"/>
                <a:gd name="T2" fmla="*/ 0 h 1"/>
                <a:gd name="T3" fmla="*/ 0 h 1"/>
                <a:gd name="T4" fmla="*/ 1 h 1"/>
                <a:gd name="T5" fmla="*/ 0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0"/>
                  </a:lnTo>
                  <a:lnTo>
                    <a:pt x="0" y="0"/>
                  </a:lnTo>
                  <a:lnTo>
                    <a:pt x="0" y="0"/>
                  </a:lnTo>
                  <a:lnTo>
                    <a:pt x="0" y="1"/>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54" name="Freeform 1545"/>
            <p:cNvSpPr>
              <a:spLocks/>
            </p:cNvSpPr>
            <p:nvPr/>
          </p:nvSpPr>
          <p:spPr bwMode="auto">
            <a:xfrm>
              <a:off x="4978400" y="7716838"/>
              <a:ext cx="1587" cy="1588"/>
            </a:xfrm>
            <a:custGeom>
              <a:avLst/>
              <a:gdLst>
                <a:gd name="T0" fmla="*/ 0 w 1"/>
                <a:gd name="T1" fmla="*/ 0 h 1"/>
                <a:gd name="T2" fmla="*/ 0 w 1"/>
                <a:gd name="T3" fmla="*/ 0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0" y="0"/>
                  </a:moveTo>
                  <a:lnTo>
                    <a:pt x="0" y="0"/>
                  </a:lnTo>
                  <a:lnTo>
                    <a:pt x="0" y="1"/>
                  </a:lnTo>
                  <a:lnTo>
                    <a:pt x="1" y="1"/>
                  </a:lnTo>
                  <a:lnTo>
                    <a:pt x="1" y="1"/>
                  </a:lnTo>
                  <a:lnTo>
                    <a:pt x="1" y="1"/>
                  </a:lnTo>
                  <a:lnTo>
                    <a:pt x="1" y="1"/>
                  </a:lnTo>
                  <a:lnTo>
                    <a:pt x="1" y="0"/>
                  </a:lnTo>
                  <a:lnTo>
                    <a:pt x="1" y="0"/>
                  </a:lnTo>
                  <a:lnTo>
                    <a:pt x="1" y="0"/>
                  </a:lnTo>
                  <a:lnTo>
                    <a:pt x="1" y="0"/>
                  </a:lnTo>
                  <a:lnTo>
                    <a:pt x="1" y="0"/>
                  </a:lnTo>
                  <a:lnTo>
                    <a:pt x="1"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55" name="Freeform 1546"/>
            <p:cNvSpPr>
              <a:spLocks/>
            </p:cNvSpPr>
            <p:nvPr/>
          </p:nvSpPr>
          <p:spPr bwMode="auto">
            <a:xfrm>
              <a:off x="4979987" y="77152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56" name="Freeform 1547"/>
            <p:cNvSpPr>
              <a:spLocks/>
            </p:cNvSpPr>
            <p:nvPr/>
          </p:nvSpPr>
          <p:spPr bwMode="auto">
            <a:xfrm>
              <a:off x="4978400" y="7762875"/>
              <a:ext cx="4762" cy="3175"/>
            </a:xfrm>
            <a:custGeom>
              <a:avLst/>
              <a:gdLst>
                <a:gd name="T0" fmla="*/ 0 w 3"/>
                <a:gd name="T1" fmla="*/ 2 h 2"/>
                <a:gd name="T2" fmla="*/ 1 w 3"/>
                <a:gd name="T3" fmla="*/ 2 h 2"/>
                <a:gd name="T4" fmla="*/ 1 w 3"/>
                <a:gd name="T5" fmla="*/ 2 h 2"/>
                <a:gd name="T6" fmla="*/ 1 w 3"/>
                <a:gd name="T7" fmla="*/ 2 h 2"/>
                <a:gd name="T8" fmla="*/ 1 w 3"/>
                <a:gd name="T9" fmla="*/ 2 h 2"/>
                <a:gd name="T10" fmla="*/ 2 w 3"/>
                <a:gd name="T11" fmla="*/ 1 h 2"/>
                <a:gd name="T12" fmla="*/ 2 w 3"/>
                <a:gd name="T13" fmla="*/ 1 h 2"/>
                <a:gd name="T14" fmla="*/ 2 w 3"/>
                <a:gd name="T15" fmla="*/ 1 h 2"/>
                <a:gd name="T16" fmla="*/ 2 w 3"/>
                <a:gd name="T17" fmla="*/ 1 h 2"/>
                <a:gd name="T18" fmla="*/ 2 w 3"/>
                <a:gd name="T19" fmla="*/ 1 h 2"/>
                <a:gd name="T20" fmla="*/ 2 w 3"/>
                <a:gd name="T21" fmla="*/ 1 h 2"/>
                <a:gd name="T22" fmla="*/ 3 w 3"/>
                <a:gd name="T23" fmla="*/ 1 h 2"/>
                <a:gd name="T24" fmla="*/ 3 w 3"/>
                <a:gd name="T25" fmla="*/ 1 h 2"/>
                <a:gd name="T26" fmla="*/ 3 w 3"/>
                <a:gd name="T27" fmla="*/ 1 h 2"/>
                <a:gd name="T28" fmla="*/ 3 w 3"/>
                <a:gd name="T29" fmla="*/ 0 h 2"/>
                <a:gd name="T30" fmla="*/ 3 w 3"/>
                <a:gd name="T31" fmla="*/ 0 h 2"/>
                <a:gd name="T32" fmla="*/ 3 w 3"/>
                <a:gd name="T33" fmla="*/ 0 h 2"/>
                <a:gd name="T34" fmla="*/ 3 w 3"/>
                <a:gd name="T35" fmla="*/ 0 h 2"/>
                <a:gd name="T36" fmla="*/ 3 w 3"/>
                <a:gd name="T37" fmla="*/ 0 h 2"/>
                <a:gd name="T38" fmla="*/ 3 w 3"/>
                <a:gd name="T39" fmla="*/ 0 h 2"/>
                <a:gd name="T40" fmla="*/ 2 w 3"/>
                <a:gd name="T41" fmla="*/ 0 h 2"/>
                <a:gd name="T42" fmla="*/ 2 w 3"/>
                <a:gd name="T43" fmla="*/ 0 h 2"/>
                <a:gd name="T44" fmla="*/ 2 w 3"/>
                <a:gd name="T45" fmla="*/ 0 h 2"/>
                <a:gd name="T46" fmla="*/ 2 w 3"/>
                <a:gd name="T47" fmla="*/ 1 h 2"/>
                <a:gd name="T48" fmla="*/ 1 w 3"/>
                <a:gd name="T49" fmla="*/ 1 h 2"/>
                <a:gd name="T50" fmla="*/ 1 w 3"/>
                <a:gd name="T51" fmla="*/ 0 h 2"/>
                <a:gd name="T52" fmla="*/ 1 w 3"/>
                <a:gd name="T53" fmla="*/ 0 h 2"/>
                <a:gd name="T54" fmla="*/ 1 w 3"/>
                <a:gd name="T55" fmla="*/ 0 h 2"/>
                <a:gd name="T56" fmla="*/ 1 w 3"/>
                <a:gd name="T57" fmla="*/ 0 h 2"/>
                <a:gd name="T58" fmla="*/ 0 w 3"/>
                <a:gd name="T59" fmla="*/ 0 h 2"/>
                <a:gd name="T60" fmla="*/ 0 w 3"/>
                <a:gd name="T61" fmla="*/ 1 h 2"/>
                <a:gd name="T62" fmla="*/ 0 w 3"/>
                <a:gd name="T63" fmla="*/ 1 h 2"/>
                <a:gd name="T64" fmla="*/ 0 w 3"/>
                <a:gd name="T65" fmla="*/ 1 h 2"/>
                <a:gd name="T66" fmla="*/ 0 w 3"/>
                <a:gd name="T67" fmla="*/ 1 h 2"/>
                <a:gd name="T68" fmla="*/ 0 w 3"/>
                <a:gd name="T69" fmla="*/ 2 h 2"/>
                <a:gd name="T70" fmla="*/ 0 w 3"/>
                <a:gd name="T71" fmla="*/ 2 h 2"/>
                <a:gd name="T72" fmla="*/ 0 w 3"/>
                <a:gd name="T73" fmla="*/ 2 h 2"/>
                <a:gd name="T74" fmla="*/ 0 w 3"/>
                <a:gd name="T7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2">
                  <a:moveTo>
                    <a:pt x="0" y="2"/>
                  </a:moveTo>
                  <a:lnTo>
                    <a:pt x="0" y="2"/>
                  </a:lnTo>
                  <a:lnTo>
                    <a:pt x="0" y="2"/>
                  </a:lnTo>
                  <a:lnTo>
                    <a:pt x="1" y="2"/>
                  </a:lnTo>
                  <a:lnTo>
                    <a:pt x="1" y="2"/>
                  </a:lnTo>
                  <a:lnTo>
                    <a:pt x="1" y="2"/>
                  </a:lnTo>
                  <a:lnTo>
                    <a:pt x="1" y="2"/>
                  </a:lnTo>
                  <a:lnTo>
                    <a:pt x="1" y="2"/>
                  </a:lnTo>
                  <a:lnTo>
                    <a:pt x="1" y="2"/>
                  </a:lnTo>
                  <a:lnTo>
                    <a:pt x="1" y="2"/>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2" y="0"/>
                  </a:lnTo>
                  <a:lnTo>
                    <a:pt x="2" y="0"/>
                  </a:lnTo>
                  <a:lnTo>
                    <a:pt x="2" y="0"/>
                  </a:lnTo>
                  <a:lnTo>
                    <a:pt x="2" y="0"/>
                  </a:lnTo>
                  <a:lnTo>
                    <a:pt x="2" y="0"/>
                  </a:lnTo>
                  <a:lnTo>
                    <a:pt x="2" y="0"/>
                  </a:lnTo>
                  <a:lnTo>
                    <a:pt x="2" y="1"/>
                  </a:lnTo>
                  <a:lnTo>
                    <a:pt x="1" y="1"/>
                  </a:lnTo>
                  <a:lnTo>
                    <a:pt x="1" y="1"/>
                  </a:lnTo>
                  <a:lnTo>
                    <a:pt x="1" y="0"/>
                  </a:lnTo>
                  <a:lnTo>
                    <a:pt x="1" y="0"/>
                  </a:lnTo>
                  <a:lnTo>
                    <a:pt x="1" y="1"/>
                  </a:lnTo>
                  <a:lnTo>
                    <a:pt x="1" y="0"/>
                  </a:lnTo>
                  <a:lnTo>
                    <a:pt x="1" y="0"/>
                  </a:lnTo>
                  <a:lnTo>
                    <a:pt x="1" y="0"/>
                  </a:lnTo>
                  <a:lnTo>
                    <a:pt x="1" y="0"/>
                  </a:lnTo>
                  <a:lnTo>
                    <a:pt x="1" y="0"/>
                  </a:lnTo>
                  <a:lnTo>
                    <a:pt x="0" y="0"/>
                  </a:lnTo>
                  <a:lnTo>
                    <a:pt x="0" y="0"/>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57" name="Freeform 1548"/>
            <p:cNvSpPr>
              <a:spLocks/>
            </p:cNvSpPr>
            <p:nvPr/>
          </p:nvSpPr>
          <p:spPr bwMode="auto">
            <a:xfrm>
              <a:off x="4967287" y="7754938"/>
              <a:ext cx="1587" cy="0"/>
            </a:xfrm>
            <a:custGeom>
              <a:avLst/>
              <a:gdLst>
                <a:gd name="T0" fmla="*/ 0 w 1"/>
                <a:gd name="T1" fmla="*/ 0 w 1"/>
                <a:gd name="T2" fmla="*/ 0 w 1"/>
                <a:gd name="T3" fmla="*/ 1 w 1"/>
                <a:gd name="T4" fmla="*/ 0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lnTo>
                    <a:pt x="0" y="0"/>
                  </a:lnTo>
                  <a:lnTo>
                    <a:pt x="0" y="0"/>
                  </a:lnTo>
                  <a:lnTo>
                    <a:pt x="1"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58" name="Freeform 1549"/>
            <p:cNvSpPr>
              <a:spLocks/>
            </p:cNvSpPr>
            <p:nvPr/>
          </p:nvSpPr>
          <p:spPr bwMode="auto">
            <a:xfrm>
              <a:off x="4967287" y="7753350"/>
              <a:ext cx="1587" cy="1588"/>
            </a:xfrm>
            <a:custGeom>
              <a:avLst/>
              <a:gdLst>
                <a:gd name="T0" fmla="*/ 0 w 1"/>
                <a:gd name="T1" fmla="*/ 1 h 1"/>
                <a:gd name="T2" fmla="*/ 0 w 1"/>
                <a:gd name="T3" fmla="*/ 1 h 1"/>
                <a:gd name="T4" fmla="*/ 1 w 1"/>
                <a:gd name="T5" fmla="*/ 1 h 1"/>
                <a:gd name="T6" fmla="*/ 1 w 1"/>
                <a:gd name="T7" fmla="*/ 1 h 1"/>
                <a:gd name="T8" fmla="*/ 1 w 1"/>
                <a:gd name="T9" fmla="*/ 0 h 1"/>
                <a:gd name="T10" fmla="*/ 0 w 1"/>
                <a:gd name="T11" fmla="*/ 0 h 1"/>
                <a:gd name="T12" fmla="*/ 1 w 1"/>
                <a:gd name="T13" fmla="*/ 0 h 1"/>
                <a:gd name="T14" fmla="*/ 1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1 h 1"/>
                <a:gd name="T32" fmla="*/ 0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0" y="1"/>
                  </a:moveTo>
                  <a:lnTo>
                    <a:pt x="0" y="1"/>
                  </a:lnTo>
                  <a:lnTo>
                    <a:pt x="1" y="1"/>
                  </a:lnTo>
                  <a:lnTo>
                    <a:pt x="1" y="1"/>
                  </a:lnTo>
                  <a:lnTo>
                    <a:pt x="1" y="0"/>
                  </a:lnTo>
                  <a:lnTo>
                    <a:pt x="0" y="0"/>
                  </a:lnTo>
                  <a:lnTo>
                    <a:pt x="1" y="0"/>
                  </a:lnTo>
                  <a:lnTo>
                    <a:pt x="1" y="0"/>
                  </a:lnTo>
                  <a:lnTo>
                    <a:pt x="0" y="0"/>
                  </a:lnTo>
                  <a:lnTo>
                    <a:pt x="0" y="0"/>
                  </a:lnTo>
                  <a:lnTo>
                    <a:pt x="0" y="0"/>
                  </a:lnTo>
                  <a:lnTo>
                    <a:pt x="0" y="0"/>
                  </a:lnTo>
                  <a:lnTo>
                    <a:pt x="0" y="0"/>
                  </a:lnTo>
                  <a:lnTo>
                    <a:pt x="0" y="0"/>
                  </a:ln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59" name="Freeform 1550"/>
            <p:cNvSpPr>
              <a:spLocks/>
            </p:cNvSpPr>
            <p:nvPr/>
          </p:nvSpPr>
          <p:spPr bwMode="auto">
            <a:xfrm>
              <a:off x="4970462" y="7750175"/>
              <a:ext cx="1587"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0 w 1"/>
                <a:gd name="T14" fmla="*/ 0 w 1"/>
                <a:gd name="T15" fmla="*/ 0 w 1"/>
                <a:gd name="T16" fmla="*/ 0 w 1"/>
                <a:gd name="T17" fmla="*/ 0 w 1"/>
                <a:gd name="T18" fmla="*/ 0 w 1"/>
                <a:gd name="T19" fmla="*/ 0 w 1"/>
                <a:gd name="T20" fmla="*/ 0 w 1"/>
                <a:gd name="T21" fmla="*/ 1 w 1"/>
                <a:gd name="T22" fmla="*/ 1 w 1"/>
                <a:gd name="T23" fmla="*/ 1 w 1"/>
                <a:gd name="T24" fmla="*/ 1 w 1"/>
                <a:gd name="T25" fmla="*/ 1 w 1"/>
                <a:gd name="T26" fmla="*/ 0 w 1"/>
                <a:gd name="T27" fmla="*/ 0 w 1"/>
                <a:gd name="T28" fmla="*/ 0 w 1"/>
                <a:gd name="T29" fmla="*/ 0 w 1"/>
                <a:gd name="T30" fmla="*/ 0 w 1"/>
                <a:gd name="T31" fmla="*/ 0 w 1"/>
                <a:gd name="T32" fmla="*/ 0 w 1"/>
                <a:gd name="T33" fmla="*/ 0 w 1"/>
                <a:gd name="T34" fmla="*/ 0 w 1"/>
                <a:gd name="T35" fmla="*/ 0 w 1"/>
                <a:gd name="T3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Lst>
              <a:rect l="0" t="0" r="r" b="b"/>
              <a:pathLst>
                <a:path w="1">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60" name="Freeform 1551"/>
            <p:cNvSpPr>
              <a:spLocks/>
            </p:cNvSpPr>
            <p:nvPr/>
          </p:nvSpPr>
          <p:spPr bwMode="auto">
            <a:xfrm>
              <a:off x="4970462" y="7745413"/>
              <a:ext cx="1587" cy="4763"/>
            </a:xfrm>
            <a:custGeom>
              <a:avLst/>
              <a:gdLst>
                <a:gd name="T0" fmla="*/ 0 w 1"/>
                <a:gd name="T1" fmla="*/ 3 h 3"/>
                <a:gd name="T2" fmla="*/ 0 w 1"/>
                <a:gd name="T3" fmla="*/ 3 h 3"/>
                <a:gd name="T4" fmla="*/ 0 w 1"/>
                <a:gd name="T5" fmla="*/ 3 h 3"/>
                <a:gd name="T6" fmla="*/ 0 w 1"/>
                <a:gd name="T7" fmla="*/ 3 h 3"/>
                <a:gd name="T8" fmla="*/ 1 w 1"/>
                <a:gd name="T9" fmla="*/ 3 h 3"/>
                <a:gd name="T10" fmla="*/ 1 w 1"/>
                <a:gd name="T11" fmla="*/ 3 h 3"/>
                <a:gd name="T12" fmla="*/ 1 w 1"/>
                <a:gd name="T13" fmla="*/ 3 h 3"/>
                <a:gd name="T14" fmla="*/ 1 w 1"/>
                <a:gd name="T15" fmla="*/ 3 h 3"/>
                <a:gd name="T16" fmla="*/ 1 w 1"/>
                <a:gd name="T17" fmla="*/ 3 h 3"/>
                <a:gd name="T18" fmla="*/ 1 w 1"/>
                <a:gd name="T19" fmla="*/ 3 h 3"/>
                <a:gd name="T20" fmla="*/ 1 w 1"/>
                <a:gd name="T21" fmla="*/ 2 h 3"/>
                <a:gd name="T22" fmla="*/ 1 w 1"/>
                <a:gd name="T23" fmla="*/ 2 h 3"/>
                <a:gd name="T24" fmla="*/ 1 w 1"/>
                <a:gd name="T25" fmla="*/ 2 h 3"/>
                <a:gd name="T26" fmla="*/ 1 w 1"/>
                <a:gd name="T27" fmla="*/ 2 h 3"/>
                <a:gd name="T28" fmla="*/ 1 w 1"/>
                <a:gd name="T29" fmla="*/ 2 h 3"/>
                <a:gd name="T30" fmla="*/ 1 w 1"/>
                <a:gd name="T31" fmla="*/ 2 h 3"/>
                <a:gd name="T32" fmla="*/ 1 w 1"/>
                <a:gd name="T33" fmla="*/ 2 h 3"/>
                <a:gd name="T34" fmla="*/ 1 w 1"/>
                <a:gd name="T35" fmla="*/ 2 h 3"/>
                <a:gd name="T36" fmla="*/ 1 w 1"/>
                <a:gd name="T37" fmla="*/ 2 h 3"/>
                <a:gd name="T38" fmla="*/ 1 w 1"/>
                <a:gd name="T39" fmla="*/ 2 h 3"/>
                <a:gd name="T40" fmla="*/ 1 w 1"/>
                <a:gd name="T41" fmla="*/ 1 h 3"/>
                <a:gd name="T42" fmla="*/ 1 w 1"/>
                <a:gd name="T43" fmla="*/ 1 h 3"/>
                <a:gd name="T44" fmla="*/ 1 w 1"/>
                <a:gd name="T45" fmla="*/ 1 h 3"/>
                <a:gd name="T46" fmla="*/ 1 w 1"/>
                <a:gd name="T47" fmla="*/ 1 h 3"/>
                <a:gd name="T48" fmla="*/ 1 w 1"/>
                <a:gd name="T49" fmla="*/ 1 h 3"/>
                <a:gd name="T50" fmla="*/ 1 w 1"/>
                <a:gd name="T51" fmla="*/ 0 h 3"/>
                <a:gd name="T52" fmla="*/ 1 w 1"/>
                <a:gd name="T53" fmla="*/ 0 h 3"/>
                <a:gd name="T54" fmla="*/ 1 w 1"/>
                <a:gd name="T55" fmla="*/ 1 h 3"/>
                <a:gd name="T56" fmla="*/ 1 w 1"/>
                <a:gd name="T57" fmla="*/ 1 h 3"/>
                <a:gd name="T58" fmla="*/ 1 w 1"/>
                <a:gd name="T59" fmla="*/ 1 h 3"/>
                <a:gd name="T60" fmla="*/ 1 w 1"/>
                <a:gd name="T61" fmla="*/ 1 h 3"/>
                <a:gd name="T62" fmla="*/ 0 w 1"/>
                <a:gd name="T63" fmla="*/ 1 h 3"/>
                <a:gd name="T64" fmla="*/ 1 w 1"/>
                <a:gd name="T65" fmla="*/ 2 h 3"/>
                <a:gd name="T66" fmla="*/ 0 w 1"/>
                <a:gd name="T67" fmla="*/ 2 h 3"/>
                <a:gd name="T68" fmla="*/ 0 w 1"/>
                <a:gd name="T69" fmla="*/ 2 h 3"/>
                <a:gd name="T70" fmla="*/ 0 w 1"/>
                <a:gd name="T71" fmla="*/ 2 h 3"/>
                <a:gd name="T72" fmla="*/ 0 w 1"/>
                <a:gd name="T73" fmla="*/ 2 h 3"/>
                <a:gd name="T74" fmla="*/ 0 w 1"/>
                <a:gd name="T7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 h="3">
                  <a:moveTo>
                    <a:pt x="0" y="3"/>
                  </a:moveTo>
                  <a:lnTo>
                    <a:pt x="0" y="3"/>
                  </a:lnTo>
                  <a:lnTo>
                    <a:pt x="0" y="3"/>
                  </a:lnTo>
                  <a:lnTo>
                    <a:pt x="0" y="3"/>
                  </a:lnTo>
                  <a:lnTo>
                    <a:pt x="0" y="3"/>
                  </a:lnTo>
                  <a:lnTo>
                    <a:pt x="0" y="3"/>
                  </a:lnTo>
                  <a:lnTo>
                    <a:pt x="1" y="3"/>
                  </a:lnTo>
                  <a:lnTo>
                    <a:pt x="0"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0" y="1"/>
                  </a:lnTo>
                  <a:lnTo>
                    <a:pt x="0" y="1"/>
                  </a:lnTo>
                  <a:lnTo>
                    <a:pt x="0" y="1"/>
                  </a:lnTo>
                  <a:lnTo>
                    <a:pt x="1" y="2"/>
                  </a:lnTo>
                  <a:lnTo>
                    <a:pt x="1" y="2"/>
                  </a:lnTo>
                  <a:lnTo>
                    <a:pt x="0" y="2"/>
                  </a:lnTo>
                  <a:lnTo>
                    <a:pt x="1" y="2"/>
                  </a:lnTo>
                  <a:lnTo>
                    <a:pt x="0" y="2"/>
                  </a:lnTo>
                  <a:lnTo>
                    <a:pt x="0" y="2"/>
                  </a:lnTo>
                  <a:lnTo>
                    <a:pt x="0" y="2"/>
                  </a:lnTo>
                  <a:lnTo>
                    <a:pt x="0" y="2"/>
                  </a:lnTo>
                  <a:lnTo>
                    <a:pt x="0" y="2"/>
                  </a:lnTo>
                  <a:lnTo>
                    <a:pt x="0" y="2"/>
                  </a:lnTo>
                  <a:lnTo>
                    <a:pt x="0" y="2"/>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61" name="Freeform 1552"/>
            <p:cNvSpPr>
              <a:spLocks/>
            </p:cNvSpPr>
            <p:nvPr/>
          </p:nvSpPr>
          <p:spPr bwMode="auto">
            <a:xfrm>
              <a:off x="4987925" y="7761288"/>
              <a:ext cx="14287" cy="11113"/>
            </a:xfrm>
            <a:custGeom>
              <a:avLst/>
              <a:gdLst>
                <a:gd name="T0" fmla="*/ 1 w 9"/>
                <a:gd name="T1" fmla="*/ 6 h 7"/>
                <a:gd name="T2" fmla="*/ 2 w 9"/>
                <a:gd name="T3" fmla="*/ 6 h 7"/>
                <a:gd name="T4" fmla="*/ 3 w 9"/>
                <a:gd name="T5" fmla="*/ 6 h 7"/>
                <a:gd name="T6" fmla="*/ 3 w 9"/>
                <a:gd name="T7" fmla="*/ 6 h 7"/>
                <a:gd name="T8" fmla="*/ 4 w 9"/>
                <a:gd name="T9" fmla="*/ 6 h 7"/>
                <a:gd name="T10" fmla="*/ 4 w 9"/>
                <a:gd name="T11" fmla="*/ 6 h 7"/>
                <a:gd name="T12" fmla="*/ 5 w 9"/>
                <a:gd name="T13" fmla="*/ 6 h 7"/>
                <a:gd name="T14" fmla="*/ 6 w 9"/>
                <a:gd name="T15" fmla="*/ 6 h 7"/>
                <a:gd name="T16" fmla="*/ 6 w 9"/>
                <a:gd name="T17" fmla="*/ 6 h 7"/>
                <a:gd name="T18" fmla="*/ 7 w 9"/>
                <a:gd name="T19" fmla="*/ 6 h 7"/>
                <a:gd name="T20" fmla="*/ 8 w 9"/>
                <a:gd name="T21" fmla="*/ 6 h 7"/>
                <a:gd name="T22" fmla="*/ 7 w 9"/>
                <a:gd name="T23" fmla="*/ 5 h 7"/>
                <a:gd name="T24" fmla="*/ 7 w 9"/>
                <a:gd name="T25" fmla="*/ 5 h 7"/>
                <a:gd name="T26" fmla="*/ 7 w 9"/>
                <a:gd name="T27" fmla="*/ 4 h 7"/>
                <a:gd name="T28" fmla="*/ 8 w 9"/>
                <a:gd name="T29" fmla="*/ 5 h 7"/>
                <a:gd name="T30" fmla="*/ 8 w 9"/>
                <a:gd name="T31" fmla="*/ 4 h 7"/>
                <a:gd name="T32" fmla="*/ 8 w 9"/>
                <a:gd name="T33" fmla="*/ 4 h 7"/>
                <a:gd name="T34" fmla="*/ 9 w 9"/>
                <a:gd name="T35" fmla="*/ 3 h 7"/>
                <a:gd name="T36" fmla="*/ 8 w 9"/>
                <a:gd name="T37" fmla="*/ 3 h 7"/>
                <a:gd name="T38" fmla="*/ 7 w 9"/>
                <a:gd name="T39" fmla="*/ 3 h 7"/>
                <a:gd name="T40" fmla="*/ 7 w 9"/>
                <a:gd name="T41" fmla="*/ 3 h 7"/>
                <a:gd name="T42" fmla="*/ 6 w 9"/>
                <a:gd name="T43" fmla="*/ 2 h 7"/>
                <a:gd name="T44" fmla="*/ 5 w 9"/>
                <a:gd name="T45" fmla="*/ 2 h 7"/>
                <a:gd name="T46" fmla="*/ 5 w 9"/>
                <a:gd name="T47" fmla="*/ 1 h 7"/>
                <a:gd name="T48" fmla="*/ 4 w 9"/>
                <a:gd name="T49" fmla="*/ 0 h 7"/>
                <a:gd name="T50" fmla="*/ 4 w 9"/>
                <a:gd name="T51" fmla="*/ 0 h 7"/>
                <a:gd name="T52" fmla="*/ 4 w 9"/>
                <a:gd name="T53" fmla="*/ 0 h 7"/>
                <a:gd name="T54" fmla="*/ 3 w 9"/>
                <a:gd name="T55" fmla="*/ 0 h 7"/>
                <a:gd name="T56" fmla="*/ 3 w 9"/>
                <a:gd name="T57" fmla="*/ 0 h 7"/>
                <a:gd name="T58" fmla="*/ 3 w 9"/>
                <a:gd name="T59" fmla="*/ 0 h 7"/>
                <a:gd name="T60" fmla="*/ 2 w 9"/>
                <a:gd name="T61" fmla="*/ 0 h 7"/>
                <a:gd name="T62" fmla="*/ 1 w 9"/>
                <a:gd name="T63" fmla="*/ 0 h 7"/>
                <a:gd name="T64" fmla="*/ 2 w 9"/>
                <a:gd name="T65" fmla="*/ 1 h 7"/>
                <a:gd name="T66" fmla="*/ 1 w 9"/>
                <a:gd name="T67" fmla="*/ 2 h 7"/>
                <a:gd name="T68" fmla="*/ 2 w 9"/>
                <a:gd name="T69" fmla="*/ 2 h 7"/>
                <a:gd name="T70" fmla="*/ 3 w 9"/>
                <a:gd name="T71" fmla="*/ 3 h 7"/>
                <a:gd name="T72" fmla="*/ 4 w 9"/>
                <a:gd name="T73" fmla="*/ 3 h 7"/>
                <a:gd name="T74" fmla="*/ 4 w 9"/>
                <a:gd name="T75" fmla="*/ 3 h 7"/>
                <a:gd name="T76" fmla="*/ 4 w 9"/>
                <a:gd name="T77" fmla="*/ 3 h 7"/>
                <a:gd name="T78" fmla="*/ 4 w 9"/>
                <a:gd name="T79" fmla="*/ 3 h 7"/>
                <a:gd name="T80" fmla="*/ 3 w 9"/>
                <a:gd name="T81" fmla="*/ 4 h 7"/>
                <a:gd name="T82" fmla="*/ 3 w 9"/>
                <a:gd name="T83" fmla="*/ 5 h 7"/>
                <a:gd name="T84" fmla="*/ 3 w 9"/>
                <a:gd name="T85" fmla="*/ 5 h 7"/>
                <a:gd name="T86" fmla="*/ 4 w 9"/>
                <a:gd name="T87" fmla="*/ 5 h 7"/>
                <a:gd name="T88" fmla="*/ 4 w 9"/>
                <a:gd name="T89" fmla="*/ 5 h 7"/>
                <a:gd name="T90" fmla="*/ 4 w 9"/>
                <a:gd name="T91" fmla="*/ 5 h 7"/>
                <a:gd name="T92" fmla="*/ 4 w 9"/>
                <a:gd name="T93" fmla="*/ 6 h 7"/>
                <a:gd name="T94" fmla="*/ 3 w 9"/>
                <a:gd name="T95" fmla="*/ 6 h 7"/>
                <a:gd name="T96" fmla="*/ 2 w 9"/>
                <a:gd name="T97" fmla="*/ 6 h 7"/>
                <a:gd name="T98" fmla="*/ 2 w 9"/>
                <a:gd name="T99" fmla="*/ 6 h 7"/>
                <a:gd name="T100" fmla="*/ 2 w 9"/>
                <a:gd name="T101" fmla="*/ 6 h 7"/>
                <a:gd name="T102" fmla="*/ 1 w 9"/>
                <a:gd name="T103" fmla="*/ 6 h 7"/>
                <a:gd name="T104" fmla="*/ 0 w 9"/>
                <a:gd name="T105" fmla="*/ 6 h 7"/>
                <a:gd name="T106" fmla="*/ 0 w 9"/>
                <a:gd name="T107" fmla="*/ 6 h 7"/>
                <a:gd name="T108" fmla="*/ 0 w 9"/>
                <a:gd name="T10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 h="7">
                  <a:moveTo>
                    <a:pt x="1" y="6"/>
                  </a:moveTo>
                  <a:lnTo>
                    <a:pt x="1" y="6"/>
                  </a:lnTo>
                  <a:lnTo>
                    <a:pt x="1" y="6"/>
                  </a:lnTo>
                  <a:lnTo>
                    <a:pt x="1" y="6"/>
                  </a:lnTo>
                  <a:lnTo>
                    <a:pt x="1" y="7"/>
                  </a:lnTo>
                  <a:lnTo>
                    <a:pt x="1" y="7"/>
                  </a:lnTo>
                  <a:lnTo>
                    <a:pt x="1" y="6"/>
                  </a:lnTo>
                  <a:lnTo>
                    <a:pt x="1" y="6"/>
                  </a:lnTo>
                  <a:lnTo>
                    <a:pt x="1" y="6"/>
                  </a:lnTo>
                  <a:lnTo>
                    <a:pt x="1" y="6"/>
                  </a:lnTo>
                  <a:lnTo>
                    <a:pt x="1" y="7"/>
                  </a:lnTo>
                  <a:lnTo>
                    <a:pt x="1" y="7"/>
                  </a:lnTo>
                  <a:lnTo>
                    <a:pt x="1" y="7"/>
                  </a:lnTo>
                  <a:lnTo>
                    <a:pt x="2" y="6"/>
                  </a:lnTo>
                  <a:lnTo>
                    <a:pt x="2" y="6"/>
                  </a:lnTo>
                  <a:lnTo>
                    <a:pt x="2" y="6"/>
                  </a:lnTo>
                  <a:lnTo>
                    <a:pt x="2" y="6"/>
                  </a:lnTo>
                  <a:lnTo>
                    <a:pt x="2" y="6"/>
                  </a:lnTo>
                  <a:lnTo>
                    <a:pt x="2" y="6"/>
                  </a:lnTo>
                  <a:lnTo>
                    <a:pt x="2"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4" y="6"/>
                  </a:lnTo>
                  <a:lnTo>
                    <a:pt x="4" y="6"/>
                  </a:lnTo>
                  <a:lnTo>
                    <a:pt x="4" y="6"/>
                  </a:lnTo>
                  <a:lnTo>
                    <a:pt x="4" y="6"/>
                  </a:lnTo>
                  <a:lnTo>
                    <a:pt x="4" y="6"/>
                  </a:lnTo>
                  <a:lnTo>
                    <a:pt x="4" y="6"/>
                  </a:lnTo>
                  <a:lnTo>
                    <a:pt x="4" y="6"/>
                  </a:lnTo>
                  <a:lnTo>
                    <a:pt x="4" y="6"/>
                  </a:lnTo>
                  <a:lnTo>
                    <a:pt x="4" y="6"/>
                  </a:lnTo>
                  <a:lnTo>
                    <a:pt x="4" y="6"/>
                  </a:lnTo>
                  <a:lnTo>
                    <a:pt x="5" y="6"/>
                  </a:lnTo>
                  <a:lnTo>
                    <a:pt x="5" y="6"/>
                  </a:lnTo>
                  <a:lnTo>
                    <a:pt x="5" y="6"/>
                  </a:lnTo>
                  <a:lnTo>
                    <a:pt x="5" y="6"/>
                  </a:lnTo>
                  <a:lnTo>
                    <a:pt x="5" y="6"/>
                  </a:lnTo>
                  <a:lnTo>
                    <a:pt x="5" y="6"/>
                  </a:lnTo>
                  <a:lnTo>
                    <a:pt x="5" y="6"/>
                  </a:lnTo>
                  <a:lnTo>
                    <a:pt x="6" y="6"/>
                  </a:lnTo>
                  <a:lnTo>
                    <a:pt x="6" y="6"/>
                  </a:lnTo>
                  <a:lnTo>
                    <a:pt x="6" y="6"/>
                  </a:lnTo>
                  <a:lnTo>
                    <a:pt x="6" y="6"/>
                  </a:lnTo>
                  <a:lnTo>
                    <a:pt x="6" y="6"/>
                  </a:lnTo>
                  <a:lnTo>
                    <a:pt x="6" y="6"/>
                  </a:lnTo>
                  <a:lnTo>
                    <a:pt x="6" y="6"/>
                  </a:lnTo>
                  <a:lnTo>
                    <a:pt x="7" y="6"/>
                  </a:lnTo>
                  <a:lnTo>
                    <a:pt x="7" y="6"/>
                  </a:lnTo>
                  <a:lnTo>
                    <a:pt x="7" y="6"/>
                  </a:lnTo>
                  <a:lnTo>
                    <a:pt x="6" y="6"/>
                  </a:lnTo>
                  <a:lnTo>
                    <a:pt x="6" y="6"/>
                  </a:lnTo>
                  <a:lnTo>
                    <a:pt x="6" y="6"/>
                  </a:lnTo>
                  <a:lnTo>
                    <a:pt x="6" y="6"/>
                  </a:lnTo>
                  <a:lnTo>
                    <a:pt x="6" y="6"/>
                  </a:lnTo>
                  <a:lnTo>
                    <a:pt x="6" y="6"/>
                  </a:lnTo>
                  <a:lnTo>
                    <a:pt x="6" y="6"/>
                  </a:lnTo>
                  <a:lnTo>
                    <a:pt x="7" y="6"/>
                  </a:lnTo>
                  <a:lnTo>
                    <a:pt x="7" y="6"/>
                  </a:lnTo>
                  <a:lnTo>
                    <a:pt x="7" y="6"/>
                  </a:lnTo>
                  <a:lnTo>
                    <a:pt x="7" y="6"/>
                  </a:lnTo>
                  <a:lnTo>
                    <a:pt x="7" y="6"/>
                  </a:lnTo>
                  <a:lnTo>
                    <a:pt x="7" y="6"/>
                  </a:lnTo>
                  <a:lnTo>
                    <a:pt x="7" y="6"/>
                  </a:lnTo>
                  <a:lnTo>
                    <a:pt x="7" y="6"/>
                  </a:lnTo>
                  <a:lnTo>
                    <a:pt x="7" y="6"/>
                  </a:lnTo>
                  <a:lnTo>
                    <a:pt x="8" y="6"/>
                  </a:lnTo>
                  <a:lnTo>
                    <a:pt x="8" y="6"/>
                  </a:lnTo>
                  <a:lnTo>
                    <a:pt x="8" y="5"/>
                  </a:lnTo>
                  <a:lnTo>
                    <a:pt x="8" y="5"/>
                  </a:lnTo>
                  <a:lnTo>
                    <a:pt x="8" y="5"/>
                  </a:lnTo>
                  <a:lnTo>
                    <a:pt x="8"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4"/>
                  </a:lnTo>
                  <a:lnTo>
                    <a:pt x="7" y="4"/>
                  </a:lnTo>
                  <a:lnTo>
                    <a:pt x="7" y="4"/>
                  </a:lnTo>
                  <a:lnTo>
                    <a:pt x="7" y="4"/>
                  </a:lnTo>
                  <a:lnTo>
                    <a:pt x="8" y="4"/>
                  </a:lnTo>
                  <a:lnTo>
                    <a:pt x="7" y="5"/>
                  </a:lnTo>
                  <a:lnTo>
                    <a:pt x="7" y="5"/>
                  </a:lnTo>
                  <a:lnTo>
                    <a:pt x="8" y="5"/>
                  </a:lnTo>
                  <a:lnTo>
                    <a:pt x="8" y="5"/>
                  </a:lnTo>
                  <a:lnTo>
                    <a:pt x="8" y="5"/>
                  </a:lnTo>
                  <a:lnTo>
                    <a:pt x="8" y="5"/>
                  </a:lnTo>
                  <a:lnTo>
                    <a:pt x="8" y="5"/>
                  </a:lnTo>
                  <a:lnTo>
                    <a:pt x="8" y="5"/>
                  </a:lnTo>
                  <a:lnTo>
                    <a:pt x="8" y="5"/>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9" y="4"/>
                  </a:lnTo>
                  <a:lnTo>
                    <a:pt x="9" y="3"/>
                  </a:lnTo>
                  <a:lnTo>
                    <a:pt x="8" y="3"/>
                  </a:lnTo>
                  <a:lnTo>
                    <a:pt x="8" y="3"/>
                  </a:lnTo>
                  <a:lnTo>
                    <a:pt x="8" y="3"/>
                  </a:lnTo>
                  <a:lnTo>
                    <a:pt x="8" y="3"/>
                  </a:lnTo>
                  <a:lnTo>
                    <a:pt x="8" y="3"/>
                  </a:lnTo>
                  <a:lnTo>
                    <a:pt x="8" y="3"/>
                  </a:lnTo>
                  <a:lnTo>
                    <a:pt x="8" y="3"/>
                  </a:lnTo>
                  <a:lnTo>
                    <a:pt x="8" y="3"/>
                  </a:lnTo>
                  <a:lnTo>
                    <a:pt x="8" y="3"/>
                  </a:lnTo>
                  <a:lnTo>
                    <a:pt x="8" y="3"/>
                  </a:lnTo>
                  <a:lnTo>
                    <a:pt x="8"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2"/>
                  </a:lnTo>
                  <a:lnTo>
                    <a:pt x="6" y="2"/>
                  </a:lnTo>
                  <a:lnTo>
                    <a:pt x="6" y="2"/>
                  </a:lnTo>
                  <a:lnTo>
                    <a:pt x="6" y="2"/>
                  </a:lnTo>
                  <a:lnTo>
                    <a:pt x="6" y="3"/>
                  </a:lnTo>
                  <a:lnTo>
                    <a:pt x="6" y="2"/>
                  </a:lnTo>
                  <a:lnTo>
                    <a:pt x="6" y="2"/>
                  </a:lnTo>
                  <a:lnTo>
                    <a:pt x="6" y="2"/>
                  </a:lnTo>
                  <a:lnTo>
                    <a:pt x="5" y="2"/>
                  </a:lnTo>
                  <a:lnTo>
                    <a:pt x="5" y="2"/>
                  </a:lnTo>
                  <a:lnTo>
                    <a:pt x="5" y="2"/>
                  </a:lnTo>
                  <a:lnTo>
                    <a:pt x="5" y="2"/>
                  </a:lnTo>
                  <a:lnTo>
                    <a:pt x="5" y="2"/>
                  </a:lnTo>
                  <a:lnTo>
                    <a:pt x="5" y="2"/>
                  </a:lnTo>
                  <a:lnTo>
                    <a:pt x="5" y="1"/>
                  </a:lnTo>
                  <a:lnTo>
                    <a:pt x="5" y="1"/>
                  </a:lnTo>
                  <a:lnTo>
                    <a:pt x="5" y="1"/>
                  </a:lnTo>
                  <a:lnTo>
                    <a:pt x="5" y="1"/>
                  </a:lnTo>
                  <a:lnTo>
                    <a:pt x="5" y="1"/>
                  </a:lnTo>
                  <a:lnTo>
                    <a:pt x="5"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1"/>
                  </a:lnTo>
                  <a:lnTo>
                    <a:pt x="3" y="1"/>
                  </a:lnTo>
                  <a:lnTo>
                    <a:pt x="3" y="0"/>
                  </a:lnTo>
                  <a:lnTo>
                    <a:pt x="3" y="0"/>
                  </a:lnTo>
                  <a:lnTo>
                    <a:pt x="3"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1"/>
                  </a:lnTo>
                  <a:lnTo>
                    <a:pt x="1" y="1"/>
                  </a:lnTo>
                  <a:lnTo>
                    <a:pt x="2" y="1"/>
                  </a:lnTo>
                  <a:lnTo>
                    <a:pt x="2" y="1"/>
                  </a:lnTo>
                  <a:lnTo>
                    <a:pt x="1" y="1"/>
                  </a:lnTo>
                  <a:lnTo>
                    <a:pt x="1" y="1"/>
                  </a:lnTo>
                  <a:lnTo>
                    <a:pt x="1" y="1"/>
                  </a:lnTo>
                  <a:lnTo>
                    <a:pt x="1" y="1"/>
                  </a:lnTo>
                  <a:lnTo>
                    <a:pt x="1" y="2"/>
                  </a:lnTo>
                  <a:lnTo>
                    <a:pt x="1" y="2"/>
                  </a:lnTo>
                  <a:lnTo>
                    <a:pt x="1" y="2"/>
                  </a:lnTo>
                  <a:lnTo>
                    <a:pt x="1" y="2"/>
                  </a:lnTo>
                  <a:lnTo>
                    <a:pt x="1" y="2"/>
                  </a:lnTo>
                  <a:lnTo>
                    <a:pt x="1" y="2"/>
                  </a:lnTo>
                  <a:lnTo>
                    <a:pt x="2" y="2"/>
                  </a:lnTo>
                  <a:lnTo>
                    <a:pt x="2" y="2"/>
                  </a:lnTo>
                  <a:lnTo>
                    <a:pt x="2" y="2"/>
                  </a:lnTo>
                  <a:lnTo>
                    <a:pt x="2" y="2"/>
                  </a:lnTo>
                  <a:lnTo>
                    <a:pt x="2" y="2"/>
                  </a:lnTo>
                  <a:lnTo>
                    <a:pt x="3" y="2"/>
                  </a:lnTo>
                  <a:lnTo>
                    <a:pt x="3" y="2"/>
                  </a:lnTo>
                  <a:lnTo>
                    <a:pt x="3" y="3"/>
                  </a:lnTo>
                  <a:lnTo>
                    <a:pt x="3" y="2"/>
                  </a:lnTo>
                  <a:lnTo>
                    <a:pt x="3" y="3"/>
                  </a:lnTo>
                  <a:lnTo>
                    <a:pt x="3" y="3"/>
                  </a:lnTo>
                  <a:lnTo>
                    <a:pt x="3" y="3"/>
                  </a:lnTo>
                  <a:lnTo>
                    <a:pt x="4" y="3"/>
                  </a:lnTo>
                  <a:lnTo>
                    <a:pt x="4" y="3"/>
                  </a:lnTo>
                  <a:lnTo>
                    <a:pt x="4" y="3"/>
                  </a:lnTo>
                  <a:lnTo>
                    <a:pt x="3" y="3"/>
                  </a:lnTo>
                  <a:lnTo>
                    <a:pt x="3" y="3"/>
                  </a:lnTo>
                  <a:lnTo>
                    <a:pt x="4" y="3"/>
                  </a:lnTo>
                  <a:lnTo>
                    <a:pt x="4" y="3"/>
                  </a:lnTo>
                  <a:lnTo>
                    <a:pt x="4" y="3"/>
                  </a:lnTo>
                  <a:lnTo>
                    <a:pt x="4" y="3"/>
                  </a:lnTo>
                  <a:lnTo>
                    <a:pt x="4" y="3"/>
                  </a:lnTo>
                  <a:lnTo>
                    <a:pt x="4" y="3"/>
                  </a:lnTo>
                  <a:lnTo>
                    <a:pt x="4" y="3"/>
                  </a:lnTo>
                  <a:lnTo>
                    <a:pt x="4" y="3"/>
                  </a:lnTo>
                  <a:lnTo>
                    <a:pt x="4" y="3"/>
                  </a:lnTo>
                  <a:lnTo>
                    <a:pt x="4" y="3"/>
                  </a:lnTo>
                  <a:lnTo>
                    <a:pt x="4" y="3"/>
                  </a:lnTo>
                  <a:lnTo>
                    <a:pt x="5" y="3"/>
                  </a:lnTo>
                  <a:lnTo>
                    <a:pt x="5" y="3"/>
                  </a:lnTo>
                  <a:lnTo>
                    <a:pt x="5"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4"/>
                  </a:lnTo>
                  <a:lnTo>
                    <a:pt x="4" y="4"/>
                  </a:lnTo>
                  <a:lnTo>
                    <a:pt x="3" y="4"/>
                  </a:lnTo>
                  <a:lnTo>
                    <a:pt x="3" y="4"/>
                  </a:lnTo>
                  <a:lnTo>
                    <a:pt x="3" y="4"/>
                  </a:lnTo>
                  <a:lnTo>
                    <a:pt x="3" y="4"/>
                  </a:lnTo>
                  <a:lnTo>
                    <a:pt x="3" y="4"/>
                  </a:lnTo>
                  <a:lnTo>
                    <a:pt x="3" y="4"/>
                  </a:lnTo>
                  <a:lnTo>
                    <a:pt x="3" y="4"/>
                  </a:lnTo>
                  <a:lnTo>
                    <a:pt x="3" y="5"/>
                  </a:lnTo>
                  <a:lnTo>
                    <a:pt x="3" y="5"/>
                  </a:lnTo>
                  <a:lnTo>
                    <a:pt x="3" y="5"/>
                  </a:lnTo>
                  <a:lnTo>
                    <a:pt x="2" y="5"/>
                  </a:lnTo>
                  <a:lnTo>
                    <a:pt x="3" y="5"/>
                  </a:lnTo>
                  <a:lnTo>
                    <a:pt x="3" y="5"/>
                  </a:lnTo>
                  <a:lnTo>
                    <a:pt x="3" y="5"/>
                  </a:lnTo>
                  <a:lnTo>
                    <a:pt x="3" y="5"/>
                  </a:lnTo>
                  <a:lnTo>
                    <a:pt x="3" y="5"/>
                  </a:lnTo>
                  <a:lnTo>
                    <a:pt x="3"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5" y="5"/>
                  </a:lnTo>
                  <a:lnTo>
                    <a:pt x="5" y="5"/>
                  </a:lnTo>
                  <a:lnTo>
                    <a:pt x="5" y="5"/>
                  </a:lnTo>
                  <a:lnTo>
                    <a:pt x="4" y="5"/>
                  </a:lnTo>
                  <a:lnTo>
                    <a:pt x="4" y="5"/>
                  </a:lnTo>
                  <a:lnTo>
                    <a:pt x="4" y="5"/>
                  </a:lnTo>
                  <a:lnTo>
                    <a:pt x="4" y="5"/>
                  </a:lnTo>
                  <a:lnTo>
                    <a:pt x="4" y="5"/>
                  </a:lnTo>
                  <a:lnTo>
                    <a:pt x="4" y="5"/>
                  </a:lnTo>
                  <a:lnTo>
                    <a:pt x="4" y="5"/>
                  </a:lnTo>
                  <a:lnTo>
                    <a:pt x="4" y="5"/>
                  </a:lnTo>
                  <a:lnTo>
                    <a:pt x="4" y="6"/>
                  </a:lnTo>
                  <a:lnTo>
                    <a:pt x="4" y="6"/>
                  </a:lnTo>
                  <a:lnTo>
                    <a:pt x="4" y="6"/>
                  </a:lnTo>
                  <a:lnTo>
                    <a:pt x="4" y="6"/>
                  </a:lnTo>
                  <a:lnTo>
                    <a:pt x="4" y="6"/>
                  </a:lnTo>
                  <a:lnTo>
                    <a:pt x="4" y="6"/>
                  </a:lnTo>
                  <a:lnTo>
                    <a:pt x="4" y="6"/>
                  </a:lnTo>
                  <a:lnTo>
                    <a:pt x="4" y="6"/>
                  </a:lnTo>
                  <a:lnTo>
                    <a:pt x="3" y="6"/>
                  </a:lnTo>
                  <a:lnTo>
                    <a:pt x="3" y="6"/>
                  </a:lnTo>
                  <a:lnTo>
                    <a:pt x="3" y="6"/>
                  </a:lnTo>
                  <a:lnTo>
                    <a:pt x="3" y="6"/>
                  </a:lnTo>
                  <a:lnTo>
                    <a:pt x="3" y="6"/>
                  </a:lnTo>
                  <a:lnTo>
                    <a:pt x="3"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1" y="6"/>
                  </a:lnTo>
                  <a:lnTo>
                    <a:pt x="1" y="6"/>
                  </a:lnTo>
                  <a:lnTo>
                    <a:pt x="1" y="6"/>
                  </a:lnTo>
                  <a:lnTo>
                    <a:pt x="1" y="6"/>
                  </a:lnTo>
                  <a:lnTo>
                    <a:pt x="2" y="6"/>
                  </a:lnTo>
                  <a:lnTo>
                    <a:pt x="2" y="6"/>
                  </a:lnTo>
                  <a:lnTo>
                    <a:pt x="2" y="6"/>
                  </a:lnTo>
                  <a:lnTo>
                    <a:pt x="1" y="6"/>
                  </a:lnTo>
                  <a:lnTo>
                    <a:pt x="1" y="6"/>
                  </a:lnTo>
                  <a:lnTo>
                    <a:pt x="1" y="6"/>
                  </a:lnTo>
                  <a:lnTo>
                    <a:pt x="1" y="6"/>
                  </a:lnTo>
                  <a:lnTo>
                    <a:pt x="1" y="6"/>
                  </a:lnTo>
                  <a:lnTo>
                    <a:pt x="1" y="6"/>
                  </a:lnTo>
                  <a:lnTo>
                    <a:pt x="1" y="6"/>
                  </a:lnTo>
                  <a:lnTo>
                    <a:pt x="1" y="6"/>
                  </a:lnTo>
                  <a:lnTo>
                    <a:pt x="1" y="6"/>
                  </a:lnTo>
                  <a:lnTo>
                    <a:pt x="1"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62" name="Freeform 1553"/>
            <p:cNvSpPr>
              <a:spLocks/>
            </p:cNvSpPr>
            <p:nvPr/>
          </p:nvSpPr>
          <p:spPr bwMode="auto">
            <a:xfrm>
              <a:off x="5000625" y="7770813"/>
              <a:ext cx="1587" cy="1588"/>
            </a:xfrm>
            <a:custGeom>
              <a:avLst/>
              <a:gdLst>
                <a:gd name="T0" fmla="*/ 0 w 1"/>
                <a:gd name="T1" fmla="*/ 0 h 1"/>
                <a:gd name="T2" fmla="*/ 0 w 1"/>
                <a:gd name="T3" fmla="*/ 0 h 1"/>
                <a:gd name="T4" fmla="*/ 0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0 w 1"/>
                <a:gd name="T57" fmla="*/ 1 h 1"/>
                <a:gd name="T58" fmla="*/ 1 w 1"/>
                <a:gd name="T59" fmla="*/ 1 h 1"/>
                <a:gd name="T60" fmla="*/ 0 w 1"/>
                <a:gd name="T61" fmla="*/ 1 h 1"/>
                <a:gd name="T62" fmla="*/ 0 w 1"/>
                <a:gd name="T6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 h="1">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1" y="1"/>
                  </a:lnTo>
                  <a:lnTo>
                    <a:pt x="1" y="1"/>
                  </a:lnTo>
                  <a:lnTo>
                    <a:pt x="1" y="1"/>
                  </a:lnTo>
                  <a:lnTo>
                    <a:pt x="0" y="1"/>
                  </a:ln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63" name="Freeform 1554"/>
            <p:cNvSpPr>
              <a:spLocks/>
            </p:cNvSpPr>
            <p:nvPr/>
          </p:nvSpPr>
          <p:spPr bwMode="auto">
            <a:xfrm>
              <a:off x="5002212" y="7767638"/>
              <a:ext cx="3175" cy="3175"/>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2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1 h 2"/>
                <a:gd name="T26" fmla="*/ 1 w 2"/>
                <a:gd name="T27" fmla="*/ 1 h 2"/>
                <a:gd name="T28" fmla="*/ 2 w 2"/>
                <a:gd name="T29" fmla="*/ 0 h 2"/>
                <a:gd name="T30" fmla="*/ 2 w 2"/>
                <a:gd name="T31" fmla="*/ 0 h 2"/>
                <a:gd name="T32" fmla="*/ 1 w 2"/>
                <a:gd name="T33" fmla="*/ 0 h 2"/>
                <a:gd name="T34" fmla="*/ 1 w 2"/>
                <a:gd name="T35" fmla="*/ 0 h 2"/>
                <a:gd name="T36" fmla="*/ 1 w 2"/>
                <a:gd name="T37" fmla="*/ 0 h 2"/>
                <a:gd name="T38" fmla="*/ 1 w 2"/>
                <a:gd name="T39" fmla="*/ 0 h 2"/>
                <a:gd name="T40" fmla="*/ 1 w 2"/>
                <a:gd name="T41" fmla="*/ 1 h 2"/>
                <a:gd name="T42" fmla="*/ 1 w 2"/>
                <a:gd name="T43" fmla="*/ 0 h 2"/>
                <a:gd name="T44" fmla="*/ 1 w 2"/>
                <a:gd name="T45" fmla="*/ 1 h 2"/>
                <a:gd name="T46" fmla="*/ 1 w 2"/>
                <a:gd name="T47" fmla="*/ 1 h 2"/>
                <a:gd name="T48" fmla="*/ 1 w 2"/>
                <a:gd name="T49" fmla="*/ 1 h 2"/>
                <a:gd name="T50" fmla="*/ 0 w 2"/>
                <a:gd name="T51" fmla="*/ 1 h 2"/>
                <a:gd name="T52" fmla="*/ 0 w 2"/>
                <a:gd name="T53" fmla="*/ 1 h 2"/>
                <a:gd name="T54" fmla="*/ 0 w 2"/>
                <a:gd name="T55" fmla="*/ 1 h 2"/>
                <a:gd name="T56" fmla="*/ 1 w 2"/>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2">
                  <a:moveTo>
                    <a:pt x="1" y="1"/>
                  </a:moveTo>
                  <a:lnTo>
                    <a:pt x="1" y="1"/>
                  </a:lnTo>
                  <a:lnTo>
                    <a:pt x="1" y="1"/>
                  </a:lnTo>
                  <a:lnTo>
                    <a:pt x="1" y="1"/>
                  </a:lnTo>
                  <a:lnTo>
                    <a:pt x="1" y="1"/>
                  </a:lnTo>
                  <a:lnTo>
                    <a:pt x="1" y="2"/>
                  </a:lnTo>
                  <a:lnTo>
                    <a:pt x="1" y="1"/>
                  </a:lnTo>
                  <a:lnTo>
                    <a:pt x="1" y="1"/>
                  </a:lnTo>
                  <a:lnTo>
                    <a:pt x="1" y="1"/>
                  </a:lnTo>
                  <a:lnTo>
                    <a:pt x="1" y="1"/>
                  </a:lnTo>
                  <a:lnTo>
                    <a:pt x="1" y="1"/>
                  </a:lnTo>
                  <a:lnTo>
                    <a:pt x="1" y="1"/>
                  </a:lnTo>
                  <a:lnTo>
                    <a:pt x="1" y="1"/>
                  </a:lnTo>
                  <a:lnTo>
                    <a:pt x="1" y="1"/>
                  </a:lnTo>
                  <a:lnTo>
                    <a:pt x="2" y="0"/>
                  </a:lnTo>
                  <a:lnTo>
                    <a:pt x="2" y="0"/>
                  </a:lnTo>
                  <a:lnTo>
                    <a:pt x="1" y="0"/>
                  </a:lnTo>
                  <a:lnTo>
                    <a:pt x="1" y="0"/>
                  </a:lnTo>
                  <a:lnTo>
                    <a:pt x="1" y="0"/>
                  </a:lnTo>
                  <a:lnTo>
                    <a:pt x="1" y="0"/>
                  </a:lnTo>
                  <a:lnTo>
                    <a:pt x="1" y="1"/>
                  </a:lnTo>
                  <a:lnTo>
                    <a:pt x="1" y="0"/>
                  </a:lnTo>
                  <a:lnTo>
                    <a:pt x="1" y="1"/>
                  </a:lnTo>
                  <a:lnTo>
                    <a:pt x="1" y="1"/>
                  </a:lnTo>
                  <a:lnTo>
                    <a:pt x="1" y="1"/>
                  </a:lnTo>
                  <a:lnTo>
                    <a:pt x="0" y="1"/>
                  </a:lnTo>
                  <a:lnTo>
                    <a:pt x="0" y="1"/>
                  </a:lnTo>
                  <a:lnTo>
                    <a:pt x="0"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64" name="Freeform 1555"/>
            <p:cNvSpPr>
              <a:spLocks/>
            </p:cNvSpPr>
            <p:nvPr/>
          </p:nvSpPr>
          <p:spPr bwMode="auto">
            <a:xfrm>
              <a:off x="4991100" y="7766050"/>
              <a:ext cx="3175" cy="0"/>
            </a:xfrm>
            <a:custGeom>
              <a:avLst/>
              <a:gdLst>
                <a:gd name="T0" fmla="*/ 0 w 2"/>
                <a:gd name="T1" fmla="*/ 0 w 2"/>
                <a:gd name="T2" fmla="*/ 0 w 2"/>
                <a:gd name="T3" fmla="*/ 0 w 2"/>
                <a:gd name="T4" fmla="*/ 0 w 2"/>
                <a:gd name="T5" fmla="*/ 0 w 2"/>
                <a:gd name="T6" fmla="*/ 0 w 2"/>
                <a:gd name="T7" fmla="*/ 0 w 2"/>
                <a:gd name="T8" fmla="*/ 0 w 2"/>
                <a:gd name="T9" fmla="*/ 0 w 2"/>
                <a:gd name="T10" fmla="*/ 0 w 2"/>
                <a:gd name="T11" fmla="*/ 0 w 2"/>
                <a:gd name="T12" fmla="*/ 0 w 2"/>
                <a:gd name="T13" fmla="*/ 0 w 2"/>
                <a:gd name="T14" fmla="*/ 0 w 2"/>
                <a:gd name="T15" fmla="*/ 0 w 2"/>
                <a:gd name="T16" fmla="*/ 1 w 2"/>
                <a:gd name="T17" fmla="*/ 1 w 2"/>
                <a:gd name="T18" fmla="*/ 1 w 2"/>
                <a:gd name="T19" fmla="*/ 1 w 2"/>
                <a:gd name="T20" fmla="*/ 1 w 2"/>
                <a:gd name="T21" fmla="*/ 1 w 2"/>
                <a:gd name="T22" fmla="*/ 1 w 2"/>
                <a:gd name="T23" fmla="*/ 1 w 2"/>
                <a:gd name="T24" fmla="*/ 1 w 2"/>
                <a:gd name="T25" fmla="*/ 1 w 2"/>
                <a:gd name="T26" fmla="*/ 2 w 2"/>
                <a:gd name="T27" fmla="*/ 2 w 2"/>
                <a:gd name="T28" fmla="*/ 1 w 2"/>
                <a:gd name="T29" fmla="*/ 1 w 2"/>
                <a:gd name="T30" fmla="*/ 1 w 2"/>
                <a:gd name="T31" fmla="*/ 1 w 2"/>
                <a:gd name="T32" fmla="*/ 1 w 2"/>
                <a:gd name="T33" fmla="*/ 1 w 2"/>
                <a:gd name="T34" fmla="*/ 1 w 2"/>
                <a:gd name="T35" fmla="*/ 1 w 2"/>
                <a:gd name="T36" fmla="*/ 1 w 2"/>
                <a:gd name="T37" fmla="*/ 1 w 2"/>
                <a:gd name="T38" fmla="*/ 1 w 2"/>
                <a:gd name="T39" fmla="*/ 1 w 2"/>
                <a:gd name="T4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Lst>
              <a:rect l="0" t="0" r="r" b="b"/>
              <a:pathLst>
                <a:path w="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65" name="Freeform 1556"/>
            <p:cNvSpPr>
              <a:spLocks/>
            </p:cNvSpPr>
            <p:nvPr/>
          </p:nvSpPr>
          <p:spPr bwMode="auto">
            <a:xfrm>
              <a:off x="5002212" y="7764463"/>
              <a:ext cx="3175" cy="1588"/>
            </a:xfrm>
            <a:custGeom>
              <a:avLst/>
              <a:gdLst>
                <a:gd name="T0" fmla="*/ 1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0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2 w 2"/>
                <a:gd name="T29" fmla="*/ 1 h 1"/>
                <a:gd name="T30" fmla="*/ 2 w 2"/>
                <a:gd name="T31" fmla="*/ 1 h 1"/>
                <a:gd name="T32" fmla="*/ 2 w 2"/>
                <a:gd name="T33" fmla="*/ 1 h 1"/>
                <a:gd name="T34" fmla="*/ 2 w 2"/>
                <a:gd name="T35" fmla="*/ 0 h 1"/>
                <a:gd name="T36" fmla="*/ 2 w 2"/>
                <a:gd name="T37" fmla="*/ 0 h 1"/>
                <a:gd name="T38" fmla="*/ 2 w 2"/>
                <a:gd name="T39" fmla="*/ 0 h 1"/>
                <a:gd name="T40" fmla="*/ 2 w 2"/>
                <a:gd name="T41" fmla="*/ 0 h 1"/>
                <a:gd name="T42" fmla="*/ 2 w 2"/>
                <a:gd name="T43" fmla="*/ 0 h 1"/>
                <a:gd name="T44" fmla="*/ 2 w 2"/>
                <a:gd name="T45" fmla="*/ 0 h 1"/>
                <a:gd name="T46" fmla="*/ 2 w 2"/>
                <a:gd name="T47" fmla="*/ 0 h 1"/>
                <a:gd name="T48" fmla="*/ 2 w 2"/>
                <a:gd name="T49" fmla="*/ 0 h 1"/>
                <a:gd name="T50" fmla="*/ 2 w 2"/>
                <a:gd name="T51" fmla="*/ 0 h 1"/>
                <a:gd name="T52" fmla="*/ 2 w 2"/>
                <a:gd name="T53" fmla="*/ 0 h 1"/>
                <a:gd name="T54" fmla="*/ 2 w 2"/>
                <a:gd name="T55" fmla="*/ 0 h 1"/>
                <a:gd name="T56" fmla="*/ 2 w 2"/>
                <a:gd name="T57" fmla="*/ 0 h 1"/>
                <a:gd name="T58" fmla="*/ 2 w 2"/>
                <a:gd name="T59" fmla="*/ 0 h 1"/>
                <a:gd name="T60" fmla="*/ 2 w 2"/>
                <a:gd name="T61" fmla="*/ 0 h 1"/>
                <a:gd name="T62" fmla="*/ 2 w 2"/>
                <a:gd name="T63" fmla="*/ 0 h 1"/>
                <a:gd name="T64" fmla="*/ 2 w 2"/>
                <a:gd name="T65" fmla="*/ 0 h 1"/>
                <a:gd name="T66" fmla="*/ 2 w 2"/>
                <a:gd name="T67" fmla="*/ 1 h 1"/>
                <a:gd name="T68" fmla="*/ 1 w 2"/>
                <a:gd name="T69" fmla="*/ 1 h 1"/>
                <a:gd name="T70" fmla="*/ 1 w 2"/>
                <a:gd name="T7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 h="1">
                  <a:moveTo>
                    <a:pt x="1" y="1"/>
                  </a:moveTo>
                  <a:lnTo>
                    <a:pt x="1" y="1"/>
                  </a:lnTo>
                  <a:lnTo>
                    <a:pt x="1" y="1"/>
                  </a:lnTo>
                  <a:lnTo>
                    <a:pt x="1" y="1"/>
                  </a:lnTo>
                  <a:lnTo>
                    <a:pt x="1" y="1"/>
                  </a:lnTo>
                  <a:lnTo>
                    <a:pt x="1" y="1"/>
                  </a:lnTo>
                  <a:lnTo>
                    <a:pt x="1" y="1"/>
                  </a:lnTo>
                  <a:lnTo>
                    <a:pt x="0" y="1"/>
                  </a:lnTo>
                  <a:lnTo>
                    <a:pt x="1" y="1"/>
                  </a:lnTo>
                  <a:lnTo>
                    <a:pt x="1" y="1"/>
                  </a:lnTo>
                  <a:lnTo>
                    <a:pt x="1" y="1"/>
                  </a:lnTo>
                  <a:lnTo>
                    <a:pt x="1" y="1"/>
                  </a:lnTo>
                  <a:lnTo>
                    <a:pt x="1" y="1"/>
                  </a:lnTo>
                  <a:lnTo>
                    <a:pt x="1" y="1"/>
                  </a:lnTo>
                  <a:lnTo>
                    <a:pt x="2" y="1"/>
                  </a:lnTo>
                  <a:lnTo>
                    <a:pt x="2" y="1"/>
                  </a:lnTo>
                  <a:lnTo>
                    <a:pt x="2"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1"/>
                  </a:lnTo>
                  <a:lnTo>
                    <a:pt x="1"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66" name="Freeform 1557"/>
            <p:cNvSpPr>
              <a:spLocks/>
            </p:cNvSpPr>
            <p:nvPr/>
          </p:nvSpPr>
          <p:spPr bwMode="auto">
            <a:xfrm>
              <a:off x="4983162" y="7759700"/>
              <a:ext cx="4762" cy="3175"/>
            </a:xfrm>
            <a:custGeom>
              <a:avLst/>
              <a:gdLst>
                <a:gd name="T0" fmla="*/ 0 w 3"/>
                <a:gd name="T1" fmla="*/ 1 h 2"/>
                <a:gd name="T2" fmla="*/ 1 w 3"/>
                <a:gd name="T3" fmla="*/ 1 h 2"/>
                <a:gd name="T4" fmla="*/ 1 w 3"/>
                <a:gd name="T5" fmla="*/ 1 h 2"/>
                <a:gd name="T6" fmla="*/ 1 w 3"/>
                <a:gd name="T7" fmla="*/ 1 h 2"/>
                <a:gd name="T8" fmla="*/ 1 w 3"/>
                <a:gd name="T9" fmla="*/ 1 h 2"/>
                <a:gd name="T10" fmla="*/ 1 w 3"/>
                <a:gd name="T11" fmla="*/ 1 h 2"/>
                <a:gd name="T12" fmla="*/ 1 w 3"/>
                <a:gd name="T13" fmla="*/ 1 h 2"/>
                <a:gd name="T14" fmla="*/ 1 w 3"/>
                <a:gd name="T15" fmla="*/ 1 h 2"/>
                <a:gd name="T16" fmla="*/ 1 w 3"/>
                <a:gd name="T17" fmla="*/ 1 h 2"/>
                <a:gd name="T18" fmla="*/ 2 w 3"/>
                <a:gd name="T19" fmla="*/ 1 h 2"/>
                <a:gd name="T20" fmla="*/ 2 w 3"/>
                <a:gd name="T21" fmla="*/ 1 h 2"/>
                <a:gd name="T22" fmla="*/ 2 w 3"/>
                <a:gd name="T23" fmla="*/ 1 h 2"/>
                <a:gd name="T24" fmla="*/ 2 w 3"/>
                <a:gd name="T25" fmla="*/ 1 h 2"/>
                <a:gd name="T26" fmla="*/ 2 w 3"/>
                <a:gd name="T27" fmla="*/ 1 h 2"/>
                <a:gd name="T28" fmla="*/ 2 w 3"/>
                <a:gd name="T29" fmla="*/ 1 h 2"/>
                <a:gd name="T30" fmla="*/ 3 w 3"/>
                <a:gd name="T31" fmla="*/ 1 h 2"/>
                <a:gd name="T32" fmla="*/ 3 w 3"/>
                <a:gd name="T33" fmla="*/ 1 h 2"/>
                <a:gd name="T34" fmla="*/ 3 w 3"/>
                <a:gd name="T35" fmla="*/ 1 h 2"/>
                <a:gd name="T36" fmla="*/ 3 w 3"/>
                <a:gd name="T37" fmla="*/ 0 h 2"/>
                <a:gd name="T38" fmla="*/ 3 w 3"/>
                <a:gd name="T39" fmla="*/ 0 h 2"/>
                <a:gd name="T40" fmla="*/ 3 w 3"/>
                <a:gd name="T41" fmla="*/ 0 h 2"/>
                <a:gd name="T42" fmla="*/ 3 w 3"/>
                <a:gd name="T43" fmla="*/ 0 h 2"/>
                <a:gd name="T44" fmla="*/ 2 w 3"/>
                <a:gd name="T45" fmla="*/ 0 h 2"/>
                <a:gd name="T46" fmla="*/ 2 w 3"/>
                <a:gd name="T47" fmla="*/ 0 h 2"/>
                <a:gd name="T48" fmla="*/ 2 w 3"/>
                <a:gd name="T49" fmla="*/ 1 h 2"/>
                <a:gd name="T50" fmla="*/ 2 w 3"/>
                <a:gd name="T51" fmla="*/ 1 h 2"/>
                <a:gd name="T52" fmla="*/ 1 w 3"/>
                <a:gd name="T53" fmla="*/ 1 h 2"/>
                <a:gd name="T54" fmla="*/ 1 w 3"/>
                <a:gd name="T55" fmla="*/ 1 h 2"/>
                <a:gd name="T56" fmla="*/ 1 w 3"/>
                <a:gd name="T57" fmla="*/ 1 h 2"/>
                <a:gd name="T58" fmla="*/ 1 w 3"/>
                <a:gd name="T59" fmla="*/ 1 h 2"/>
                <a:gd name="T60" fmla="*/ 1 w 3"/>
                <a:gd name="T61" fmla="*/ 1 h 2"/>
                <a:gd name="T62" fmla="*/ 0 w 3"/>
                <a:gd name="T63" fmla="*/ 1 h 2"/>
                <a:gd name="T64" fmla="*/ 0 w 3"/>
                <a:gd name="T65" fmla="*/ 1 h 2"/>
                <a:gd name="T66" fmla="*/ 0 w 3"/>
                <a:gd name="T67" fmla="*/ 1 h 2"/>
                <a:gd name="T68" fmla="*/ 0 w 3"/>
                <a:gd name="T69" fmla="*/ 2 h 2"/>
                <a:gd name="T70" fmla="*/ 0 w 3"/>
                <a:gd name="T7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
                  <a:moveTo>
                    <a:pt x="0" y="1"/>
                  </a:move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1"/>
                  </a:lnTo>
                  <a:lnTo>
                    <a:pt x="3" y="0"/>
                  </a:lnTo>
                  <a:lnTo>
                    <a:pt x="3" y="0"/>
                  </a:lnTo>
                  <a:lnTo>
                    <a:pt x="3" y="0"/>
                  </a:lnTo>
                  <a:lnTo>
                    <a:pt x="3" y="0"/>
                  </a:lnTo>
                  <a:lnTo>
                    <a:pt x="3" y="0"/>
                  </a:lnTo>
                  <a:lnTo>
                    <a:pt x="3" y="0"/>
                  </a:lnTo>
                  <a:lnTo>
                    <a:pt x="3" y="0"/>
                  </a:lnTo>
                  <a:lnTo>
                    <a:pt x="2" y="0"/>
                  </a:lnTo>
                  <a:lnTo>
                    <a:pt x="2" y="0"/>
                  </a:lnTo>
                  <a:lnTo>
                    <a:pt x="2" y="0"/>
                  </a:lnTo>
                  <a:lnTo>
                    <a:pt x="2" y="0"/>
                  </a:lnTo>
                  <a:lnTo>
                    <a:pt x="2" y="0"/>
                  </a:lnTo>
                  <a:lnTo>
                    <a:pt x="2" y="1"/>
                  </a:lnTo>
                  <a:lnTo>
                    <a:pt x="2" y="1"/>
                  </a:lnTo>
                  <a:lnTo>
                    <a:pt x="2"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2"/>
                  </a:lnTo>
                  <a:lnTo>
                    <a:pt x="0" y="2"/>
                  </a:lnTo>
                  <a:lnTo>
                    <a:pt x="0" y="2"/>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67" name="Freeform 1558"/>
            <p:cNvSpPr>
              <a:spLocks/>
            </p:cNvSpPr>
            <p:nvPr/>
          </p:nvSpPr>
          <p:spPr bwMode="auto">
            <a:xfrm>
              <a:off x="4991100" y="7754938"/>
              <a:ext cx="1587" cy="0"/>
            </a:xfrm>
            <a:custGeom>
              <a:avLst/>
              <a:gdLst>
                <a:gd name="T0" fmla="*/ 1 w 1"/>
                <a:gd name="T1" fmla="*/ 1 w 1"/>
                <a:gd name="T2" fmla="*/ 1 w 1"/>
                <a:gd name="T3" fmla="*/ 1 w 1"/>
                <a:gd name="T4" fmla="*/ 1 w 1"/>
                <a:gd name="T5" fmla="*/ 1 w 1"/>
                <a:gd name="T6" fmla="*/ 0 w 1"/>
                <a:gd name="T7" fmla="*/ 0 w 1"/>
                <a:gd name="T8" fmla="*/ 0 w 1"/>
                <a:gd name="T9" fmla="*/ 1 w 1"/>
                <a:gd name="T10" fmla="*/ 1 w 1"/>
                <a:gd name="T11" fmla="*/ 1 w 1"/>
                <a:gd name="T12" fmla="*/ 1 w 1"/>
                <a:gd name="T13" fmla="*/ 1 w 1"/>
                <a:gd name="T14"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1" y="0"/>
                  </a:moveTo>
                  <a:lnTo>
                    <a:pt x="1" y="0"/>
                  </a:lnTo>
                  <a:lnTo>
                    <a:pt x="1" y="0"/>
                  </a:lnTo>
                  <a:lnTo>
                    <a:pt x="1" y="0"/>
                  </a:lnTo>
                  <a:lnTo>
                    <a:pt x="1" y="0"/>
                  </a:lnTo>
                  <a:lnTo>
                    <a:pt x="1" y="0"/>
                  </a:lnTo>
                  <a:lnTo>
                    <a:pt x="0" y="0"/>
                  </a:lnTo>
                  <a:lnTo>
                    <a:pt x="0" y="0"/>
                  </a:lnTo>
                  <a:lnTo>
                    <a:pt x="0" y="0"/>
                  </a:lnTo>
                  <a:lnTo>
                    <a:pt x="1" y="0"/>
                  </a:lnTo>
                  <a:lnTo>
                    <a:pt x="1"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68" name="Freeform 1559"/>
            <p:cNvSpPr>
              <a:spLocks/>
            </p:cNvSpPr>
            <p:nvPr/>
          </p:nvSpPr>
          <p:spPr bwMode="auto">
            <a:xfrm>
              <a:off x="4992687" y="7751763"/>
              <a:ext cx="1587" cy="1588"/>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1 h 1"/>
                <a:gd name="T14" fmla="*/ 0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0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1 w 1"/>
                <a:gd name="T55" fmla="*/ 0 h 1"/>
                <a:gd name="T56" fmla="*/ 1 w 1"/>
                <a:gd name="T57" fmla="*/ 0 h 1"/>
                <a:gd name="T58" fmla="*/ 1 w 1"/>
                <a:gd name="T59" fmla="*/ 0 h 1"/>
                <a:gd name="T60" fmla="*/ 1 w 1"/>
                <a:gd name="T6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 h="1">
                  <a:moveTo>
                    <a:pt x="1" y="0"/>
                  </a:moveTo>
                  <a:lnTo>
                    <a:pt x="1" y="0"/>
                  </a:lnTo>
                  <a:lnTo>
                    <a:pt x="1" y="0"/>
                  </a:lnTo>
                  <a:lnTo>
                    <a:pt x="1" y="0"/>
                  </a:lnTo>
                  <a:lnTo>
                    <a:pt x="0" y="0"/>
                  </a:lnTo>
                  <a:lnTo>
                    <a:pt x="0" y="0"/>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69" name="Freeform 1560"/>
            <p:cNvSpPr>
              <a:spLocks/>
            </p:cNvSpPr>
            <p:nvPr/>
          </p:nvSpPr>
          <p:spPr bwMode="auto">
            <a:xfrm>
              <a:off x="4987925" y="7747000"/>
              <a:ext cx="4762" cy="4763"/>
            </a:xfrm>
            <a:custGeom>
              <a:avLst/>
              <a:gdLst>
                <a:gd name="T0" fmla="*/ 1 w 3"/>
                <a:gd name="T1" fmla="*/ 2 h 3"/>
                <a:gd name="T2" fmla="*/ 1 w 3"/>
                <a:gd name="T3" fmla="*/ 2 h 3"/>
                <a:gd name="T4" fmla="*/ 1 w 3"/>
                <a:gd name="T5" fmla="*/ 2 h 3"/>
                <a:gd name="T6" fmla="*/ 1 w 3"/>
                <a:gd name="T7" fmla="*/ 2 h 3"/>
                <a:gd name="T8" fmla="*/ 1 w 3"/>
                <a:gd name="T9" fmla="*/ 2 h 3"/>
                <a:gd name="T10" fmla="*/ 2 w 3"/>
                <a:gd name="T11" fmla="*/ 2 h 3"/>
                <a:gd name="T12" fmla="*/ 2 w 3"/>
                <a:gd name="T13" fmla="*/ 3 h 3"/>
                <a:gd name="T14" fmla="*/ 2 w 3"/>
                <a:gd name="T15" fmla="*/ 3 h 3"/>
                <a:gd name="T16" fmla="*/ 2 w 3"/>
                <a:gd name="T17" fmla="*/ 3 h 3"/>
                <a:gd name="T18" fmla="*/ 2 w 3"/>
                <a:gd name="T19" fmla="*/ 2 h 3"/>
                <a:gd name="T20" fmla="*/ 2 w 3"/>
                <a:gd name="T21" fmla="*/ 2 h 3"/>
                <a:gd name="T22" fmla="*/ 3 w 3"/>
                <a:gd name="T23" fmla="*/ 2 h 3"/>
                <a:gd name="T24" fmla="*/ 3 w 3"/>
                <a:gd name="T25" fmla="*/ 2 h 3"/>
                <a:gd name="T26" fmla="*/ 3 w 3"/>
                <a:gd name="T27" fmla="*/ 2 h 3"/>
                <a:gd name="T28" fmla="*/ 3 w 3"/>
                <a:gd name="T29" fmla="*/ 2 h 3"/>
                <a:gd name="T30" fmla="*/ 3 w 3"/>
                <a:gd name="T31" fmla="*/ 2 h 3"/>
                <a:gd name="T32" fmla="*/ 3 w 3"/>
                <a:gd name="T33" fmla="*/ 2 h 3"/>
                <a:gd name="T34" fmla="*/ 3 w 3"/>
                <a:gd name="T35" fmla="*/ 2 h 3"/>
                <a:gd name="T36" fmla="*/ 3 w 3"/>
                <a:gd name="T37" fmla="*/ 2 h 3"/>
                <a:gd name="T38" fmla="*/ 3 w 3"/>
                <a:gd name="T39" fmla="*/ 2 h 3"/>
                <a:gd name="T40" fmla="*/ 3 w 3"/>
                <a:gd name="T41" fmla="*/ 2 h 3"/>
                <a:gd name="T42" fmla="*/ 3 w 3"/>
                <a:gd name="T43" fmla="*/ 2 h 3"/>
                <a:gd name="T44" fmla="*/ 3 w 3"/>
                <a:gd name="T45" fmla="*/ 1 h 3"/>
                <a:gd name="T46" fmla="*/ 3 w 3"/>
                <a:gd name="T47" fmla="*/ 1 h 3"/>
                <a:gd name="T48" fmla="*/ 3 w 3"/>
                <a:gd name="T49" fmla="*/ 1 h 3"/>
                <a:gd name="T50" fmla="*/ 3 w 3"/>
                <a:gd name="T51" fmla="*/ 1 h 3"/>
                <a:gd name="T52" fmla="*/ 2 w 3"/>
                <a:gd name="T53" fmla="*/ 1 h 3"/>
                <a:gd name="T54" fmla="*/ 2 w 3"/>
                <a:gd name="T55" fmla="*/ 1 h 3"/>
                <a:gd name="T56" fmla="*/ 2 w 3"/>
                <a:gd name="T57" fmla="*/ 1 h 3"/>
                <a:gd name="T58" fmla="*/ 2 w 3"/>
                <a:gd name="T59" fmla="*/ 1 h 3"/>
                <a:gd name="T60" fmla="*/ 2 w 3"/>
                <a:gd name="T61" fmla="*/ 1 h 3"/>
                <a:gd name="T62" fmla="*/ 2 w 3"/>
                <a:gd name="T63" fmla="*/ 0 h 3"/>
                <a:gd name="T64" fmla="*/ 2 w 3"/>
                <a:gd name="T65" fmla="*/ 0 h 3"/>
                <a:gd name="T66" fmla="*/ 2 w 3"/>
                <a:gd name="T67" fmla="*/ 1 h 3"/>
                <a:gd name="T68" fmla="*/ 2 w 3"/>
                <a:gd name="T69" fmla="*/ 1 h 3"/>
                <a:gd name="T70" fmla="*/ 1 w 3"/>
                <a:gd name="T71" fmla="*/ 1 h 3"/>
                <a:gd name="T72" fmla="*/ 1 w 3"/>
                <a:gd name="T73" fmla="*/ 1 h 3"/>
                <a:gd name="T74" fmla="*/ 1 w 3"/>
                <a:gd name="T75" fmla="*/ 1 h 3"/>
                <a:gd name="T76" fmla="*/ 1 w 3"/>
                <a:gd name="T77" fmla="*/ 1 h 3"/>
                <a:gd name="T78" fmla="*/ 1 w 3"/>
                <a:gd name="T79" fmla="*/ 1 h 3"/>
                <a:gd name="T80" fmla="*/ 0 w 3"/>
                <a:gd name="T81" fmla="*/ 1 h 3"/>
                <a:gd name="T82" fmla="*/ 0 w 3"/>
                <a:gd name="T83" fmla="*/ 2 h 3"/>
                <a:gd name="T84" fmla="*/ 0 w 3"/>
                <a:gd name="T85" fmla="*/ 2 h 3"/>
                <a:gd name="T86" fmla="*/ 0 w 3"/>
                <a:gd name="T87" fmla="*/ 2 h 3"/>
                <a:gd name="T88" fmla="*/ 0 w 3"/>
                <a:gd name="T89" fmla="*/ 2 h 3"/>
                <a:gd name="T90" fmla="*/ 0 w 3"/>
                <a:gd name="T91" fmla="*/ 2 h 3"/>
                <a:gd name="T92" fmla="*/ 0 w 3"/>
                <a:gd name="T93" fmla="*/ 2 h 3"/>
                <a:gd name="T94" fmla="*/ 1 w 3"/>
                <a:gd name="T95" fmla="*/ 2 h 3"/>
                <a:gd name="T96" fmla="*/ 1 w 3"/>
                <a:gd name="T97" fmla="*/ 2 h 3"/>
                <a:gd name="T98" fmla="*/ 1 w 3"/>
                <a:gd name="T9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 h="3">
                  <a:moveTo>
                    <a:pt x="1" y="2"/>
                  </a:moveTo>
                  <a:lnTo>
                    <a:pt x="1" y="2"/>
                  </a:lnTo>
                  <a:lnTo>
                    <a:pt x="1" y="2"/>
                  </a:lnTo>
                  <a:lnTo>
                    <a:pt x="1" y="2"/>
                  </a:lnTo>
                  <a:lnTo>
                    <a:pt x="1" y="2"/>
                  </a:lnTo>
                  <a:lnTo>
                    <a:pt x="2" y="2"/>
                  </a:lnTo>
                  <a:lnTo>
                    <a:pt x="2" y="3"/>
                  </a:lnTo>
                  <a:lnTo>
                    <a:pt x="2" y="3"/>
                  </a:lnTo>
                  <a:lnTo>
                    <a:pt x="2" y="3"/>
                  </a:lnTo>
                  <a:lnTo>
                    <a:pt x="2" y="2"/>
                  </a:lnTo>
                  <a:lnTo>
                    <a:pt x="2" y="2"/>
                  </a:lnTo>
                  <a:lnTo>
                    <a:pt x="3" y="2"/>
                  </a:lnTo>
                  <a:lnTo>
                    <a:pt x="3" y="2"/>
                  </a:lnTo>
                  <a:lnTo>
                    <a:pt x="3" y="2"/>
                  </a:lnTo>
                  <a:lnTo>
                    <a:pt x="3" y="2"/>
                  </a:lnTo>
                  <a:lnTo>
                    <a:pt x="3" y="2"/>
                  </a:lnTo>
                  <a:lnTo>
                    <a:pt x="3" y="2"/>
                  </a:lnTo>
                  <a:lnTo>
                    <a:pt x="3" y="2"/>
                  </a:lnTo>
                  <a:lnTo>
                    <a:pt x="3" y="2"/>
                  </a:lnTo>
                  <a:lnTo>
                    <a:pt x="3" y="2"/>
                  </a:lnTo>
                  <a:lnTo>
                    <a:pt x="3" y="2"/>
                  </a:lnTo>
                  <a:lnTo>
                    <a:pt x="3" y="2"/>
                  </a:lnTo>
                  <a:lnTo>
                    <a:pt x="3" y="1"/>
                  </a:lnTo>
                  <a:lnTo>
                    <a:pt x="3" y="1"/>
                  </a:lnTo>
                  <a:lnTo>
                    <a:pt x="3" y="1"/>
                  </a:lnTo>
                  <a:lnTo>
                    <a:pt x="3" y="1"/>
                  </a:lnTo>
                  <a:lnTo>
                    <a:pt x="2" y="1"/>
                  </a:lnTo>
                  <a:lnTo>
                    <a:pt x="2" y="1"/>
                  </a:lnTo>
                  <a:lnTo>
                    <a:pt x="2" y="1"/>
                  </a:lnTo>
                  <a:lnTo>
                    <a:pt x="2" y="1"/>
                  </a:lnTo>
                  <a:lnTo>
                    <a:pt x="2" y="1"/>
                  </a:lnTo>
                  <a:lnTo>
                    <a:pt x="2" y="0"/>
                  </a:lnTo>
                  <a:lnTo>
                    <a:pt x="2" y="0"/>
                  </a:lnTo>
                  <a:lnTo>
                    <a:pt x="2" y="1"/>
                  </a:lnTo>
                  <a:lnTo>
                    <a:pt x="2" y="1"/>
                  </a:lnTo>
                  <a:lnTo>
                    <a:pt x="1" y="1"/>
                  </a:lnTo>
                  <a:lnTo>
                    <a:pt x="1" y="1"/>
                  </a:lnTo>
                  <a:lnTo>
                    <a:pt x="1" y="1"/>
                  </a:lnTo>
                  <a:lnTo>
                    <a:pt x="1" y="1"/>
                  </a:lnTo>
                  <a:lnTo>
                    <a:pt x="1" y="1"/>
                  </a:lnTo>
                  <a:lnTo>
                    <a:pt x="0" y="1"/>
                  </a:lnTo>
                  <a:lnTo>
                    <a:pt x="0" y="2"/>
                  </a:lnTo>
                  <a:lnTo>
                    <a:pt x="0" y="2"/>
                  </a:lnTo>
                  <a:lnTo>
                    <a:pt x="0" y="2"/>
                  </a:lnTo>
                  <a:lnTo>
                    <a:pt x="0" y="2"/>
                  </a:lnTo>
                  <a:lnTo>
                    <a:pt x="0" y="2"/>
                  </a:lnTo>
                  <a:lnTo>
                    <a:pt x="0" y="2"/>
                  </a:lnTo>
                  <a:lnTo>
                    <a:pt x="1" y="2"/>
                  </a:lnTo>
                  <a:lnTo>
                    <a:pt x="1"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70" name="Freeform 1561"/>
            <p:cNvSpPr>
              <a:spLocks/>
            </p:cNvSpPr>
            <p:nvPr/>
          </p:nvSpPr>
          <p:spPr bwMode="auto">
            <a:xfrm>
              <a:off x="4972050" y="7735888"/>
              <a:ext cx="4762" cy="9525"/>
            </a:xfrm>
            <a:custGeom>
              <a:avLst/>
              <a:gdLst>
                <a:gd name="T0" fmla="*/ 2 w 3"/>
                <a:gd name="T1" fmla="*/ 6 h 6"/>
                <a:gd name="T2" fmla="*/ 2 w 3"/>
                <a:gd name="T3" fmla="*/ 6 h 6"/>
                <a:gd name="T4" fmla="*/ 3 w 3"/>
                <a:gd name="T5" fmla="*/ 6 h 6"/>
                <a:gd name="T6" fmla="*/ 3 w 3"/>
                <a:gd name="T7" fmla="*/ 6 h 6"/>
                <a:gd name="T8" fmla="*/ 2 w 3"/>
                <a:gd name="T9" fmla="*/ 6 h 6"/>
                <a:gd name="T10" fmla="*/ 2 w 3"/>
                <a:gd name="T11" fmla="*/ 6 h 6"/>
                <a:gd name="T12" fmla="*/ 2 w 3"/>
                <a:gd name="T13" fmla="*/ 5 h 6"/>
                <a:gd name="T14" fmla="*/ 1 w 3"/>
                <a:gd name="T15" fmla="*/ 5 h 6"/>
                <a:gd name="T16" fmla="*/ 1 w 3"/>
                <a:gd name="T17" fmla="*/ 5 h 6"/>
                <a:gd name="T18" fmla="*/ 1 w 3"/>
                <a:gd name="T19" fmla="*/ 5 h 6"/>
                <a:gd name="T20" fmla="*/ 1 w 3"/>
                <a:gd name="T21" fmla="*/ 5 h 6"/>
                <a:gd name="T22" fmla="*/ 2 w 3"/>
                <a:gd name="T23" fmla="*/ 5 h 6"/>
                <a:gd name="T24" fmla="*/ 2 w 3"/>
                <a:gd name="T25" fmla="*/ 5 h 6"/>
                <a:gd name="T26" fmla="*/ 2 w 3"/>
                <a:gd name="T27" fmla="*/ 5 h 6"/>
                <a:gd name="T28" fmla="*/ 2 w 3"/>
                <a:gd name="T29" fmla="*/ 4 h 6"/>
                <a:gd name="T30" fmla="*/ 2 w 3"/>
                <a:gd name="T31" fmla="*/ 4 h 6"/>
                <a:gd name="T32" fmla="*/ 2 w 3"/>
                <a:gd name="T33" fmla="*/ 3 h 6"/>
                <a:gd name="T34" fmla="*/ 1 w 3"/>
                <a:gd name="T35" fmla="*/ 3 h 6"/>
                <a:gd name="T36" fmla="*/ 1 w 3"/>
                <a:gd name="T37" fmla="*/ 3 h 6"/>
                <a:gd name="T38" fmla="*/ 2 w 3"/>
                <a:gd name="T39" fmla="*/ 3 h 6"/>
                <a:gd name="T40" fmla="*/ 2 w 3"/>
                <a:gd name="T41" fmla="*/ 3 h 6"/>
                <a:gd name="T42" fmla="*/ 2 w 3"/>
                <a:gd name="T43" fmla="*/ 3 h 6"/>
                <a:gd name="T44" fmla="*/ 2 w 3"/>
                <a:gd name="T45" fmla="*/ 3 h 6"/>
                <a:gd name="T46" fmla="*/ 3 w 3"/>
                <a:gd name="T47" fmla="*/ 3 h 6"/>
                <a:gd name="T48" fmla="*/ 3 w 3"/>
                <a:gd name="T49" fmla="*/ 2 h 6"/>
                <a:gd name="T50" fmla="*/ 3 w 3"/>
                <a:gd name="T51" fmla="*/ 2 h 6"/>
                <a:gd name="T52" fmla="*/ 3 w 3"/>
                <a:gd name="T53" fmla="*/ 2 h 6"/>
                <a:gd name="T54" fmla="*/ 3 w 3"/>
                <a:gd name="T55" fmla="*/ 2 h 6"/>
                <a:gd name="T56" fmla="*/ 3 w 3"/>
                <a:gd name="T57" fmla="*/ 2 h 6"/>
                <a:gd name="T58" fmla="*/ 2 w 3"/>
                <a:gd name="T59" fmla="*/ 2 h 6"/>
                <a:gd name="T60" fmla="*/ 2 w 3"/>
                <a:gd name="T61" fmla="*/ 2 h 6"/>
                <a:gd name="T62" fmla="*/ 3 w 3"/>
                <a:gd name="T63" fmla="*/ 2 h 6"/>
                <a:gd name="T64" fmla="*/ 3 w 3"/>
                <a:gd name="T65" fmla="*/ 1 h 6"/>
                <a:gd name="T66" fmla="*/ 3 w 3"/>
                <a:gd name="T67" fmla="*/ 1 h 6"/>
                <a:gd name="T68" fmla="*/ 2 w 3"/>
                <a:gd name="T69" fmla="*/ 1 h 6"/>
                <a:gd name="T70" fmla="*/ 3 w 3"/>
                <a:gd name="T71" fmla="*/ 1 h 6"/>
                <a:gd name="T72" fmla="*/ 3 w 3"/>
                <a:gd name="T73" fmla="*/ 1 h 6"/>
                <a:gd name="T74" fmla="*/ 2 w 3"/>
                <a:gd name="T75" fmla="*/ 0 h 6"/>
                <a:gd name="T76" fmla="*/ 2 w 3"/>
                <a:gd name="T77" fmla="*/ 1 h 6"/>
                <a:gd name="T78" fmla="*/ 2 w 3"/>
                <a:gd name="T79" fmla="*/ 0 h 6"/>
                <a:gd name="T80" fmla="*/ 2 w 3"/>
                <a:gd name="T81" fmla="*/ 0 h 6"/>
                <a:gd name="T82" fmla="*/ 2 w 3"/>
                <a:gd name="T83" fmla="*/ 0 h 6"/>
                <a:gd name="T84" fmla="*/ 1 w 3"/>
                <a:gd name="T85" fmla="*/ 0 h 6"/>
                <a:gd name="T86" fmla="*/ 1 w 3"/>
                <a:gd name="T87" fmla="*/ 0 h 6"/>
                <a:gd name="T88" fmla="*/ 1 w 3"/>
                <a:gd name="T89" fmla="*/ 1 h 6"/>
                <a:gd name="T90" fmla="*/ 1 w 3"/>
                <a:gd name="T91" fmla="*/ 2 h 6"/>
                <a:gd name="T92" fmla="*/ 0 w 3"/>
                <a:gd name="T93" fmla="*/ 2 h 6"/>
                <a:gd name="T94" fmla="*/ 0 w 3"/>
                <a:gd name="T95" fmla="*/ 2 h 6"/>
                <a:gd name="T96" fmla="*/ 0 w 3"/>
                <a:gd name="T97" fmla="*/ 3 h 6"/>
                <a:gd name="T98" fmla="*/ 0 w 3"/>
                <a:gd name="T99" fmla="*/ 3 h 6"/>
                <a:gd name="T100" fmla="*/ 0 w 3"/>
                <a:gd name="T101" fmla="*/ 4 h 6"/>
                <a:gd name="T102" fmla="*/ 0 w 3"/>
                <a:gd name="T103" fmla="*/ 5 h 6"/>
                <a:gd name="T104" fmla="*/ 0 w 3"/>
                <a:gd name="T105" fmla="*/ 6 h 6"/>
                <a:gd name="T106" fmla="*/ 1 w 3"/>
                <a:gd name="T10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 h="6">
                  <a:moveTo>
                    <a:pt x="1" y="6"/>
                  </a:moveTo>
                  <a:lnTo>
                    <a:pt x="2" y="6"/>
                  </a:lnTo>
                  <a:lnTo>
                    <a:pt x="2" y="6"/>
                  </a:lnTo>
                  <a:lnTo>
                    <a:pt x="2" y="6"/>
                  </a:lnTo>
                  <a:lnTo>
                    <a:pt x="2" y="6"/>
                  </a:lnTo>
                  <a:lnTo>
                    <a:pt x="2" y="6"/>
                  </a:lnTo>
                  <a:lnTo>
                    <a:pt x="2" y="6"/>
                  </a:lnTo>
                  <a:lnTo>
                    <a:pt x="2" y="6"/>
                  </a:lnTo>
                  <a:lnTo>
                    <a:pt x="2" y="6"/>
                  </a:lnTo>
                  <a:lnTo>
                    <a:pt x="3" y="6"/>
                  </a:lnTo>
                  <a:lnTo>
                    <a:pt x="3" y="6"/>
                  </a:lnTo>
                  <a:lnTo>
                    <a:pt x="3" y="6"/>
                  </a:lnTo>
                  <a:lnTo>
                    <a:pt x="3" y="6"/>
                  </a:lnTo>
                  <a:lnTo>
                    <a:pt x="3" y="6"/>
                  </a:lnTo>
                  <a:lnTo>
                    <a:pt x="3" y="6"/>
                  </a:lnTo>
                  <a:lnTo>
                    <a:pt x="3" y="6"/>
                  </a:lnTo>
                  <a:lnTo>
                    <a:pt x="3" y="6"/>
                  </a:lnTo>
                  <a:lnTo>
                    <a:pt x="3" y="6"/>
                  </a:lnTo>
                  <a:lnTo>
                    <a:pt x="3" y="6"/>
                  </a:lnTo>
                  <a:lnTo>
                    <a:pt x="2" y="6"/>
                  </a:lnTo>
                  <a:lnTo>
                    <a:pt x="2" y="6"/>
                  </a:lnTo>
                  <a:lnTo>
                    <a:pt x="2" y="6"/>
                  </a:lnTo>
                  <a:lnTo>
                    <a:pt x="2" y="6"/>
                  </a:lnTo>
                  <a:lnTo>
                    <a:pt x="2" y="6"/>
                  </a:lnTo>
                  <a:lnTo>
                    <a:pt x="2" y="6"/>
                  </a:lnTo>
                  <a:lnTo>
                    <a:pt x="2" y="5"/>
                  </a:lnTo>
                  <a:lnTo>
                    <a:pt x="2" y="5"/>
                  </a:lnTo>
                  <a:lnTo>
                    <a:pt x="2" y="5"/>
                  </a:lnTo>
                  <a:lnTo>
                    <a:pt x="2"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4"/>
                  </a:lnTo>
                  <a:lnTo>
                    <a:pt x="2" y="4"/>
                  </a:lnTo>
                  <a:lnTo>
                    <a:pt x="2" y="4"/>
                  </a:lnTo>
                  <a:lnTo>
                    <a:pt x="2" y="4"/>
                  </a:lnTo>
                  <a:lnTo>
                    <a:pt x="2" y="4"/>
                  </a:lnTo>
                  <a:lnTo>
                    <a:pt x="2" y="4"/>
                  </a:lnTo>
                  <a:lnTo>
                    <a:pt x="2" y="4"/>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3" y="3"/>
                  </a:lnTo>
                  <a:lnTo>
                    <a:pt x="3" y="3"/>
                  </a:lnTo>
                  <a:lnTo>
                    <a:pt x="3" y="3"/>
                  </a:lnTo>
                  <a:lnTo>
                    <a:pt x="3" y="3"/>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2" y="2"/>
                  </a:lnTo>
                  <a:lnTo>
                    <a:pt x="2" y="2"/>
                  </a:lnTo>
                  <a:lnTo>
                    <a:pt x="2" y="2"/>
                  </a:lnTo>
                  <a:lnTo>
                    <a:pt x="2" y="2"/>
                  </a:lnTo>
                  <a:lnTo>
                    <a:pt x="2" y="2"/>
                  </a:lnTo>
                  <a:lnTo>
                    <a:pt x="3" y="2"/>
                  </a:lnTo>
                  <a:lnTo>
                    <a:pt x="3" y="2"/>
                  </a:lnTo>
                  <a:lnTo>
                    <a:pt x="3" y="2"/>
                  </a:lnTo>
                  <a:lnTo>
                    <a:pt x="3" y="2"/>
                  </a:lnTo>
                  <a:lnTo>
                    <a:pt x="3" y="2"/>
                  </a:lnTo>
                  <a:lnTo>
                    <a:pt x="3" y="1"/>
                  </a:lnTo>
                  <a:lnTo>
                    <a:pt x="3" y="1"/>
                  </a:lnTo>
                  <a:lnTo>
                    <a:pt x="3" y="1"/>
                  </a:lnTo>
                  <a:lnTo>
                    <a:pt x="3" y="1"/>
                  </a:lnTo>
                  <a:lnTo>
                    <a:pt x="3" y="1"/>
                  </a:lnTo>
                  <a:lnTo>
                    <a:pt x="3" y="1"/>
                  </a:lnTo>
                  <a:lnTo>
                    <a:pt x="3" y="1"/>
                  </a:lnTo>
                  <a:lnTo>
                    <a:pt x="3" y="1"/>
                  </a:lnTo>
                  <a:lnTo>
                    <a:pt x="3" y="1"/>
                  </a:lnTo>
                  <a:lnTo>
                    <a:pt x="3" y="1"/>
                  </a:lnTo>
                  <a:lnTo>
                    <a:pt x="2" y="1"/>
                  </a:lnTo>
                  <a:lnTo>
                    <a:pt x="2" y="1"/>
                  </a:lnTo>
                  <a:lnTo>
                    <a:pt x="2" y="1"/>
                  </a:lnTo>
                  <a:lnTo>
                    <a:pt x="3" y="1"/>
                  </a:lnTo>
                  <a:lnTo>
                    <a:pt x="3" y="1"/>
                  </a:lnTo>
                  <a:lnTo>
                    <a:pt x="3" y="1"/>
                  </a:lnTo>
                  <a:lnTo>
                    <a:pt x="3" y="1"/>
                  </a:lnTo>
                  <a:lnTo>
                    <a:pt x="3" y="1"/>
                  </a:lnTo>
                  <a:lnTo>
                    <a:pt x="3" y="1"/>
                  </a:lnTo>
                  <a:lnTo>
                    <a:pt x="2" y="1"/>
                  </a:lnTo>
                  <a:lnTo>
                    <a:pt x="2" y="1"/>
                  </a:lnTo>
                  <a:lnTo>
                    <a:pt x="2" y="1"/>
                  </a:lnTo>
                  <a:lnTo>
                    <a:pt x="2" y="0"/>
                  </a:lnTo>
                  <a:lnTo>
                    <a:pt x="2" y="1"/>
                  </a:lnTo>
                  <a:lnTo>
                    <a:pt x="2" y="0"/>
                  </a:lnTo>
                  <a:lnTo>
                    <a:pt x="2" y="1"/>
                  </a:lnTo>
                  <a:lnTo>
                    <a:pt x="2" y="1"/>
                  </a:lnTo>
                  <a:lnTo>
                    <a:pt x="3"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0"/>
                  </a:lnTo>
                  <a:lnTo>
                    <a:pt x="1" y="0"/>
                  </a:lnTo>
                  <a:lnTo>
                    <a:pt x="0" y="0"/>
                  </a:lnTo>
                  <a:lnTo>
                    <a:pt x="0" y="0"/>
                  </a:lnTo>
                  <a:lnTo>
                    <a:pt x="0" y="0"/>
                  </a:lnTo>
                  <a:lnTo>
                    <a:pt x="1" y="1"/>
                  </a:lnTo>
                  <a:lnTo>
                    <a:pt x="1" y="1"/>
                  </a:lnTo>
                  <a:lnTo>
                    <a:pt x="1" y="1"/>
                  </a:lnTo>
                  <a:lnTo>
                    <a:pt x="1" y="2"/>
                  </a:lnTo>
                  <a:lnTo>
                    <a:pt x="1" y="2"/>
                  </a:lnTo>
                  <a:lnTo>
                    <a:pt x="1"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5"/>
                  </a:lnTo>
                  <a:lnTo>
                    <a:pt x="0" y="5"/>
                  </a:lnTo>
                  <a:lnTo>
                    <a:pt x="0" y="5"/>
                  </a:lnTo>
                  <a:lnTo>
                    <a:pt x="0" y="5"/>
                  </a:lnTo>
                  <a:lnTo>
                    <a:pt x="0" y="5"/>
                  </a:lnTo>
                  <a:lnTo>
                    <a:pt x="0" y="6"/>
                  </a:lnTo>
                  <a:lnTo>
                    <a:pt x="0" y="6"/>
                  </a:lnTo>
                  <a:lnTo>
                    <a:pt x="0" y="6"/>
                  </a:lnTo>
                  <a:lnTo>
                    <a:pt x="0" y="6"/>
                  </a:lnTo>
                  <a:lnTo>
                    <a:pt x="1"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71" name="Freeform 1562"/>
            <p:cNvSpPr>
              <a:spLocks/>
            </p:cNvSpPr>
            <p:nvPr/>
          </p:nvSpPr>
          <p:spPr bwMode="auto">
            <a:xfrm>
              <a:off x="4973637" y="7732713"/>
              <a:ext cx="4762" cy="3175"/>
            </a:xfrm>
            <a:custGeom>
              <a:avLst/>
              <a:gdLst>
                <a:gd name="T0" fmla="*/ 0 w 3"/>
                <a:gd name="T1" fmla="*/ 1 h 2"/>
                <a:gd name="T2" fmla="*/ 1 w 3"/>
                <a:gd name="T3" fmla="*/ 1 h 2"/>
                <a:gd name="T4" fmla="*/ 1 w 3"/>
                <a:gd name="T5" fmla="*/ 2 h 2"/>
                <a:gd name="T6" fmla="*/ 1 w 3"/>
                <a:gd name="T7" fmla="*/ 2 h 2"/>
                <a:gd name="T8" fmla="*/ 1 w 3"/>
                <a:gd name="T9" fmla="*/ 2 h 2"/>
                <a:gd name="T10" fmla="*/ 2 w 3"/>
                <a:gd name="T11" fmla="*/ 2 h 2"/>
                <a:gd name="T12" fmla="*/ 2 w 3"/>
                <a:gd name="T13" fmla="*/ 2 h 2"/>
                <a:gd name="T14" fmla="*/ 2 w 3"/>
                <a:gd name="T15" fmla="*/ 2 h 2"/>
                <a:gd name="T16" fmla="*/ 1 w 3"/>
                <a:gd name="T17" fmla="*/ 1 h 2"/>
                <a:gd name="T18" fmla="*/ 1 w 3"/>
                <a:gd name="T19" fmla="*/ 1 h 2"/>
                <a:gd name="T20" fmla="*/ 2 w 3"/>
                <a:gd name="T21" fmla="*/ 2 h 2"/>
                <a:gd name="T22" fmla="*/ 2 w 3"/>
                <a:gd name="T23" fmla="*/ 2 h 2"/>
                <a:gd name="T24" fmla="*/ 2 w 3"/>
                <a:gd name="T25" fmla="*/ 2 h 2"/>
                <a:gd name="T26" fmla="*/ 2 w 3"/>
                <a:gd name="T27" fmla="*/ 2 h 2"/>
                <a:gd name="T28" fmla="*/ 2 w 3"/>
                <a:gd name="T29" fmla="*/ 1 h 2"/>
                <a:gd name="T30" fmla="*/ 3 w 3"/>
                <a:gd name="T31" fmla="*/ 1 h 2"/>
                <a:gd name="T32" fmla="*/ 2 w 3"/>
                <a:gd name="T33" fmla="*/ 1 h 2"/>
                <a:gd name="T34" fmla="*/ 2 w 3"/>
                <a:gd name="T35" fmla="*/ 1 h 2"/>
                <a:gd name="T36" fmla="*/ 2 w 3"/>
                <a:gd name="T37" fmla="*/ 1 h 2"/>
                <a:gd name="T38" fmla="*/ 2 w 3"/>
                <a:gd name="T39" fmla="*/ 1 h 2"/>
                <a:gd name="T40" fmla="*/ 2 w 3"/>
                <a:gd name="T41" fmla="*/ 1 h 2"/>
                <a:gd name="T42" fmla="*/ 2 w 3"/>
                <a:gd name="T43" fmla="*/ 1 h 2"/>
                <a:gd name="T44" fmla="*/ 2 w 3"/>
                <a:gd name="T45" fmla="*/ 1 h 2"/>
                <a:gd name="T46" fmla="*/ 2 w 3"/>
                <a:gd name="T47" fmla="*/ 1 h 2"/>
                <a:gd name="T48" fmla="*/ 2 w 3"/>
                <a:gd name="T49" fmla="*/ 1 h 2"/>
                <a:gd name="T50" fmla="*/ 2 w 3"/>
                <a:gd name="T51" fmla="*/ 1 h 2"/>
                <a:gd name="T52" fmla="*/ 2 w 3"/>
                <a:gd name="T53" fmla="*/ 1 h 2"/>
                <a:gd name="T54" fmla="*/ 2 w 3"/>
                <a:gd name="T55" fmla="*/ 1 h 2"/>
                <a:gd name="T56" fmla="*/ 2 w 3"/>
                <a:gd name="T57" fmla="*/ 1 h 2"/>
                <a:gd name="T58" fmla="*/ 2 w 3"/>
                <a:gd name="T59" fmla="*/ 1 h 2"/>
                <a:gd name="T60" fmla="*/ 2 w 3"/>
                <a:gd name="T61" fmla="*/ 1 h 2"/>
                <a:gd name="T62" fmla="*/ 2 w 3"/>
                <a:gd name="T63" fmla="*/ 1 h 2"/>
                <a:gd name="T64" fmla="*/ 2 w 3"/>
                <a:gd name="T65" fmla="*/ 1 h 2"/>
                <a:gd name="T66" fmla="*/ 2 w 3"/>
                <a:gd name="T67" fmla="*/ 1 h 2"/>
                <a:gd name="T68" fmla="*/ 2 w 3"/>
                <a:gd name="T69" fmla="*/ 1 h 2"/>
                <a:gd name="T70" fmla="*/ 2 w 3"/>
                <a:gd name="T71" fmla="*/ 1 h 2"/>
                <a:gd name="T72" fmla="*/ 2 w 3"/>
                <a:gd name="T73" fmla="*/ 1 h 2"/>
                <a:gd name="T74" fmla="*/ 2 w 3"/>
                <a:gd name="T75" fmla="*/ 1 h 2"/>
                <a:gd name="T76" fmla="*/ 2 w 3"/>
                <a:gd name="T77" fmla="*/ 1 h 2"/>
                <a:gd name="T78" fmla="*/ 2 w 3"/>
                <a:gd name="T79" fmla="*/ 1 h 2"/>
                <a:gd name="T80" fmla="*/ 2 w 3"/>
                <a:gd name="T81" fmla="*/ 1 h 2"/>
                <a:gd name="T82" fmla="*/ 2 w 3"/>
                <a:gd name="T83" fmla="*/ 1 h 2"/>
                <a:gd name="T84" fmla="*/ 1 w 3"/>
                <a:gd name="T85" fmla="*/ 1 h 2"/>
                <a:gd name="T86" fmla="*/ 1 w 3"/>
                <a:gd name="T87" fmla="*/ 1 h 2"/>
                <a:gd name="T88" fmla="*/ 1 w 3"/>
                <a:gd name="T89" fmla="*/ 1 h 2"/>
                <a:gd name="T90" fmla="*/ 1 w 3"/>
                <a:gd name="T91" fmla="*/ 1 h 2"/>
                <a:gd name="T92" fmla="*/ 1 w 3"/>
                <a:gd name="T93" fmla="*/ 0 h 2"/>
                <a:gd name="T94" fmla="*/ 0 w 3"/>
                <a:gd name="T95" fmla="*/ 1 h 2"/>
                <a:gd name="T96" fmla="*/ 0 w 3"/>
                <a:gd name="T97" fmla="*/ 1 h 2"/>
                <a:gd name="T98" fmla="*/ 0 w 3"/>
                <a:gd name="T99" fmla="*/ 1 h 2"/>
                <a:gd name="T100" fmla="*/ 0 w 3"/>
                <a:gd name="T101" fmla="*/ 1 h 2"/>
                <a:gd name="T102" fmla="*/ 0 w 3"/>
                <a:gd name="T103" fmla="*/ 1 h 2"/>
                <a:gd name="T104" fmla="*/ 0 w 3"/>
                <a:gd name="T105" fmla="*/ 1 h 2"/>
                <a:gd name="T106" fmla="*/ 0 w 3"/>
                <a:gd name="T107" fmla="*/ 1 h 2"/>
                <a:gd name="T108" fmla="*/ 0 w 3"/>
                <a:gd name="T10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 h="2">
                  <a:moveTo>
                    <a:pt x="0" y="1"/>
                  </a:moveTo>
                  <a:lnTo>
                    <a:pt x="0" y="1"/>
                  </a:lnTo>
                  <a:lnTo>
                    <a:pt x="1" y="1"/>
                  </a:lnTo>
                  <a:lnTo>
                    <a:pt x="1" y="1"/>
                  </a:lnTo>
                  <a:lnTo>
                    <a:pt x="1" y="2"/>
                  </a:lnTo>
                  <a:lnTo>
                    <a:pt x="1" y="2"/>
                  </a:lnTo>
                  <a:lnTo>
                    <a:pt x="1" y="2"/>
                  </a:lnTo>
                  <a:lnTo>
                    <a:pt x="1" y="2"/>
                  </a:lnTo>
                  <a:lnTo>
                    <a:pt x="1" y="2"/>
                  </a:lnTo>
                  <a:lnTo>
                    <a:pt x="1" y="2"/>
                  </a:lnTo>
                  <a:lnTo>
                    <a:pt x="2" y="2"/>
                  </a:lnTo>
                  <a:lnTo>
                    <a:pt x="2" y="2"/>
                  </a:lnTo>
                  <a:lnTo>
                    <a:pt x="2" y="2"/>
                  </a:lnTo>
                  <a:lnTo>
                    <a:pt x="2" y="2"/>
                  </a:lnTo>
                  <a:lnTo>
                    <a:pt x="2" y="2"/>
                  </a:lnTo>
                  <a:lnTo>
                    <a:pt x="2" y="2"/>
                  </a:lnTo>
                  <a:lnTo>
                    <a:pt x="1" y="2"/>
                  </a:lnTo>
                  <a:lnTo>
                    <a:pt x="1" y="1"/>
                  </a:lnTo>
                  <a:lnTo>
                    <a:pt x="1" y="1"/>
                  </a:lnTo>
                  <a:lnTo>
                    <a:pt x="1" y="1"/>
                  </a:lnTo>
                  <a:lnTo>
                    <a:pt x="1" y="2"/>
                  </a:lnTo>
                  <a:lnTo>
                    <a:pt x="2" y="2"/>
                  </a:lnTo>
                  <a:lnTo>
                    <a:pt x="2" y="2"/>
                  </a:lnTo>
                  <a:lnTo>
                    <a:pt x="2" y="2"/>
                  </a:lnTo>
                  <a:lnTo>
                    <a:pt x="2" y="2"/>
                  </a:lnTo>
                  <a:lnTo>
                    <a:pt x="2" y="2"/>
                  </a:lnTo>
                  <a:lnTo>
                    <a:pt x="2" y="2"/>
                  </a:lnTo>
                  <a:lnTo>
                    <a:pt x="2" y="2"/>
                  </a:lnTo>
                  <a:lnTo>
                    <a:pt x="3" y="2"/>
                  </a:lnTo>
                  <a:lnTo>
                    <a:pt x="2" y="1"/>
                  </a:lnTo>
                  <a:lnTo>
                    <a:pt x="3" y="1"/>
                  </a:lnTo>
                  <a:lnTo>
                    <a:pt x="3"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1" y="1"/>
                  </a:lnTo>
                  <a:lnTo>
                    <a:pt x="1" y="1"/>
                  </a:lnTo>
                  <a:lnTo>
                    <a:pt x="1" y="1"/>
                  </a:lnTo>
                  <a:lnTo>
                    <a:pt x="1" y="1"/>
                  </a:lnTo>
                  <a:lnTo>
                    <a:pt x="1" y="1"/>
                  </a:lnTo>
                  <a:lnTo>
                    <a:pt x="1" y="1"/>
                  </a:lnTo>
                  <a:lnTo>
                    <a:pt x="1" y="1"/>
                  </a:lnTo>
                  <a:lnTo>
                    <a:pt x="1" y="1"/>
                  </a:lnTo>
                  <a:lnTo>
                    <a:pt x="1" y="0"/>
                  </a:lnTo>
                  <a:lnTo>
                    <a:pt x="1" y="0"/>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72" name="Freeform 1563"/>
            <p:cNvSpPr>
              <a:spLocks/>
            </p:cNvSpPr>
            <p:nvPr/>
          </p:nvSpPr>
          <p:spPr bwMode="auto">
            <a:xfrm>
              <a:off x="4978400" y="7732713"/>
              <a:ext cx="0" cy="1588"/>
            </a:xfrm>
            <a:custGeom>
              <a:avLst/>
              <a:gdLst>
                <a:gd name="T0" fmla="*/ 0 h 1"/>
                <a:gd name="T1" fmla="*/ 0 h 1"/>
                <a:gd name="T2" fmla="*/ 0 h 1"/>
                <a:gd name="T3" fmla="*/ 1 h 1"/>
                <a:gd name="T4" fmla="*/ 1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 name="T21" fmla="*/ 1 h 1"/>
                <a:gd name="T22" fmla="*/ 1 h 1"/>
                <a:gd name="T23" fmla="*/ 1 h 1"/>
                <a:gd name="T2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Lst>
              <a:rect l="0" t="0" r="r" b="b"/>
              <a:pathLst>
                <a:path h="1">
                  <a:moveTo>
                    <a:pt x="0" y="0"/>
                  </a:move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73" name="Freeform 1564"/>
            <p:cNvSpPr>
              <a:spLocks/>
            </p:cNvSpPr>
            <p:nvPr/>
          </p:nvSpPr>
          <p:spPr bwMode="auto">
            <a:xfrm>
              <a:off x="4978400" y="7724775"/>
              <a:ext cx="0" cy="1588"/>
            </a:xfrm>
            <a:custGeom>
              <a:avLst/>
              <a:gdLst>
                <a:gd name="T0" fmla="*/ 1 h 1"/>
                <a:gd name="T1" fmla="*/ 1 h 1"/>
                <a:gd name="T2" fmla="*/ 1 h 1"/>
                <a:gd name="T3" fmla="*/ 1 h 1"/>
                <a:gd name="T4" fmla="*/ 1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 name="T21" fmla="*/ 0 h 1"/>
                <a:gd name="T22" fmla="*/ 0 h 1"/>
                <a:gd name="T23" fmla="*/ 0 h 1"/>
                <a:gd name="T24" fmla="*/ 0 h 1"/>
                <a:gd name="T25" fmla="*/ 1 h 1"/>
                <a:gd name="T26"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Lst>
              <a:rect l="0" t="0" r="r" b="b"/>
              <a:pathLst>
                <a:path h="1">
                  <a:moveTo>
                    <a:pt x="0" y="1"/>
                  </a:move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74" name="Freeform 1565"/>
            <p:cNvSpPr>
              <a:spLocks/>
            </p:cNvSpPr>
            <p:nvPr/>
          </p:nvSpPr>
          <p:spPr bwMode="auto">
            <a:xfrm>
              <a:off x="4979987" y="7720013"/>
              <a:ext cx="1587" cy="1588"/>
            </a:xfrm>
            <a:custGeom>
              <a:avLst/>
              <a:gdLst>
                <a:gd name="T0" fmla="*/ 0 w 1"/>
                <a:gd name="T1" fmla="*/ 1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0 h 1"/>
                <a:gd name="T38" fmla="*/ 1 w 1"/>
                <a:gd name="T39" fmla="*/ 0 h 1"/>
                <a:gd name="T40" fmla="*/ 1 w 1"/>
                <a:gd name="T41" fmla="*/ 0 h 1"/>
                <a:gd name="T42" fmla="*/ 1 w 1"/>
                <a:gd name="T43" fmla="*/ 0 h 1"/>
                <a:gd name="T44" fmla="*/ 0 w 1"/>
                <a:gd name="T45" fmla="*/ 0 h 1"/>
                <a:gd name="T46" fmla="*/ 0 w 1"/>
                <a:gd name="T47" fmla="*/ 0 h 1"/>
                <a:gd name="T48" fmla="*/ 0 w 1"/>
                <a:gd name="T49" fmla="*/ 1 h 1"/>
                <a:gd name="T50" fmla="*/ 0 w 1"/>
                <a:gd name="T51" fmla="*/ 1 h 1"/>
                <a:gd name="T52" fmla="*/ 0 w 1"/>
                <a:gd name="T5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1">
                  <a:moveTo>
                    <a:pt x="0" y="1"/>
                  </a:moveTo>
                  <a:lnTo>
                    <a:pt x="0" y="1"/>
                  </a:lnTo>
                  <a:lnTo>
                    <a:pt x="0"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75" name="Rectangle 1566"/>
            <p:cNvSpPr>
              <a:spLocks noChangeArrowheads="1"/>
            </p:cNvSpPr>
            <p:nvPr/>
          </p:nvSpPr>
          <p:spPr bwMode="auto">
            <a:xfrm>
              <a:off x="4999037" y="773906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76" name="Freeform 1567"/>
            <p:cNvSpPr>
              <a:spLocks/>
            </p:cNvSpPr>
            <p:nvPr/>
          </p:nvSpPr>
          <p:spPr bwMode="auto">
            <a:xfrm>
              <a:off x="4986337" y="7721600"/>
              <a:ext cx="1587" cy="1588"/>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0 h 1"/>
                <a:gd name="T52" fmla="*/ 0 w 1"/>
                <a:gd name="T53" fmla="*/ 0 h 1"/>
                <a:gd name="T54" fmla="*/ 0 w 1"/>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1">
                  <a:moveTo>
                    <a:pt x="0" y="0"/>
                  </a:move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77" name="Freeform 1568"/>
            <p:cNvSpPr>
              <a:spLocks/>
            </p:cNvSpPr>
            <p:nvPr/>
          </p:nvSpPr>
          <p:spPr bwMode="auto">
            <a:xfrm>
              <a:off x="4983162" y="7708900"/>
              <a:ext cx="3175" cy="3175"/>
            </a:xfrm>
            <a:custGeom>
              <a:avLst/>
              <a:gdLst>
                <a:gd name="T0" fmla="*/ 1 w 2"/>
                <a:gd name="T1" fmla="*/ 2 h 2"/>
                <a:gd name="T2" fmla="*/ 0 w 2"/>
                <a:gd name="T3" fmla="*/ 2 h 2"/>
                <a:gd name="T4" fmla="*/ 0 w 2"/>
                <a:gd name="T5" fmla="*/ 2 h 2"/>
                <a:gd name="T6" fmla="*/ 1 w 2"/>
                <a:gd name="T7" fmla="*/ 2 h 2"/>
                <a:gd name="T8" fmla="*/ 1 w 2"/>
                <a:gd name="T9" fmla="*/ 2 h 2"/>
                <a:gd name="T10" fmla="*/ 1 w 2"/>
                <a:gd name="T11" fmla="*/ 1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1 h 2"/>
                <a:gd name="T26" fmla="*/ 1 w 2"/>
                <a:gd name="T27" fmla="*/ 1 h 2"/>
                <a:gd name="T28" fmla="*/ 1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0 h 2"/>
                <a:gd name="T46" fmla="*/ 0 w 2"/>
                <a:gd name="T47" fmla="*/ 1 h 2"/>
                <a:gd name="T48" fmla="*/ 1 w 2"/>
                <a:gd name="T49" fmla="*/ 0 h 2"/>
                <a:gd name="T50" fmla="*/ 1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1 w 2"/>
                <a:gd name="T65" fmla="*/ 1 h 2"/>
                <a:gd name="T66" fmla="*/ 1 w 2"/>
                <a:gd name="T67" fmla="*/ 1 h 2"/>
                <a:gd name="T68" fmla="*/ 1 w 2"/>
                <a:gd name="T69" fmla="*/ 1 h 2"/>
                <a:gd name="T70" fmla="*/ 1 w 2"/>
                <a:gd name="T71" fmla="*/ 1 h 2"/>
                <a:gd name="T72" fmla="*/ 1 w 2"/>
                <a:gd name="T73" fmla="*/ 1 h 2"/>
                <a:gd name="T74" fmla="*/ 1 w 2"/>
                <a:gd name="T75" fmla="*/ 1 h 2"/>
                <a:gd name="T76" fmla="*/ 1 w 2"/>
                <a:gd name="T77" fmla="*/ 1 h 2"/>
                <a:gd name="T78" fmla="*/ 1 w 2"/>
                <a:gd name="T79" fmla="*/ 1 h 2"/>
                <a:gd name="T80" fmla="*/ 1 w 2"/>
                <a:gd name="T81" fmla="*/ 1 h 2"/>
                <a:gd name="T82" fmla="*/ 2 w 2"/>
                <a:gd name="T83" fmla="*/ 1 h 2"/>
                <a:gd name="T84" fmla="*/ 2 w 2"/>
                <a:gd name="T85" fmla="*/ 2 h 2"/>
                <a:gd name="T86" fmla="*/ 2 w 2"/>
                <a:gd name="T87" fmla="*/ 2 h 2"/>
                <a:gd name="T88" fmla="*/ 2 w 2"/>
                <a:gd name="T89" fmla="*/ 2 h 2"/>
                <a:gd name="T90" fmla="*/ 2 w 2"/>
                <a:gd name="T91" fmla="*/ 2 h 2"/>
                <a:gd name="T92" fmla="*/ 2 w 2"/>
                <a:gd name="T93" fmla="*/ 2 h 2"/>
                <a:gd name="T94" fmla="*/ 2 w 2"/>
                <a:gd name="T95" fmla="*/ 2 h 2"/>
                <a:gd name="T96" fmla="*/ 2 w 2"/>
                <a:gd name="T97" fmla="*/ 2 h 2"/>
                <a:gd name="T98" fmla="*/ 2 w 2"/>
                <a:gd name="T99" fmla="*/ 2 h 2"/>
                <a:gd name="T100" fmla="*/ 1 w 2"/>
                <a:gd name="T101" fmla="*/ 2 h 2"/>
                <a:gd name="T102" fmla="*/ 1 w 2"/>
                <a:gd name="T103" fmla="*/ 2 h 2"/>
                <a:gd name="T104" fmla="*/ 1 w 2"/>
                <a:gd name="T105" fmla="*/ 2 h 2"/>
                <a:gd name="T106" fmla="*/ 1 w 2"/>
                <a:gd name="T107" fmla="*/ 2 h 2"/>
                <a:gd name="T108" fmla="*/ 1 w 2"/>
                <a:gd name="T109" fmla="*/ 2 h 2"/>
                <a:gd name="T110" fmla="*/ 1 w 2"/>
                <a:gd name="T111" fmla="*/ 2 h 2"/>
                <a:gd name="T112" fmla="*/ 1 w 2"/>
                <a:gd name="T113" fmla="*/ 2 h 2"/>
                <a:gd name="T114" fmla="*/ 1 w 2"/>
                <a:gd name="T11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 h="2">
                  <a:moveTo>
                    <a:pt x="1" y="2"/>
                  </a:moveTo>
                  <a:lnTo>
                    <a:pt x="0" y="2"/>
                  </a:lnTo>
                  <a:lnTo>
                    <a:pt x="0" y="2"/>
                  </a:lnTo>
                  <a:lnTo>
                    <a:pt x="1" y="2"/>
                  </a:lnTo>
                  <a:lnTo>
                    <a:pt x="1" y="2"/>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0"/>
                  </a:lnTo>
                  <a:lnTo>
                    <a:pt x="0" y="1"/>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78" name="Freeform 1569"/>
            <p:cNvSpPr>
              <a:spLocks/>
            </p:cNvSpPr>
            <p:nvPr/>
          </p:nvSpPr>
          <p:spPr bwMode="auto">
            <a:xfrm>
              <a:off x="4972050" y="7726363"/>
              <a:ext cx="7937" cy="6350"/>
            </a:xfrm>
            <a:custGeom>
              <a:avLst/>
              <a:gdLst>
                <a:gd name="T0" fmla="*/ 2 w 7"/>
                <a:gd name="T1" fmla="*/ 3 h 5"/>
                <a:gd name="T2" fmla="*/ 2 w 7"/>
                <a:gd name="T3" fmla="*/ 4 h 5"/>
                <a:gd name="T4" fmla="*/ 3 w 7"/>
                <a:gd name="T5" fmla="*/ 4 h 5"/>
                <a:gd name="T6" fmla="*/ 3 w 7"/>
                <a:gd name="T7" fmla="*/ 5 h 5"/>
                <a:gd name="T8" fmla="*/ 4 w 7"/>
                <a:gd name="T9" fmla="*/ 5 h 5"/>
                <a:gd name="T10" fmla="*/ 4 w 7"/>
                <a:gd name="T11" fmla="*/ 5 h 5"/>
                <a:gd name="T12" fmla="*/ 5 w 7"/>
                <a:gd name="T13" fmla="*/ 5 h 5"/>
                <a:gd name="T14" fmla="*/ 5 w 7"/>
                <a:gd name="T15" fmla="*/ 5 h 5"/>
                <a:gd name="T16" fmla="*/ 6 w 7"/>
                <a:gd name="T17" fmla="*/ 5 h 5"/>
                <a:gd name="T18" fmla="*/ 5 w 7"/>
                <a:gd name="T19" fmla="*/ 4 h 5"/>
                <a:gd name="T20" fmla="*/ 5 w 7"/>
                <a:gd name="T21" fmla="*/ 5 h 5"/>
                <a:gd name="T22" fmla="*/ 5 w 7"/>
                <a:gd name="T23" fmla="*/ 5 h 5"/>
                <a:gd name="T24" fmla="*/ 5 w 7"/>
                <a:gd name="T25" fmla="*/ 4 h 5"/>
                <a:gd name="T26" fmla="*/ 4 w 7"/>
                <a:gd name="T27" fmla="*/ 4 h 5"/>
                <a:gd name="T28" fmla="*/ 4 w 7"/>
                <a:gd name="T29" fmla="*/ 4 h 5"/>
                <a:gd name="T30" fmla="*/ 4 w 7"/>
                <a:gd name="T31" fmla="*/ 5 h 5"/>
                <a:gd name="T32" fmla="*/ 4 w 7"/>
                <a:gd name="T33" fmla="*/ 4 h 5"/>
                <a:gd name="T34" fmla="*/ 3 w 7"/>
                <a:gd name="T35" fmla="*/ 4 h 5"/>
                <a:gd name="T36" fmla="*/ 4 w 7"/>
                <a:gd name="T37" fmla="*/ 4 h 5"/>
                <a:gd name="T38" fmla="*/ 4 w 7"/>
                <a:gd name="T39" fmla="*/ 4 h 5"/>
                <a:gd name="T40" fmla="*/ 4 w 7"/>
                <a:gd name="T41" fmla="*/ 4 h 5"/>
                <a:gd name="T42" fmla="*/ 5 w 7"/>
                <a:gd name="T43" fmla="*/ 4 h 5"/>
                <a:gd name="T44" fmla="*/ 6 w 7"/>
                <a:gd name="T45" fmla="*/ 4 h 5"/>
                <a:gd name="T46" fmla="*/ 6 w 7"/>
                <a:gd name="T47" fmla="*/ 3 h 5"/>
                <a:gd name="T48" fmla="*/ 6 w 7"/>
                <a:gd name="T49" fmla="*/ 3 h 5"/>
                <a:gd name="T50" fmla="*/ 5 w 7"/>
                <a:gd name="T51" fmla="*/ 3 h 5"/>
                <a:gd name="T52" fmla="*/ 5 w 7"/>
                <a:gd name="T53" fmla="*/ 3 h 5"/>
                <a:gd name="T54" fmla="*/ 6 w 7"/>
                <a:gd name="T55" fmla="*/ 3 h 5"/>
                <a:gd name="T56" fmla="*/ 5 w 7"/>
                <a:gd name="T57" fmla="*/ 2 h 5"/>
                <a:gd name="T58" fmla="*/ 5 w 7"/>
                <a:gd name="T59" fmla="*/ 2 h 5"/>
                <a:gd name="T60" fmla="*/ 5 w 7"/>
                <a:gd name="T61" fmla="*/ 2 h 5"/>
                <a:gd name="T62" fmla="*/ 6 w 7"/>
                <a:gd name="T63" fmla="*/ 2 h 5"/>
                <a:gd name="T64" fmla="*/ 6 w 7"/>
                <a:gd name="T65" fmla="*/ 3 h 5"/>
                <a:gd name="T66" fmla="*/ 7 w 7"/>
                <a:gd name="T67" fmla="*/ 2 h 5"/>
                <a:gd name="T68" fmla="*/ 6 w 7"/>
                <a:gd name="T69" fmla="*/ 2 h 5"/>
                <a:gd name="T70" fmla="*/ 6 w 7"/>
                <a:gd name="T71" fmla="*/ 2 h 5"/>
                <a:gd name="T72" fmla="*/ 5 w 7"/>
                <a:gd name="T73" fmla="*/ 2 h 5"/>
                <a:gd name="T74" fmla="*/ 6 w 7"/>
                <a:gd name="T75" fmla="*/ 1 h 5"/>
                <a:gd name="T76" fmla="*/ 6 w 7"/>
                <a:gd name="T77" fmla="*/ 1 h 5"/>
                <a:gd name="T78" fmla="*/ 5 w 7"/>
                <a:gd name="T79" fmla="*/ 1 h 5"/>
                <a:gd name="T80" fmla="*/ 4 w 7"/>
                <a:gd name="T81" fmla="*/ 1 h 5"/>
                <a:gd name="T82" fmla="*/ 4 w 7"/>
                <a:gd name="T83" fmla="*/ 1 h 5"/>
                <a:gd name="T84" fmla="*/ 4 w 7"/>
                <a:gd name="T85" fmla="*/ 2 h 5"/>
                <a:gd name="T86" fmla="*/ 4 w 7"/>
                <a:gd name="T87" fmla="*/ 1 h 5"/>
                <a:gd name="T88" fmla="*/ 3 w 7"/>
                <a:gd name="T89" fmla="*/ 1 h 5"/>
                <a:gd name="T90" fmla="*/ 3 w 7"/>
                <a:gd name="T91" fmla="*/ 1 h 5"/>
                <a:gd name="T92" fmla="*/ 3 w 7"/>
                <a:gd name="T93" fmla="*/ 1 h 5"/>
                <a:gd name="T94" fmla="*/ 3 w 7"/>
                <a:gd name="T95" fmla="*/ 1 h 5"/>
                <a:gd name="T96" fmla="*/ 2 w 7"/>
                <a:gd name="T97" fmla="*/ 2 h 5"/>
                <a:gd name="T98" fmla="*/ 2 w 7"/>
                <a:gd name="T99" fmla="*/ 1 h 5"/>
                <a:gd name="T100" fmla="*/ 1 w 7"/>
                <a:gd name="T101" fmla="*/ 1 h 5"/>
                <a:gd name="T102" fmla="*/ 1 w 7"/>
                <a:gd name="T103" fmla="*/ 2 h 5"/>
                <a:gd name="T104" fmla="*/ 0 w 7"/>
                <a:gd name="T105" fmla="*/ 2 h 5"/>
                <a:gd name="T106" fmla="*/ 1 w 7"/>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 h="5">
                  <a:moveTo>
                    <a:pt x="1" y="3"/>
                  </a:moveTo>
                  <a:cubicBezTo>
                    <a:pt x="1" y="3"/>
                    <a:pt x="1" y="3"/>
                    <a:pt x="1" y="3"/>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3" y="1"/>
                    <a:pt x="3" y="1"/>
                    <a:pt x="3" y="1"/>
                  </a:cubicBezTo>
                  <a:cubicBezTo>
                    <a:pt x="3" y="1"/>
                    <a:pt x="3" y="1"/>
                    <a:pt x="3" y="1"/>
                  </a:cubicBezTo>
                  <a:cubicBezTo>
                    <a:pt x="4" y="1"/>
                    <a:pt x="4" y="1"/>
                    <a:pt x="4" y="1"/>
                  </a:cubicBezTo>
                  <a:cubicBezTo>
                    <a:pt x="4" y="0"/>
                    <a:pt x="4" y="0"/>
                    <a:pt x="4"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79" name="Freeform 1570"/>
            <p:cNvSpPr>
              <a:spLocks/>
            </p:cNvSpPr>
            <p:nvPr/>
          </p:nvSpPr>
          <p:spPr bwMode="auto">
            <a:xfrm>
              <a:off x="4978400" y="7702550"/>
              <a:ext cx="17462" cy="23813"/>
            </a:xfrm>
            <a:custGeom>
              <a:avLst/>
              <a:gdLst>
                <a:gd name="T0" fmla="*/ 2 w 14"/>
                <a:gd name="T1" fmla="*/ 8 h 20"/>
                <a:gd name="T2" fmla="*/ 2 w 14"/>
                <a:gd name="T3" fmla="*/ 8 h 20"/>
                <a:gd name="T4" fmla="*/ 1 w 14"/>
                <a:gd name="T5" fmla="*/ 9 h 20"/>
                <a:gd name="T6" fmla="*/ 1 w 14"/>
                <a:gd name="T7" fmla="*/ 11 h 20"/>
                <a:gd name="T8" fmla="*/ 2 w 14"/>
                <a:gd name="T9" fmla="*/ 12 h 20"/>
                <a:gd name="T10" fmla="*/ 3 w 14"/>
                <a:gd name="T11" fmla="*/ 12 h 20"/>
                <a:gd name="T12" fmla="*/ 1 w 14"/>
                <a:gd name="T13" fmla="*/ 13 h 20"/>
                <a:gd name="T14" fmla="*/ 1 w 14"/>
                <a:gd name="T15" fmla="*/ 14 h 20"/>
                <a:gd name="T16" fmla="*/ 3 w 14"/>
                <a:gd name="T17" fmla="*/ 14 h 20"/>
                <a:gd name="T18" fmla="*/ 4 w 14"/>
                <a:gd name="T19" fmla="*/ 15 h 20"/>
                <a:gd name="T20" fmla="*/ 3 w 14"/>
                <a:gd name="T21" fmla="*/ 15 h 20"/>
                <a:gd name="T22" fmla="*/ 3 w 14"/>
                <a:gd name="T23" fmla="*/ 16 h 20"/>
                <a:gd name="T24" fmla="*/ 1 w 14"/>
                <a:gd name="T25" fmla="*/ 17 h 20"/>
                <a:gd name="T26" fmla="*/ 2 w 14"/>
                <a:gd name="T27" fmla="*/ 19 h 20"/>
                <a:gd name="T28" fmla="*/ 3 w 14"/>
                <a:gd name="T29" fmla="*/ 19 h 20"/>
                <a:gd name="T30" fmla="*/ 4 w 14"/>
                <a:gd name="T31" fmla="*/ 18 h 20"/>
                <a:gd name="T32" fmla="*/ 4 w 14"/>
                <a:gd name="T33" fmla="*/ 18 h 20"/>
                <a:gd name="T34" fmla="*/ 5 w 14"/>
                <a:gd name="T35" fmla="*/ 17 h 20"/>
                <a:gd name="T36" fmla="*/ 5 w 14"/>
                <a:gd name="T37" fmla="*/ 17 h 20"/>
                <a:gd name="T38" fmla="*/ 5 w 14"/>
                <a:gd name="T39" fmla="*/ 16 h 20"/>
                <a:gd name="T40" fmla="*/ 6 w 14"/>
                <a:gd name="T41" fmla="*/ 15 h 20"/>
                <a:gd name="T42" fmla="*/ 6 w 14"/>
                <a:gd name="T43" fmla="*/ 14 h 20"/>
                <a:gd name="T44" fmla="*/ 7 w 14"/>
                <a:gd name="T45" fmla="*/ 12 h 20"/>
                <a:gd name="T46" fmla="*/ 7 w 14"/>
                <a:gd name="T47" fmla="*/ 12 h 20"/>
                <a:gd name="T48" fmla="*/ 7 w 14"/>
                <a:gd name="T49" fmla="*/ 15 h 20"/>
                <a:gd name="T50" fmla="*/ 7 w 14"/>
                <a:gd name="T51" fmla="*/ 14 h 20"/>
                <a:gd name="T52" fmla="*/ 8 w 14"/>
                <a:gd name="T53" fmla="*/ 15 h 20"/>
                <a:gd name="T54" fmla="*/ 9 w 14"/>
                <a:gd name="T55" fmla="*/ 15 h 20"/>
                <a:gd name="T56" fmla="*/ 9 w 14"/>
                <a:gd name="T57" fmla="*/ 13 h 20"/>
                <a:gd name="T58" fmla="*/ 9 w 14"/>
                <a:gd name="T59" fmla="*/ 13 h 20"/>
                <a:gd name="T60" fmla="*/ 11 w 14"/>
                <a:gd name="T61" fmla="*/ 13 h 20"/>
                <a:gd name="T62" fmla="*/ 11 w 14"/>
                <a:gd name="T63" fmla="*/ 12 h 20"/>
                <a:gd name="T64" fmla="*/ 11 w 14"/>
                <a:gd name="T65" fmla="*/ 11 h 20"/>
                <a:gd name="T66" fmla="*/ 10 w 14"/>
                <a:gd name="T67" fmla="*/ 11 h 20"/>
                <a:gd name="T68" fmla="*/ 7 w 14"/>
                <a:gd name="T69" fmla="*/ 11 h 20"/>
                <a:gd name="T70" fmla="*/ 10 w 14"/>
                <a:gd name="T71" fmla="*/ 10 h 20"/>
                <a:gd name="T72" fmla="*/ 11 w 14"/>
                <a:gd name="T73" fmla="*/ 10 h 20"/>
                <a:gd name="T74" fmla="*/ 10 w 14"/>
                <a:gd name="T75" fmla="*/ 10 h 20"/>
                <a:gd name="T76" fmla="*/ 11 w 14"/>
                <a:gd name="T77" fmla="*/ 9 h 20"/>
                <a:gd name="T78" fmla="*/ 12 w 14"/>
                <a:gd name="T79" fmla="*/ 9 h 20"/>
                <a:gd name="T80" fmla="*/ 13 w 14"/>
                <a:gd name="T81" fmla="*/ 9 h 20"/>
                <a:gd name="T82" fmla="*/ 14 w 14"/>
                <a:gd name="T83" fmla="*/ 8 h 20"/>
                <a:gd name="T84" fmla="*/ 13 w 14"/>
                <a:gd name="T85" fmla="*/ 8 h 20"/>
                <a:gd name="T86" fmla="*/ 12 w 14"/>
                <a:gd name="T87" fmla="*/ 8 h 20"/>
                <a:gd name="T88" fmla="*/ 13 w 14"/>
                <a:gd name="T89" fmla="*/ 6 h 20"/>
                <a:gd name="T90" fmla="*/ 14 w 14"/>
                <a:gd name="T91" fmla="*/ 5 h 20"/>
                <a:gd name="T92" fmla="*/ 14 w 14"/>
                <a:gd name="T93" fmla="*/ 3 h 20"/>
                <a:gd name="T94" fmla="*/ 14 w 14"/>
                <a:gd name="T95" fmla="*/ 1 h 20"/>
                <a:gd name="T96" fmla="*/ 13 w 14"/>
                <a:gd name="T97" fmla="*/ 1 h 20"/>
                <a:gd name="T98" fmla="*/ 11 w 14"/>
                <a:gd name="T99" fmla="*/ 2 h 20"/>
                <a:gd name="T100" fmla="*/ 8 w 14"/>
                <a:gd name="T101" fmla="*/ 4 h 20"/>
                <a:gd name="T102" fmla="*/ 7 w 14"/>
                <a:gd name="T103" fmla="*/ 5 h 20"/>
                <a:gd name="T104" fmla="*/ 6 w 14"/>
                <a:gd name="T105" fmla="*/ 5 h 20"/>
                <a:gd name="T106" fmla="*/ 5 w 14"/>
                <a:gd name="T107" fmla="*/ 6 h 20"/>
                <a:gd name="T108" fmla="*/ 6 w 14"/>
                <a:gd name="T109" fmla="*/ 8 h 20"/>
                <a:gd name="T110" fmla="*/ 6 w 14"/>
                <a:gd name="T111" fmla="*/ 9 h 20"/>
                <a:gd name="T112" fmla="*/ 5 w 14"/>
                <a:gd name="T113" fmla="*/ 8 h 20"/>
                <a:gd name="T114" fmla="*/ 4 w 14"/>
                <a:gd name="T115" fmla="*/ 9 h 20"/>
                <a:gd name="T116" fmla="*/ 4 w 14"/>
                <a:gd name="T117" fmla="*/ 8 h 20"/>
                <a:gd name="T118" fmla="*/ 3 w 14"/>
                <a:gd name="T119"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20">
                  <a:moveTo>
                    <a:pt x="3" y="7"/>
                  </a:move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3" y="14"/>
                    <a:pt x="3" y="14"/>
                    <a:pt x="3" y="14"/>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6"/>
                    <a:pt x="5" y="16"/>
                    <a:pt x="5" y="16"/>
                  </a:cubicBezTo>
                  <a:cubicBezTo>
                    <a:pt x="4" y="15"/>
                    <a:pt x="4" y="15"/>
                    <a:pt x="4" y="15"/>
                  </a:cubicBezTo>
                  <a:cubicBezTo>
                    <a:pt x="4" y="16"/>
                    <a:pt x="4" y="16"/>
                    <a:pt x="4" y="16"/>
                  </a:cubicBezTo>
                  <a:cubicBezTo>
                    <a:pt x="4" y="16"/>
                    <a:pt x="4" y="16"/>
                    <a:pt x="4" y="16"/>
                  </a:cubicBezTo>
                  <a:cubicBezTo>
                    <a:pt x="4" y="16"/>
                    <a:pt x="4" y="16"/>
                    <a:pt x="4" y="16"/>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8"/>
                    <a:pt x="1" y="18"/>
                    <a:pt x="1" y="18"/>
                  </a:cubicBezTo>
                  <a:cubicBezTo>
                    <a:pt x="1" y="18"/>
                    <a:pt x="1" y="18"/>
                    <a:pt x="1" y="18"/>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19"/>
                    <a:pt x="2" y="19"/>
                    <a:pt x="2" y="19"/>
                  </a:cubicBezTo>
                  <a:cubicBezTo>
                    <a:pt x="2" y="20"/>
                    <a:pt x="2" y="20"/>
                    <a:pt x="2" y="20"/>
                  </a:cubicBezTo>
                  <a:cubicBezTo>
                    <a:pt x="2" y="20"/>
                    <a:pt x="2" y="20"/>
                    <a:pt x="2" y="20"/>
                  </a:cubicBezTo>
                  <a:cubicBezTo>
                    <a:pt x="3" y="20"/>
                    <a:pt x="3" y="20"/>
                    <a:pt x="3" y="20"/>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7"/>
                    <a:pt x="4" y="17"/>
                    <a:pt x="4" y="17"/>
                  </a:cubicBezTo>
                  <a:cubicBezTo>
                    <a:pt x="4" y="17"/>
                    <a:pt x="4" y="17"/>
                    <a:pt x="4" y="17"/>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7"/>
                    <a:pt x="5" y="17"/>
                    <a:pt x="5" y="17"/>
                  </a:cubicBezTo>
                  <a:cubicBezTo>
                    <a:pt x="5" y="17"/>
                    <a:pt x="5" y="17"/>
                    <a:pt x="5" y="17"/>
                  </a:cubicBezTo>
                  <a:cubicBezTo>
                    <a:pt x="5" y="18"/>
                    <a:pt x="5" y="18"/>
                    <a:pt x="5" y="18"/>
                  </a:cubicBezTo>
                  <a:cubicBezTo>
                    <a:pt x="5" y="17"/>
                    <a:pt x="5" y="17"/>
                    <a:pt x="5" y="17"/>
                  </a:cubicBezTo>
                  <a:cubicBezTo>
                    <a:pt x="5" y="18"/>
                    <a:pt x="5" y="18"/>
                    <a:pt x="5" y="18"/>
                  </a:cubicBezTo>
                  <a:cubicBezTo>
                    <a:pt x="5" y="18"/>
                    <a:pt x="5" y="18"/>
                    <a:pt x="5" y="18"/>
                  </a:cubicBezTo>
                  <a:cubicBezTo>
                    <a:pt x="5" y="17"/>
                    <a:pt x="5" y="17"/>
                    <a:pt x="5" y="17"/>
                  </a:cubicBezTo>
                  <a:cubicBezTo>
                    <a:pt x="5" y="18"/>
                    <a:pt x="5" y="18"/>
                    <a:pt x="5" y="18"/>
                  </a:cubicBezTo>
                  <a:cubicBezTo>
                    <a:pt x="6" y="18"/>
                    <a:pt x="6" y="18"/>
                    <a:pt x="6" y="18"/>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8" y="15"/>
                    <a:pt x="8" y="15"/>
                    <a:pt x="8"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4"/>
                    <a:pt x="9" y="14"/>
                    <a:pt x="9"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4"/>
                    <a:pt x="13" y="4"/>
                    <a:pt x="13"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5"/>
                    <a:pt x="8" y="5"/>
                    <a:pt x="8" y="5"/>
                  </a:cubicBezTo>
                  <a:cubicBezTo>
                    <a:pt x="8" y="4"/>
                    <a:pt x="8" y="4"/>
                    <a:pt x="8" y="4"/>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9"/>
                    <a:pt x="4" y="9"/>
                    <a:pt x="4" y="9"/>
                  </a:cubicBezTo>
                  <a:cubicBezTo>
                    <a:pt x="4" y="9"/>
                    <a:pt x="4" y="9"/>
                    <a:pt x="4"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8"/>
                    <a:pt x="4" y="8"/>
                    <a:pt x="4" y="8"/>
                  </a:cubicBezTo>
                  <a:cubicBezTo>
                    <a:pt x="4" y="8"/>
                    <a:pt x="4" y="8"/>
                    <a:pt x="4" y="8"/>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80" name="Freeform 1571"/>
            <p:cNvSpPr>
              <a:spLocks/>
            </p:cNvSpPr>
            <p:nvPr/>
          </p:nvSpPr>
          <p:spPr bwMode="auto">
            <a:xfrm>
              <a:off x="4991100" y="7718425"/>
              <a:ext cx="0" cy="0"/>
            </a:xfrm>
            <a:custGeom>
              <a:avLst/>
              <a:gdLst>
                <a:gd name="T0" fmla="*/ 0 h 1"/>
                <a:gd name="T1" fmla="*/ 0 h 1"/>
                <a:gd name="T2" fmla="*/ 0 h 1"/>
                <a:gd name="T3" fmla="*/ 1 h 1"/>
                <a:gd name="T4" fmla="*/ 0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0"/>
                  </a:cubicBezTo>
                  <a:cubicBezTo>
                    <a:pt x="0" y="0"/>
                    <a:pt x="0" y="0"/>
                    <a:pt x="0" y="0"/>
                  </a:cubicBezTo>
                  <a:cubicBezTo>
                    <a:pt x="0" y="0"/>
                    <a:pt x="0" y="1"/>
                    <a:pt x="0" y="1"/>
                  </a:cubicBezTo>
                  <a:cubicBezTo>
                    <a:pt x="0" y="1"/>
                    <a:pt x="0" y="1"/>
                    <a:pt x="0" y="0"/>
                  </a:cubicBez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81" name="Freeform 1572"/>
            <p:cNvSpPr>
              <a:spLocks/>
            </p:cNvSpPr>
            <p:nvPr/>
          </p:nvSpPr>
          <p:spPr bwMode="auto">
            <a:xfrm>
              <a:off x="4986337" y="7718425"/>
              <a:ext cx="0" cy="0"/>
            </a:xfrm>
            <a:custGeom>
              <a:avLst/>
              <a:gdLst>
                <a:gd name="T0" fmla="*/ 0 h 1"/>
                <a:gd name="T1" fmla="*/ 0 h 1"/>
                <a:gd name="T2" fmla="*/ 0 h 1"/>
                <a:gd name="T3" fmla="*/ 0 h 1"/>
                <a:gd name="T4" fmla="*/ 0 h 1"/>
                <a:gd name="T5" fmla="*/ 1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82" name="Freeform 1573"/>
            <p:cNvSpPr>
              <a:spLocks/>
            </p:cNvSpPr>
            <p:nvPr/>
          </p:nvSpPr>
          <p:spPr bwMode="auto">
            <a:xfrm>
              <a:off x="5000625" y="78025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83" name="Freeform 1574"/>
            <p:cNvSpPr>
              <a:spLocks/>
            </p:cNvSpPr>
            <p:nvPr/>
          </p:nvSpPr>
          <p:spPr bwMode="auto">
            <a:xfrm>
              <a:off x="5008562" y="7804150"/>
              <a:ext cx="1587" cy="0"/>
            </a:xfrm>
            <a:custGeom>
              <a:avLst/>
              <a:gdLst>
                <a:gd name="T0" fmla="*/ 1 w 1"/>
                <a:gd name="T1" fmla="*/ 0 w 1"/>
                <a:gd name="T2" fmla="*/ 1 w 1"/>
                <a:gd name="T3" fmla="*/ 1 w 1"/>
                <a:gd name="T4" fmla="*/ 1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84" name="Freeform 1575"/>
            <p:cNvSpPr>
              <a:spLocks/>
            </p:cNvSpPr>
            <p:nvPr/>
          </p:nvSpPr>
          <p:spPr bwMode="auto">
            <a:xfrm>
              <a:off x="5000625" y="7797800"/>
              <a:ext cx="1587" cy="1588"/>
            </a:xfrm>
            <a:custGeom>
              <a:avLst/>
              <a:gdLst>
                <a:gd name="T0" fmla="*/ 1 w 1"/>
                <a:gd name="T1" fmla="*/ 1 h 1"/>
                <a:gd name="T2" fmla="*/ 0 w 1"/>
                <a:gd name="T3" fmla="*/ 0 h 1"/>
                <a:gd name="T4" fmla="*/ 1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0" y="1"/>
                    <a:pt x="0" y="0"/>
                  </a:cubicBezTo>
                  <a:cubicBezTo>
                    <a:pt x="1" y="0"/>
                    <a:pt x="1" y="0"/>
                    <a:pt x="1" y="0"/>
                  </a:cubicBezTo>
                  <a:cubicBezTo>
                    <a:pt x="1" y="0"/>
                    <a:pt x="1"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85" name="Freeform 1576"/>
            <p:cNvSpPr>
              <a:spLocks/>
            </p:cNvSpPr>
            <p:nvPr/>
          </p:nvSpPr>
          <p:spPr bwMode="auto">
            <a:xfrm>
              <a:off x="5005387" y="77628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86" name="Freeform 1577"/>
            <p:cNvSpPr>
              <a:spLocks/>
            </p:cNvSpPr>
            <p:nvPr/>
          </p:nvSpPr>
          <p:spPr bwMode="auto">
            <a:xfrm>
              <a:off x="5005387" y="7764463"/>
              <a:ext cx="0" cy="1588"/>
            </a:xfrm>
            <a:custGeom>
              <a:avLst/>
              <a:gdLst>
                <a:gd name="T0" fmla="*/ 1 h 1"/>
                <a:gd name="T1" fmla="*/ 0 h 1"/>
                <a:gd name="T2" fmla="*/ 0 h 1"/>
                <a:gd name="T3" fmla="*/ 0 h 1"/>
                <a:gd name="T4" fmla="*/ 1 h 1"/>
                <a:gd name="T5" fmla="*/ 1 h 1"/>
                <a:gd name="T6" fmla="*/ 1 h 1"/>
                <a:gd name="T7" fmla="*/ 1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1"/>
                  </a:moveTo>
                  <a:cubicBezTo>
                    <a:pt x="0" y="1"/>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87" name="Oval 1578"/>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88" name="Freeform 1579"/>
            <p:cNvSpPr>
              <a:spLocks/>
            </p:cNvSpPr>
            <p:nvPr/>
          </p:nvSpPr>
          <p:spPr bwMode="auto">
            <a:xfrm>
              <a:off x="4999037" y="77739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89" name="Freeform 1580"/>
            <p:cNvSpPr>
              <a:spLocks/>
            </p:cNvSpPr>
            <p:nvPr/>
          </p:nvSpPr>
          <p:spPr bwMode="auto">
            <a:xfrm>
              <a:off x="4999037" y="7772400"/>
              <a:ext cx="0" cy="1588"/>
            </a:xfrm>
            <a:custGeom>
              <a:avLst/>
              <a:gdLst>
                <a:gd name="T0" fmla="*/ 0 w 1"/>
                <a:gd name="T1" fmla="*/ 1 h 1"/>
                <a:gd name="T2" fmla="*/ 0 w 1"/>
                <a:gd name="T3" fmla="*/ 1 h 1"/>
                <a:gd name="T4" fmla="*/ 1 w 1"/>
                <a:gd name="T5" fmla="*/ 0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1" y="0"/>
                    <a:pt x="1" y="0"/>
                    <a:pt x="1" y="0"/>
                  </a:cubicBezTo>
                  <a:cubicBezTo>
                    <a:pt x="1" y="0"/>
                    <a:pt x="1" y="1"/>
                    <a:pt x="1" y="1"/>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90" name="Oval 1581"/>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91" name="Oval 1582"/>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92" name="Freeform 1583"/>
            <p:cNvSpPr>
              <a:spLocks/>
            </p:cNvSpPr>
            <p:nvPr/>
          </p:nvSpPr>
          <p:spPr bwMode="auto">
            <a:xfrm>
              <a:off x="4999037" y="7773988"/>
              <a:ext cx="1587" cy="1588"/>
            </a:xfrm>
            <a:custGeom>
              <a:avLst/>
              <a:gdLst>
                <a:gd name="T0" fmla="*/ 0 w 1"/>
                <a:gd name="T1" fmla="*/ 0 h 1"/>
                <a:gd name="T2" fmla="*/ 0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1" y="0"/>
                  </a:cubicBezTo>
                  <a:cubicBezTo>
                    <a:pt x="1" y="0"/>
                    <a:pt x="1" y="0"/>
                    <a:pt x="1" y="0"/>
                  </a:cubicBezTo>
                  <a:cubicBezTo>
                    <a:pt x="1" y="0"/>
                    <a:pt x="1" y="0"/>
                    <a:pt x="1" y="1"/>
                  </a:cubicBezTo>
                  <a:cubicBezTo>
                    <a:pt x="1" y="1"/>
                    <a:pt x="1" y="1"/>
                    <a:pt x="1" y="1"/>
                  </a:cubicBezTo>
                  <a:cubicBezTo>
                    <a:pt x="0" y="1"/>
                    <a:pt x="0" y="1"/>
                    <a:pt x="0" y="1"/>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93" name="Oval 1584"/>
            <p:cNvSpPr>
              <a:spLocks noChangeArrowheads="1"/>
            </p:cNvSpPr>
            <p:nvPr/>
          </p:nvSpPr>
          <p:spPr bwMode="auto">
            <a:xfrm>
              <a:off x="5002212" y="7766050"/>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94" name="Freeform 1585"/>
            <p:cNvSpPr>
              <a:spLocks/>
            </p:cNvSpPr>
            <p:nvPr/>
          </p:nvSpPr>
          <p:spPr bwMode="auto">
            <a:xfrm>
              <a:off x="5041900" y="7840663"/>
              <a:ext cx="0" cy="3175"/>
            </a:xfrm>
            <a:custGeom>
              <a:avLst/>
              <a:gdLst>
                <a:gd name="T0" fmla="*/ 1 w 1"/>
                <a:gd name="T1" fmla="*/ 3 h 3"/>
                <a:gd name="T2" fmla="*/ 1 w 1"/>
                <a:gd name="T3" fmla="*/ 3 h 3"/>
                <a:gd name="T4" fmla="*/ 1 w 1"/>
                <a:gd name="T5" fmla="*/ 3 h 3"/>
                <a:gd name="T6" fmla="*/ 1 w 1"/>
                <a:gd name="T7" fmla="*/ 2 h 3"/>
                <a:gd name="T8" fmla="*/ 1 w 1"/>
                <a:gd name="T9" fmla="*/ 3 h 3"/>
                <a:gd name="T10" fmla="*/ 1 w 1"/>
                <a:gd name="T11" fmla="*/ 2 h 3"/>
                <a:gd name="T12" fmla="*/ 1 w 1"/>
                <a:gd name="T13" fmla="*/ 3 h 3"/>
                <a:gd name="T14" fmla="*/ 1 w 1"/>
                <a:gd name="T15" fmla="*/ 3 h 3"/>
                <a:gd name="T16" fmla="*/ 1 w 1"/>
                <a:gd name="T17" fmla="*/ 2 h 3"/>
                <a:gd name="T18" fmla="*/ 1 w 1"/>
                <a:gd name="T19" fmla="*/ 2 h 3"/>
                <a:gd name="T20" fmla="*/ 1 w 1"/>
                <a:gd name="T21" fmla="*/ 2 h 3"/>
                <a:gd name="T22" fmla="*/ 1 w 1"/>
                <a:gd name="T23" fmla="*/ 2 h 3"/>
                <a:gd name="T24" fmla="*/ 1 w 1"/>
                <a:gd name="T25" fmla="*/ 2 h 3"/>
                <a:gd name="T26" fmla="*/ 1 w 1"/>
                <a:gd name="T27" fmla="*/ 2 h 3"/>
                <a:gd name="T28" fmla="*/ 0 w 1"/>
                <a:gd name="T29" fmla="*/ 2 h 3"/>
                <a:gd name="T30" fmla="*/ 0 w 1"/>
                <a:gd name="T31" fmla="*/ 2 h 3"/>
                <a:gd name="T32" fmla="*/ 0 w 1"/>
                <a:gd name="T33" fmla="*/ 2 h 3"/>
                <a:gd name="T34" fmla="*/ 0 w 1"/>
                <a:gd name="T35" fmla="*/ 2 h 3"/>
                <a:gd name="T36" fmla="*/ 0 w 1"/>
                <a:gd name="T37" fmla="*/ 1 h 3"/>
                <a:gd name="T38" fmla="*/ 0 w 1"/>
                <a:gd name="T39" fmla="*/ 1 h 3"/>
                <a:gd name="T40" fmla="*/ 0 w 1"/>
                <a:gd name="T41" fmla="*/ 1 h 3"/>
                <a:gd name="T42" fmla="*/ 0 w 1"/>
                <a:gd name="T43" fmla="*/ 1 h 3"/>
                <a:gd name="T44" fmla="*/ 0 w 1"/>
                <a:gd name="T45" fmla="*/ 1 h 3"/>
                <a:gd name="T46" fmla="*/ 0 w 1"/>
                <a:gd name="T47" fmla="*/ 0 h 3"/>
                <a:gd name="T48" fmla="*/ 0 w 1"/>
                <a:gd name="T49" fmla="*/ 0 h 3"/>
                <a:gd name="T50" fmla="*/ 0 w 1"/>
                <a:gd name="T51" fmla="*/ 0 h 3"/>
                <a:gd name="T52" fmla="*/ 0 w 1"/>
                <a:gd name="T53" fmla="*/ 0 h 3"/>
                <a:gd name="T54" fmla="*/ 0 w 1"/>
                <a:gd name="T55" fmla="*/ 0 h 3"/>
                <a:gd name="T56" fmla="*/ 0 w 1"/>
                <a:gd name="T57" fmla="*/ 0 h 3"/>
                <a:gd name="T58" fmla="*/ 0 w 1"/>
                <a:gd name="T59" fmla="*/ 0 h 3"/>
                <a:gd name="T60" fmla="*/ 0 w 1"/>
                <a:gd name="T61" fmla="*/ 0 h 3"/>
                <a:gd name="T62" fmla="*/ 0 w 1"/>
                <a:gd name="T63" fmla="*/ 0 h 3"/>
                <a:gd name="T64" fmla="*/ 0 w 1"/>
                <a:gd name="T65" fmla="*/ 0 h 3"/>
                <a:gd name="T66" fmla="*/ 0 w 1"/>
                <a:gd name="T67" fmla="*/ 1 h 3"/>
                <a:gd name="T68" fmla="*/ 0 w 1"/>
                <a:gd name="T69" fmla="*/ 1 h 3"/>
                <a:gd name="T70" fmla="*/ 0 w 1"/>
                <a:gd name="T71" fmla="*/ 1 h 3"/>
                <a:gd name="T72" fmla="*/ 0 w 1"/>
                <a:gd name="T73" fmla="*/ 1 h 3"/>
                <a:gd name="T74" fmla="*/ 0 w 1"/>
                <a:gd name="T75" fmla="*/ 1 h 3"/>
                <a:gd name="T76" fmla="*/ 0 w 1"/>
                <a:gd name="T77" fmla="*/ 2 h 3"/>
                <a:gd name="T78" fmla="*/ 0 w 1"/>
                <a:gd name="T79" fmla="*/ 2 h 3"/>
                <a:gd name="T80" fmla="*/ 0 w 1"/>
                <a:gd name="T81" fmla="*/ 2 h 3"/>
                <a:gd name="T82" fmla="*/ 0 w 1"/>
                <a:gd name="T83" fmla="*/ 2 h 3"/>
                <a:gd name="T84" fmla="*/ 1 w 1"/>
                <a:gd name="T85" fmla="*/ 2 h 3"/>
                <a:gd name="T86" fmla="*/ 1 w 1"/>
                <a:gd name="T87" fmla="*/ 2 h 3"/>
                <a:gd name="T88" fmla="*/ 1 w 1"/>
                <a:gd name="T8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 h="3">
                  <a:moveTo>
                    <a:pt x="1" y="3"/>
                  </a:moveTo>
                  <a:cubicBezTo>
                    <a:pt x="1" y="3"/>
                    <a:pt x="1" y="3"/>
                    <a:pt x="1" y="3"/>
                  </a:cubicBezTo>
                  <a:cubicBezTo>
                    <a:pt x="1" y="3"/>
                    <a:pt x="1" y="3"/>
                    <a:pt x="1" y="3"/>
                  </a:cubicBezTo>
                  <a:cubicBezTo>
                    <a:pt x="1" y="3"/>
                    <a:pt x="1" y="2"/>
                    <a:pt x="1" y="2"/>
                  </a:cubicBezTo>
                  <a:cubicBezTo>
                    <a:pt x="1" y="2"/>
                    <a:pt x="1" y="3"/>
                    <a:pt x="1" y="3"/>
                  </a:cubicBezTo>
                  <a:cubicBezTo>
                    <a:pt x="1" y="3"/>
                    <a:pt x="1" y="2"/>
                    <a:pt x="1" y="2"/>
                  </a:cubicBezTo>
                  <a:cubicBezTo>
                    <a:pt x="1" y="2"/>
                    <a:pt x="1" y="2"/>
                    <a:pt x="1" y="3"/>
                  </a:cubicBezTo>
                  <a:cubicBezTo>
                    <a:pt x="1" y="3"/>
                    <a:pt x="1" y="3"/>
                    <a:pt x="1" y="3"/>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95" name="Freeform 1586"/>
            <p:cNvSpPr>
              <a:spLocks/>
            </p:cNvSpPr>
            <p:nvPr/>
          </p:nvSpPr>
          <p:spPr bwMode="auto">
            <a:xfrm>
              <a:off x="5067300" y="7793038"/>
              <a:ext cx="1587" cy="0"/>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1 h 1"/>
                <a:gd name="T16" fmla="*/ 1 w 1"/>
                <a:gd name="T17" fmla="*/ 1 h 1"/>
                <a:gd name="T18" fmla="*/ 1 w 1"/>
                <a:gd name="T19" fmla="*/ 1 h 1"/>
                <a:gd name="T20" fmla="*/ 1 w 1"/>
                <a:gd name="T21" fmla="*/ 0 h 1"/>
                <a:gd name="T22" fmla="*/ 0 w 1"/>
                <a:gd name="T23" fmla="*/ 0 h 1"/>
                <a:gd name="T24" fmla="*/ 0 w 1"/>
                <a:gd name="T25" fmla="*/ 0 h 1"/>
                <a:gd name="T26" fmla="*/ 0 w 1"/>
                <a:gd name="T27" fmla="*/ 0 h 1"/>
                <a:gd name="T28" fmla="*/ 0 w 1"/>
                <a:gd name="T29" fmla="*/ 0 h 1"/>
                <a:gd name="T30" fmla="*/ 0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96" name="Freeform 1587"/>
            <p:cNvSpPr>
              <a:spLocks/>
            </p:cNvSpPr>
            <p:nvPr/>
          </p:nvSpPr>
          <p:spPr bwMode="auto">
            <a:xfrm>
              <a:off x="5068887" y="77930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97" name="Freeform 1588"/>
            <p:cNvSpPr>
              <a:spLocks/>
            </p:cNvSpPr>
            <p:nvPr/>
          </p:nvSpPr>
          <p:spPr bwMode="auto">
            <a:xfrm>
              <a:off x="5114925" y="7875588"/>
              <a:ext cx="1587"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98" name="Freeform 1589"/>
            <p:cNvSpPr>
              <a:spLocks/>
            </p:cNvSpPr>
            <p:nvPr/>
          </p:nvSpPr>
          <p:spPr bwMode="auto">
            <a:xfrm>
              <a:off x="4978400" y="79676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899" name="Freeform 1590"/>
            <p:cNvSpPr>
              <a:spLocks/>
            </p:cNvSpPr>
            <p:nvPr/>
          </p:nvSpPr>
          <p:spPr bwMode="auto">
            <a:xfrm>
              <a:off x="4978400" y="79676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00" name="Freeform 1591"/>
            <p:cNvSpPr>
              <a:spLocks/>
            </p:cNvSpPr>
            <p:nvPr/>
          </p:nvSpPr>
          <p:spPr bwMode="auto">
            <a:xfrm>
              <a:off x="5046662" y="76993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01" name="Freeform 1592"/>
            <p:cNvSpPr>
              <a:spLocks/>
            </p:cNvSpPr>
            <p:nvPr/>
          </p:nvSpPr>
          <p:spPr bwMode="auto">
            <a:xfrm>
              <a:off x="5126037" y="7908925"/>
              <a:ext cx="0" cy="0"/>
            </a:xfrm>
            <a:custGeom>
              <a:avLst/>
              <a:gdLst>
                <a:gd name="T0" fmla="*/ 0 w 1"/>
                <a:gd name="T1" fmla="*/ 1 w 1"/>
                <a:gd name="T2" fmla="*/ 1 w 1"/>
                <a:gd name="T3" fmla="*/ 1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02" name="Freeform 1593"/>
            <p:cNvSpPr>
              <a:spLocks/>
            </p:cNvSpPr>
            <p:nvPr/>
          </p:nvSpPr>
          <p:spPr bwMode="auto">
            <a:xfrm>
              <a:off x="5126037" y="7908925"/>
              <a:ext cx="0" cy="0"/>
            </a:xfrm>
            <a:custGeom>
              <a:avLst/>
              <a:gdLst>
                <a:gd name="T0" fmla="*/ 1 w 1"/>
                <a:gd name="T1" fmla="*/ 0 h 1"/>
                <a:gd name="T2" fmla="*/ 1 w 1"/>
                <a:gd name="T3" fmla="*/ 0 h 1"/>
                <a:gd name="T4" fmla="*/ 1 w 1"/>
                <a:gd name="T5" fmla="*/ 1 h 1"/>
                <a:gd name="T6" fmla="*/ 0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1"/>
                  </a:cubicBezTo>
                  <a:cubicBezTo>
                    <a:pt x="1" y="1"/>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03" name="Freeform 1594"/>
            <p:cNvSpPr>
              <a:spLocks/>
            </p:cNvSpPr>
            <p:nvPr/>
          </p:nvSpPr>
          <p:spPr bwMode="auto">
            <a:xfrm>
              <a:off x="5089525" y="7854950"/>
              <a:ext cx="1587" cy="0"/>
            </a:xfrm>
            <a:custGeom>
              <a:avLst/>
              <a:gdLst>
                <a:gd name="T0" fmla="*/ 1 w 1"/>
                <a:gd name="T1" fmla="*/ 1 w 1"/>
                <a:gd name="T2" fmla="*/ 1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04" name="Freeform 1595"/>
            <p:cNvSpPr>
              <a:spLocks/>
            </p:cNvSpPr>
            <p:nvPr/>
          </p:nvSpPr>
          <p:spPr bwMode="auto">
            <a:xfrm>
              <a:off x="4999037" y="79089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05" name="Freeform 1596"/>
            <p:cNvSpPr>
              <a:spLocks/>
            </p:cNvSpPr>
            <p:nvPr/>
          </p:nvSpPr>
          <p:spPr bwMode="auto">
            <a:xfrm>
              <a:off x="5000625" y="791368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06" name="Freeform 1597"/>
            <p:cNvSpPr>
              <a:spLocks/>
            </p:cNvSpPr>
            <p:nvPr/>
          </p:nvSpPr>
          <p:spPr bwMode="auto">
            <a:xfrm>
              <a:off x="5000625" y="79152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07" name="Freeform 1598"/>
            <p:cNvSpPr>
              <a:spLocks/>
            </p:cNvSpPr>
            <p:nvPr/>
          </p:nvSpPr>
          <p:spPr bwMode="auto">
            <a:xfrm>
              <a:off x="5011737" y="7916863"/>
              <a:ext cx="1587" cy="0"/>
            </a:xfrm>
            <a:custGeom>
              <a:avLst/>
              <a:gdLst>
                <a:gd name="T0" fmla="*/ 0 w 1"/>
                <a:gd name="T1" fmla="*/ 0 w 1"/>
                <a:gd name="T2" fmla="*/ 0 w 1"/>
                <a:gd name="T3" fmla="*/ 0 w 1"/>
                <a:gd name="T4" fmla="*/ 0 w 1"/>
                <a:gd name="T5" fmla="*/ 1 w 1"/>
                <a:gd name="T6" fmla="*/ 1 w 1"/>
                <a:gd name="T7" fmla="*/ 0 w 1"/>
                <a:gd name="T8" fmla="*/ 0 w 1"/>
                <a:gd name="T9" fmla="*/ 0 w 1"/>
                <a:gd name="T10" fmla="*/ 0 w 1"/>
                <a:gd name="T11" fmla="*/ 0 w 1"/>
                <a:gd name="T12" fmla="*/ 0 w 1"/>
                <a:gd name="T13" fmla="*/ 0 w 1"/>
                <a:gd name="T14" fmla="*/ 0 w 1"/>
                <a:gd name="T15" fmla="*/ 0 w 1"/>
                <a:gd name="T16" fmla="*/ 0 w 1"/>
                <a:gd name="T17"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1">
                  <a:moveTo>
                    <a:pt x="0" y="0"/>
                  </a:moveTo>
                  <a:cubicBezTo>
                    <a:pt x="0" y="0"/>
                    <a:pt x="0" y="0"/>
                    <a:pt x="0" y="0"/>
                  </a:cubicBezTo>
                  <a:cubicBezTo>
                    <a:pt x="0" y="0"/>
                    <a:pt x="0" y="0"/>
                    <a:pt x="0" y="0"/>
                  </a:cubicBezTo>
                  <a:cubicBezTo>
                    <a:pt x="0" y="0"/>
                    <a:pt x="0" y="0"/>
                    <a:pt x="0" y="0"/>
                  </a:cubicBezTo>
                  <a:cubicBezTo>
                    <a:pt x="1" y="0"/>
                    <a:pt x="0" y="0"/>
                    <a:pt x="0" y="0"/>
                  </a:cubicBezTo>
                  <a:cubicBezTo>
                    <a:pt x="0"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08" name="Freeform 1599"/>
            <p:cNvSpPr>
              <a:spLocks/>
            </p:cNvSpPr>
            <p:nvPr/>
          </p:nvSpPr>
          <p:spPr bwMode="auto">
            <a:xfrm>
              <a:off x="5083175" y="7942263"/>
              <a:ext cx="1587" cy="3175"/>
            </a:xfrm>
            <a:custGeom>
              <a:avLst/>
              <a:gdLst>
                <a:gd name="T0" fmla="*/ 1 w 2"/>
                <a:gd name="T1" fmla="*/ 1 h 2"/>
                <a:gd name="T2" fmla="*/ 1 w 2"/>
                <a:gd name="T3" fmla="*/ 1 h 2"/>
                <a:gd name="T4" fmla="*/ 2 w 2"/>
                <a:gd name="T5" fmla="*/ 2 h 2"/>
                <a:gd name="T6" fmla="*/ 2 w 2"/>
                <a:gd name="T7" fmla="*/ 2 h 2"/>
                <a:gd name="T8" fmla="*/ 2 w 2"/>
                <a:gd name="T9" fmla="*/ 1 h 2"/>
                <a:gd name="T10" fmla="*/ 2 w 2"/>
                <a:gd name="T11" fmla="*/ 1 h 2"/>
                <a:gd name="T12" fmla="*/ 2 w 2"/>
                <a:gd name="T13" fmla="*/ 1 h 2"/>
                <a:gd name="T14" fmla="*/ 2 w 2"/>
                <a:gd name="T15" fmla="*/ 1 h 2"/>
                <a:gd name="T16" fmla="*/ 2 w 2"/>
                <a:gd name="T17" fmla="*/ 1 h 2"/>
                <a:gd name="T18" fmla="*/ 2 w 2"/>
                <a:gd name="T19" fmla="*/ 1 h 2"/>
                <a:gd name="T20" fmla="*/ 1 w 2"/>
                <a:gd name="T21" fmla="*/ 1 h 2"/>
                <a:gd name="T22" fmla="*/ 1 w 2"/>
                <a:gd name="T23" fmla="*/ 1 h 2"/>
                <a:gd name="T24" fmla="*/ 2 w 2"/>
                <a:gd name="T25" fmla="*/ 1 h 2"/>
                <a:gd name="T26" fmla="*/ 2 w 2"/>
                <a:gd name="T27" fmla="*/ 1 h 2"/>
                <a:gd name="T28" fmla="*/ 2 w 2"/>
                <a:gd name="T29" fmla="*/ 0 h 2"/>
                <a:gd name="T30" fmla="*/ 2 w 2"/>
                <a:gd name="T31" fmla="*/ 0 h 2"/>
                <a:gd name="T32" fmla="*/ 1 w 2"/>
                <a:gd name="T33" fmla="*/ 0 h 2"/>
                <a:gd name="T34" fmla="*/ 1 w 2"/>
                <a:gd name="T35" fmla="*/ 0 h 2"/>
                <a:gd name="T36" fmla="*/ 1 w 2"/>
                <a:gd name="T37" fmla="*/ 0 h 2"/>
                <a:gd name="T38" fmla="*/ 1 w 2"/>
                <a:gd name="T39" fmla="*/ 0 h 2"/>
                <a:gd name="T40" fmla="*/ 1 w 2"/>
                <a:gd name="T41" fmla="*/ 0 h 2"/>
                <a:gd name="T42" fmla="*/ 1 w 2"/>
                <a:gd name="T43" fmla="*/ 1 h 2"/>
                <a:gd name="T44" fmla="*/ 1 w 2"/>
                <a:gd name="T45" fmla="*/ 1 h 2"/>
                <a:gd name="T46" fmla="*/ 1 w 2"/>
                <a:gd name="T47" fmla="*/ 1 h 2"/>
                <a:gd name="T48" fmla="*/ 1 w 2"/>
                <a:gd name="T49" fmla="*/ 1 h 2"/>
                <a:gd name="T50" fmla="*/ 1 w 2"/>
                <a:gd name="T51" fmla="*/ 1 h 2"/>
                <a:gd name="T52" fmla="*/ 1 w 2"/>
                <a:gd name="T53" fmla="*/ 1 h 2"/>
                <a:gd name="T54" fmla="*/ 1 w 2"/>
                <a:gd name="T55" fmla="*/ 1 h 2"/>
                <a:gd name="T56" fmla="*/ 1 w 2"/>
                <a:gd name="T57" fmla="*/ 1 h 2"/>
                <a:gd name="T58" fmla="*/ 1 w 2"/>
                <a:gd name="T5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 h="2">
                  <a:moveTo>
                    <a:pt x="1" y="1"/>
                  </a:moveTo>
                  <a:cubicBezTo>
                    <a:pt x="1" y="1"/>
                    <a:pt x="1" y="1"/>
                    <a:pt x="1" y="1"/>
                  </a:cubicBezTo>
                  <a:cubicBezTo>
                    <a:pt x="1" y="2"/>
                    <a:pt x="2" y="2"/>
                    <a:pt x="2" y="2"/>
                  </a:cubicBezTo>
                  <a:cubicBezTo>
                    <a:pt x="2" y="2"/>
                    <a:pt x="2" y="2"/>
                    <a:pt x="2" y="2"/>
                  </a:cubicBezTo>
                  <a:cubicBezTo>
                    <a:pt x="2" y="2"/>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09" name="Freeform 1600"/>
            <p:cNvSpPr>
              <a:spLocks/>
            </p:cNvSpPr>
            <p:nvPr/>
          </p:nvSpPr>
          <p:spPr bwMode="auto">
            <a:xfrm>
              <a:off x="5072062" y="7945438"/>
              <a:ext cx="11112" cy="6350"/>
            </a:xfrm>
            <a:custGeom>
              <a:avLst/>
              <a:gdLst>
                <a:gd name="T0" fmla="*/ 8 w 9"/>
                <a:gd name="T1" fmla="*/ 2 h 5"/>
                <a:gd name="T2" fmla="*/ 8 w 9"/>
                <a:gd name="T3" fmla="*/ 1 h 5"/>
                <a:gd name="T4" fmla="*/ 8 w 9"/>
                <a:gd name="T5" fmla="*/ 1 h 5"/>
                <a:gd name="T6" fmla="*/ 8 w 9"/>
                <a:gd name="T7" fmla="*/ 1 h 5"/>
                <a:gd name="T8" fmla="*/ 7 w 9"/>
                <a:gd name="T9" fmla="*/ 1 h 5"/>
                <a:gd name="T10" fmla="*/ 7 w 9"/>
                <a:gd name="T11" fmla="*/ 1 h 5"/>
                <a:gd name="T12" fmla="*/ 6 w 9"/>
                <a:gd name="T13" fmla="*/ 1 h 5"/>
                <a:gd name="T14" fmla="*/ 6 w 9"/>
                <a:gd name="T15" fmla="*/ 1 h 5"/>
                <a:gd name="T16" fmla="*/ 6 w 9"/>
                <a:gd name="T17" fmla="*/ 0 h 5"/>
                <a:gd name="T18" fmla="*/ 5 w 9"/>
                <a:gd name="T19" fmla="*/ 0 h 5"/>
                <a:gd name="T20" fmla="*/ 5 w 9"/>
                <a:gd name="T21" fmla="*/ 1 h 5"/>
                <a:gd name="T22" fmla="*/ 5 w 9"/>
                <a:gd name="T23" fmla="*/ 1 h 5"/>
                <a:gd name="T24" fmla="*/ 5 w 9"/>
                <a:gd name="T25" fmla="*/ 1 h 5"/>
                <a:gd name="T26" fmla="*/ 5 w 9"/>
                <a:gd name="T27" fmla="*/ 1 h 5"/>
                <a:gd name="T28" fmla="*/ 5 w 9"/>
                <a:gd name="T29" fmla="*/ 0 h 5"/>
                <a:gd name="T30" fmla="*/ 5 w 9"/>
                <a:gd name="T31" fmla="*/ 0 h 5"/>
                <a:gd name="T32" fmla="*/ 5 w 9"/>
                <a:gd name="T33" fmla="*/ 0 h 5"/>
                <a:gd name="T34" fmla="*/ 4 w 9"/>
                <a:gd name="T35" fmla="*/ 1 h 5"/>
                <a:gd name="T36" fmla="*/ 4 w 9"/>
                <a:gd name="T37" fmla="*/ 1 h 5"/>
                <a:gd name="T38" fmla="*/ 3 w 9"/>
                <a:gd name="T39" fmla="*/ 1 h 5"/>
                <a:gd name="T40" fmla="*/ 3 w 9"/>
                <a:gd name="T41" fmla="*/ 1 h 5"/>
                <a:gd name="T42" fmla="*/ 4 w 9"/>
                <a:gd name="T43" fmla="*/ 1 h 5"/>
                <a:gd name="T44" fmla="*/ 4 w 9"/>
                <a:gd name="T45" fmla="*/ 1 h 5"/>
                <a:gd name="T46" fmla="*/ 4 w 9"/>
                <a:gd name="T47" fmla="*/ 1 h 5"/>
                <a:gd name="T48" fmla="*/ 3 w 9"/>
                <a:gd name="T49" fmla="*/ 1 h 5"/>
                <a:gd name="T50" fmla="*/ 3 w 9"/>
                <a:gd name="T51" fmla="*/ 1 h 5"/>
                <a:gd name="T52" fmla="*/ 3 w 9"/>
                <a:gd name="T53" fmla="*/ 1 h 5"/>
                <a:gd name="T54" fmla="*/ 3 w 9"/>
                <a:gd name="T55" fmla="*/ 1 h 5"/>
                <a:gd name="T56" fmla="*/ 3 w 9"/>
                <a:gd name="T57" fmla="*/ 1 h 5"/>
                <a:gd name="T58" fmla="*/ 2 w 9"/>
                <a:gd name="T59" fmla="*/ 1 h 5"/>
                <a:gd name="T60" fmla="*/ 2 w 9"/>
                <a:gd name="T61" fmla="*/ 2 h 5"/>
                <a:gd name="T62" fmla="*/ 2 w 9"/>
                <a:gd name="T63" fmla="*/ 1 h 5"/>
                <a:gd name="T64" fmla="*/ 1 w 9"/>
                <a:gd name="T65" fmla="*/ 2 h 5"/>
                <a:gd name="T66" fmla="*/ 1 w 9"/>
                <a:gd name="T67" fmla="*/ 2 h 5"/>
                <a:gd name="T68" fmla="*/ 1 w 9"/>
                <a:gd name="T69" fmla="*/ 2 h 5"/>
                <a:gd name="T70" fmla="*/ 0 w 9"/>
                <a:gd name="T71" fmla="*/ 3 h 5"/>
                <a:gd name="T72" fmla="*/ 1 w 9"/>
                <a:gd name="T73" fmla="*/ 3 h 5"/>
                <a:gd name="T74" fmla="*/ 1 w 9"/>
                <a:gd name="T75" fmla="*/ 3 h 5"/>
                <a:gd name="T76" fmla="*/ 2 w 9"/>
                <a:gd name="T77" fmla="*/ 2 h 5"/>
                <a:gd name="T78" fmla="*/ 2 w 9"/>
                <a:gd name="T79" fmla="*/ 3 h 5"/>
                <a:gd name="T80" fmla="*/ 3 w 9"/>
                <a:gd name="T81" fmla="*/ 3 h 5"/>
                <a:gd name="T82" fmla="*/ 3 w 9"/>
                <a:gd name="T83" fmla="*/ 3 h 5"/>
                <a:gd name="T84" fmla="*/ 4 w 9"/>
                <a:gd name="T85" fmla="*/ 4 h 5"/>
                <a:gd name="T86" fmla="*/ 5 w 9"/>
                <a:gd name="T87" fmla="*/ 4 h 5"/>
                <a:gd name="T88" fmla="*/ 5 w 9"/>
                <a:gd name="T89" fmla="*/ 5 h 5"/>
                <a:gd name="T90" fmla="*/ 5 w 9"/>
                <a:gd name="T91" fmla="*/ 5 h 5"/>
                <a:gd name="T92" fmla="*/ 5 w 9"/>
                <a:gd name="T93" fmla="*/ 5 h 5"/>
                <a:gd name="T94" fmla="*/ 6 w 9"/>
                <a:gd name="T95" fmla="*/ 5 h 5"/>
                <a:gd name="T96" fmla="*/ 6 w 9"/>
                <a:gd name="T97" fmla="*/ 5 h 5"/>
                <a:gd name="T98" fmla="*/ 6 w 9"/>
                <a:gd name="T99" fmla="*/ 4 h 5"/>
                <a:gd name="T100" fmla="*/ 7 w 9"/>
                <a:gd name="T101" fmla="*/ 4 h 5"/>
                <a:gd name="T102" fmla="*/ 7 w 9"/>
                <a:gd name="T103" fmla="*/ 4 h 5"/>
                <a:gd name="T104" fmla="*/ 7 w 9"/>
                <a:gd name="T105" fmla="*/ 4 h 5"/>
                <a:gd name="T106" fmla="*/ 7 w 9"/>
                <a:gd name="T107" fmla="*/ 4 h 5"/>
                <a:gd name="T108" fmla="*/ 7 w 9"/>
                <a:gd name="T109" fmla="*/ 3 h 5"/>
                <a:gd name="T110" fmla="*/ 8 w 9"/>
                <a:gd name="T111" fmla="*/ 3 h 5"/>
                <a:gd name="T112" fmla="*/ 8 w 9"/>
                <a:gd name="T113" fmla="*/ 2 h 5"/>
                <a:gd name="T114" fmla="*/ 9 w 9"/>
                <a:gd name="T115" fmla="*/ 2 h 5"/>
                <a:gd name="T116" fmla="*/ 8 w 9"/>
                <a:gd name="T117" fmla="*/ 2 h 5"/>
                <a:gd name="T118" fmla="*/ 8 w 9"/>
                <a:gd name="T119" fmla="*/ 2 h 5"/>
                <a:gd name="T120" fmla="*/ 8 w 9"/>
                <a:gd name="T121" fmla="*/ 2 h 5"/>
                <a:gd name="T122" fmla="*/ 8 w 9"/>
                <a:gd name="T1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 h="5">
                  <a:moveTo>
                    <a:pt x="8" y="2"/>
                  </a:move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7" y="1"/>
                    <a:pt x="7" y="1"/>
                  </a:cubicBezTo>
                  <a:cubicBezTo>
                    <a:pt x="7" y="1"/>
                    <a:pt x="7" y="1"/>
                    <a:pt x="7" y="1"/>
                  </a:cubicBezTo>
                  <a:cubicBezTo>
                    <a:pt x="7" y="1"/>
                    <a:pt x="7" y="1"/>
                    <a:pt x="7" y="1"/>
                  </a:cubicBezTo>
                  <a:cubicBezTo>
                    <a:pt x="7" y="1"/>
                    <a:pt x="7" y="1"/>
                    <a:pt x="7" y="1"/>
                  </a:cubicBezTo>
                  <a:cubicBezTo>
                    <a:pt x="7"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5" y="0"/>
                  </a:cubicBezTo>
                  <a:cubicBezTo>
                    <a:pt x="5" y="0"/>
                    <a:pt x="5" y="0"/>
                    <a:pt x="5" y="0"/>
                  </a:cubicBezTo>
                  <a:cubicBezTo>
                    <a:pt x="5" y="0"/>
                    <a:pt x="5" y="0"/>
                    <a:pt x="5" y="0"/>
                  </a:cubicBezTo>
                  <a:cubicBezTo>
                    <a:pt x="5" y="0"/>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0"/>
                    <a:pt x="5" y="0"/>
                  </a:cubicBezTo>
                  <a:cubicBezTo>
                    <a:pt x="5" y="0"/>
                    <a:pt x="5" y="0"/>
                    <a:pt x="5" y="0"/>
                  </a:cubicBezTo>
                  <a:cubicBezTo>
                    <a:pt x="5" y="0"/>
                    <a:pt x="5" y="0"/>
                    <a:pt x="5" y="0"/>
                  </a:cubicBezTo>
                  <a:cubicBezTo>
                    <a:pt x="5" y="0"/>
                    <a:pt x="5" y="0"/>
                    <a:pt x="5" y="0"/>
                  </a:cubicBezTo>
                  <a:cubicBezTo>
                    <a:pt x="5" y="0"/>
                    <a:pt x="5" y="0"/>
                    <a:pt x="5" y="0"/>
                  </a:cubicBezTo>
                  <a:cubicBezTo>
                    <a:pt x="5" y="0"/>
                    <a:pt x="4" y="0"/>
                    <a:pt x="4" y="0"/>
                  </a:cubicBezTo>
                  <a:cubicBezTo>
                    <a:pt x="4" y="0"/>
                    <a:pt x="4" y="1"/>
                    <a:pt x="4"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2"/>
                    <a:pt x="2" y="2"/>
                  </a:cubicBezTo>
                  <a:cubicBezTo>
                    <a:pt x="2" y="2"/>
                    <a:pt x="2" y="2"/>
                    <a:pt x="2" y="2"/>
                  </a:cubicBezTo>
                  <a:cubicBezTo>
                    <a:pt x="2" y="2"/>
                    <a:pt x="2" y="2"/>
                    <a:pt x="2" y="1"/>
                  </a:cubicBezTo>
                  <a:cubicBezTo>
                    <a:pt x="2"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3"/>
                  </a:cubicBezTo>
                  <a:cubicBezTo>
                    <a:pt x="1" y="3"/>
                    <a:pt x="0" y="3"/>
                    <a:pt x="0" y="3"/>
                  </a:cubicBezTo>
                  <a:cubicBezTo>
                    <a:pt x="0" y="3"/>
                    <a:pt x="1" y="3"/>
                    <a:pt x="1" y="3"/>
                  </a:cubicBezTo>
                  <a:cubicBezTo>
                    <a:pt x="1" y="3"/>
                    <a:pt x="1" y="3"/>
                    <a:pt x="1" y="3"/>
                  </a:cubicBezTo>
                  <a:cubicBezTo>
                    <a:pt x="1" y="3"/>
                    <a:pt x="1" y="3"/>
                    <a:pt x="1" y="3"/>
                  </a:cubicBezTo>
                  <a:cubicBezTo>
                    <a:pt x="1" y="3"/>
                    <a:pt x="1" y="3"/>
                    <a:pt x="1" y="3"/>
                  </a:cubicBezTo>
                  <a:cubicBezTo>
                    <a:pt x="1" y="3"/>
                    <a:pt x="2" y="2"/>
                    <a:pt x="2" y="2"/>
                  </a:cubicBezTo>
                  <a:cubicBezTo>
                    <a:pt x="2" y="2"/>
                    <a:pt x="2" y="2"/>
                    <a:pt x="2" y="2"/>
                  </a:cubicBezTo>
                  <a:cubicBezTo>
                    <a:pt x="2" y="2"/>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4" y="4"/>
                  </a:cubicBezTo>
                  <a:cubicBezTo>
                    <a:pt x="4" y="4"/>
                    <a:pt x="4" y="4"/>
                    <a:pt x="4" y="4"/>
                  </a:cubicBezTo>
                  <a:cubicBezTo>
                    <a:pt x="4" y="4"/>
                    <a:pt x="4" y="4"/>
                    <a:pt x="4" y="4"/>
                  </a:cubicBezTo>
                  <a:cubicBezTo>
                    <a:pt x="4"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8" y="3"/>
                    <a:pt x="8" y="3"/>
                  </a:cubicBezTo>
                  <a:cubicBezTo>
                    <a:pt x="8" y="2"/>
                    <a:pt x="8" y="2"/>
                    <a:pt x="8" y="3"/>
                  </a:cubicBezTo>
                  <a:cubicBezTo>
                    <a:pt x="8" y="3"/>
                    <a:pt x="8" y="2"/>
                    <a:pt x="8" y="2"/>
                  </a:cubicBezTo>
                  <a:cubicBezTo>
                    <a:pt x="8" y="2"/>
                    <a:pt x="8" y="2"/>
                    <a:pt x="9" y="2"/>
                  </a:cubicBezTo>
                  <a:cubicBezTo>
                    <a:pt x="9" y="2"/>
                    <a:pt x="9" y="2"/>
                    <a:pt x="9" y="2"/>
                  </a:cubicBezTo>
                  <a:cubicBezTo>
                    <a:pt x="9" y="2"/>
                    <a:pt x="9" y="2"/>
                    <a:pt x="9" y="2"/>
                  </a:cubicBezTo>
                  <a:cubicBezTo>
                    <a:pt x="9"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10" name="Freeform 1601"/>
            <p:cNvSpPr>
              <a:spLocks/>
            </p:cNvSpPr>
            <p:nvPr/>
          </p:nvSpPr>
          <p:spPr bwMode="auto">
            <a:xfrm>
              <a:off x="5064125" y="79470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11" name="Freeform 1602"/>
            <p:cNvSpPr>
              <a:spLocks/>
            </p:cNvSpPr>
            <p:nvPr/>
          </p:nvSpPr>
          <p:spPr bwMode="auto">
            <a:xfrm>
              <a:off x="5005387" y="7789863"/>
              <a:ext cx="4762" cy="7938"/>
            </a:xfrm>
            <a:custGeom>
              <a:avLst/>
              <a:gdLst>
                <a:gd name="T0" fmla="*/ 0 w 4"/>
                <a:gd name="T1" fmla="*/ 5 h 7"/>
                <a:gd name="T2" fmla="*/ 0 w 4"/>
                <a:gd name="T3" fmla="*/ 5 h 7"/>
                <a:gd name="T4" fmla="*/ 1 w 4"/>
                <a:gd name="T5" fmla="*/ 6 h 7"/>
                <a:gd name="T6" fmla="*/ 1 w 4"/>
                <a:gd name="T7" fmla="*/ 6 h 7"/>
                <a:gd name="T8" fmla="*/ 1 w 4"/>
                <a:gd name="T9" fmla="*/ 7 h 7"/>
                <a:gd name="T10" fmla="*/ 1 w 4"/>
                <a:gd name="T11" fmla="*/ 7 h 7"/>
                <a:gd name="T12" fmla="*/ 2 w 4"/>
                <a:gd name="T13" fmla="*/ 7 h 7"/>
                <a:gd name="T14" fmla="*/ 2 w 4"/>
                <a:gd name="T15" fmla="*/ 7 h 7"/>
                <a:gd name="T16" fmla="*/ 2 w 4"/>
                <a:gd name="T17" fmla="*/ 7 h 7"/>
                <a:gd name="T18" fmla="*/ 3 w 4"/>
                <a:gd name="T19" fmla="*/ 7 h 7"/>
                <a:gd name="T20" fmla="*/ 3 w 4"/>
                <a:gd name="T21" fmla="*/ 7 h 7"/>
                <a:gd name="T22" fmla="*/ 4 w 4"/>
                <a:gd name="T23" fmla="*/ 7 h 7"/>
                <a:gd name="T24" fmla="*/ 4 w 4"/>
                <a:gd name="T25" fmla="*/ 7 h 7"/>
                <a:gd name="T26" fmla="*/ 4 w 4"/>
                <a:gd name="T27" fmla="*/ 7 h 7"/>
                <a:gd name="T28" fmla="*/ 4 w 4"/>
                <a:gd name="T29" fmla="*/ 6 h 7"/>
                <a:gd name="T30" fmla="*/ 4 w 4"/>
                <a:gd name="T31" fmla="*/ 6 h 7"/>
                <a:gd name="T32" fmla="*/ 4 w 4"/>
                <a:gd name="T33" fmla="*/ 6 h 7"/>
                <a:gd name="T34" fmla="*/ 4 w 4"/>
                <a:gd name="T35" fmla="*/ 5 h 7"/>
                <a:gd name="T36" fmla="*/ 4 w 4"/>
                <a:gd name="T37" fmla="*/ 5 h 7"/>
                <a:gd name="T38" fmla="*/ 4 w 4"/>
                <a:gd name="T39" fmla="*/ 5 h 7"/>
                <a:gd name="T40" fmla="*/ 4 w 4"/>
                <a:gd name="T41" fmla="*/ 4 h 7"/>
                <a:gd name="T42" fmla="*/ 4 w 4"/>
                <a:gd name="T43" fmla="*/ 4 h 7"/>
                <a:gd name="T44" fmla="*/ 3 w 4"/>
                <a:gd name="T45" fmla="*/ 4 h 7"/>
                <a:gd name="T46" fmla="*/ 4 w 4"/>
                <a:gd name="T47" fmla="*/ 3 h 7"/>
                <a:gd name="T48" fmla="*/ 4 w 4"/>
                <a:gd name="T49" fmla="*/ 3 h 7"/>
                <a:gd name="T50" fmla="*/ 4 w 4"/>
                <a:gd name="T51" fmla="*/ 2 h 7"/>
                <a:gd name="T52" fmla="*/ 4 w 4"/>
                <a:gd name="T53" fmla="*/ 2 h 7"/>
                <a:gd name="T54" fmla="*/ 4 w 4"/>
                <a:gd name="T55" fmla="*/ 1 h 7"/>
                <a:gd name="T56" fmla="*/ 3 w 4"/>
                <a:gd name="T57" fmla="*/ 1 h 7"/>
                <a:gd name="T58" fmla="*/ 3 w 4"/>
                <a:gd name="T59" fmla="*/ 0 h 7"/>
                <a:gd name="T60" fmla="*/ 2 w 4"/>
                <a:gd name="T61" fmla="*/ 0 h 7"/>
                <a:gd name="T62" fmla="*/ 2 w 4"/>
                <a:gd name="T63" fmla="*/ 0 h 7"/>
                <a:gd name="T64" fmla="*/ 2 w 4"/>
                <a:gd name="T65" fmla="*/ 0 h 7"/>
                <a:gd name="T66" fmla="*/ 1 w 4"/>
                <a:gd name="T67" fmla="*/ 1 h 7"/>
                <a:gd name="T68" fmla="*/ 1 w 4"/>
                <a:gd name="T69" fmla="*/ 1 h 7"/>
                <a:gd name="T70" fmla="*/ 0 w 4"/>
                <a:gd name="T71" fmla="*/ 1 h 7"/>
                <a:gd name="T72" fmla="*/ 0 w 4"/>
                <a:gd name="T73" fmla="*/ 2 h 7"/>
                <a:gd name="T74" fmla="*/ 0 w 4"/>
                <a:gd name="T75" fmla="*/ 3 h 7"/>
                <a:gd name="T76" fmla="*/ 0 w 4"/>
                <a:gd name="T77" fmla="*/ 3 h 7"/>
                <a:gd name="T78" fmla="*/ 1 w 4"/>
                <a:gd name="T79" fmla="*/ 4 h 7"/>
                <a:gd name="T80" fmla="*/ 1 w 4"/>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7">
                  <a:moveTo>
                    <a:pt x="1" y="5"/>
                  </a:moveTo>
                  <a:cubicBezTo>
                    <a:pt x="0" y="5"/>
                    <a:pt x="0" y="5"/>
                    <a:pt x="0" y="5"/>
                  </a:cubicBezTo>
                  <a:cubicBezTo>
                    <a:pt x="0" y="5"/>
                    <a:pt x="0" y="5"/>
                    <a:pt x="0" y="5"/>
                  </a:cubicBezTo>
                  <a:cubicBezTo>
                    <a:pt x="0" y="5"/>
                    <a:pt x="0" y="5"/>
                    <a:pt x="0" y="5"/>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4" y="4"/>
                  </a:cubicBezTo>
                  <a:cubicBezTo>
                    <a:pt x="4" y="4"/>
                    <a:pt x="4" y="4"/>
                    <a:pt x="4" y="3"/>
                  </a:cubicBezTo>
                  <a:cubicBezTo>
                    <a:pt x="4" y="3"/>
                    <a:pt x="4" y="3"/>
                    <a:pt x="4" y="3"/>
                  </a:cubicBezTo>
                  <a:cubicBezTo>
                    <a:pt x="4" y="3"/>
                    <a:pt x="4" y="3"/>
                    <a:pt x="4" y="3"/>
                  </a:cubicBezTo>
                  <a:cubicBezTo>
                    <a:pt x="4" y="3"/>
                    <a:pt x="4" y="3"/>
                    <a:pt x="4" y="3"/>
                  </a:cubicBezTo>
                  <a:cubicBezTo>
                    <a:pt x="4" y="3"/>
                    <a:pt x="4" y="2"/>
                    <a:pt x="4" y="2"/>
                  </a:cubicBezTo>
                  <a:cubicBezTo>
                    <a:pt x="4" y="2"/>
                    <a:pt x="4" y="2"/>
                    <a:pt x="4" y="2"/>
                  </a:cubicBezTo>
                  <a:cubicBezTo>
                    <a:pt x="4" y="2"/>
                    <a:pt x="4" y="2"/>
                    <a:pt x="4" y="2"/>
                  </a:cubicBezTo>
                  <a:cubicBezTo>
                    <a:pt x="4" y="2"/>
                    <a:pt x="4" y="2"/>
                    <a:pt x="4" y="2"/>
                  </a:cubicBezTo>
                  <a:cubicBezTo>
                    <a:pt x="4" y="2"/>
                    <a:pt x="4" y="2"/>
                    <a:pt x="4" y="1"/>
                  </a:cubicBezTo>
                  <a:cubicBezTo>
                    <a:pt x="4" y="1"/>
                    <a:pt x="3" y="1"/>
                    <a:pt x="3" y="1"/>
                  </a:cubicBezTo>
                  <a:cubicBezTo>
                    <a:pt x="3" y="1"/>
                    <a:pt x="3" y="1"/>
                    <a:pt x="3" y="1"/>
                  </a:cubicBezTo>
                  <a:cubicBezTo>
                    <a:pt x="3" y="1"/>
                    <a:pt x="3" y="1"/>
                    <a:pt x="3" y="1"/>
                  </a:cubicBezTo>
                  <a:cubicBezTo>
                    <a:pt x="3" y="1"/>
                    <a:pt x="3" y="0"/>
                    <a:pt x="3" y="0"/>
                  </a:cubicBezTo>
                  <a:cubicBezTo>
                    <a:pt x="2" y="0"/>
                    <a:pt x="2" y="0"/>
                    <a:pt x="2" y="0"/>
                  </a:cubicBezTo>
                  <a:cubicBezTo>
                    <a:pt x="2" y="0"/>
                    <a:pt x="2" y="0"/>
                    <a:pt x="2" y="0"/>
                  </a:cubicBezTo>
                  <a:cubicBezTo>
                    <a:pt x="2" y="0"/>
                    <a:pt x="2" y="0"/>
                    <a:pt x="2" y="0"/>
                  </a:cubicBezTo>
                  <a:cubicBezTo>
                    <a:pt x="2" y="0"/>
                    <a:pt x="2" y="0"/>
                    <a:pt x="2" y="0"/>
                  </a:cubicBezTo>
                  <a:cubicBezTo>
                    <a:pt x="2" y="0"/>
                    <a:pt x="2" y="1"/>
                    <a:pt x="2" y="1"/>
                  </a:cubicBezTo>
                  <a:cubicBezTo>
                    <a:pt x="2" y="1"/>
                    <a:pt x="2" y="1"/>
                    <a:pt x="2" y="0"/>
                  </a:cubicBezTo>
                  <a:cubicBezTo>
                    <a:pt x="1" y="0"/>
                    <a:pt x="1" y="0"/>
                    <a:pt x="1" y="0"/>
                  </a:cubicBezTo>
                  <a:cubicBezTo>
                    <a:pt x="1" y="0"/>
                    <a:pt x="1" y="1"/>
                    <a:pt x="1" y="1"/>
                  </a:cubicBezTo>
                  <a:cubicBezTo>
                    <a:pt x="1" y="1"/>
                    <a:pt x="1" y="1"/>
                    <a:pt x="1" y="1"/>
                  </a:cubicBezTo>
                  <a:cubicBezTo>
                    <a:pt x="1" y="1"/>
                    <a:pt x="1" y="1"/>
                    <a:pt x="1" y="1"/>
                  </a:cubicBezTo>
                  <a:cubicBezTo>
                    <a:pt x="1" y="1"/>
                    <a:pt x="1" y="1"/>
                    <a:pt x="0" y="1"/>
                  </a:cubicBezTo>
                  <a:cubicBezTo>
                    <a:pt x="0"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3"/>
                    <a:pt x="0" y="3"/>
                  </a:cubicBezTo>
                  <a:cubicBezTo>
                    <a:pt x="0" y="3"/>
                    <a:pt x="0" y="3"/>
                    <a:pt x="0" y="3"/>
                  </a:cubicBezTo>
                  <a:cubicBezTo>
                    <a:pt x="0" y="4"/>
                    <a:pt x="0" y="4"/>
                    <a:pt x="0" y="4"/>
                  </a:cubicBezTo>
                  <a:cubicBezTo>
                    <a:pt x="0" y="4"/>
                    <a:pt x="1" y="4"/>
                    <a:pt x="1" y="4"/>
                  </a:cubicBezTo>
                  <a:cubicBezTo>
                    <a:pt x="1" y="4"/>
                    <a:pt x="1" y="4"/>
                    <a:pt x="1" y="4"/>
                  </a:cubicBez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12" name="Freeform 1603"/>
            <p:cNvSpPr>
              <a:spLocks/>
            </p:cNvSpPr>
            <p:nvPr/>
          </p:nvSpPr>
          <p:spPr bwMode="auto">
            <a:xfrm>
              <a:off x="5116512" y="7923213"/>
              <a:ext cx="4762" cy="1588"/>
            </a:xfrm>
            <a:custGeom>
              <a:avLst/>
              <a:gdLst>
                <a:gd name="T0" fmla="*/ 1 w 4"/>
                <a:gd name="T1" fmla="*/ 2 h 2"/>
                <a:gd name="T2" fmla="*/ 1 w 4"/>
                <a:gd name="T3" fmla="*/ 2 h 2"/>
                <a:gd name="T4" fmla="*/ 1 w 4"/>
                <a:gd name="T5" fmla="*/ 2 h 2"/>
                <a:gd name="T6" fmla="*/ 1 w 4"/>
                <a:gd name="T7" fmla="*/ 2 h 2"/>
                <a:gd name="T8" fmla="*/ 1 w 4"/>
                <a:gd name="T9" fmla="*/ 2 h 2"/>
                <a:gd name="T10" fmla="*/ 1 w 4"/>
                <a:gd name="T11" fmla="*/ 2 h 2"/>
                <a:gd name="T12" fmla="*/ 1 w 4"/>
                <a:gd name="T13" fmla="*/ 2 h 2"/>
                <a:gd name="T14" fmla="*/ 2 w 4"/>
                <a:gd name="T15" fmla="*/ 2 h 2"/>
                <a:gd name="T16" fmla="*/ 2 w 4"/>
                <a:gd name="T17" fmla="*/ 2 h 2"/>
                <a:gd name="T18" fmla="*/ 2 w 4"/>
                <a:gd name="T19" fmla="*/ 2 h 2"/>
                <a:gd name="T20" fmla="*/ 2 w 4"/>
                <a:gd name="T21" fmla="*/ 2 h 2"/>
                <a:gd name="T22" fmla="*/ 2 w 4"/>
                <a:gd name="T23" fmla="*/ 2 h 2"/>
                <a:gd name="T24" fmla="*/ 2 w 4"/>
                <a:gd name="T25" fmla="*/ 2 h 2"/>
                <a:gd name="T26" fmla="*/ 2 w 4"/>
                <a:gd name="T27" fmla="*/ 2 h 2"/>
                <a:gd name="T28" fmla="*/ 2 w 4"/>
                <a:gd name="T29" fmla="*/ 2 h 2"/>
                <a:gd name="T30" fmla="*/ 2 w 4"/>
                <a:gd name="T31" fmla="*/ 2 h 2"/>
                <a:gd name="T32" fmla="*/ 3 w 4"/>
                <a:gd name="T33" fmla="*/ 2 h 2"/>
                <a:gd name="T34" fmla="*/ 3 w 4"/>
                <a:gd name="T35" fmla="*/ 2 h 2"/>
                <a:gd name="T36" fmla="*/ 3 w 4"/>
                <a:gd name="T37" fmla="*/ 2 h 2"/>
                <a:gd name="T38" fmla="*/ 3 w 4"/>
                <a:gd name="T39" fmla="*/ 2 h 2"/>
                <a:gd name="T40" fmla="*/ 3 w 4"/>
                <a:gd name="T41" fmla="*/ 2 h 2"/>
                <a:gd name="T42" fmla="*/ 3 w 4"/>
                <a:gd name="T43" fmla="*/ 2 h 2"/>
                <a:gd name="T44" fmla="*/ 3 w 4"/>
                <a:gd name="T45" fmla="*/ 2 h 2"/>
                <a:gd name="T46" fmla="*/ 3 w 4"/>
                <a:gd name="T47" fmla="*/ 2 h 2"/>
                <a:gd name="T48" fmla="*/ 3 w 4"/>
                <a:gd name="T49" fmla="*/ 2 h 2"/>
                <a:gd name="T50" fmla="*/ 3 w 4"/>
                <a:gd name="T51" fmla="*/ 2 h 2"/>
                <a:gd name="T52" fmla="*/ 4 w 4"/>
                <a:gd name="T53" fmla="*/ 2 h 2"/>
                <a:gd name="T54" fmla="*/ 4 w 4"/>
                <a:gd name="T55" fmla="*/ 2 h 2"/>
                <a:gd name="T56" fmla="*/ 4 w 4"/>
                <a:gd name="T57" fmla="*/ 2 h 2"/>
                <a:gd name="T58" fmla="*/ 4 w 4"/>
                <a:gd name="T59" fmla="*/ 1 h 2"/>
                <a:gd name="T60" fmla="*/ 3 w 4"/>
                <a:gd name="T61" fmla="*/ 1 h 2"/>
                <a:gd name="T62" fmla="*/ 3 w 4"/>
                <a:gd name="T63" fmla="*/ 1 h 2"/>
                <a:gd name="T64" fmla="*/ 3 w 4"/>
                <a:gd name="T65" fmla="*/ 1 h 2"/>
                <a:gd name="T66" fmla="*/ 3 w 4"/>
                <a:gd name="T67" fmla="*/ 1 h 2"/>
                <a:gd name="T68" fmla="*/ 2 w 4"/>
                <a:gd name="T69" fmla="*/ 0 h 2"/>
                <a:gd name="T70" fmla="*/ 2 w 4"/>
                <a:gd name="T71" fmla="*/ 0 h 2"/>
                <a:gd name="T72" fmla="*/ 2 w 4"/>
                <a:gd name="T73" fmla="*/ 0 h 2"/>
                <a:gd name="T74" fmla="*/ 1 w 4"/>
                <a:gd name="T75" fmla="*/ 0 h 2"/>
                <a:gd name="T76" fmla="*/ 1 w 4"/>
                <a:gd name="T77" fmla="*/ 0 h 2"/>
                <a:gd name="T78" fmla="*/ 1 w 4"/>
                <a:gd name="T79" fmla="*/ 0 h 2"/>
                <a:gd name="T80" fmla="*/ 0 w 4"/>
                <a:gd name="T81" fmla="*/ 0 h 2"/>
                <a:gd name="T82" fmla="*/ 0 w 4"/>
                <a:gd name="T83" fmla="*/ 0 h 2"/>
                <a:gd name="T84" fmla="*/ 0 w 4"/>
                <a:gd name="T85" fmla="*/ 0 h 2"/>
                <a:gd name="T86" fmla="*/ 0 w 4"/>
                <a:gd name="T87" fmla="*/ 0 h 2"/>
                <a:gd name="T88" fmla="*/ 0 w 4"/>
                <a:gd name="T89" fmla="*/ 1 h 2"/>
                <a:gd name="T90" fmla="*/ 0 w 4"/>
                <a:gd name="T91" fmla="*/ 1 h 2"/>
                <a:gd name="T92" fmla="*/ 0 w 4"/>
                <a:gd name="T93" fmla="*/ 1 h 2"/>
                <a:gd name="T94" fmla="*/ 0 w 4"/>
                <a:gd name="T95" fmla="*/ 1 h 2"/>
                <a:gd name="T96" fmla="*/ 1 w 4"/>
                <a:gd name="T97" fmla="*/ 2 h 2"/>
                <a:gd name="T98" fmla="*/ 1 w 4"/>
                <a:gd name="T9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 h="2">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2"/>
                    <a:pt x="1" y="2"/>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13" name="Freeform 1604"/>
            <p:cNvSpPr>
              <a:spLocks/>
            </p:cNvSpPr>
            <p:nvPr/>
          </p:nvSpPr>
          <p:spPr bwMode="auto">
            <a:xfrm>
              <a:off x="5113337" y="7920038"/>
              <a:ext cx="3175" cy="1588"/>
            </a:xfrm>
            <a:custGeom>
              <a:avLst/>
              <a:gdLst>
                <a:gd name="T0" fmla="*/ 0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2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0 w 2"/>
                <a:gd name="T43" fmla="*/ 1 h 1"/>
                <a:gd name="T44" fmla="*/ 0 w 2"/>
                <a:gd name="T45" fmla="*/ 0 h 1"/>
                <a:gd name="T46" fmla="*/ 0 w 2"/>
                <a:gd name="T47" fmla="*/ 0 h 1"/>
                <a:gd name="T48" fmla="*/ 0 w 2"/>
                <a:gd name="T49" fmla="*/ 0 h 1"/>
                <a:gd name="T50" fmla="*/ 0 w 2"/>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1"/>
                    <a:pt x="0" y="1"/>
                  </a:cubicBezTo>
                  <a:cubicBezTo>
                    <a:pt x="0" y="1"/>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14" name="Freeform 1605"/>
            <p:cNvSpPr>
              <a:spLocks/>
            </p:cNvSpPr>
            <p:nvPr/>
          </p:nvSpPr>
          <p:spPr bwMode="auto">
            <a:xfrm>
              <a:off x="5116512" y="7915275"/>
              <a:ext cx="1587" cy="0"/>
            </a:xfrm>
            <a:custGeom>
              <a:avLst/>
              <a:gdLst>
                <a:gd name="T0" fmla="*/ 0 w 1"/>
                <a:gd name="T1" fmla="*/ 0 w 1"/>
                <a:gd name="T2" fmla="*/ 0 w 1"/>
                <a:gd name="T3" fmla="*/ 0 w 1"/>
                <a:gd name="T4" fmla="*/ 0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15" name="Freeform 1606"/>
            <p:cNvSpPr>
              <a:spLocks/>
            </p:cNvSpPr>
            <p:nvPr/>
          </p:nvSpPr>
          <p:spPr bwMode="auto">
            <a:xfrm>
              <a:off x="5116512" y="7915275"/>
              <a:ext cx="0" cy="0"/>
            </a:xfrm>
            <a:custGeom>
              <a:avLst/>
              <a:gdLst>
                <a:gd name="T0" fmla="*/ 1 w 1"/>
                <a:gd name="T1" fmla="*/ 1 w 1"/>
                <a:gd name="T2" fmla="*/ 1 w 1"/>
                <a:gd name="T3" fmla="*/ 1 w 1"/>
                <a:gd name="T4" fmla="*/ 1 w 1"/>
                <a:gd name="T5" fmla="*/ 1 w 1"/>
                <a:gd name="T6" fmla="*/ 1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16" name="Freeform 1607"/>
            <p:cNvSpPr>
              <a:spLocks/>
            </p:cNvSpPr>
            <p:nvPr/>
          </p:nvSpPr>
          <p:spPr bwMode="auto">
            <a:xfrm>
              <a:off x="5119687" y="7916863"/>
              <a:ext cx="1587" cy="3175"/>
            </a:xfrm>
            <a:custGeom>
              <a:avLst/>
              <a:gdLst>
                <a:gd name="T0" fmla="*/ 0 w 1"/>
                <a:gd name="T1" fmla="*/ 1 h 2"/>
                <a:gd name="T2" fmla="*/ 0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0 h 2"/>
                <a:gd name="T16" fmla="*/ 1 w 1"/>
                <a:gd name="T17" fmla="*/ 0 h 2"/>
                <a:gd name="T18" fmla="*/ 1 w 1"/>
                <a:gd name="T19" fmla="*/ 1 h 2"/>
                <a:gd name="T20" fmla="*/ 1 w 1"/>
                <a:gd name="T21" fmla="*/ 1 h 2"/>
                <a:gd name="T22" fmla="*/ 1 w 1"/>
                <a:gd name="T23" fmla="*/ 1 h 2"/>
                <a:gd name="T24" fmla="*/ 1 w 1"/>
                <a:gd name="T25" fmla="*/ 1 h 2"/>
                <a:gd name="T26" fmla="*/ 1 w 1"/>
                <a:gd name="T27" fmla="*/ 1 h 2"/>
                <a:gd name="T28" fmla="*/ 1 w 1"/>
                <a:gd name="T29" fmla="*/ 2 h 2"/>
                <a:gd name="T30" fmla="*/ 1 w 1"/>
                <a:gd name="T31" fmla="*/ 2 h 2"/>
                <a:gd name="T32" fmla="*/ 0 w 1"/>
                <a:gd name="T33" fmla="*/ 2 h 2"/>
                <a:gd name="T34" fmla="*/ 0 w 1"/>
                <a:gd name="T35" fmla="*/ 2 h 2"/>
                <a:gd name="T36" fmla="*/ 0 w 1"/>
                <a:gd name="T37" fmla="*/ 2 h 2"/>
                <a:gd name="T38" fmla="*/ 0 w 1"/>
                <a:gd name="T39" fmla="*/ 2 h 2"/>
                <a:gd name="T40" fmla="*/ 0 w 1"/>
                <a:gd name="T41" fmla="*/ 2 h 2"/>
                <a:gd name="T42" fmla="*/ 0 w 1"/>
                <a:gd name="T43" fmla="*/ 2 h 2"/>
                <a:gd name="T44" fmla="*/ 0 w 1"/>
                <a:gd name="T45" fmla="*/ 2 h 2"/>
                <a:gd name="T46" fmla="*/ 0 w 1"/>
                <a:gd name="T47" fmla="*/ 2 h 2"/>
                <a:gd name="T48" fmla="*/ 0 w 1"/>
                <a:gd name="T49" fmla="*/ 1 h 2"/>
                <a:gd name="T50" fmla="*/ 0 w 1"/>
                <a:gd name="T51" fmla="*/ 1 h 2"/>
                <a:gd name="T52" fmla="*/ 0 w 1"/>
                <a:gd name="T53" fmla="*/ 1 h 2"/>
                <a:gd name="T54" fmla="*/ 0 w 1"/>
                <a:gd name="T55" fmla="*/ 1 h 2"/>
                <a:gd name="T56" fmla="*/ 0 w 1"/>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 h="2">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17" name="Freeform 1608"/>
            <p:cNvSpPr>
              <a:spLocks/>
            </p:cNvSpPr>
            <p:nvPr/>
          </p:nvSpPr>
          <p:spPr bwMode="auto">
            <a:xfrm>
              <a:off x="5118100" y="7918450"/>
              <a:ext cx="1587" cy="1588"/>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18" name="Freeform 1609"/>
            <p:cNvSpPr>
              <a:spLocks/>
            </p:cNvSpPr>
            <p:nvPr/>
          </p:nvSpPr>
          <p:spPr bwMode="auto">
            <a:xfrm>
              <a:off x="5119687" y="7912100"/>
              <a:ext cx="1587" cy="1588"/>
            </a:xfrm>
            <a:custGeom>
              <a:avLst/>
              <a:gdLst>
                <a:gd name="T0" fmla="*/ 1 w 2"/>
                <a:gd name="T1" fmla="*/ 0 h 1"/>
                <a:gd name="T2" fmla="*/ 1 w 2"/>
                <a:gd name="T3" fmla="*/ 1 h 1"/>
                <a:gd name="T4" fmla="*/ 1 w 2"/>
                <a:gd name="T5" fmla="*/ 1 h 1"/>
                <a:gd name="T6" fmla="*/ 1 w 2"/>
                <a:gd name="T7" fmla="*/ 1 h 1"/>
                <a:gd name="T8" fmla="*/ 1 w 2"/>
                <a:gd name="T9" fmla="*/ 1 h 1"/>
                <a:gd name="T10" fmla="*/ 0 w 2"/>
                <a:gd name="T11" fmla="*/ 1 h 1"/>
                <a:gd name="T12" fmla="*/ 0 w 2"/>
                <a:gd name="T13" fmla="*/ 0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2 w 2"/>
                <a:gd name="T27" fmla="*/ 0 h 1"/>
                <a:gd name="T28" fmla="*/ 2 w 2"/>
                <a:gd name="T29" fmla="*/ 0 h 1"/>
                <a:gd name="T30" fmla="*/ 2 w 2"/>
                <a:gd name="T31" fmla="*/ 0 h 1"/>
                <a:gd name="T32" fmla="*/ 2 w 2"/>
                <a:gd name="T33" fmla="*/ 0 h 1"/>
                <a:gd name="T34" fmla="*/ 2 w 2"/>
                <a:gd name="T35" fmla="*/ 0 h 1"/>
                <a:gd name="T36" fmla="*/ 2 w 2"/>
                <a:gd name="T37" fmla="*/ 0 h 1"/>
                <a:gd name="T38" fmla="*/ 2 w 2"/>
                <a:gd name="T39" fmla="*/ 0 h 1"/>
                <a:gd name="T40" fmla="*/ 1 w 2"/>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1">
                  <a:moveTo>
                    <a:pt x="1" y="0"/>
                  </a:move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19" name="Freeform 1610"/>
            <p:cNvSpPr>
              <a:spLocks/>
            </p:cNvSpPr>
            <p:nvPr/>
          </p:nvSpPr>
          <p:spPr bwMode="auto">
            <a:xfrm>
              <a:off x="5006975" y="7718425"/>
              <a:ext cx="1587"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20" name="Freeform 1611"/>
            <p:cNvSpPr>
              <a:spLocks/>
            </p:cNvSpPr>
            <p:nvPr/>
          </p:nvSpPr>
          <p:spPr bwMode="auto">
            <a:xfrm>
              <a:off x="5010150" y="77120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21" name="Freeform 1612"/>
            <p:cNvSpPr>
              <a:spLocks/>
            </p:cNvSpPr>
            <p:nvPr/>
          </p:nvSpPr>
          <p:spPr bwMode="auto">
            <a:xfrm>
              <a:off x="5011737" y="7707313"/>
              <a:ext cx="1587" cy="0"/>
            </a:xfrm>
            <a:custGeom>
              <a:avLst/>
              <a:gdLst>
                <a:gd name="T0" fmla="*/ 0 w 1"/>
                <a:gd name="T1" fmla="*/ 0 w 1"/>
                <a:gd name="T2" fmla="*/ 0 w 1"/>
                <a:gd name="T3" fmla="*/ 0 w 1"/>
                <a:gd name="T4" fmla="*/ 0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22" name="Freeform 1614"/>
            <p:cNvSpPr>
              <a:spLocks/>
            </p:cNvSpPr>
            <p:nvPr/>
          </p:nvSpPr>
          <p:spPr bwMode="auto">
            <a:xfrm>
              <a:off x="5026025" y="77025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23" name="Freeform 1615"/>
            <p:cNvSpPr>
              <a:spLocks/>
            </p:cNvSpPr>
            <p:nvPr/>
          </p:nvSpPr>
          <p:spPr bwMode="auto">
            <a:xfrm>
              <a:off x="4997450" y="7731125"/>
              <a:ext cx="1587" cy="317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0 w 1"/>
                <a:gd name="T33" fmla="*/ 2 h 2"/>
                <a:gd name="T34" fmla="*/ 0 w 1"/>
                <a:gd name="T35" fmla="*/ 2 h 2"/>
                <a:gd name="T36" fmla="*/ 0 w 1"/>
                <a:gd name="T37" fmla="*/ 2 h 2"/>
                <a:gd name="T38" fmla="*/ 0 w 1"/>
                <a:gd name="T39" fmla="*/ 2 h 2"/>
                <a:gd name="T40" fmla="*/ 0 w 1"/>
                <a:gd name="T41" fmla="*/ 2 h 2"/>
                <a:gd name="T42" fmla="*/ 0 w 1"/>
                <a:gd name="T43" fmla="*/ 2 h 2"/>
                <a:gd name="T44" fmla="*/ 0 w 1"/>
                <a:gd name="T45" fmla="*/ 2 h 2"/>
                <a:gd name="T46" fmla="*/ 0 w 1"/>
                <a:gd name="T47" fmla="*/ 2 h 2"/>
                <a:gd name="T48" fmla="*/ 0 w 1"/>
                <a:gd name="T49" fmla="*/ 2 h 2"/>
                <a:gd name="T50" fmla="*/ 1 w 1"/>
                <a:gd name="T51" fmla="*/ 2 h 2"/>
                <a:gd name="T52" fmla="*/ 1 w 1"/>
                <a:gd name="T53" fmla="*/ 2 h 2"/>
                <a:gd name="T54" fmla="*/ 1 w 1"/>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2">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1"/>
                    <a:pt x="1" y="1"/>
                  </a:cubicBezTo>
                  <a:cubicBezTo>
                    <a:pt x="1" y="1"/>
                    <a:pt x="1" y="1"/>
                    <a:pt x="1" y="1"/>
                  </a:cubicBezTo>
                  <a:cubicBezTo>
                    <a:pt x="1" y="1"/>
                    <a:pt x="1"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0" y="2"/>
                    <a:pt x="1" y="2"/>
                  </a:cubicBezTo>
                  <a:cubicBezTo>
                    <a:pt x="1" y="2"/>
                    <a:pt x="1" y="2"/>
                    <a:pt x="1"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24" name="Freeform 1616"/>
            <p:cNvSpPr>
              <a:spLocks/>
            </p:cNvSpPr>
            <p:nvPr/>
          </p:nvSpPr>
          <p:spPr bwMode="auto">
            <a:xfrm>
              <a:off x="4997450" y="77343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25" name="Freeform 1617"/>
            <p:cNvSpPr>
              <a:spLocks/>
            </p:cNvSpPr>
            <p:nvPr/>
          </p:nvSpPr>
          <p:spPr bwMode="auto">
            <a:xfrm>
              <a:off x="4997450" y="77343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26" name="Freeform 1618"/>
            <p:cNvSpPr>
              <a:spLocks/>
            </p:cNvSpPr>
            <p:nvPr/>
          </p:nvSpPr>
          <p:spPr bwMode="auto">
            <a:xfrm>
              <a:off x="5000625" y="772795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27" name="Freeform 1619"/>
            <p:cNvSpPr>
              <a:spLocks/>
            </p:cNvSpPr>
            <p:nvPr/>
          </p:nvSpPr>
          <p:spPr bwMode="auto">
            <a:xfrm>
              <a:off x="5003800" y="7723188"/>
              <a:ext cx="1587" cy="1588"/>
            </a:xfrm>
            <a:custGeom>
              <a:avLst/>
              <a:gdLst>
                <a:gd name="T0" fmla="*/ 1 w 1"/>
                <a:gd name="T1" fmla="*/ 1 h 1"/>
                <a:gd name="T2" fmla="*/ 1 w 1"/>
                <a:gd name="T3" fmla="*/ 1 h 1"/>
                <a:gd name="T4" fmla="*/ 1 w 1"/>
                <a:gd name="T5" fmla="*/ 0 h 1"/>
                <a:gd name="T6" fmla="*/ 1 w 1"/>
                <a:gd name="T7" fmla="*/ 0 h 1"/>
                <a:gd name="T8" fmla="*/ 1 w 1"/>
                <a:gd name="T9" fmla="*/ 0 h 1"/>
                <a:gd name="T10" fmla="*/ 1 w 1"/>
                <a:gd name="T11" fmla="*/ 0 h 1"/>
                <a:gd name="T12" fmla="*/ 0 w 1"/>
                <a:gd name="T13" fmla="*/ 0 h 1"/>
                <a:gd name="T14" fmla="*/ 0 w 1"/>
                <a:gd name="T15" fmla="*/ 0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28" name="Freeform 1620"/>
            <p:cNvSpPr>
              <a:spLocks/>
            </p:cNvSpPr>
            <p:nvPr/>
          </p:nvSpPr>
          <p:spPr bwMode="auto">
            <a:xfrm>
              <a:off x="4983163" y="7727950"/>
              <a:ext cx="20637" cy="22225"/>
            </a:xfrm>
            <a:custGeom>
              <a:avLst/>
              <a:gdLst>
                <a:gd name="T0" fmla="*/ 6 w 16"/>
                <a:gd name="T1" fmla="*/ 3 h 18"/>
                <a:gd name="T2" fmla="*/ 6 w 16"/>
                <a:gd name="T3" fmla="*/ 4 h 18"/>
                <a:gd name="T4" fmla="*/ 6 w 16"/>
                <a:gd name="T5" fmla="*/ 5 h 18"/>
                <a:gd name="T6" fmla="*/ 7 w 16"/>
                <a:gd name="T7" fmla="*/ 6 h 18"/>
                <a:gd name="T8" fmla="*/ 6 w 16"/>
                <a:gd name="T9" fmla="*/ 5 h 18"/>
                <a:gd name="T10" fmla="*/ 5 w 16"/>
                <a:gd name="T11" fmla="*/ 5 h 18"/>
                <a:gd name="T12" fmla="*/ 5 w 16"/>
                <a:gd name="T13" fmla="*/ 5 h 18"/>
                <a:gd name="T14" fmla="*/ 4 w 16"/>
                <a:gd name="T15" fmla="*/ 4 h 18"/>
                <a:gd name="T16" fmla="*/ 3 w 16"/>
                <a:gd name="T17" fmla="*/ 3 h 18"/>
                <a:gd name="T18" fmla="*/ 2 w 16"/>
                <a:gd name="T19" fmla="*/ 4 h 18"/>
                <a:gd name="T20" fmla="*/ 3 w 16"/>
                <a:gd name="T21" fmla="*/ 5 h 18"/>
                <a:gd name="T22" fmla="*/ 2 w 16"/>
                <a:gd name="T23" fmla="*/ 5 h 18"/>
                <a:gd name="T24" fmla="*/ 3 w 16"/>
                <a:gd name="T25" fmla="*/ 6 h 18"/>
                <a:gd name="T26" fmla="*/ 3 w 16"/>
                <a:gd name="T27" fmla="*/ 7 h 18"/>
                <a:gd name="T28" fmla="*/ 2 w 16"/>
                <a:gd name="T29" fmla="*/ 5 h 18"/>
                <a:gd name="T30" fmla="*/ 1 w 16"/>
                <a:gd name="T31" fmla="*/ 6 h 18"/>
                <a:gd name="T32" fmla="*/ 0 w 16"/>
                <a:gd name="T33" fmla="*/ 7 h 18"/>
                <a:gd name="T34" fmla="*/ 1 w 16"/>
                <a:gd name="T35" fmla="*/ 8 h 18"/>
                <a:gd name="T36" fmla="*/ 3 w 16"/>
                <a:gd name="T37" fmla="*/ 9 h 18"/>
                <a:gd name="T38" fmla="*/ 3 w 16"/>
                <a:gd name="T39" fmla="*/ 8 h 18"/>
                <a:gd name="T40" fmla="*/ 4 w 16"/>
                <a:gd name="T41" fmla="*/ 8 h 18"/>
                <a:gd name="T42" fmla="*/ 4 w 16"/>
                <a:gd name="T43" fmla="*/ 8 h 18"/>
                <a:gd name="T44" fmla="*/ 5 w 16"/>
                <a:gd name="T45" fmla="*/ 9 h 18"/>
                <a:gd name="T46" fmla="*/ 5 w 16"/>
                <a:gd name="T47" fmla="*/ 9 h 18"/>
                <a:gd name="T48" fmla="*/ 6 w 16"/>
                <a:gd name="T49" fmla="*/ 10 h 18"/>
                <a:gd name="T50" fmla="*/ 5 w 16"/>
                <a:gd name="T51" fmla="*/ 9 h 18"/>
                <a:gd name="T52" fmla="*/ 4 w 16"/>
                <a:gd name="T53" fmla="*/ 10 h 18"/>
                <a:gd name="T54" fmla="*/ 5 w 16"/>
                <a:gd name="T55" fmla="*/ 12 h 18"/>
                <a:gd name="T56" fmla="*/ 6 w 16"/>
                <a:gd name="T57" fmla="*/ 12 h 18"/>
                <a:gd name="T58" fmla="*/ 7 w 16"/>
                <a:gd name="T59" fmla="*/ 13 h 18"/>
                <a:gd name="T60" fmla="*/ 8 w 16"/>
                <a:gd name="T61" fmla="*/ 14 h 18"/>
                <a:gd name="T62" fmla="*/ 9 w 16"/>
                <a:gd name="T63" fmla="*/ 13 h 18"/>
                <a:gd name="T64" fmla="*/ 9 w 16"/>
                <a:gd name="T65" fmla="*/ 15 h 18"/>
                <a:gd name="T66" fmla="*/ 10 w 16"/>
                <a:gd name="T67" fmla="*/ 13 h 18"/>
                <a:gd name="T68" fmla="*/ 12 w 16"/>
                <a:gd name="T69" fmla="*/ 14 h 18"/>
                <a:gd name="T70" fmla="*/ 12 w 16"/>
                <a:gd name="T71" fmla="*/ 14 h 18"/>
                <a:gd name="T72" fmla="*/ 11 w 16"/>
                <a:gd name="T73" fmla="*/ 15 h 18"/>
                <a:gd name="T74" fmla="*/ 10 w 16"/>
                <a:gd name="T75" fmla="*/ 17 h 18"/>
                <a:gd name="T76" fmla="*/ 10 w 16"/>
                <a:gd name="T77" fmla="*/ 18 h 18"/>
                <a:gd name="T78" fmla="*/ 12 w 16"/>
                <a:gd name="T79" fmla="*/ 17 h 18"/>
                <a:gd name="T80" fmla="*/ 13 w 16"/>
                <a:gd name="T81" fmla="*/ 15 h 18"/>
                <a:gd name="T82" fmla="*/ 13 w 16"/>
                <a:gd name="T83" fmla="*/ 14 h 18"/>
                <a:gd name="T84" fmla="*/ 15 w 16"/>
                <a:gd name="T85" fmla="*/ 13 h 18"/>
                <a:gd name="T86" fmla="*/ 15 w 16"/>
                <a:gd name="T87" fmla="*/ 12 h 18"/>
                <a:gd name="T88" fmla="*/ 13 w 16"/>
                <a:gd name="T89" fmla="*/ 12 h 18"/>
                <a:gd name="T90" fmla="*/ 13 w 16"/>
                <a:gd name="T91" fmla="*/ 12 h 18"/>
                <a:gd name="T92" fmla="*/ 12 w 16"/>
                <a:gd name="T93" fmla="*/ 12 h 18"/>
                <a:gd name="T94" fmla="*/ 10 w 16"/>
                <a:gd name="T95" fmla="*/ 11 h 18"/>
                <a:gd name="T96" fmla="*/ 10 w 16"/>
                <a:gd name="T97" fmla="*/ 10 h 18"/>
                <a:gd name="T98" fmla="*/ 9 w 16"/>
                <a:gd name="T99" fmla="*/ 10 h 18"/>
                <a:gd name="T100" fmla="*/ 9 w 16"/>
                <a:gd name="T101" fmla="*/ 9 h 18"/>
                <a:gd name="T102" fmla="*/ 8 w 16"/>
                <a:gd name="T103" fmla="*/ 8 h 18"/>
                <a:gd name="T104" fmla="*/ 9 w 16"/>
                <a:gd name="T105" fmla="*/ 7 h 18"/>
                <a:gd name="T106" fmla="*/ 9 w 16"/>
                <a:gd name="T107" fmla="*/ 4 h 18"/>
                <a:gd name="T108" fmla="*/ 9 w 16"/>
                <a:gd name="T109" fmla="*/ 2 h 18"/>
                <a:gd name="T110" fmla="*/ 8 w 16"/>
                <a:gd name="T111" fmla="*/ 1 h 18"/>
                <a:gd name="T112" fmla="*/ 7 w 16"/>
                <a:gd name="T11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 h="18">
                  <a:moveTo>
                    <a:pt x="6" y="1"/>
                  </a:move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6" y="5"/>
                    <a:pt x="6" y="5"/>
                    <a:pt x="6" y="5"/>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1"/>
                    <a:pt x="5" y="11"/>
                    <a:pt x="5" y="11"/>
                  </a:cubicBezTo>
                  <a:cubicBezTo>
                    <a:pt x="4" y="11"/>
                    <a:pt x="4" y="11"/>
                    <a:pt x="4"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1" y="14"/>
                    <a:pt x="11" y="14"/>
                    <a:pt x="11" y="14"/>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6"/>
                    <a:pt x="11" y="16"/>
                    <a:pt x="11"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5"/>
                    <a:pt x="13" y="15"/>
                    <a:pt x="13" y="15"/>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4"/>
                    <a:pt x="14" y="14"/>
                    <a:pt x="14"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5" y="12"/>
                    <a:pt x="15" y="12"/>
                    <a:pt x="15" y="12"/>
                  </a:cubicBezTo>
                  <a:cubicBezTo>
                    <a:pt x="15" y="12"/>
                    <a:pt x="15" y="12"/>
                    <a:pt x="15"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4" y="11"/>
                    <a:pt x="14" y="11"/>
                    <a:pt x="14" y="11"/>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9" y="8"/>
                  </a:cubicBezTo>
                  <a:cubicBezTo>
                    <a:pt x="9" y="8"/>
                    <a:pt x="9" y="8"/>
                    <a:pt x="9" y="7"/>
                  </a:cubicBezTo>
                  <a:cubicBezTo>
                    <a:pt x="9" y="7"/>
                    <a:pt x="9" y="7"/>
                    <a:pt x="9" y="7"/>
                  </a:cubicBezTo>
                  <a:cubicBezTo>
                    <a:pt x="9" y="7"/>
                    <a:pt x="9" y="7"/>
                    <a:pt x="9" y="7"/>
                  </a:cubicBezTo>
                  <a:cubicBezTo>
                    <a:pt x="9" y="7"/>
                    <a:pt x="9" y="7"/>
                    <a:pt x="9" y="7"/>
                  </a:cubicBezTo>
                  <a:cubicBezTo>
                    <a:pt x="9" y="7"/>
                    <a:pt x="9" y="6"/>
                    <a:pt x="9" y="6"/>
                  </a:cubicBezTo>
                  <a:cubicBezTo>
                    <a:pt x="9" y="6"/>
                    <a:pt x="9" y="6"/>
                    <a:pt x="9" y="6"/>
                  </a:cubicBezTo>
                  <a:cubicBezTo>
                    <a:pt x="9" y="6"/>
                    <a:pt x="9" y="6"/>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1"/>
                  </a:cubicBezTo>
                  <a:cubicBezTo>
                    <a:pt x="8" y="1"/>
                    <a:pt x="8" y="1"/>
                    <a:pt x="8" y="1"/>
                  </a:cubicBezTo>
                  <a:cubicBezTo>
                    <a:pt x="8" y="1"/>
                    <a:pt x="8" y="1"/>
                    <a:pt x="8" y="1"/>
                  </a:cubicBezTo>
                  <a:cubicBezTo>
                    <a:pt x="8" y="1"/>
                    <a:pt x="8" y="1"/>
                    <a:pt x="8" y="1"/>
                  </a:cubicBezTo>
                  <a:cubicBezTo>
                    <a:pt x="8" y="1"/>
                    <a:pt x="8" y="1"/>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1"/>
                    <a:pt x="7" y="1"/>
                  </a:cubicBezTo>
                  <a:cubicBezTo>
                    <a:pt x="7" y="1"/>
                    <a:pt x="7" y="1"/>
                    <a:pt x="7" y="1"/>
                  </a:cubicBezTo>
                  <a:cubicBezTo>
                    <a:pt x="7" y="1"/>
                    <a:pt x="7" y="1"/>
                    <a:pt x="7" y="1"/>
                  </a:cubicBezTo>
                  <a:cubicBezTo>
                    <a:pt x="7" y="1"/>
                    <a:pt x="7" y="1"/>
                    <a:pt x="7" y="1"/>
                  </a:cubicBezTo>
                  <a:cubicBezTo>
                    <a:pt x="7" y="1"/>
                    <a:pt x="6" y="1"/>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29" name="Freeform 1621"/>
            <p:cNvSpPr>
              <a:spLocks/>
            </p:cNvSpPr>
            <p:nvPr/>
          </p:nvSpPr>
          <p:spPr bwMode="auto">
            <a:xfrm>
              <a:off x="4995863" y="7734300"/>
              <a:ext cx="1587" cy="4763"/>
            </a:xfrm>
            <a:custGeom>
              <a:avLst/>
              <a:gdLst>
                <a:gd name="T0" fmla="*/ 0 w 1"/>
                <a:gd name="T1" fmla="*/ 3 h 5"/>
                <a:gd name="T2" fmla="*/ 0 w 1"/>
                <a:gd name="T3" fmla="*/ 4 h 5"/>
                <a:gd name="T4" fmla="*/ 0 w 1"/>
                <a:gd name="T5" fmla="*/ 4 h 5"/>
                <a:gd name="T6" fmla="*/ 0 w 1"/>
                <a:gd name="T7" fmla="*/ 4 h 5"/>
                <a:gd name="T8" fmla="*/ 0 w 1"/>
                <a:gd name="T9" fmla="*/ 5 h 5"/>
                <a:gd name="T10" fmla="*/ 0 w 1"/>
                <a:gd name="T11" fmla="*/ 5 h 5"/>
                <a:gd name="T12" fmla="*/ 0 w 1"/>
                <a:gd name="T13" fmla="*/ 5 h 5"/>
                <a:gd name="T14" fmla="*/ 0 w 1"/>
                <a:gd name="T15" fmla="*/ 5 h 5"/>
                <a:gd name="T16" fmla="*/ 0 w 1"/>
                <a:gd name="T17" fmla="*/ 5 h 5"/>
                <a:gd name="T18" fmla="*/ 0 w 1"/>
                <a:gd name="T19" fmla="*/ 5 h 5"/>
                <a:gd name="T20" fmla="*/ 1 w 1"/>
                <a:gd name="T21" fmla="*/ 4 h 5"/>
                <a:gd name="T22" fmla="*/ 1 w 1"/>
                <a:gd name="T23" fmla="*/ 4 h 5"/>
                <a:gd name="T24" fmla="*/ 1 w 1"/>
                <a:gd name="T25" fmla="*/ 4 h 5"/>
                <a:gd name="T26" fmla="*/ 1 w 1"/>
                <a:gd name="T27" fmla="*/ 4 h 5"/>
                <a:gd name="T28" fmla="*/ 1 w 1"/>
                <a:gd name="T29" fmla="*/ 4 h 5"/>
                <a:gd name="T30" fmla="*/ 1 w 1"/>
                <a:gd name="T31" fmla="*/ 4 h 5"/>
                <a:gd name="T32" fmla="*/ 1 w 1"/>
                <a:gd name="T33" fmla="*/ 4 h 5"/>
                <a:gd name="T34" fmla="*/ 1 w 1"/>
                <a:gd name="T35" fmla="*/ 3 h 5"/>
                <a:gd name="T36" fmla="*/ 1 w 1"/>
                <a:gd name="T37" fmla="*/ 3 h 5"/>
                <a:gd name="T38" fmla="*/ 1 w 1"/>
                <a:gd name="T39" fmla="*/ 3 h 5"/>
                <a:gd name="T40" fmla="*/ 1 w 1"/>
                <a:gd name="T41" fmla="*/ 2 h 5"/>
                <a:gd name="T42" fmla="*/ 1 w 1"/>
                <a:gd name="T43" fmla="*/ 2 h 5"/>
                <a:gd name="T44" fmla="*/ 1 w 1"/>
                <a:gd name="T45" fmla="*/ 2 h 5"/>
                <a:gd name="T46" fmla="*/ 1 w 1"/>
                <a:gd name="T47" fmla="*/ 2 h 5"/>
                <a:gd name="T48" fmla="*/ 1 w 1"/>
                <a:gd name="T49" fmla="*/ 2 h 5"/>
                <a:gd name="T50" fmla="*/ 1 w 1"/>
                <a:gd name="T51" fmla="*/ 2 h 5"/>
                <a:gd name="T52" fmla="*/ 1 w 1"/>
                <a:gd name="T53" fmla="*/ 1 h 5"/>
                <a:gd name="T54" fmla="*/ 1 w 1"/>
                <a:gd name="T55" fmla="*/ 1 h 5"/>
                <a:gd name="T56" fmla="*/ 1 w 1"/>
                <a:gd name="T57" fmla="*/ 1 h 5"/>
                <a:gd name="T58" fmla="*/ 1 w 1"/>
                <a:gd name="T59" fmla="*/ 1 h 5"/>
                <a:gd name="T60" fmla="*/ 1 w 1"/>
                <a:gd name="T61" fmla="*/ 0 h 5"/>
                <a:gd name="T62" fmla="*/ 1 w 1"/>
                <a:gd name="T63" fmla="*/ 0 h 5"/>
                <a:gd name="T64" fmla="*/ 1 w 1"/>
                <a:gd name="T65" fmla="*/ 0 h 5"/>
                <a:gd name="T66" fmla="*/ 1 w 1"/>
                <a:gd name="T67" fmla="*/ 1 h 5"/>
                <a:gd name="T68" fmla="*/ 1 w 1"/>
                <a:gd name="T69" fmla="*/ 1 h 5"/>
                <a:gd name="T70" fmla="*/ 1 w 1"/>
                <a:gd name="T71" fmla="*/ 1 h 5"/>
                <a:gd name="T72" fmla="*/ 1 w 1"/>
                <a:gd name="T73" fmla="*/ 1 h 5"/>
                <a:gd name="T74" fmla="*/ 1 w 1"/>
                <a:gd name="T75" fmla="*/ 1 h 5"/>
                <a:gd name="T76" fmla="*/ 1 w 1"/>
                <a:gd name="T77" fmla="*/ 1 h 5"/>
                <a:gd name="T78" fmla="*/ 1 w 1"/>
                <a:gd name="T79" fmla="*/ 1 h 5"/>
                <a:gd name="T80" fmla="*/ 1 w 1"/>
                <a:gd name="T81" fmla="*/ 1 h 5"/>
                <a:gd name="T82" fmla="*/ 1 w 1"/>
                <a:gd name="T83" fmla="*/ 1 h 5"/>
                <a:gd name="T84" fmla="*/ 1 w 1"/>
                <a:gd name="T85" fmla="*/ 2 h 5"/>
                <a:gd name="T86" fmla="*/ 1 w 1"/>
                <a:gd name="T87" fmla="*/ 2 h 5"/>
                <a:gd name="T88" fmla="*/ 0 w 1"/>
                <a:gd name="T89" fmla="*/ 2 h 5"/>
                <a:gd name="T90" fmla="*/ 0 w 1"/>
                <a:gd name="T91" fmla="*/ 1 h 5"/>
                <a:gd name="T92" fmla="*/ 0 w 1"/>
                <a:gd name="T93" fmla="*/ 2 h 5"/>
                <a:gd name="T94" fmla="*/ 0 w 1"/>
                <a:gd name="T95" fmla="*/ 2 h 5"/>
                <a:gd name="T96" fmla="*/ 0 w 1"/>
                <a:gd name="T97" fmla="*/ 2 h 5"/>
                <a:gd name="T98" fmla="*/ 0 w 1"/>
                <a:gd name="T99" fmla="*/ 2 h 5"/>
                <a:gd name="T100" fmla="*/ 0 w 1"/>
                <a:gd name="T101" fmla="*/ 3 h 5"/>
                <a:gd name="T102" fmla="*/ 0 w 1"/>
                <a:gd name="T103" fmla="*/ 3 h 5"/>
                <a:gd name="T104" fmla="*/ 0 w 1"/>
                <a:gd name="T105" fmla="*/ 3 h 5"/>
                <a:gd name="T106" fmla="*/ 0 w 1"/>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 h="5">
                  <a:moveTo>
                    <a:pt x="0" y="3"/>
                  </a:move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1"/>
                    <a:pt x="0" y="2"/>
                    <a:pt x="0" y="2"/>
                  </a:cubicBezTo>
                  <a:cubicBezTo>
                    <a:pt x="0" y="2"/>
                    <a:pt x="0" y="1"/>
                    <a:pt x="0" y="1"/>
                  </a:cubicBezTo>
                  <a:cubicBezTo>
                    <a:pt x="0" y="1"/>
                    <a:pt x="0" y="2"/>
                    <a:pt x="0" y="2"/>
                  </a:cubicBezTo>
                  <a:cubicBezTo>
                    <a:pt x="0" y="2"/>
                    <a:pt x="0" y="2"/>
                    <a:pt x="0" y="2"/>
                  </a:cubicBezTo>
                  <a:cubicBezTo>
                    <a:pt x="0" y="2"/>
                    <a:pt x="0" y="2"/>
                    <a:pt x="0" y="2"/>
                  </a:cubicBezTo>
                  <a:cubicBezTo>
                    <a:pt x="0" y="2"/>
                    <a:pt x="0" y="2"/>
                    <a:pt x="0" y="2"/>
                  </a:cubicBezTo>
                  <a:cubicBezTo>
                    <a:pt x="0" y="2"/>
                    <a:pt x="0" y="3"/>
                    <a:pt x="0" y="3"/>
                  </a:cubicBezTo>
                  <a:cubicBezTo>
                    <a:pt x="0" y="3"/>
                    <a:pt x="0" y="3"/>
                    <a:pt x="0" y="3"/>
                  </a:cubicBezTo>
                  <a:cubicBezTo>
                    <a:pt x="0" y="3"/>
                    <a:pt x="0"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30" name="Freeform 1622"/>
            <p:cNvSpPr>
              <a:spLocks/>
            </p:cNvSpPr>
            <p:nvPr/>
          </p:nvSpPr>
          <p:spPr bwMode="auto">
            <a:xfrm>
              <a:off x="5006975" y="7723188"/>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31" name="Freeform 1623"/>
            <p:cNvSpPr>
              <a:spLocks/>
            </p:cNvSpPr>
            <p:nvPr/>
          </p:nvSpPr>
          <p:spPr bwMode="auto">
            <a:xfrm>
              <a:off x="5010150" y="7721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32" name="Freeform 1624"/>
            <p:cNvSpPr>
              <a:spLocks/>
            </p:cNvSpPr>
            <p:nvPr/>
          </p:nvSpPr>
          <p:spPr bwMode="auto">
            <a:xfrm>
              <a:off x="5010150" y="7718425"/>
              <a:ext cx="0" cy="1588"/>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33" name="Freeform 1625"/>
            <p:cNvSpPr>
              <a:spLocks/>
            </p:cNvSpPr>
            <p:nvPr/>
          </p:nvSpPr>
          <p:spPr bwMode="auto">
            <a:xfrm>
              <a:off x="5005388" y="7720013"/>
              <a:ext cx="1587" cy="0"/>
            </a:xfrm>
            <a:custGeom>
              <a:avLst/>
              <a:gdLst>
                <a:gd name="T0" fmla="*/ 0 w 1"/>
                <a:gd name="T1" fmla="*/ 0 w 1"/>
                <a:gd name="T2" fmla="*/ 0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0"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34" name="Freeform 1626"/>
            <p:cNvSpPr>
              <a:spLocks/>
            </p:cNvSpPr>
            <p:nvPr/>
          </p:nvSpPr>
          <p:spPr bwMode="auto">
            <a:xfrm>
              <a:off x="5008563" y="77184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35" name="Freeform 1627"/>
            <p:cNvSpPr>
              <a:spLocks/>
            </p:cNvSpPr>
            <p:nvPr/>
          </p:nvSpPr>
          <p:spPr bwMode="auto">
            <a:xfrm>
              <a:off x="5006975" y="7718425"/>
              <a:ext cx="1587" cy="0"/>
            </a:xfrm>
            <a:custGeom>
              <a:avLst/>
              <a:gdLst>
                <a:gd name="T0" fmla="*/ 0 w 1"/>
                <a:gd name="T1" fmla="*/ 0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36" name="Freeform 1628"/>
            <p:cNvSpPr>
              <a:spLocks/>
            </p:cNvSpPr>
            <p:nvPr/>
          </p:nvSpPr>
          <p:spPr bwMode="auto">
            <a:xfrm>
              <a:off x="5013325" y="7831138"/>
              <a:ext cx="9525" cy="11113"/>
            </a:xfrm>
            <a:custGeom>
              <a:avLst/>
              <a:gdLst>
                <a:gd name="T0" fmla="*/ 3 w 8"/>
                <a:gd name="T1" fmla="*/ 9 h 9"/>
                <a:gd name="T2" fmla="*/ 2 w 8"/>
                <a:gd name="T3" fmla="*/ 8 h 9"/>
                <a:gd name="T4" fmla="*/ 2 w 8"/>
                <a:gd name="T5" fmla="*/ 9 h 9"/>
                <a:gd name="T6" fmla="*/ 1 w 8"/>
                <a:gd name="T7" fmla="*/ 8 h 9"/>
                <a:gd name="T8" fmla="*/ 1 w 8"/>
                <a:gd name="T9" fmla="*/ 8 h 9"/>
                <a:gd name="T10" fmla="*/ 1 w 8"/>
                <a:gd name="T11" fmla="*/ 8 h 9"/>
                <a:gd name="T12" fmla="*/ 0 w 8"/>
                <a:gd name="T13" fmla="*/ 9 h 9"/>
                <a:gd name="T14" fmla="*/ 0 w 8"/>
                <a:gd name="T15" fmla="*/ 9 h 9"/>
                <a:gd name="T16" fmla="*/ 0 w 8"/>
                <a:gd name="T17" fmla="*/ 8 h 9"/>
                <a:gd name="T18" fmla="*/ 1 w 8"/>
                <a:gd name="T19" fmla="*/ 8 h 9"/>
                <a:gd name="T20" fmla="*/ 1 w 8"/>
                <a:gd name="T21" fmla="*/ 7 h 9"/>
                <a:gd name="T22" fmla="*/ 1 w 8"/>
                <a:gd name="T23" fmla="*/ 7 h 9"/>
                <a:gd name="T24" fmla="*/ 1 w 8"/>
                <a:gd name="T25" fmla="*/ 7 h 9"/>
                <a:gd name="T26" fmla="*/ 1 w 8"/>
                <a:gd name="T27" fmla="*/ 6 h 9"/>
                <a:gd name="T28" fmla="*/ 1 w 8"/>
                <a:gd name="T29" fmla="*/ 6 h 9"/>
                <a:gd name="T30" fmla="*/ 1 w 8"/>
                <a:gd name="T31" fmla="*/ 5 h 9"/>
                <a:gd name="T32" fmla="*/ 1 w 8"/>
                <a:gd name="T33" fmla="*/ 5 h 9"/>
                <a:gd name="T34" fmla="*/ 2 w 8"/>
                <a:gd name="T35" fmla="*/ 4 h 9"/>
                <a:gd name="T36" fmla="*/ 2 w 8"/>
                <a:gd name="T37" fmla="*/ 4 h 9"/>
                <a:gd name="T38" fmla="*/ 3 w 8"/>
                <a:gd name="T39" fmla="*/ 4 h 9"/>
                <a:gd name="T40" fmla="*/ 3 w 8"/>
                <a:gd name="T41" fmla="*/ 3 h 9"/>
                <a:gd name="T42" fmla="*/ 4 w 8"/>
                <a:gd name="T43" fmla="*/ 2 h 9"/>
                <a:gd name="T44" fmla="*/ 4 w 8"/>
                <a:gd name="T45" fmla="*/ 1 h 9"/>
                <a:gd name="T46" fmla="*/ 5 w 8"/>
                <a:gd name="T47" fmla="*/ 0 h 9"/>
                <a:gd name="T48" fmla="*/ 6 w 8"/>
                <a:gd name="T49" fmla="*/ 0 h 9"/>
                <a:gd name="T50" fmla="*/ 7 w 8"/>
                <a:gd name="T51" fmla="*/ 0 h 9"/>
                <a:gd name="T52" fmla="*/ 7 w 8"/>
                <a:gd name="T53" fmla="*/ 1 h 9"/>
                <a:gd name="T54" fmla="*/ 7 w 8"/>
                <a:gd name="T55" fmla="*/ 2 h 9"/>
                <a:gd name="T56" fmla="*/ 7 w 8"/>
                <a:gd name="T57" fmla="*/ 3 h 9"/>
                <a:gd name="T58" fmla="*/ 7 w 8"/>
                <a:gd name="T59" fmla="*/ 3 h 9"/>
                <a:gd name="T60" fmla="*/ 7 w 8"/>
                <a:gd name="T61" fmla="*/ 3 h 9"/>
                <a:gd name="T62" fmla="*/ 7 w 8"/>
                <a:gd name="T63" fmla="*/ 3 h 9"/>
                <a:gd name="T64" fmla="*/ 7 w 8"/>
                <a:gd name="T65" fmla="*/ 4 h 9"/>
                <a:gd name="T66" fmla="*/ 7 w 8"/>
                <a:gd name="T67" fmla="*/ 4 h 9"/>
                <a:gd name="T68" fmla="*/ 7 w 8"/>
                <a:gd name="T69" fmla="*/ 4 h 9"/>
                <a:gd name="T70" fmla="*/ 7 w 8"/>
                <a:gd name="T71" fmla="*/ 4 h 9"/>
                <a:gd name="T72" fmla="*/ 6 w 8"/>
                <a:gd name="T73" fmla="*/ 5 h 9"/>
                <a:gd name="T74" fmla="*/ 6 w 8"/>
                <a:gd name="T75" fmla="*/ 5 h 9"/>
                <a:gd name="T76" fmla="*/ 6 w 8"/>
                <a:gd name="T77" fmla="*/ 6 h 9"/>
                <a:gd name="T78" fmla="*/ 6 w 8"/>
                <a:gd name="T79" fmla="*/ 6 h 9"/>
                <a:gd name="T80" fmla="*/ 5 w 8"/>
                <a:gd name="T81" fmla="*/ 6 h 9"/>
                <a:gd name="T82" fmla="*/ 5 w 8"/>
                <a:gd name="T83" fmla="*/ 6 h 9"/>
                <a:gd name="T84" fmla="*/ 5 w 8"/>
                <a:gd name="T85" fmla="*/ 7 h 9"/>
                <a:gd name="T86" fmla="*/ 5 w 8"/>
                <a:gd name="T87" fmla="*/ 7 h 9"/>
                <a:gd name="T88" fmla="*/ 5 w 8"/>
                <a:gd name="T89" fmla="*/ 7 h 9"/>
                <a:gd name="T90" fmla="*/ 4 w 8"/>
                <a:gd name="T91" fmla="*/ 7 h 9"/>
                <a:gd name="T92" fmla="*/ 4 w 8"/>
                <a:gd name="T93" fmla="*/ 7 h 9"/>
                <a:gd name="T94" fmla="*/ 4 w 8"/>
                <a:gd name="T95" fmla="*/ 8 h 9"/>
                <a:gd name="T96" fmla="*/ 3 w 8"/>
                <a:gd name="T97" fmla="*/ 8 h 9"/>
                <a:gd name="T98" fmla="*/ 3 w 8"/>
                <a:gd name="T99" fmla="*/ 8 h 9"/>
                <a:gd name="T100" fmla="*/ 3 w 8"/>
                <a:gd name="T10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9">
                  <a:moveTo>
                    <a:pt x="3" y="8"/>
                  </a:moveTo>
                  <a:cubicBezTo>
                    <a:pt x="3" y="9"/>
                    <a:pt x="3" y="9"/>
                    <a:pt x="3" y="9"/>
                  </a:cubicBezTo>
                  <a:cubicBezTo>
                    <a:pt x="3" y="9"/>
                    <a:pt x="3" y="9"/>
                    <a:pt x="3" y="9"/>
                  </a:cubicBezTo>
                  <a:cubicBezTo>
                    <a:pt x="3" y="8"/>
                    <a:pt x="3" y="8"/>
                    <a:pt x="3" y="8"/>
                  </a:cubicBezTo>
                  <a:cubicBezTo>
                    <a:pt x="3" y="8"/>
                    <a:pt x="3" y="8"/>
                    <a:pt x="2" y="8"/>
                  </a:cubicBezTo>
                  <a:cubicBezTo>
                    <a:pt x="2" y="8"/>
                    <a:pt x="2" y="8"/>
                    <a:pt x="2" y="8"/>
                  </a:cubicBezTo>
                  <a:cubicBezTo>
                    <a:pt x="2" y="8"/>
                    <a:pt x="2" y="8"/>
                    <a:pt x="2" y="8"/>
                  </a:cubicBezTo>
                  <a:cubicBezTo>
                    <a:pt x="2" y="8"/>
                    <a:pt x="2" y="9"/>
                    <a:pt x="2" y="9"/>
                  </a:cubicBezTo>
                  <a:cubicBezTo>
                    <a:pt x="2" y="9"/>
                    <a:pt x="2" y="9"/>
                    <a:pt x="2" y="9"/>
                  </a:cubicBezTo>
                  <a:cubicBezTo>
                    <a:pt x="2" y="9"/>
                    <a:pt x="2" y="8"/>
                    <a:pt x="2" y="8"/>
                  </a:cubicBezTo>
                  <a:cubicBezTo>
                    <a:pt x="2" y="8"/>
                    <a:pt x="2" y="8"/>
                    <a:pt x="2" y="8"/>
                  </a:cubicBezTo>
                  <a:cubicBezTo>
                    <a:pt x="2"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9"/>
                    <a:pt x="1" y="9"/>
                  </a:cubicBezTo>
                  <a:cubicBezTo>
                    <a:pt x="1"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8"/>
                    <a:pt x="1" y="8"/>
                    <a:pt x="0" y="8"/>
                  </a:cubicBezTo>
                  <a:cubicBezTo>
                    <a:pt x="0" y="8"/>
                    <a:pt x="0" y="8"/>
                    <a:pt x="0" y="8"/>
                  </a:cubicBezTo>
                  <a:cubicBezTo>
                    <a:pt x="0" y="8"/>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5"/>
                    <a:pt x="2" y="4"/>
                    <a:pt x="2" y="4"/>
                  </a:cubicBezTo>
                  <a:cubicBezTo>
                    <a:pt x="2" y="4"/>
                    <a:pt x="2" y="4"/>
                    <a:pt x="2" y="4"/>
                  </a:cubicBezTo>
                  <a:cubicBezTo>
                    <a:pt x="2" y="5"/>
                    <a:pt x="2" y="4"/>
                    <a:pt x="2" y="4"/>
                  </a:cubicBezTo>
                  <a:cubicBezTo>
                    <a:pt x="2" y="4"/>
                    <a:pt x="2" y="4"/>
                    <a:pt x="2" y="4"/>
                  </a:cubicBezTo>
                  <a:cubicBezTo>
                    <a:pt x="2" y="4"/>
                    <a:pt x="2" y="4"/>
                    <a:pt x="2" y="4"/>
                  </a:cubicBezTo>
                  <a:cubicBezTo>
                    <a:pt x="2" y="4"/>
                    <a:pt x="2" y="4"/>
                    <a:pt x="2" y="4"/>
                  </a:cubicBezTo>
                  <a:cubicBezTo>
                    <a:pt x="2" y="4"/>
                    <a:pt x="2" y="4"/>
                    <a:pt x="2" y="4"/>
                  </a:cubicBezTo>
                  <a:cubicBezTo>
                    <a:pt x="2" y="4"/>
                    <a:pt x="3" y="4"/>
                    <a:pt x="3" y="4"/>
                  </a:cubicBezTo>
                  <a:cubicBezTo>
                    <a:pt x="3" y="4"/>
                    <a:pt x="3" y="4"/>
                    <a:pt x="3" y="4"/>
                  </a:cubicBezTo>
                  <a:cubicBezTo>
                    <a:pt x="3" y="4"/>
                    <a:pt x="3" y="4"/>
                    <a:pt x="3" y="4"/>
                  </a:cubicBezTo>
                  <a:cubicBezTo>
                    <a:pt x="3" y="4"/>
                    <a:pt x="3" y="3"/>
                    <a:pt x="3" y="3"/>
                  </a:cubicBezTo>
                  <a:cubicBezTo>
                    <a:pt x="3" y="3"/>
                    <a:pt x="3" y="3"/>
                    <a:pt x="3" y="3"/>
                  </a:cubicBezTo>
                  <a:cubicBezTo>
                    <a:pt x="3" y="3"/>
                    <a:pt x="3" y="3"/>
                    <a:pt x="3" y="3"/>
                  </a:cubicBezTo>
                  <a:cubicBezTo>
                    <a:pt x="3" y="2"/>
                    <a:pt x="4" y="2"/>
                    <a:pt x="4" y="2"/>
                  </a:cubicBezTo>
                  <a:cubicBezTo>
                    <a:pt x="4" y="2"/>
                    <a:pt x="4" y="2"/>
                    <a:pt x="4" y="2"/>
                  </a:cubicBezTo>
                  <a:cubicBezTo>
                    <a:pt x="4" y="2"/>
                    <a:pt x="4" y="2"/>
                    <a:pt x="4" y="2"/>
                  </a:cubicBezTo>
                  <a:cubicBezTo>
                    <a:pt x="4" y="1"/>
                    <a:pt x="4" y="1"/>
                    <a:pt x="4" y="1"/>
                  </a:cubicBezTo>
                  <a:cubicBezTo>
                    <a:pt x="4" y="1"/>
                    <a:pt x="4" y="1"/>
                    <a:pt x="4" y="1"/>
                  </a:cubicBezTo>
                  <a:cubicBezTo>
                    <a:pt x="5" y="1"/>
                    <a:pt x="5" y="1"/>
                    <a:pt x="5" y="1"/>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7" y="0"/>
                    <a:pt x="7" y="0"/>
                    <a:pt x="7" y="0"/>
                  </a:cubicBezTo>
                  <a:cubicBezTo>
                    <a:pt x="7" y="0"/>
                    <a:pt x="7" y="0"/>
                    <a:pt x="7" y="0"/>
                  </a:cubicBezTo>
                  <a:cubicBezTo>
                    <a:pt x="7" y="0"/>
                    <a:pt x="7" y="0"/>
                    <a:pt x="7" y="1"/>
                  </a:cubicBezTo>
                  <a:cubicBezTo>
                    <a:pt x="7" y="1"/>
                    <a:pt x="7" y="1"/>
                    <a:pt x="7" y="1"/>
                  </a:cubicBezTo>
                  <a:cubicBezTo>
                    <a:pt x="7" y="1"/>
                    <a:pt x="6" y="2"/>
                    <a:pt x="6" y="2"/>
                  </a:cubicBezTo>
                  <a:cubicBezTo>
                    <a:pt x="6" y="2"/>
                    <a:pt x="7" y="2"/>
                    <a:pt x="7" y="2"/>
                  </a:cubicBezTo>
                  <a:cubicBezTo>
                    <a:pt x="7" y="2"/>
                    <a:pt x="7" y="2"/>
                    <a:pt x="7" y="2"/>
                  </a:cubicBezTo>
                  <a:cubicBezTo>
                    <a:pt x="7" y="3"/>
                    <a:pt x="7" y="3"/>
                    <a:pt x="7" y="3"/>
                  </a:cubicBezTo>
                  <a:cubicBezTo>
                    <a:pt x="7" y="3"/>
                    <a:pt x="7" y="2"/>
                    <a:pt x="7" y="3"/>
                  </a:cubicBezTo>
                  <a:cubicBezTo>
                    <a:pt x="7" y="3"/>
                    <a:pt x="7" y="3"/>
                    <a:pt x="7" y="3"/>
                  </a:cubicBezTo>
                  <a:cubicBezTo>
                    <a:pt x="7" y="3"/>
                    <a:pt x="7" y="3"/>
                    <a:pt x="7" y="3"/>
                  </a:cubicBezTo>
                  <a:cubicBezTo>
                    <a:pt x="7" y="3"/>
                    <a:pt x="7" y="3"/>
                    <a:pt x="7" y="3"/>
                  </a:cubicBezTo>
                  <a:cubicBezTo>
                    <a:pt x="8" y="3"/>
                    <a:pt x="8" y="3"/>
                    <a:pt x="8" y="3"/>
                  </a:cubicBezTo>
                  <a:cubicBezTo>
                    <a:pt x="8"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8"/>
                    <a:pt x="4" y="8"/>
                  </a:cubicBezTo>
                  <a:cubicBezTo>
                    <a:pt x="4" y="8"/>
                    <a:pt x="4" y="8"/>
                    <a:pt x="4" y="8"/>
                  </a:cubicBezTo>
                  <a:cubicBezTo>
                    <a:pt x="4"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37" name="Freeform 1629"/>
            <p:cNvSpPr>
              <a:spLocks/>
            </p:cNvSpPr>
            <p:nvPr/>
          </p:nvSpPr>
          <p:spPr bwMode="auto">
            <a:xfrm>
              <a:off x="5013325" y="78422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38" name="Freeform 1630"/>
            <p:cNvSpPr>
              <a:spLocks/>
            </p:cNvSpPr>
            <p:nvPr/>
          </p:nvSpPr>
          <p:spPr bwMode="auto">
            <a:xfrm>
              <a:off x="5041900" y="7867650"/>
              <a:ext cx="11112" cy="52388"/>
            </a:xfrm>
            <a:custGeom>
              <a:avLst/>
              <a:gdLst>
                <a:gd name="T0" fmla="*/ 3 w 9"/>
                <a:gd name="T1" fmla="*/ 1 h 43"/>
                <a:gd name="T2" fmla="*/ 5 w 9"/>
                <a:gd name="T3" fmla="*/ 3 h 43"/>
                <a:gd name="T4" fmla="*/ 4 w 9"/>
                <a:gd name="T5" fmla="*/ 3 h 43"/>
                <a:gd name="T6" fmla="*/ 4 w 9"/>
                <a:gd name="T7" fmla="*/ 4 h 43"/>
                <a:gd name="T8" fmla="*/ 5 w 9"/>
                <a:gd name="T9" fmla="*/ 4 h 43"/>
                <a:gd name="T10" fmla="*/ 5 w 9"/>
                <a:gd name="T11" fmla="*/ 5 h 43"/>
                <a:gd name="T12" fmla="*/ 6 w 9"/>
                <a:gd name="T13" fmla="*/ 6 h 43"/>
                <a:gd name="T14" fmla="*/ 6 w 9"/>
                <a:gd name="T15" fmla="*/ 7 h 43"/>
                <a:gd name="T16" fmla="*/ 7 w 9"/>
                <a:gd name="T17" fmla="*/ 7 h 43"/>
                <a:gd name="T18" fmla="*/ 8 w 9"/>
                <a:gd name="T19" fmla="*/ 8 h 43"/>
                <a:gd name="T20" fmla="*/ 8 w 9"/>
                <a:gd name="T21" fmla="*/ 9 h 43"/>
                <a:gd name="T22" fmla="*/ 7 w 9"/>
                <a:gd name="T23" fmla="*/ 10 h 43"/>
                <a:gd name="T24" fmla="*/ 6 w 9"/>
                <a:gd name="T25" fmla="*/ 9 h 43"/>
                <a:gd name="T26" fmla="*/ 5 w 9"/>
                <a:gd name="T27" fmla="*/ 9 h 43"/>
                <a:gd name="T28" fmla="*/ 4 w 9"/>
                <a:gd name="T29" fmla="*/ 8 h 43"/>
                <a:gd name="T30" fmla="*/ 3 w 9"/>
                <a:gd name="T31" fmla="*/ 9 h 43"/>
                <a:gd name="T32" fmla="*/ 2 w 9"/>
                <a:gd name="T33" fmla="*/ 9 h 43"/>
                <a:gd name="T34" fmla="*/ 1 w 9"/>
                <a:gd name="T35" fmla="*/ 10 h 43"/>
                <a:gd name="T36" fmla="*/ 1 w 9"/>
                <a:gd name="T37" fmla="*/ 11 h 43"/>
                <a:gd name="T38" fmla="*/ 1 w 9"/>
                <a:gd name="T39" fmla="*/ 12 h 43"/>
                <a:gd name="T40" fmla="*/ 1 w 9"/>
                <a:gd name="T41" fmla="*/ 12 h 43"/>
                <a:gd name="T42" fmla="*/ 2 w 9"/>
                <a:gd name="T43" fmla="*/ 13 h 43"/>
                <a:gd name="T44" fmla="*/ 3 w 9"/>
                <a:gd name="T45" fmla="*/ 13 h 43"/>
                <a:gd name="T46" fmla="*/ 3 w 9"/>
                <a:gd name="T47" fmla="*/ 14 h 43"/>
                <a:gd name="T48" fmla="*/ 4 w 9"/>
                <a:gd name="T49" fmla="*/ 14 h 43"/>
                <a:gd name="T50" fmla="*/ 4 w 9"/>
                <a:gd name="T51" fmla="*/ 14 h 43"/>
                <a:gd name="T52" fmla="*/ 3 w 9"/>
                <a:gd name="T53" fmla="*/ 14 h 43"/>
                <a:gd name="T54" fmla="*/ 3 w 9"/>
                <a:gd name="T55" fmla="*/ 15 h 43"/>
                <a:gd name="T56" fmla="*/ 2 w 9"/>
                <a:gd name="T57" fmla="*/ 17 h 43"/>
                <a:gd name="T58" fmla="*/ 2 w 9"/>
                <a:gd name="T59" fmla="*/ 18 h 43"/>
                <a:gd name="T60" fmla="*/ 1 w 9"/>
                <a:gd name="T61" fmla="*/ 19 h 43"/>
                <a:gd name="T62" fmla="*/ 2 w 9"/>
                <a:gd name="T63" fmla="*/ 18 h 43"/>
                <a:gd name="T64" fmla="*/ 3 w 9"/>
                <a:gd name="T65" fmla="*/ 19 h 43"/>
                <a:gd name="T66" fmla="*/ 3 w 9"/>
                <a:gd name="T67" fmla="*/ 19 h 43"/>
                <a:gd name="T68" fmla="*/ 2 w 9"/>
                <a:gd name="T69" fmla="*/ 20 h 43"/>
                <a:gd name="T70" fmla="*/ 0 w 9"/>
                <a:gd name="T71" fmla="*/ 21 h 43"/>
                <a:gd name="T72" fmla="*/ 0 w 9"/>
                <a:gd name="T73" fmla="*/ 21 h 43"/>
                <a:gd name="T74" fmla="*/ 1 w 9"/>
                <a:gd name="T75" fmla="*/ 22 h 43"/>
                <a:gd name="T76" fmla="*/ 2 w 9"/>
                <a:gd name="T77" fmla="*/ 24 h 43"/>
                <a:gd name="T78" fmla="*/ 3 w 9"/>
                <a:gd name="T79" fmla="*/ 24 h 43"/>
                <a:gd name="T80" fmla="*/ 3 w 9"/>
                <a:gd name="T81" fmla="*/ 24 h 43"/>
                <a:gd name="T82" fmla="*/ 3 w 9"/>
                <a:gd name="T83" fmla="*/ 26 h 43"/>
                <a:gd name="T84" fmla="*/ 4 w 9"/>
                <a:gd name="T85" fmla="*/ 26 h 43"/>
                <a:gd name="T86" fmla="*/ 3 w 9"/>
                <a:gd name="T87" fmla="*/ 27 h 43"/>
                <a:gd name="T88" fmla="*/ 2 w 9"/>
                <a:gd name="T89" fmla="*/ 27 h 43"/>
                <a:gd name="T90" fmla="*/ 1 w 9"/>
                <a:gd name="T91" fmla="*/ 28 h 43"/>
                <a:gd name="T92" fmla="*/ 2 w 9"/>
                <a:gd name="T93" fmla="*/ 29 h 43"/>
                <a:gd name="T94" fmla="*/ 1 w 9"/>
                <a:gd name="T95" fmla="*/ 29 h 43"/>
                <a:gd name="T96" fmla="*/ 1 w 9"/>
                <a:gd name="T97" fmla="*/ 31 h 43"/>
                <a:gd name="T98" fmla="*/ 2 w 9"/>
                <a:gd name="T99" fmla="*/ 32 h 43"/>
                <a:gd name="T100" fmla="*/ 2 w 9"/>
                <a:gd name="T101" fmla="*/ 33 h 43"/>
                <a:gd name="T102" fmla="*/ 4 w 9"/>
                <a:gd name="T103" fmla="*/ 35 h 43"/>
                <a:gd name="T104" fmla="*/ 5 w 9"/>
                <a:gd name="T105" fmla="*/ 35 h 43"/>
                <a:gd name="T106" fmla="*/ 6 w 9"/>
                <a:gd name="T107" fmla="*/ 35 h 43"/>
                <a:gd name="T108" fmla="*/ 7 w 9"/>
                <a:gd name="T109" fmla="*/ 37 h 43"/>
                <a:gd name="T110" fmla="*/ 8 w 9"/>
                <a:gd name="T111" fmla="*/ 37 h 43"/>
                <a:gd name="T112" fmla="*/ 8 w 9"/>
                <a:gd name="T113" fmla="*/ 37 h 43"/>
                <a:gd name="T114" fmla="*/ 8 w 9"/>
                <a:gd name="T115" fmla="*/ 38 h 43"/>
                <a:gd name="T116" fmla="*/ 8 w 9"/>
                <a:gd name="T117" fmla="*/ 39 h 43"/>
                <a:gd name="T118" fmla="*/ 8 w 9"/>
                <a:gd name="T119" fmla="*/ 40 h 43"/>
                <a:gd name="T120" fmla="*/ 8 w 9"/>
                <a:gd name="T121"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 h="43">
                  <a:moveTo>
                    <a:pt x="2" y="0"/>
                  </a:moveTo>
                  <a:cubicBezTo>
                    <a:pt x="2" y="0"/>
                    <a:pt x="2" y="0"/>
                    <a:pt x="2" y="0"/>
                  </a:cubicBezTo>
                  <a:cubicBezTo>
                    <a:pt x="2" y="1"/>
                    <a:pt x="2" y="1"/>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4" y="1"/>
                    <a:pt x="4" y="1"/>
                    <a:pt x="4" y="1"/>
                  </a:cubicBezTo>
                  <a:cubicBezTo>
                    <a:pt x="4" y="2"/>
                    <a:pt x="4" y="2"/>
                    <a:pt x="4" y="2"/>
                  </a:cubicBezTo>
                  <a:cubicBezTo>
                    <a:pt x="4" y="2"/>
                    <a:pt x="4" y="2"/>
                    <a:pt x="4" y="2"/>
                  </a:cubicBezTo>
                  <a:cubicBezTo>
                    <a:pt x="5" y="2"/>
                    <a:pt x="5" y="2"/>
                    <a:pt x="5" y="2"/>
                  </a:cubicBezTo>
                  <a:cubicBezTo>
                    <a:pt x="5" y="2"/>
                    <a:pt x="5" y="2"/>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5"/>
                    <a:pt x="5" y="5"/>
                    <a:pt x="5"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8"/>
                    <a:pt x="7" y="8"/>
                    <a:pt x="7" y="8"/>
                  </a:cubicBezTo>
                  <a:cubicBezTo>
                    <a:pt x="7" y="8"/>
                    <a:pt x="7" y="8"/>
                    <a:pt x="7" y="8"/>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8"/>
                    <a:pt x="5" y="9"/>
                  </a:cubicBezTo>
                  <a:cubicBezTo>
                    <a:pt x="5" y="9"/>
                    <a:pt x="5" y="9"/>
                    <a:pt x="5" y="9"/>
                  </a:cubicBezTo>
                  <a:cubicBezTo>
                    <a:pt x="5" y="9"/>
                    <a:pt x="5" y="9"/>
                    <a:pt x="5" y="9"/>
                  </a:cubicBezTo>
                  <a:cubicBezTo>
                    <a:pt x="5" y="9"/>
                    <a:pt x="5" y="9"/>
                    <a:pt x="5"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2" y="13"/>
                    <a:pt x="2" y="13"/>
                    <a:pt x="2" y="13"/>
                  </a:cubicBezTo>
                  <a:cubicBezTo>
                    <a:pt x="2" y="12"/>
                    <a:pt x="2" y="12"/>
                    <a:pt x="2" y="12"/>
                  </a:cubicBezTo>
                  <a:cubicBezTo>
                    <a:pt x="2" y="13"/>
                    <a:pt x="2" y="13"/>
                    <a:pt x="2" y="13"/>
                  </a:cubicBezTo>
                  <a:cubicBezTo>
                    <a:pt x="2" y="13"/>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3" y="14"/>
                    <a:pt x="3" y="14"/>
                    <a:pt x="3" y="14"/>
                  </a:cubicBezTo>
                  <a:cubicBezTo>
                    <a:pt x="3"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4"/>
                    <a:pt x="4" y="14"/>
                    <a:pt x="4" y="14"/>
                  </a:cubicBezTo>
                  <a:cubicBezTo>
                    <a:pt x="4" y="14"/>
                    <a:pt x="4" y="14"/>
                    <a:pt x="4" y="14"/>
                  </a:cubicBezTo>
                  <a:cubicBezTo>
                    <a:pt x="4" y="14"/>
                    <a:pt x="4" y="14"/>
                    <a:pt x="4" y="14"/>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2" y="19"/>
                    <a:pt x="2" y="19"/>
                    <a:pt x="2" y="19"/>
                  </a:cubicBezTo>
                  <a:cubicBezTo>
                    <a:pt x="1"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8"/>
                    <a:pt x="2" y="18"/>
                    <a:pt x="2" y="18"/>
                  </a:cubicBezTo>
                  <a:cubicBezTo>
                    <a:pt x="2" y="19"/>
                    <a:pt x="2" y="19"/>
                    <a:pt x="2" y="19"/>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2" y="20"/>
                    <a:pt x="1" y="20"/>
                    <a:pt x="1" y="20"/>
                  </a:cubicBezTo>
                  <a:cubicBezTo>
                    <a:pt x="1" y="20"/>
                    <a:pt x="1" y="20"/>
                    <a:pt x="1" y="20"/>
                  </a:cubicBezTo>
                  <a:cubicBezTo>
                    <a:pt x="1" y="20"/>
                    <a:pt x="1" y="20"/>
                    <a:pt x="1" y="20"/>
                  </a:cubicBezTo>
                  <a:cubicBezTo>
                    <a:pt x="0" y="21"/>
                    <a:pt x="0" y="21"/>
                    <a:pt x="0" y="21"/>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3" y="26"/>
                    <a:pt x="3" y="26"/>
                    <a:pt x="3" y="26"/>
                  </a:cubicBezTo>
                  <a:cubicBezTo>
                    <a:pt x="3" y="26"/>
                    <a:pt x="3" y="26"/>
                    <a:pt x="3" y="26"/>
                  </a:cubicBezTo>
                  <a:cubicBezTo>
                    <a:pt x="3" y="26"/>
                    <a:pt x="3" y="26"/>
                    <a:pt x="3" y="26"/>
                  </a:cubicBezTo>
                  <a:cubicBezTo>
                    <a:pt x="3" y="26"/>
                    <a:pt x="3" y="26"/>
                    <a:pt x="3" y="26"/>
                  </a:cubicBezTo>
                  <a:cubicBezTo>
                    <a:pt x="2" y="26"/>
                    <a:pt x="2" y="26"/>
                    <a:pt x="2" y="26"/>
                  </a:cubicBezTo>
                  <a:cubicBezTo>
                    <a:pt x="3" y="26"/>
                    <a:pt x="3" y="26"/>
                    <a:pt x="3" y="26"/>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1" y="28"/>
                    <a:pt x="1" y="28"/>
                    <a:pt x="1" y="28"/>
                  </a:cubicBezTo>
                  <a:cubicBezTo>
                    <a:pt x="1" y="28"/>
                    <a:pt x="1" y="28"/>
                    <a:pt x="1" y="28"/>
                  </a:cubicBezTo>
                  <a:cubicBezTo>
                    <a:pt x="1" y="28"/>
                    <a:pt x="1" y="28"/>
                    <a:pt x="1" y="28"/>
                  </a:cubicBezTo>
                  <a:cubicBezTo>
                    <a:pt x="1" y="28"/>
                    <a:pt x="1" y="28"/>
                    <a:pt x="1" y="28"/>
                  </a:cubicBezTo>
                  <a:cubicBezTo>
                    <a:pt x="2" y="29"/>
                    <a:pt x="2" y="29"/>
                    <a:pt x="2" y="29"/>
                  </a:cubicBezTo>
                  <a:cubicBezTo>
                    <a:pt x="2" y="28"/>
                    <a:pt x="2" y="28"/>
                    <a:pt x="2" y="28"/>
                  </a:cubicBezTo>
                  <a:cubicBezTo>
                    <a:pt x="2" y="29"/>
                    <a:pt x="2" y="29"/>
                    <a:pt x="2" y="29"/>
                  </a:cubicBezTo>
                  <a:cubicBezTo>
                    <a:pt x="2" y="29"/>
                    <a:pt x="2" y="29"/>
                    <a:pt x="2" y="29"/>
                  </a:cubicBezTo>
                  <a:cubicBezTo>
                    <a:pt x="2" y="29"/>
                    <a:pt x="2" y="29"/>
                    <a:pt x="2" y="29"/>
                  </a:cubicBezTo>
                  <a:cubicBezTo>
                    <a:pt x="2"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2" y="30"/>
                    <a:pt x="2" y="30"/>
                    <a:pt x="2" y="30"/>
                  </a:cubicBezTo>
                  <a:cubicBezTo>
                    <a:pt x="1" y="30"/>
                    <a:pt x="1" y="30"/>
                    <a:pt x="1" y="30"/>
                  </a:cubicBezTo>
                  <a:cubicBezTo>
                    <a:pt x="2" y="30"/>
                    <a:pt x="2" y="30"/>
                    <a:pt x="2"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3" y="34"/>
                    <a:pt x="3" y="34"/>
                    <a:pt x="3" y="34"/>
                  </a:cubicBezTo>
                  <a:cubicBezTo>
                    <a:pt x="3" y="34"/>
                    <a:pt x="3" y="34"/>
                    <a:pt x="3" y="34"/>
                  </a:cubicBezTo>
                  <a:cubicBezTo>
                    <a:pt x="3" y="34"/>
                    <a:pt x="3" y="34"/>
                    <a:pt x="3" y="34"/>
                  </a:cubicBezTo>
                  <a:cubicBezTo>
                    <a:pt x="3" y="34"/>
                    <a:pt x="3" y="35"/>
                    <a:pt x="3" y="35"/>
                  </a:cubicBezTo>
                  <a:cubicBezTo>
                    <a:pt x="3" y="35"/>
                    <a:pt x="3" y="34"/>
                    <a:pt x="3" y="34"/>
                  </a:cubicBezTo>
                  <a:cubicBezTo>
                    <a:pt x="4" y="35"/>
                    <a:pt x="4" y="35"/>
                    <a:pt x="4" y="35"/>
                  </a:cubicBezTo>
                  <a:cubicBezTo>
                    <a:pt x="4" y="35"/>
                    <a:pt x="4" y="35"/>
                    <a:pt x="4" y="35"/>
                  </a:cubicBezTo>
                  <a:cubicBezTo>
                    <a:pt x="4" y="35"/>
                    <a:pt x="4" y="35"/>
                    <a:pt x="4" y="35"/>
                  </a:cubicBezTo>
                  <a:cubicBezTo>
                    <a:pt x="5" y="35"/>
                    <a:pt x="5" y="35"/>
                    <a:pt x="5" y="35"/>
                  </a:cubicBezTo>
                  <a:cubicBezTo>
                    <a:pt x="5" y="34"/>
                    <a:pt x="5" y="34"/>
                    <a:pt x="5" y="34"/>
                  </a:cubicBezTo>
                  <a:cubicBezTo>
                    <a:pt x="5" y="34"/>
                    <a:pt x="5" y="34"/>
                    <a:pt x="5" y="34"/>
                  </a:cubicBezTo>
                  <a:cubicBezTo>
                    <a:pt x="5" y="34"/>
                    <a:pt x="5" y="34"/>
                    <a:pt x="5" y="34"/>
                  </a:cubicBezTo>
                  <a:cubicBezTo>
                    <a:pt x="5" y="35"/>
                    <a:pt x="5" y="35"/>
                    <a:pt x="5" y="35"/>
                  </a:cubicBezTo>
                  <a:cubicBezTo>
                    <a:pt x="5" y="34"/>
                    <a:pt x="5" y="34"/>
                    <a:pt x="5" y="34"/>
                  </a:cubicBezTo>
                  <a:cubicBezTo>
                    <a:pt x="6" y="35"/>
                    <a:pt x="6" y="35"/>
                    <a:pt x="6" y="35"/>
                  </a:cubicBezTo>
                  <a:cubicBezTo>
                    <a:pt x="5" y="35"/>
                    <a:pt x="5" y="35"/>
                    <a:pt x="5" y="35"/>
                  </a:cubicBezTo>
                  <a:cubicBezTo>
                    <a:pt x="5" y="35"/>
                    <a:pt x="5" y="35"/>
                    <a:pt x="5" y="35"/>
                  </a:cubicBezTo>
                  <a:cubicBezTo>
                    <a:pt x="5"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6"/>
                    <a:pt x="6" y="36"/>
                    <a:pt x="6" y="36"/>
                  </a:cubicBezTo>
                  <a:cubicBezTo>
                    <a:pt x="7" y="36"/>
                    <a:pt x="7" y="36"/>
                    <a:pt x="7" y="36"/>
                  </a:cubicBezTo>
                  <a:cubicBezTo>
                    <a:pt x="7" y="36"/>
                    <a:pt x="7" y="36"/>
                    <a:pt x="7" y="36"/>
                  </a:cubicBezTo>
                  <a:cubicBezTo>
                    <a:pt x="7" y="36"/>
                    <a:pt x="7" y="36"/>
                    <a:pt x="7" y="36"/>
                  </a:cubicBezTo>
                  <a:cubicBezTo>
                    <a:pt x="7" y="36"/>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9" y="37"/>
                    <a:pt x="9" y="37"/>
                    <a:pt x="9" y="37"/>
                  </a:cubicBezTo>
                  <a:cubicBezTo>
                    <a:pt x="8" y="37"/>
                    <a:pt x="8" y="37"/>
                    <a:pt x="8" y="37"/>
                  </a:cubicBezTo>
                  <a:cubicBezTo>
                    <a:pt x="8" y="37"/>
                    <a:pt x="8" y="37"/>
                    <a:pt x="8" y="37"/>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8" y="39"/>
                  </a:cubicBezTo>
                  <a:cubicBezTo>
                    <a:pt x="8" y="39"/>
                    <a:pt x="8" y="39"/>
                    <a:pt x="8" y="39"/>
                  </a:cubicBezTo>
                  <a:cubicBezTo>
                    <a:pt x="8" y="39"/>
                    <a:pt x="8" y="39"/>
                    <a:pt x="8" y="39"/>
                  </a:cubicBezTo>
                  <a:cubicBezTo>
                    <a:pt x="8" y="39"/>
                    <a:pt x="8" y="39"/>
                    <a:pt x="8" y="39"/>
                  </a:cubicBezTo>
                  <a:cubicBezTo>
                    <a:pt x="8" y="39"/>
                    <a:pt x="8" y="39"/>
                    <a:pt x="8" y="39"/>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3"/>
                    <a:pt x="8"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39" name="Freeform 1631"/>
            <p:cNvSpPr>
              <a:spLocks/>
            </p:cNvSpPr>
            <p:nvPr/>
          </p:nvSpPr>
          <p:spPr bwMode="auto">
            <a:xfrm>
              <a:off x="4989513" y="7699375"/>
              <a:ext cx="146050" cy="268288"/>
            </a:xfrm>
            <a:custGeom>
              <a:avLst/>
              <a:gdLst>
                <a:gd name="T0" fmla="*/ 23 w 119"/>
                <a:gd name="T1" fmla="*/ 144 h 220"/>
                <a:gd name="T2" fmla="*/ 24 w 119"/>
                <a:gd name="T3" fmla="*/ 147 h 220"/>
                <a:gd name="T4" fmla="*/ 29 w 119"/>
                <a:gd name="T5" fmla="*/ 157 h 220"/>
                <a:gd name="T6" fmla="*/ 15 w 119"/>
                <a:gd name="T7" fmla="*/ 169 h 220"/>
                <a:gd name="T8" fmla="*/ 11 w 119"/>
                <a:gd name="T9" fmla="*/ 176 h 220"/>
                <a:gd name="T10" fmla="*/ 12 w 119"/>
                <a:gd name="T11" fmla="*/ 178 h 220"/>
                <a:gd name="T12" fmla="*/ 25 w 119"/>
                <a:gd name="T13" fmla="*/ 178 h 220"/>
                <a:gd name="T14" fmla="*/ 32 w 119"/>
                <a:gd name="T15" fmla="*/ 179 h 220"/>
                <a:gd name="T16" fmla="*/ 46 w 119"/>
                <a:gd name="T17" fmla="*/ 181 h 220"/>
                <a:gd name="T18" fmla="*/ 47 w 119"/>
                <a:gd name="T19" fmla="*/ 185 h 220"/>
                <a:gd name="T20" fmla="*/ 36 w 119"/>
                <a:gd name="T21" fmla="*/ 189 h 220"/>
                <a:gd name="T22" fmla="*/ 25 w 119"/>
                <a:gd name="T23" fmla="*/ 193 h 220"/>
                <a:gd name="T24" fmla="*/ 17 w 119"/>
                <a:gd name="T25" fmla="*/ 203 h 220"/>
                <a:gd name="T26" fmla="*/ 7 w 119"/>
                <a:gd name="T27" fmla="*/ 213 h 220"/>
                <a:gd name="T28" fmla="*/ 11 w 119"/>
                <a:gd name="T29" fmla="*/ 218 h 220"/>
                <a:gd name="T30" fmla="*/ 17 w 119"/>
                <a:gd name="T31" fmla="*/ 212 h 220"/>
                <a:gd name="T32" fmla="*/ 26 w 119"/>
                <a:gd name="T33" fmla="*/ 208 h 220"/>
                <a:gd name="T34" fmla="*/ 32 w 119"/>
                <a:gd name="T35" fmla="*/ 214 h 220"/>
                <a:gd name="T36" fmla="*/ 37 w 119"/>
                <a:gd name="T37" fmla="*/ 206 h 220"/>
                <a:gd name="T38" fmla="*/ 53 w 119"/>
                <a:gd name="T39" fmla="*/ 206 h 220"/>
                <a:gd name="T40" fmla="*/ 61 w 119"/>
                <a:gd name="T41" fmla="*/ 202 h 220"/>
                <a:gd name="T42" fmla="*/ 75 w 119"/>
                <a:gd name="T43" fmla="*/ 200 h 220"/>
                <a:gd name="T44" fmla="*/ 83 w 119"/>
                <a:gd name="T45" fmla="*/ 200 h 220"/>
                <a:gd name="T46" fmla="*/ 115 w 119"/>
                <a:gd name="T47" fmla="*/ 187 h 220"/>
                <a:gd name="T48" fmla="*/ 101 w 119"/>
                <a:gd name="T49" fmla="*/ 184 h 220"/>
                <a:gd name="T50" fmla="*/ 98 w 119"/>
                <a:gd name="T51" fmla="*/ 183 h 220"/>
                <a:gd name="T52" fmla="*/ 105 w 119"/>
                <a:gd name="T53" fmla="*/ 177 h 220"/>
                <a:gd name="T54" fmla="*/ 112 w 119"/>
                <a:gd name="T55" fmla="*/ 172 h 220"/>
                <a:gd name="T56" fmla="*/ 118 w 119"/>
                <a:gd name="T57" fmla="*/ 160 h 220"/>
                <a:gd name="T58" fmla="*/ 94 w 119"/>
                <a:gd name="T59" fmla="*/ 147 h 220"/>
                <a:gd name="T60" fmla="*/ 91 w 119"/>
                <a:gd name="T61" fmla="*/ 131 h 220"/>
                <a:gd name="T62" fmla="*/ 87 w 119"/>
                <a:gd name="T63" fmla="*/ 115 h 220"/>
                <a:gd name="T64" fmla="*/ 70 w 119"/>
                <a:gd name="T65" fmla="*/ 94 h 220"/>
                <a:gd name="T66" fmla="*/ 60 w 119"/>
                <a:gd name="T67" fmla="*/ 72 h 220"/>
                <a:gd name="T68" fmla="*/ 37 w 119"/>
                <a:gd name="T69" fmla="*/ 68 h 220"/>
                <a:gd name="T70" fmla="*/ 51 w 119"/>
                <a:gd name="T71" fmla="*/ 60 h 220"/>
                <a:gd name="T72" fmla="*/ 58 w 119"/>
                <a:gd name="T73" fmla="*/ 45 h 220"/>
                <a:gd name="T74" fmla="*/ 51 w 119"/>
                <a:gd name="T75" fmla="*/ 25 h 220"/>
                <a:gd name="T76" fmla="*/ 33 w 119"/>
                <a:gd name="T77" fmla="*/ 25 h 220"/>
                <a:gd name="T78" fmla="*/ 35 w 119"/>
                <a:gd name="T79" fmla="*/ 18 h 220"/>
                <a:gd name="T80" fmla="*/ 34 w 119"/>
                <a:gd name="T81" fmla="*/ 2 h 220"/>
                <a:gd name="T82" fmla="*/ 24 w 119"/>
                <a:gd name="T83" fmla="*/ 5 h 220"/>
                <a:gd name="T84" fmla="*/ 20 w 119"/>
                <a:gd name="T85" fmla="*/ 6 h 220"/>
                <a:gd name="T86" fmla="*/ 16 w 119"/>
                <a:gd name="T87" fmla="*/ 11 h 220"/>
                <a:gd name="T88" fmla="*/ 16 w 119"/>
                <a:gd name="T89" fmla="*/ 16 h 220"/>
                <a:gd name="T90" fmla="*/ 12 w 119"/>
                <a:gd name="T91" fmla="*/ 21 h 220"/>
                <a:gd name="T92" fmla="*/ 11 w 119"/>
                <a:gd name="T93" fmla="*/ 28 h 220"/>
                <a:gd name="T94" fmla="*/ 10 w 119"/>
                <a:gd name="T95" fmla="*/ 34 h 220"/>
                <a:gd name="T96" fmla="*/ 7 w 119"/>
                <a:gd name="T97" fmla="*/ 44 h 220"/>
                <a:gd name="T98" fmla="*/ 4 w 119"/>
                <a:gd name="T99" fmla="*/ 49 h 220"/>
                <a:gd name="T100" fmla="*/ 13 w 119"/>
                <a:gd name="T101" fmla="*/ 51 h 220"/>
                <a:gd name="T102" fmla="*/ 17 w 119"/>
                <a:gd name="T103" fmla="*/ 54 h 220"/>
                <a:gd name="T104" fmla="*/ 9 w 119"/>
                <a:gd name="T105" fmla="*/ 66 h 220"/>
                <a:gd name="T106" fmla="*/ 6 w 119"/>
                <a:gd name="T107" fmla="*/ 82 h 220"/>
                <a:gd name="T108" fmla="*/ 18 w 119"/>
                <a:gd name="T109" fmla="*/ 62 h 220"/>
                <a:gd name="T110" fmla="*/ 20 w 119"/>
                <a:gd name="T111" fmla="*/ 67 h 220"/>
                <a:gd name="T112" fmla="*/ 21 w 119"/>
                <a:gd name="T113" fmla="*/ 82 h 220"/>
                <a:gd name="T114" fmla="*/ 18 w 119"/>
                <a:gd name="T115" fmla="*/ 101 h 220"/>
                <a:gd name="T116" fmla="*/ 34 w 119"/>
                <a:gd name="T117" fmla="*/ 98 h 220"/>
                <a:gd name="T118" fmla="*/ 38 w 119"/>
                <a:gd name="T119" fmla="*/ 102 h 220"/>
                <a:gd name="T120" fmla="*/ 46 w 119"/>
                <a:gd name="T121" fmla="*/ 115 h 220"/>
                <a:gd name="T122" fmla="*/ 45 w 119"/>
                <a:gd name="T123" fmla="*/ 125 h 220"/>
                <a:gd name="T124" fmla="*/ 46 w 119"/>
                <a:gd name="T125" fmla="*/ 1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 h="220">
                  <a:moveTo>
                    <a:pt x="41" y="136"/>
                  </a:moveTo>
                  <a:cubicBezTo>
                    <a:pt x="41" y="136"/>
                    <a:pt x="41" y="136"/>
                    <a:pt x="41" y="136"/>
                  </a:cubicBezTo>
                  <a:cubicBezTo>
                    <a:pt x="41" y="136"/>
                    <a:pt x="41" y="136"/>
                    <a:pt x="41" y="136"/>
                  </a:cubicBezTo>
                  <a:cubicBezTo>
                    <a:pt x="41" y="136"/>
                    <a:pt x="41" y="135"/>
                    <a:pt x="41" y="135"/>
                  </a:cubicBezTo>
                  <a:cubicBezTo>
                    <a:pt x="41" y="135"/>
                    <a:pt x="41" y="135"/>
                    <a:pt x="41" y="135"/>
                  </a:cubicBezTo>
                  <a:cubicBezTo>
                    <a:pt x="41" y="135"/>
                    <a:pt x="41" y="135"/>
                    <a:pt x="41" y="135"/>
                  </a:cubicBezTo>
                  <a:cubicBezTo>
                    <a:pt x="41" y="135"/>
                    <a:pt x="41" y="135"/>
                    <a:pt x="41" y="135"/>
                  </a:cubicBezTo>
                  <a:cubicBezTo>
                    <a:pt x="40" y="135"/>
                    <a:pt x="40" y="135"/>
                    <a:pt x="40" y="135"/>
                  </a:cubicBezTo>
                  <a:cubicBezTo>
                    <a:pt x="40" y="135"/>
                    <a:pt x="40" y="135"/>
                    <a:pt x="40" y="135"/>
                  </a:cubicBezTo>
                  <a:cubicBezTo>
                    <a:pt x="40" y="135"/>
                    <a:pt x="40" y="135"/>
                    <a:pt x="40" y="135"/>
                  </a:cubicBezTo>
                  <a:cubicBezTo>
                    <a:pt x="40" y="135"/>
                    <a:pt x="40" y="135"/>
                    <a:pt x="40" y="135"/>
                  </a:cubicBezTo>
                  <a:cubicBezTo>
                    <a:pt x="40" y="135"/>
                    <a:pt x="39" y="135"/>
                    <a:pt x="39" y="135"/>
                  </a:cubicBezTo>
                  <a:cubicBezTo>
                    <a:pt x="39" y="135"/>
                    <a:pt x="39" y="135"/>
                    <a:pt x="39" y="135"/>
                  </a:cubicBezTo>
                  <a:cubicBezTo>
                    <a:pt x="39" y="135"/>
                    <a:pt x="39" y="136"/>
                    <a:pt x="39" y="136"/>
                  </a:cubicBezTo>
                  <a:cubicBezTo>
                    <a:pt x="39" y="136"/>
                    <a:pt x="39" y="136"/>
                    <a:pt x="38" y="136"/>
                  </a:cubicBezTo>
                  <a:cubicBezTo>
                    <a:pt x="38" y="136"/>
                    <a:pt x="38" y="136"/>
                    <a:pt x="38" y="136"/>
                  </a:cubicBezTo>
                  <a:cubicBezTo>
                    <a:pt x="38" y="136"/>
                    <a:pt x="38" y="136"/>
                    <a:pt x="38" y="136"/>
                  </a:cubicBezTo>
                  <a:cubicBezTo>
                    <a:pt x="38" y="136"/>
                    <a:pt x="38" y="136"/>
                    <a:pt x="38" y="136"/>
                  </a:cubicBezTo>
                  <a:cubicBezTo>
                    <a:pt x="38" y="136"/>
                    <a:pt x="38" y="136"/>
                    <a:pt x="38" y="136"/>
                  </a:cubicBezTo>
                  <a:cubicBezTo>
                    <a:pt x="38" y="136"/>
                    <a:pt x="38" y="136"/>
                    <a:pt x="38" y="136"/>
                  </a:cubicBezTo>
                  <a:cubicBezTo>
                    <a:pt x="38" y="136"/>
                    <a:pt x="37" y="136"/>
                    <a:pt x="37" y="136"/>
                  </a:cubicBezTo>
                  <a:cubicBezTo>
                    <a:pt x="37" y="136"/>
                    <a:pt x="37" y="136"/>
                    <a:pt x="37" y="136"/>
                  </a:cubicBezTo>
                  <a:cubicBezTo>
                    <a:pt x="37" y="136"/>
                    <a:pt x="37" y="137"/>
                    <a:pt x="36" y="137"/>
                  </a:cubicBezTo>
                  <a:cubicBezTo>
                    <a:pt x="36" y="137"/>
                    <a:pt x="36" y="137"/>
                    <a:pt x="36" y="137"/>
                  </a:cubicBezTo>
                  <a:cubicBezTo>
                    <a:pt x="36" y="136"/>
                    <a:pt x="36" y="137"/>
                    <a:pt x="36" y="137"/>
                  </a:cubicBezTo>
                  <a:cubicBezTo>
                    <a:pt x="36" y="137"/>
                    <a:pt x="36" y="137"/>
                    <a:pt x="35" y="137"/>
                  </a:cubicBezTo>
                  <a:cubicBezTo>
                    <a:pt x="35" y="137"/>
                    <a:pt x="35" y="136"/>
                    <a:pt x="35" y="136"/>
                  </a:cubicBezTo>
                  <a:cubicBezTo>
                    <a:pt x="35" y="136"/>
                    <a:pt x="35" y="137"/>
                    <a:pt x="35" y="137"/>
                  </a:cubicBezTo>
                  <a:cubicBezTo>
                    <a:pt x="35" y="136"/>
                    <a:pt x="35" y="136"/>
                    <a:pt x="35"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3" y="136"/>
                    <a:pt x="33" y="136"/>
                  </a:cubicBezTo>
                  <a:cubicBezTo>
                    <a:pt x="33" y="136"/>
                    <a:pt x="33" y="136"/>
                    <a:pt x="33" y="136"/>
                  </a:cubicBezTo>
                  <a:cubicBezTo>
                    <a:pt x="33" y="136"/>
                    <a:pt x="33" y="136"/>
                    <a:pt x="33" y="136"/>
                  </a:cubicBezTo>
                  <a:cubicBezTo>
                    <a:pt x="33" y="136"/>
                    <a:pt x="33" y="136"/>
                    <a:pt x="33" y="135"/>
                  </a:cubicBezTo>
                  <a:cubicBezTo>
                    <a:pt x="33" y="135"/>
                    <a:pt x="33" y="135"/>
                    <a:pt x="33" y="135"/>
                  </a:cubicBezTo>
                  <a:cubicBezTo>
                    <a:pt x="33" y="135"/>
                    <a:pt x="33" y="135"/>
                    <a:pt x="33" y="135"/>
                  </a:cubicBezTo>
                  <a:cubicBezTo>
                    <a:pt x="33" y="135"/>
                    <a:pt x="33" y="135"/>
                    <a:pt x="33" y="135"/>
                  </a:cubicBezTo>
                  <a:cubicBezTo>
                    <a:pt x="33" y="135"/>
                    <a:pt x="32" y="135"/>
                    <a:pt x="32" y="135"/>
                  </a:cubicBezTo>
                  <a:cubicBezTo>
                    <a:pt x="32" y="135"/>
                    <a:pt x="32" y="135"/>
                    <a:pt x="32" y="135"/>
                  </a:cubicBezTo>
                  <a:cubicBezTo>
                    <a:pt x="32" y="135"/>
                    <a:pt x="32" y="135"/>
                    <a:pt x="32" y="135"/>
                  </a:cubicBezTo>
                  <a:cubicBezTo>
                    <a:pt x="32" y="135"/>
                    <a:pt x="32" y="136"/>
                    <a:pt x="32" y="136"/>
                  </a:cubicBezTo>
                  <a:cubicBezTo>
                    <a:pt x="32" y="136"/>
                    <a:pt x="33" y="136"/>
                    <a:pt x="33" y="136"/>
                  </a:cubicBezTo>
                  <a:cubicBezTo>
                    <a:pt x="33" y="136"/>
                    <a:pt x="33" y="136"/>
                    <a:pt x="33" y="136"/>
                  </a:cubicBezTo>
                  <a:cubicBezTo>
                    <a:pt x="33" y="136"/>
                    <a:pt x="33" y="136"/>
                    <a:pt x="33" y="136"/>
                  </a:cubicBezTo>
                  <a:cubicBezTo>
                    <a:pt x="33" y="136"/>
                    <a:pt x="33" y="136"/>
                    <a:pt x="33" y="136"/>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6"/>
                    <a:pt x="33" y="136"/>
                    <a:pt x="33" y="136"/>
                  </a:cubicBezTo>
                  <a:cubicBezTo>
                    <a:pt x="33" y="136"/>
                    <a:pt x="33" y="136"/>
                    <a:pt x="32" y="137"/>
                  </a:cubicBezTo>
                  <a:cubicBezTo>
                    <a:pt x="32" y="137"/>
                    <a:pt x="32" y="137"/>
                    <a:pt x="32" y="137"/>
                  </a:cubicBezTo>
                  <a:cubicBezTo>
                    <a:pt x="32" y="137"/>
                    <a:pt x="32" y="137"/>
                    <a:pt x="32" y="137"/>
                  </a:cubicBezTo>
                  <a:cubicBezTo>
                    <a:pt x="32" y="137"/>
                    <a:pt x="32" y="137"/>
                    <a:pt x="32" y="137"/>
                  </a:cubicBezTo>
                  <a:cubicBezTo>
                    <a:pt x="32" y="137"/>
                    <a:pt x="32" y="137"/>
                    <a:pt x="32" y="137"/>
                  </a:cubicBezTo>
                  <a:cubicBezTo>
                    <a:pt x="32" y="137"/>
                    <a:pt x="32" y="137"/>
                    <a:pt x="32" y="137"/>
                  </a:cubicBezTo>
                  <a:cubicBezTo>
                    <a:pt x="32" y="137"/>
                    <a:pt x="31" y="137"/>
                    <a:pt x="31" y="137"/>
                  </a:cubicBezTo>
                  <a:cubicBezTo>
                    <a:pt x="31" y="137"/>
                    <a:pt x="31" y="137"/>
                    <a:pt x="31" y="137"/>
                  </a:cubicBezTo>
                  <a:cubicBezTo>
                    <a:pt x="31" y="137"/>
                    <a:pt x="31" y="137"/>
                    <a:pt x="31" y="137"/>
                  </a:cubicBezTo>
                  <a:cubicBezTo>
                    <a:pt x="30" y="137"/>
                    <a:pt x="30" y="137"/>
                    <a:pt x="30" y="137"/>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7" y="138"/>
                    <a:pt x="27" y="138"/>
                    <a:pt x="27" y="138"/>
                  </a:cubicBezTo>
                  <a:cubicBezTo>
                    <a:pt x="27" y="138"/>
                    <a:pt x="27" y="138"/>
                    <a:pt x="27" y="138"/>
                  </a:cubicBezTo>
                  <a:cubicBezTo>
                    <a:pt x="27" y="139"/>
                    <a:pt x="27" y="139"/>
                    <a:pt x="27" y="139"/>
                  </a:cubicBezTo>
                  <a:cubicBezTo>
                    <a:pt x="27" y="139"/>
                    <a:pt x="27" y="139"/>
                    <a:pt x="27" y="139"/>
                  </a:cubicBezTo>
                  <a:cubicBezTo>
                    <a:pt x="27" y="139"/>
                    <a:pt x="27" y="139"/>
                    <a:pt x="27" y="139"/>
                  </a:cubicBezTo>
                  <a:cubicBezTo>
                    <a:pt x="27" y="139"/>
                    <a:pt x="27" y="139"/>
                    <a:pt x="27" y="139"/>
                  </a:cubicBezTo>
                  <a:cubicBezTo>
                    <a:pt x="27" y="139"/>
                    <a:pt x="27" y="139"/>
                    <a:pt x="27" y="139"/>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2"/>
                    <a:pt x="25" y="142"/>
                    <a:pt x="25" y="142"/>
                  </a:cubicBezTo>
                  <a:cubicBezTo>
                    <a:pt x="25" y="142"/>
                    <a:pt x="25" y="142"/>
                    <a:pt x="25" y="142"/>
                  </a:cubicBezTo>
                  <a:cubicBezTo>
                    <a:pt x="25" y="142"/>
                    <a:pt x="25" y="142"/>
                    <a:pt x="25" y="142"/>
                  </a:cubicBezTo>
                  <a:cubicBezTo>
                    <a:pt x="25" y="142"/>
                    <a:pt x="25" y="142"/>
                    <a:pt x="25" y="142"/>
                  </a:cubicBezTo>
                  <a:cubicBezTo>
                    <a:pt x="25" y="143"/>
                    <a:pt x="25" y="143"/>
                    <a:pt x="25" y="143"/>
                  </a:cubicBezTo>
                  <a:cubicBezTo>
                    <a:pt x="25" y="143"/>
                    <a:pt x="25" y="143"/>
                    <a:pt x="25" y="143"/>
                  </a:cubicBezTo>
                  <a:cubicBezTo>
                    <a:pt x="25" y="143"/>
                    <a:pt x="25" y="143"/>
                    <a:pt x="25" y="143"/>
                  </a:cubicBezTo>
                  <a:cubicBezTo>
                    <a:pt x="25" y="143"/>
                    <a:pt x="25" y="143"/>
                    <a:pt x="25" y="143"/>
                  </a:cubicBezTo>
                  <a:cubicBezTo>
                    <a:pt x="25" y="143"/>
                    <a:pt x="25" y="143"/>
                    <a:pt x="25" y="143"/>
                  </a:cubicBezTo>
                  <a:cubicBezTo>
                    <a:pt x="24" y="143"/>
                    <a:pt x="24" y="143"/>
                    <a:pt x="24" y="143"/>
                  </a:cubicBezTo>
                  <a:cubicBezTo>
                    <a:pt x="24" y="143"/>
                    <a:pt x="24" y="143"/>
                    <a:pt x="24" y="143"/>
                  </a:cubicBezTo>
                  <a:cubicBezTo>
                    <a:pt x="24" y="143"/>
                    <a:pt x="24" y="143"/>
                    <a:pt x="24" y="143"/>
                  </a:cubicBezTo>
                  <a:cubicBezTo>
                    <a:pt x="24" y="144"/>
                    <a:pt x="24" y="144"/>
                    <a:pt x="24" y="144"/>
                  </a:cubicBezTo>
                  <a:cubicBezTo>
                    <a:pt x="24" y="144"/>
                    <a:pt x="24" y="144"/>
                    <a:pt x="24" y="144"/>
                  </a:cubicBezTo>
                  <a:cubicBezTo>
                    <a:pt x="24" y="144"/>
                    <a:pt x="24" y="144"/>
                    <a:pt x="24" y="144"/>
                  </a:cubicBezTo>
                  <a:cubicBezTo>
                    <a:pt x="24" y="144"/>
                    <a:pt x="24"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5"/>
                    <a:pt x="23" y="145"/>
                    <a:pt x="23" y="145"/>
                  </a:cubicBezTo>
                  <a:cubicBezTo>
                    <a:pt x="23" y="145"/>
                    <a:pt x="23" y="145"/>
                    <a:pt x="23" y="145"/>
                  </a:cubicBezTo>
                  <a:cubicBezTo>
                    <a:pt x="23" y="145"/>
                    <a:pt x="23" y="145"/>
                    <a:pt x="23" y="145"/>
                  </a:cubicBezTo>
                  <a:cubicBezTo>
                    <a:pt x="23" y="145"/>
                    <a:pt x="23" y="145"/>
                    <a:pt x="23"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1" y="145"/>
                    <a:pt x="21" y="145"/>
                    <a:pt x="21" y="145"/>
                  </a:cubicBezTo>
                  <a:cubicBezTo>
                    <a:pt x="21" y="145"/>
                    <a:pt x="22"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6"/>
                    <a:pt x="21" y="146"/>
                    <a:pt x="21" y="146"/>
                  </a:cubicBezTo>
                  <a:cubicBezTo>
                    <a:pt x="21" y="146"/>
                    <a:pt x="21" y="146"/>
                    <a:pt x="21" y="146"/>
                  </a:cubicBezTo>
                  <a:cubicBezTo>
                    <a:pt x="21" y="146"/>
                    <a:pt x="21" y="146"/>
                    <a:pt x="21" y="146"/>
                  </a:cubicBezTo>
                  <a:cubicBezTo>
                    <a:pt x="21" y="146"/>
                    <a:pt x="21" y="146"/>
                    <a:pt x="21"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8" y="148"/>
                    <a:pt x="18" y="148"/>
                    <a:pt x="18" y="148"/>
                  </a:cubicBezTo>
                  <a:cubicBezTo>
                    <a:pt x="18" y="148"/>
                    <a:pt x="18" y="148"/>
                    <a:pt x="18" y="148"/>
                  </a:cubicBezTo>
                  <a:cubicBezTo>
                    <a:pt x="19" y="148"/>
                    <a:pt x="19" y="148"/>
                    <a:pt x="19" y="148"/>
                  </a:cubicBezTo>
                  <a:cubicBezTo>
                    <a:pt x="18" y="148"/>
                    <a:pt x="18" y="148"/>
                    <a:pt x="18" y="148"/>
                  </a:cubicBezTo>
                  <a:cubicBezTo>
                    <a:pt x="18" y="148"/>
                    <a:pt x="18" y="149"/>
                    <a:pt x="18" y="149"/>
                  </a:cubicBezTo>
                  <a:cubicBezTo>
                    <a:pt x="18" y="149"/>
                    <a:pt x="18" y="149"/>
                    <a:pt x="18" y="149"/>
                  </a:cubicBezTo>
                  <a:cubicBezTo>
                    <a:pt x="18" y="149"/>
                    <a:pt x="18" y="149"/>
                    <a:pt x="18"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8"/>
                    <a:pt x="20" y="148"/>
                    <a:pt x="20"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3" y="149"/>
                    <a:pt x="23" y="149"/>
                    <a:pt x="23" y="149"/>
                  </a:cubicBezTo>
                  <a:cubicBezTo>
                    <a:pt x="23" y="149"/>
                    <a:pt x="23" y="149"/>
                    <a:pt x="23" y="149"/>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3" y="148"/>
                    <a:pt x="23" y="148"/>
                    <a:pt x="23" y="148"/>
                  </a:cubicBezTo>
                  <a:cubicBezTo>
                    <a:pt x="23" y="148"/>
                    <a:pt x="23" y="148"/>
                    <a:pt x="23" y="148"/>
                  </a:cubicBezTo>
                  <a:cubicBezTo>
                    <a:pt x="23" y="148"/>
                    <a:pt x="23" y="148"/>
                    <a:pt x="23" y="148"/>
                  </a:cubicBezTo>
                  <a:cubicBezTo>
                    <a:pt x="23" y="148"/>
                    <a:pt x="23" y="148"/>
                    <a:pt x="23" y="148"/>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6"/>
                    <a:pt x="24" y="146"/>
                    <a:pt x="24" y="146"/>
                  </a:cubicBezTo>
                  <a:cubicBezTo>
                    <a:pt x="24" y="146"/>
                    <a:pt x="24" y="146"/>
                    <a:pt x="24" y="146"/>
                  </a:cubicBezTo>
                  <a:cubicBezTo>
                    <a:pt x="24" y="146"/>
                    <a:pt x="24" y="146"/>
                    <a:pt x="24" y="146"/>
                  </a:cubicBezTo>
                  <a:cubicBezTo>
                    <a:pt x="24" y="146"/>
                    <a:pt x="24" y="146"/>
                    <a:pt x="24" y="146"/>
                  </a:cubicBezTo>
                  <a:cubicBezTo>
                    <a:pt x="24" y="146"/>
                    <a:pt x="24" y="146"/>
                    <a:pt x="24"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7" y="146"/>
                    <a:pt x="27" y="146"/>
                    <a:pt x="27" y="146"/>
                  </a:cubicBezTo>
                  <a:cubicBezTo>
                    <a:pt x="27" y="146"/>
                    <a:pt x="27" y="146"/>
                    <a:pt x="27" y="146"/>
                  </a:cubicBezTo>
                  <a:cubicBezTo>
                    <a:pt x="27" y="146"/>
                    <a:pt x="27" y="146"/>
                    <a:pt x="27"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7"/>
                    <a:pt x="28" y="147"/>
                    <a:pt x="28" y="147"/>
                  </a:cubicBezTo>
                  <a:cubicBezTo>
                    <a:pt x="28" y="147"/>
                    <a:pt x="28" y="147"/>
                    <a:pt x="28" y="147"/>
                  </a:cubicBezTo>
                  <a:cubicBezTo>
                    <a:pt x="28" y="147"/>
                    <a:pt x="28" y="147"/>
                    <a:pt x="28" y="147"/>
                  </a:cubicBezTo>
                  <a:cubicBezTo>
                    <a:pt x="28" y="147"/>
                    <a:pt x="28" y="147"/>
                    <a:pt x="28" y="147"/>
                  </a:cubicBezTo>
                  <a:cubicBezTo>
                    <a:pt x="28" y="147"/>
                    <a:pt x="28" y="147"/>
                    <a:pt x="28" y="147"/>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9"/>
                    <a:pt x="28" y="149"/>
                    <a:pt x="28" y="149"/>
                  </a:cubicBezTo>
                  <a:cubicBezTo>
                    <a:pt x="28" y="149"/>
                    <a:pt x="28" y="149"/>
                    <a:pt x="28" y="149"/>
                  </a:cubicBezTo>
                  <a:cubicBezTo>
                    <a:pt x="28" y="149"/>
                    <a:pt x="28" y="149"/>
                    <a:pt x="28" y="149"/>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9" y="150"/>
                    <a:pt x="29" y="150"/>
                    <a:pt x="29" y="150"/>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0"/>
                    <a:pt x="31" y="150"/>
                  </a:cubicBezTo>
                  <a:cubicBezTo>
                    <a:pt x="31" y="150"/>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8" y="152"/>
                    <a:pt x="28" y="152"/>
                    <a:pt x="28" y="152"/>
                  </a:cubicBezTo>
                  <a:cubicBezTo>
                    <a:pt x="28" y="152"/>
                    <a:pt x="28" y="152"/>
                    <a:pt x="28" y="152"/>
                  </a:cubicBezTo>
                  <a:cubicBezTo>
                    <a:pt x="28" y="153"/>
                    <a:pt x="28" y="153"/>
                    <a:pt x="28" y="153"/>
                  </a:cubicBezTo>
                  <a:cubicBezTo>
                    <a:pt x="28" y="153"/>
                    <a:pt x="28" y="153"/>
                    <a:pt x="28" y="153"/>
                  </a:cubicBezTo>
                  <a:cubicBezTo>
                    <a:pt x="28" y="153"/>
                    <a:pt x="28" y="153"/>
                    <a:pt x="28" y="153"/>
                  </a:cubicBezTo>
                  <a:cubicBezTo>
                    <a:pt x="28" y="153"/>
                    <a:pt x="28" y="153"/>
                    <a:pt x="28" y="153"/>
                  </a:cubicBezTo>
                  <a:cubicBezTo>
                    <a:pt x="28" y="153"/>
                    <a:pt x="28" y="153"/>
                    <a:pt x="28" y="153"/>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9" y="155"/>
                    <a:pt x="29" y="155"/>
                    <a:pt x="29" y="155"/>
                  </a:cubicBezTo>
                  <a:cubicBezTo>
                    <a:pt x="29" y="155"/>
                    <a:pt x="29" y="155"/>
                    <a:pt x="29" y="155"/>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30" y="155"/>
                    <a:pt x="30" y="155"/>
                    <a:pt x="30" y="155"/>
                  </a:cubicBezTo>
                  <a:cubicBezTo>
                    <a:pt x="30" y="155"/>
                    <a:pt x="30" y="155"/>
                    <a:pt x="30" y="155"/>
                  </a:cubicBezTo>
                  <a:cubicBezTo>
                    <a:pt x="30" y="155"/>
                    <a:pt x="30" y="155"/>
                    <a:pt x="30" y="155"/>
                  </a:cubicBezTo>
                  <a:cubicBezTo>
                    <a:pt x="31" y="155"/>
                    <a:pt x="31" y="155"/>
                    <a:pt x="31" y="155"/>
                  </a:cubicBezTo>
                  <a:cubicBezTo>
                    <a:pt x="31" y="155"/>
                    <a:pt x="31" y="155"/>
                    <a:pt x="31" y="155"/>
                  </a:cubicBezTo>
                  <a:cubicBezTo>
                    <a:pt x="31" y="155"/>
                    <a:pt x="30" y="155"/>
                    <a:pt x="30" y="156"/>
                  </a:cubicBezTo>
                  <a:cubicBezTo>
                    <a:pt x="30" y="156"/>
                    <a:pt x="30"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8"/>
                  </a:cubicBezTo>
                  <a:cubicBezTo>
                    <a:pt x="29" y="158"/>
                    <a:pt x="29" y="158"/>
                    <a:pt x="29" y="158"/>
                  </a:cubicBezTo>
                  <a:cubicBezTo>
                    <a:pt x="29" y="158"/>
                    <a:pt x="29" y="158"/>
                    <a:pt x="28" y="158"/>
                  </a:cubicBezTo>
                  <a:cubicBezTo>
                    <a:pt x="28" y="158"/>
                    <a:pt x="29" y="158"/>
                    <a:pt x="29" y="158"/>
                  </a:cubicBezTo>
                  <a:cubicBezTo>
                    <a:pt x="28" y="158"/>
                    <a:pt x="28" y="158"/>
                    <a:pt x="28" y="158"/>
                  </a:cubicBezTo>
                  <a:cubicBezTo>
                    <a:pt x="28" y="158"/>
                    <a:pt x="28" y="158"/>
                    <a:pt x="28" y="158"/>
                  </a:cubicBezTo>
                  <a:cubicBezTo>
                    <a:pt x="28" y="158"/>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60"/>
                    <a:pt x="28" y="160"/>
                  </a:cubicBezTo>
                  <a:cubicBezTo>
                    <a:pt x="28" y="160"/>
                    <a:pt x="28" y="160"/>
                    <a:pt x="28" y="160"/>
                  </a:cubicBezTo>
                  <a:cubicBezTo>
                    <a:pt x="28" y="160"/>
                    <a:pt x="28" y="160"/>
                    <a:pt x="28" y="160"/>
                  </a:cubicBezTo>
                  <a:cubicBezTo>
                    <a:pt x="28" y="160"/>
                    <a:pt x="28" y="160"/>
                    <a:pt x="28" y="160"/>
                  </a:cubicBezTo>
                  <a:cubicBezTo>
                    <a:pt x="28" y="160"/>
                    <a:pt x="28" y="160"/>
                    <a:pt x="28" y="160"/>
                  </a:cubicBezTo>
                  <a:cubicBezTo>
                    <a:pt x="28" y="160"/>
                    <a:pt x="28" y="160"/>
                    <a:pt x="28" y="160"/>
                  </a:cubicBezTo>
                  <a:cubicBezTo>
                    <a:pt x="28" y="160"/>
                    <a:pt x="28" y="160"/>
                    <a:pt x="28" y="161"/>
                  </a:cubicBezTo>
                  <a:cubicBezTo>
                    <a:pt x="28" y="161"/>
                    <a:pt x="28" y="161"/>
                    <a:pt x="28" y="161"/>
                  </a:cubicBezTo>
                  <a:cubicBezTo>
                    <a:pt x="28" y="161"/>
                    <a:pt x="28" y="161"/>
                    <a:pt x="28" y="161"/>
                  </a:cubicBezTo>
                  <a:cubicBezTo>
                    <a:pt x="28" y="161"/>
                    <a:pt x="27" y="161"/>
                    <a:pt x="27" y="161"/>
                  </a:cubicBezTo>
                  <a:cubicBezTo>
                    <a:pt x="27" y="161"/>
                    <a:pt x="27" y="161"/>
                    <a:pt x="27" y="161"/>
                  </a:cubicBezTo>
                  <a:cubicBezTo>
                    <a:pt x="27" y="161"/>
                    <a:pt x="27" y="161"/>
                    <a:pt x="27" y="161"/>
                  </a:cubicBezTo>
                  <a:cubicBezTo>
                    <a:pt x="27" y="161"/>
                    <a:pt x="27" y="161"/>
                    <a:pt x="27" y="161"/>
                  </a:cubicBezTo>
                  <a:cubicBezTo>
                    <a:pt x="27" y="161"/>
                    <a:pt x="27" y="162"/>
                    <a:pt x="27" y="162"/>
                  </a:cubicBezTo>
                  <a:cubicBezTo>
                    <a:pt x="27" y="162"/>
                    <a:pt x="27" y="162"/>
                    <a:pt x="27" y="162"/>
                  </a:cubicBezTo>
                  <a:cubicBezTo>
                    <a:pt x="27" y="162"/>
                    <a:pt x="27" y="162"/>
                    <a:pt x="27" y="162"/>
                  </a:cubicBezTo>
                  <a:cubicBezTo>
                    <a:pt x="27" y="162"/>
                    <a:pt x="27" y="162"/>
                    <a:pt x="27" y="162"/>
                  </a:cubicBezTo>
                  <a:cubicBezTo>
                    <a:pt x="27" y="162"/>
                    <a:pt x="27" y="162"/>
                    <a:pt x="27" y="162"/>
                  </a:cubicBezTo>
                  <a:cubicBezTo>
                    <a:pt x="27" y="162"/>
                    <a:pt x="27" y="162"/>
                    <a:pt x="27" y="162"/>
                  </a:cubicBezTo>
                  <a:cubicBezTo>
                    <a:pt x="27" y="162"/>
                    <a:pt x="26" y="162"/>
                    <a:pt x="26" y="162"/>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4"/>
                    <a:pt x="25" y="164"/>
                  </a:cubicBezTo>
                  <a:cubicBezTo>
                    <a:pt x="25" y="164"/>
                    <a:pt x="25"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5"/>
                    <a:pt x="23" y="165"/>
                  </a:cubicBezTo>
                  <a:cubicBezTo>
                    <a:pt x="23" y="165"/>
                    <a:pt x="23" y="165"/>
                    <a:pt x="23" y="165"/>
                  </a:cubicBezTo>
                  <a:cubicBezTo>
                    <a:pt x="23" y="165"/>
                    <a:pt x="23" y="165"/>
                    <a:pt x="23"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6"/>
                    <a:pt x="22" y="166"/>
                  </a:cubicBezTo>
                  <a:cubicBezTo>
                    <a:pt x="21" y="166"/>
                    <a:pt x="21" y="166"/>
                    <a:pt x="21" y="166"/>
                  </a:cubicBezTo>
                  <a:cubicBezTo>
                    <a:pt x="21" y="166"/>
                    <a:pt x="21" y="166"/>
                    <a:pt x="21" y="166"/>
                  </a:cubicBezTo>
                  <a:cubicBezTo>
                    <a:pt x="21" y="166"/>
                    <a:pt x="21" y="166"/>
                    <a:pt x="21" y="166"/>
                  </a:cubicBezTo>
                  <a:cubicBezTo>
                    <a:pt x="21" y="166"/>
                    <a:pt x="21" y="166"/>
                    <a:pt x="21" y="166"/>
                  </a:cubicBezTo>
                  <a:cubicBezTo>
                    <a:pt x="21" y="166"/>
                    <a:pt x="21" y="166"/>
                    <a:pt x="21" y="166"/>
                  </a:cubicBezTo>
                  <a:cubicBezTo>
                    <a:pt x="21" y="166"/>
                    <a:pt x="21" y="165"/>
                    <a:pt x="21" y="165"/>
                  </a:cubicBezTo>
                  <a:cubicBezTo>
                    <a:pt x="21" y="165"/>
                    <a:pt x="21" y="165"/>
                    <a:pt x="21" y="165"/>
                  </a:cubicBezTo>
                  <a:cubicBezTo>
                    <a:pt x="21" y="165"/>
                    <a:pt x="21" y="165"/>
                    <a:pt x="21" y="165"/>
                  </a:cubicBezTo>
                  <a:cubicBezTo>
                    <a:pt x="21" y="165"/>
                    <a:pt x="20" y="166"/>
                    <a:pt x="20" y="166"/>
                  </a:cubicBezTo>
                  <a:cubicBezTo>
                    <a:pt x="20" y="165"/>
                    <a:pt x="20" y="165"/>
                    <a:pt x="20" y="165"/>
                  </a:cubicBezTo>
                  <a:cubicBezTo>
                    <a:pt x="20" y="165"/>
                    <a:pt x="20" y="165"/>
                    <a:pt x="20" y="165"/>
                  </a:cubicBezTo>
                  <a:cubicBezTo>
                    <a:pt x="20" y="165"/>
                    <a:pt x="20" y="165"/>
                    <a:pt x="20" y="166"/>
                  </a:cubicBezTo>
                  <a:cubicBezTo>
                    <a:pt x="20" y="166"/>
                    <a:pt x="20"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7"/>
                    <a:pt x="19" y="167"/>
                    <a:pt x="19" y="167"/>
                  </a:cubicBezTo>
                  <a:cubicBezTo>
                    <a:pt x="19" y="167"/>
                    <a:pt x="19" y="167"/>
                    <a:pt x="19" y="167"/>
                  </a:cubicBezTo>
                  <a:cubicBezTo>
                    <a:pt x="19" y="167"/>
                    <a:pt x="19" y="167"/>
                    <a:pt x="19" y="167"/>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7"/>
                    <a:pt x="18" y="167"/>
                  </a:cubicBezTo>
                  <a:cubicBezTo>
                    <a:pt x="18" y="167"/>
                    <a:pt x="18" y="167"/>
                    <a:pt x="18" y="167"/>
                  </a:cubicBezTo>
                  <a:cubicBezTo>
                    <a:pt x="18" y="167"/>
                    <a:pt x="18" y="167"/>
                    <a:pt x="18" y="167"/>
                  </a:cubicBezTo>
                  <a:cubicBezTo>
                    <a:pt x="18" y="167"/>
                    <a:pt x="18" y="167"/>
                    <a:pt x="18" y="167"/>
                  </a:cubicBezTo>
                  <a:cubicBezTo>
                    <a:pt x="18" y="167"/>
                    <a:pt x="18" y="167"/>
                    <a:pt x="18" y="167"/>
                  </a:cubicBezTo>
                  <a:cubicBezTo>
                    <a:pt x="17" y="167"/>
                    <a:pt x="17" y="167"/>
                    <a:pt x="17" y="167"/>
                  </a:cubicBezTo>
                  <a:cubicBezTo>
                    <a:pt x="17" y="167"/>
                    <a:pt x="17" y="167"/>
                    <a:pt x="17" y="167"/>
                  </a:cubicBezTo>
                  <a:cubicBezTo>
                    <a:pt x="17" y="167"/>
                    <a:pt x="17" y="167"/>
                    <a:pt x="17" y="167"/>
                  </a:cubicBezTo>
                  <a:cubicBezTo>
                    <a:pt x="17" y="167"/>
                    <a:pt x="17" y="167"/>
                    <a:pt x="17" y="167"/>
                  </a:cubicBezTo>
                  <a:cubicBezTo>
                    <a:pt x="17" y="167"/>
                    <a:pt x="17" y="167"/>
                    <a:pt x="17" y="167"/>
                  </a:cubicBezTo>
                  <a:cubicBezTo>
                    <a:pt x="17" y="167"/>
                    <a:pt x="17" y="167"/>
                    <a:pt x="17" y="168"/>
                  </a:cubicBezTo>
                  <a:cubicBezTo>
                    <a:pt x="17" y="168"/>
                    <a:pt x="17"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5" y="168"/>
                    <a:pt x="16" y="168"/>
                  </a:cubicBezTo>
                  <a:cubicBezTo>
                    <a:pt x="16"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9"/>
                    <a:pt x="15" y="169"/>
                    <a:pt x="15" y="169"/>
                  </a:cubicBezTo>
                  <a:cubicBezTo>
                    <a:pt x="15" y="169"/>
                    <a:pt x="15" y="169"/>
                    <a:pt x="15" y="169"/>
                  </a:cubicBezTo>
                  <a:cubicBezTo>
                    <a:pt x="15" y="169"/>
                    <a:pt x="15" y="169"/>
                    <a:pt x="15" y="169"/>
                  </a:cubicBezTo>
                  <a:cubicBezTo>
                    <a:pt x="15" y="169"/>
                    <a:pt x="15" y="169"/>
                    <a:pt x="15" y="169"/>
                  </a:cubicBezTo>
                  <a:cubicBezTo>
                    <a:pt x="15" y="169"/>
                    <a:pt x="15" y="169"/>
                    <a:pt x="15" y="169"/>
                  </a:cubicBezTo>
                  <a:cubicBezTo>
                    <a:pt x="15"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2" y="168"/>
                    <a:pt x="12" y="168"/>
                  </a:cubicBezTo>
                  <a:cubicBezTo>
                    <a:pt x="12" y="168"/>
                    <a:pt x="12" y="168"/>
                    <a:pt x="12" y="168"/>
                  </a:cubicBezTo>
                  <a:cubicBezTo>
                    <a:pt x="12" y="168"/>
                    <a:pt x="13" y="168"/>
                    <a:pt x="13" y="168"/>
                  </a:cubicBezTo>
                  <a:cubicBezTo>
                    <a:pt x="13" y="168"/>
                    <a:pt x="13" y="168"/>
                    <a:pt x="13" y="168"/>
                  </a:cubicBezTo>
                  <a:cubicBezTo>
                    <a:pt x="13" y="168"/>
                    <a:pt x="13" y="168"/>
                    <a:pt x="13" y="169"/>
                  </a:cubicBezTo>
                  <a:cubicBezTo>
                    <a:pt x="13" y="169"/>
                    <a:pt x="13" y="169"/>
                    <a:pt x="13" y="169"/>
                  </a:cubicBezTo>
                  <a:cubicBezTo>
                    <a:pt x="13" y="169"/>
                    <a:pt x="13" y="169"/>
                    <a:pt x="12" y="169"/>
                  </a:cubicBezTo>
                  <a:cubicBezTo>
                    <a:pt x="12" y="169"/>
                    <a:pt x="12" y="169"/>
                    <a:pt x="12" y="169"/>
                  </a:cubicBezTo>
                  <a:cubicBezTo>
                    <a:pt x="12" y="169"/>
                    <a:pt x="12" y="169"/>
                    <a:pt x="12" y="169"/>
                  </a:cubicBezTo>
                  <a:cubicBezTo>
                    <a:pt x="12" y="169"/>
                    <a:pt x="12" y="169"/>
                    <a:pt x="12" y="169"/>
                  </a:cubicBezTo>
                  <a:cubicBezTo>
                    <a:pt x="12" y="169"/>
                    <a:pt x="12" y="169"/>
                    <a:pt x="13" y="169"/>
                  </a:cubicBezTo>
                  <a:cubicBezTo>
                    <a:pt x="13" y="169"/>
                    <a:pt x="12" y="169"/>
                    <a:pt x="12" y="169"/>
                  </a:cubicBezTo>
                  <a:cubicBezTo>
                    <a:pt x="12" y="169"/>
                    <a:pt x="12" y="169"/>
                    <a:pt x="12" y="169"/>
                  </a:cubicBezTo>
                  <a:cubicBezTo>
                    <a:pt x="12" y="169"/>
                    <a:pt x="12" y="170"/>
                    <a:pt x="12" y="170"/>
                  </a:cubicBezTo>
                  <a:cubicBezTo>
                    <a:pt x="12" y="170"/>
                    <a:pt x="12" y="169"/>
                    <a:pt x="12" y="169"/>
                  </a:cubicBezTo>
                  <a:cubicBezTo>
                    <a:pt x="12" y="169"/>
                    <a:pt x="12" y="169"/>
                    <a:pt x="12" y="170"/>
                  </a:cubicBezTo>
                  <a:cubicBezTo>
                    <a:pt x="12" y="170"/>
                    <a:pt x="12" y="170"/>
                    <a:pt x="12" y="170"/>
                  </a:cubicBezTo>
                  <a:cubicBezTo>
                    <a:pt x="12" y="170"/>
                    <a:pt x="12" y="170"/>
                    <a:pt x="12" y="170"/>
                  </a:cubicBezTo>
                  <a:cubicBezTo>
                    <a:pt x="12" y="170"/>
                    <a:pt x="12" y="170"/>
                    <a:pt x="12" y="170"/>
                  </a:cubicBezTo>
                  <a:cubicBezTo>
                    <a:pt x="12" y="170"/>
                    <a:pt x="12" y="170"/>
                    <a:pt x="12" y="170"/>
                  </a:cubicBezTo>
                  <a:cubicBezTo>
                    <a:pt x="12" y="170"/>
                    <a:pt x="12" y="170"/>
                    <a:pt x="12" y="170"/>
                  </a:cubicBezTo>
                  <a:cubicBezTo>
                    <a:pt x="12" y="170"/>
                    <a:pt x="11" y="170"/>
                    <a:pt x="11" y="170"/>
                  </a:cubicBezTo>
                  <a:cubicBezTo>
                    <a:pt x="11" y="170"/>
                    <a:pt x="12"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1"/>
                  </a:cubicBezTo>
                  <a:cubicBezTo>
                    <a:pt x="10" y="171"/>
                    <a:pt x="10" y="171"/>
                    <a:pt x="10" y="171"/>
                  </a:cubicBezTo>
                  <a:cubicBezTo>
                    <a:pt x="10" y="171"/>
                    <a:pt x="10" y="171"/>
                    <a:pt x="10" y="171"/>
                  </a:cubicBezTo>
                  <a:cubicBezTo>
                    <a:pt x="10"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10" y="172"/>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1" y="172"/>
                    <a:pt x="11" y="172"/>
                    <a:pt x="11" y="172"/>
                  </a:cubicBezTo>
                  <a:cubicBezTo>
                    <a:pt x="10" y="172"/>
                    <a:pt x="10" y="172"/>
                    <a:pt x="10"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2" y="172"/>
                    <a:pt x="12" y="172"/>
                  </a:cubicBezTo>
                  <a:cubicBezTo>
                    <a:pt x="12" y="172"/>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5"/>
                    <a:pt x="12" y="175"/>
                  </a:cubicBezTo>
                  <a:cubicBezTo>
                    <a:pt x="12" y="175"/>
                    <a:pt x="12" y="175"/>
                    <a:pt x="12" y="175"/>
                  </a:cubicBezTo>
                  <a:cubicBezTo>
                    <a:pt x="11" y="174"/>
                    <a:pt x="11" y="174"/>
                    <a:pt x="11" y="174"/>
                  </a:cubicBezTo>
                  <a:cubicBezTo>
                    <a:pt x="11" y="174"/>
                    <a:pt x="11" y="174"/>
                    <a:pt x="11" y="174"/>
                  </a:cubicBezTo>
                  <a:cubicBezTo>
                    <a:pt x="11" y="174"/>
                    <a:pt x="11" y="174"/>
                    <a:pt x="11" y="174"/>
                  </a:cubicBezTo>
                  <a:cubicBezTo>
                    <a:pt x="11" y="174"/>
                    <a:pt x="11" y="174"/>
                    <a:pt x="11" y="174"/>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9"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1" y="176"/>
                    <a:pt x="11" y="176"/>
                  </a:cubicBezTo>
                  <a:cubicBezTo>
                    <a:pt x="11" y="176"/>
                    <a:pt x="11" y="176"/>
                    <a:pt x="11" y="176"/>
                  </a:cubicBezTo>
                  <a:cubicBezTo>
                    <a:pt x="10" y="176"/>
                    <a:pt x="10" y="176"/>
                    <a:pt x="10" y="176"/>
                  </a:cubicBezTo>
                  <a:cubicBezTo>
                    <a:pt x="11" y="176"/>
                    <a:pt x="11" y="176"/>
                    <a:pt x="11" y="176"/>
                  </a:cubicBezTo>
                  <a:cubicBezTo>
                    <a:pt x="11" y="176"/>
                    <a:pt x="11" y="176"/>
                    <a:pt x="11" y="176"/>
                  </a:cubicBezTo>
                  <a:cubicBezTo>
                    <a:pt x="11" y="176"/>
                    <a:pt x="11" y="176"/>
                    <a:pt x="11" y="176"/>
                  </a:cubicBezTo>
                  <a:cubicBezTo>
                    <a:pt x="11" y="176"/>
                    <a:pt x="10" y="177"/>
                    <a:pt x="11" y="177"/>
                  </a:cubicBezTo>
                  <a:cubicBezTo>
                    <a:pt x="11" y="177"/>
                    <a:pt x="11" y="177"/>
                    <a:pt x="11" y="177"/>
                  </a:cubicBezTo>
                  <a:cubicBezTo>
                    <a:pt x="11" y="177"/>
                    <a:pt x="11" y="177"/>
                    <a:pt x="11" y="177"/>
                  </a:cubicBezTo>
                  <a:cubicBezTo>
                    <a:pt x="11" y="177"/>
                    <a:pt x="11" y="177"/>
                    <a:pt x="11" y="177"/>
                  </a:cubicBezTo>
                  <a:cubicBezTo>
                    <a:pt x="11" y="177"/>
                    <a:pt x="11" y="177"/>
                    <a:pt x="11" y="177"/>
                  </a:cubicBezTo>
                  <a:cubicBezTo>
                    <a:pt x="11" y="177"/>
                    <a:pt x="11" y="177"/>
                    <a:pt x="11" y="177"/>
                  </a:cubicBezTo>
                  <a:cubicBezTo>
                    <a:pt x="11" y="177"/>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3" y="176"/>
                    <a:pt x="13" y="176"/>
                  </a:cubicBezTo>
                  <a:cubicBezTo>
                    <a:pt x="13" y="176"/>
                    <a:pt x="13" y="176"/>
                    <a:pt x="13" y="176"/>
                  </a:cubicBezTo>
                  <a:cubicBezTo>
                    <a:pt x="13" y="176"/>
                    <a:pt x="13" y="176"/>
                    <a:pt x="13" y="176"/>
                  </a:cubicBezTo>
                  <a:cubicBezTo>
                    <a:pt x="13" y="176"/>
                    <a:pt x="13" y="176"/>
                    <a:pt x="13" y="176"/>
                  </a:cubicBezTo>
                  <a:cubicBezTo>
                    <a:pt x="13" y="176"/>
                    <a:pt x="13" y="176"/>
                    <a:pt x="13" y="176"/>
                  </a:cubicBezTo>
                  <a:cubicBezTo>
                    <a:pt x="13" y="176"/>
                    <a:pt x="13" y="176"/>
                    <a:pt x="13" y="176"/>
                  </a:cubicBezTo>
                  <a:cubicBezTo>
                    <a:pt x="14" y="176"/>
                    <a:pt x="14" y="176"/>
                    <a:pt x="14" y="176"/>
                  </a:cubicBezTo>
                  <a:cubicBezTo>
                    <a:pt x="14" y="176"/>
                    <a:pt x="14" y="176"/>
                    <a:pt x="14" y="176"/>
                  </a:cubicBezTo>
                  <a:cubicBezTo>
                    <a:pt x="14" y="176"/>
                    <a:pt x="14" y="176"/>
                    <a:pt x="14" y="176"/>
                  </a:cubicBezTo>
                  <a:cubicBezTo>
                    <a:pt x="14" y="176"/>
                    <a:pt x="14" y="176"/>
                    <a:pt x="14" y="176"/>
                  </a:cubicBezTo>
                  <a:cubicBezTo>
                    <a:pt x="14" y="176"/>
                    <a:pt x="14" y="176"/>
                    <a:pt x="14"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4" y="175"/>
                    <a:pt x="15" y="175"/>
                    <a:pt x="15" y="175"/>
                  </a:cubicBezTo>
                  <a:cubicBezTo>
                    <a:pt x="15" y="175"/>
                    <a:pt x="15" y="175"/>
                    <a:pt x="15" y="175"/>
                  </a:cubicBezTo>
                  <a:cubicBezTo>
                    <a:pt x="15" y="175"/>
                    <a:pt x="15" y="175"/>
                    <a:pt x="15" y="175"/>
                  </a:cubicBezTo>
                  <a:cubicBezTo>
                    <a:pt x="15" y="175"/>
                    <a:pt x="15" y="175"/>
                    <a:pt x="15" y="175"/>
                  </a:cubicBezTo>
                  <a:cubicBezTo>
                    <a:pt x="15" y="175"/>
                    <a:pt x="15" y="174"/>
                    <a:pt x="15" y="174"/>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6" y="175"/>
                    <a:pt x="16" y="175"/>
                  </a:cubicBezTo>
                  <a:cubicBezTo>
                    <a:pt x="16" y="174"/>
                    <a:pt x="16" y="174"/>
                    <a:pt x="16" y="174"/>
                  </a:cubicBezTo>
                  <a:cubicBezTo>
                    <a:pt x="16" y="174"/>
                    <a:pt x="16" y="174"/>
                    <a:pt x="16" y="174"/>
                  </a:cubicBezTo>
                  <a:cubicBezTo>
                    <a:pt x="16" y="175"/>
                    <a:pt x="16" y="175"/>
                    <a:pt x="16"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6"/>
                    <a:pt x="15" y="176"/>
                  </a:cubicBezTo>
                  <a:cubicBezTo>
                    <a:pt x="15" y="176"/>
                    <a:pt x="15" y="176"/>
                    <a:pt x="15" y="176"/>
                  </a:cubicBezTo>
                  <a:cubicBezTo>
                    <a:pt x="15" y="176"/>
                    <a:pt x="16" y="176"/>
                    <a:pt x="16" y="176"/>
                  </a:cubicBezTo>
                  <a:cubicBezTo>
                    <a:pt x="16" y="176"/>
                    <a:pt x="15" y="176"/>
                    <a:pt x="15" y="176"/>
                  </a:cubicBezTo>
                  <a:cubicBezTo>
                    <a:pt x="15" y="176"/>
                    <a:pt x="15" y="176"/>
                    <a:pt x="15" y="176"/>
                  </a:cubicBezTo>
                  <a:cubicBezTo>
                    <a:pt x="15" y="176"/>
                    <a:pt x="15" y="176"/>
                    <a:pt x="15" y="176"/>
                  </a:cubicBezTo>
                  <a:cubicBezTo>
                    <a:pt x="15"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4" y="177"/>
                    <a:pt x="14" y="177"/>
                  </a:cubicBezTo>
                  <a:cubicBezTo>
                    <a:pt x="14" y="177"/>
                    <a:pt x="14" y="176"/>
                    <a:pt x="14" y="176"/>
                  </a:cubicBezTo>
                  <a:cubicBezTo>
                    <a:pt x="14" y="176"/>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5" y="177"/>
                    <a:pt x="15" y="177"/>
                  </a:cubicBezTo>
                  <a:cubicBezTo>
                    <a:pt x="15"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3" y="177"/>
                    <a:pt x="13" y="177"/>
                    <a:pt x="13" y="177"/>
                  </a:cubicBezTo>
                  <a:cubicBezTo>
                    <a:pt x="13" y="177"/>
                    <a:pt x="13" y="177"/>
                    <a:pt x="13" y="177"/>
                  </a:cubicBezTo>
                  <a:cubicBezTo>
                    <a:pt x="13" y="177"/>
                    <a:pt x="13" y="177"/>
                    <a:pt x="13" y="177"/>
                  </a:cubicBezTo>
                  <a:cubicBezTo>
                    <a:pt x="13" y="177"/>
                    <a:pt x="13" y="177"/>
                    <a:pt x="13" y="177"/>
                  </a:cubicBezTo>
                  <a:cubicBezTo>
                    <a:pt x="13" y="177"/>
                    <a:pt x="13" y="176"/>
                    <a:pt x="13" y="176"/>
                  </a:cubicBezTo>
                  <a:cubicBezTo>
                    <a:pt x="13" y="176"/>
                    <a:pt x="13" y="177"/>
                    <a:pt x="13" y="177"/>
                  </a:cubicBezTo>
                  <a:cubicBezTo>
                    <a:pt x="13" y="177"/>
                    <a:pt x="13" y="177"/>
                    <a:pt x="13" y="177"/>
                  </a:cubicBezTo>
                  <a:cubicBezTo>
                    <a:pt x="13" y="177"/>
                    <a:pt x="13" y="177"/>
                    <a:pt x="13" y="177"/>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6"/>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3" y="178"/>
                    <a:pt x="13" y="178"/>
                  </a:cubicBezTo>
                  <a:cubicBezTo>
                    <a:pt x="13" y="178"/>
                    <a:pt x="13" y="178"/>
                    <a:pt x="13" y="178"/>
                  </a:cubicBezTo>
                  <a:cubicBezTo>
                    <a:pt x="13" y="178"/>
                    <a:pt x="13" y="178"/>
                    <a:pt x="13" y="178"/>
                  </a:cubicBezTo>
                  <a:cubicBezTo>
                    <a:pt x="13" y="178"/>
                    <a:pt x="13" y="178"/>
                    <a:pt x="13" y="178"/>
                  </a:cubicBezTo>
                  <a:cubicBezTo>
                    <a:pt x="13" y="178"/>
                    <a:pt x="13" y="178"/>
                    <a:pt x="12" y="178"/>
                  </a:cubicBezTo>
                  <a:cubicBezTo>
                    <a:pt x="12" y="178"/>
                    <a:pt x="12" y="178"/>
                    <a:pt x="12" y="178"/>
                  </a:cubicBezTo>
                  <a:cubicBezTo>
                    <a:pt x="12" y="178"/>
                    <a:pt x="13" y="178"/>
                    <a:pt x="13" y="178"/>
                  </a:cubicBezTo>
                  <a:cubicBezTo>
                    <a:pt x="13" y="178"/>
                    <a:pt x="13" y="178"/>
                    <a:pt x="13" y="178"/>
                  </a:cubicBezTo>
                  <a:cubicBezTo>
                    <a:pt x="13" y="178"/>
                    <a:pt x="13" y="178"/>
                    <a:pt x="13" y="178"/>
                  </a:cubicBezTo>
                  <a:cubicBezTo>
                    <a:pt x="13" y="178"/>
                    <a:pt x="13" y="179"/>
                    <a:pt x="13" y="179"/>
                  </a:cubicBezTo>
                  <a:cubicBezTo>
                    <a:pt x="13" y="179"/>
                    <a:pt x="13" y="179"/>
                    <a:pt x="13" y="179"/>
                  </a:cubicBezTo>
                  <a:cubicBezTo>
                    <a:pt x="13" y="179"/>
                    <a:pt x="13" y="179"/>
                    <a:pt x="13" y="179"/>
                  </a:cubicBezTo>
                  <a:cubicBezTo>
                    <a:pt x="13"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8"/>
                    <a:pt x="15" y="178"/>
                  </a:cubicBezTo>
                  <a:cubicBezTo>
                    <a:pt x="15" y="178"/>
                    <a:pt x="15" y="178"/>
                    <a:pt x="15" y="178"/>
                  </a:cubicBezTo>
                  <a:cubicBezTo>
                    <a:pt x="15" y="178"/>
                    <a:pt x="15" y="178"/>
                    <a:pt x="15" y="178"/>
                  </a:cubicBezTo>
                  <a:cubicBezTo>
                    <a:pt x="15" y="178"/>
                    <a:pt x="15" y="178"/>
                    <a:pt x="15" y="178"/>
                  </a:cubicBezTo>
                  <a:cubicBezTo>
                    <a:pt x="15" y="178"/>
                    <a:pt x="15" y="178"/>
                    <a:pt x="15"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7" y="178"/>
                    <a:pt x="17" y="178"/>
                  </a:cubicBezTo>
                  <a:cubicBezTo>
                    <a:pt x="16"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9" y="177"/>
                  </a:cubicBezTo>
                  <a:cubicBezTo>
                    <a:pt x="19" y="177"/>
                    <a:pt x="18" y="177"/>
                    <a:pt x="18" y="177"/>
                  </a:cubicBezTo>
                  <a:cubicBezTo>
                    <a:pt x="18" y="176"/>
                    <a:pt x="18" y="176"/>
                    <a:pt x="18" y="176"/>
                  </a:cubicBezTo>
                  <a:cubicBezTo>
                    <a:pt x="18" y="176"/>
                    <a:pt x="18" y="176"/>
                    <a:pt x="18" y="176"/>
                  </a:cubicBezTo>
                  <a:cubicBezTo>
                    <a:pt x="18" y="176"/>
                    <a:pt x="18" y="176"/>
                    <a:pt x="18" y="176"/>
                  </a:cubicBezTo>
                  <a:cubicBezTo>
                    <a:pt x="18" y="176"/>
                    <a:pt x="18" y="176"/>
                    <a:pt x="18" y="176"/>
                  </a:cubicBezTo>
                  <a:cubicBezTo>
                    <a:pt x="18" y="176"/>
                    <a:pt x="19" y="176"/>
                    <a:pt x="19" y="176"/>
                  </a:cubicBezTo>
                  <a:cubicBezTo>
                    <a:pt x="19" y="176"/>
                    <a:pt x="19" y="176"/>
                    <a:pt x="19" y="176"/>
                  </a:cubicBezTo>
                  <a:cubicBezTo>
                    <a:pt x="19" y="176"/>
                    <a:pt x="19" y="176"/>
                    <a:pt x="19" y="176"/>
                  </a:cubicBezTo>
                  <a:cubicBezTo>
                    <a:pt x="19" y="176"/>
                    <a:pt x="19" y="176"/>
                    <a:pt x="19" y="176"/>
                  </a:cubicBezTo>
                  <a:cubicBezTo>
                    <a:pt x="19" y="176"/>
                    <a:pt x="19" y="176"/>
                    <a:pt x="19" y="176"/>
                  </a:cubicBezTo>
                  <a:cubicBezTo>
                    <a:pt x="19" y="176"/>
                    <a:pt x="20" y="176"/>
                    <a:pt x="20" y="176"/>
                  </a:cubicBezTo>
                  <a:cubicBezTo>
                    <a:pt x="20" y="176"/>
                    <a:pt x="20" y="176"/>
                    <a:pt x="20" y="176"/>
                  </a:cubicBezTo>
                  <a:cubicBezTo>
                    <a:pt x="20" y="176"/>
                    <a:pt x="20" y="176"/>
                    <a:pt x="20" y="176"/>
                  </a:cubicBezTo>
                  <a:cubicBezTo>
                    <a:pt x="20" y="176"/>
                    <a:pt x="20" y="176"/>
                    <a:pt x="20" y="176"/>
                  </a:cubicBezTo>
                  <a:cubicBezTo>
                    <a:pt x="20" y="176"/>
                    <a:pt x="20" y="176"/>
                    <a:pt x="20" y="176"/>
                  </a:cubicBezTo>
                  <a:cubicBezTo>
                    <a:pt x="20" y="176"/>
                    <a:pt x="20" y="176"/>
                    <a:pt x="20" y="176"/>
                  </a:cubicBezTo>
                  <a:cubicBezTo>
                    <a:pt x="20" y="176"/>
                    <a:pt x="20" y="176"/>
                    <a:pt x="21" y="176"/>
                  </a:cubicBezTo>
                  <a:cubicBezTo>
                    <a:pt x="21" y="176"/>
                    <a:pt x="21" y="176"/>
                    <a:pt x="21" y="176"/>
                  </a:cubicBezTo>
                  <a:cubicBezTo>
                    <a:pt x="21" y="176"/>
                    <a:pt x="21" y="176"/>
                    <a:pt x="21" y="176"/>
                  </a:cubicBezTo>
                  <a:cubicBezTo>
                    <a:pt x="21" y="176"/>
                    <a:pt x="22" y="176"/>
                    <a:pt x="22" y="176"/>
                  </a:cubicBezTo>
                  <a:cubicBezTo>
                    <a:pt x="22" y="176"/>
                    <a:pt x="22" y="176"/>
                    <a:pt x="22" y="176"/>
                  </a:cubicBezTo>
                  <a:cubicBezTo>
                    <a:pt x="22" y="176"/>
                    <a:pt x="22" y="176"/>
                    <a:pt x="22" y="176"/>
                  </a:cubicBezTo>
                  <a:cubicBezTo>
                    <a:pt x="22" y="176"/>
                    <a:pt x="22" y="176"/>
                    <a:pt x="22" y="176"/>
                  </a:cubicBezTo>
                  <a:cubicBezTo>
                    <a:pt x="23" y="176"/>
                    <a:pt x="23" y="176"/>
                    <a:pt x="23" y="176"/>
                  </a:cubicBezTo>
                  <a:cubicBezTo>
                    <a:pt x="23" y="176"/>
                    <a:pt x="23" y="176"/>
                    <a:pt x="23" y="176"/>
                  </a:cubicBezTo>
                  <a:cubicBezTo>
                    <a:pt x="23" y="176"/>
                    <a:pt x="23" y="175"/>
                    <a:pt x="23" y="175"/>
                  </a:cubicBezTo>
                  <a:cubicBezTo>
                    <a:pt x="23" y="175"/>
                    <a:pt x="23"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4"/>
                    <a:pt x="22" y="174"/>
                    <a:pt x="22" y="174"/>
                  </a:cubicBezTo>
                  <a:cubicBezTo>
                    <a:pt x="22" y="174"/>
                    <a:pt x="22" y="174"/>
                    <a:pt x="22" y="174"/>
                  </a:cubicBezTo>
                  <a:cubicBezTo>
                    <a:pt x="22" y="174"/>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5"/>
                    <a:pt x="24" y="175"/>
                  </a:cubicBezTo>
                  <a:cubicBezTo>
                    <a:pt x="24" y="175"/>
                    <a:pt x="24" y="175"/>
                    <a:pt x="24" y="175"/>
                  </a:cubicBezTo>
                  <a:cubicBezTo>
                    <a:pt x="24" y="175"/>
                    <a:pt x="24" y="175"/>
                    <a:pt x="24" y="175"/>
                  </a:cubicBezTo>
                  <a:cubicBezTo>
                    <a:pt x="24" y="175"/>
                    <a:pt x="24" y="175"/>
                    <a:pt x="23" y="175"/>
                  </a:cubicBezTo>
                  <a:cubicBezTo>
                    <a:pt x="23" y="175"/>
                    <a:pt x="23" y="175"/>
                    <a:pt x="23" y="175"/>
                  </a:cubicBezTo>
                  <a:cubicBezTo>
                    <a:pt x="23" y="175"/>
                    <a:pt x="23" y="176"/>
                    <a:pt x="23" y="176"/>
                  </a:cubicBezTo>
                  <a:cubicBezTo>
                    <a:pt x="23"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3" y="176"/>
                    <a:pt x="23" y="176"/>
                    <a:pt x="23" y="176"/>
                  </a:cubicBezTo>
                  <a:cubicBezTo>
                    <a:pt x="23" y="176"/>
                    <a:pt x="23" y="176"/>
                    <a:pt x="23" y="176"/>
                  </a:cubicBezTo>
                  <a:cubicBezTo>
                    <a:pt x="23" y="176"/>
                    <a:pt x="23" y="176"/>
                    <a:pt x="23" y="176"/>
                  </a:cubicBezTo>
                  <a:cubicBezTo>
                    <a:pt x="23" y="176"/>
                    <a:pt x="24" y="177"/>
                    <a:pt x="24" y="177"/>
                  </a:cubicBezTo>
                  <a:cubicBezTo>
                    <a:pt x="24" y="177"/>
                    <a:pt x="24" y="177"/>
                    <a:pt x="24" y="177"/>
                  </a:cubicBezTo>
                  <a:cubicBezTo>
                    <a:pt x="24" y="177"/>
                    <a:pt x="24" y="177"/>
                    <a:pt x="24" y="177"/>
                  </a:cubicBezTo>
                  <a:cubicBezTo>
                    <a:pt x="24" y="177"/>
                    <a:pt x="25" y="178"/>
                    <a:pt x="25" y="178"/>
                  </a:cubicBezTo>
                  <a:cubicBezTo>
                    <a:pt x="25" y="178"/>
                    <a:pt x="25" y="178"/>
                    <a:pt x="25" y="178"/>
                  </a:cubicBezTo>
                  <a:cubicBezTo>
                    <a:pt x="25" y="177"/>
                    <a:pt x="25" y="177"/>
                    <a:pt x="25" y="177"/>
                  </a:cubicBezTo>
                  <a:cubicBezTo>
                    <a:pt x="25" y="177"/>
                    <a:pt x="25" y="177"/>
                    <a:pt x="25" y="177"/>
                  </a:cubicBezTo>
                  <a:cubicBezTo>
                    <a:pt x="25" y="177"/>
                    <a:pt x="25" y="177"/>
                    <a:pt x="25" y="177"/>
                  </a:cubicBezTo>
                  <a:cubicBezTo>
                    <a:pt x="25" y="177"/>
                    <a:pt x="25" y="177"/>
                    <a:pt x="25" y="177"/>
                  </a:cubicBezTo>
                  <a:cubicBezTo>
                    <a:pt x="25" y="177"/>
                    <a:pt x="25" y="177"/>
                    <a:pt x="25" y="177"/>
                  </a:cubicBezTo>
                  <a:cubicBezTo>
                    <a:pt x="25" y="177"/>
                    <a:pt x="26" y="177"/>
                    <a:pt x="26" y="177"/>
                  </a:cubicBezTo>
                  <a:cubicBezTo>
                    <a:pt x="26" y="177"/>
                    <a:pt x="26" y="177"/>
                    <a:pt x="26" y="177"/>
                  </a:cubicBezTo>
                  <a:cubicBezTo>
                    <a:pt x="26" y="177"/>
                    <a:pt x="26" y="177"/>
                    <a:pt x="26" y="177"/>
                  </a:cubicBezTo>
                  <a:cubicBezTo>
                    <a:pt x="26" y="177"/>
                    <a:pt x="26" y="177"/>
                    <a:pt x="26" y="177"/>
                  </a:cubicBezTo>
                  <a:cubicBezTo>
                    <a:pt x="26" y="177"/>
                    <a:pt x="26"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8" y="178"/>
                    <a:pt x="28" y="178"/>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9"/>
                  </a:cubicBezTo>
                  <a:cubicBezTo>
                    <a:pt x="27" y="179"/>
                    <a:pt x="27" y="179"/>
                    <a:pt x="27" y="179"/>
                  </a:cubicBezTo>
                  <a:cubicBezTo>
                    <a:pt x="27" y="179"/>
                    <a:pt x="27" y="179"/>
                    <a:pt x="27" y="179"/>
                  </a:cubicBezTo>
                  <a:cubicBezTo>
                    <a:pt x="27" y="179"/>
                    <a:pt x="27" y="179"/>
                    <a:pt x="27"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8"/>
                    <a:pt x="26" y="178"/>
                    <a:pt x="26" y="178"/>
                  </a:cubicBezTo>
                  <a:cubicBezTo>
                    <a:pt x="26" y="178"/>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5" y="179"/>
                    <a:pt x="25" y="179"/>
                    <a:pt x="25" y="179"/>
                  </a:cubicBezTo>
                  <a:cubicBezTo>
                    <a:pt x="25" y="179"/>
                    <a:pt x="26" y="178"/>
                    <a:pt x="26" y="178"/>
                  </a:cubicBezTo>
                  <a:cubicBezTo>
                    <a:pt x="26" y="178"/>
                    <a:pt x="26" y="178"/>
                    <a:pt x="26" y="178"/>
                  </a:cubicBezTo>
                  <a:cubicBezTo>
                    <a:pt x="26" y="178"/>
                    <a:pt x="26" y="178"/>
                    <a:pt x="26" y="178"/>
                  </a:cubicBezTo>
                  <a:cubicBezTo>
                    <a:pt x="25" y="178"/>
                    <a:pt x="25" y="178"/>
                    <a:pt x="25" y="178"/>
                  </a:cubicBezTo>
                  <a:cubicBezTo>
                    <a:pt x="25" y="178"/>
                    <a:pt x="25" y="178"/>
                    <a:pt x="25" y="178"/>
                  </a:cubicBezTo>
                  <a:cubicBezTo>
                    <a:pt x="25" y="178"/>
                    <a:pt x="25" y="178"/>
                    <a:pt x="25" y="178"/>
                  </a:cubicBezTo>
                  <a:cubicBezTo>
                    <a:pt x="25" y="178"/>
                    <a:pt x="25" y="178"/>
                    <a:pt x="25" y="179"/>
                  </a:cubicBezTo>
                  <a:cubicBezTo>
                    <a:pt x="25" y="179"/>
                    <a:pt x="25" y="179"/>
                    <a:pt x="25" y="179"/>
                  </a:cubicBezTo>
                  <a:cubicBezTo>
                    <a:pt x="25" y="179"/>
                    <a:pt x="25" y="179"/>
                    <a:pt x="25" y="179"/>
                  </a:cubicBezTo>
                  <a:cubicBezTo>
                    <a:pt x="25" y="179"/>
                    <a:pt x="25" y="179"/>
                    <a:pt x="25" y="179"/>
                  </a:cubicBezTo>
                  <a:cubicBezTo>
                    <a:pt x="25" y="179"/>
                    <a:pt x="25" y="179"/>
                    <a:pt x="25" y="179"/>
                  </a:cubicBezTo>
                  <a:cubicBezTo>
                    <a:pt x="25" y="179"/>
                    <a:pt x="25" y="179"/>
                    <a:pt x="25" y="179"/>
                  </a:cubicBezTo>
                  <a:cubicBezTo>
                    <a:pt x="24" y="179"/>
                    <a:pt x="24" y="179"/>
                    <a:pt x="24" y="179"/>
                  </a:cubicBezTo>
                  <a:cubicBezTo>
                    <a:pt x="24" y="179"/>
                    <a:pt x="24" y="179"/>
                    <a:pt x="24" y="179"/>
                  </a:cubicBezTo>
                  <a:cubicBezTo>
                    <a:pt x="24" y="179"/>
                    <a:pt x="24" y="179"/>
                    <a:pt x="25" y="179"/>
                  </a:cubicBezTo>
                  <a:cubicBezTo>
                    <a:pt x="25" y="179"/>
                    <a:pt x="25" y="180"/>
                    <a:pt x="25" y="180"/>
                  </a:cubicBezTo>
                  <a:cubicBezTo>
                    <a:pt x="25" y="180"/>
                    <a:pt x="25" y="180"/>
                    <a:pt x="25" y="180"/>
                  </a:cubicBezTo>
                  <a:cubicBezTo>
                    <a:pt x="25" y="180"/>
                    <a:pt x="24" y="180"/>
                    <a:pt x="24" y="180"/>
                  </a:cubicBezTo>
                  <a:cubicBezTo>
                    <a:pt x="24" y="180"/>
                    <a:pt x="24" y="180"/>
                    <a:pt x="24" y="180"/>
                  </a:cubicBezTo>
                  <a:cubicBezTo>
                    <a:pt x="24" y="180"/>
                    <a:pt x="24" y="180"/>
                    <a:pt x="24"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7" y="181"/>
                    <a:pt x="27" y="181"/>
                    <a:pt x="27" y="181"/>
                  </a:cubicBezTo>
                  <a:cubicBezTo>
                    <a:pt x="27" y="181"/>
                    <a:pt x="27" y="181"/>
                    <a:pt x="27" y="181"/>
                  </a:cubicBezTo>
                  <a:cubicBezTo>
                    <a:pt x="27" y="181"/>
                    <a:pt x="27" y="181"/>
                    <a:pt x="27" y="181"/>
                  </a:cubicBezTo>
                  <a:cubicBezTo>
                    <a:pt x="27" y="181"/>
                    <a:pt x="27" y="181"/>
                    <a:pt x="27" y="181"/>
                  </a:cubicBezTo>
                  <a:cubicBezTo>
                    <a:pt x="27" y="181"/>
                    <a:pt x="27" y="180"/>
                    <a:pt x="27" y="180"/>
                  </a:cubicBezTo>
                  <a:cubicBezTo>
                    <a:pt x="27" y="180"/>
                    <a:pt x="27" y="180"/>
                    <a:pt x="27" y="180"/>
                  </a:cubicBezTo>
                  <a:cubicBezTo>
                    <a:pt x="27" y="180"/>
                    <a:pt x="27" y="180"/>
                    <a:pt x="27" y="180"/>
                  </a:cubicBezTo>
                  <a:cubicBezTo>
                    <a:pt x="27" y="180"/>
                    <a:pt x="27" y="180"/>
                    <a:pt x="27" y="180"/>
                  </a:cubicBezTo>
                  <a:cubicBezTo>
                    <a:pt x="27" y="180"/>
                    <a:pt x="27" y="180"/>
                    <a:pt x="27" y="180"/>
                  </a:cubicBezTo>
                  <a:cubicBezTo>
                    <a:pt x="27" y="180"/>
                    <a:pt x="27" y="180"/>
                    <a:pt x="27" y="180"/>
                  </a:cubicBezTo>
                  <a:cubicBezTo>
                    <a:pt x="27" y="180"/>
                    <a:pt x="28" y="180"/>
                    <a:pt x="28" y="180"/>
                  </a:cubicBezTo>
                  <a:cubicBezTo>
                    <a:pt x="28" y="180"/>
                    <a:pt x="28" y="180"/>
                    <a:pt x="28" y="180"/>
                  </a:cubicBezTo>
                  <a:cubicBezTo>
                    <a:pt x="28" y="180"/>
                    <a:pt x="28" y="180"/>
                    <a:pt x="28" y="180"/>
                  </a:cubicBezTo>
                  <a:cubicBezTo>
                    <a:pt x="28" y="180"/>
                    <a:pt x="28" y="180"/>
                    <a:pt x="28" y="180"/>
                  </a:cubicBezTo>
                  <a:cubicBezTo>
                    <a:pt x="28" y="180"/>
                    <a:pt x="28" y="180"/>
                    <a:pt x="28" y="180"/>
                  </a:cubicBezTo>
                  <a:cubicBezTo>
                    <a:pt x="28" y="180"/>
                    <a:pt x="28" y="180"/>
                    <a:pt x="28" y="180"/>
                  </a:cubicBezTo>
                  <a:cubicBezTo>
                    <a:pt x="28" y="180"/>
                    <a:pt x="28" y="181"/>
                    <a:pt x="28" y="180"/>
                  </a:cubicBezTo>
                  <a:cubicBezTo>
                    <a:pt x="28" y="180"/>
                    <a:pt x="28" y="180"/>
                    <a:pt x="28" y="180"/>
                  </a:cubicBezTo>
                  <a:cubicBezTo>
                    <a:pt x="28" y="180"/>
                    <a:pt x="28" y="180"/>
                    <a:pt x="28" y="180"/>
                  </a:cubicBezTo>
                  <a:cubicBezTo>
                    <a:pt x="28" y="180"/>
                    <a:pt x="28" y="180"/>
                    <a:pt x="28" y="180"/>
                  </a:cubicBezTo>
                  <a:cubicBezTo>
                    <a:pt x="28" y="180"/>
                    <a:pt x="29" y="180"/>
                    <a:pt x="29"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30" y="180"/>
                    <a:pt x="30" y="180"/>
                    <a:pt x="30"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29" y="179"/>
                    <a:pt x="29" y="179"/>
                    <a:pt x="29"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1" y="179"/>
                    <a:pt x="31" y="179"/>
                    <a:pt x="31" y="179"/>
                  </a:cubicBezTo>
                  <a:cubicBezTo>
                    <a:pt x="31" y="179"/>
                    <a:pt x="31" y="179"/>
                    <a:pt x="31" y="179"/>
                  </a:cubicBezTo>
                  <a:cubicBezTo>
                    <a:pt x="31" y="179"/>
                    <a:pt x="31" y="179"/>
                    <a:pt x="31" y="179"/>
                  </a:cubicBezTo>
                  <a:cubicBezTo>
                    <a:pt x="31" y="179"/>
                    <a:pt x="31" y="179"/>
                    <a:pt x="31" y="179"/>
                  </a:cubicBezTo>
                  <a:cubicBezTo>
                    <a:pt x="31" y="179"/>
                    <a:pt x="31" y="179"/>
                    <a:pt x="31" y="179"/>
                  </a:cubicBezTo>
                  <a:cubicBezTo>
                    <a:pt x="31" y="179"/>
                    <a:pt x="31"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3" y="180"/>
                    <a:pt x="33" y="180"/>
                  </a:cubicBezTo>
                  <a:cubicBezTo>
                    <a:pt x="33" y="180"/>
                    <a:pt x="33" y="181"/>
                    <a:pt x="33" y="181"/>
                  </a:cubicBezTo>
                  <a:cubicBezTo>
                    <a:pt x="33" y="181"/>
                    <a:pt x="33" y="181"/>
                    <a:pt x="33" y="181"/>
                  </a:cubicBezTo>
                  <a:cubicBezTo>
                    <a:pt x="33" y="181"/>
                    <a:pt x="33" y="181"/>
                    <a:pt x="33" y="181"/>
                  </a:cubicBezTo>
                  <a:cubicBezTo>
                    <a:pt x="33" y="181"/>
                    <a:pt x="33" y="181"/>
                    <a:pt x="33" y="181"/>
                  </a:cubicBezTo>
                  <a:cubicBezTo>
                    <a:pt x="33" y="181"/>
                    <a:pt x="33" y="181"/>
                    <a:pt x="33" y="181"/>
                  </a:cubicBezTo>
                  <a:cubicBezTo>
                    <a:pt x="33" y="181"/>
                    <a:pt x="33" y="181"/>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4"/>
                    <a:pt x="35" y="184"/>
                  </a:cubicBezTo>
                  <a:cubicBezTo>
                    <a:pt x="35" y="184"/>
                    <a:pt x="35" y="184"/>
                    <a:pt x="35" y="184"/>
                  </a:cubicBezTo>
                  <a:cubicBezTo>
                    <a:pt x="35" y="184"/>
                    <a:pt x="35" y="184"/>
                    <a:pt x="35" y="184"/>
                  </a:cubicBezTo>
                  <a:cubicBezTo>
                    <a:pt x="35"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5"/>
                    <a:pt x="36" y="185"/>
                    <a:pt x="36" y="185"/>
                  </a:cubicBezTo>
                  <a:cubicBezTo>
                    <a:pt x="36" y="185"/>
                    <a:pt x="36" y="185"/>
                    <a:pt x="36" y="185"/>
                  </a:cubicBezTo>
                  <a:cubicBezTo>
                    <a:pt x="36" y="185"/>
                    <a:pt x="36" y="185"/>
                    <a:pt x="36" y="185"/>
                  </a:cubicBezTo>
                  <a:cubicBezTo>
                    <a:pt x="36" y="185"/>
                    <a:pt x="36" y="185"/>
                    <a:pt x="36" y="185"/>
                  </a:cubicBezTo>
                  <a:cubicBezTo>
                    <a:pt x="36" y="185"/>
                    <a:pt x="36" y="185"/>
                    <a:pt x="37" y="185"/>
                  </a:cubicBezTo>
                  <a:cubicBezTo>
                    <a:pt x="37" y="185"/>
                    <a:pt x="37" y="185"/>
                    <a:pt x="37" y="185"/>
                  </a:cubicBezTo>
                  <a:cubicBezTo>
                    <a:pt x="37" y="185"/>
                    <a:pt x="37" y="185"/>
                    <a:pt x="37" y="185"/>
                  </a:cubicBezTo>
                  <a:cubicBezTo>
                    <a:pt x="37" y="185"/>
                    <a:pt x="37" y="185"/>
                    <a:pt x="37" y="185"/>
                  </a:cubicBezTo>
                  <a:cubicBezTo>
                    <a:pt x="37" y="185"/>
                    <a:pt x="37" y="185"/>
                    <a:pt x="37" y="185"/>
                  </a:cubicBezTo>
                  <a:cubicBezTo>
                    <a:pt x="37" y="185"/>
                    <a:pt x="37" y="185"/>
                    <a:pt x="37" y="185"/>
                  </a:cubicBezTo>
                  <a:cubicBezTo>
                    <a:pt x="37" y="185"/>
                    <a:pt x="38" y="185"/>
                    <a:pt x="38" y="185"/>
                  </a:cubicBezTo>
                  <a:cubicBezTo>
                    <a:pt x="38" y="185"/>
                    <a:pt x="38" y="185"/>
                    <a:pt x="38" y="185"/>
                  </a:cubicBezTo>
                  <a:cubicBezTo>
                    <a:pt x="38" y="185"/>
                    <a:pt x="38" y="185"/>
                    <a:pt x="38" y="185"/>
                  </a:cubicBezTo>
                  <a:cubicBezTo>
                    <a:pt x="38" y="185"/>
                    <a:pt x="38" y="185"/>
                    <a:pt x="38" y="185"/>
                  </a:cubicBezTo>
                  <a:cubicBezTo>
                    <a:pt x="38" y="185"/>
                    <a:pt x="38" y="185"/>
                    <a:pt x="38" y="185"/>
                  </a:cubicBezTo>
                  <a:cubicBezTo>
                    <a:pt x="38" y="185"/>
                    <a:pt x="38" y="185"/>
                    <a:pt x="38" y="185"/>
                  </a:cubicBezTo>
                  <a:cubicBezTo>
                    <a:pt x="38"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4"/>
                    <a:pt x="42" y="184"/>
                    <a:pt x="42" y="184"/>
                  </a:cubicBezTo>
                  <a:cubicBezTo>
                    <a:pt x="42" y="184"/>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2"/>
                    <a:pt x="43" y="182"/>
                    <a:pt x="43" y="182"/>
                  </a:cubicBezTo>
                  <a:cubicBezTo>
                    <a:pt x="43" y="183"/>
                    <a:pt x="43" y="183"/>
                    <a:pt x="43" y="183"/>
                  </a:cubicBezTo>
                  <a:cubicBezTo>
                    <a:pt x="43" y="182"/>
                    <a:pt x="43" y="182"/>
                    <a:pt x="43" y="182"/>
                  </a:cubicBezTo>
                  <a:cubicBezTo>
                    <a:pt x="43" y="182"/>
                    <a:pt x="43" y="182"/>
                    <a:pt x="43" y="182"/>
                  </a:cubicBezTo>
                  <a:cubicBezTo>
                    <a:pt x="43" y="182"/>
                    <a:pt x="43"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5" y="182"/>
                    <a:pt x="45" y="182"/>
                  </a:cubicBezTo>
                  <a:cubicBezTo>
                    <a:pt x="45" y="182"/>
                    <a:pt x="45" y="182"/>
                    <a:pt x="45" y="182"/>
                  </a:cubicBezTo>
                  <a:cubicBezTo>
                    <a:pt x="45" y="182"/>
                    <a:pt x="45" y="182"/>
                    <a:pt x="45" y="182"/>
                  </a:cubicBezTo>
                  <a:cubicBezTo>
                    <a:pt x="45" y="182"/>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6" y="181"/>
                    <a:pt x="46" y="181"/>
                    <a:pt x="46" y="181"/>
                  </a:cubicBezTo>
                  <a:cubicBezTo>
                    <a:pt x="46" y="181"/>
                    <a:pt x="45" y="181"/>
                    <a:pt x="45" y="181"/>
                  </a:cubicBezTo>
                  <a:cubicBezTo>
                    <a:pt x="45" y="181"/>
                    <a:pt x="45" y="181"/>
                    <a:pt x="45" y="181"/>
                  </a:cubicBezTo>
                  <a:cubicBezTo>
                    <a:pt x="45" y="181"/>
                    <a:pt x="45" y="181"/>
                    <a:pt x="45" y="181"/>
                  </a:cubicBezTo>
                  <a:cubicBezTo>
                    <a:pt x="45" y="181"/>
                    <a:pt x="45" y="181"/>
                    <a:pt x="46" y="181"/>
                  </a:cubicBezTo>
                  <a:cubicBezTo>
                    <a:pt x="46" y="181"/>
                    <a:pt x="46" y="181"/>
                    <a:pt x="46" y="181"/>
                  </a:cubicBezTo>
                  <a:cubicBezTo>
                    <a:pt x="46" y="181"/>
                    <a:pt x="46" y="181"/>
                    <a:pt x="46" y="181"/>
                  </a:cubicBezTo>
                  <a:cubicBezTo>
                    <a:pt x="46" y="181"/>
                    <a:pt x="46" y="181"/>
                    <a:pt x="46" y="181"/>
                  </a:cubicBezTo>
                  <a:cubicBezTo>
                    <a:pt x="46" y="181"/>
                    <a:pt x="46" y="181"/>
                    <a:pt x="46" y="181"/>
                  </a:cubicBezTo>
                  <a:cubicBezTo>
                    <a:pt x="46" y="181"/>
                    <a:pt x="46" y="181"/>
                    <a:pt x="46" y="181"/>
                  </a:cubicBezTo>
                  <a:cubicBezTo>
                    <a:pt x="46" y="181"/>
                    <a:pt x="46" y="182"/>
                    <a:pt x="46" y="181"/>
                  </a:cubicBezTo>
                  <a:cubicBezTo>
                    <a:pt x="47" y="181"/>
                    <a:pt x="47" y="181"/>
                    <a:pt x="47" y="181"/>
                  </a:cubicBezTo>
                  <a:cubicBezTo>
                    <a:pt x="47" y="181"/>
                    <a:pt x="47" y="181"/>
                    <a:pt x="47" y="181"/>
                  </a:cubicBezTo>
                  <a:cubicBezTo>
                    <a:pt x="47" y="181"/>
                    <a:pt x="47" y="181"/>
                    <a:pt x="47" y="181"/>
                  </a:cubicBezTo>
                  <a:cubicBezTo>
                    <a:pt x="47" y="181"/>
                    <a:pt x="47" y="181"/>
                    <a:pt x="47" y="181"/>
                  </a:cubicBezTo>
                  <a:cubicBezTo>
                    <a:pt x="47" y="181"/>
                    <a:pt x="47" y="181"/>
                    <a:pt x="47" y="181"/>
                  </a:cubicBezTo>
                  <a:cubicBezTo>
                    <a:pt x="47" y="181"/>
                    <a:pt x="48" y="181"/>
                    <a:pt x="48" y="181"/>
                  </a:cubicBezTo>
                  <a:cubicBezTo>
                    <a:pt x="48" y="181"/>
                    <a:pt x="48" y="181"/>
                    <a:pt x="48" y="181"/>
                  </a:cubicBezTo>
                  <a:cubicBezTo>
                    <a:pt x="48" y="181"/>
                    <a:pt x="48" y="181"/>
                    <a:pt x="48" y="181"/>
                  </a:cubicBezTo>
                  <a:cubicBezTo>
                    <a:pt x="48" y="181"/>
                    <a:pt x="48" y="181"/>
                    <a:pt x="48" y="181"/>
                  </a:cubicBezTo>
                  <a:cubicBezTo>
                    <a:pt x="48" y="181"/>
                    <a:pt x="48" y="181"/>
                    <a:pt x="48" y="181"/>
                  </a:cubicBezTo>
                  <a:cubicBezTo>
                    <a:pt x="48" y="181"/>
                    <a:pt x="48" y="181"/>
                    <a:pt x="48" y="181"/>
                  </a:cubicBezTo>
                  <a:cubicBezTo>
                    <a:pt x="49" y="180"/>
                    <a:pt x="49" y="180"/>
                    <a:pt x="49" y="180"/>
                  </a:cubicBezTo>
                  <a:cubicBezTo>
                    <a:pt x="49" y="180"/>
                    <a:pt x="49" y="180"/>
                    <a:pt x="49" y="180"/>
                  </a:cubicBezTo>
                  <a:cubicBezTo>
                    <a:pt x="49" y="180"/>
                    <a:pt x="49" y="180"/>
                    <a:pt x="49" y="180"/>
                  </a:cubicBezTo>
                  <a:cubicBezTo>
                    <a:pt x="49" y="180"/>
                    <a:pt x="49" y="180"/>
                    <a:pt x="49" y="180"/>
                  </a:cubicBezTo>
                  <a:cubicBezTo>
                    <a:pt x="50" y="180"/>
                    <a:pt x="50" y="180"/>
                    <a:pt x="50" y="180"/>
                  </a:cubicBezTo>
                  <a:cubicBezTo>
                    <a:pt x="50" y="180"/>
                    <a:pt x="50" y="180"/>
                    <a:pt x="50" y="180"/>
                  </a:cubicBezTo>
                  <a:cubicBezTo>
                    <a:pt x="50" y="180"/>
                    <a:pt x="50" y="180"/>
                    <a:pt x="50" y="180"/>
                  </a:cubicBezTo>
                  <a:cubicBezTo>
                    <a:pt x="50" y="180"/>
                    <a:pt x="50" y="179"/>
                    <a:pt x="50" y="179"/>
                  </a:cubicBezTo>
                  <a:cubicBezTo>
                    <a:pt x="50" y="179"/>
                    <a:pt x="50" y="179"/>
                    <a:pt x="50" y="179"/>
                  </a:cubicBezTo>
                  <a:cubicBezTo>
                    <a:pt x="50" y="179"/>
                    <a:pt x="50" y="179"/>
                    <a:pt x="50" y="179"/>
                  </a:cubicBezTo>
                  <a:cubicBezTo>
                    <a:pt x="50" y="179"/>
                    <a:pt x="50" y="179"/>
                    <a:pt x="50" y="179"/>
                  </a:cubicBezTo>
                  <a:cubicBezTo>
                    <a:pt x="50" y="179"/>
                    <a:pt x="50" y="179"/>
                    <a:pt x="50" y="180"/>
                  </a:cubicBezTo>
                  <a:cubicBezTo>
                    <a:pt x="50" y="180"/>
                    <a:pt x="50" y="180"/>
                    <a:pt x="51" y="180"/>
                  </a:cubicBezTo>
                  <a:cubicBezTo>
                    <a:pt x="51" y="180"/>
                    <a:pt x="51" y="179"/>
                    <a:pt x="51" y="179"/>
                  </a:cubicBezTo>
                  <a:cubicBezTo>
                    <a:pt x="51" y="179"/>
                    <a:pt x="51" y="179"/>
                    <a:pt x="51" y="179"/>
                  </a:cubicBezTo>
                  <a:cubicBezTo>
                    <a:pt x="51" y="179"/>
                    <a:pt x="51" y="179"/>
                    <a:pt x="51" y="179"/>
                  </a:cubicBezTo>
                  <a:cubicBezTo>
                    <a:pt x="51" y="179"/>
                    <a:pt x="51" y="179"/>
                    <a:pt x="51" y="179"/>
                  </a:cubicBezTo>
                  <a:cubicBezTo>
                    <a:pt x="51" y="179"/>
                    <a:pt x="51" y="179"/>
                    <a:pt x="51" y="179"/>
                  </a:cubicBezTo>
                  <a:cubicBezTo>
                    <a:pt x="51" y="179"/>
                    <a:pt x="51" y="178"/>
                    <a:pt x="51" y="178"/>
                  </a:cubicBezTo>
                  <a:cubicBezTo>
                    <a:pt x="51" y="178"/>
                    <a:pt x="51" y="178"/>
                    <a:pt x="51" y="178"/>
                  </a:cubicBezTo>
                  <a:cubicBezTo>
                    <a:pt x="51" y="178"/>
                    <a:pt x="51" y="178"/>
                    <a:pt x="51" y="178"/>
                  </a:cubicBezTo>
                  <a:cubicBezTo>
                    <a:pt x="51" y="178"/>
                    <a:pt x="51" y="178"/>
                    <a:pt x="51" y="178"/>
                  </a:cubicBezTo>
                  <a:cubicBezTo>
                    <a:pt x="51" y="178"/>
                    <a:pt x="51" y="178"/>
                    <a:pt x="52" y="178"/>
                  </a:cubicBezTo>
                  <a:cubicBezTo>
                    <a:pt x="52" y="178"/>
                    <a:pt x="52" y="178"/>
                    <a:pt x="52" y="178"/>
                  </a:cubicBezTo>
                  <a:cubicBezTo>
                    <a:pt x="52" y="178"/>
                    <a:pt x="52" y="178"/>
                    <a:pt x="52" y="178"/>
                  </a:cubicBezTo>
                  <a:cubicBezTo>
                    <a:pt x="52" y="178"/>
                    <a:pt x="52" y="177"/>
                    <a:pt x="52" y="177"/>
                  </a:cubicBezTo>
                  <a:cubicBezTo>
                    <a:pt x="52" y="177"/>
                    <a:pt x="52" y="177"/>
                    <a:pt x="52" y="177"/>
                  </a:cubicBezTo>
                  <a:cubicBezTo>
                    <a:pt x="52" y="177"/>
                    <a:pt x="52" y="177"/>
                    <a:pt x="53" y="177"/>
                  </a:cubicBezTo>
                  <a:cubicBezTo>
                    <a:pt x="53" y="177"/>
                    <a:pt x="53" y="177"/>
                    <a:pt x="53" y="177"/>
                  </a:cubicBezTo>
                  <a:cubicBezTo>
                    <a:pt x="53" y="177"/>
                    <a:pt x="53" y="177"/>
                    <a:pt x="53" y="177"/>
                  </a:cubicBezTo>
                  <a:cubicBezTo>
                    <a:pt x="53" y="177"/>
                    <a:pt x="53" y="177"/>
                    <a:pt x="53" y="176"/>
                  </a:cubicBezTo>
                  <a:cubicBezTo>
                    <a:pt x="53" y="176"/>
                    <a:pt x="53" y="176"/>
                    <a:pt x="53" y="176"/>
                  </a:cubicBezTo>
                  <a:cubicBezTo>
                    <a:pt x="53"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4"/>
                    <a:pt x="54" y="174"/>
                  </a:cubicBezTo>
                  <a:cubicBezTo>
                    <a:pt x="54" y="174"/>
                    <a:pt x="54" y="174"/>
                    <a:pt x="54" y="174"/>
                  </a:cubicBezTo>
                  <a:cubicBezTo>
                    <a:pt x="54" y="174"/>
                    <a:pt x="54" y="174"/>
                    <a:pt x="54" y="174"/>
                  </a:cubicBezTo>
                  <a:cubicBezTo>
                    <a:pt x="54" y="174"/>
                    <a:pt x="54" y="175"/>
                    <a:pt x="54" y="175"/>
                  </a:cubicBezTo>
                  <a:cubicBezTo>
                    <a:pt x="54" y="175"/>
                    <a:pt x="54" y="175"/>
                    <a:pt x="54"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4"/>
                    <a:pt x="55" y="174"/>
                  </a:cubicBezTo>
                  <a:cubicBezTo>
                    <a:pt x="55" y="174"/>
                    <a:pt x="55" y="174"/>
                    <a:pt x="55" y="174"/>
                  </a:cubicBezTo>
                  <a:cubicBezTo>
                    <a:pt x="55" y="174"/>
                    <a:pt x="55" y="174"/>
                    <a:pt x="55" y="174"/>
                  </a:cubicBezTo>
                  <a:cubicBezTo>
                    <a:pt x="55" y="174"/>
                    <a:pt x="55" y="174"/>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4" y="175"/>
                    <a:pt x="54" y="175"/>
                  </a:cubicBezTo>
                  <a:cubicBezTo>
                    <a:pt x="54" y="175"/>
                    <a:pt x="54" y="175"/>
                    <a:pt x="54" y="175"/>
                  </a:cubicBezTo>
                  <a:cubicBezTo>
                    <a:pt x="54" y="175"/>
                    <a:pt x="54" y="174"/>
                    <a:pt x="54" y="174"/>
                  </a:cubicBezTo>
                  <a:cubicBezTo>
                    <a:pt x="54" y="174"/>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5" y="175"/>
                    <a:pt x="55" y="175"/>
                    <a:pt x="55" y="175"/>
                  </a:cubicBezTo>
                  <a:cubicBezTo>
                    <a:pt x="55" y="175"/>
                    <a:pt x="55" y="175"/>
                    <a:pt x="55" y="175"/>
                  </a:cubicBezTo>
                  <a:cubicBezTo>
                    <a:pt x="55" y="175"/>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3" y="177"/>
                    <a:pt x="53" y="177"/>
                    <a:pt x="53" y="177"/>
                  </a:cubicBezTo>
                  <a:cubicBezTo>
                    <a:pt x="53" y="177"/>
                    <a:pt x="53" y="177"/>
                    <a:pt x="53" y="177"/>
                  </a:cubicBezTo>
                  <a:cubicBezTo>
                    <a:pt x="53" y="177"/>
                    <a:pt x="53" y="177"/>
                    <a:pt x="53" y="177"/>
                  </a:cubicBezTo>
                  <a:cubicBezTo>
                    <a:pt x="53" y="177"/>
                    <a:pt x="53" y="177"/>
                    <a:pt x="53" y="177"/>
                  </a:cubicBezTo>
                  <a:cubicBezTo>
                    <a:pt x="53" y="177"/>
                    <a:pt x="53" y="177"/>
                    <a:pt x="53" y="178"/>
                  </a:cubicBezTo>
                  <a:cubicBezTo>
                    <a:pt x="53" y="178"/>
                    <a:pt x="53" y="178"/>
                    <a:pt x="53" y="178"/>
                  </a:cubicBezTo>
                  <a:cubicBezTo>
                    <a:pt x="53" y="178"/>
                    <a:pt x="52" y="178"/>
                    <a:pt x="52" y="178"/>
                  </a:cubicBezTo>
                  <a:cubicBezTo>
                    <a:pt x="52" y="178"/>
                    <a:pt x="52" y="178"/>
                    <a:pt x="52" y="178"/>
                  </a:cubicBezTo>
                  <a:cubicBezTo>
                    <a:pt x="52" y="178"/>
                    <a:pt x="52" y="178"/>
                    <a:pt x="52" y="178"/>
                  </a:cubicBezTo>
                  <a:cubicBezTo>
                    <a:pt x="52" y="178"/>
                    <a:pt x="52" y="178"/>
                    <a:pt x="52" y="178"/>
                  </a:cubicBezTo>
                  <a:cubicBezTo>
                    <a:pt x="52" y="178"/>
                    <a:pt x="52" y="178"/>
                    <a:pt x="52" y="178"/>
                  </a:cubicBezTo>
                  <a:cubicBezTo>
                    <a:pt x="52" y="178"/>
                    <a:pt x="52" y="178"/>
                    <a:pt x="52" y="179"/>
                  </a:cubicBezTo>
                  <a:cubicBezTo>
                    <a:pt x="52" y="179"/>
                    <a:pt x="52" y="179"/>
                    <a:pt x="52" y="179"/>
                  </a:cubicBezTo>
                  <a:cubicBezTo>
                    <a:pt x="52" y="179"/>
                    <a:pt x="52" y="179"/>
                    <a:pt x="52" y="179"/>
                  </a:cubicBezTo>
                  <a:cubicBezTo>
                    <a:pt x="52" y="179"/>
                    <a:pt x="51" y="179"/>
                    <a:pt x="51" y="179"/>
                  </a:cubicBezTo>
                  <a:cubicBezTo>
                    <a:pt x="51" y="180"/>
                    <a:pt x="51" y="180"/>
                    <a:pt x="51" y="180"/>
                  </a:cubicBezTo>
                  <a:cubicBezTo>
                    <a:pt x="51" y="180"/>
                    <a:pt x="51" y="180"/>
                    <a:pt x="51" y="180"/>
                  </a:cubicBezTo>
                  <a:cubicBezTo>
                    <a:pt x="51" y="180"/>
                    <a:pt x="51" y="180"/>
                    <a:pt x="51" y="180"/>
                  </a:cubicBezTo>
                  <a:cubicBezTo>
                    <a:pt x="51" y="180"/>
                    <a:pt x="51" y="180"/>
                    <a:pt x="51" y="180"/>
                  </a:cubicBezTo>
                  <a:cubicBezTo>
                    <a:pt x="51" y="180"/>
                    <a:pt x="50" y="180"/>
                    <a:pt x="50" y="180"/>
                  </a:cubicBezTo>
                  <a:cubicBezTo>
                    <a:pt x="50" y="181"/>
                    <a:pt x="50" y="181"/>
                    <a:pt x="50" y="181"/>
                  </a:cubicBezTo>
                  <a:cubicBezTo>
                    <a:pt x="50" y="181"/>
                    <a:pt x="50" y="181"/>
                    <a:pt x="50" y="181"/>
                  </a:cubicBezTo>
                  <a:cubicBezTo>
                    <a:pt x="50" y="181"/>
                    <a:pt x="50" y="181"/>
                    <a:pt x="50" y="181"/>
                  </a:cubicBezTo>
                  <a:cubicBezTo>
                    <a:pt x="50" y="181"/>
                    <a:pt x="50" y="181"/>
                    <a:pt x="50" y="181"/>
                  </a:cubicBezTo>
                  <a:cubicBezTo>
                    <a:pt x="50" y="182"/>
                    <a:pt x="50" y="182"/>
                    <a:pt x="50" y="182"/>
                  </a:cubicBezTo>
                  <a:cubicBezTo>
                    <a:pt x="50" y="182"/>
                    <a:pt x="50" y="182"/>
                    <a:pt x="50" y="182"/>
                  </a:cubicBezTo>
                  <a:cubicBezTo>
                    <a:pt x="50" y="182"/>
                    <a:pt x="50" y="182"/>
                    <a:pt x="50" y="182"/>
                  </a:cubicBezTo>
                  <a:cubicBezTo>
                    <a:pt x="50" y="182"/>
                    <a:pt x="49" y="182"/>
                    <a:pt x="49" y="182"/>
                  </a:cubicBezTo>
                  <a:cubicBezTo>
                    <a:pt x="50" y="182"/>
                    <a:pt x="50" y="182"/>
                    <a:pt x="50" y="182"/>
                  </a:cubicBezTo>
                  <a:cubicBezTo>
                    <a:pt x="50" y="182"/>
                    <a:pt x="50" y="182"/>
                    <a:pt x="50" y="182"/>
                  </a:cubicBezTo>
                  <a:cubicBezTo>
                    <a:pt x="50" y="182"/>
                    <a:pt x="49" y="182"/>
                    <a:pt x="49" y="182"/>
                  </a:cubicBezTo>
                  <a:cubicBezTo>
                    <a:pt x="49" y="182"/>
                    <a:pt x="49" y="182"/>
                    <a:pt x="49" y="182"/>
                  </a:cubicBezTo>
                  <a:cubicBezTo>
                    <a:pt x="49" y="182"/>
                    <a:pt x="49" y="182"/>
                    <a:pt x="49" y="182"/>
                  </a:cubicBezTo>
                  <a:cubicBezTo>
                    <a:pt x="49" y="183"/>
                    <a:pt x="49" y="183"/>
                    <a:pt x="49" y="183"/>
                  </a:cubicBezTo>
                  <a:cubicBezTo>
                    <a:pt x="49" y="182"/>
                    <a:pt x="49" y="182"/>
                    <a:pt x="49" y="182"/>
                  </a:cubicBezTo>
                  <a:cubicBezTo>
                    <a:pt x="49" y="183"/>
                    <a:pt x="49" y="183"/>
                    <a:pt x="49" y="183"/>
                  </a:cubicBezTo>
                  <a:cubicBezTo>
                    <a:pt x="49" y="183"/>
                    <a:pt x="49" y="183"/>
                    <a:pt x="49" y="183"/>
                  </a:cubicBezTo>
                  <a:cubicBezTo>
                    <a:pt x="49" y="183"/>
                    <a:pt x="49" y="183"/>
                    <a:pt x="49" y="183"/>
                  </a:cubicBezTo>
                  <a:cubicBezTo>
                    <a:pt x="49" y="182"/>
                    <a:pt x="49" y="182"/>
                    <a:pt x="49" y="182"/>
                  </a:cubicBezTo>
                  <a:cubicBezTo>
                    <a:pt x="49" y="182"/>
                    <a:pt x="49" y="182"/>
                    <a:pt x="49" y="182"/>
                  </a:cubicBezTo>
                  <a:cubicBezTo>
                    <a:pt x="49" y="182"/>
                    <a:pt x="49" y="182"/>
                    <a:pt x="49" y="182"/>
                  </a:cubicBezTo>
                  <a:cubicBezTo>
                    <a:pt x="49" y="182"/>
                    <a:pt x="49" y="182"/>
                    <a:pt x="49" y="183"/>
                  </a:cubicBezTo>
                  <a:cubicBezTo>
                    <a:pt x="49" y="183"/>
                    <a:pt x="48" y="183"/>
                    <a:pt x="48" y="183"/>
                  </a:cubicBezTo>
                  <a:cubicBezTo>
                    <a:pt x="48" y="183"/>
                    <a:pt x="48" y="183"/>
                    <a:pt x="48" y="183"/>
                  </a:cubicBezTo>
                  <a:cubicBezTo>
                    <a:pt x="48" y="183"/>
                    <a:pt x="48" y="183"/>
                    <a:pt x="48" y="183"/>
                  </a:cubicBezTo>
                  <a:cubicBezTo>
                    <a:pt x="48" y="183"/>
                    <a:pt x="48" y="183"/>
                    <a:pt x="48" y="183"/>
                  </a:cubicBezTo>
                  <a:cubicBezTo>
                    <a:pt x="48" y="183"/>
                    <a:pt x="48" y="183"/>
                    <a:pt x="48" y="183"/>
                  </a:cubicBezTo>
                  <a:cubicBezTo>
                    <a:pt x="47" y="183"/>
                    <a:pt x="47" y="183"/>
                    <a:pt x="47" y="183"/>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5"/>
                    <a:pt x="47" y="185"/>
                  </a:cubicBezTo>
                  <a:cubicBezTo>
                    <a:pt x="47" y="185"/>
                    <a:pt x="47" y="185"/>
                    <a:pt x="47" y="185"/>
                  </a:cubicBezTo>
                  <a:cubicBezTo>
                    <a:pt x="47"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5" y="185"/>
                    <a:pt x="45" y="185"/>
                  </a:cubicBezTo>
                  <a:cubicBezTo>
                    <a:pt x="45" y="185"/>
                    <a:pt x="45" y="185"/>
                    <a:pt x="45" y="185"/>
                  </a:cubicBezTo>
                  <a:cubicBezTo>
                    <a:pt x="45" y="185"/>
                    <a:pt x="45" y="185"/>
                    <a:pt x="45" y="185"/>
                  </a:cubicBezTo>
                  <a:cubicBezTo>
                    <a:pt x="45" y="185"/>
                    <a:pt x="45" y="185"/>
                    <a:pt x="45" y="185"/>
                  </a:cubicBezTo>
                  <a:cubicBezTo>
                    <a:pt x="46" y="185"/>
                    <a:pt x="46"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4" y="187"/>
                    <a:pt x="44" y="187"/>
                    <a:pt x="44" y="187"/>
                  </a:cubicBezTo>
                  <a:cubicBezTo>
                    <a:pt x="44" y="187"/>
                    <a:pt x="44" y="187"/>
                    <a:pt x="44" y="187"/>
                  </a:cubicBezTo>
                  <a:cubicBezTo>
                    <a:pt x="44" y="187"/>
                    <a:pt x="44" y="187"/>
                    <a:pt x="45" y="187"/>
                  </a:cubicBezTo>
                  <a:cubicBezTo>
                    <a:pt x="45" y="187"/>
                    <a:pt x="45" y="187"/>
                    <a:pt x="45" y="187"/>
                  </a:cubicBezTo>
                  <a:cubicBezTo>
                    <a:pt x="45" y="187"/>
                    <a:pt x="45" y="187"/>
                    <a:pt x="45" y="187"/>
                  </a:cubicBezTo>
                  <a:cubicBezTo>
                    <a:pt x="45" y="187"/>
                    <a:pt x="45" y="187"/>
                    <a:pt x="45" y="187"/>
                  </a:cubicBezTo>
                  <a:cubicBezTo>
                    <a:pt x="45" y="188"/>
                    <a:pt x="45" y="188"/>
                    <a:pt x="45" y="188"/>
                  </a:cubicBezTo>
                  <a:cubicBezTo>
                    <a:pt x="45" y="188"/>
                    <a:pt x="45" y="188"/>
                    <a:pt x="45" y="188"/>
                  </a:cubicBezTo>
                  <a:cubicBezTo>
                    <a:pt x="45" y="188"/>
                    <a:pt x="44" y="188"/>
                    <a:pt x="45" y="188"/>
                  </a:cubicBezTo>
                  <a:cubicBezTo>
                    <a:pt x="45" y="188"/>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5" y="190"/>
                    <a:pt x="45" y="190"/>
                    <a:pt x="45" y="190"/>
                  </a:cubicBezTo>
                  <a:cubicBezTo>
                    <a:pt x="44" y="189"/>
                    <a:pt x="44" y="189"/>
                    <a:pt x="44" y="189"/>
                  </a:cubicBezTo>
                  <a:cubicBezTo>
                    <a:pt x="44" y="189"/>
                    <a:pt x="44" y="189"/>
                    <a:pt x="44" y="189"/>
                  </a:cubicBezTo>
                  <a:cubicBezTo>
                    <a:pt x="44" y="189"/>
                    <a:pt x="44" y="189"/>
                    <a:pt x="44" y="189"/>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8" y="190"/>
                  </a:cubicBezTo>
                  <a:cubicBezTo>
                    <a:pt x="38" y="190"/>
                    <a:pt x="38" y="190"/>
                    <a:pt x="38" y="190"/>
                  </a:cubicBezTo>
                  <a:cubicBezTo>
                    <a:pt x="38" y="190"/>
                    <a:pt x="38" y="190"/>
                    <a:pt x="38" y="190"/>
                  </a:cubicBezTo>
                  <a:cubicBezTo>
                    <a:pt x="38" y="190"/>
                    <a:pt x="38" y="190"/>
                    <a:pt x="38" y="190"/>
                  </a:cubicBezTo>
                  <a:cubicBezTo>
                    <a:pt x="38" y="190"/>
                    <a:pt x="38" y="190"/>
                    <a:pt x="38" y="190"/>
                  </a:cubicBezTo>
                  <a:cubicBezTo>
                    <a:pt x="38" y="190"/>
                    <a:pt x="38" y="190"/>
                    <a:pt x="38" y="190"/>
                  </a:cubicBezTo>
                  <a:cubicBezTo>
                    <a:pt x="38" y="190"/>
                    <a:pt x="38" y="190"/>
                    <a:pt x="37" y="190"/>
                  </a:cubicBezTo>
                  <a:cubicBezTo>
                    <a:pt x="37" y="190"/>
                    <a:pt x="37" y="189"/>
                    <a:pt x="37" y="189"/>
                  </a:cubicBezTo>
                  <a:cubicBezTo>
                    <a:pt x="37" y="189"/>
                    <a:pt x="37" y="189"/>
                    <a:pt x="37" y="189"/>
                  </a:cubicBezTo>
                  <a:cubicBezTo>
                    <a:pt x="37" y="189"/>
                    <a:pt x="37" y="189"/>
                    <a:pt x="37" y="189"/>
                  </a:cubicBezTo>
                  <a:cubicBezTo>
                    <a:pt x="37" y="189"/>
                    <a:pt x="37" y="189"/>
                    <a:pt x="37" y="189"/>
                  </a:cubicBezTo>
                  <a:cubicBezTo>
                    <a:pt x="37" y="189"/>
                    <a:pt x="37" y="189"/>
                    <a:pt x="37" y="189"/>
                  </a:cubicBezTo>
                  <a:cubicBezTo>
                    <a:pt x="37" y="189"/>
                    <a:pt x="37" y="189"/>
                    <a:pt x="37" y="189"/>
                  </a:cubicBezTo>
                  <a:cubicBezTo>
                    <a:pt x="37"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4" y="189"/>
                    <a:pt x="34" y="189"/>
                    <a:pt x="34" y="189"/>
                  </a:cubicBezTo>
                  <a:cubicBezTo>
                    <a:pt x="34" y="189"/>
                    <a:pt x="34" y="189"/>
                    <a:pt x="34" y="189"/>
                  </a:cubicBezTo>
                  <a:cubicBezTo>
                    <a:pt x="34" y="189"/>
                    <a:pt x="34" y="189"/>
                    <a:pt x="34" y="189"/>
                  </a:cubicBezTo>
                  <a:cubicBezTo>
                    <a:pt x="34" y="189"/>
                    <a:pt x="34" y="189"/>
                    <a:pt x="34" y="189"/>
                  </a:cubicBezTo>
                  <a:cubicBezTo>
                    <a:pt x="34" y="189"/>
                    <a:pt x="34" y="189"/>
                    <a:pt x="34"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2" y="189"/>
                  </a:cubicBezTo>
                  <a:cubicBezTo>
                    <a:pt x="32" y="189"/>
                    <a:pt x="32" y="188"/>
                    <a:pt x="32" y="188"/>
                  </a:cubicBezTo>
                  <a:cubicBezTo>
                    <a:pt x="32" y="188"/>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7" y="189"/>
                    <a:pt x="28" y="189"/>
                    <a:pt x="28" y="189"/>
                  </a:cubicBezTo>
                  <a:cubicBezTo>
                    <a:pt x="28"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6" y="189"/>
                  </a:cubicBezTo>
                  <a:cubicBezTo>
                    <a:pt x="26" y="189"/>
                    <a:pt x="26" y="189"/>
                    <a:pt x="26" y="189"/>
                  </a:cubicBezTo>
                  <a:cubicBezTo>
                    <a:pt x="26" y="189"/>
                    <a:pt x="26" y="189"/>
                    <a:pt x="26" y="189"/>
                  </a:cubicBezTo>
                  <a:cubicBezTo>
                    <a:pt x="26" y="190"/>
                    <a:pt x="26" y="190"/>
                    <a:pt x="26" y="190"/>
                  </a:cubicBezTo>
                  <a:cubicBezTo>
                    <a:pt x="26" y="190"/>
                    <a:pt x="26" y="190"/>
                    <a:pt x="26" y="190"/>
                  </a:cubicBezTo>
                  <a:cubicBezTo>
                    <a:pt x="26" y="189"/>
                    <a:pt x="26" y="189"/>
                    <a:pt x="26" y="189"/>
                  </a:cubicBezTo>
                  <a:cubicBezTo>
                    <a:pt x="26" y="189"/>
                    <a:pt x="26" y="190"/>
                    <a:pt x="26" y="189"/>
                  </a:cubicBezTo>
                  <a:cubicBezTo>
                    <a:pt x="26" y="189"/>
                    <a:pt x="26" y="190"/>
                    <a:pt x="26" y="190"/>
                  </a:cubicBezTo>
                  <a:cubicBezTo>
                    <a:pt x="26" y="190"/>
                    <a:pt x="26" y="190"/>
                    <a:pt x="26" y="190"/>
                  </a:cubicBezTo>
                  <a:cubicBezTo>
                    <a:pt x="26" y="190"/>
                    <a:pt x="26" y="190"/>
                    <a:pt x="26" y="190"/>
                  </a:cubicBezTo>
                  <a:cubicBezTo>
                    <a:pt x="26" y="190"/>
                    <a:pt x="26" y="190"/>
                    <a:pt x="26"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6" y="190"/>
                    <a:pt x="26" y="190"/>
                    <a:pt x="26" y="190"/>
                  </a:cubicBezTo>
                  <a:cubicBezTo>
                    <a:pt x="26" y="190"/>
                    <a:pt x="26" y="190"/>
                    <a:pt x="25" y="190"/>
                  </a:cubicBezTo>
                  <a:cubicBezTo>
                    <a:pt x="25" y="190"/>
                    <a:pt x="26" y="190"/>
                    <a:pt x="26" y="190"/>
                  </a:cubicBezTo>
                  <a:cubicBezTo>
                    <a:pt x="26" y="190"/>
                    <a:pt x="26" y="190"/>
                    <a:pt x="26" y="190"/>
                  </a:cubicBezTo>
                  <a:cubicBezTo>
                    <a:pt x="26" y="190"/>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2"/>
                    <a:pt x="25" y="192"/>
                    <a:pt x="25" y="192"/>
                  </a:cubicBezTo>
                  <a:cubicBezTo>
                    <a:pt x="25" y="192"/>
                    <a:pt x="25" y="192"/>
                    <a:pt x="25" y="192"/>
                  </a:cubicBezTo>
                  <a:cubicBezTo>
                    <a:pt x="25" y="192"/>
                    <a:pt x="25" y="192"/>
                    <a:pt x="25" y="192"/>
                  </a:cubicBezTo>
                  <a:cubicBezTo>
                    <a:pt x="25" y="192"/>
                    <a:pt x="25" y="192"/>
                    <a:pt x="25" y="192"/>
                  </a:cubicBezTo>
                  <a:cubicBezTo>
                    <a:pt x="25" y="192"/>
                    <a:pt x="25" y="192"/>
                    <a:pt x="25" y="192"/>
                  </a:cubicBezTo>
                  <a:cubicBezTo>
                    <a:pt x="25" y="193"/>
                    <a:pt x="25" y="193"/>
                    <a:pt x="25" y="193"/>
                  </a:cubicBezTo>
                  <a:cubicBezTo>
                    <a:pt x="25"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2"/>
                    <a:pt x="26" y="192"/>
                    <a:pt x="26" y="192"/>
                  </a:cubicBezTo>
                  <a:cubicBezTo>
                    <a:pt x="26" y="192"/>
                    <a:pt x="26" y="192"/>
                    <a:pt x="26" y="192"/>
                  </a:cubicBezTo>
                  <a:cubicBezTo>
                    <a:pt x="26" y="192"/>
                    <a:pt x="26" y="192"/>
                    <a:pt x="26" y="192"/>
                  </a:cubicBezTo>
                  <a:cubicBezTo>
                    <a:pt x="26" y="192"/>
                    <a:pt x="26" y="192"/>
                    <a:pt x="26" y="192"/>
                  </a:cubicBezTo>
                  <a:cubicBezTo>
                    <a:pt x="27" y="192"/>
                    <a:pt x="27" y="192"/>
                    <a:pt x="27" y="192"/>
                  </a:cubicBezTo>
                  <a:cubicBezTo>
                    <a:pt x="27" y="192"/>
                    <a:pt x="27" y="192"/>
                    <a:pt x="27" y="192"/>
                  </a:cubicBezTo>
                  <a:cubicBezTo>
                    <a:pt x="27" y="192"/>
                    <a:pt x="27" y="192"/>
                    <a:pt x="27" y="192"/>
                  </a:cubicBezTo>
                  <a:cubicBezTo>
                    <a:pt x="27" y="192"/>
                    <a:pt x="27" y="192"/>
                    <a:pt x="27" y="192"/>
                  </a:cubicBezTo>
                  <a:cubicBezTo>
                    <a:pt x="28" y="193"/>
                    <a:pt x="28" y="193"/>
                    <a:pt x="28" y="193"/>
                  </a:cubicBezTo>
                  <a:cubicBezTo>
                    <a:pt x="28" y="193"/>
                    <a:pt x="28" y="193"/>
                    <a:pt x="28" y="193"/>
                  </a:cubicBezTo>
                  <a:cubicBezTo>
                    <a:pt x="28" y="193"/>
                    <a:pt x="28" y="193"/>
                    <a:pt x="28" y="193"/>
                  </a:cubicBezTo>
                  <a:cubicBezTo>
                    <a:pt x="28" y="193"/>
                    <a:pt x="28" y="193"/>
                    <a:pt x="28" y="193"/>
                  </a:cubicBezTo>
                  <a:cubicBezTo>
                    <a:pt x="28" y="193"/>
                    <a:pt x="27" y="193"/>
                    <a:pt x="27" y="193"/>
                  </a:cubicBezTo>
                  <a:cubicBezTo>
                    <a:pt x="27" y="193"/>
                    <a:pt x="27" y="193"/>
                    <a:pt x="27" y="193"/>
                  </a:cubicBezTo>
                  <a:cubicBezTo>
                    <a:pt x="27" y="193"/>
                    <a:pt x="27" y="192"/>
                    <a:pt x="27" y="192"/>
                  </a:cubicBezTo>
                  <a:cubicBezTo>
                    <a:pt x="27" y="192"/>
                    <a:pt x="27" y="192"/>
                    <a:pt x="27" y="192"/>
                  </a:cubicBezTo>
                  <a:cubicBezTo>
                    <a:pt x="27" y="192"/>
                    <a:pt x="27" y="192"/>
                    <a:pt x="27" y="193"/>
                  </a:cubicBezTo>
                  <a:cubicBezTo>
                    <a:pt x="27" y="193"/>
                    <a:pt x="27" y="193"/>
                    <a:pt x="27" y="193"/>
                  </a:cubicBezTo>
                  <a:cubicBezTo>
                    <a:pt x="27" y="193"/>
                    <a:pt x="27" y="193"/>
                    <a:pt x="27" y="193"/>
                  </a:cubicBezTo>
                  <a:cubicBezTo>
                    <a:pt x="27" y="193"/>
                    <a:pt x="27" y="193"/>
                    <a:pt x="27" y="193"/>
                  </a:cubicBezTo>
                  <a:cubicBezTo>
                    <a:pt x="27"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4"/>
                    <a:pt x="25" y="194"/>
                    <a:pt x="25" y="194"/>
                  </a:cubicBezTo>
                  <a:cubicBezTo>
                    <a:pt x="25" y="194"/>
                    <a:pt x="25" y="194"/>
                    <a:pt x="25" y="194"/>
                  </a:cubicBezTo>
                  <a:cubicBezTo>
                    <a:pt x="25" y="194"/>
                    <a:pt x="25" y="194"/>
                    <a:pt x="25" y="194"/>
                  </a:cubicBezTo>
                  <a:cubicBezTo>
                    <a:pt x="25" y="194"/>
                    <a:pt x="25" y="194"/>
                    <a:pt x="25" y="194"/>
                  </a:cubicBezTo>
                  <a:cubicBezTo>
                    <a:pt x="24" y="194"/>
                    <a:pt x="24" y="194"/>
                    <a:pt x="24" y="194"/>
                  </a:cubicBezTo>
                  <a:cubicBezTo>
                    <a:pt x="24" y="194"/>
                    <a:pt x="24" y="194"/>
                    <a:pt x="24" y="194"/>
                  </a:cubicBezTo>
                  <a:cubicBezTo>
                    <a:pt x="24" y="194"/>
                    <a:pt x="24" y="194"/>
                    <a:pt x="24" y="194"/>
                  </a:cubicBezTo>
                  <a:cubicBezTo>
                    <a:pt x="24" y="194"/>
                    <a:pt x="24" y="194"/>
                    <a:pt x="24" y="194"/>
                  </a:cubicBezTo>
                  <a:cubicBezTo>
                    <a:pt x="24" y="194"/>
                    <a:pt x="24" y="195"/>
                    <a:pt x="24" y="195"/>
                  </a:cubicBezTo>
                  <a:cubicBezTo>
                    <a:pt x="24" y="195"/>
                    <a:pt x="24" y="195"/>
                    <a:pt x="24" y="195"/>
                  </a:cubicBezTo>
                  <a:cubicBezTo>
                    <a:pt x="24" y="195"/>
                    <a:pt x="24" y="195"/>
                    <a:pt x="24" y="195"/>
                  </a:cubicBezTo>
                  <a:cubicBezTo>
                    <a:pt x="24" y="195"/>
                    <a:pt x="24" y="195"/>
                    <a:pt x="24" y="195"/>
                  </a:cubicBezTo>
                  <a:cubicBezTo>
                    <a:pt x="24" y="195"/>
                    <a:pt x="23" y="195"/>
                    <a:pt x="23" y="195"/>
                  </a:cubicBezTo>
                  <a:cubicBezTo>
                    <a:pt x="23" y="195"/>
                    <a:pt x="23" y="195"/>
                    <a:pt x="23" y="195"/>
                  </a:cubicBezTo>
                  <a:cubicBezTo>
                    <a:pt x="23" y="195"/>
                    <a:pt x="23" y="195"/>
                    <a:pt x="23" y="195"/>
                  </a:cubicBezTo>
                  <a:cubicBezTo>
                    <a:pt x="23" y="195"/>
                    <a:pt x="23" y="195"/>
                    <a:pt x="23" y="195"/>
                  </a:cubicBezTo>
                  <a:cubicBezTo>
                    <a:pt x="23" y="195"/>
                    <a:pt x="23" y="195"/>
                    <a:pt x="23" y="195"/>
                  </a:cubicBezTo>
                  <a:cubicBezTo>
                    <a:pt x="23" y="195"/>
                    <a:pt x="23" y="195"/>
                    <a:pt x="23" y="195"/>
                  </a:cubicBezTo>
                  <a:cubicBezTo>
                    <a:pt x="23" y="195"/>
                    <a:pt x="22" y="195"/>
                    <a:pt x="22" y="195"/>
                  </a:cubicBezTo>
                  <a:cubicBezTo>
                    <a:pt x="22" y="195"/>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8"/>
                    <a:pt x="20" y="198"/>
                    <a:pt x="20" y="198"/>
                  </a:cubicBezTo>
                  <a:cubicBezTo>
                    <a:pt x="20" y="198"/>
                    <a:pt x="20" y="198"/>
                    <a:pt x="20" y="198"/>
                  </a:cubicBezTo>
                  <a:cubicBezTo>
                    <a:pt x="20" y="198"/>
                    <a:pt x="20" y="198"/>
                    <a:pt x="20" y="198"/>
                  </a:cubicBezTo>
                  <a:cubicBezTo>
                    <a:pt x="20" y="198"/>
                    <a:pt x="20" y="198"/>
                    <a:pt x="20" y="198"/>
                  </a:cubicBezTo>
                  <a:cubicBezTo>
                    <a:pt x="20" y="198"/>
                    <a:pt x="20" y="198"/>
                    <a:pt x="20" y="198"/>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200"/>
                    <a:pt x="20" y="200"/>
                    <a:pt x="20" y="200"/>
                  </a:cubicBezTo>
                  <a:cubicBezTo>
                    <a:pt x="20" y="200"/>
                    <a:pt x="20" y="200"/>
                    <a:pt x="20" y="200"/>
                  </a:cubicBezTo>
                  <a:cubicBezTo>
                    <a:pt x="20" y="200"/>
                    <a:pt x="20" y="200"/>
                    <a:pt x="20" y="200"/>
                  </a:cubicBezTo>
                  <a:cubicBezTo>
                    <a:pt x="20" y="200"/>
                    <a:pt x="20" y="200"/>
                    <a:pt x="20" y="200"/>
                  </a:cubicBezTo>
                  <a:cubicBezTo>
                    <a:pt x="20" y="200"/>
                    <a:pt x="20" y="200"/>
                    <a:pt x="20"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1"/>
                    <a:pt x="19" y="201"/>
                    <a:pt x="19" y="201"/>
                  </a:cubicBezTo>
                  <a:cubicBezTo>
                    <a:pt x="19" y="201"/>
                    <a:pt x="19" y="201"/>
                    <a:pt x="19"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5" y="204"/>
                    <a:pt x="15" y="204"/>
                  </a:cubicBezTo>
                  <a:cubicBezTo>
                    <a:pt x="15" y="204"/>
                    <a:pt x="15" y="204"/>
                    <a:pt x="15" y="204"/>
                  </a:cubicBezTo>
                  <a:cubicBezTo>
                    <a:pt x="15" y="204"/>
                    <a:pt x="15" y="204"/>
                    <a:pt x="15" y="204"/>
                  </a:cubicBezTo>
                  <a:cubicBezTo>
                    <a:pt x="15" y="205"/>
                    <a:pt x="15" y="205"/>
                    <a:pt x="15" y="205"/>
                  </a:cubicBezTo>
                  <a:cubicBezTo>
                    <a:pt x="15" y="204"/>
                    <a:pt x="15" y="204"/>
                    <a:pt x="15" y="204"/>
                  </a:cubicBezTo>
                  <a:cubicBezTo>
                    <a:pt x="15" y="204"/>
                    <a:pt x="15" y="204"/>
                    <a:pt x="15" y="204"/>
                  </a:cubicBezTo>
                  <a:cubicBezTo>
                    <a:pt x="15" y="204"/>
                    <a:pt x="15" y="204"/>
                    <a:pt x="15" y="204"/>
                  </a:cubicBezTo>
                  <a:cubicBezTo>
                    <a:pt x="15" y="205"/>
                    <a:pt x="15" y="205"/>
                    <a:pt x="15" y="205"/>
                  </a:cubicBezTo>
                  <a:cubicBezTo>
                    <a:pt x="15" y="205"/>
                    <a:pt x="15" y="205"/>
                    <a:pt x="15" y="205"/>
                  </a:cubicBezTo>
                  <a:cubicBezTo>
                    <a:pt x="15" y="205"/>
                    <a:pt x="14" y="204"/>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4"/>
                    <a:pt x="14" y="204"/>
                    <a:pt x="14" y="204"/>
                  </a:cubicBezTo>
                  <a:cubicBezTo>
                    <a:pt x="14" y="204"/>
                    <a:pt x="14" y="204"/>
                    <a:pt x="14" y="204"/>
                  </a:cubicBezTo>
                  <a:cubicBezTo>
                    <a:pt x="14" y="205"/>
                    <a:pt x="14" y="205"/>
                    <a:pt x="14" y="205"/>
                  </a:cubicBezTo>
                  <a:cubicBezTo>
                    <a:pt x="13" y="205"/>
                    <a:pt x="13" y="205"/>
                    <a:pt x="13" y="205"/>
                  </a:cubicBezTo>
                  <a:cubicBezTo>
                    <a:pt x="13" y="205"/>
                    <a:pt x="13" y="205"/>
                    <a:pt x="13" y="205"/>
                  </a:cubicBezTo>
                  <a:cubicBezTo>
                    <a:pt x="13" y="205"/>
                    <a:pt x="14" y="205"/>
                    <a:pt x="14" y="205"/>
                  </a:cubicBezTo>
                  <a:cubicBezTo>
                    <a:pt x="14" y="205"/>
                    <a:pt x="14" y="205"/>
                    <a:pt x="14" y="205"/>
                  </a:cubicBezTo>
                  <a:cubicBezTo>
                    <a:pt x="14" y="205"/>
                    <a:pt x="14" y="205"/>
                    <a:pt x="14" y="205"/>
                  </a:cubicBezTo>
                  <a:cubicBezTo>
                    <a:pt x="13" y="205"/>
                    <a:pt x="13" y="205"/>
                    <a:pt x="13" y="205"/>
                  </a:cubicBezTo>
                  <a:cubicBezTo>
                    <a:pt x="13" y="205"/>
                    <a:pt x="13" y="205"/>
                    <a:pt x="13" y="205"/>
                  </a:cubicBezTo>
                  <a:cubicBezTo>
                    <a:pt x="13" y="205"/>
                    <a:pt x="13" y="205"/>
                    <a:pt x="13" y="205"/>
                  </a:cubicBezTo>
                  <a:cubicBezTo>
                    <a:pt x="13" y="206"/>
                    <a:pt x="13" y="206"/>
                    <a:pt x="13" y="206"/>
                  </a:cubicBezTo>
                  <a:cubicBezTo>
                    <a:pt x="13" y="206"/>
                    <a:pt x="13"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5" y="206"/>
                    <a:pt x="15" y="206"/>
                    <a:pt x="15" y="206"/>
                  </a:cubicBezTo>
                  <a:cubicBezTo>
                    <a:pt x="15" y="206"/>
                    <a:pt x="15" y="206"/>
                    <a:pt x="15" y="206"/>
                  </a:cubicBezTo>
                  <a:cubicBezTo>
                    <a:pt x="15" y="206"/>
                    <a:pt x="15" y="206"/>
                    <a:pt x="15" y="206"/>
                  </a:cubicBezTo>
                  <a:cubicBezTo>
                    <a:pt x="15" y="206"/>
                    <a:pt x="15" y="206"/>
                    <a:pt x="15" y="206"/>
                  </a:cubicBezTo>
                  <a:cubicBezTo>
                    <a:pt x="15" y="206"/>
                    <a:pt x="15" y="206"/>
                    <a:pt x="15"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3" y="206"/>
                    <a:pt x="13" y="206"/>
                    <a:pt x="13" y="206"/>
                  </a:cubicBezTo>
                  <a:cubicBezTo>
                    <a:pt x="13" y="206"/>
                    <a:pt x="13" y="206"/>
                    <a:pt x="13" y="206"/>
                  </a:cubicBezTo>
                  <a:cubicBezTo>
                    <a:pt x="13" y="206"/>
                    <a:pt x="13" y="206"/>
                    <a:pt x="13" y="206"/>
                  </a:cubicBezTo>
                  <a:cubicBezTo>
                    <a:pt x="13" y="206"/>
                    <a:pt x="13" y="206"/>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6"/>
                    <a:pt x="13" y="206"/>
                    <a:pt x="13" y="206"/>
                  </a:cubicBezTo>
                  <a:cubicBezTo>
                    <a:pt x="13" y="206"/>
                    <a:pt x="13" y="206"/>
                    <a:pt x="13"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5"/>
                    <a:pt x="12" y="205"/>
                    <a:pt x="12" y="205"/>
                  </a:cubicBezTo>
                  <a:cubicBezTo>
                    <a:pt x="12" y="205"/>
                    <a:pt x="12" y="206"/>
                    <a:pt x="12"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1" y="208"/>
                    <a:pt x="11" y="208"/>
                    <a:pt x="11" y="208"/>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1" y="209"/>
                    <a:pt x="11" y="209"/>
                    <a:pt x="11" y="209"/>
                  </a:cubicBezTo>
                  <a:cubicBezTo>
                    <a:pt x="11" y="209"/>
                    <a:pt x="11" y="209"/>
                    <a:pt x="11" y="209"/>
                  </a:cubicBezTo>
                  <a:cubicBezTo>
                    <a:pt x="11" y="209"/>
                    <a:pt x="11" y="209"/>
                    <a:pt x="11" y="209"/>
                  </a:cubicBezTo>
                  <a:cubicBezTo>
                    <a:pt x="11"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10"/>
                    <a:pt x="10" y="210"/>
                    <a:pt x="10" y="210"/>
                  </a:cubicBezTo>
                  <a:cubicBezTo>
                    <a:pt x="10" y="210"/>
                    <a:pt x="10" y="210"/>
                    <a:pt x="10" y="210"/>
                  </a:cubicBezTo>
                  <a:cubicBezTo>
                    <a:pt x="10" y="210"/>
                    <a:pt x="10" y="210"/>
                    <a:pt x="10" y="210"/>
                  </a:cubicBezTo>
                  <a:cubicBezTo>
                    <a:pt x="10" y="210"/>
                    <a:pt x="10" y="210"/>
                    <a:pt x="10" y="210"/>
                  </a:cubicBezTo>
                  <a:cubicBezTo>
                    <a:pt x="10" y="210"/>
                    <a:pt x="10" y="210"/>
                    <a:pt x="10" y="210"/>
                  </a:cubicBezTo>
                  <a:cubicBezTo>
                    <a:pt x="10" y="210"/>
                    <a:pt x="10"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8" y="211"/>
                    <a:pt x="8" y="211"/>
                  </a:cubicBezTo>
                  <a:cubicBezTo>
                    <a:pt x="8" y="211"/>
                    <a:pt x="8" y="211"/>
                    <a:pt x="8" y="211"/>
                  </a:cubicBezTo>
                  <a:cubicBezTo>
                    <a:pt x="8" y="211"/>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7" y="212"/>
                    <a:pt x="7" y="212"/>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4"/>
                  </a:cubicBezTo>
                  <a:cubicBezTo>
                    <a:pt x="5" y="214"/>
                    <a:pt x="5" y="214"/>
                    <a:pt x="5" y="214"/>
                  </a:cubicBezTo>
                  <a:cubicBezTo>
                    <a:pt x="5" y="214"/>
                    <a:pt x="5" y="214"/>
                    <a:pt x="5" y="214"/>
                  </a:cubicBezTo>
                  <a:cubicBezTo>
                    <a:pt x="5" y="214"/>
                    <a:pt x="5" y="214"/>
                    <a:pt x="5" y="214"/>
                  </a:cubicBezTo>
                  <a:cubicBezTo>
                    <a:pt x="5" y="214"/>
                    <a:pt x="5" y="214"/>
                    <a:pt x="5" y="214"/>
                  </a:cubicBezTo>
                  <a:cubicBezTo>
                    <a:pt x="5" y="215"/>
                    <a:pt x="5" y="215"/>
                    <a:pt x="5" y="215"/>
                  </a:cubicBezTo>
                  <a:cubicBezTo>
                    <a:pt x="5" y="215"/>
                    <a:pt x="5" y="215"/>
                    <a:pt x="5" y="215"/>
                  </a:cubicBezTo>
                  <a:cubicBezTo>
                    <a:pt x="5" y="214"/>
                    <a:pt x="5" y="214"/>
                    <a:pt x="5" y="214"/>
                  </a:cubicBezTo>
                  <a:cubicBezTo>
                    <a:pt x="5" y="214"/>
                    <a:pt x="5" y="214"/>
                    <a:pt x="5" y="214"/>
                  </a:cubicBezTo>
                  <a:cubicBezTo>
                    <a:pt x="5" y="214"/>
                    <a:pt x="5" y="214"/>
                    <a:pt x="5" y="214"/>
                  </a:cubicBezTo>
                  <a:cubicBezTo>
                    <a:pt x="5"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5"/>
                    <a:pt x="2" y="215"/>
                    <a:pt x="2" y="215"/>
                  </a:cubicBezTo>
                  <a:cubicBezTo>
                    <a:pt x="2" y="215"/>
                    <a:pt x="2" y="215"/>
                    <a:pt x="2" y="215"/>
                  </a:cubicBezTo>
                  <a:cubicBezTo>
                    <a:pt x="2" y="215"/>
                    <a:pt x="2" y="215"/>
                    <a:pt x="2" y="215"/>
                  </a:cubicBezTo>
                  <a:cubicBezTo>
                    <a:pt x="2"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0" y="215"/>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1" y="216"/>
                    <a:pt x="1" y="216"/>
                    <a:pt x="1" y="216"/>
                  </a:cubicBezTo>
                  <a:cubicBezTo>
                    <a:pt x="1" y="216"/>
                    <a:pt x="0" y="217"/>
                    <a:pt x="1" y="217"/>
                  </a:cubicBezTo>
                  <a:cubicBezTo>
                    <a:pt x="1" y="217"/>
                    <a:pt x="1" y="217"/>
                    <a:pt x="1" y="217"/>
                  </a:cubicBezTo>
                  <a:cubicBezTo>
                    <a:pt x="1" y="217"/>
                    <a:pt x="1"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8"/>
                    <a:pt x="0" y="218"/>
                    <a:pt x="0" y="218"/>
                  </a:cubicBezTo>
                  <a:cubicBezTo>
                    <a:pt x="0" y="218"/>
                    <a:pt x="0" y="218"/>
                    <a:pt x="0" y="218"/>
                  </a:cubicBezTo>
                  <a:cubicBezTo>
                    <a:pt x="1" y="218"/>
                    <a:pt x="1" y="218"/>
                    <a:pt x="1" y="218"/>
                  </a:cubicBezTo>
                  <a:cubicBezTo>
                    <a:pt x="1" y="218"/>
                    <a:pt x="0" y="218"/>
                    <a:pt x="0" y="218"/>
                  </a:cubicBezTo>
                  <a:cubicBezTo>
                    <a:pt x="0"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2" y="218"/>
                    <a:pt x="2" y="218"/>
                  </a:cubicBezTo>
                  <a:cubicBezTo>
                    <a:pt x="2" y="218"/>
                    <a:pt x="2" y="218"/>
                    <a:pt x="2" y="218"/>
                  </a:cubicBezTo>
                  <a:cubicBezTo>
                    <a:pt x="2" y="218"/>
                    <a:pt x="2" y="218"/>
                    <a:pt x="2" y="218"/>
                  </a:cubicBezTo>
                  <a:cubicBezTo>
                    <a:pt x="2" y="218"/>
                    <a:pt x="2" y="218"/>
                    <a:pt x="2" y="218"/>
                  </a:cubicBezTo>
                  <a:cubicBezTo>
                    <a:pt x="2" y="218"/>
                    <a:pt x="2" y="218"/>
                    <a:pt x="2" y="218"/>
                  </a:cubicBezTo>
                  <a:cubicBezTo>
                    <a:pt x="2" y="218"/>
                    <a:pt x="2" y="218"/>
                    <a:pt x="3" y="218"/>
                  </a:cubicBezTo>
                  <a:cubicBezTo>
                    <a:pt x="3" y="218"/>
                    <a:pt x="3" y="218"/>
                    <a:pt x="3" y="218"/>
                  </a:cubicBezTo>
                  <a:cubicBezTo>
                    <a:pt x="3" y="217"/>
                    <a:pt x="3" y="217"/>
                    <a:pt x="3" y="217"/>
                  </a:cubicBezTo>
                  <a:cubicBezTo>
                    <a:pt x="3" y="218"/>
                    <a:pt x="3" y="218"/>
                    <a:pt x="3" y="218"/>
                  </a:cubicBezTo>
                  <a:cubicBezTo>
                    <a:pt x="3" y="217"/>
                    <a:pt x="3" y="217"/>
                    <a:pt x="3" y="217"/>
                  </a:cubicBezTo>
                  <a:cubicBezTo>
                    <a:pt x="3" y="217"/>
                    <a:pt x="3" y="217"/>
                    <a:pt x="3" y="217"/>
                  </a:cubicBezTo>
                  <a:cubicBezTo>
                    <a:pt x="3" y="217"/>
                    <a:pt x="3" y="217"/>
                    <a:pt x="3" y="217"/>
                  </a:cubicBezTo>
                  <a:cubicBezTo>
                    <a:pt x="3" y="217"/>
                    <a:pt x="3" y="217"/>
                    <a:pt x="3" y="217"/>
                  </a:cubicBezTo>
                  <a:cubicBezTo>
                    <a:pt x="3" y="217"/>
                    <a:pt x="3" y="217"/>
                    <a:pt x="3" y="217"/>
                  </a:cubicBezTo>
                  <a:cubicBezTo>
                    <a:pt x="3" y="216"/>
                    <a:pt x="3" y="216"/>
                    <a:pt x="3" y="216"/>
                  </a:cubicBezTo>
                  <a:cubicBezTo>
                    <a:pt x="3" y="216"/>
                    <a:pt x="3" y="216"/>
                    <a:pt x="3" y="216"/>
                  </a:cubicBezTo>
                  <a:cubicBezTo>
                    <a:pt x="3" y="216"/>
                    <a:pt x="3" y="216"/>
                    <a:pt x="3" y="216"/>
                  </a:cubicBezTo>
                  <a:cubicBezTo>
                    <a:pt x="3" y="216"/>
                    <a:pt x="3" y="216"/>
                    <a:pt x="3" y="216"/>
                  </a:cubicBezTo>
                  <a:cubicBezTo>
                    <a:pt x="4" y="216"/>
                    <a:pt x="4" y="216"/>
                    <a:pt x="4" y="216"/>
                  </a:cubicBezTo>
                  <a:cubicBezTo>
                    <a:pt x="4" y="216"/>
                    <a:pt x="4" y="216"/>
                    <a:pt x="4" y="216"/>
                  </a:cubicBezTo>
                  <a:cubicBezTo>
                    <a:pt x="4" y="216"/>
                    <a:pt x="4" y="216"/>
                    <a:pt x="4" y="216"/>
                  </a:cubicBezTo>
                  <a:cubicBezTo>
                    <a:pt x="4" y="216"/>
                    <a:pt x="4" y="216"/>
                    <a:pt x="4" y="216"/>
                  </a:cubicBezTo>
                  <a:cubicBezTo>
                    <a:pt x="4" y="216"/>
                    <a:pt x="4" y="216"/>
                    <a:pt x="5" y="216"/>
                  </a:cubicBezTo>
                  <a:cubicBezTo>
                    <a:pt x="5" y="216"/>
                    <a:pt x="5" y="216"/>
                    <a:pt x="5" y="216"/>
                  </a:cubicBezTo>
                  <a:cubicBezTo>
                    <a:pt x="5" y="216"/>
                    <a:pt x="5" y="216"/>
                    <a:pt x="5" y="216"/>
                  </a:cubicBezTo>
                  <a:cubicBezTo>
                    <a:pt x="5" y="217"/>
                    <a:pt x="5" y="217"/>
                    <a:pt x="5" y="217"/>
                  </a:cubicBezTo>
                  <a:cubicBezTo>
                    <a:pt x="5" y="217"/>
                    <a:pt x="5" y="217"/>
                    <a:pt x="5" y="217"/>
                  </a:cubicBezTo>
                  <a:cubicBezTo>
                    <a:pt x="5" y="217"/>
                    <a:pt x="5" y="217"/>
                    <a:pt x="5" y="217"/>
                  </a:cubicBezTo>
                  <a:cubicBezTo>
                    <a:pt x="5" y="217"/>
                    <a:pt x="5" y="216"/>
                    <a:pt x="5" y="217"/>
                  </a:cubicBezTo>
                  <a:cubicBezTo>
                    <a:pt x="5" y="217"/>
                    <a:pt x="5" y="217"/>
                    <a:pt x="5" y="217"/>
                  </a:cubicBezTo>
                  <a:cubicBezTo>
                    <a:pt x="5" y="217"/>
                    <a:pt x="5" y="217"/>
                    <a:pt x="6" y="217"/>
                  </a:cubicBezTo>
                  <a:cubicBezTo>
                    <a:pt x="6" y="217"/>
                    <a:pt x="6" y="217"/>
                    <a:pt x="6" y="217"/>
                  </a:cubicBezTo>
                  <a:cubicBezTo>
                    <a:pt x="6" y="217"/>
                    <a:pt x="6" y="217"/>
                    <a:pt x="6" y="217"/>
                  </a:cubicBezTo>
                  <a:cubicBezTo>
                    <a:pt x="6" y="217"/>
                    <a:pt x="6" y="217"/>
                    <a:pt x="6" y="217"/>
                  </a:cubicBezTo>
                  <a:cubicBezTo>
                    <a:pt x="6" y="217"/>
                    <a:pt x="6" y="217"/>
                    <a:pt x="6" y="217"/>
                  </a:cubicBezTo>
                  <a:cubicBezTo>
                    <a:pt x="6" y="217"/>
                    <a:pt x="6" y="217"/>
                    <a:pt x="6" y="217"/>
                  </a:cubicBezTo>
                  <a:cubicBezTo>
                    <a:pt x="6" y="217"/>
                    <a:pt x="7" y="217"/>
                    <a:pt x="7" y="217"/>
                  </a:cubicBezTo>
                  <a:cubicBezTo>
                    <a:pt x="7" y="217"/>
                    <a:pt x="7" y="217"/>
                    <a:pt x="7" y="217"/>
                  </a:cubicBezTo>
                  <a:cubicBezTo>
                    <a:pt x="7" y="217"/>
                    <a:pt x="7" y="218"/>
                    <a:pt x="7" y="218"/>
                  </a:cubicBezTo>
                  <a:cubicBezTo>
                    <a:pt x="7" y="218"/>
                    <a:pt x="7" y="218"/>
                    <a:pt x="7" y="218"/>
                  </a:cubicBezTo>
                  <a:cubicBezTo>
                    <a:pt x="7" y="218"/>
                    <a:pt x="7" y="218"/>
                    <a:pt x="7" y="218"/>
                  </a:cubicBezTo>
                  <a:cubicBezTo>
                    <a:pt x="7" y="218"/>
                    <a:pt x="7" y="218"/>
                    <a:pt x="7" y="218"/>
                  </a:cubicBezTo>
                  <a:cubicBezTo>
                    <a:pt x="7" y="218"/>
                    <a:pt x="7" y="218"/>
                    <a:pt x="7" y="219"/>
                  </a:cubicBezTo>
                  <a:cubicBezTo>
                    <a:pt x="7" y="219"/>
                    <a:pt x="8" y="219"/>
                    <a:pt x="8" y="219"/>
                  </a:cubicBezTo>
                  <a:cubicBezTo>
                    <a:pt x="8" y="219"/>
                    <a:pt x="8" y="219"/>
                    <a:pt x="8" y="219"/>
                  </a:cubicBezTo>
                  <a:cubicBezTo>
                    <a:pt x="8" y="219"/>
                    <a:pt x="7" y="219"/>
                    <a:pt x="7" y="219"/>
                  </a:cubicBezTo>
                  <a:cubicBezTo>
                    <a:pt x="7" y="219"/>
                    <a:pt x="7" y="219"/>
                    <a:pt x="7" y="219"/>
                  </a:cubicBezTo>
                  <a:cubicBezTo>
                    <a:pt x="8" y="219"/>
                    <a:pt x="8" y="219"/>
                    <a:pt x="8" y="219"/>
                  </a:cubicBezTo>
                  <a:cubicBezTo>
                    <a:pt x="8" y="219"/>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9" y="220"/>
                  </a:cubicBezTo>
                  <a:cubicBezTo>
                    <a:pt x="9" y="220"/>
                    <a:pt x="9" y="220"/>
                    <a:pt x="9" y="220"/>
                  </a:cubicBezTo>
                  <a:cubicBezTo>
                    <a:pt x="9" y="220"/>
                    <a:pt x="9" y="220"/>
                    <a:pt x="9" y="220"/>
                  </a:cubicBezTo>
                  <a:cubicBezTo>
                    <a:pt x="9" y="220"/>
                    <a:pt x="9" y="220"/>
                    <a:pt x="9" y="220"/>
                  </a:cubicBezTo>
                  <a:cubicBezTo>
                    <a:pt x="9" y="220"/>
                    <a:pt x="9" y="220"/>
                    <a:pt x="9" y="220"/>
                  </a:cubicBezTo>
                  <a:cubicBezTo>
                    <a:pt x="9" y="219"/>
                    <a:pt x="9" y="219"/>
                    <a:pt x="9" y="219"/>
                  </a:cubicBezTo>
                  <a:cubicBezTo>
                    <a:pt x="9" y="219"/>
                    <a:pt x="9" y="219"/>
                    <a:pt x="9" y="219"/>
                  </a:cubicBezTo>
                  <a:cubicBezTo>
                    <a:pt x="9"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1" y="219"/>
                    <a:pt x="11" y="219"/>
                    <a:pt x="11" y="219"/>
                  </a:cubicBezTo>
                  <a:cubicBezTo>
                    <a:pt x="11" y="219"/>
                    <a:pt x="11" y="219"/>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7"/>
                    <a:pt x="11" y="217"/>
                  </a:cubicBezTo>
                  <a:cubicBezTo>
                    <a:pt x="11" y="217"/>
                    <a:pt x="11" y="217"/>
                    <a:pt x="11"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1" y="217"/>
                    <a:pt x="11" y="217"/>
                  </a:cubicBezTo>
                  <a:cubicBezTo>
                    <a:pt x="11" y="217"/>
                    <a:pt x="10" y="217"/>
                    <a:pt x="10" y="217"/>
                  </a:cubicBezTo>
                  <a:cubicBezTo>
                    <a:pt x="10" y="216"/>
                    <a:pt x="10" y="216"/>
                    <a:pt x="10" y="216"/>
                  </a:cubicBezTo>
                  <a:cubicBezTo>
                    <a:pt x="10"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5"/>
                    <a:pt x="11" y="215"/>
                  </a:cubicBezTo>
                  <a:cubicBezTo>
                    <a:pt x="11" y="215"/>
                    <a:pt x="11" y="215"/>
                    <a:pt x="11" y="215"/>
                  </a:cubicBezTo>
                  <a:cubicBezTo>
                    <a:pt x="10" y="215"/>
                    <a:pt x="10" y="215"/>
                    <a:pt x="10"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2" y="214"/>
                    <a:pt x="12" y="214"/>
                  </a:cubicBezTo>
                  <a:cubicBezTo>
                    <a:pt x="12" y="214"/>
                    <a:pt x="12" y="214"/>
                    <a:pt x="12" y="214"/>
                  </a:cubicBezTo>
                  <a:cubicBezTo>
                    <a:pt x="12" y="214"/>
                    <a:pt x="12" y="214"/>
                    <a:pt x="12" y="213"/>
                  </a:cubicBezTo>
                  <a:cubicBezTo>
                    <a:pt x="12" y="213"/>
                    <a:pt x="12" y="213"/>
                    <a:pt x="12"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1" y="214"/>
                  </a:cubicBezTo>
                  <a:cubicBezTo>
                    <a:pt x="11" y="214"/>
                    <a:pt x="11" y="214"/>
                    <a:pt x="11" y="214"/>
                  </a:cubicBezTo>
                  <a:cubicBezTo>
                    <a:pt x="11" y="214"/>
                    <a:pt x="11" y="215"/>
                    <a:pt x="11" y="215"/>
                  </a:cubicBezTo>
                  <a:cubicBezTo>
                    <a:pt x="11" y="215"/>
                    <a:pt x="12" y="215"/>
                    <a:pt x="12" y="215"/>
                  </a:cubicBezTo>
                  <a:cubicBezTo>
                    <a:pt x="12" y="215"/>
                    <a:pt x="12" y="215"/>
                    <a:pt x="12" y="215"/>
                  </a:cubicBezTo>
                  <a:cubicBezTo>
                    <a:pt x="12" y="215"/>
                    <a:pt x="12" y="215"/>
                    <a:pt x="12" y="215"/>
                  </a:cubicBezTo>
                  <a:cubicBezTo>
                    <a:pt x="11" y="215"/>
                    <a:pt x="11" y="215"/>
                    <a:pt x="11" y="215"/>
                  </a:cubicBezTo>
                  <a:cubicBezTo>
                    <a:pt x="12" y="216"/>
                    <a:pt x="12" y="216"/>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3" y="215"/>
                  </a:cubicBezTo>
                  <a:cubicBezTo>
                    <a:pt x="13" y="214"/>
                    <a:pt x="13" y="214"/>
                    <a:pt x="13" y="214"/>
                  </a:cubicBezTo>
                  <a:cubicBezTo>
                    <a:pt x="13" y="214"/>
                    <a:pt x="13" y="214"/>
                    <a:pt x="13" y="214"/>
                  </a:cubicBezTo>
                  <a:cubicBezTo>
                    <a:pt x="13" y="214"/>
                    <a:pt x="13" y="215"/>
                    <a:pt x="13" y="215"/>
                  </a:cubicBezTo>
                  <a:cubicBezTo>
                    <a:pt x="13" y="215"/>
                    <a:pt x="13" y="215"/>
                    <a:pt x="13" y="215"/>
                  </a:cubicBezTo>
                  <a:cubicBezTo>
                    <a:pt x="13" y="215"/>
                    <a:pt x="13" y="214"/>
                    <a:pt x="13" y="214"/>
                  </a:cubicBezTo>
                  <a:cubicBezTo>
                    <a:pt x="13"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6" y="214"/>
                    <a:pt x="16" y="214"/>
                  </a:cubicBezTo>
                  <a:cubicBezTo>
                    <a:pt x="15" y="214"/>
                    <a:pt x="15" y="214"/>
                    <a:pt x="15" y="214"/>
                  </a:cubicBezTo>
                  <a:cubicBezTo>
                    <a:pt x="15" y="214"/>
                    <a:pt x="15" y="214"/>
                    <a:pt x="15" y="213"/>
                  </a:cubicBezTo>
                  <a:cubicBezTo>
                    <a:pt x="15" y="213"/>
                    <a:pt x="16" y="213"/>
                    <a:pt x="16" y="213"/>
                  </a:cubicBezTo>
                  <a:cubicBezTo>
                    <a:pt x="16" y="213"/>
                    <a:pt x="16" y="213"/>
                    <a:pt x="16" y="213"/>
                  </a:cubicBezTo>
                  <a:cubicBezTo>
                    <a:pt x="16" y="213"/>
                    <a:pt x="16" y="213"/>
                    <a:pt x="16" y="213"/>
                  </a:cubicBezTo>
                  <a:cubicBezTo>
                    <a:pt x="15" y="213"/>
                    <a:pt x="16" y="213"/>
                    <a:pt x="16" y="213"/>
                  </a:cubicBezTo>
                  <a:cubicBezTo>
                    <a:pt x="16" y="213"/>
                    <a:pt x="16" y="213"/>
                    <a:pt x="16" y="213"/>
                  </a:cubicBezTo>
                  <a:cubicBezTo>
                    <a:pt x="16" y="213"/>
                    <a:pt x="16" y="213"/>
                    <a:pt x="16" y="213"/>
                  </a:cubicBezTo>
                  <a:cubicBezTo>
                    <a:pt x="16" y="213"/>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1"/>
                    <a:pt x="16" y="211"/>
                    <a:pt x="16" y="211"/>
                  </a:cubicBezTo>
                  <a:cubicBezTo>
                    <a:pt x="16" y="211"/>
                    <a:pt x="16" y="211"/>
                    <a:pt x="16" y="211"/>
                  </a:cubicBezTo>
                  <a:cubicBezTo>
                    <a:pt x="16" y="211"/>
                    <a:pt x="16" y="211"/>
                    <a:pt x="16" y="211"/>
                  </a:cubicBezTo>
                  <a:cubicBezTo>
                    <a:pt x="16" y="211"/>
                    <a:pt x="17" y="211"/>
                    <a:pt x="17" y="211"/>
                  </a:cubicBezTo>
                  <a:cubicBezTo>
                    <a:pt x="17" y="211"/>
                    <a:pt x="17" y="211"/>
                    <a:pt x="17" y="211"/>
                  </a:cubicBezTo>
                  <a:cubicBezTo>
                    <a:pt x="17" y="211"/>
                    <a:pt x="17" y="211"/>
                    <a:pt x="17" y="211"/>
                  </a:cubicBezTo>
                  <a:cubicBezTo>
                    <a:pt x="17" y="211"/>
                    <a:pt x="17" y="211"/>
                    <a:pt x="17" y="211"/>
                  </a:cubicBezTo>
                  <a:cubicBezTo>
                    <a:pt x="17" y="211"/>
                    <a:pt x="17" y="211"/>
                    <a:pt x="17" y="211"/>
                  </a:cubicBezTo>
                  <a:cubicBezTo>
                    <a:pt x="17" y="211"/>
                    <a:pt x="17" y="211"/>
                    <a:pt x="17" y="211"/>
                  </a:cubicBezTo>
                  <a:cubicBezTo>
                    <a:pt x="17" y="211"/>
                    <a:pt x="17" y="212"/>
                    <a:pt x="17" y="212"/>
                  </a:cubicBezTo>
                  <a:cubicBezTo>
                    <a:pt x="17" y="212"/>
                    <a:pt x="17" y="212"/>
                    <a:pt x="17" y="212"/>
                  </a:cubicBezTo>
                  <a:cubicBezTo>
                    <a:pt x="17" y="212"/>
                    <a:pt x="17" y="212"/>
                    <a:pt x="17" y="212"/>
                  </a:cubicBezTo>
                  <a:cubicBezTo>
                    <a:pt x="17" y="212"/>
                    <a:pt x="17" y="212"/>
                    <a:pt x="17" y="212"/>
                  </a:cubicBezTo>
                  <a:cubicBezTo>
                    <a:pt x="17" y="211"/>
                    <a:pt x="18" y="212"/>
                    <a:pt x="18" y="212"/>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0"/>
                    <a:pt x="18" y="210"/>
                  </a:cubicBezTo>
                  <a:cubicBezTo>
                    <a:pt x="18" y="210"/>
                    <a:pt x="18" y="210"/>
                    <a:pt x="18" y="210"/>
                  </a:cubicBezTo>
                  <a:cubicBezTo>
                    <a:pt x="18" y="210"/>
                    <a:pt x="18" y="210"/>
                    <a:pt x="18" y="210"/>
                  </a:cubicBezTo>
                  <a:cubicBezTo>
                    <a:pt x="18" y="210"/>
                    <a:pt x="18" y="210"/>
                    <a:pt x="18" y="210"/>
                  </a:cubicBezTo>
                  <a:cubicBezTo>
                    <a:pt x="18" y="210"/>
                    <a:pt x="18" y="210"/>
                    <a:pt x="18" y="210"/>
                  </a:cubicBezTo>
                  <a:cubicBezTo>
                    <a:pt x="18" y="210"/>
                    <a:pt x="18" y="210"/>
                    <a:pt x="18" y="210"/>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9" y="211"/>
                    <a:pt x="19" y="211"/>
                    <a:pt x="19" y="211"/>
                  </a:cubicBezTo>
                  <a:cubicBezTo>
                    <a:pt x="19" y="212"/>
                    <a:pt x="19" y="212"/>
                    <a:pt x="19" y="212"/>
                  </a:cubicBezTo>
                  <a:cubicBezTo>
                    <a:pt x="19" y="212"/>
                    <a:pt x="19" y="211"/>
                    <a:pt x="19" y="211"/>
                  </a:cubicBezTo>
                  <a:cubicBezTo>
                    <a:pt x="19" y="211"/>
                    <a:pt x="19" y="211"/>
                    <a:pt x="19" y="211"/>
                  </a:cubicBezTo>
                  <a:cubicBezTo>
                    <a:pt x="19" y="211"/>
                    <a:pt x="19" y="211"/>
                    <a:pt x="19" y="211"/>
                  </a:cubicBezTo>
                  <a:cubicBezTo>
                    <a:pt x="19" y="211"/>
                    <a:pt x="19" y="212"/>
                    <a:pt x="19" y="212"/>
                  </a:cubicBezTo>
                  <a:cubicBezTo>
                    <a:pt x="19" y="212"/>
                    <a:pt x="19" y="212"/>
                    <a:pt x="20" y="212"/>
                  </a:cubicBezTo>
                  <a:cubicBezTo>
                    <a:pt x="20" y="212"/>
                    <a:pt x="20" y="211"/>
                    <a:pt x="20" y="211"/>
                  </a:cubicBezTo>
                  <a:cubicBezTo>
                    <a:pt x="20" y="211"/>
                    <a:pt x="20" y="211"/>
                    <a:pt x="20" y="211"/>
                  </a:cubicBezTo>
                  <a:cubicBezTo>
                    <a:pt x="20" y="211"/>
                    <a:pt x="20" y="211"/>
                    <a:pt x="20" y="211"/>
                  </a:cubicBezTo>
                  <a:cubicBezTo>
                    <a:pt x="20" y="211"/>
                    <a:pt x="20" y="211"/>
                    <a:pt x="20" y="211"/>
                  </a:cubicBezTo>
                  <a:cubicBezTo>
                    <a:pt x="20" y="211"/>
                    <a:pt x="20" y="211"/>
                    <a:pt x="20"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2" y="211"/>
                    <a:pt x="22" y="211"/>
                    <a:pt x="22" y="211"/>
                  </a:cubicBezTo>
                  <a:cubicBezTo>
                    <a:pt x="22" y="211"/>
                    <a:pt x="22" y="211"/>
                    <a:pt x="22" y="211"/>
                  </a:cubicBezTo>
                  <a:cubicBezTo>
                    <a:pt x="22" y="211"/>
                    <a:pt x="22" y="211"/>
                    <a:pt x="22" y="211"/>
                  </a:cubicBezTo>
                  <a:cubicBezTo>
                    <a:pt x="22" y="211"/>
                    <a:pt x="22" y="211"/>
                    <a:pt x="22" y="211"/>
                  </a:cubicBezTo>
                  <a:cubicBezTo>
                    <a:pt x="22" y="211"/>
                    <a:pt x="22" y="211"/>
                    <a:pt x="22"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4" y="211"/>
                    <a:pt x="24" y="211"/>
                  </a:cubicBezTo>
                  <a:cubicBezTo>
                    <a:pt x="24" y="211"/>
                    <a:pt x="24" y="211"/>
                    <a:pt x="24" y="211"/>
                  </a:cubicBezTo>
                  <a:cubicBezTo>
                    <a:pt x="24" y="211"/>
                    <a:pt x="24" y="211"/>
                    <a:pt x="24" y="211"/>
                  </a:cubicBezTo>
                  <a:cubicBezTo>
                    <a:pt x="24" y="211"/>
                    <a:pt x="25" y="211"/>
                    <a:pt x="25" y="211"/>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1"/>
                  </a:cubicBezTo>
                  <a:cubicBezTo>
                    <a:pt x="25" y="211"/>
                    <a:pt x="25" y="211"/>
                    <a:pt x="25" y="211"/>
                  </a:cubicBezTo>
                  <a:cubicBezTo>
                    <a:pt x="25" y="211"/>
                    <a:pt x="25"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9"/>
                    <a:pt x="25" y="209"/>
                    <a:pt x="25" y="209"/>
                  </a:cubicBezTo>
                  <a:cubicBezTo>
                    <a:pt x="25" y="209"/>
                    <a:pt x="25" y="209"/>
                    <a:pt x="25" y="209"/>
                  </a:cubicBezTo>
                  <a:cubicBezTo>
                    <a:pt x="25" y="209"/>
                    <a:pt x="25" y="209"/>
                    <a:pt x="25" y="209"/>
                  </a:cubicBezTo>
                  <a:cubicBezTo>
                    <a:pt x="25" y="209"/>
                    <a:pt x="25" y="209"/>
                    <a:pt x="26" y="209"/>
                  </a:cubicBezTo>
                  <a:cubicBezTo>
                    <a:pt x="26" y="209"/>
                    <a:pt x="26" y="209"/>
                    <a:pt x="26" y="209"/>
                  </a:cubicBezTo>
                  <a:cubicBezTo>
                    <a:pt x="26" y="209"/>
                    <a:pt x="26" y="208"/>
                    <a:pt x="26" y="208"/>
                  </a:cubicBezTo>
                  <a:cubicBezTo>
                    <a:pt x="26" y="208"/>
                    <a:pt x="26" y="208"/>
                    <a:pt x="26" y="208"/>
                  </a:cubicBezTo>
                  <a:cubicBezTo>
                    <a:pt x="26" y="208"/>
                    <a:pt x="26" y="208"/>
                    <a:pt x="26" y="208"/>
                  </a:cubicBezTo>
                  <a:cubicBezTo>
                    <a:pt x="26" y="208"/>
                    <a:pt x="26" y="208"/>
                    <a:pt x="26" y="208"/>
                  </a:cubicBezTo>
                  <a:cubicBezTo>
                    <a:pt x="26" y="208"/>
                    <a:pt x="26" y="209"/>
                    <a:pt x="26" y="209"/>
                  </a:cubicBezTo>
                  <a:cubicBezTo>
                    <a:pt x="26" y="209"/>
                    <a:pt x="26" y="209"/>
                    <a:pt x="26" y="209"/>
                  </a:cubicBezTo>
                  <a:cubicBezTo>
                    <a:pt x="26" y="209"/>
                    <a:pt x="26" y="209"/>
                    <a:pt x="26" y="209"/>
                  </a:cubicBezTo>
                  <a:cubicBezTo>
                    <a:pt x="26" y="209"/>
                    <a:pt x="26" y="209"/>
                    <a:pt x="26" y="209"/>
                  </a:cubicBezTo>
                  <a:cubicBezTo>
                    <a:pt x="25" y="209"/>
                    <a:pt x="25" y="209"/>
                    <a:pt x="25" y="209"/>
                  </a:cubicBezTo>
                  <a:cubicBezTo>
                    <a:pt x="25" y="209"/>
                    <a:pt x="25" y="209"/>
                    <a:pt x="25" y="209"/>
                  </a:cubicBezTo>
                  <a:cubicBezTo>
                    <a:pt x="25" y="209"/>
                    <a:pt x="26" y="209"/>
                    <a:pt x="26" y="209"/>
                  </a:cubicBezTo>
                  <a:cubicBezTo>
                    <a:pt x="25" y="209"/>
                    <a:pt x="25" y="209"/>
                    <a:pt x="25" y="209"/>
                  </a:cubicBezTo>
                  <a:cubicBezTo>
                    <a:pt x="25" y="209"/>
                    <a:pt x="25" y="209"/>
                    <a:pt x="25" y="209"/>
                  </a:cubicBezTo>
                  <a:cubicBezTo>
                    <a:pt x="25" y="209"/>
                    <a:pt x="25" y="209"/>
                    <a:pt x="25" y="209"/>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1"/>
                  </a:cubicBezTo>
                  <a:cubicBezTo>
                    <a:pt x="25" y="211"/>
                    <a:pt x="25" y="211"/>
                    <a:pt x="25"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7" y="211"/>
                    <a:pt x="27" y="211"/>
                  </a:cubicBezTo>
                  <a:cubicBezTo>
                    <a:pt x="27" y="211"/>
                    <a:pt x="27" y="211"/>
                    <a:pt x="27"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2"/>
                    <a:pt x="26" y="212"/>
                  </a:cubicBezTo>
                  <a:cubicBezTo>
                    <a:pt x="26" y="212"/>
                    <a:pt x="26" y="212"/>
                    <a:pt x="26" y="212"/>
                  </a:cubicBezTo>
                  <a:cubicBezTo>
                    <a:pt x="26" y="212"/>
                    <a:pt x="26" y="212"/>
                    <a:pt x="26" y="212"/>
                  </a:cubicBezTo>
                  <a:cubicBezTo>
                    <a:pt x="26" y="212"/>
                    <a:pt x="26" y="212"/>
                    <a:pt x="26" y="212"/>
                  </a:cubicBezTo>
                  <a:cubicBezTo>
                    <a:pt x="26" y="212"/>
                    <a:pt x="26"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8" y="212"/>
                    <a:pt x="27" y="212"/>
                    <a:pt x="28" y="212"/>
                  </a:cubicBezTo>
                  <a:cubicBezTo>
                    <a:pt x="28"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3"/>
                    <a:pt x="28" y="213"/>
                    <a:pt x="28" y="213"/>
                  </a:cubicBezTo>
                  <a:cubicBezTo>
                    <a:pt x="28" y="213"/>
                    <a:pt x="28" y="213"/>
                    <a:pt x="28" y="213"/>
                  </a:cubicBezTo>
                  <a:cubicBezTo>
                    <a:pt x="28" y="213"/>
                    <a:pt x="28" y="212"/>
                    <a:pt x="28" y="213"/>
                  </a:cubicBezTo>
                  <a:cubicBezTo>
                    <a:pt x="28" y="213"/>
                    <a:pt x="28" y="213"/>
                    <a:pt x="28" y="213"/>
                  </a:cubicBezTo>
                  <a:cubicBezTo>
                    <a:pt x="28" y="212"/>
                    <a:pt x="28" y="212"/>
                    <a:pt x="28" y="212"/>
                  </a:cubicBezTo>
                  <a:cubicBezTo>
                    <a:pt x="28" y="212"/>
                    <a:pt x="28" y="212"/>
                    <a:pt x="28" y="212"/>
                  </a:cubicBezTo>
                  <a:cubicBezTo>
                    <a:pt x="28" y="212"/>
                    <a:pt x="28" y="212"/>
                    <a:pt x="28" y="212"/>
                  </a:cubicBezTo>
                  <a:cubicBezTo>
                    <a:pt x="28" y="212"/>
                    <a:pt x="28" y="212"/>
                    <a:pt x="28" y="212"/>
                  </a:cubicBezTo>
                  <a:cubicBezTo>
                    <a:pt x="28"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3"/>
                  </a:cubicBezTo>
                  <a:cubicBezTo>
                    <a:pt x="29" y="213"/>
                    <a:pt x="29" y="213"/>
                    <a:pt x="29" y="213"/>
                  </a:cubicBezTo>
                  <a:cubicBezTo>
                    <a:pt x="29" y="213"/>
                    <a:pt x="29" y="213"/>
                    <a:pt x="29" y="213"/>
                  </a:cubicBezTo>
                  <a:cubicBezTo>
                    <a:pt x="29" y="213"/>
                    <a:pt x="29" y="213"/>
                    <a:pt x="29"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1" y="213"/>
                    <a:pt x="31" y="213"/>
                  </a:cubicBezTo>
                  <a:cubicBezTo>
                    <a:pt x="31" y="213"/>
                    <a:pt x="31" y="213"/>
                    <a:pt x="31" y="213"/>
                  </a:cubicBezTo>
                  <a:cubicBezTo>
                    <a:pt x="31" y="213"/>
                    <a:pt x="31" y="213"/>
                    <a:pt x="31"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1" y="213"/>
                    <a:pt x="31" y="213"/>
                  </a:cubicBezTo>
                  <a:cubicBezTo>
                    <a:pt x="31" y="213"/>
                    <a:pt x="31" y="213"/>
                    <a:pt x="31" y="214"/>
                  </a:cubicBezTo>
                  <a:cubicBezTo>
                    <a:pt x="31" y="214"/>
                    <a:pt x="31" y="214"/>
                    <a:pt x="31" y="214"/>
                  </a:cubicBezTo>
                  <a:cubicBezTo>
                    <a:pt x="31" y="214"/>
                    <a:pt x="31" y="214"/>
                    <a:pt x="31" y="214"/>
                  </a:cubicBezTo>
                  <a:cubicBezTo>
                    <a:pt x="31" y="214"/>
                    <a:pt x="31" y="214"/>
                    <a:pt x="31" y="214"/>
                  </a:cubicBezTo>
                  <a:cubicBezTo>
                    <a:pt x="31" y="214"/>
                    <a:pt x="30" y="214"/>
                    <a:pt x="30" y="214"/>
                  </a:cubicBezTo>
                  <a:cubicBezTo>
                    <a:pt x="30" y="214"/>
                    <a:pt x="30" y="214"/>
                    <a:pt x="30"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1" y="215"/>
                    <a:pt x="31" y="215"/>
                    <a:pt x="31" y="215"/>
                  </a:cubicBezTo>
                  <a:cubicBezTo>
                    <a:pt x="31" y="215"/>
                    <a:pt x="31" y="215"/>
                    <a:pt x="31" y="215"/>
                  </a:cubicBezTo>
                  <a:cubicBezTo>
                    <a:pt x="31" y="215"/>
                    <a:pt x="31" y="215"/>
                    <a:pt x="31" y="215"/>
                  </a:cubicBezTo>
                  <a:cubicBezTo>
                    <a:pt x="31" y="215"/>
                    <a:pt x="32" y="215"/>
                    <a:pt x="32" y="215"/>
                  </a:cubicBezTo>
                  <a:cubicBezTo>
                    <a:pt x="32" y="215"/>
                    <a:pt x="32" y="215"/>
                    <a:pt x="32" y="215"/>
                  </a:cubicBezTo>
                  <a:cubicBezTo>
                    <a:pt x="32" y="215"/>
                    <a:pt x="32" y="215"/>
                    <a:pt x="32" y="215"/>
                  </a:cubicBezTo>
                  <a:cubicBezTo>
                    <a:pt x="32" y="215"/>
                    <a:pt x="32" y="215"/>
                    <a:pt x="32" y="215"/>
                  </a:cubicBezTo>
                  <a:cubicBezTo>
                    <a:pt x="32" y="215"/>
                    <a:pt x="32" y="215"/>
                    <a:pt x="32" y="215"/>
                  </a:cubicBezTo>
                  <a:cubicBezTo>
                    <a:pt x="32" y="215"/>
                    <a:pt x="32" y="215"/>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3"/>
                    <a:pt x="32" y="214"/>
                    <a:pt x="32" y="214"/>
                  </a:cubicBezTo>
                  <a:cubicBezTo>
                    <a:pt x="32" y="214"/>
                    <a:pt x="32" y="214"/>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3" y="214"/>
                    <a:pt x="33" y="214"/>
                  </a:cubicBezTo>
                  <a:cubicBezTo>
                    <a:pt x="33"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5"/>
                    <a:pt x="32" y="215"/>
                  </a:cubicBezTo>
                  <a:cubicBezTo>
                    <a:pt x="32" y="215"/>
                    <a:pt x="32" y="215"/>
                    <a:pt x="32" y="215"/>
                  </a:cubicBezTo>
                  <a:cubicBezTo>
                    <a:pt x="32" y="215"/>
                    <a:pt x="32" y="215"/>
                    <a:pt x="32" y="215"/>
                  </a:cubicBezTo>
                  <a:cubicBezTo>
                    <a:pt x="32"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4" y="215"/>
                    <a:pt x="34" y="215"/>
                  </a:cubicBezTo>
                  <a:cubicBezTo>
                    <a:pt x="34" y="215"/>
                    <a:pt x="34" y="215"/>
                    <a:pt x="34" y="215"/>
                  </a:cubicBezTo>
                  <a:cubicBezTo>
                    <a:pt x="34" y="215"/>
                    <a:pt x="34" y="215"/>
                    <a:pt x="34" y="215"/>
                  </a:cubicBezTo>
                  <a:cubicBezTo>
                    <a:pt x="34" y="215"/>
                    <a:pt x="34" y="215"/>
                    <a:pt x="34" y="215"/>
                  </a:cubicBezTo>
                  <a:cubicBezTo>
                    <a:pt x="34" y="215"/>
                    <a:pt x="34" y="214"/>
                    <a:pt x="34" y="214"/>
                  </a:cubicBezTo>
                  <a:cubicBezTo>
                    <a:pt x="34" y="214"/>
                    <a:pt x="34" y="214"/>
                    <a:pt x="34" y="214"/>
                  </a:cubicBezTo>
                  <a:cubicBezTo>
                    <a:pt x="34" y="214"/>
                    <a:pt x="34" y="214"/>
                    <a:pt x="34" y="214"/>
                  </a:cubicBezTo>
                  <a:cubicBezTo>
                    <a:pt x="34" y="214"/>
                    <a:pt x="34" y="213"/>
                    <a:pt x="34" y="213"/>
                  </a:cubicBezTo>
                  <a:cubicBezTo>
                    <a:pt x="34" y="213"/>
                    <a:pt x="34" y="213"/>
                    <a:pt x="34" y="213"/>
                  </a:cubicBezTo>
                  <a:cubicBezTo>
                    <a:pt x="34" y="213"/>
                    <a:pt x="34" y="213"/>
                    <a:pt x="34" y="213"/>
                  </a:cubicBezTo>
                  <a:cubicBezTo>
                    <a:pt x="34" y="212"/>
                    <a:pt x="34" y="212"/>
                    <a:pt x="34" y="212"/>
                  </a:cubicBezTo>
                  <a:cubicBezTo>
                    <a:pt x="34"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6" y="212"/>
                    <a:pt x="36" y="212"/>
                  </a:cubicBezTo>
                  <a:cubicBezTo>
                    <a:pt x="36" y="212"/>
                    <a:pt x="36" y="212"/>
                    <a:pt x="36" y="212"/>
                  </a:cubicBezTo>
                  <a:cubicBezTo>
                    <a:pt x="36" y="212"/>
                    <a:pt x="36" y="212"/>
                    <a:pt x="36" y="212"/>
                  </a:cubicBezTo>
                  <a:cubicBezTo>
                    <a:pt x="36" y="212"/>
                    <a:pt x="36" y="212"/>
                    <a:pt x="36" y="212"/>
                  </a:cubicBezTo>
                  <a:cubicBezTo>
                    <a:pt x="36" y="212"/>
                    <a:pt x="36" y="212"/>
                    <a:pt x="36" y="212"/>
                  </a:cubicBezTo>
                  <a:cubicBezTo>
                    <a:pt x="36" y="211"/>
                    <a:pt x="36" y="211"/>
                    <a:pt x="36" y="211"/>
                  </a:cubicBezTo>
                  <a:cubicBezTo>
                    <a:pt x="36" y="211"/>
                    <a:pt x="36" y="212"/>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7" y="211"/>
                    <a:pt x="37" y="211"/>
                  </a:cubicBezTo>
                  <a:cubicBezTo>
                    <a:pt x="37" y="210"/>
                    <a:pt x="36" y="210"/>
                    <a:pt x="36" y="210"/>
                  </a:cubicBezTo>
                  <a:cubicBezTo>
                    <a:pt x="36" y="210"/>
                    <a:pt x="36" y="210"/>
                    <a:pt x="36" y="210"/>
                  </a:cubicBezTo>
                  <a:cubicBezTo>
                    <a:pt x="37" y="210"/>
                    <a:pt x="37" y="210"/>
                    <a:pt x="37" y="210"/>
                  </a:cubicBezTo>
                  <a:cubicBezTo>
                    <a:pt x="37" y="210"/>
                    <a:pt x="37" y="210"/>
                    <a:pt x="37" y="210"/>
                  </a:cubicBezTo>
                  <a:cubicBezTo>
                    <a:pt x="37" y="210"/>
                    <a:pt x="37" y="210"/>
                    <a:pt x="37" y="210"/>
                  </a:cubicBezTo>
                  <a:cubicBezTo>
                    <a:pt x="37" y="210"/>
                    <a:pt x="37" y="210"/>
                    <a:pt x="37" y="210"/>
                  </a:cubicBezTo>
                  <a:cubicBezTo>
                    <a:pt x="37" y="210"/>
                    <a:pt x="37" y="210"/>
                    <a:pt x="37"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8"/>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7" y="209"/>
                    <a:pt x="37" y="209"/>
                    <a:pt x="37" y="209"/>
                  </a:cubicBezTo>
                  <a:cubicBezTo>
                    <a:pt x="37" y="209"/>
                    <a:pt x="37" y="209"/>
                    <a:pt x="37" y="209"/>
                  </a:cubicBezTo>
                  <a:cubicBezTo>
                    <a:pt x="37" y="209"/>
                    <a:pt x="37" y="209"/>
                    <a:pt x="37" y="209"/>
                  </a:cubicBezTo>
                  <a:cubicBezTo>
                    <a:pt x="37" y="208"/>
                    <a:pt x="37" y="208"/>
                    <a:pt x="37" y="208"/>
                  </a:cubicBezTo>
                  <a:cubicBezTo>
                    <a:pt x="37" y="208"/>
                    <a:pt x="37" y="208"/>
                    <a:pt x="37" y="208"/>
                  </a:cubicBezTo>
                  <a:cubicBezTo>
                    <a:pt x="37" y="208"/>
                    <a:pt x="37" y="208"/>
                    <a:pt x="37" y="208"/>
                  </a:cubicBezTo>
                  <a:cubicBezTo>
                    <a:pt x="37" y="208"/>
                    <a:pt x="37" y="208"/>
                    <a:pt x="37" y="208"/>
                  </a:cubicBezTo>
                  <a:cubicBezTo>
                    <a:pt x="36" y="208"/>
                    <a:pt x="37" y="208"/>
                    <a:pt x="37" y="208"/>
                  </a:cubicBezTo>
                  <a:cubicBezTo>
                    <a:pt x="37" y="208"/>
                    <a:pt x="37" y="208"/>
                    <a:pt x="36" y="208"/>
                  </a:cubicBezTo>
                  <a:cubicBezTo>
                    <a:pt x="36" y="208"/>
                    <a:pt x="36" y="208"/>
                    <a:pt x="36" y="208"/>
                  </a:cubicBezTo>
                  <a:cubicBezTo>
                    <a:pt x="36" y="208"/>
                    <a:pt x="36" y="208"/>
                    <a:pt x="36" y="208"/>
                  </a:cubicBezTo>
                  <a:cubicBezTo>
                    <a:pt x="36" y="208"/>
                    <a:pt x="36" y="208"/>
                    <a:pt x="36" y="208"/>
                  </a:cubicBezTo>
                  <a:cubicBezTo>
                    <a:pt x="36" y="208"/>
                    <a:pt x="36" y="208"/>
                    <a:pt x="36" y="208"/>
                  </a:cubicBezTo>
                  <a:cubicBezTo>
                    <a:pt x="36" y="207"/>
                    <a:pt x="36" y="207"/>
                    <a:pt x="36" y="207"/>
                  </a:cubicBezTo>
                  <a:cubicBezTo>
                    <a:pt x="36" y="207"/>
                    <a:pt x="36" y="207"/>
                    <a:pt x="36" y="207"/>
                  </a:cubicBezTo>
                  <a:cubicBezTo>
                    <a:pt x="36" y="207"/>
                    <a:pt x="36" y="207"/>
                    <a:pt x="36" y="207"/>
                  </a:cubicBezTo>
                  <a:cubicBezTo>
                    <a:pt x="36" y="207"/>
                    <a:pt x="37" y="207"/>
                    <a:pt x="37" y="207"/>
                  </a:cubicBezTo>
                  <a:cubicBezTo>
                    <a:pt x="37" y="207"/>
                    <a:pt x="37" y="207"/>
                    <a:pt x="37" y="207"/>
                  </a:cubicBezTo>
                  <a:cubicBezTo>
                    <a:pt x="37" y="207"/>
                    <a:pt x="37" y="206"/>
                    <a:pt x="36" y="206"/>
                  </a:cubicBezTo>
                  <a:cubicBezTo>
                    <a:pt x="36" y="206"/>
                    <a:pt x="36" y="206"/>
                    <a:pt x="36" y="206"/>
                  </a:cubicBezTo>
                  <a:cubicBezTo>
                    <a:pt x="36" y="206"/>
                    <a:pt x="36" y="206"/>
                    <a:pt x="36" y="206"/>
                  </a:cubicBezTo>
                  <a:cubicBezTo>
                    <a:pt x="36" y="206"/>
                    <a:pt x="36" y="206"/>
                    <a:pt x="36" y="206"/>
                  </a:cubicBezTo>
                  <a:cubicBezTo>
                    <a:pt x="36" y="206"/>
                    <a:pt x="36" y="207"/>
                    <a:pt x="36" y="207"/>
                  </a:cubicBezTo>
                  <a:cubicBezTo>
                    <a:pt x="36" y="207"/>
                    <a:pt x="36" y="207"/>
                    <a:pt x="36" y="206"/>
                  </a:cubicBezTo>
                  <a:cubicBezTo>
                    <a:pt x="36" y="206"/>
                    <a:pt x="36" y="206"/>
                    <a:pt x="36" y="206"/>
                  </a:cubicBezTo>
                  <a:cubicBezTo>
                    <a:pt x="36" y="206"/>
                    <a:pt x="36" y="207"/>
                    <a:pt x="36" y="207"/>
                  </a:cubicBezTo>
                  <a:cubicBezTo>
                    <a:pt x="36" y="206"/>
                    <a:pt x="35" y="207"/>
                    <a:pt x="35" y="207"/>
                  </a:cubicBezTo>
                  <a:cubicBezTo>
                    <a:pt x="35" y="207"/>
                    <a:pt x="35" y="207"/>
                    <a:pt x="35" y="207"/>
                  </a:cubicBezTo>
                  <a:cubicBezTo>
                    <a:pt x="35" y="207"/>
                    <a:pt x="35" y="206"/>
                    <a:pt x="35" y="206"/>
                  </a:cubicBezTo>
                  <a:cubicBezTo>
                    <a:pt x="35" y="206"/>
                    <a:pt x="35" y="206"/>
                    <a:pt x="35" y="206"/>
                  </a:cubicBezTo>
                  <a:cubicBezTo>
                    <a:pt x="36" y="206"/>
                    <a:pt x="36" y="206"/>
                    <a:pt x="36" y="206"/>
                  </a:cubicBezTo>
                  <a:cubicBezTo>
                    <a:pt x="36" y="206"/>
                    <a:pt x="36" y="206"/>
                    <a:pt x="36" y="206"/>
                  </a:cubicBezTo>
                  <a:cubicBezTo>
                    <a:pt x="36" y="206"/>
                    <a:pt x="36" y="206"/>
                    <a:pt x="36" y="206"/>
                  </a:cubicBezTo>
                  <a:cubicBezTo>
                    <a:pt x="36"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5"/>
                    <a:pt x="37"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7" y="205"/>
                  </a:cubicBezTo>
                  <a:cubicBezTo>
                    <a:pt x="37" y="205"/>
                    <a:pt x="37" y="204"/>
                    <a:pt x="37" y="204"/>
                  </a:cubicBezTo>
                  <a:cubicBezTo>
                    <a:pt x="37" y="204"/>
                    <a:pt x="37" y="204"/>
                    <a:pt x="37" y="204"/>
                  </a:cubicBezTo>
                  <a:cubicBezTo>
                    <a:pt x="37" y="204"/>
                    <a:pt x="37" y="204"/>
                    <a:pt x="37" y="204"/>
                  </a:cubicBezTo>
                  <a:cubicBezTo>
                    <a:pt x="37" y="204"/>
                    <a:pt x="37" y="204"/>
                    <a:pt x="37" y="204"/>
                  </a:cubicBezTo>
                  <a:cubicBezTo>
                    <a:pt x="37" y="204"/>
                    <a:pt x="37" y="204"/>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8" y="203"/>
                    <a:pt x="38" y="203"/>
                  </a:cubicBezTo>
                  <a:cubicBezTo>
                    <a:pt x="38" y="203"/>
                    <a:pt x="38" y="203"/>
                    <a:pt x="38" y="203"/>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9" y="205"/>
                    <a:pt x="39" y="205"/>
                  </a:cubicBezTo>
                  <a:cubicBezTo>
                    <a:pt x="39" y="205"/>
                    <a:pt x="39" y="205"/>
                    <a:pt x="39" y="205"/>
                  </a:cubicBezTo>
                  <a:cubicBezTo>
                    <a:pt x="39" y="205"/>
                    <a:pt x="39" y="205"/>
                    <a:pt x="39" y="205"/>
                  </a:cubicBezTo>
                  <a:cubicBezTo>
                    <a:pt x="39" y="205"/>
                    <a:pt x="39" y="205"/>
                    <a:pt x="39" y="205"/>
                  </a:cubicBezTo>
                  <a:cubicBezTo>
                    <a:pt x="39" y="205"/>
                    <a:pt x="39" y="205"/>
                    <a:pt x="39" y="205"/>
                  </a:cubicBezTo>
                  <a:cubicBezTo>
                    <a:pt x="39" y="205"/>
                    <a:pt x="39" y="204"/>
                    <a:pt x="39" y="204"/>
                  </a:cubicBezTo>
                  <a:cubicBezTo>
                    <a:pt x="39" y="204"/>
                    <a:pt x="39" y="204"/>
                    <a:pt x="39"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3"/>
                    <a:pt x="40" y="203"/>
                  </a:cubicBezTo>
                  <a:cubicBezTo>
                    <a:pt x="40" y="203"/>
                    <a:pt x="40" y="203"/>
                    <a:pt x="40" y="203"/>
                  </a:cubicBezTo>
                  <a:cubicBezTo>
                    <a:pt x="40" y="203"/>
                    <a:pt x="41" y="203"/>
                    <a:pt x="41" y="203"/>
                  </a:cubicBezTo>
                  <a:cubicBezTo>
                    <a:pt x="41" y="203"/>
                    <a:pt x="41" y="203"/>
                    <a:pt x="41" y="203"/>
                  </a:cubicBezTo>
                  <a:cubicBezTo>
                    <a:pt x="41" y="203"/>
                    <a:pt x="41" y="203"/>
                    <a:pt x="41" y="203"/>
                  </a:cubicBezTo>
                  <a:cubicBezTo>
                    <a:pt x="41" y="203"/>
                    <a:pt x="41" y="203"/>
                    <a:pt x="41" y="203"/>
                  </a:cubicBezTo>
                  <a:cubicBezTo>
                    <a:pt x="41" y="203"/>
                    <a:pt x="41" y="203"/>
                    <a:pt x="42" y="203"/>
                  </a:cubicBezTo>
                  <a:cubicBezTo>
                    <a:pt x="42" y="203"/>
                    <a:pt x="42" y="203"/>
                    <a:pt x="42" y="203"/>
                  </a:cubicBezTo>
                  <a:cubicBezTo>
                    <a:pt x="42" y="203"/>
                    <a:pt x="42" y="203"/>
                    <a:pt x="42" y="203"/>
                  </a:cubicBezTo>
                  <a:cubicBezTo>
                    <a:pt x="42" y="203"/>
                    <a:pt x="42" y="203"/>
                    <a:pt x="42" y="203"/>
                  </a:cubicBezTo>
                  <a:cubicBezTo>
                    <a:pt x="42" y="203"/>
                    <a:pt x="42" y="203"/>
                    <a:pt x="42" y="203"/>
                  </a:cubicBezTo>
                  <a:cubicBezTo>
                    <a:pt x="42" y="203"/>
                    <a:pt x="42" y="203"/>
                    <a:pt x="42"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4" y="203"/>
                  </a:cubicBezTo>
                  <a:cubicBezTo>
                    <a:pt x="44" y="203"/>
                    <a:pt x="44" y="203"/>
                    <a:pt x="44" y="203"/>
                  </a:cubicBezTo>
                  <a:cubicBezTo>
                    <a:pt x="44" y="203"/>
                    <a:pt x="44" y="203"/>
                    <a:pt x="44" y="203"/>
                  </a:cubicBezTo>
                  <a:cubicBezTo>
                    <a:pt x="44" y="203"/>
                    <a:pt x="44" y="203"/>
                    <a:pt x="44" y="203"/>
                  </a:cubicBezTo>
                  <a:cubicBezTo>
                    <a:pt x="44" y="203"/>
                    <a:pt x="44" y="203"/>
                    <a:pt x="44" y="203"/>
                  </a:cubicBezTo>
                  <a:cubicBezTo>
                    <a:pt x="44" y="203"/>
                    <a:pt x="45" y="203"/>
                    <a:pt x="45" y="203"/>
                  </a:cubicBezTo>
                  <a:cubicBezTo>
                    <a:pt x="45" y="203"/>
                    <a:pt x="45" y="202"/>
                    <a:pt x="45" y="202"/>
                  </a:cubicBezTo>
                  <a:cubicBezTo>
                    <a:pt x="45" y="203"/>
                    <a:pt x="45" y="203"/>
                    <a:pt x="45" y="203"/>
                  </a:cubicBezTo>
                  <a:cubicBezTo>
                    <a:pt x="45" y="202"/>
                    <a:pt x="45" y="202"/>
                    <a:pt x="45" y="202"/>
                  </a:cubicBezTo>
                  <a:cubicBezTo>
                    <a:pt x="45" y="202"/>
                    <a:pt x="45" y="202"/>
                    <a:pt x="45" y="202"/>
                  </a:cubicBezTo>
                  <a:cubicBezTo>
                    <a:pt x="45" y="202"/>
                    <a:pt x="45" y="202"/>
                    <a:pt x="45" y="202"/>
                  </a:cubicBezTo>
                  <a:cubicBezTo>
                    <a:pt x="45" y="202"/>
                    <a:pt x="45" y="202"/>
                    <a:pt x="45" y="202"/>
                  </a:cubicBezTo>
                  <a:cubicBezTo>
                    <a:pt x="45" y="202"/>
                    <a:pt x="45" y="202"/>
                    <a:pt x="45"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9" y="202"/>
                    <a:pt x="49" y="202"/>
                    <a:pt x="49" y="202"/>
                  </a:cubicBezTo>
                  <a:cubicBezTo>
                    <a:pt x="49" y="203"/>
                    <a:pt x="49" y="203"/>
                    <a:pt x="49" y="203"/>
                  </a:cubicBezTo>
                  <a:cubicBezTo>
                    <a:pt x="49" y="203"/>
                    <a:pt x="49" y="203"/>
                    <a:pt x="49" y="203"/>
                  </a:cubicBezTo>
                  <a:cubicBezTo>
                    <a:pt x="49" y="203"/>
                    <a:pt x="49" y="203"/>
                    <a:pt x="49" y="203"/>
                  </a:cubicBezTo>
                  <a:cubicBezTo>
                    <a:pt x="50" y="203"/>
                    <a:pt x="50" y="203"/>
                    <a:pt x="50" y="203"/>
                  </a:cubicBezTo>
                  <a:cubicBezTo>
                    <a:pt x="50" y="203"/>
                    <a:pt x="50" y="203"/>
                    <a:pt x="50" y="203"/>
                  </a:cubicBezTo>
                  <a:cubicBezTo>
                    <a:pt x="50" y="203"/>
                    <a:pt x="50" y="203"/>
                    <a:pt x="50" y="203"/>
                  </a:cubicBezTo>
                  <a:cubicBezTo>
                    <a:pt x="51" y="204"/>
                    <a:pt x="51" y="204"/>
                    <a:pt x="51" y="204"/>
                  </a:cubicBezTo>
                  <a:cubicBezTo>
                    <a:pt x="51" y="204"/>
                    <a:pt x="51" y="204"/>
                    <a:pt x="51" y="204"/>
                  </a:cubicBezTo>
                  <a:cubicBezTo>
                    <a:pt x="51" y="204"/>
                    <a:pt x="51" y="204"/>
                    <a:pt x="51" y="204"/>
                  </a:cubicBezTo>
                  <a:cubicBezTo>
                    <a:pt x="51" y="204"/>
                    <a:pt x="51" y="204"/>
                    <a:pt x="51" y="204"/>
                  </a:cubicBezTo>
                  <a:cubicBezTo>
                    <a:pt x="52" y="205"/>
                    <a:pt x="52" y="205"/>
                    <a:pt x="52" y="205"/>
                  </a:cubicBezTo>
                  <a:cubicBezTo>
                    <a:pt x="52" y="205"/>
                    <a:pt x="52" y="205"/>
                    <a:pt x="52" y="205"/>
                  </a:cubicBezTo>
                  <a:cubicBezTo>
                    <a:pt x="52" y="205"/>
                    <a:pt x="52" y="205"/>
                    <a:pt x="52" y="205"/>
                  </a:cubicBezTo>
                  <a:cubicBezTo>
                    <a:pt x="52" y="205"/>
                    <a:pt x="52" y="205"/>
                    <a:pt x="52" y="205"/>
                  </a:cubicBezTo>
                  <a:cubicBezTo>
                    <a:pt x="52" y="205"/>
                    <a:pt x="52" y="205"/>
                    <a:pt x="52" y="205"/>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4" y="207"/>
                    <a:pt x="54" y="207"/>
                    <a:pt x="54" y="207"/>
                  </a:cubicBezTo>
                  <a:cubicBezTo>
                    <a:pt x="54" y="207"/>
                    <a:pt x="54" y="207"/>
                    <a:pt x="54" y="207"/>
                  </a:cubicBezTo>
                  <a:cubicBezTo>
                    <a:pt x="54" y="207"/>
                    <a:pt x="54" y="207"/>
                    <a:pt x="54" y="207"/>
                  </a:cubicBezTo>
                  <a:cubicBezTo>
                    <a:pt x="54" y="207"/>
                    <a:pt x="54" y="207"/>
                    <a:pt x="54" y="207"/>
                  </a:cubicBezTo>
                  <a:cubicBezTo>
                    <a:pt x="54" y="207"/>
                    <a:pt x="54" y="207"/>
                    <a:pt x="54" y="207"/>
                  </a:cubicBezTo>
                  <a:cubicBezTo>
                    <a:pt x="54" y="206"/>
                    <a:pt x="54" y="206"/>
                    <a:pt x="54" y="206"/>
                  </a:cubicBezTo>
                  <a:cubicBezTo>
                    <a:pt x="54" y="206"/>
                    <a:pt x="54" y="206"/>
                    <a:pt x="54" y="206"/>
                  </a:cubicBezTo>
                  <a:cubicBezTo>
                    <a:pt x="54" y="206"/>
                    <a:pt x="54" y="206"/>
                    <a:pt x="54" y="206"/>
                  </a:cubicBezTo>
                  <a:cubicBezTo>
                    <a:pt x="54" y="206"/>
                    <a:pt x="54" y="206"/>
                    <a:pt x="54" y="206"/>
                  </a:cubicBezTo>
                  <a:cubicBezTo>
                    <a:pt x="54" y="206"/>
                    <a:pt x="54" y="206"/>
                    <a:pt x="54"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5"/>
                    <a:pt x="53" y="205"/>
                    <a:pt x="53" y="205"/>
                  </a:cubicBezTo>
                  <a:cubicBezTo>
                    <a:pt x="53" y="205"/>
                    <a:pt x="53" y="205"/>
                    <a:pt x="53" y="205"/>
                  </a:cubicBezTo>
                  <a:cubicBezTo>
                    <a:pt x="53" y="205"/>
                    <a:pt x="53" y="205"/>
                    <a:pt x="53" y="205"/>
                  </a:cubicBezTo>
                  <a:cubicBezTo>
                    <a:pt x="54" y="205"/>
                    <a:pt x="54" y="205"/>
                    <a:pt x="54" y="205"/>
                  </a:cubicBezTo>
                  <a:cubicBezTo>
                    <a:pt x="54" y="205"/>
                    <a:pt x="54" y="205"/>
                    <a:pt x="54" y="205"/>
                  </a:cubicBezTo>
                  <a:cubicBezTo>
                    <a:pt x="53" y="205"/>
                    <a:pt x="53" y="205"/>
                    <a:pt x="53" y="205"/>
                  </a:cubicBezTo>
                  <a:cubicBezTo>
                    <a:pt x="53" y="205"/>
                    <a:pt x="53" y="205"/>
                    <a:pt x="53" y="205"/>
                  </a:cubicBezTo>
                  <a:cubicBezTo>
                    <a:pt x="53" y="205"/>
                    <a:pt x="53" y="205"/>
                    <a:pt x="53" y="205"/>
                  </a:cubicBezTo>
                  <a:cubicBezTo>
                    <a:pt x="54" y="205"/>
                    <a:pt x="54" y="205"/>
                    <a:pt x="54" y="205"/>
                  </a:cubicBezTo>
                  <a:cubicBezTo>
                    <a:pt x="54" y="205"/>
                    <a:pt x="54" y="205"/>
                    <a:pt x="54" y="205"/>
                  </a:cubicBezTo>
                  <a:cubicBezTo>
                    <a:pt x="54" y="205"/>
                    <a:pt x="54" y="205"/>
                    <a:pt x="54" y="205"/>
                  </a:cubicBezTo>
                  <a:cubicBezTo>
                    <a:pt x="54" y="204"/>
                    <a:pt x="54" y="204"/>
                    <a:pt x="54" y="204"/>
                  </a:cubicBezTo>
                  <a:cubicBezTo>
                    <a:pt x="54" y="204"/>
                    <a:pt x="54" y="204"/>
                    <a:pt x="54" y="204"/>
                  </a:cubicBezTo>
                  <a:cubicBezTo>
                    <a:pt x="54" y="204"/>
                    <a:pt x="54" y="204"/>
                    <a:pt x="54" y="204"/>
                  </a:cubicBezTo>
                  <a:cubicBezTo>
                    <a:pt x="54" y="204"/>
                    <a:pt x="54" y="204"/>
                    <a:pt x="54" y="204"/>
                  </a:cubicBezTo>
                  <a:cubicBezTo>
                    <a:pt x="54" y="204"/>
                    <a:pt x="54" y="204"/>
                    <a:pt x="54" y="204"/>
                  </a:cubicBezTo>
                  <a:cubicBezTo>
                    <a:pt x="55" y="204"/>
                    <a:pt x="55" y="204"/>
                    <a:pt x="55" y="204"/>
                  </a:cubicBezTo>
                  <a:cubicBezTo>
                    <a:pt x="55" y="204"/>
                    <a:pt x="55" y="204"/>
                    <a:pt x="55" y="204"/>
                  </a:cubicBezTo>
                  <a:cubicBezTo>
                    <a:pt x="55" y="204"/>
                    <a:pt x="55" y="204"/>
                    <a:pt x="55" y="204"/>
                  </a:cubicBezTo>
                  <a:cubicBezTo>
                    <a:pt x="55" y="204"/>
                    <a:pt x="55" y="204"/>
                    <a:pt x="55" y="204"/>
                  </a:cubicBezTo>
                  <a:cubicBezTo>
                    <a:pt x="55"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60" y="205"/>
                    <a:pt x="60" y="205"/>
                    <a:pt x="60" y="205"/>
                  </a:cubicBezTo>
                  <a:cubicBezTo>
                    <a:pt x="60" y="205"/>
                    <a:pt x="60" y="205"/>
                    <a:pt x="60" y="205"/>
                  </a:cubicBezTo>
                  <a:cubicBezTo>
                    <a:pt x="60" y="205"/>
                    <a:pt x="60" y="205"/>
                    <a:pt x="60" y="205"/>
                  </a:cubicBezTo>
                  <a:cubicBezTo>
                    <a:pt x="60" y="205"/>
                    <a:pt x="60" y="205"/>
                    <a:pt x="60" y="205"/>
                  </a:cubicBezTo>
                  <a:cubicBezTo>
                    <a:pt x="60" y="205"/>
                    <a:pt x="60" y="205"/>
                    <a:pt x="60" y="205"/>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5"/>
                    <a:pt x="60" y="205"/>
                    <a:pt x="60"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2" y="205"/>
                    <a:pt x="62" y="205"/>
                    <a:pt x="62" y="205"/>
                  </a:cubicBezTo>
                  <a:cubicBezTo>
                    <a:pt x="62" y="205"/>
                    <a:pt x="62" y="205"/>
                    <a:pt x="62" y="205"/>
                  </a:cubicBezTo>
                  <a:cubicBezTo>
                    <a:pt x="62" y="205"/>
                    <a:pt x="62" y="205"/>
                    <a:pt x="62" y="205"/>
                  </a:cubicBezTo>
                  <a:cubicBezTo>
                    <a:pt x="62" y="205"/>
                    <a:pt x="62" y="205"/>
                    <a:pt x="62" y="205"/>
                  </a:cubicBezTo>
                  <a:cubicBezTo>
                    <a:pt x="62" y="205"/>
                    <a:pt x="62" y="205"/>
                    <a:pt x="62" y="205"/>
                  </a:cubicBezTo>
                  <a:cubicBezTo>
                    <a:pt x="62" y="205"/>
                    <a:pt x="61" y="205"/>
                    <a:pt x="62" y="205"/>
                  </a:cubicBezTo>
                  <a:cubicBezTo>
                    <a:pt x="62" y="205"/>
                    <a:pt x="61" y="205"/>
                    <a:pt x="62" y="205"/>
                  </a:cubicBezTo>
                  <a:cubicBezTo>
                    <a:pt x="62" y="205"/>
                    <a:pt x="62" y="205"/>
                    <a:pt x="62" y="205"/>
                  </a:cubicBezTo>
                  <a:cubicBezTo>
                    <a:pt x="62" y="205"/>
                    <a:pt x="62" y="205"/>
                    <a:pt x="62" y="204"/>
                  </a:cubicBezTo>
                  <a:cubicBezTo>
                    <a:pt x="62" y="204"/>
                    <a:pt x="62" y="204"/>
                    <a:pt x="62" y="204"/>
                  </a:cubicBezTo>
                  <a:cubicBezTo>
                    <a:pt x="62" y="204"/>
                    <a:pt x="62" y="204"/>
                    <a:pt x="62" y="204"/>
                  </a:cubicBezTo>
                  <a:cubicBezTo>
                    <a:pt x="62" y="204"/>
                    <a:pt x="62" y="204"/>
                    <a:pt x="62" y="204"/>
                  </a:cubicBezTo>
                  <a:cubicBezTo>
                    <a:pt x="62" y="204"/>
                    <a:pt x="62" y="204"/>
                    <a:pt x="62" y="204"/>
                  </a:cubicBezTo>
                  <a:cubicBezTo>
                    <a:pt x="62" y="204"/>
                    <a:pt x="62" y="204"/>
                    <a:pt x="62" y="204"/>
                  </a:cubicBezTo>
                  <a:cubicBezTo>
                    <a:pt x="62" y="204"/>
                    <a:pt x="62" y="203"/>
                    <a:pt x="62" y="203"/>
                  </a:cubicBezTo>
                  <a:cubicBezTo>
                    <a:pt x="62" y="203"/>
                    <a:pt x="62" y="203"/>
                    <a:pt x="62" y="203"/>
                  </a:cubicBezTo>
                  <a:cubicBezTo>
                    <a:pt x="62" y="203"/>
                    <a:pt x="62" y="203"/>
                    <a:pt x="62" y="203"/>
                  </a:cubicBezTo>
                  <a:cubicBezTo>
                    <a:pt x="62" y="203"/>
                    <a:pt x="62" y="203"/>
                    <a:pt x="62" y="203"/>
                  </a:cubicBezTo>
                  <a:cubicBezTo>
                    <a:pt x="62" y="203"/>
                    <a:pt x="62" y="203"/>
                    <a:pt x="61" y="203"/>
                  </a:cubicBezTo>
                  <a:cubicBezTo>
                    <a:pt x="61" y="203"/>
                    <a:pt x="61" y="203"/>
                    <a:pt x="61" y="203"/>
                  </a:cubicBezTo>
                  <a:cubicBezTo>
                    <a:pt x="61" y="203"/>
                    <a:pt x="61" y="203"/>
                    <a:pt x="61" y="203"/>
                  </a:cubicBezTo>
                  <a:cubicBezTo>
                    <a:pt x="61" y="203"/>
                    <a:pt x="61" y="203"/>
                    <a:pt x="61" y="204"/>
                  </a:cubicBezTo>
                  <a:cubicBezTo>
                    <a:pt x="61" y="204"/>
                    <a:pt x="61" y="204"/>
                    <a:pt x="61" y="204"/>
                  </a:cubicBezTo>
                  <a:cubicBezTo>
                    <a:pt x="61" y="204"/>
                    <a:pt x="61" y="204"/>
                    <a:pt x="61" y="204"/>
                  </a:cubicBezTo>
                  <a:cubicBezTo>
                    <a:pt x="61" y="204"/>
                    <a:pt x="61" y="203"/>
                    <a:pt x="61" y="203"/>
                  </a:cubicBezTo>
                  <a:cubicBezTo>
                    <a:pt x="61" y="203"/>
                    <a:pt x="61" y="203"/>
                    <a:pt x="61" y="203"/>
                  </a:cubicBezTo>
                  <a:cubicBezTo>
                    <a:pt x="61" y="203"/>
                    <a:pt x="61" y="203"/>
                    <a:pt x="61" y="203"/>
                  </a:cubicBezTo>
                  <a:cubicBezTo>
                    <a:pt x="61" y="203"/>
                    <a:pt x="61" y="204"/>
                    <a:pt x="61" y="204"/>
                  </a:cubicBezTo>
                  <a:cubicBezTo>
                    <a:pt x="61" y="204"/>
                    <a:pt x="61" y="203"/>
                    <a:pt x="61" y="203"/>
                  </a:cubicBezTo>
                  <a:cubicBezTo>
                    <a:pt x="61" y="203"/>
                    <a:pt x="61" y="203"/>
                    <a:pt x="61" y="203"/>
                  </a:cubicBezTo>
                  <a:cubicBezTo>
                    <a:pt x="61" y="203"/>
                    <a:pt x="61" y="203"/>
                    <a:pt x="61" y="203"/>
                  </a:cubicBezTo>
                  <a:cubicBezTo>
                    <a:pt x="61" y="203"/>
                    <a:pt x="61" y="203"/>
                    <a:pt x="61" y="203"/>
                  </a:cubicBezTo>
                  <a:cubicBezTo>
                    <a:pt x="61" y="203"/>
                    <a:pt x="61" y="203"/>
                    <a:pt x="61" y="203"/>
                  </a:cubicBezTo>
                  <a:cubicBezTo>
                    <a:pt x="61" y="203"/>
                    <a:pt x="61" y="203"/>
                    <a:pt x="61"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1"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59" y="203"/>
                    <a:pt x="59" y="203"/>
                  </a:cubicBezTo>
                  <a:cubicBezTo>
                    <a:pt x="59" y="203"/>
                    <a:pt x="60" y="203"/>
                    <a:pt x="60" y="203"/>
                  </a:cubicBezTo>
                  <a:cubicBezTo>
                    <a:pt x="60" y="203"/>
                    <a:pt x="59" y="203"/>
                    <a:pt x="59" y="203"/>
                  </a:cubicBezTo>
                  <a:cubicBezTo>
                    <a:pt x="59"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1" y="202"/>
                    <a:pt x="61" y="202"/>
                  </a:cubicBezTo>
                  <a:cubicBezTo>
                    <a:pt x="61" y="202"/>
                    <a:pt x="61" y="203"/>
                    <a:pt x="61" y="203"/>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2"/>
                    <a:pt x="63" y="202"/>
                    <a:pt x="63" y="202"/>
                  </a:cubicBezTo>
                  <a:cubicBezTo>
                    <a:pt x="63" y="202"/>
                    <a:pt x="63" y="202"/>
                    <a:pt x="63" y="202"/>
                  </a:cubicBezTo>
                  <a:cubicBezTo>
                    <a:pt x="63" y="202"/>
                    <a:pt x="63" y="202"/>
                    <a:pt x="63" y="202"/>
                  </a:cubicBezTo>
                  <a:cubicBezTo>
                    <a:pt x="63" y="202"/>
                    <a:pt x="64" y="202"/>
                    <a:pt x="64" y="202"/>
                  </a:cubicBezTo>
                  <a:cubicBezTo>
                    <a:pt x="64" y="202"/>
                    <a:pt x="64" y="202"/>
                    <a:pt x="64" y="202"/>
                  </a:cubicBezTo>
                  <a:cubicBezTo>
                    <a:pt x="64"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4" y="202"/>
                  </a:cubicBezTo>
                  <a:cubicBezTo>
                    <a:pt x="64" y="202"/>
                    <a:pt x="64" y="202"/>
                    <a:pt x="64" y="202"/>
                  </a:cubicBezTo>
                  <a:cubicBezTo>
                    <a:pt x="64" y="202"/>
                    <a:pt x="64" y="202"/>
                    <a:pt x="64"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6" y="202"/>
                    <a:pt x="66" y="202"/>
                  </a:cubicBezTo>
                  <a:cubicBezTo>
                    <a:pt x="66" y="202"/>
                    <a:pt x="66" y="202"/>
                    <a:pt x="66" y="202"/>
                  </a:cubicBezTo>
                  <a:cubicBezTo>
                    <a:pt x="66" y="202"/>
                    <a:pt x="66" y="202"/>
                    <a:pt x="66" y="202"/>
                  </a:cubicBezTo>
                  <a:cubicBezTo>
                    <a:pt x="66" y="202"/>
                    <a:pt x="67" y="202"/>
                    <a:pt x="67" y="202"/>
                  </a:cubicBezTo>
                  <a:cubicBezTo>
                    <a:pt x="67" y="202"/>
                    <a:pt x="67" y="202"/>
                    <a:pt x="67" y="202"/>
                  </a:cubicBezTo>
                  <a:cubicBezTo>
                    <a:pt x="67" y="202"/>
                    <a:pt x="67" y="202"/>
                    <a:pt x="67" y="202"/>
                  </a:cubicBezTo>
                  <a:cubicBezTo>
                    <a:pt x="67" y="202"/>
                    <a:pt x="68" y="202"/>
                    <a:pt x="68" y="202"/>
                  </a:cubicBezTo>
                  <a:cubicBezTo>
                    <a:pt x="68" y="202"/>
                    <a:pt x="68" y="202"/>
                    <a:pt x="68" y="202"/>
                  </a:cubicBezTo>
                  <a:cubicBezTo>
                    <a:pt x="68" y="203"/>
                    <a:pt x="68" y="203"/>
                    <a:pt x="68" y="203"/>
                  </a:cubicBezTo>
                  <a:cubicBezTo>
                    <a:pt x="68" y="202"/>
                    <a:pt x="68" y="202"/>
                    <a:pt x="68" y="202"/>
                  </a:cubicBezTo>
                  <a:cubicBezTo>
                    <a:pt x="68" y="202"/>
                    <a:pt x="68" y="203"/>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1"/>
                    <a:pt x="68" y="201"/>
                  </a:cubicBezTo>
                  <a:cubicBezTo>
                    <a:pt x="68" y="201"/>
                    <a:pt x="68" y="201"/>
                    <a:pt x="68" y="201"/>
                  </a:cubicBezTo>
                  <a:cubicBezTo>
                    <a:pt x="68" y="201"/>
                    <a:pt x="68" y="201"/>
                    <a:pt x="68" y="201"/>
                  </a:cubicBezTo>
                  <a:cubicBezTo>
                    <a:pt x="68" y="201"/>
                    <a:pt x="69" y="201"/>
                    <a:pt x="69" y="201"/>
                  </a:cubicBezTo>
                  <a:cubicBezTo>
                    <a:pt x="69" y="201"/>
                    <a:pt x="69" y="201"/>
                    <a:pt x="69" y="201"/>
                  </a:cubicBezTo>
                  <a:cubicBezTo>
                    <a:pt x="69" y="201"/>
                    <a:pt x="70" y="201"/>
                    <a:pt x="70" y="201"/>
                  </a:cubicBezTo>
                  <a:cubicBezTo>
                    <a:pt x="70" y="201"/>
                    <a:pt x="70" y="201"/>
                    <a:pt x="70" y="201"/>
                  </a:cubicBezTo>
                  <a:cubicBezTo>
                    <a:pt x="70" y="201"/>
                    <a:pt x="70" y="201"/>
                    <a:pt x="70" y="201"/>
                  </a:cubicBezTo>
                  <a:cubicBezTo>
                    <a:pt x="70" y="201"/>
                    <a:pt x="70" y="201"/>
                    <a:pt x="70" y="201"/>
                  </a:cubicBezTo>
                  <a:cubicBezTo>
                    <a:pt x="70" y="201"/>
                    <a:pt x="70" y="201"/>
                    <a:pt x="70" y="201"/>
                  </a:cubicBezTo>
                  <a:cubicBezTo>
                    <a:pt x="70" y="201"/>
                    <a:pt x="71" y="201"/>
                    <a:pt x="71" y="201"/>
                  </a:cubicBezTo>
                  <a:cubicBezTo>
                    <a:pt x="71" y="201"/>
                    <a:pt x="71" y="201"/>
                    <a:pt x="71" y="201"/>
                  </a:cubicBezTo>
                  <a:cubicBezTo>
                    <a:pt x="70" y="201"/>
                    <a:pt x="70" y="201"/>
                    <a:pt x="70" y="201"/>
                  </a:cubicBezTo>
                  <a:cubicBezTo>
                    <a:pt x="70" y="201"/>
                    <a:pt x="70" y="201"/>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1"/>
                    <a:pt x="71" y="201"/>
                  </a:cubicBezTo>
                  <a:cubicBezTo>
                    <a:pt x="71" y="201"/>
                    <a:pt x="71" y="200"/>
                    <a:pt x="71" y="201"/>
                  </a:cubicBezTo>
                  <a:cubicBezTo>
                    <a:pt x="71" y="201"/>
                    <a:pt x="71" y="201"/>
                    <a:pt x="71" y="201"/>
                  </a:cubicBezTo>
                  <a:cubicBezTo>
                    <a:pt x="71" y="201"/>
                    <a:pt x="71" y="201"/>
                    <a:pt x="71" y="201"/>
                  </a:cubicBezTo>
                  <a:cubicBezTo>
                    <a:pt x="71" y="201"/>
                    <a:pt x="71" y="201"/>
                    <a:pt x="71" y="201"/>
                  </a:cubicBezTo>
                  <a:cubicBezTo>
                    <a:pt x="71" y="201"/>
                    <a:pt x="71" y="201"/>
                    <a:pt x="71" y="200"/>
                  </a:cubicBezTo>
                  <a:cubicBezTo>
                    <a:pt x="71" y="200"/>
                    <a:pt x="71"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1" y="199"/>
                    <a:pt x="71" y="199"/>
                  </a:cubicBezTo>
                  <a:cubicBezTo>
                    <a:pt x="71" y="199"/>
                    <a:pt x="71" y="199"/>
                    <a:pt x="71" y="199"/>
                  </a:cubicBezTo>
                  <a:cubicBezTo>
                    <a:pt x="71" y="199"/>
                    <a:pt x="71" y="199"/>
                    <a:pt x="71" y="199"/>
                  </a:cubicBezTo>
                  <a:cubicBezTo>
                    <a:pt x="71" y="199"/>
                    <a:pt x="71" y="199"/>
                    <a:pt x="71" y="199"/>
                  </a:cubicBezTo>
                  <a:cubicBezTo>
                    <a:pt x="71" y="199"/>
                    <a:pt x="71" y="199"/>
                    <a:pt x="71" y="199"/>
                  </a:cubicBezTo>
                  <a:cubicBezTo>
                    <a:pt x="71" y="199"/>
                    <a:pt x="71" y="199"/>
                    <a:pt x="71" y="199"/>
                  </a:cubicBezTo>
                  <a:cubicBezTo>
                    <a:pt x="71" y="198"/>
                    <a:pt x="71" y="198"/>
                    <a:pt x="71" y="198"/>
                  </a:cubicBezTo>
                  <a:cubicBezTo>
                    <a:pt x="70" y="198"/>
                    <a:pt x="70" y="198"/>
                    <a:pt x="70" y="198"/>
                  </a:cubicBezTo>
                  <a:cubicBezTo>
                    <a:pt x="71" y="198"/>
                    <a:pt x="71" y="198"/>
                    <a:pt x="71" y="198"/>
                  </a:cubicBezTo>
                  <a:cubicBezTo>
                    <a:pt x="71" y="198"/>
                    <a:pt x="70" y="198"/>
                    <a:pt x="70" y="198"/>
                  </a:cubicBezTo>
                  <a:cubicBezTo>
                    <a:pt x="70" y="198"/>
                    <a:pt x="70" y="198"/>
                    <a:pt x="70" y="198"/>
                  </a:cubicBezTo>
                  <a:cubicBezTo>
                    <a:pt x="70" y="198"/>
                    <a:pt x="70" y="198"/>
                    <a:pt x="70" y="198"/>
                  </a:cubicBezTo>
                  <a:cubicBezTo>
                    <a:pt x="70" y="198"/>
                    <a:pt x="70" y="198"/>
                    <a:pt x="70" y="198"/>
                  </a:cubicBezTo>
                  <a:cubicBezTo>
                    <a:pt x="69" y="198"/>
                    <a:pt x="69" y="197"/>
                    <a:pt x="69" y="197"/>
                  </a:cubicBezTo>
                  <a:cubicBezTo>
                    <a:pt x="69" y="197"/>
                    <a:pt x="69" y="197"/>
                    <a:pt x="69" y="197"/>
                  </a:cubicBezTo>
                  <a:cubicBezTo>
                    <a:pt x="69" y="197"/>
                    <a:pt x="69" y="197"/>
                    <a:pt x="69" y="197"/>
                  </a:cubicBezTo>
                  <a:cubicBezTo>
                    <a:pt x="69" y="197"/>
                    <a:pt x="70" y="197"/>
                    <a:pt x="70" y="197"/>
                  </a:cubicBezTo>
                  <a:cubicBezTo>
                    <a:pt x="70" y="197"/>
                    <a:pt x="70" y="197"/>
                    <a:pt x="70" y="197"/>
                  </a:cubicBezTo>
                  <a:cubicBezTo>
                    <a:pt x="70" y="197"/>
                    <a:pt x="70" y="198"/>
                    <a:pt x="70" y="198"/>
                  </a:cubicBezTo>
                  <a:cubicBezTo>
                    <a:pt x="70" y="198"/>
                    <a:pt x="70" y="198"/>
                    <a:pt x="70" y="198"/>
                  </a:cubicBezTo>
                  <a:cubicBezTo>
                    <a:pt x="70" y="198"/>
                    <a:pt x="70" y="198"/>
                    <a:pt x="70" y="198"/>
                  </a:cubicBezTo>
                  <a:cubicBezTo>
                    <a:pt x="70" y="198"/>
                    <a:pt x="70" y="198"/>
                    <a:pt x="70" y="198"/>
                  </a:cubicBezTo>
                  <a:cubicBezTo>
                    <a:pt x="70" y="198"/>
                    <a:pt x="70" y="198"/>
                    <a:pt x="70" y="198"/>
                  </a:cubicBezTo>
                  <a:cubicBezTo>
                    <a:pt x="70" y="198"/>
                    <a:pt x="70" y="198"/>
                    <a:pt x="70"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9"/>
                    <a:pt x="71" y="199"/>
                    <a:pt x="71"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199"/>
                    <a:pt x="72" y="198"/>
                    <a:pt x="72" y="198"/>
                  </a:cubicBezTo>
                  <a:cubicBezTo>
                    <a:pt x="72" y="198"/>
                    <a:pt x="72" y="198"/>
                    <a:pt x="72" y="198"/>
                  </a:cubicBezTo>
                  <a:cubicBezTo>
                    <a:pt x="72" y="198"/>
                    <a:pt x="72" y="198"/>
                    <a:pt x="72" y="198"/>
                  </a:cubicBezTo>
                  <a:cubicBezTo>
                    <a:pt x="72" y="198"/>
                    <a:pt x="72" y="199"/>
                    <a:pt x="72" y="199"/>
                  </a:cubicBezTo>
                  <a:cubicBezTo>
                    <a:pt x="72" y="199"/>
                    <a:pt x="72" y="199"/>
                    <a:pt x="72" y="199"/>
                  </a:cubicBezTo>
                  <a:cubicBezTo>
                    <a:pt x="72" y="199"/>
                    <a:pt x="72" y="199"/>
                    <a:pt x="72" y="199"/>
                  </a:cubicBezTo>
                  <a:cubicBezTo>
                    <a:pt x="72" y="199"/>
                    <a:pt x="72" y="199"/>
                    <a:pt x="72" y="199"/>
                  </a:cubicBezTo>
                  <a:cubicBezTo>
                    <a:pt x="72" y="199"/>
                    <a:pt x="73" y="199"/>
                    <a:pt x="73" y="199"/>
                  </a:cubicBezTo>
                  <a:cubicBezTo>
                    <a:pt x="73" y="200"/>
                    <a:pt x="73" y="200"/>
                    <a:pt x="73" y="200"/>
                  </a:cubicBezTo>
                  <a:cubicBezTo>
                    <a:pt x="73" y="200"/>
                    <a:pt x="73" y="200"/>
                    <a:pt x="73" y="200"/>
                  </a:cubicBezTo>
                  <a:cubicBezTo>
                    <a:pt x="73" y="200"/>
                    <a:pt x="73" y="200"/>
                    <a:pt x="74" y="200"/>
                  </a:cubicBezTo>
                  <a:cubicBezTo>
                    <a:pt x="74" y="200"/>
                    <a:pt x="74" y="200"/>
                    <a:pt x="74" y="200"/>
                  </a:cubicBezTo>
                  <a:cubicBezTo>
                    <a:pt x="74" y="200"/>
                    <a:pt x="74" y="200"/>
                    <a:pt x="74" y="200"/>
                  </a:cubicBezTo>
                  <a:cubicBezTo>
                    <a:pt x="74" y="200"/>
                    <a:pt x="74" y="200"/>
                    <a:pt x="74" y="201"/>
                  </a:cubicBezTo>
                  <a:cubicBezTo>
                    <a:pt x="74" y="201"/>
                    <a:pt x="75" y="201"/>
                    <a:pt x="75" y="201"/>
                  </a:cubicBezTo>
                  <a:cubicBezTo>
                    <a:pt x="75" y="201"/>
                    <a:pt x="75" y="201"/>
                    <a:pt x="75" y="201"/>
                  </a:cubicBezTo>
                  <a:cubicBezTo>
                    <a:pt x="75" y="201"/>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1"/>
                    <a:pt x="75" y="201"/>
                  </a:cubicBezTo>
                  <a:cubicBezTo>
                    <a:pt x="75" y="201"/>
                    <a:pt x="75" y="201"/>
                    <a:pt x="76" y="201"/>
                  </a:cubicBezTo>
                  <a:cubicBezTo>
                    <a:pt x="76" y="201"/>
                    <a:pt x="76" y="201"/>
                    <a:pt x="76" y="201"/>
                  </a:cubicBezTo>
                  <a:cubicBezTo>
                    <a:pt x="76" y="201"/>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199"/>
                    <a:pt x="76" y="199"/>
                  </a:cubicBezTo>
                  <a:cubicBezTo>
                    <a:pt x="76" y="199"/>
                    <a:pt x="76" y="199"/>
                    <a:pt x="76" y="199"/>
                  </a:cubicBezTo>
                  <a:cubicBezTo>
                    <a:pt x="76" y="199"/>
                    <a:pt x="76" y="199"/>
                    <a:pt x="76"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199"/>
                  </a:cubicBezTo>
                  <a:cubicBezTo>
                    <a:pt x="78" y="199"/>
                    <a:pt x="78" y="199"/>
                    <a:pt x="78" y="199"/>
                  </a:cubicBezTo>
                  <a:cubicBezTo>
                    <a:pt x="78" y="199"/>
                    <a:pt x="78" y="199"/>
                    <a:pt x="78" y="199"/>
                  </a:cubicBezTo>
                  <a:cubicBezTo>
                    <a:pt x="78" y="199"/>
                    <a:pt x="78" y="199"/>
                    <a:pt x="78" y="199"/>
                  </a:cubicBezTo>
                  <a:cubicBezTo>
                    <a:pt x="79" y="199"/>
                    <a:pt x="79" y="199"/>
                    <a:pt x="79" y="199"/>
                  </a:cubicBezTo>
                  <a:cubicBezTo>
                    <a:pt x="79" y="199"/>
                    <a:pt x="79" y="199"/>
                    <a:pt x="79" y="199"/>
                  </a:cubicBezTo>
                  <a:cubicBezTo>
                    <a:pt x="79" y="199"/>
                    <a:pt x="79" y="200"/>
                    <a:pt x="79" y="200"/>
                  </a:cubicBezTo>
                  <a:cubicBezTo>
                    <a:pt x="79" y="200"/>
                    <a:pt x="79" y="200"/>
                    <a:pt x="79" y="200"/>
                  </a:cubicBezTo>
                  <a:cubicBezTo>
                    <a:pt x="79" y="200"/>
                    <a:pt x="79" y="200"/>
                    <a:pt x="79" y="200"/>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200"/>
                    <a:pt x="79" y="200"/>
                  </a:cubicBezTo>
                  <a:cubicBezTo>
                    <a:pt x="79" y="200"/>
                    <a:pt x="79" y="200"/>
                    <a:pt x="79" y="200"/>
                  </a:cubicBezTo>
                  <a:cubicBezTo>
                    <a:pt x="79" y="200"/>
                    <a:pt x="79" y="200"/>
                    <a:pt x="79" y="200"/>
                  </a:cubicBezTo>
                  <a:cubicBezTo>
                    <a:pt x="79" y="200"/>
                    <a:pt x="79" y="200"/>
                    <a:pt x="79" y="200"/>
                  </a:cubicBezTo>
                  <a:cubicBezTo>
                    <a:pt x="79" y="200"/>
                    <a:pt x="79" y="200"/>
                    <a:pt x="80" y="200"/>
                  </a:cubicBezTo>
                  <a:cubicBezTo>
                    <a:pt x="80" y="200"/>
                    <a:pt x="80" y="200"/>
                    <a:pt x="80" y="200"/>
                  </a:cubicBezTo>
                  <a:cubicBezTo>
                    <a:pt x="80" y="200"/>
                    <a:pt x="80" y="200"/>
                    <a:pt x="80" y="200"/>
                  </a:cubicBezTo>
                  <a:cubicBezTo>
                    <a:pt x="80" y="200"/>
                    <a:pt x="80" y="199"/>
                    <a:pt x="80" y="199"/>
                  </a:cubicBezTo>
                  <a:cubicBezTo>
                    <a:pt x="80" y="199"/>
                    <a:pt x="80" y="199"/>
                    <a:pt x="80" y="199"/>
                  </a:cubicBezTo>
                  <a:cubicBezTo>
                    <a:pt x="80" y="199"/>
                    <a:pt x="80" y="199"/>
                    <a:pt x="80" y="199"/>
                  </a:cubicBezTo>
                  <a:cubicBezTo>
                    <a:pt x="80" y="199"/>
                    <a:pt x="80" y="199"/>
                    <a:pt x="80" y="199"/>
                  </a:cubicBezTo>
                  <a:cubicBezTo>
                    <a:pt x="80" y="199"/>
                    <a:pt x="80" y="200"/>
                    <a:pt x="80" y="200"/>
                  </a:cubicBezTo>
                  <a:cubicBezTo>
                    <a:pt x="80" y="200"/>
                    <a:pt x="80" y="200"/>
                    <a:pt x="80" y="200"/>
                  </a:cubicBezTo>
                  <a:cubicBezTo>
                    <a:pt x="80" y="200"/>
                    <a:pt x="80" y="200"/>
                    <a:pt x="80" y="200"/>
                  </a:cubicBezTo>
                  <a:cubicBezTo>
                    <a:pt x="80" y="200"/>
                    <a:pt x="80" y="200"/>
                    <a:pt x="80" y="200"/>
                  </a:cubicBezTo>
                  <a:cubicBezTo>
                    <a:pt x="80" y="200"/>
                    <a:pt x="80" y="200"/>
                    <a:pt x="80" y="200"/>
                  </a:cubicBezTo>
                  <a:cubicBezTo>
                    <a:pt x="80"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8" y="200"/>
                    <a:pt x="78" y="200"/>
                    <a:pt x="78" y="200"/>
                  </a:cubicBezTo>
                  <a:cubicBezTo>
                    <a:pt x="78" y="200"/>
                    <a:pt x="78" y="200"/>
                    <a:pt x="78" y="200"/>
                  </a:cubicBezTo>
                  <a:cubicBezTo>
                    <a:pt x="78" y="201"/>
                    <a:pt x="78" y="201"/>
                    <a:pt x="78" y="201"/>
                  </a:cubicBezTo>
                  <a:cubicBezTo>
                    <a:pt x="78" y="201"/>
                    <a:pt x="78" y="201"/>
                    <a:pt x="78" y="201"/>
                  </a:cubicBezTo>
                  <a:cubicBezTo>
                    <a:pt x="78" y="201"/>
                    <a:pt x="78" y="201"/>
                    <a:pt x="78" y="201"/>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1"/>
                    <a:pt x="78" y="201"/>
                    <a:pt x="78" y="201"/>
                  </a:cubicBezTo>
                  <a:cubicBezTo>
                    <a:pt x="78" y="201"/>
                    <a:pt x="78" y="201"/>
                    <a:pt x="78" y="201"/>
                  </a:cubicBezTo>
                  <a:cubicBezTo>
                    <a:pt x="78" y="201"/>
                    <a:pt x="78" y="201"/>
                    <a:pt x="78" y="201"/>
                  </a:cubicBezTo>
                  <a:cubicBezTo>
                    <a:pt x="79" y="201"/>
                    <a:pt x="79" y="201"/>
                    <a:pt x="79" y="201"/>
                  </a:cubicBezTo>
                  <a:cubicBezTo>
                    <a:pt x="79" y="201"/>
                    <a:pt x="79" y="201"/>
                    <a:pt x="79" y="201"/>
                  </a:cubicBezTo>
                  <a:cubicBezTo>
                    <a:pt x="79" y="201"/>
                    <a:pt x="79" y="201"/>
                    <a:pt x="79" y="201"/>
                  </a:cubicBezTo>
                  <a:cubicBezTo>
                    <a:pt x="80" y="201"/>
                    <a:pt x="80" y="201"/>
                    <a:pt x="80" y="201"/>
                  </a:cubicBezTo>
                  <a:cubicBezTo>
                    <a:pt x="80" y="201"/>
                    <a:pt x="80" y="201"/>
                    <a:pt x="80" y="202"/>
                  </a:cubicBezTo>
                  <a:cubicBezTo>
                    <a:pt x="80" y="202"/>
                    <a:pt x="80" y="202"/>
                    <a:pt x="80" y="202"/>
                  </a:cubicBezTo>
                  <a:cubicBezTo>
                    <a:pt x="80" y="202"/>
                    <a:pt x="80" y="202"/>
                    <a:pt x="80" y="202"/>
                  </a:cubicBezTo>
                  <a:cubicBezTo>
                    <a:pt x="80" y="202"/>
                    <a:pt x="80" y="202"/>
                    <a:pt x="80" y="202"/>
                  </a:cubicBezTo>
                  <a:cubicBezTo>
                    <a:pt x="80" y="202"/>
                    <a:pt x="80" y="202"/>
                    <a:pt x="80" y="202"/>
                  </a:cubicBezTo>
                  <a:cubicBezTo>
                    <a:pt x="81" y="202"/>
                    <a:pt x="81" y="202"/>
                    <a:pt x="81" y="202"/>
                  </a:cubicBezTo>
                  <a:cubicBezTo>
                    <a:pt x="81" y="202"/>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0" y="201"/>
                  </a:cubicBezTo>
                  <a:cubicBezTo>
                    <a:pt x="80" y="201"/>
                    <a:pt x="80" y="201"/>
                    <a:pt x="80" y="201"/>
                  </a:cubicBezTo>
                  <a:cubicBezTo>
                    <a:pt x="80" y="201"/>
                    <a:pt x="80" y="201"/>
                    <a:pt x="80" y="201"/>
                  </a:cubicBezTo>
                  <a:cubicBezTo>
                    <a:pt x="80" y="201"/>
                    <a:pt x="80"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2" y="201"/>
                    <a:pt x="82" y="201"/>
                  </a:cubicBezTo>
                  <a:cubicBezTo>
                    <a:pt x="82" y="201"/>
                    <a:pt x="82" y="200"/>
                    <a:pt x="82" y="200"/>
                  </a:cubicBezTo>
                  <a:cubicBezTo>
                    <a:pt x="82" y="200"/>
                    <a:pt x="82" y="200"/>
                    <a:pt x="82" y="200"/>
                  </a:cubicBezTo>
                  <a:cubicBezTo>
                    <a:pt x="82" y="200"/>
                    <a:pt x="82" y="200"/>
                    <a:pt x="83" y="200"/>
                  </a:cubicBezTo>
                  <a:cubicBezTo>
                    <a:pt x="83" y="200"/>
                    <a:pt x="83" y="200"/>
                    <a:pt x="83" y="200"/>
                  </a:cubicBezTo>
                  <a:cubicBezTo>
                    <a:pt x="83" y="200"/>
                    <a:pt x="83" y="200"/>
                    <a:pt x="83" y="200"/>
                  </a:cubicBezTo>
                  <a:cubicBezTo>
                    <a:pt x="83" y="200"/>
                    <a:pt x="83" y="200"/>
                    <a:pt x="83" y="200"/>
                  </a:cubicBezTo>
                  <a:cubicBezTo>
                    <a:pt x="83" y="200"/>
                    <a:pt x="83" y="200"/>
                    <a:pt x="83" y="200"/>
                  </a:cubicBezTo>
                  <a:cubicBezTo>
                    <a:pt x="83" y="200"/>
                    <a:pt x="83" y="200"/>
                    <a:pt x="84" y="200"/>
                  </a:cubicBezTo>
                  <a:cubicBezTo>
                    <a:pt x="84" y="200"/>
                    <a:pt x="84" y="200"/>
                    <a:pt x="84" y="200"/>
                  </a:cubicBezTo>
                  <a:cubicBezTo>
                    <a:pt x="84" y="200"/>
                    <a:pt x="84" y="200"/>
                    <a:pt x="84" y="200"/>
                  </a:cubicBezTo>
                  <a:cubicBezTo>
                    <a:pt x="84" y="200"/>
                    <a:pt x="84" y="200"/>
                    <a:pt x="84" y="200"/>
                  </a:cubicBezTo>
                  <a:cubicBezTo>
                    <a:pt x="84" y="200"/>
                    <a:pt x="84" y="200"/>
                    <a:pt x="84" y="200"/>
                  </a:cubicBezTo>
                  <a:cubicBezTo>
                    <a:pt x="84" y="200"/>
                    <a:pt x="84" y="200"/>
                    <a:pt x="84" y="200"/>
                  </a:cubicBezTo>
                  <a:cubicBezTo>
                    <a:pt x="85" y="200"/>
                    <a:pt x="85" y="200"/>
                    <a:pt x="85" y="200"/>
                  </a:cubicBezTo>
                  <a:cubicBezTo>
                    <a:pt x="85" y="200"/>
                    <a:pt x="85" y="200"/>
                    <a:pt x="85" y="200"/>
                  </a:cubicBezTo>
                  <a:cubicBezTo>
                    <a:pt x="85" y="200"/>
                    <a:pt x="86" y="200"/>
                    <a:pt x="86" y="200"/>
                  </a:cubicBezTo>
                  <a:cubicBezTo>
                    <a:pt x="86" y="200"/>
                    <a:pt x="86" y="200"/>
                    <a:pt x="86" y="200"/>
                  </a:cubicBezTo>
                  <a:cubicBezTo>
                    <a:pt x="86" y="200"/>
                    <a:pt x="86" y="200"/>
                    <a:pt x="86" y="200"/>
                  </a:cubicBezTo>
                  <a:cubicBezTo>
                    <a:pt x="86" y="200"/>
                    <a:pt x="87" y="200"/>
                    <a:pt x="87" y="200"/>
                  </a:cubicBezTo>
                  <a:cubicBezTo>
                    <a:pt x="87" y="200"/>
                    <a:pt x="87" y="200"/>
                    <a:pt x="87" y="200"/>
                  </a:cubicBezTo>
                  <a:cubicBezTo>
                    <a:pt x="87" y="200"/>
                    <a:pt x="87" y="200"/>
                    <a:pt x="87" y="200"/>
                  </a:cubicBezTo>
                  <a:cubicBezTo>
                    <a:pt x="87" y="200"/>
                    <a:pt x="88" y="199"/>
                    <a:pt x="88" y="199"/>
                  </a:cubicBezTo>
                  <a:cubicBezTo>
                    <a:pt x="88" y="199"/>
                    <a:pt x="88" y="199"/>
                    <a:pt x="88" y="199"/>
                  </a:cubicBezTo>
                  <a:cubicBezTo>
                    <a:pt x="88" y="199"/>
                    <a:pt x="88" y="199"/>
                    <a:pt x="88" y="199"/>
                  </a:cubicBezTo>
                  <a:cubicBezTo>
                    <a:pt x="88" y="199"/>
                    <a:pt x="88" y="199"/>
                    <a:pt x="88"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90" y="199"/>
                    <a:pt x="90" y="199"/>
                    <a:pt x="90" y="199"/>
                  </a:cubicBezTo>
                  <a:cubicBezTo>
                    <a:pt x="90" y="199"/>
                    <a:pt x="90" y="199"/>
                    <a:pt x="90" y="199"/>
                  </a:cubicBezTo>
                  <a:cubicBezTo>
                    <a:pt x="90" y="199"/>
                    <a:pt x="90" y="199"/>
                    <a:pt x="90" y="199"/>
                  </a:cubicBezTo>
                  <a:cubicBezTo>
                    <a:pt x="90" y="199"/>
                    <a:pt x="91" y="199"/>
                    <a:pt x="91" y="199"/>
                  </a:cubicBezTo>
                  <a:cubicBezTo>
                    <a:pt x="91" y="199"/>
                    <a:pt x="91" y="199"/>
                    <a:pt x="91" y="199"/>
                  </a:cubicBezTo>
                  <a:cubicBezTo>
                    <a:pt x="91" y="199"/>
                    <a:pt x="91" y="200"/>
                    <a:pt x="91" y="200"/>
                  </a:cubicBezTo>
                  <a:cubicBezTo>
                    <a:pt x="91" y="200"/>
                    <a:pt x="91" y="199"/>
                    <a:pt x="91" y="199"/>
                  </a:cubicBezTo>
                  <a:cubicBezTo>
                    <a:pt x="91" y="200"/>
                    <a:pt x="92" y="200"/>
                    <a:pt x="92" y="200"/>
                  </a:cubicBezTo>
                  <a:cubicBezTo>
                    <a:pt x="92" y="200"/>
                    <a:pt x="92" y="200"/>
                    <a:pt x="92" y="200"/>
                  </a:cubicBezTo>
                  <a:cubicBezTo>
                    <a:pt x="92" y="200"/>
                    <a:pt x="92" y="200"/>
                    <a:pt x="92" y="200"/>
                  </a:cubicBezTo>
                  <a:cubicBezTo>
                    <a:pt x="92" y="200"/>
                    <a:pt x="92" y="200"/>
                    <a:pt x="92" y="200"/>
                  </a:cubicBezTo>
                  <a:cubicBezTo>
                    <a:pt x="93" y="200"/>
                    <a:pt x="93" y="200"/>
                    <a:pt x="93" y="200"/>
                  </a:cubicBezTo>
                  <a:cubicBezTo>
                    <a:pt x="93" y="200"/>
                    <a:pt x="93" y="200"/>
                    <a:pt x="93" y="200"/>
                  </a:cubicBezTo>
                  <a:cubicBezTo>
                    <a:pt x="93" y="200"/>
                    <a:pt x="93" y="200"/>
                    <a:pt x="93" y="200"/>
                  </a:cubicBezTo>
                  <a:cubicBezTo>
                    <a:pt x="94" y="200"/>
                    <a:pt x="94" y="200"/>
                    <a:pt x="94" y="200"/>
                  </a:cubicBezTo>
                  <a:cubicBezTo>
                    <a:pt x="94" y="200"/>
                    <a:pt x="94" y="200"/>
                    <a:pt x="94" y="200"/>
                  </a:cubicBezTo>
                  <a:cubicBezTo>
                    <a:pt x="94" y="200"/>
                    <a:pt x="94" y="200"/>
                    <a:pt x="94" y="200"/>
                  </a:cubicBezTo>
                  <a:cubicBezTo>
                    <a:pt x="94" y="200"/>
                    <a:pt x="94" y="200"/>
                    <a:pt x="94" y="200"/>
                  </a:cubicBezTo>
                  <a:cubicBezTo>
                    <a:pt x="94" y="200"/>
                    <a:pt x="94" y="200"/>
                    <a:pt x="94" y="200"/>
                  </a:cubicBezTo>
                  <a:cubicBezTo>
                    <a:pt x="94" y="200"/>
                    <a:pt x="95" y="201"/>
                    <a:pt x="95" y="201"/>
                  </a:cubicBezTo>
                  <a:cubicBezTo>
                    <a:pt x="95" y="201"/>
                    <a:pt x="95" y="201"/>
                    <a:pt x="95" y="201"/>
                  </a:cubicBezTo>
                  <a:cubicBezTo>
                    <a:pt x="95" y="201"/>
                    <a:pt x="95" y="201"/>
                    <a:pt x="95" y="201"/>
                  </a:cubicBezTo>
                  <a:cubicBezTo>
                    <a:pt x="95" y="201"/>
                    <a:pt x="95" y="201"/>
                    <a:pt x="95" y="201"/>
                  </a:cubicBezTo>
                  <a:cubicBezTo>
                    <a:pt x="95" y="201"/>
                    <a:pt x="96" y="201"/>
                    <a:pt x="96" y="201"/>
                  </a:cubicBezTo>
                  <a:cubicBezTo>
                    <a:pt x="96" y="201"/>
                    <a:pt x="96" y="201"/>
                    <a:pt x="96" y="201"/>
                  </a:cubicBezTo>
                  <a:cubicBezTo>
                    <a:pt x="96" y="201"/>
                    <a:pt x="96" y="201"/>
                    <a:pt x="96" y="201"/>
                  </a:cubicBezTo>
                  <a:cubicBezTo>
                    <a:pt x="96" y="201"/>
                    <a:pt x="96" y="201"/>
                    <a:pt x="96" y="201"/>
                  </a:cubicBezTo>
                  <a:cubicBezTo>
                    <a:pt x="96" y="201"/>
                    <a:pt x="97" y="201"/>
                    <a:pt x="97" y="201"/>
                  </a:cubicBezTo>
                  <a:cubicBezTo>
                    <a:pt x="97" y="201"/>
                    <a:pt x="97" y="201"/>
                    <a:pt x="97" y="201"/>
                  </a:cubicBezTo>
                  <a:cubicBezTo>
                    <a:pt x="97" y="201"/>
                    <a:pt x="97" y="201"/>
                    <a:pt x="97" y="201"/>
                  </a:cubicBezTo>
                  <a:cubicBezTo>
                    <a:pt x="97" y="201"/>
                    <a:pt x="97" y="201"/>
                    <a:pt x="97" y="201"/>
                  </a:cubicBezTo>
                  <a:cubicBezTo>
                    <a:pt x="97" y="201"/>
                    <a:pt x="97" y="201"/>
                    <a:pt x="97" y="201"/>
                  </a:cubicBezTo>
                  <a:cubicBezTo>
                    <a:pt x="97" y="201"/>
                    <a:pt x="98" y="201"/>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9" y="199"/>
                    <a:pt x="99" y="199"/>
                  </a:cubicBezTo>
                  <a:cubicBezTo>
                    <a:pt x="99" y="199"/>
                    <a:pt x="99" y="199"/>
                    <a:pt x="99" y="199"/>
                  </a:cubicBezTo>
                  <a:cubicBezTo>
                    <a:pt x="99" y="199"/>
                    <a:pt x="99" y="199"/>
                    <a:pt x="99" y="199"/>
                  </a:cubicBezTo>
                  <a:cubicBezTo>
                    <a:pt x="99" y="199"/>
                    <a:pt x="100" y="199"/>
                    <a:pt x="100" y="199"/>
                  </a:cubicBezTo>
                  <a:cubicBezTo>
                    <a:pt x="100" y="199"/>
                    <a:pt x="100" y="199"/>
                    <a:pt x="100" y="199"/>
                  </a:cubicBezTo>
                  <a:cubicBezTo>
                    <a:pt x="100" y="199"/>
                    <a:pt x="100" y="199"/>
                    <a:pt x="100" y="199"/>
                  </a:cubicBezTo>
                  <a:cubicBezTo>
                    <a:pt x="100" y="199"/>
                    <a:pt x="100" y="199"/>
                    <a:pt x="100" y="199"/>
                  </a:cubicBezTo>
                  <a:cubicBezTo>
                    <a:pt x="100" y="199"/>
                    <a:pt x="100" y="199"/>
                    <a:pt x="100" y="199"/>
                  </a:cubicBezTo>
                  <a:cubicBezTo>
                    <a:pt x="100" y="199"/>
                    <a:pt x="100" y="199"/>
                    <a:pt x="100" y="199"/>
                  </a:cubicBezTo>
                  <a:cubicBezTo>
                    <a:pt x="101" y="199"/>
                    <a:pt x="101" y="199"/>
                    <a:pt x="101" y="199"/>
                  </a:cubicBezTo>
                  <a:cubicBezTo>
                    <a:pt x="101" y="199"/>
                    <a:pt x="101" y="199"/>
                    <a:pt x="101" y="199"/>
                  </a:cubicBezTo>
                  <a:cubicBezTo>
                    <a:pt x="101" y="199"/>
                    <a:pt x="101" y="199"/>
                    <a:pt x="101" y="199"/>
                  </a:cubicBezTo>
                  <a:cubicBezTo>
                    <a:pt x="101" y="198"/>
                    <a:pt x="101" y="198"/>
                    <a:pt x="101" y="198"/>
                  </a:cubicBezTo>
                  <a:cubicBezTo>
                    <a:pt x="101" y="198"/>
                    <a:pt x="101" y="198"/>
                    <a:pt x="101" y="198"/>
                  </a:cubicBezTo>
                  <a:cubicBezTo>
                    <a:pt x="102" y="198"/>
                    <a:pt x="102" y="198"/>
                    <a:pt x="102" y="198"/>
                  </a:cubicBezTo>
                  <a:cubicBezTo>
                    <a:pt x="102" y="198"/>
                    <a:pt x="102" y="198"/>
                    <a:pt x="102" y="198"/>
                  </a:cubicBezTo>
                  <a:cubicBezTo>
                    <a:pt x="102" y="198"/>
                    <a:pt x="102" y="198"/>
                    <a:pt x="102" y="198"/>
                  </a:cubicBezTo>
                  <a:cubicBezTo>
                    <a:pt x="103" y="198"/>
                    <a:pt x="103" y="198"/>
                    <a:pt x="103" y="198"/>
                  </a:cubicBezTo>
                  <a:cubicBezTo>
                    <a:pt x="103" y="198"/>
                    <a:pt x="103" y="198"/>
                    <a:pt x="103" y="198"/>
                  </a:cubicBezTo>
                  <a:cubicBezTo>
                    <a:pt x="103" y="198"/>
                    <a:pt x="103" y="198"/>
                    <a:pt x="103" y="198"/>
                  </a:cubicBezTo>
                  <a:cubicBezTo>
                    <a:pt x="103" y="198"/>
                    <a:pt x="103" y="198"/>
                    <a:pt x="103" y="198"/>
                  </a:cubicBezTo>
                  <a:cubicBezTo>
                    <a:pt x="103" y="198"/>
                    <a:pt x="103" y="198"/>
                    <a:pt x="103" y="198"/>
                  </a:cubicBezTo>
                  <a:cubicBezTo>
                    <a:pt x="104" y="198"/>
                    <a:pt x="104" y="198"/>
                    <a:pt x="104" y="198"/>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5" y="197"/>
                    <a:pt x="105" y="197"/>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6" y="196"/>
                    <a:pt x="106" y="196"/>
                  </a:cubicBezTo>
                  <a:cubicBezTo>
                    <a:pt x="106" y="196"/>
                    <a:pt x="106" y="196"/>
                    <a:pt x="106" y="196"/>
                  </a:cubicBezTo>
                  <a:cubicBezTo>
                    <a:pt x="106" y="196"/>
                    <a:pt x="106" y="196"/>
                    <a:pt x="106" y="196"/>
                  </a:cubicBezTo>
                  <a:cubicBezTo>
                    <a:pt x="106" y="196"/>
                    <a:pt x="107" y="196"/>
                    <a:pt x="107" y="196"/>
                  </a:cubicBezTo>
                  <a:cubicBezTo>
                    <a:pt x="107" y="196"/>
                    <a:pt x="107" y="196"/>
                    <a:pt x="107" y="196"/>
                  </a:cubicBezTo>
                  <a:cubicBezTo>
                    <a:pt x="107" y="196"/>
                    <a:pt x="107" y="196"/>
                    <a:pt x="107" y="196"/>
                  </a:cubicBezTo>
                  <a:cubicBezTo>
                    <a:pt x="107" y="196"/>
                    <a:pt x="107" y="196"/>
                    <a:pt x="107" y="196"/>
                  </a:cubicBezTo>
                  <a:cubicBezTo>
                    <a:pt x="107" y="196"/>
                    <a:pt x="107" y="196"/>
                    <a:pt x="108" y="196"/>
                  </a:cubicBezTo>
                  <a:cubicBezTo>
                    <a:pt x="108" y="196"/>
                    <a:pt x="108" y="196"/>
                    <a:pt x="108" y="196"/>
                  </a:cubicBezTo>
                  <a:cubicBezTo>
                    <a:pt x="108" y="196"/>
                    <a:pt x="108" y="196"/>
                    <a:pt x="108" y="196"/>
                  </a:cubicBezTo>
                  <a:cubicBezTo>
                    <a:pt x="109" y="196"/>
                    <a:pt x="109" y="196"/>
                    <a:pt x="109" y="196"/>
                  </a:cubicBezTo>
                  <a:cubicBezTo>
                    <a:pt x="109" y="196"/>
                    <a:pt x="108" y="196"/>
                    <a:pt x="108" y="196"/>
                  </a:cubicBezTo>
                  <a:cubicBezTo>
                    <a:pt x="108" y="195"/>
                    <a:pt x="108" y="195"/>
                    <a:pt x="108" y="195"/>
                  </a:cubicBezTo>
                  <a:cubicBezTo>
                    <a:pt x="108" y="195"/>
                    <a:pt x="108" y="195"/>
                    <a:pt x="108" y="195"/>
                  </a:cubicBezTo>
                  <a:cubicBezTo>
                    <a:pt x="108" y="195"/>
                    <a:pt x="108" y="195"/>
                    <a:pt x="108" y="195"/>
                  </a:cubicBezTo>
                  <a:cubicBezTo>
                    <a:pt x="108" y="195"/>
                    <a:pt x="108" y="195"/>
                    <a:pt x="108" y="194"/>
                  </a:cubicBezTo>
                  <a:cubicBezTo>
                    <a:pt x="108" y="194"/>
                    <a:pt x="108" y="194"/>
                    <a:pt x="108" y="194"/>
                  </a:cubicBezTo>
                  <a:cubicBezTo>
                    <a:pt x="108" y="194"/>
                    <a:pt x="109" y="194"/>
                    <a:pt x="109" y="194"/>
                  </a:cubicBezTo>
                  <a:cubicBezTo>
                    <a:pt x="109" y="194"/>
                    <a:pt x="109" y="194"/>
                    <a:pt x="109" y="194"/>
                  </a:cubicBezTo>
                  <a:cubicBezTo>
                    <a:pt x="109" y="194"/>
                    <a:pt x="109" y="193"/>
                    <a:pt x="109" y="193"/>
                  </a:cubicBezTo>
                  <a:cubicBezTo>
                    <a:pt x="109" y="193"/>
                    <a:pt x="109" y="193"/>
                    <a:pt x="109" y="193"/>
                  </a:cubicBezTo>
                  <a:cubicBezTo>
                    <a:pt x="109" y="193"/>
                    <a:pt x="109" y="193"/>
                    <a:pt x="109" y="193"/>
                  </a:cubicBezTo>
                  <a:cubicBezTo>
                    <a:pt x="109" y="193"/>
                    <a:pt x="109" y="193"/>
                    <a:pt x="110" y="193"/>
                  </a:cubicBezTo>
                  <a:cubicBezTo>
                    <a:pt x="110" y="193"/>
                    <a:pt x="110" y="193"/>
                    <a:pt x="110" y="192"/>
                  </a:cubicBezTo>
                  <a:cubicBezTo>
                    <a:pt x="110" y="192"/>
                    <a:pt x="110" y="192"/>
                    <a:pt x="110" y="192"/>
                  </a:cubicBezTo>
                  <a:cubicBezTo>
                    <a:pt x="110" y="192"/>
                    <a:pt x="111" y="192"/>
                    <a:pt x="111" y="192"/>
                  </a:cubicBezTo>
                  <a:cubicBezTo>
                    <a:pt x="111" y="192"/>
                    <a:pt x="111" y="192"/>
                    <a:pt x="111" y="192"/>
                  </a:cubicBezTo>
                  <a:cubicBezTo>
                    <a:pt x="111" y="192"/>
                    <a:pt x="111" y="192"/>
                    <a:pt x="111" y="192"/>
                  </a:cubicBezTo>
                  <a:cubicBezTo>
                    <a:pt x="111" y="192"/>
                    <a:pt x="112" y="192"/>
                    <a:pt x="112" y="192"/>
                  </a:cubicBezTo>
                  <a:cubicBezTo>
                    <a:pt x="112" y="192"/>
                    <a:pt x="112" y="192"/>
                    <a:pt x="112" y="192"/>
                  </a:cubicBezTo>
                  <a:cubicBezTo>
                    <a:pt x="112" y="192"/>
                    <a:pt x="112" y="192"/>
                    <a:pt x="112" y="192"/>
                  </a:cubicBezTo>
                  <a:cubicBezTo>
                    <a:pt x="112" y="192"/>
                    <a:pt x="112" y="192"/>
                    <a:pt x="112" y="192"/>
                  </a:cubicBezTo>
                  <a:cubicBezTo>
                    <a:pt x="112" y="192"/>
                    <a:pt x="112" y="192"/>
                    <a:pt x="112" y="192"/>
                  </a:cubicBezTo>
                  <a:cubicBezTo>
                    <a:pt x="112" y="192"/>
                    <a:pt x="112" y="191"/>
                    <a:pt x="112" y="191"/>
                  </a:cubicBezTo>
                  <a:cubicBezTo>
                    <a:pt x="112" y="191"/>
                    <a:pt x="112"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0"/>
                    <a:pt x="115" y="190"/>
                  </a:cubicBezTo>
                  <a:cubicBezTo>
                    <a:pt x="115" y="190"/>
                    <a:pt x="115" y="190"/>
                    <a:pt x="115" y="190"/>
                  </a:cubicBezTo>
                  <a:cubicBezTo>
                    <a:pt x="115" y="190"/>
                    <a:pt x="115" y="190"/>
                    <a:pt x="115" y="190"/>
                  </a:cubicBezTo>
                  <a:cubicBezTo>
                    <a:pt x="115" y="190"/>
                    <a:pt x="115" y="190"/>
                    <a:pt x="115" y="189"/>
                  </a:cubicBezTo>
                  <a:cubicBezTo>
                    <a:pt x="115" y="189"/>
                    <a:pt x="115" y="189"/>
                    <a:pt x="115" y="189"/>
                  </a:cubicBezTo>
                  <a:cubicBezTo>
                    <a:pt x="115" y="189"/>
                    <a:pt x="115" y="189"/>
                    <a:pt x="115" y="189"/>
                  </a:cubicBezTo>
                  <a:cubicBezTo>
                    <a:pt x="115" y="189"/>
                    <a:pt x="115" y="188"/>
                    <a:pt x="115" y="188"/>
                  </a:cubicBezTo>
                  <a:cubicBezTo>
                    <a:pt x="115" y="188"/>
                    <a:pt x="115" y="187"/>
                    <a:pt x="115" y="187"/>
                  </a:cubicBezTo>
                  <a:cubicBezTo>
                    <a:pt x="115" y="187"/>
                    <a:pt x="115" y="187"/>
                    <a:pt x="115" y="187"/>
                  </a:cubicBezTo>
                  <a:cubicBezTo>
                    <a:pt x="114" y="187"/>
                    <a:pt x="114" y="187"/>
                    <a:pt x="114" y="187"/>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5" y="186"/>
                    <a:pt x="115" y="186"/>
                    <a:pt x="115" y="186"/>
                  </a:cubicBezTo>
                  <a:cubicBezTo>
                    <a:pt x="115" y="186"/>
                    <a:pt x="115" y="186"/>
                    <a:pt x="115" y="186"/>
                  </a:cubicBezTo>
                  <a:cubicBezTo>
                    <a:pt x="115" y="186"/>
                    <a:pt x="115" y="186"/>
                    <a:pt x="115" y="186"/>
                  </a:cubicBezTo>
                  <a:cubicBezTo>
                    <a:pt x="115" y="186"/>
                    <a:pt x="115" y="186"/>
                    <a:pt x="115" y="186"/>
                  </a:cubicBezTo>
                  <a:cubicBezTo>
                    <a:pt x="115" y="185"/>
                    <a:pt x="115" y="185"/>
                    <a:pt x="115" y="185"/>
                  </a:cubicBezTo>
                  <a:cubicBezTo>
                    <a:pt x="115" y="185"/>
                    <a:pt x="115" y="185"/>
                    <a:pt x="115" y="185"/>
                  </a:cubicBezTo>
                  <a:cubicBezTo>
                    <a:pt x="115" y="185"/>
                    <a:pt x="115" y="185"/>
                    <a:pt x="115" y="185"/>
                  </a:cubicBezTo>
                  <a:cubicBezTo>
                    <a:pt x="115" y="185"/>
                    <a:pt x="115" y="185"/>
                    <a:pt x="115" y="185"/>
                  </a:cubicBezTo>
                  <a:cubicBezTo>
                    <a:pt x="115" y="185"/>
                    <a:pt x="116" y="185"/>
                    <a:pt x="116" y="185"/>
                  </a:cubicBezTo>
                  <a:cubicBezTo>
                    <a:pt x="116" y="185"/>
                    <a:pt x="115" y="185"/>
                    <a:pt x="115" y="185"/>
                  </a:cubicBezTo>
                  <a:cubicBezTo>
                    <a:pt x="115" y="185"/>
                    <a:pt x="116" y="184"/>
                    <a:pt x="116" y="184"/>
                  </a:cubicBezTo>
                  <a:cubicBezTo>
                    <a:pt x="116" y="184"/>
                    <a:pt x="116" y="184"/>
                    <a:pt x="116" y="184"/>
                  </a:cubicBezTo>
                  <a:cubicBezTo>
                    <a:pt x="116"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4" y="184"/>
                  </a:cubicBezTo>
                  <a:cubicBezTo>
                    <a:pt x="114" y="184"/>
                    <a:pt x="114" y="184"/>
                    <a:pt x="114" y="184"/>
                  </a:cubicBezTo>
                  <a:cubicBezTo>
                    <a:pt x="114" y="184"/>
                    <a:pt x="114" y="184"/>
                    <a:pt x="114" y="184"/>
                  </a:cubicBezTo>
                  <a:cubicBezTo>
                    <a:pt x="114" y="184"/>
                    <a:pt x="114" y="184"/>
                    <a:pt x="114" y="184"/>
                  </a:cubicBezTo>
                  <a:cubicBezTo>
                    <a:pt x="114" y="184"/>
                    <a:pt x="114" y="184"/>
                    <a:pt x="114" y="184"/>
                  </a:cubicBezTo>
                  <a:cubicBezTo>
                    <a:pt x="114" y="184"/>
                    <a:pt x="114" y="184"/>
                    <a:pt x="114" y="184"/>
                  </a:cubicBezTo>
                  <a:cubicBezTo>
                    <a:pt x="114" y="184"/>
                    <a:pt x="113" y="184"/>
                    <a:pt x="113" y="184"/>
                  </a:cubicBezTo>
                  <a:cubicBezTo>
                    <a:pt x="113" y="184"/>
                    <a:pt x="113" y="184"/>
                    <a:pt x="113" y="184"/>
                  </a:cubicBezTo>
                  <a:cubicBezTo>
                    <a:pt x="113" y="184"/>
                    <a:pt x="113" y="184"/>
                    <a:pt x="113" y="184"/>
                  </a:cubicBezTo>
                  <a:cubicBezTo>
                    <a:pt x="113" y="184"/>
                    <a:pt x="113" y="184"/>
                    <a:pt x="113" y="184"/>
                  </a:cubicBezTo>
                  <a:cubicBezTo>
                    <a:pt x="113" y="184"/>
                    <a:pt x="113" y="184"/>
                    <a:pt x="113" y="184"/>
                  </a:cubicBezTo>
                  <a:cubicBezTo>
                    <a:pt x="112" y="184"/>
                    <a:pt x="112" y="184"/>
                    <a:pt x="112" y="184"/>
                  </a:cubicBezTo>
                  <a:cubicBezTo>
                    <a:pt x="112" y="184"/>
                    <a:pt x="112" y="184"/>
                    <a:pt x="112" y="184"/>
                  </a:cubicBezTo>
                  <a:cubicBezTo>
                    <a:pt x="112" y="184"/>
                    <a:pt x="112" y="184"/>
                    <a:pt x="112" y="184"/>
                  </a:cubicBezTo>
                  <a:cubicBezTo>
                    <a:pt x="112" y="184"/>
                    <a:pt x="111" y="185"/>
                    <a:pt x="111" y="185"/>
                  </a:cubicBezTo>
                  <a:cubicBezTo>
                    <a:pt x="111" y="185"/>
                    <a:pt x="111" y="185"/>
                    <a:pt x="111" y="185"/>
                  </a:cubicBezTo>
                  <a:cubicBezTo>
                    <a:pt x="110" y="185"/>
                    <a:pt x="110" y="185"/>
                    <a:pt x="110" y="185"/>
                  </a:cubicBezTo>
                  <a:cubicBezTo>
                    <a:pt x="110" y="185"/>
                    <a:pt x="110" y="185"/>
                    <a:pt x="110" y="185"/>
                  </a:cubicBezTo>
                  <a:cubicBezTo>
                    <a:pt x="110" y="185"/>
                    <a:pt x="110" y="185"/>
                    <a:pt x="110" y="185"/>
                  </a:cubicBezTo>
                  <a:cubicBezTo>
                    <a:pt x="110" y="185"/>
                    <a:pt x="110" y="185"/>
                    <a:pt x="110" y="185"/>
                  </a:cubicBezTo>
                  <a:cubicBezTo>
                    <a:pt x="109" y="185"/>
                    <a:pt x="109" y="185"/>
                    <a:pt x="109" y="185"/>
                  </a:cubicBezTo>
                  <a:cubicBezTo>
                    <a:pt x="109" y="185"/>
                    <a:pt x="109" y="185"/>
                    <a:pt x="109" y="185"/>
                  </a:cubicBezTo>
                  <a:cubicBezTo>
                    <a:pt x="109" y="185"/>
                    <a:pt x="109" y="185"/>
                    <a:pt x="109" y="185"/>
                  </a:cubicBezTo>
                  <a:cubicBezTo>
                    <a:pt x="109" y="185"/>
                    <a:pt x="109" y="185"/>
                    <a:pt x="109" y="185"/>
                  </a:cubicBezTo>
                  <a:cubicBezTo>
                    <a:pt x="108" y="185"/>
                    <a:pt x="108" y="185"/>
                    <a:pt x="108" y="185"/>
                  </a:cubicBezTo>
                  <a:cubicBezTo>
                    <a:pt x="108" y="185"/>
                    <a:pt x="108" y="185"/>
                    <a:pt x="108" y="185"/>
                  </a:cubicBezTo>
                  <a:cubicBezTo>
                    <a:pt x="108" y="185"/>
                    <a:pt x="108" y="185"/>
                    <a:pt x="108" y="185"/>
                  </a:cubicBezTo>
                  <a:cubicBezTo>
                    <a:pt x="107" y="185"/>
                    <a:pt x="107" y="185"/>
                    <a:pt x="107" y="185"/>
                  </a:cubicBezTo>
                  <a:cubicBezTo>
                    <a:pt x="107" y="185"/>
                    <a:pt x="107" y="185"/>
                    <a:pt x="107" y="185"/>
                  </a:cubicBezTo>
                  <a:cubicBezTo>
                    <a:pt x="107" y="185"/>
                    <a:pt x="107" y="185"/>
                    <a:pt x="107" y="185"/>
                  </a:cubicBezTo>
                  <a:cubicBezTo>
                    <a:pt x="107" y="185"/>
                    <a:pt x="107" y="185"/>
                    <a:pt x="107" y="185"/>
                  </a:cubicBezTo>
                  <a:cubicBezTo>
                    <a:pt x="107" y="185"/>
                    <a:pt x="107" y="185"/>
                    <a:pt x="107" y="185"/>
                  </a:cubicBezTo>
                  <a:cubicBezTo>
                    <a:pt x="107" y="186"/>
                    <a:pt x="107" y="186"/>
                    <a:pt x="107" y="186"/>
                  </a:cubicBezTo>
                  <a:cubicBezTo>
                    <a:pt x="107" y="186"/>
                    <a:pt x="107" y="186"/>
                    <a:pt x="107" y="186"/>
                  </a:cubicBezTo>
                  <a:cubicBezTo>
                    <a:pt x="107" y="185"/>
                    <a:pt x="107" y="185"/>
                    <a:pt x="107" y="185"/>
                  </a:cubicBezTo>
                  <a:cubicBezTo>
                    <a:pt x="107" y="185"/>
                    <a:pt x="107" y="185"/>
                    <a:pt x="107"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3"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5"/>
                    <a:pt x="104" y="185"/>
                  </a:cubicBezTo>
                  <a:cubicBezTo>
                    <a:pt x="104" y="185"/>
                    <a:pt x="104" y="185"/>
                    <a:pt x="104" y="185"/>
                  </a:cubicBezTo>
                  <a:cubicBezTo>
                    <a:pt x="104" y="185"/>
                    <a:pt x="104" y="185"/>
                    <a:pt x="104" y="185"/>
                  </a:cubicBezTo>
                  <a:cubicBezTo>
                    <a:pt x="104" y="185"/>
                    <a:pt x="104" y="184"/>
                    <a:pt x="104" y="184"/>
                  </a:cubicBezTo>
                  <a:cubicBezTo>
                    <a:pt x="104" y="184"/>
                    <a:pt x="104" y="184"/>
                    <a:pt x="104" y="184"/>
                  </a:cubicBezTo>
                  <a:cubicBezTo>
                    <a:pt x="103" y="184"/>
                    <a:pt x="103" y="184"/>
                    <a:pt x="103" y="185"/>
                  </a:cubicBezTo>
                  <a:cubicBezTo>
                    <a:pt x="103" y="185"/>
                    <a:pt x="103" y="185"/>
                    <a:pt x="103" y="185"/>
                  </a:cubicBezTo>
                  <a:cubicBezTo>
                    <a:pt x="103" y="185"/>
                    <a:pt x="103" y="185"/>
                    <a:pt x="103" y="185"/>
                  </a:cubicBezTo>
                  <a:cubicBezTo>
                    <a:pt x="103" y="185"/>
                    <a:pt x="103" y="185"/>
                    <a:pt x="103" y="185"/>
                  </a:cubicBezTo>
                  <a:cubicBezTo>
                    <a:pt x="103" y="185"/>
                    <a:pt x="103" y="185"/>
                    <a:pt x="103" y="185"/>
                  </a:cubicBezTo>
                  <a:cubicBezTo>
                    <a:pt x="103" y="185"/>
                    <a:pt x="103" y="185"/>
                    <a:pt x="103" y="185"/>
                  </a:cubicBezTo>
                  <a:cubicBezTo>
                    <a:pt x="103" y="184"/>
                    <a:pt x="103" y="184"/>
                    <a:pt x="103" y="184"/>
                  </a:cubicBezTo>
                  <a:cubicBezTo>
                    <a:pt x="103" y="184"/>
                    <a:pt x="103" y="184"/>
                    <a:pt x="103" y="184"/>
                  </a:cubicBezTo>
                  <a:cubicBezTo>
                    <a:pt x="103" y="184"/>
                    <a:pt x="103" y="184"/>
                    <a:pt x="103" y="184"/>
                  </a:cubicBezTo>
                  <a:cubicBezTo>
                    <a:pt x="103" y="184"/>
                    <a:pt x="103" y="185"/>
                    <a:pt x="103" y="185"/>
                  </a:cubicBezTo>
                  <a:cubicBezTo>
                    <a:pt x="103" y="185"/>
                    <a:pt x="103" y="185"/>
                    <a:pt x="103" y="185"/>
                  </a:cubicBezTo>
                  <a:cubicBezTo>
                    <a:pt x="103" y="185"/>
                    <a:pt x="102" y="185"/>
                    <a:pt x="102" y="185"/>
                  </a:cubicBezTo>
                  <a:cubicBezTo>
                    <a:pt x="103" y="185"/>
                    <a:pt x="102" y="185"/>
                    <a:pt x="102" y="185"/>
                  </a:cubicBezTo>
                  <a:cubicBezTo>
                    <a:pt x="102" y="185"/>
                    <a:pt x="102" y="185"/>
                    <a:pt x="102" y="185"/>
                  </a:cubicBezTo>
                  <a:cubicBezTo>
                    <a:pt x="102" y="185"/>
                    <a:pt x="102" y="185"/>
                    <a:pt x="102" y="185"/>
                  </a:cubicBezTo>
                  <a:cubicBezTo>
                    <a:pt x="102" y="185"/>
                    <a:pt x="103" y="185"/>
                    <a:pt x="103" y="185"/>
                  </a:cubicBezTo>
                  <a:cubicBezTo>
                    <a:pt x="103" y="184"/>
                    <a:pt x="103" y="184"/>
                    <a:pt x="103" y="184"/>
                  </a:cubicBezTo>
                  <a:cubicBezTo>
                    <a:pt x="102" y="185"/>
                    <a:pt x="102" y="185"/>
                    <a:pt x="102" y="185"/>
                  </a:cubicBezTo>
                  <a:cubicBezTo>
                    <a:pt x="102" y="185"/>
                    <a:pt x="102" y="184"/>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4"/>
                    <a:pt x="102" y="184"/>
                    <a:pt x="102" y="184"/>
                  </a:cubicBezTo>
                  <a:cubicBezTo>
                    <a:pt x="102" y="184"/>
                    <a:pt x="102" y="184"/>
                    <a:pt x="102" y="184"/>
                  </a:cubicBezTo>
                  <a:cubicBezTo>
                    <a:pt x="102" y="185"/>
                    <a:pt x="102" y="185"/>
                    <a:pt x="102" y="185"/>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5"/>
                    <a:pt x="101" y="185"/>
                  </a:cubicBezTo>
                  <a:cubicBezTo>
                    <a:pt x="101" y="185"/>
                    <a:pt x="101" y="185"/>
                    <a:pt x="101" y="185"/>
                  </a:cubicBezTo>
                  <a:cubicBezTo>
                    <a:pt x="101" y="185"/>
                    <a:pt x="101" y="185"/>
                    <a:pt x="101" y="185"/>
                  </a:cubicBezTo>
                  <a:cubicBezTo>
                    <a:pt x="101" y="185"/>
                    <a:pt x="101" y="184"/>
                    <a:pt x="101" y="184"/>
                  </a:cubicBezTo>
                  <a:cubicBezTo>
                    <a:pt x="100" y="184"/>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4"/>
                  </a:cubicBezTo>
                  <a:cubicBezTo>
                    <a:pt x="100" y="184"/>
                    <a:pt x="101" y="184"/>
                    <a:pt x="101" y="184"/>
                  </a:cubicBezTo>
                  <a:cubicBezTo>
                    <a:pt x="101" y="184"/>
                    <a:pt x="101" y="184"/>
                    <a:pt x="101" y="185"/>
                  </a:cubicBezTo>
                  <a:cubicBezTo>
                    <a:pt x="101" y="185"/>
                    <a:pt x="101" y="185"/>
                    <a:pt x="101" y="185"/>
                  </a:cubicBezTo>
                  <a:cubicBezTo>
                    <a:pt x="101" y="185"/>
                    <a:pt x="101" y="185"/>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3" y="184"/>
                    <a:pt x="103" y="184"/>
                    <a:pt x="103" y="184"/>
                  </a:cubicBezTo>
                  <a:cubicBezTo>
                    <a:pt x="103" y="184"/>
                    <a:pt x="103" y="184"/>
                    <a:pt x="103" y="184"/>
                  </a:cubicBezTo>
                  <a:cubicBezTo>
                    <a:pt x="103"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3"/>
                    <a:pt x="102" y="183"/>
                    <a:pt x="102" y="183"/>
                  </a:cubicBezTo>
                  <a:cubicBezTo>
                    <a:pt x="102" y="183"/>
                    <a:pt x="102" y="183"/>
                    <a:pt x="102" y="183"/>
                  </a:cubicBezTo>
                  <a:cubicBezTo>
                    <a:pt x="102" y="183"/>
                    <a:pt x="102" y="183"/>
                    <a:pt x="102" y="183"/>
                  </a:cubicBezTo>
                  <a:cubicBezTo>
                    <a:pt x="103" y="183"/>
                    <a:pt x="103" y="183"/>
                    <a:pt x="103" y="183"/>
                  </a:cubicBezTo>
                  <a:cubicBezTo>
                    <a:pt x="102" y="183"/>
                    <a:pt x="102" y="183"/>
                    <a:pt x="102" y="183"/>
                  </a:cubicBezTo>
                  <a:cubicBezTo>
                    <a:pt x="102" y="183"/>
                    <a:pt x="102" y="183"/>
                    <a:pt x="102"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4" y="183"/>
                    <a:pt x="104" y="183"/>
                    <a:pt x="104" y="183"/>
                  </a:cubicBezTo>
                  <a:cubicBezTo>
                    <a:pt x="104" y="183"/>
                    <a:pt x="104" y="183"/>
                    <a:pt x="104" y="183"/>
                  </a:cubicBezTo>
                  <a:cubicBezTo>
                    <a:pt x="104" y="183"/>
                    <a:pt x="104" y="183"/>
                    <a:pt x="104" y="183"/>
                  </a:cubicBezTo>
                  <a:cubicBezTo>
                    <a:pt x="104" y="183"/>
                    <a:pt x="104" y="183"/>
                    <a:pt x="104" y="183"/>
                  </a:cubicBezTo>
                  <a:cubicBezTo>
                    <a:pt x="104" y="183"/>
                    <a:pt x="104" y="183"/>
                    <a:pt x="104" y="183"/>
                  </a:cubicBezTo>
                  <a:cubicBezTo>
                    <a:pt x="104" y="183"/>
                    <a:pt x="104" y="182"/>
                    <a:pt x="104" y="182"/>
                  </a:cubicBezTo>
                  <a:cubicBezTo>
                    <a:pt x="104" y="182"/>
                    <a:pt x="104" y="182"/>
                    <a:pt x="104"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0" y="182"/>
                    <a:pt x="100" y="182"/>
                  </a:cubicBezTo>
                  <a:cubicBezTo>
                    <a:pt x="100" y="182"/>
                    <a:pt x="100" y="182"/>
                    <a:pt x="100" y="182"/>
                  </a:cubicBezTo>
                  <a:cubicBezTo>
                    <a:pt x="100" y="182"/>
                    <a:pt x="100" y="182"/>
                    <a:pt x="100" y="182"/>
                  </a:cubicBezTo>
                  <a:cubicBezTo>
                    <a:pt x="100" y="182"/>
                    <a:pt x="100" y="182"/>
                    <a:pt x="100" y="182"/>
                  </a:cubicBezTo>
                  <a:cubicBezTo>
                    <a:pt x="100" y="183"/>
                    <a:pt x="100" y="183"/>
                    <a:pt x="100" y="183"/>
                  </a:cubicBezTo>
                  <a:cubicBezTo>
                    <a:pt x="100" y="183"/>
                    <a:pt x="100" y="183"/>
                    <a:pt x="100" y="183"/>
                  </a:cubicBezTo>
                  <a:cubicBezTo>
                    <a:pt x="100" y="183"/>
                    <a:pt x="100" y="183"/>
                    <a:pt x="100" y="183"/>
                  </a:cubicBezTo>
                  <a:cubicBezTo>
                    <a:pt x="100" y="183"/>
                    <a:pt x="100" y="183"/>
                    <a:pt x="100" y="183"/>
                  </a:cubicBezTo>
                  <a:cubicBezTo>
                    <a:pt x="100" y="183"/>
                    <a:pt x="100" y="183"/>
                    <a:pt x="100" y="183"/>
                  </a:cubicBezTo>
                  <a:cubicBezTo>
                    <a:pt x="100" y="183"/>
                    <a:pt x="100"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6" y="183"/>
                    <a:pt x="96" y="183"/>
                    <a:pt x="96" y="183"/>
                  </a:cubicBezTo>
                  <a:cubicBezTo>
                    <a:pt x="96" y="183"/>
                    <a:pt x="96" y="183"/>
                    <a:pt x="96" y="183"/>
                  </a:cubicBezTo>
                  <a:cubicBezTo>
                    <a:pt x="96" y="183"/>
                    <a:pt x="96" y="183"/>
                    <a:pt x="96" y="183"/>
                  </a:cubicBezTo>
                  <a:cubicBezTo>
                    <a:pt x="96" y="183"/>
                    <a:pt x="96" y="183"/>
                    <a:pt x="96" y="183"/>
                  </a:cubicBezTo>
                  <a:cubicBezTo>
                    <a:pt x="96" y="182"/>
                    <a:pt x="96" y="182"/>
                    <a:pt x="96" y="182"/>
                  </a:cubicBezTo>
                  <a:cubicBezTo>
                    <a:pt x="96" y="182"/>
                    <a:pt x="96" y="182"/>
                    <a:pt x="96" y="182"/>
                  </a:cubicBezTo>
                  <a:cubicBezTo>
                    <a:pt x="96" y="182"/>
                    <a:pt x="96" y="182"/>
                    <a:pt x="96" y="182"/>
                  </a:cubicBezTo>
                  <a:cubicBezTo>
                    <a:pt x="96" y="182"/>
                    <a:pt x="96"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2" y="182"/>
                    <a:pt x="92" y="182"/>
                  </a:cubicBezTo>
                  <a:cubicBezTo>
                    <a:pt x="92"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1"/>
                    <a:pt x="94" y="181"/>
                  </a:cubicBezTo>
                  <a:cubicBezTo>
                    <a:pt x="95" y="181"/>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6" y="182"/>
                    <a:pt x="96" y="182"/>
                    <a:pt x="96" y="182"/>
                  </a:cubicBezTo>
                  <a:cubicBezTo>
                    <a:pt x="96" y="182"/>
                    <a:pt x="96" y="182"/>
                    <a:pt x="96" y="182"/>
                  </a:cubicBezTo>
                  <a:cubicBezTo>
                    <a:pt x="96" y="182"/>
                    <a:pt x="96" y="182"/>
                    <a:pt x="96" y="182"/>
                  </a:cubicBezTo>
                  <a:cubicBezTo>
                    <a:pt x="96" y="182"/>
                    <a:pt x="96" y="182"/>
                    <a:pt x="96" y="182"/>
                  </a:cubicBezTo>
                  <a:cubicBezTo>
                    <a:pt x="96" y="182"/>
                    <a:pt x="96" y="182"/>
                    <a:pt x="96" y="182"/>
                  </a:cubicBezTo>
                  <a:cubicBezTo>
                    <a:pt x="96" y="183"/>
                    <a:pt x="96" y="183"/>
                    <a:pt x="96"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2"/>
                    <a:pt x="97"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9"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9" y="183"/>
                    <a:pt x="99" y="182"/>
                    <a:pt x="99" y="182"/>
                  </a:cubicBezTo>
                  <a:cubicBezTo>
                    <a:pt x="99" y="182"/>
                    <a:pt x="99" y="182"/>
                    <a:pt x="99" y="182"/>
                  </a:cubicBezTo>
                  <a:cubicBezTo>
                    <a:pt x="99" y="182"/>
                    <a:pt x="99" y="182"/>
                    <a:pt x="99" y="182"/>
                  </a:cubicBezTo>
                  <a:cubicBezTo>
                    <a:pt x="99"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1" y="182"/>
                    <a:pt x="101" y="182"/>
                    <a:pt x="101" y="182"/>
                  </a:cubicBezTo>
                  <a:cubicBezTo>
                    <a:pt x="101" y="182"/>
                    <a:pt x="101" y="182"/>
                    <a:pt x="101" y="182"/>
                  </a:cubicBezTo>
                  <a:cubicBezTo>
                    <a:pt x="101" y="182"/>
                    <a:pt x="101" y="182"/>
                    <a:pt x="101" y="182"/>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0"/>
                    <a:pt x="101" y="181"/>
                  </a:cubicBezTo>
                  <a:cubicBezTo>
                    <a:pt x="101" y="181"/>
                    <a:pt x="101" y="181"/>
                    <a:pt x="101" y="181"/>
                  </a:cubicBezTo>
                  <a:cubicBezTo>
                    <a:pt x="101" y="181"/>
                    <a:pt x="102" y="181"/>
                    <a:pt x="102" y="181"/>
                  </a:cubicBezTo>
                  <a:cubicBezTo>
                    <a:pt x="102" y="181"/>
                    <a:pt x="102" y="181"/>
                    <a:pt x="102" y="181"/>
                  </a:cubicBezTo>
                  <a:cubicBezTo>
                    <a:pt x="102" y="181"/>
                    <a:pt x="102" y="181"/>
                    <a:pt x="102" y="181"/>
                  </a:cubicBezTo>
                  <a:cubicBezTo>
                    <a:pt x="102" y="181"/>
                    <a:pt x="102" y="181"/>
                    <a:pt x="102" y="181"/>
                  </a:cubicBezTo>
                  <a:cubicBezTo>
                    <a:pt x="102" y="181"/>
                    <a:pt x="102" y="181"/>
                    <a:pt x="102" y="181"/>
                  </a:cubicBezTo>
                  <a:cubicBezTo>
                    <a:pt x="103" y="181"/>
                    <a:pt x="103" y="181"/>
                    <a:pt x="103" y="181"/>
                  </a:cubicBezTo>
                  <a:cubicBezTo>
                    <a:pt x="103" y="181"/>
                    <a:pt x="103" y="181"/>
                    <a:pt x="103" y="181"/>
                  </a:cubicBezTo>
                  <a:cubicBezTo>
                    <a:pt x="103" y="181"/>
                    <a:pt x="102" y="181"/>
                    <a:pt x="102" y="181"/>
                  </a:cubicBezTo>
                  <a:cubicBezTo>
                    <a:pt x="103" y="181"/>
                    <a:pt x="103" y="181"/>
                    <a:pt x="103" y="181"/>
                  </a:cubicBezTo>
                  <a:cubicBezTo>
                    <a:pt x="103" y="181"/>
                    <a:pt x="103" y="181"/>
                    <a:pt x="103" y="181"/>
                  </a:cubicBezTo>
                  <a:cubicBezTo>
                    <a:pt x="103" y="181"/>
                    <a:pt x="103" y="181"/>
                    <a:pt x="103" y="181"/>
                  </a:cubicBezTo>
                  <a:cubicBezTo>
                    <a:pt x="103" y="181"/>
                    <a:pt x="103" y="181"/>
                    <a:pt x="103" y="181"/>
                  </a:cubicBezTo>
                  <a:cubicBezTo>
                    <a:pt x="103" y="181"/>
                    <a:pt x="103" y="181"/>
                    <a:pt x="103" y="181"/>
                  </a:cubicBezTo>
                  <a:cubicBezTo>
                    <a:pt x="103" y="181"/>
                    <a:pt x="104" y="181"/>
                    <a:pt x="104" y="181"/>
                  </a:cubicBezTo>
                  <a:cubicBezTo>
                    <a:pt x="104" y="181"/>
                    <a:pt x="104" y="181"/>
                    <a:pt x="104" y="181"/>
                  </a:cubicBezTo>
                  <a:cubicBezTo>
                    <a:pt x="104" y="181"/>
                    <a:pt x="104" y="181"/>
                    <a:pt x="104" y="181"/>
                  </a:cubicBezTo>
                  <a:cubicBezTo>
                    <a:pt x="104" y="181"/>
                    <a:pt x="104" y="181"/>
                    <a:pt x="104" y="181"/>
                  </a:cubicBezTo>
                  <a:cubicBezTo>
                    <a:pt x="104" y="181"/>
                    <a:pt x="104" y="181"/>
                    <a:pt x="105" y="181"/>
                  </a:cubicBezTo>
                  <a:cubicBezTo>
                    <a:pt x="105" y="181"/>
                    <a:pt x="105" y="181"/>
                    <a:pt x="105" y="181"/>
                  </a:cubicBezTo>
                  <a:cubicBezTo>
                    <a:pt x="105" y="181"/>
                    <a:pt x="105" y="181"/>
                    <a:pt x="105" y="181"/>
                  </a:cubicBezTo>
                  <a:cubicBezTo>
                    <a:pt x="105" y="181"/>
                    <a:pt x="105" y="181"/>
                    <a:pt x="105" y="181"/>
                  </a:cubicBezTo>
                  <a:cubicBezTo>
                    <a:pt x="105" y="181"/>
                    <a:pt x="105" y="181"/>
                    <a:pt x="105" y="180"/>
                  </a:cubicBezTo>
                  <a:cubicBezTo>
                    <a:pt x="106" y="180"/>
                    <a:pt x="106" y="180"/>
                    <a:pt x="106" y="180"/>
                  </a:cubicBezTo>
                  <a:cubicBezTo>
                    <a:pt x="106" y="180"/>
                    <a:pt x="106" y="180"/>
                    <a:pt x="106" y="180"/>
                  </a:cubicBezTo>
                  <a:cubicBezTo>
                    <a:pt x="106" y="180"/>
                    <a:pt x="106" y="180"/>
                    <a:pt x="106" y="180"/>
                  </a:cubicBezTo>
                  <a:cubicBezTo>
                    <a:pt x="106" y="180"/>
                    <a:pt x="105" y="180"/>
                    <a:pt x="105" y="180"/>
                  </a:cubicBezTo>
                  <a:cubicBezTo>
                    <a:pt x="105" y="180"/>
                    <a:pt x="105" y="180"/>
                    <a:pt x="105" y="180"/>
                  </a:cubicBezTo>
                  <a:cubicBezTo>
                    <a:pt x="105" y="180"/>
                    <a:pt x="105" y="180"/>
                    <a:pt x="105" y="180"/>
                  </a:cubicBezTo>
                  <a:cubicBezTo>
                    <a:pt x="105" y="180"/>
                    <a:pt x="105" y="180"/>
                    <a:pt x="105" y="180"/>
                  </a:cubicBezTo>
                  <a:cubicBezTo>
                    <a:pt x="105" y="180"/>
                    <a:pt x="105" y="180"/>
                    <a:pt x="105" y="180"/>
                  </a:cubicBezTo>
                  <a:cubicBezTo>
                    <a:pt x="105" y="180"/>
                    <a:pt x="105" y="180"/>
                    <a:pt x="105" y="180"/>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5" y="179"/>
                    <a:pt x="105" y="179"/>
                    <a:pt x="105" y="179"/>
                  </a:cubicBezTo>
                  <a:cubicBezTo>
                    <a:pt x="105" y="179"/>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4"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4" y="178"/>
                    <a:pt x="104" y="178"/>
                    <a:pt x="103" y="178"/>
                  </a:cubicBezTo>
                  <a:cubicBezTo>
                    <a:pt x="103" y="178"/>
                    <a:pt x="103" y="178"/>
                    <a:pt x="103" y="178"/>
                  </a:cubicBezTo>
                  <a:cubicBezTo>
                    <a:pt x="103" y="178"/>
                    <a:pt x="103" y="178"/>
                    <a:pt x="103" y="178"/>
                  </a:cubicBezTo>
                  <a:cubicBezTo>
                    <a:pt x="103" y="178"/>
                    <a:pt x="103" y="178"/>
                    <a:pt x="103" y="178"/>
                  </a:cubicBezTo>
                  <a:cubicBezTo>
                    <a:pt x="103" y="178"/>
                    <a:pt x="103" y="178"/>
                    <a:pt x="103" y="178"/>
                  </a:cubicBezTo>
                  <a:cubicBezTo>
                    <a:pt x="103" y="178"/>
                    <a:pt x="103" y="178"/>
                    <a:pt x="103"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5" y="178"/>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6" y="178"/>
                  </a:cubicBezTo>
                  <a:cubicBezTo>
                    <a:pt x="106" y="178"/>
                    <a:pt x="106" y="178"/>
                    <a:pt x="106" y="178"/>
                  </a:cubicBezTo>
                  <a:cubicBezTo>
                    <a:pt x="106" y="178"/>
                    <a:pt x="106" y="178"/>
                    <a:pt x="106" y="178"/>
                  </a:cubicBezTo>
                  <a:cubicBezTo>
                    <a:pt x="106" y="178"/>
                    <a:pt x="106" y="178"/>
                    <a:pt x="106" y="178"/>
                  </a:cubicBezTo>
                  <a:cubicBezTo>
                    <a:pt x="106" y="178"/>
                    <a:pt x="107" y="178"/>
                    <a:pt x="107" y="178"/>
                  </a:cubicBezTo>
                  <a:cubicBezTo>
                    <a:pt x="107" y="178"/>
                    <a:pt x="107" y="178"/>
                    <a:pt x="107" y="178"/>
                  </a:cubicBezTo>
                  <a:cubicBezTo>
                    <a:pt x="107" y="178"/>
                    <a:pt x="107" y="178"/>
                    <a:pt x="107" y="178"/>
                  </a:cubicBezTo>
                  <a:cubicBezTo>
                    <a:pt x="107" y="178"/>
                    <a:pt x="107" y="178"/>
                    <a:pt x="107" y="178"/>
                  </a:cubicBezTo>
                  <a:cubicBezTo>
                    <a:pt x="107" y="178"/>
                    <a:pt x="107" y="178"/>
                    <a:pt x="107" y="178"/>
                  </a:cubicBezTo>
                  <a:cubicBezTo>
                    <a:pt x="107" y="178"/>
                    <a:pt x="107" y="178"/>
                    <a:pt x="107" y="178"/>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6"/>
                    <a:pt x="107" y="176"/>
                  </a:cubicBezTo>
                  <a:cubicBezTo>
                    <a:pt x="107" y="176"/>
                    <a:pt x="107" y="176"/>
                    <a:pt x="107" y="176"/>
                  </a:cubicBezTo>
                  <a:cubicBezTo>
                    <a:pt x="107" y="176"/>
                    <a:pt x="107" y="176"/>
                    <a:pt x="107" y="176"/>
                  </a:cubicBezTo>
                  <a:cubicBezTo>
                    <a:pt x="107" y="176"/>
                    <a:pt x="107" y="176"/>
                    <a:pt x="107" y="176"/>
                  </a:cubicBezTo>
                  <a:cubicBezTo>
                    <a:pt x="107" y="176"/>
                    <a:pt x="107" y="176"/>
                    <a:pt x="107" y="176"/>
                  </a:cubicBezTo>
                  <a:cubicBezTo>
                    <a:pt x="107" y="176"/>
                    <a:pt x="107" y="176"/>
                    <a:pt x="107" y="176"/>
                  </a:cubicBezTo>
                  <a:cubicBezTo>
                    <a:pt x="107" y="175"/>
                    <a:pt x="107" y="175"/>
                    <a:pt x="107" y="175"/>
                  </a:cubicBezTo>
                  <a:cubicBezTo>
                    <a:pt x="107" y="175"/>
                    <a:pt x="107" y="175"/>
                    <a:pt x="107" y="175"/>
                  </a:cubicBezTo>
                  <a:cubicBezTo>
                    <a:pt x="107" y="175"/>
                    <a:pt x="107" y="175"/>
                    <a:pt x="107" y="175"/>
                  </a:cubicBezTo>
                  <a:cubicBezTo>
                    <a:pt x="107" y="175"/>
                    <a:pt x="107" y="175"/>
                    <a:pt x="107" y="175"/>
                  </a:cubicBezTo>
                  <a:cubicBezTo>
                    <a:pt x="107" y="175"/>
                    <a:pt x="107" y="175"/>
                    <a:pt x="107" y="175"/>
                  </a:cubicBezTo>
                  <a:cubicBezTo>
                    <a:pt x="107" y="175"/>
                    <a:pt x="106" y="175"/>
                    <a:pt x="106" y="175"/>
                  </a:cubicBezTo>
                  <a:cubicBezTo>
                    <a:pt x="106" y="175"/>
                    <a:pt x="106" y="176"/>
                    <a:pt x="106" y="176"/>
                  </a:cubicBezTo>
                  <a:cubicBezTo>
                    <a:pt x="106" y="176"/>
                    <a:pt x="106" y="176"/>
                    <a:pt x="106" y="176"/>
                  </a:cubicBezTo>
                  <a:cubicBezTo>
                    <a:pt x="106" y="176"/>
                    <a:pt x="106" y="176"/>
                    <a:pt x="106" y="176"/>
                  </a:cubicBezTo>
                  <a:cubicBezTo>
                    <a:pt x="106" y="176"/>
                    <a:pt x="106" y="176"/>
                    <a:pt x="106" y="176"/>
                  </a:cubicBezTo>
                  <a:cubicBezTo>
                    <a:pt x="106" y="176"/>
                    <a:pt x="106" y="176"/>
                    <a:pt x="106" y="176"/>
                  </a:cubicBezTo>
                  <a:cubicBezTo>
                    <a:pt x="106" y="176"/>
                    <a:pt x="106" y="176"/>
                    <a:pt x="106"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4" y="176"/>
                    <a:pt x="104" y="176"/>
                  </a:cubicBezTo>
                  <a:cubicBezTo>
                    <a:pt x="105" y="177"/>
                    <a:pt x="105" y="177"/>
                    <a:pt x="105" y="177"/>
                  </a:cubicBezTo>
                  <a:cubicBezTo>
                    <a:pt x="105" y="177"/>
                    <a:pt x="104" y="176"/>
                    <a:pt x="104" y="176"/>
                  </a:cubicBezTo>
                  <a:cubicBezTo>
                    <a:pt x="104" y="176"/>
                    <a:pt x="104" y="177"/>
                    <a:pt x="104" y="177"/>
                  </a:cubicBezTo>
                  <a:cubicBezTo>
                    <a:pt x="104" y="177"/>
                    <a:pt x="104" y="177"/>
                    <a:pt x="104" y="177"/>
                  </a:cubicBezTo>
                  <a:cubicBezTo>
                    <a:pt x="104" y="177"/>
                    <a:pt x="104" y="177"/>
                    <a:pt x="104" y="177"/>
                  </a:cubicBezTo>
                  <a:cubicBezTo>
                    <a:pt x="104" y="177"/>
                    <a:pt x="104" y="177"/>
                    <a:pt x="104" y="177"/>
                  </a:cubicBezTo>
                  <a:cubicBezTo>
                    <a:pt x="104" y="177"/>
                    <a:pt x="104" y="177"/>
                    <a:pt x="104" y="177"/>
                  </a:cubicBezTo>
                  <a:cubicBezTo>
                    <a:pt x="104" y="177"/>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4" y="176"/>
                    <a:pt x="104" y="176"/>
                  </a:cubicBezTo>
                  <a:cubicBezTo>
                    <a:pt x="104" y="176"/>
                    <a:pt x="104" y="176"/>
                    <a:pt x="104" y="176"/>
                  </a:cubicBezTo>
                  <a:cubicBezTo>
                    <a:pt x="104" y="176"/>
                    <a:pt x="103"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5"/>
                    <a:pt x="105" y="175"/>
                    <a:pt x="105" y="175"/>
                  </a:cubicBezTo>
                  <a:cubicBezTo>
                    <a:pt x="105" y="176"/>
                    <a:pt x="105" y="176"/>
                    <a:pt x="105" y="176"/>
                  </a:cubicBezTo>
                  <a:cubicBezTo>
                    <a:pt x="105" y="176"/>
                    <a:pt x="105" y="176"/>
                    <a:pt x="105" y="176"/>
                  </a:cubicBezTo>
                  <a:cubicBezTo>
                    <a:pt x="105" y="176"/>
                    <a:pt x="105" y="176"/>
                    <a:pt x="105" y="176"/>
                  </a:cubicBezTo>
                  <a:cubicBezTo>
                    <a:pt x="105" y="175"/>
                    <a:pt x="105" y="175"/>
                    <a:pt x="105" y="175"/>
                  </a:cubicBezTo>
                  <a:cubicBezTo>
                    <a:pt x="105" y="175"/>
                    <a:pt x="105" y="175"/>
                    <a:pt x="105" y="175"/>
                  </a:cubicBezTo>
                  <a:cubicBezTo>
                    <a:pt x="105" y="175"/>
                    <a:pt x="105" y="175"/>
                    <a:pt x="105" y="175"/>
                  </a:cubicBezTo>
                  <a:cubicBezTo>
                    <a:pt x="105" y="175"/>
                    <a:pt x="105" y="175"/>
                    <a:pt x="105" y="176"/>
                  </a:cubicBezTo>
                  <a:cubicBezTo>
                    <a:pt x="105" y="176"/>
                    <a:pt x="105" y="176"/>
                    <a:pt x="105" y="176"/>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5" y="175"/>
                    <a:pt x="105" y="175"/>
                    <a:pt x="105" y="175"/>
                  </a:cubicBezTo>
                  <a:cubicBezTo>
                    <a:pt x="105" y="175"/>
                    <a:pt x="105"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5" y="174"/>
                    <a:pt x="105" y="174"/>
                    <a:pt x="105" y="174"/>
                  </a:cubicBezTo>
                  <a:cubicBezTo>
                    <a:pt x="105" y="174"/>
                    <a:pt x="106" y="174"/>
                    <a:pt x="106" y="174"/>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6" y="175"/>
                    <a:pt x="106" y="175"/>
                    <a:pt x="106" y="175"/>
                  </a:cubicBezTo>
                  <a:cubicBezTo>
                    <a:pt x="106" y="175"/>
                    <a:pt x="106" y="174"/>
                    <a:pt x="106" y="174"/>
                  </a:cubicBezTo>
                  <a:cubicBezTo>
                    <a:pt x="106" y="174"/>
                    <a:pt x="106" y="174"/>
                    <a:pt x="106" y="174"/>
                  </a:cubicBezTo>
                  <a:cubicBezTo>
                    <a:pt x="106" y="174"/>
                    <a:pt x="106" y="174"/>
                    <a:pt x="106"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8" y="174"/>
                    <a:pt x="108" y="174"/>
                  </a:cubicBezTo>
                  <a:cubicBezTo>
                    <a:pt x="108" y="174"/>
                    <a:pt x="108" y="174"/>
                    <a:pt x="108" y="174"/>
                  </a:cubicBezTo>
                  <a:cubicBezTo>
                    <a:pt x="108" y="174"/>
                    <a:pt x="108" y="174"/>
                    <a:pt x="108" y="174"/>
                  </a:cubicBezTo>
                  <a:cubicBezTo>
                    <a:pt x="108" y="174"/>
                    <a:pt x="108" y="174"/>
                    <a:pt x="108" y="174"/>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7" y="173"/>
                    <a:pt x="107" y="173"/>
                    <a:pt x="107" y="173"/>
                  </a:cubicBezTo>
                  <a:cubicBezTo>
                    <a:pt x="107" y="173"/>
                    <a:pt x="107" y="173"/>
                    <a:pt x="107" y="173"/>
                  </a:cubicBezTo>
                  <a:cubicBezTo>
                    <a:pt x="107" y="173"/>
                    <a:pt x="107" y="172"/>
                    <a:pt x="107" y="172"/>
                  </a:cubicBezTo>
                  <a:cubicBezTo>
                    <a:pt x="107" y="172"/>
                    <a:pt x="107" y="172"/>
                    <a:pt x="107" y="172"/>
                  </a:cubicBezTo>
                  <a:cubicBezTo>
                    <a:pt x="107" y="172"/>
                    <a:pt x="107" y="172"/>
                    <a:pt x="107" y="172"/>
                  </a:cubicBezTo>
                  <a:cubicBezTo>
                    <a:pt x="107" y="172"/>
                    <a:pt x="107" y="172"/>
                    <a:pt x="107" y="173"/>
                  </a:cubicBezTo>
                  <a:cubicBezTo>
                    <a:pt x="107" y="173"/>
                    <a:pt x="107" y="173"/>
                    <a:pt x="107" y="173"/>
                  </a:cubicBezTo>
                  <a:cubicBezTo>
                    <a:pt x="107"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4"/>
                    <a:pt x="108" y="174"/>
                    <a:pt x="108" y="174"/>
                  </a:cubicBezTo>
                  <a:cubicBezTo>
                    <a:pt x="108" y="174"/>
                    <a:pt x="108" y="174"/>
                    <a:pt x="108" y="174"/>
                  </a:cubicBezTo>
                  <a:cubicBezTo>
                    <a:pt x="108" y="174"/>
                    <a:pt x="108" y="174"/>
                    <a:pt x="108" y="174"/>
                  </a:cubicBezTo>
                  <a:cubicBezTo>
                    <a:pt x="108" y="174"/>
                    <a:pt x="108" y="174"/>
                    <a:pt x="108" y="174"/>
                  </a:cubicBezTo>
                  <a:cubicBezTo>
                    <a:pt x="109" y="174"/>
                    <a:pt x="109" y="174"/>
                    <a:pt x="109" y="174"/>
                  </a:cubicBezTo>
                  <a:cubicBezTo>
                    <a:pt x="109" y="174"/>
                    <a:pt x="109" y="174"/>
                    <a:pt x="109" y="174"/>
                  </a:cubicBezTo>
                  <a:cubicBezTo>
                    <a:pt x="109" y="174"/>
                    <a:pt x="109" y="174"/>
                    <a:pt x="109" y="174"/>
                  </a:cubicBezTo>
                  <a:cubicBezTo>
                    <a:pt x="109" y="174"/>
                    <a:pt x="109" y="174"/>
                    <a:pt x="109" y="174"/>
                  </a:cubicBezTo>
                  <a:cubicBezTo>
                    <a:pt x="109" y="174"/>
                    <a:pt x="108" y="174"/>
                    <a:pt x="108" y="174"/>
                  </a:cubicBezTo>
                  <a:cubicBezTo>
                    <a:pt x="108" y="174"/>
                    <a:pt x="108" y="174"/>
                    <a:pt x="108" y="174"/>
                  </a:cubicBezTo>
                  <a:cubicBezTo>
                    <a:pt x="108" y="174"/>
                    <a:pt x="108" y="174"/>
                    <a:pt x="108" y="174"/>
                  </a:cubicBezTo>
                  <a:cubicBezTo>
                    <a:pt x="108" y="174"/>
                    <a:pt x="108" y="174"/>
                    <a:pt x="108" y="174"/>
                  </a:cubicBezTo>
                  <a:cubicBezTo>
                    <a:pt x="109" y="174"/>
                    <a:pt x="109" y="174"/>
                    <a:pt x="109" y="174"/>
                  </a:cubicBezTo>
                  <a:cubicBezTo>
                    <a:pt x="109" y="174"/>
                    <a:pt x="109" y="174"/>
                    <a:pt x="109" y="174"/>
                  </a:cubicBezTo>
                  <a:cubicBezTo>
                    <a:pt x="109" y="174"/>
                    <a:pt x="109" y="174"/>
                    <a:pt x="109" y="174"/>
                  </a:cubicBezTo>
                  <a:cubicBezTo>
                    <a:pt x="108" y="174"/>
                    <a:pt x="108" y="174"/>
                    <a:pt x="108" y="174"/>
                  </a:cubicBezTo>
                  <a:cubicBezTo>
                    <a:pt x="108" y="174"/>
                    <a:pt x="108" y="174"/>
                    <a:pt x="108" y="174"/>
                  </a:cubicBezTo>
                  <a:cubicBezTo>
                    <a:pt x="108" y="174"/>
                    <a:pt x="108" y="174"/>
                    <a:pt x="109" y="174"/>
                  </a:cubicBezTo>
                  <a:cubicBezTo>
                    <a:pt x="109" y="175"/>
                    <a:pt x="109" y="175"/>
                    <a:pt x="109" y="175"/>
                  </a:cubicBezTo>
                  <a:cubicBezTo>
                    <a:pt x="109" y="175"/>
                    <a:pt x="109" y="175"/>
                    <a:pt x="109" y="175"/>
                  </a:cubicBezTo>
                  <a:cubicBezTo>
                    <a:pt x="109" y="175"/>
                    <a:pt x="109" y="175"/>
                    <a:pt x="109" y="175"/>
                  </a:cubicBezTo>
                  <a:cubicBezTo>
                    <a:pt x="109" y="174"/>
                    <a:pt x="109" y="174"/>
                    <a:pt x="109" y="174"/>
                  </a:cubicBezTo>
                  <a:cubicBezTo>
                    <a:pt x="110" y="174"/>
                    <a:pt x="110" y="174"/>
                    <a:pt x="110" y="174"/>
                  </a:cubicBezTo>
                  <a:cubicBezTo>
                    <a:pt x="110" y="174"/>
                    <a:pt x="110" y="174"/>
                    <a:pt x="110" y="174"/>
                  </a:cubicBezTo>
                  <a:cubicBezTo>
                    <a:pt x="110" y="174"/>
                    <a:pt x="110" y="174"/>
                    <a:pt x="110" y="174"/>
                  </a:cubicBezTo>
                  <a:cubicBezTo>
                    <a:pt x="110" y="174"/>
                    <a:pt x="110" y="174"/>
                    <a:pt x="110" y="174"/>
                  </a:cubicBezTo>
                  <a:cubicBezTo>
                    <a:pt x="110" y="174"/>
                    <a:pt x="110" y="174"/>
                    <a:pt x="110" y="174"/>
                  </a:cubicBezTo>
                  <a:cubicBezTo>
                    <a:pt x="111" y="174"/>
                    <a:pt x="111" y="174"/>
                    <a:pt x="111" y="174"/>
                  </a:cubicBezTo>
                  <a:cubicBezTo>
                    <a:pt x="111" y="174"/>
                    <a:pt x="111" y="174"/>
                    <a:pt x="111" y="174"/>
                  </a:cubicBezTo>
                  <a:cubicBezTo>
                    <a:pt x="111" y="174"/>
                    <a:pt x="111" y="174"/>
                    <a:pt x="111" y="174"/>
                  </a:cubicBezTo>
                  <a:cubicBezTo>
                    <a:pt x="111" y="174"/>
                    <a:pt x="111" y="174"/>
                    <a:pt x="111" y="174"/>
                  </a:cubicBezTo>
                  <a:cubicBezTo>
                    <a:pt x="111" y="173"/>
                    <a:pt x="111" y="173"/>
                    <a:pt x="111" y="173"/>
                  </a:cubicBezTo>
                  <a:cubicBezTo>
                    <a:pt x="112" y="173"/>
                    <a:pt x="112" y="173"/>
                    <a:pt x="112" y="173"/>
                  </a:cubicBezTo>
                  <a:cubicBezTo>
                    <a:pt x="112" y="173"/>
                    <a:pt x="112" y="173"/>
                    <a:pt x="112" y="173"/>
                  </a:cubicBezTo>
                  <a:cubicBezTo>
                    <a:pt x="112" y="173"/>
                    <a:pt x="112" y="173"/>
                    <a:pt x="112" y="173"/>
                  </a:cubicBezTo>
                  <a:cubicBezTo>
                    <a:pt x="112" y="173"/>
                    <a:pt x="112" y="173"/>
                    <a:pt x="112" y="173"/>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1"/>
                    <a:pt x="112" y="171"/>
                    <a:pt x="112" y="171"/>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1" y="172"/>
                    <a:pt x="111" y="172"/>
                    <a:pt x="111" y="172"/>
                  </a:cubicBezTo>
                  <a:cubicBezTo>
                    <a:pt x="112"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1"/>
                    <a:pt x="111" y="171"/>
                    <a:pt x="111" y="171"/>
                  </a:cubicBezTo>
                  <a:cubicBezTo>
                    <a:pt x="111" y="171"/>
                    <a:pt x="111" y="171"/>
                    <a:pt x="111" y="171"/>
                  </a:cubicBezTo>
                  <a:cubicBezTo>
                    <a:pt x="111" y="171"/>
                    <a:pt x="111" y="171"/>
                    <a:pt x="111" y="171"/>
                  </a:cubicBezTo>
                  <a:cubicBezTo>
                    <a:pt x="112" y="171"/>
                    <a:pt x="111" y="171"/>
                    <a:pt x="111" y="171"/>
                  </a:cubicBezTo>
                  <a:cubicBezTo>
                    <a:pt x="111" y="171"/>
                    <a:pt x="111" y="171"/>
                    <a:pt x="111" y="171"/>
                  </a:cubicBezTo>
                  <a:cubicBezTo>
                    <a:pt x="111" y="171"/>
                    <a:pt x="111" y="171"/>
                    <a:pt x="111" y="171"/>
                  </a:cubicBezTo>
                  <a:cubicBezTo>
                    <a:pt x="111" y="171"/>
                    <a:pt x="111" y="171"/>
                    <a:pt x="112" y="171"/>
                  </a:cubicBezTo>
                  <a:cubicBezTo>
                    <a:pt x="112" y="171"/>
                    <a:pt x="112" y="171"/>
                    <a:pt x="112" y="171"/>
                  </a:cubicBezTo>
                  <a:cubicBezTo>
                    <a:pt x="112" y="171"/>
                    <a:pt x="112" y="171"/>
                    <a:pt x="112" y="171"/>
                  </a:cubicBezTo>
                  <a:cubicBezTo>
                    <a:pt x="112" y="171"/>
                    <a:pt x="112" y="171"/>
                    <a:pt x="112" y="171"/>
                  </a:cubicBezTo>
                  <a:cubicBezTo>
                    <a:pt x="112" y="171"/>
                    <a:pt x="112" y="171"/>
                    <a:pt x="112" y="171"/>
                  </a:cubicBezTo>
                  <a:cubicBezTo>
                    <a:pt x="112" y="171"/>
                    <a:pt x="112" y="171"/>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1" y="170"/>
                  </a:cubicBezTo>
                  <a:cubicBezTo>
                    <a:pt x="111" y="170"/>
                    <a:pt x="111" y="170"/>
                    <a:pt x="111" y="170"/>
                  </a:cubicBezTo>
                  <a:cubicBezTo>
                    <a:pt x="111" y="170"/>
                    <a:pt x="111" y="170"/>
                    <a:pt x="111" y="170"/>
                  </a:cubicBezTo>
                  <a:cubicBezTo>
                    <a:pt x="111" y="170"/>
                    <a:pt x="111" y="170"/>
                    <a:pt x="111" y="170"/>
                  </a:cubicBezTo>
                  <a:cubicBezTo>
                    <a:pt x="111"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69"/>
                    <a:pt x="110" y="169"/>
                  </a:cubicBezTo>
                  <a:cubicBezTo>
                    <a:pt x="110" y="169"/>
                    <a:pt x="110" y="170"/>
                    <a:pt x="111" y="170"/>
                  </a:cubicBezTo>
                  <a:cubicBezTo>
                    <a:pt x="111" y="170"/>
                    <a:pt x="111" y="170"/>
                    <a:pt x="111" y="170"/>
                  </a:cubicBezTo>
                  <a:cubicBezTo>
                    <a:pt x="111" y="170"/>
                    <a:pt x="111" y="170"/>
                    <a:pt x="111" y="170"/>
                  </a:cubicBezTo>
                  <a:cubicBezTo>
                    <a:pt x="111" y="170"/>
                    <a:pt x="111" y="170"/>
                    <a:pt x="111" y="170"/>
                  </a:cubicBezTo>
                  <a:cubicBezTo>
                    <a:pt x="111" y="170"/>
                    <a:pt x="111" y="170"/>
                    <a:pt x="111" y="170"/>
                  </a:cubicBezTo>
                  <a:cubicBezTo>
                    <a:pt x="111" y="170"/>
                    <a:pt x="111" y="170"/>
                    <a:pt x="112" y="170"/>
                  </a:cubicBezTo>
                  <a:cubicBezTo>
                    <a:pt x="112" y="170"/>
                    <a:pt x="112" y="170"/>
                    <a:pt x="112" y="170"/>
                  </a:cubicBezTo>
                  <a:cubicBezTo>
                    <a:pt x="112" y="170"/>
                    <a:pt x="112" y="170"/>
                    <a:pt x="112" y="170"/>
                  </a:cubicBezTo>
                  <a:cubicBezTo>
                    <a:pt x="112" y="170"/>
                    <a:pt x="112" y="170"/>
                    <a:pt x="112" y="169"/>
                  </a:cubicBezTo>
                  <a:cubicBezTo>
                    <a:pt x="112" y="169"/>
                    <a:pt x="112" y="169"/>
                    <a:pt x="112" y="169"/>
                  </a:cubicBezTo>
                  <a:cubicBezTo>
                    <a:pt x="112" y="169"/>
                    <a:pt x="112" y="169"/>
                    <a:pt x="112" y="169"/>
                  </a:cubicBezTo>
                  <a:cubicBezTo>
                    <a:pt x="112" y="169"/>
                    <a:pt x="112" y="169"/>
                    <a:pt x="111" y="169"/>
                  </a:cubicBezTo>
                  <a:cubicBezTo>
                    <a:pt x="111" y="169"/>
                    <a:pt x="111" y="169"/>
                    <a:pt x="111" y="169"/>
                  </a:cubicBezTo>
                  <a:cubicBezTo>
                    <a:pt x="111" y="169"/>
                    <a:pt x="111" y="169"/>
                    <a:pt x="111" y="169"/>
                  </a:cubicBezTo>
                  <a:cubicBezTo>
                    <a:pt x="111" y="168"/>
                    <a:pt x="111" y="168"/>
                    <a:pt x="111" y="168"/>
                  </a:cubicBezTo>
                  <a:cubicBezTo>
                    <a:pt x="111"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1" y="168"/>
                    <a:pt x="111" y="168"/>
                  </a:cubicBezTo>
                  <a:cubicBezTo>
                    <a:pt x="111" y="168"/>
                    <a:pt x="111" y="168"/>
                    <a:pt x="111" y="168"/>
                  </a:cubicBezTo>
                  <a:cubicBezTo>
                    <a:pt x="111" y="168"/>
                    <a:pt x="111" y="168"/>
                    <a:pt x="111" y="168"/>
                  </a:cubicBezTo>
                  <a:cubicBezTo>
                    <a:pt x="111" y="168"/>
                    <a:pt x="111" y="168"/>
                    <a:pt x="111" y="168"/>
                  </a:cubicBezTo>
                  <a:cubicBezTo>
                    <a:pt x="111" y="168"/>
                    <a:pt x="111" y="168"/>
                    <a:pt x="111" y="168"/>
                  </a:cubicBezTo>
                  <a:cubicBezTo>
                    <a:pt x="112" y="169"/>
                    <a:pt x="112" y="169"/>
                    <a:pt x="112" y="169"/>
                  </a:cubicBezTo>
                  <a:cubicBezTo>
                    <a:pt x="112" y="169"/>
                    <a:pt x="112" y="169"/>
                    <a:pt x="112" y="169"/>
                  </a:cubicBezTo>
                  <a:cubicBezTo>
                    <a:pt x="112" y="169"/>
                    <a:pt x="112" y="169"/>
                    <a:pt x="112" y="169"/>
                  </a:cubicBezTo>
                  <a:cubicBezTo>
                    <a:pt x="112" y="169"/>
                    <a:pt x="112" y="169"/>
                    <a:pt x="112" y="169"/>
                  </a:cubicBezTo>
                  <a:cubicBezTo>
                    <a:pt x="112" y="169"/>
                    <a:pt x="113" y="169"/>
                    <a:pt x="113" y="169"/>
                  </a:cubicBezTo>
                  <a:cubicBezTo>
                    <a:pt x="112" y="170"/>
                    <a:pt x="112" y="170"/>
                    <a:pt x="112" y="170"/>
                  </a:cubicBezTo>
                  <a:cubicBezTo>
                    <a:pt x="112" y="170"/>
                    <a:pt x="113" y="170"/>
                    <a:pt x="113" y="170"/>
                  </a:cubicBezTo>
                  <a:cubicBezTo>
                    <a:pt x="113" y="170"/>
                    <a:pt x="113" y="170"/>
                    <a:pt x="113" y="170"/>
                  </a:cubicBezTo>
                  <a:cubicBezTo>
                    <a:pt x="113" y="170"/>
                    <a:pt x="113" y="170"/>
                    <a:pt x="113" y="170"/>
                  </a:cubicBezTo>
                  <a:cubicBezTo>
                    <a:pt x="113" y="170"/>
                    <a:pt x="113" y="170"/>
                    <a:pt x="113" y="170"/>
                  </a:cubicBezTo>
                  <a:cubicBezTo>
                    <a:pt x="113" y="170"/>
                    <a:pt x="113" y="170"/>
                    <a:pt x="113" y="170"/>
                  </a:cubicBezTo>
                  <a:cubicBezTo>
                    <a:pt x="113" y="170"/>
                    <a:pt x="113" y="169"/>
                    <a:pt x="114" y="169"/>
                  </a:cubicBezTo>
                  <a:cubicBezTo>
                    <a:pt x="114" y="169"/>
                    <a:pt x="114" y="169"/>
                    <a:pt x="114" y="169"/>
                  </a:cubicBezTo>
                  <a:cubicBezTo>
                    <a:pt x="114" y="169"/>
                    <a:pt x="114" y="169"/>
                    <a:pt x="114" y="169"/>
                  </a:cubicBezTo>
                  <a:cubicBezTo>
                    <a:pt x="114" y="169"/>
                    <a:pt x="114" y="169"/>
                    <a:pt x="114" y="168"/>
                  </a:cubicBezTo>
                  <a:cubicBezTo>
                    <a:pt x="114" y="168"/>
                    <a:pt x="113" y="168"/>
                    <a:pt x="113" y="168"/>
                  </a:cubicBezTo>
                  <a:cubicBezTo>
                    <a:pt x="113" y="168"/>
                    <a:pt x="113" y="168"/>
                    <a:pt x="113" y="168"/>
                  </a:cubicBezTo>
                  <a:cubicBezTo>
                    <a:pt x="113" y="168"/>
                    <a:pt x="113" y="168"/>
                    <a:pt x="113" y="168"/>
                  </a:cubicBezTo>
                  <a:cubicBezTo>
                    <a:pt x="113" y="168"/>
                    <a:pt x="113" y="168"/>
                    <a:pt x="113" y="168"/>
                  </a:cubicBezTo>
                  <a:cubicBezTo>
                    <a:pt x="113" y="168"/>
                    <a:pt x="113" y="168"/>
                    <a:pt x="113" y="168"/>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7"/>
                    <a:pt x="112" y="167"/>
                    <a:pt x="112" y="167"/>
                  </a:cubicBezTo>
                  <a:cubicBezTo>
                    <a:pt x="112" y="167"/>
                    <a:pt x="112" y="167"/>
                    <a:pt x="112" y="167"/>
                  </a:cubicBezTo>
                  <a:cubicBezTo>
                    <a:pt x="112" y="167"/>
                    <a:pt x="113" y="167"/>
                    <a:pt x="113" y="166"/>
                  </a:cubicBezTo>
                  <a:cubicBezTo>
                    <a:pt x="113" y="166"/>
                    <a:pt x="113" y="166"/>
                    <a:pt x="113" y="166"/>
                  </a:cubicBezTo>
                  <a:cubicBezTo>
                    <a:pt x="113" y="166"/>
                    <a:pt x="113" y="167"/>
                    <a:pt x="113" y="167"/>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8"/>
                    <a:pt x="113" y="168"/>
                    <a:pt x="113" y="168"/>
                  </a:cubicBezTo>
                  <a:cubicBezTo>
                    <a:pt x="113" y="168"/>
                    <a:pt x="113" y="168"/>
                    <a:pt x="113" y="168"/>
                  </a:cubicBezTo>
                  <a:cubicBezTo>
                    <a:pt x="113" y="168"/>
                    <a:pt x="113" y="168"/>
                    <a:pt x="113" y="168"/>
                  </a:cubicBezTo>
                  <a:cubicBezTo>
                    <a:pt x="113" y="168"/>
                    <a:pt x="114" y="168"/>
                    <a:pt x="114" y="168"/>
                  </a:cubicBezTo>
                  <a:cubicBezTo>
                    <a:pt x="114" y="168"/>
                    <a:pt x="114" y="168"/>
                    <a:pt x="114" y="169"/>
                  </a:cubicBezTo>
                  <a:cubicBezTo>
                    <a:pt x="114" y="169"/>
                    <a:pt x="114" y="169"/>
                    <a:pt x="114" y="169"/>
                  </a:cubicBezTo>
                  <a:cubicBezTo>
                    <a:pt x="114" y="169"/>
                    <a:pt x="114" y="169"/>
                    <a:pt x="114" y="169"/>
                  </a:cubicBezTo>
                  <a:cubicBezTo>
                    <a:pt x="114" y="169"/>
                    <a:pt x="114" y="169"/>
                    <a:pt x="114" y="169"/>
                  </a:cubicBezTo>
                  <a:cubicBezTo>
                    <a:pt x="114" y="168"/>
                    <a:pt x="115" y="168"/>
                    <a:pt x="115" y="168"/>
                  </a:cubicBezTo>
                  <a:cubicBezTo>
                    <a:pt x="115" y="168"/>
                    <a:pt x="115" y="168"/>
                    <a:pt x="115" y="168"/>
                  </a:cubicBezTo>
                  <a:cubicBezTo>
                    <a:pt x="115" y="168"/>
                    <a:pt x="115" y="168"/>
                    <a:pt x="115" y="168"/>
                  </a:cubicBezTo>
                  <a:cubicBezTo>
                    <a:pt x="115" y="168"/>
                    <a:pt x="115" y="167"/>
                    <a:pt x="115" y="167"/>
                  </a:cubicBezTo>
                  <a:cubicBezTo>
                    <a:pt x="115" y="167"/>
                    <a:pt x="115" y="167"/>
                    <a:pt x="115" y="167"/>
                  </a:cubicBezTo>
                  <a:cubicBezTo>
                    <a:pt x="115" y="167"/>
                    <a:pt x="115" y="167"/>
                    <a:pt x="115" y="167"/>
                  </a:cubicBezTo>
                  <a:cubicBezTo>
                    <a:pt x="115" y="167"/>
                    <a:pt x="115" y="167"/>
                    <a:pt x="115" y="167"/>
                  </a:cubicBezTo>
                  <a:cubicBezTo>
                    <a:pt x="115" y="167"/>
                    <a:pt x="115" y="167"/>
                    <a:pt x="116" y="167"/>
                  </a:cubicBezTo>
                  <a:cubicBezTo>
                    <a:pt x="116" y="167"/>
                    <a:pt x="115" y="167"/>
                    <a:pt x="115" y="167"/>
                  </a:cubicBezTo>
                  <a:cubicBezTo>
                    <a:pt x="115" y="167"/>
                    <a:pt x="115" y="167"/>
                    <a:pt x="115" y="167"/>
                  </a:cubicBezTo>
                  <a:cubicBezTo>
                    <a:pt x="115" y="167"/>
                    <a:pt x="115" y="167"/>
                    <a:pt x="115" y="167"/>
                  </a:cubicBezTo>
                  <a:cubicBezTo>
                    <a:pt x="115" y="167"/>
                    <a:pt x="115" y="167"/>
                    <a:pt x="115" y="167"/>
                  </a:cubicBezTo>
                  <a:cubicBezTo>
                    <a:pt x="115" y="167"/>
                    <a:pt x="115" y="167"/>
                    <a:pt x="115" y="167"/>
                  </a:cubicBezTo>
                  <a:cubicBezTo>
                    <a:pt x="116" y="167"/>
                    <a:pt x="116" y="167"/>
                    <a:pt x="116" y="167"/>
                  </a:cubicBezTo>
                  <a:cubicBezTo>
                    <a:pt x="116" y="167"/>
                    <a:pt x="116" y="166"/>
                    <a:pt x="116" y="166"/>
                  </a:cubicBezTo>
                  <a:cubicBezTo>
                    <a:pt x="117" y="166"/>
                    <a:pt x="117" y="166"/>
                    <a:pt x="117" y="166"/>
                  </a:cubicBezTo>
                  <a:cubicBezTo>
                    <a:pt x="117" y="166"/>
                    <a:pt x="117" y="166"/>
                    <a:pt x="117" y="166"/>
                  </a:cubicBezTo>
                  <a:cubicBezTo>
                    <a:pt x="117" y="165"/>
                    <a:pt x="117" y="165"/>
                    <a:pt x="117" y="165"/>
                  </a:cubicBezTo>
                  <a:cubicBezTo>
                    <a:pt x="117" y="165"/>
                    <a:pt x="117" y="165"/>
                    <a:pt x="117" y="165"/>
                  </a:cubicBezTo>
                  <a:cubicBezTo>
                    <a:pt x="117" y="165"/>
                    <a:pt x="117" y="165"/>
                    <a:pt x="117" y="164"/>
                  </a:cubicBezTo>
                  <a:cubicBezTo>
                    <a:pt x="117" y="164"/>
                    <a:pt x="117" y="164"/>
                    <a:pt x="117" y="164"/>
                  </a:cubicBezTo>
                  <a:cubicBezTo>
                    <a:pt x="117" y="164"/>
                    <a:pt x="117" y="164"/>
                    <a:pt x="117" y="164"/>
                  </a:cubicBezTo>
                  <a:cubicBezTo>
                    <a:pt x="117" y="164"/>
                    <a:pt x="117" y="163"/>
                    <a:pt x="117" y="163"/>
                  </a:cubicBezTo>
                  <a:cubicBezTo>
                    <a:pt x="117" y="163"/>
                    <a:pt x="117" y="162"/>
                    <a:pt x="117" y="162"/>
                  </a:cubicBezTo>
                  <a:cubicBezTo>
                    <a:pt x="117" y="162"/>
                    <a:pt x="117" y="162"/>
                    <a:pt x="117" y="162"/>
                  </a:cubicBezTo>
                  <a:cubicBezTo>
                    <a:pt x="117" y="161"/>
                    <a:pt x="117" y="161"/>
                    <a:pt x="117" y="161"/>
                  </a:cubicBezTo>
                  <a:cubicBezTo>
                    <a:pt x="118" y="161"/>
                    <a:pt x="118" y="160"/>
                    <a:pt x="118" y="160"/>
                  </a:cubicBezTo>
                  <a:cubicBezTo>
                    <a:pt x="118" y="160"/>
                    <a:pt x="118" y="160"/>
                    <a:pt x="118" y="160"/>
                  </a:cubicBezTo>
                  <a:cubicBezTo>
                    <a:pt x="118" y="160"/>
                    <a:pt x="118" y="160"/>
                    <a:pt x="118" y="160"/>
                  </a:cubicBezTo>
                  <a:cubicBezTo>
                    <a:pt x="118" y="160"/>
                    <a:pt x="118" y="160"/>
                    <a:pt x="118" y="160"/>
                  </a:cubicBezTo>
                  <a:cubicBezTo>
                    <a:pt x="118" y="160"/>
                    <a:pt x="118" y="159"/>
                    <a:pt x="118" y="159"/>
                  </a:cubicBezTo>
                  <a:cubicBezTo>
                    <a:pt x="118" y="159"/>
                    <a:pt x="118" y="159"/>
                    <a:pt x="118" y="159"/>
                  </a:cubicBezTo>
                  <a:cubicBezTo>
                    <a:pt x="118" y="159"/>
                    <a:pt x="118" y="159"/>
                    <a:pt x="118" y="159"/>
                  </a:cubicBezTo>
                  <a:cubicBezTo>
                    <a:pt x="119" y="158"/>
                    <a:pt x="119" y="158"/>
                    <a:pt x="119" y="158"/>
                  </a:cubicBezTo>
                  <a:cubicBezTo>
                    <a:pt x="119" y="158"/>
                    <a:pt x="119" y="158"/>
                    <a:pt x="119" y="158"/>
                  </a:cubicBezTo>
                  <a:cubicBezTo>
                    <a:pt x="119" y="158"/>
                    <a:pt x="119" y="158"/>
                    <a:pt x="119" y="158"/>
                  </a:cubicBezTo>
                  <a:cubicBezTo>
                    <a:pt x="119" y="158"/>
                    <a:pt x="119" y="157"/>
                    <a:pt x="119" y="157"/>
                  </a:cubicBezTo>
                  <a:cubicBezTo>
                    <a:pt x="119" y="157"/>
                    <a:pt x="119" y="157"/>
                    <a:pt x="119" y="157"/>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4"/>
                    <a:pt x="119" y="154"/>
                  </a:cubicBezTo>
                  <a:cubicBezTo>
                    <a:pt x="119" y="154"/>
                    <a:pt x="119" y="154"/>
                    <a:pt x="119" y="154"/>
                  </a:cubicBezTo>
                  <a:cubicBezTo>
                    <a:pt x="119" y="154"/>
                    <a:pt x="119" y="154"/>
                    <a:pt x="119" y="154"/>
                  </a:cubicBezTo>
                  <a:cubicBezTo>
                    <a:pt x="118" y="154"/>
                    <a:pt x="118" y="153"/>
                    <a:pt x="118" y="153"/>
                  </a:cubicBezTo>
                  <a:cubicBezTo>
                    <a:pt x="118" y="153"/>
                    <a:pt x="118" y="153"/>
                    <a:pt x="118" y="153"/>
                  </a:cubicBezTo>
                  <a:cubicBezTo>
                    <a:pt x="118" y="153"/>
                    <a:pt x="118" y="153"/>
                    <a:pt x="118" y="153"/>
                  </a:cubicBezTo>
                  <a:cubicBezTo>
                    <a:pt x="118" y="153"/>
                    <a:pt x="118" y="153"/>
                    <a:pt x="118" y="153"/>
                  </a:cubicBezTo>
                  <a:cubicBezTo>
                    <a:pt x="118" y="153"/>
                    <a:pt x="118" y="153"/>
                    <a:pt x="117" y="153"/>
                  </a:cubicBezTo>
                  <a:cubicBezTo>
                    <a:pt x="117" y="153"/>
                    <a:pt x="117" y="153"/>
                    <a:pt x="117" y="153"/>
                  </a:cubicBezTo>
                  <a:cubicBezTo>
                    <a:pt x="117" y="153"/>
                    <a:pt x="118" y="153"/>
                    <a:pt x="118" y="153"/>
                  </a:cubicBezTo>
                  <a:cubicBezTo>
                    <a:pt x="118" y="153"/>
                    <a:pt x="118" y="153"/>
                    <a:pt x="118" y="153"/>
                  </a:cubicBezTo>
                  <a:cubicBezTo>
                    <a:pt x="118" y="153"/>
                    <a:pt x="118" y="153"/>
                    <a:pt x="118" y="153"/>
                  </a:cubicBezTo>
                  <a:cubicBezTo>
                    <a:pt x="118" y="153"/>
                    <a:pt x="118" y="153"/>
                    <a:pt x="118" y="153"/>
                  </a:cubicBezTo>
                  <a:cubicBezTo>
                    <a:pt x="118" y="153"/>
                    <a:pt x="118" y="153"/>
                    <a:pt x="118" y="153"/>
                  </a:cubicBezTo>
                  <a:cubicBezTo>
                    <a:pt x="118" y="153"/>
                    <a:pt x="119" y="154"/>
                    <a:pt x="119" y="154"/>
                  </a:cubicBezTo>
                  <a:cubicBezTo>
                    <a:pt x="119" y="154"/>
                    <a:pt x="119" y="154"/>
                    <a:pt x="119" y="154"/>
                  </a:cubicBezTo>
                  <a:cubicBezTo>
                    <a:pt x="119" y="154"/>
                    <a:pt x="119" y="153"/>
                    <a:pt x="119" y="153"/>
                  </a:cubicBezTo>
                  <a:cubicBezTo>
                    <a:pt x="119" y="153"/>
                    <a:pt x="119" y="153"/>
                    <a:pt x="119" y="152"/>
                  </a:cubicBezTo>
                  <a:cubicBezTo>
                    <a:pt x="119" y="152"/>
                    <a:pt x="119" y="152"/>
                    <a:pt x="119" y="152"/>
                  </a:cubicBezTo>
                  <a:cubicBezTo>
                    <a:pt x="118" y="152"/>
                    <a:pt x="118" y="151"/>
                    <a:pt x="118" y="151"/>
                  </a:cubicBezTo>
                  <a:cubicBezTo>
                    <a:pt x="118" y="151"/>
                    <a:pt x="118" y="151"/>
                    <a:pt x="118" y="151"/>
                  </a:cubicBezTo>
                  <a:cubicBezTo>
                    <a:pt x="118" y="151"/>
                    <a:pt x="118" y="150"/>
                    <a:pt x="118" y="150"/>
                  </a:cubicBezTo>
                  <a:cubicBezTo>
                    <a:pt x="118" y="150"/>
                    <a:pt x="118" y="150"/>
                    <a:pt x="118" y="150"/>
                  </a:cubicBezTo>
                  <a:cubicBezTo>
                    <a:pt x="118" y="150"/>
                    <a:pt x="117" y="149"/>
                    <a:pt x="117" y="149"/>
                  </a:cubicBezTo>
                  <a:cubicBezTo>
                    <a:pt x="117" y="149"/>
                    <a:pt x="117" y="149"/>
                    <a:pt x="116" y="149"/>
                  </a:cubicBezTo>
                  <a:cubicBezTo>
                    <a:pt x="116" y="148"/>
                    <a:pt x="116" y="148"/>
                    <a:pt x="116" y="148"/>
                  </a:cubicBezTo>
                  <a:cubicBezTo>
                    <a:pt x="116" y="148"/>
                    <a:pt x="115" y="147"/>
                    <a:pt x="115" y="147"/>
                  </a:cubicBezTo>
                  <a:cubicBezTo>
                    <a:pt x="115" y="147"/>
                    <a:pt x="115" y="147"/>
                    <a:pt x="115" y="147"/>
                  </a:cubicBezTo>
                  <a:cubicBezTo>
                    <a:pt x="114" y="147"/>
                    <a:pt x="114" y="147"/>
                    <a:pt x="114" y="146"/>
                  </a:cubicBezTo>
                  <a:cubicBezTo>
                    <a:pt x="114" y="146"/>
                    <a:pt x="114" y="146"/>
                    <a:pt x="113" y="146"/>
                  </a:cubicBezTo>
                  <a:cubicBezTo>
                    <a:pt x="113" y="146"/>
                    <a:pt x="113" y="146"/>
                    <a:pt x="113" y="146"/>
                  </a:cubicBezTo>
                  <a:cubicBezTo>
                    <a:pt x="113" y="145"/>
                    <a:pt x="112" y="145"/>
                    <a:pt x="112" y="145"/>
                  </a:cubicBezTo>
                  <a:cubicBezTo>
                    <a:pt x="112" y="145"/>
                    <a:pt x="112" y="145"/>
                    <a:pt x="111" y="145"/>
                  </a:cubicBezTo>
                  <a:cubicBezTo>
                    <a:pt x="111" y="145"/>
                    <a:pt x="111" y="145"/>
                    <a:pt x="111" y="145"/>
                  </a:cubicBezTo>
                  <a:cubicBezTo>
                    <a:pt x="110" y="145"/>
                    <a:pt x="110" y="145"/>
                    <a:pt x="110" y="145"/>
                  </a:cubicBezTo>
                  <a:cubicBezTo>
                    <a:pt x="110" y="145"/>
                    <a:pt x="110" y="145"/>
                    <a:pt x="109" y="145"/>
                  </a:cubicBezTo>
                  <a:cubicBezTo>
                    <a:pt x="109" y="145"/>
                    <a:pt x="109" y="145"/>
                    <a:pt x="109" y="144"/>
                  </a:cubicBezTo>
                  <a:cubicBezTo>
                    <a:pt x="108" y="144"/>
                    <a:pt x="108" y="144"/>
                    <a:pt x="108" y="144"/>
                  </a:cubicBezTo>
                  <a:cubicBezTo>
                    <a:pt x="108" y="144"/>
                    <a:pt x="107" y="144"/>
                    <a:pt x="107" y="144"/>
                  </a:cubicBezTo>
                  <a:cubicBezTo>
                    <a:pt x="107" y="144"/>
                    <a:pt x="107" y="144"/>
                    <a:pt x="107" y="144"/>
                  </a:cubicBezTo>
                  <a:cubicBezTo>
                    <a:pt x="106" y="144"/>
                    <a:pt x="106" y="144"/>
                    <a:pt x="106" y="144"/>
                  </a:cubicBezTo>
                  <a:cubicBezTo>
                    <a:pt x="106" y="144"/>
                    <a:pt x="106" y="144"/>
                    <a:pt x="106" y="144"/>
                  </a:cubicBezTo>
                  <a:cubicBezTo>
                    <a:pt x="107" y="144"/>
                    <a:pt x="107" y="144"/>
                    <a:pt x="107" y="144"/>
                  </a:cubicBezTo>
                  <a:cubicBezTo>
                    <a:pt x="107" y="144"/>
                    <a:pt x="107" y="144"/>
                    <a:pt x="107" y="144"/>
                  </a:cubicBezTo>
                  <a:cubicBezTo>
                    <a:pt x="107" y="144"/>
                    <a:pt x="107" y="144"/>
                    <a:pt x="107" y="144"/>
                  </a:cubicBezTo>
                  <a:cubicBezTo>
                    <a:pt x="107" y="144"/>
                    <a:pt x="107" y="144"/>
                    <a:pt x="107" y="144"/>
                  </a:cubicBezTo>
                  <a:cubicBezTo>
                    <a:pt x="107" y="144"/>
                    <a:pt x="107" y="144"/>
                    <a:pt x="107" y="144"/>
                  </a:cubicBezTo>
                  <a:cubicBezTo>
                    <a:pt x="106" y="144"/>
                    <a:pt x="106" y="144"/>
                    <a:pt x="106" y="144"/>
                  </a:cubicBezTo>
                  <a:cubicBezTo>
                    <a:pt x="106" y="144"/>
                    <a:pt x="106" y="144"/>
                    <a:pt x="106" y="144"/>
                  </a:cubicBezTo>
                  <a:cubicBezTo>
                    <a:pt x="106" y="144"/>
                    <a:pt x="106" y="144"/>
                    <a:pt x="106" y="144"/>
                  </a:cubicBezTo>
                  <a:cubicBezTo>
                    <a:pt x="106" y="144"/>
                    <a:pt x="106" y="144"/>
                    <a:pt x="106"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5"/>
                    <a:pt x="105" y="145"/>
                    <a:pt x="105" y="145"/>
                  </a:cubicBezTo>
                  <a:cubicBezTo>
                    <a:pt x="105" y="145"/>
                    <a:pt x="105" y="145"/>
                    <a:pt x="105" y="144"/>
                  </a:cubicBezTo>
                  <a:cubicBezTo>
                    <a:pt x="104" y="144"/>
                    <a:pt x="104" y="144"/>
                    <a:pt x="104" y="144"/>
                  </a:cubicBezTo>
                  <a:cubicBezTo>
                    <a:pt x="104" y="144"/>
                    <a:pt x="104" y="144"/>
                    <a:pt x="104" y="144"/>
                  </a:cubicBezTo>
                  <a:cubicBezTo>
                    <a:pt x="104" y="144"/>
                    <a:pt x="104" y="144"/>
                    <a:pt x="104" y="144"/>
                  </a:cubicBezTo>
                  <a:cubicBezTo>
                    <a:pt x="104" y="144"/>
                    <a:pt x="104" y="144"/>
                    <a:pt x="104" y="144"/>
                  </a:cubicBezTo>
                  <a:cubicBezTo>
                    <a:pt x="104" y="144"/>
                    <a:pt x="104" y="144"/>
                    <a:pt x="103" y="144"/>
                  </a:cubicBezTo>
                  <a:cubicBezTo>
                    <a:pt x="103" y="144"/>
                    <a:pt x="103" y="144"/>
                    <a:pt x="103" y="144"/>
                  </a:cubicBezTo>
                  <a:cubicBezTo>
                    <a:pt x="103" y="144"/>
                    <a:pt x="103" y="144"/>
                    <a:pt x="103" y="144"/>
                  </a:cubicBezTo>
                  <a:cubicBezTo>
                    <a:pt x="103" y="144"/>
                    <a:pt x="103" y="144"/>
                    <a:pt x="103" y="144"/>
                  </a:cubicBezTo>
                  <a:cubicBezTo>
                    <a:pt x="103" y="144"/>
                    <a:pt x="103" y="144"/>
                    <a:pt x="103" y="144"/>
                  </a:cubicBezTo>
                  <a:cubicBezTo>
                    <a:pt x="103" y="144"/>
                    <a:pt x="103"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1" y="144"/>
                    <a:pt x="101" y="144"/>
                  </a:cubicBezTo>
                  <a:cubicBezTo>
                    <a:pt x="101" y="144"/>
                    <a:pt x="101" y="144"/>
                    <a:pt x="101" y="144"/>
                  </a:cubicBezTo>
                  <a:cubicBezTo>
                    <a:pt x="100" y="144"/>
                    <a:pt x="100" y="144"/>
                    <a:pt x="100" y="144"/>
                  </a:cubicBezTo>
                  <a:cubicBezTo>
                    <a:pt x="100" y="144"/>
                    <a:pt x="100" y="144"/>
                    <a:pt x="100" y="144"/>
                  </a:cubicBezTo>
                  <a:cubicBezTo>
                    <a:pt x="100" y="144"/>
                    <a:pt x="100" y="144"/>
                    <a:pt x="100" y="144"/>
                  </a:cubicBezTo>
                  <a:cubicBezTo>
                    <a:pt x="100" y="144"/>
                    <a:pt x="100" y="144"/>
                    <a:pt x="100" y="144"/>
                  </a:cubicBezTo>
                  <a:cubicBezTo>
                    <a:pt x="100" y="144"/>
                    <a:pt x="99" y="144"/>
                    <a:pt x="99" y="145"/>
                  </a:cubicBezTo>
                  <a:cubicBezTo>
                    <a:pt x="99" y="145"/>
                    <a:pt x="99" y="145"/>
                    <a:pt x="99" y="145"/>
                  </a:cubicBezTo>
                  <a:cubicBezTo>
                    <a:pt x="99" y="145"/>
                    <a:pt x="99" y="145"/>
                    <a:pt x="99" y="145"/>
                  </a:cubicBezTo>
                  <a:cubicBezTo>
                    <a:pt x="99" y="145"/>
                    <a:pt x="99" y="145"/>
                    <a:pt x="99" y="145"/>
                  </a:cubicBezTo>
                  <a:cubicBezTo>
                    <a:pt x="99" y="145"/>
                    <a:pt x="99" y="146"/>
                    <a:pt x="99" y="146"/>
                  </a:cubicBezTo>
                  <a:cubicBezTo>
                    <a:pt x="99" y="146"/>
                    <a:pt x="99" y="146"/>
                    <a:pt x="99" y="146"/>
                  </a:cubicBezTo>
                  <a:cubicBezTo>
                    <a:pt x="99" y="146"/>
                    <a:pt x="99" y="146"/>
                    <a:pt x="99" y="146"/>
                  </a:cubicBezTo>
                  <a:cubicBezTo>
                    <a:pt x="99" y="146"/>
                    <a:pt x="99" y="146"/>
                    <a:pt x="99" y="146"/>
                  </a:cubicBezTo>
                  <a:cubicBezTo>
                    <a:pt x="98" y="147"/>
                    <a:pt x="98" y="147"/>
                    <a:pt x="98" y="147"/>
                  </a:cubicBezTo>
                  <a:cubicBezTo>
                    <a:pt x="98" y="147"/>
                    <a:pt x="98" y="147"/>
                    <a:pt x="98" y="147"/>
                  </a:cubicBezTo>
                  <a:cubicBezTo>
                    <a:pt x="98" y="147"/>
                    <a:pt x="98" y="147"/>
                    <a:pt x="98" y="147"/>
                  </a:cubicBezTo>
                  <a:cubicBezTo>
                    <a:pt x="98" y="147"/>
                    <a:pt x="98" y="147"/>
                    <a:pt x="98" y="147"/>
                  </a:cubicBezTo>
                  <a:cubicBezTo>
                    <a:pt x="98" y="147"/>
                    <a:pt x="98" y="147"/>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7" y="148"/>
                    <a:pt x="97" y="148"/>
                    <a:pt x="97" y="148"/>
                  </a:cubicBezTo>
                  <a:cubicBezTo>
                    <a:pt x="97" y="148"/>
                    <a:pt x="97" y="148"/>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8"/>
                    <a:pt x="96" y="148"/>
                  </a:cubicBezTo>
                  <a:cubicBezTo>
                    <a:pt x="96" y="148"/>
                    <a:pt x="96" y="148"/>
                    <a:pt x="96" y="148"/>
                  </a:cubicBezTo>
                  <a:cubicBezTo>
                    <a:pt x="96" y="148"/>
                    <a:pt x="96" y="148"/>
                    <a:pt x="96" y="148"/>
                  </a:cubicBezTo>
                  <a:cubicBezTo>
                    <a:pt x="96" y="148"/>
                    <a:pt x="96" y="149"/>
                    <a:pt x="96" y="149"/>
                  </a:cubicBezTo>
                  <a:cubicBezTo>
                    <a:pt x="96" y="149"/>
                    <a:pt x="96" y="149"/>
                    <a:pt x="96" y="149"/>
                  </a:cubicBezTo>
                  <a:cubicBezTo>
                    <a:pt x="96" y="149"/>
                    <a:pt x="96" y="149"/>
                    <a:pt x="96" y="149"/>
                  </a:cubicBezTo>
                  <a:cubicBezTo>
                    <a:pt x="96" y="149"/>
                    <a:pt x="96" y="149"/>
                    <a:pt x="96" y="149"/>
                  </a:cubicBezTo>
                  <a:cubicBezTo>
                    <a:pt x="95" y="149"/>
                    <a:pt x="95" y="149"/>
                    <a:pt x="95" y="149"/>
                  </a:cubicBezTo>
                  <a:cubicBezTo>
                    <a:pt x="95" y="149"/>
                    <a:pt x="95" y="149"/>
                    <a:pt x="95" y="149"/>
                  </a:cubicBezTo>
                  <a:cubicBezTo>
                    <a:pt x="95" y="148"/>
                    <a:pt x="95" y="148"/>
                    <a:pt x="95" y="148"/>
                  </a:cubicBezTo>
                  <a:cubicBezTo>
                    <a:pt x="95" y="148"/>
                    <a:pt x="95" y="149"/>
                    <a:pt x="95" y="149"/>
                  </a:cubicBezTo>
                  <a:cubicBezTo>
                    <a:pt x="95" y="149"/>
                    <a:pt x="95" y="148"/>
                    <a:pt x="95" y="148"/>
                  </a:cubicBezTo>
                  <a:cubicBezTo>
                    <a:pt x="95" y="148"/>
                    <a:pt x="95" y="148"/>
                    <a:pt x="95" y="148"/>
                  </a:cubicBezTo>
                  <a:cubicBezTo>
                    <a:pt x="95" y="148"/>
                    <a:pt x="95" y="148"/>
                    <a:pt x="95" y="148"/>
                  </a:cubicBezTo>
                  <a:cubicBezTo>
                    <a:pt x="95" y="148"/>
                    <a:pt x="95" y="148"/>
                    <a:pt x="95" y="148"/>
                  </a:cubicBezTo>
                  <a:cubicBezTo>
                    <a:pt x="95" y="148"/>
                    <a:pt x="94" y="148"/>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3" y="147"/>
                    <a:pt x="93" y="147"/>
                    <a:pt x="93" y="147"/>
                  </a:cubicBezTo>
                  <a:cubicBezTo>
                    <a:pt x="93" y="147"/>
                    <a:pt x="93" y="147"/>
                    <a:pt x="93" y="147"/>
                  </a:cubicBezTo>
                  <a:cubicBezTo>
                    <a:pt x="93" y="147"/>
                    <a:pt x="93" y="147"/>
                    <a:pt x="93" y="147"/>
                  </a:cubicBezTo>
                  <a:cubicBezTo>
                    <a:pt x="93" y="147"/>
                    <a:pt x="93" y="147"/>
                    <a:pt x="93" y="147"/>
                  </a:cubicBezTo>
                  <a:cubicBezTo>
                    <a:pt x="93" y="147"/>
                    <a:pt x="93" y="146"/>
                    <a:pt x="93" y="146"/>
                  </a:cubicBezTo>
                  <a:cubicBezTo>
                    <a:pt x="93" y="146"/>
                    <a:pt x="93" y="146"/>
                    <a:pt x="93" y="146"/>
                  </a:cubicBezTo>
                  <a:cubicBezTo>
                    <a:pt x="93"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7"/>
                    <a:pt x="92" y="147"/>
                  </a:cubicBezTo>
                  <a:cubicBezTo>
                    <a:pt x="92" y="147"/>
                    <a:pt x="92" y="147"/>
                    <a:pt x="92" y="147"/>
                  </a:cubicBezTo>
                  <a:cubicBezTo>
                    <a:pt x="92" y="147"/>
                    <a:pt x="92" y="147"/>
                    <a:pt x="92" y="147"/>
                  </a:cubicBezTo>
                  <a:cubicBezTo>
                    <a:pt x="92" y="147"/>
                    <a:pt x="92" y="147"/>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3" y="146"/>
                  </a:cubicBezTo>
                  <a:cubicBezTo>
                    <a:pt x="93" y="146"/>
                    <a:pt x="93" y="146"/>
                    <a:pt x="93" y="146"/>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4"/>
                    <a:pt x="93" y="144"/>
                  </a:cubicBezTo>
                  <a:cubicBezTo>
                    <a:pt x="93" y="144"/>
                    <a:pt x="93" y="144"/>
                    <a:pt x="93" y="144"/>
                  </a:cubicBezTo>
                  <a:cubicBezTo>
                    <a:pt x="93" y="144"/>
                    <a:pt x="93" y="144"/>
                    <a:pt x="93" y="144"/>
                  </a:cubicBezTo>
                  <a:cubicBezTo>
                    <a:pt x="93" y="144"/>
                    <a:pt x="93" y="144"/>
                    <a:pt x="93" y="144"/>
                  </a:cubicBezTo>
                  <a:cubicBezTo>
                    <a:pt x="93" y="144"/>
                    <a:pt x="93" y="144"/>
                    <a:pt x="93" y="144"/>
                  </a:cubicBezTo>
                  <a:cubicBezTo>
                    <a:pt x="93" y="144"/>
                    <a:pt x="94" y="144"/>
                    <a:pt x="94" y="144"/>
                  </a:cubicBezTo>
                  <a:cubicBezTo>
                    <a:pt x="94" y="144"/>
                    <a:pt x="94" y="144"/>
                    <a:pt x="94" y="144"/>
                  </a:cubicBezTo>
                  <a:cubicBezTo>
                    <a:pt x="94" y="144"/>
                    <a:pt x="94" y="144"/>
                    <a:pt x="94" y="144"/>
                  </a:cubicBezTo>
                  <a:cubicBezTo>
                    <a:pt x="94" y="144"/>
                    <a:pt x="94" y="144"/>
                    <a:pt x="94" y="144"/>
                  </a:cubicBezTo>
                  <a:cubicBezTo>
                    <a:pt x="94" y="144"/>
                    <a:pt x="94" y="144"/>
                    <a:pt x="94" y="144"/>
                  </a:cubicBezTo>
                  <a:cubicBezTo>
                    <a:pt x="94" y="144"/>
                    <a:pt x="94" y="143"/>
                    <a:pt x="94" y="143"/>
                  </a:cubicBezTo>
                  <a:cubicBezTo>
                    <a:pt x="94" y="143"/>
                    <a:pt x="94" y="143"/>
                    <a:pt x="94" y="143"/>
                  </a:cubicBezTo>
                  <a:cubicBezTo>
                    <a:pt x="94" y="143"/>
                    <a:pt x="94" y="143"/>
                    <a:pt x="94" y="143"/>
                  </a:cubicBezTo>
                  <a:cubicBezTo>
                    <a:pt x="94" y="143"/>
                    <a:pt x="94" y="143"/>
                    <a:pt x="94" y="143"/>
                  </a:cubicBezTo>
                  <a:cubicBezTo>
                    <a:pt x="94" y="143"/>
                    <a:pt x="94" y="143"/>
                    <a:pt x="94" y="143"/>
                  </a:cubicBezTo>
                  <a:cubicBezTo>
                    <a:pt x="94" y="143"/>
                    <a:pt x="95" y="143"/>
                    <a:pt x="95" y="143"/>
                  </a:cubicBezTo>
                  <a:cubicBezTo>
                    <a:pt x="95" y="143"/>
                    <a:pt x="95" y="143"/>
                    <a:pt x="95" y="143"/>
                  </a:cubicBezTo>
                  <a:cubicBezTo>
                    <a:pt x="95" y="143"/>
                    <a:pt x="95" y="143"/>
                    <a:pt x="95" y="143"/>
                  </a:cubicBezTo>
                  <a:cubicBezTo>
                    <a:pt x="95" y="143"/>
                    <a:pt x="95" y="143"/>
                    <a:pt x="95" y="143"/>
                  </a:cubicBezTo>
                  <a:cubicBezTo>
                    <a:pt x="95" y="143"/>
                    <a:pt x="95" y="142"/>
                    <a:pt x="95" y="142"/>
                  </a:cubicBezTo>
                  <a:cubicBezTo>
                    <a:pt x="95" y="142"/>
                    <a:pt x="95" y="142"/>
                    <a:pt x="95" y="142"/>
                  </a:cubicBezTo>
                  <a:cubicBezTo>
                    <a:pt x="95" y="142"/>
                    <a:pt x="95" y="142"/>
                    <a:pt x="95" y="142"/>
                  </a:cubicBezTo>
                  <a:cubicBezTo>
                    <a:pt x="96" y="142"/>
                    <a:pt x="96" y="142"/>
                    <a:pt x="96" y="142"/>
                  </a:cubicBezTo>
                  <a:cubicBezTo>
                    <a:pt x="96" y="142"/>
                    <a:pt x="96" y="142"/>
                    <a:pt x="96" y="142"/>
                  </a:cubicBezTo>
                  <a:cubicBezTo>
                    <a:pt x="96" y="142"/>
                    <a:pt x="96" y="142"/>
                    <a:pt x="96" y="141"/>
                  </a:cubicBezTo>
                  <a:cubicBezTo>
                    <a:pt x="96" y="141"/>
                    <a:pt x="96" y="141"/>
                    <a:pt x="96" y="141"/>
                  </a:cubicBezTo>
                  <a:cubicBezTo>
                    <a:pt x="96" y="141"/>
                    <a:pt x="96" y="141"/>
                    <a:pt x="96" y="141"/>
                  </a:cubicBezTo>
                  <a:cubicBezTo>
                    <a:pt x="97" y="141"/>
                    <a:pt x="97" y="141"/>
                    <a:pt x="97" y="141"/>
                  </a:cubicBezTo>
                  <a:cubicBezTo>
                    <a:pt x="97" y="141"/>
                    <a:pt x="97" y="141"/>
                    <a:pt x="97" y="141"/>
                  </a:cubicBezTo>
                  <a:cubicBezTo>
                    <a:pt x="96" y="141"/>
                    <a:pt x="97" y="141"/>
                    <a:pt x="97" y="141"/>
                  </a:cubicBezTo>
                  <a:cubicBezTo>
                    <a:pt x="97" y="141"/>
                    <a:pt x="97" y="141"/>
                    <a:pt x="97" y="141"/>
                  </a:cubicBezTo>
                  <a:cubicBezTo>
                    <a:pt x="97" y="140"/>
                    <a:pt x="97" y="140"/>
                    <a:pt x="97" y="140"/>
                  </a:cubicBezTo>
                  <a:cubicBezTo>
                    <a:pt x="97" y="140"/>
                    <a:pt x="97" y="140"/>
                    <a:pt x="97" y="140"/>
                  </a:cubicBezTo>
                  <a:cubicBezTo>
                    <a:pt x="97" y="140"/>
                    <a:pt x="97" y="140"/>
                    <a:pt x="97" y="140"/>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7"/>
                    <a:pt x="96" y="137"/>
                    <a:pt x="96" y="137"/>
                  </a:cubicBezTo>
                  <a:cubicBezTo>
                    <a:pt x="96" y="137"/>
                    <a:pt x="96" y="137"/>
                    <a:pt x="96" y="137"/>
                  </a:cubicBezTo>
                  <a:cubicBezTo>
                    <a:pt x="96" y="137"/>
                    <a:pt x="96" y="137"/>
                    <a:pt x="96" y="137"/>
                  </a:cubicBezTo>
                  <a:cubicBezTo>
                    <a:pt x="96" y="137"/>
                    <a:pt x="96" y="137"/>
                    <a:pt x="96" y="136"/>
                  </a:cubicBezTo>
                  <a:cubicBezTo>
                    <a:pt x="96" y="136"/>
                    <a:pt x="96" y="136"/>
                    <a:pt x="96" y="136"/>
                  </a:cubicBezTo>
                  <a:cubicBezTo>
                    <a:pt x="96" y="136"/>
                    <a:pt x="96" y="136"/>
                    <a:pt x="96" y="136"/>
                  </a:cubicBezTo>
                  <a:cubicBezTo>
                    <a:pt x="96" y="136"/>
                    <a:pt x="95" y="136"/>
                    <a:pt x="95" y="136"/>
                  </a:cubicBezTo>
                  <a:cubicBezTo>
                    <a:pt x="95" y="135"/>
                    <a:pt x="95" y="135"/>
                    <a:pt x="95" y="135"/>
                  </a:cubicBezTo>
                  <a:cubicBezTo>
                    <a:pt x="95" y="135"/>
                    <a:pt x="95" y="135"/>
                    <a:pt x="95" y="135"/>
                  </a:cubicBezTo>
                  <a:cubicBezTo>
                    <a:pt x="95" y="135"/>
                    <a:pt x="95" y="135"/>
                    <a:pt x="95" y="135"/>
                  </a:cubicBezTo>
                  <a:cubicBezTo>
                    <a:pt x="95" y="135"/>
                    <a:pt x="95" y="135"/>
                    <a:pt x="95" y="135"/>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3" y="132"/>
                    <a:pt x="93" y="132"/>
                    <a:pt x="93" y="132"/>
                  </a:cubicBezTo>
                  <a:cubicBezTo>
                    <a:pt x="93" y="132"/>
                    <a:pt x="93" y="132"/>
                    <a:pt x="93" y="132"/>
                  </a:cubicBezTo>
                  <a:cubicBezTo>
                    <a:pt x="93" y="132"/>
                    <a:pt x="93" y="132"/>
                    <a:pt x="93" y="132"/>
                  </a:cubicBezTo>
                  <a:cubicBezTo>
                    <a:pt x="94" y="132"/>
                    <a:pt x="94" y="132"/>
                    <a:pt x="94" y="132"/>
                  </a:cubicBezTo>
                  <a:cubicBezTo>
                    <a:pt x="94" y="132"/>
                    <a:pt x="94" y="132"/>
                    <a:pt x="94" y="132"/>
                  </a:cubicBezTo>
                  <a:cubicBezTo>
                    <a:pt x="94" y="132"/>
                    <a:pt x="94" y="132"/>
                    <a:pt x="93" y="132"/>
                  </a:cubicBezTo>
                  <a:cubicBezTo>
                    <a:pt x="93" y="132"/>
                    <a:pt x="93" y="131"/>
                    <a:pt x="93" y="131"/>
                  </a:cubicBezTo>
                  <a:cubicBezTo>
                    <a:pt x="93" y="131"/>
                    <a:pt x="93" y="131"/>
                    <a:pt x="93" y="131"/>
                  </a:cubicBezTo>
                  <a:cubicBezTo>
                    <a:pt x="93" y="131"/>
                    <a:pt x="93" y="131"/>
                    <a:pt x="93" y="131"/>
                  </a:cubicBezTo>
                  <a:cubicBezTo>
                    <a:pt x="93" y="131"/>
                    <a:pt x="93" y="132"/>
                    <a:pt x="93" y="132"/>
                  </a:cubicBezTo>
                  <a:cubicBezTo>
                    <a:pt x="93" y="132"/>
                    <a:pt x="93" y="132"/>
                    <a:pt x="93" y="132"/>
                  </a:cubicBezTo>
                  <a:cubicBezTo>
                    <a:pt x="93" y="132"/>
                    <a:pt x="93" y="132"/>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1" y="131"/>
                    <a:pt x="91" y="131"/>
                    <a:pt x="91" y="131"/>
                  </a:cubicBezTo>
                  <a:cubicBezTo>
                    <a:pt x="91" y="131"/>
                    <a:pt x="91" y="131"/>
                    <a:pt x="91" y="131"/>
                  </a:cubicBezTo>
                  <a:cubicBezTo>
                    <a:pt x="91" y="130"/>
                    <a:pt x="91" y="130"/>
                    <a:pt x="91" y="130"/>
                  </a:cubicBezTo>
                  <a:cubicBezTo>
                    <a:pt x="91" y="130"/>
                    <a:pt x="91" y="130"/>
                    <a:pt x="91" y="130"/>
                  </a:cubicBezTo>
                  <a:cubicBezTo>
                    <a:pt x="91" y="130"/>
                    <a:pt x="91" y="130"/>
                    <a:pt x="91" y="130"/>
                  </a:cubicBezTo>
                  <a:cubicBezTo>
                    <a:pt x="91" y="130"/>
                    <a:pt x="91" y="130"/>
                    <a:pt x="91" y="130"/>
                  </a:cubicBezTo>
                  <a:cubicBezTo>
                    <a:pt x="91" y="130"/>
                    <a:pt x="91" y="130"/>
                    <a:pt x="91" y="130"/>
                  </a:cubicBezTo>
                  <a:cubicBezTo>
                    <a:pt x="91" y="130"/>
                    <a:pt x="90" y="130"/>
                    <a:pt x="90" y="130"/>
                  </a:cubicBezTo>
                  <a:cubicBezTo>
                    <a:pt x="90" y="130"/>
                    <a:pt x="90" y="129"/>
                    <a:pt x="90" y="129"/>
                  </a:cubicBezTo>
                  <a:cubicBezTo>
                    <a:pt x="90" y="129"/>
                    <a:pt x="90" y="129"/>
                    <a:pt x="90" y="129"/>
                  </a:cubicBezTo>
                  <a:cubicBezTo>
                    <a:pt x="90" y="129"/>
                    <a:pt x="90" y="129"/>
                    <a:pt x="90" y="129"/>
                  </a:cubicBezTo>
                  <a:cubicBezTo>
                    <a:pt x="90" y="129"/>
                    <a:pt x="90" y="129"/>
                    <a:pt x="90" y="129"/>
                  </a:cubicBezTo>
                  <a:cubicBezTo>
                    <a:pt x="90" y="129"/>
                    <a:pt x="90" y="129"/>
                    <a:pt x="90" y="129"/>
                  </a:cubicBezTo>
                  <a:cubicBezTo>
                    <a:pt x="90" y="129"/>
                    <a:pt x="89" y="129"/>
                    <a:pt x="89" y="129"/>
                  </a:cubicBezTo>
                  <a:cubicBezTo>
                    <a:pt x="89" y="129"/>
                    <a:pt x="89" y="129"/>
                    <a:pt x="89" y="129"/>
                  </a:cubicBezTo>
                  <a:cubicBezTo>
                    <a:pt x="89" y="129"/>
                    <a:pt x="89" y="129"/>
                    <a:pt x="89" y="129"/>
                  </a:cubicBezTo>
                  <a:cubicBezTo>
                    <a:pt x="89" y="129"/>
                    <a:pt x="89" y="129"/>
                    <a:pt x="89" y="129"/>
                  </a:cubicBezTo>
                  <a:cubicBezTo>
                    <a:pt x="89" y="128"/>
                    <a:pt x="89" y="128"/>
                    <a:pt x="89" y="128"/>
                  </a:cubicBezTo>
                  <a:cubicBezTo>
                    <a:pt x="89" y="128"/>
                    <a:pt x="88" y="128"/>
                    <a:pt x="88" y="128"/>
                  </a:cubicBezTo>
                  <a:cubicBezTo>
                    <a:pt x="88" y="128"/>
                    <a:pt x="88" y="128"/>
                    <a:pt x="88" y="128"/>
                  </a:cubicBezTo>
                  <a:cubicBezTo>
                    <a:pt x="88" y="128"/>
                    <a:pt x="88" y="128"/>
                    <a:pt x="88" y="128"/>
                  </a:cubicBezTo>
                  <a:cubicBezTo>
                    <a:pt x="88" y="128"/>
                    <a:pt x="88" y="128"/>
                    <a:pt x="88" y="128"/>
                  </a:cubicBezTo>
                  <a:cubicBezTo>
                    <a:pt x="88" y="128"/>
                    <a:pt x="88" y="127"/>
                    <a:pt x="88" y="127"/>
                  </a:cubicBezTo>
                  <a:cubicBezTo>
                    <a:pt x="87" y="127"/>
                    <a:pt x="87" y="127"/>
                    <a:pt x="87" y="127"/>
                  </a:cubicBezTo>
                  <a:cubicBezTo>
                    <a:pt x="87" y="127"/>
                    <a:pt x="87" y="127"/>
                    <a:pt x="87" y="127"/>
                  </a:cubicBezTo>
                  <a:cubicBezTo>
                    <a:pt x="87" y="127"/>
                    <a:pt x="87" y="126"/>
                    <a:pt x="87" y="126"/>
                  </a:cubicBezTo>
                  <a:cubicBezTo>
                    <a:pt x="87" y="126"/>
                    <a:pt x="87" y="126"/>
                    <a:pt x="87" y="126"/>
                  </a:cubicBezTo>
                  <a:cubicBezTo>
                    <a:pt x="86" y="126"/>
                    <a:pt x="86" y="126"/>
                    <a:pt x="86" y="126"/>
                  </a:cubicBezTo>
                  <a:cubicBezTo>
                    <a:pt x="86" y="126"/>
                    <a:pt x="86" y="126"/>
                    <a:pt x="86" y="126"/>
                  </a:cubicBezTo>
                  <a:cubicBezTo>
                    <a:pt x="86" y="126"/>
                    <a:pt x="86" y="126"/>
                    <a:pt x="86" y="126"/>
                  </a:cubicBezTo>
                  <a:cubicBezTo>
                    <a:pt x="85" y="126"/>
                    <a:pt x="85" y="126"/>
                    <a:pt x="85" y="126"/>
                  </a:cubicBezTo>
                  <a:cubicBezTo>
                    <a:pt x="85" y="126"/>
                    <a:pt x="85" y="126"/>
                    <a:pt x="85" y="126"/>
                  </a:cubicBezTo>
                  <a:cubicBezTo>
                    <a:pt x="85" y="126"/>
                    <a:pt x="85" y="126"/>
                    <a:pt x="85" y="126"/>
                  </a:cubicBezTo>
                  <a:cubicBezTo>
                    <a:pt x="84" y="126"/>
                    <a:pt x="84" y="126"/>
                    <a:pt x="84" y="126"/>
                  </a:cubicBezTo>
                  <a:cubicBezTo>
                    <a:pt x="84" y="126"/>
                    <a:pt x="84" y="126"/>
                    <a:pt x="84" y="126"/>
                  </a:cubicBezTo>
                  <a:cubicBezTo>
                    <a:pt x="84" y="126"/>
                    <a:pt x="84" y="126"/>
                    <a:pt x="84" y="126"/>
                  </a:cubicBezTo>
                  <a:cubicBezTo>
                    <a:pt x="84" y="126"/>
                    <a:pt x="84" y="126"/>
                    <a:pt x="84" y="127"/>
                  </a:cubicBezTo>
                  <a:cubicBezTo>
                    <a:pt x="84" y="127"/>
                    <a:pt x="83" y="127"/>
                    <a:pt x="83" y="127"/>
                  </a:cubicBezTo>
                  <a:cubicBezTo>
                    <a:pt x="83" y="127"/>
                    <a:pt x="83" y="127"/>
                    <a:pt x="83" y="127"/>
                  </a:cubicBezTo>
                  <a:cubicBezTo>
                    <a:pt x="83" y="127"/>
                    <a:pt x="83" y="127"/>
                    <a:pt x="83" y="127"/>
                  </a:cubicBezTo>
                  <a:cubicBezTo>
                    <a:pt x="83" y="127"/>
                    <a:pt x="83" y="127"/>
                    <a:pt x="82" y="127"/>
                  </a:cubicBezTo>
                  <a:cubicBezTo>
                    <a:pt x="82" y="127"/>
                    <a:pt x="82" y="127"/>
                    <a:pt x="82" y="127"/>
                  </a:cubicBezTo>
                  <a:cubicBezTo>
                    <a:pt x="82" y="127"/>
                    <a:pt x="82" y="126"/>
                    <a:pt x="82" y="126"/>
                  </a:cubicBezTo>
                  <a:cubicBezTo>
                    <a:pt x="82" y="126"/>
                    <a:pt x="82" y="126"/>
                    <a:pt x="82" y="126"/>
                  </a:cubicBezTo>
                  <a:cubicBezTo>
                    <a:pt x="82" y="126"/>
                    <a:pt x="82" y="126"/>
                    <a:pt x="82" y="126"/>
                  </a:cubicBezTo>
                  <a:cubicBezTo>
                    <a:pt x="82" y="126"/>
                    <a:pt x="81" y="126"/>
                    <a:pt x="81" y="126"/>
                  </a:cubicBezTo>
                  <a:cubicBezTo>
                    <a:pt x="81" y="126"/>
                    <a:pt x="81" y="126"/>
                    <a:pt x="81" y="126"/>
                  </a:cubicBezTo>
                  <a:cubicBezTo>
                    <a:pt x="81" y="126"/>
                    <a:pt x="81" y="126"/>
                    <a:pt x="81" y="126"/>
                  </a:cubicBezTo>
                  <a:cubicBezTo>
                    <a:pt x="81" y="126"/>
                    <a:pt x="81" y="126"/>
                    <a:pt x="81" y="126"/>
                  </a:cubicBezTo>
                  <a:cubicBezTo>
                    <a:pt x="81" y="126"/>
                    <a:pt x="81" y="126"/>
                    <a:pt x="81" y="126"/>
                  </a:cubicBezTo>
                  <a:cubicBezTo>
                    <a:pt x="80" y="127"/>
                    <a:pt x="81" y="127"/>
                    <a:pt x="81" y="127"/>
                  </a:cubicBezTo>
                  <a:cubicBezTo>
                    <a:pt x="81" y="127"/>
                    <a:pt x="81" y="127"/>
                    <a:pt x="81" y="127"/>
                  </a:cubicBezTo>
                  <a:cubicBezTo>
                    <a:pt x="81" y="127"/>
                    <a:pt x="81" y="127"/>
                    <a:pt x="81" y="127"/>
                  </a:cubicBezTo>
                  <a:cubicBezTo>
                    <a:pt x="81" y="127"/>
                    <a:pt x="80" y="128"/>
                    <a:pt x="80" y="128"/>
                  </a:cubicBezTo>
                  <a:cubicBezTo>
                    <a:pt x="80" y="128"/>
                    <a:pt x="80" y="127"/>
                    <a:pt x="80" y="127"/>
                  </a:cubicBezTo>
                  <a:cubicBezTo>
                    <a:pt x="80" y="127"/>
                    <a:pt x="81" y="127"/>
                    <a:pt x="81" y="127"/>
                  </a:cubicBezTo>
                  <a:cubicBezTo>
                    <a:pt x="81" y="127"/>
                    <a:pt x="80" y="127"/>
                    <a:pt x="80" y="127"/>
                  </a:cubicBezTo>
                  <a:cubicBezTo>
                    <a:pt x="80" y="127"/>
                    <a:pt x="80" y="127"/>
                    <a:pt x="80" y="127"/>
                  </a:cubicBezTo>
                  <a:cubicBezTo>
                    <a:pt x="80" y="127"/>
                    <a:pt x="80" y="127"/>
                    <a:pt x="80" y="127"/>
                  </a:cubicBezTo>
                  <a:cubicBezTo>
                    <a:pt x="80" y="127"/>
                    <a:pt x="80" y="127"/>
                    <a:pt x="80" y="126"/>
                  </a:cubicBezTo>
                  <a:cubicBezTo>
                    <a:pt x="80" y="126"/>
                    <a:pt x="80" y="126"/>
                    <a:pt x="80" y="126"/>
                  </a:cubicBezTo>
                  <a:cubicBezTo>
                    <a:pt x="80" y="126"/>
                    <a:pt x="80" y="126"/>
                    <a:pt x="80" y="126"/>
                  </a:cubicBezTo>
                  <a:cubicBezTo>
                    <a:pt x="80" y="126"/>
                    <a:pt x="79" y="126"/>
                    <a:pt x="79" y="126"/>
                  </a:cubicBezTo>
                  <a:cubicBezTo>
                    <a:pt x="79" y="127"/>
                    <a:pt x="79" y="127"/>
                    <a:pt x="79" y="127"/>
                  </a:cubicBezTo>
                  <a:cubicBezTo>
                    <a:pt x="79" y="127"/>
                    <a:pt x="79" y="126"/>
                    <a:pt x="79" y="126"/>
                  </a:cubicBezTo>
                  <a:cubicBezTo>
                    <a:pt x="79" y="126"/>
                    <a:pt x="79" y="126"/>
                    <a:pt x="79" y="126"/>
                  </a:cubicBezTo>
                  <a:cubicBezTo>
                    <a:pt x="79" y="127"/>
                    <a:pt x="79" y="126"/>
                    <a:pt x="79" y="126"/>
                  </a:cubicBezTo>
                  <a:cubicBezTo>
                    <a:pt x="80" y="126"/>
                    <a:pt x="80" y="126"/>
                    <a:pt x="80" y="126"/>
                  </a:cubicBezTo>
                  <a:cubicBezTo>
                    <a:pt x="80" y="126"/>
                    <a:pt x="80" y="126"/>
                    <a:pt x="80" y="126"/>
                  </a:cubicBezTo>
                  <a:cubicBezTo>
                    <a:pt x="80" y="126"/>
                    <a:pt x="80" y="126"/>
                    <a:pt x="81" y="126"/>
                  </a:cubicBezTo>
                  <a:cubicBezTo>
                    <a:pt x="81" y="126"/>
                    <a:pt x="81" y="126"/>
                    <a:pt x="81" y="126"/>
                  </a:cubicBezTo>
                  <a:cubicBezTo>
                    <a:pt x="81" y="126"/>
                    <a:pt x="81" y="126"/>
                    <a:pt x="81" y="126"/>
                  </a:cubicBezTo>
                  <a:cubicBezTo>
                    <a:pt x="81" y="126"/>
                    <a:pt x="81" y="126"/>
                    <a:pt x="82" y="126"/>
                  </a:cubicBezTo>
                  <a:cubicBezTo>
                    <a:pt x="82" y="126"/>
                    <a:pt x="82" y="126"/>
                    <a:pt x="82" y="126"/>
                  </a:cubicBezTo>
                  <a:cubicBezTo>
                    <a:pt x="82" y="126"/>
                    <a:pt x="82" y="126"/>
                    <a:pt x="83" y="126"/>
                  </a:cubicBezTo>
                  <a:cubicBezTo>
                    <a:pt x="83" y="126"/>
                    <a:pt x="83" y="126"/>
                    <a:pt x="83" y="126"/>
                  </a:cubicBezTo>
                  <a:cubicBezTo>
                    <a:pt x="83" y="126"/>
                    <a:pt x="84" y="126"/>
                    <a:pt x="84" y="126"/>
                  </a:cubicBezTo>
                  <a:cubicBezTo>
                    <a:pt x="84" y="126"/>
                    <a:pt x="84" y="126"/>
                    <a:pt x="84" y="126"/>
                  </a:cubicBezTo>
                  <a:cubicBezTo>
                    <a:pt x="84" y="126"/>
                    <a:pt x="84" y="126"/>
                    <a:pt x="84" y="126"/>
                  </a:cubicBezTo>
                  <a:cubicBezTo>
                    <a:pt x="85" y="126"/>
                    <a:pt x="85" y="126"/>
                    <a:pt x="85" y="126"/>
                  </a:cubicBezTo>
                  <a:cubicBezTo>
                    <a:pt x="85" y="126"/>
                    <a:pt x="85" y="126"/>
                    <a:pt x="85" y="126"/>
                  </a:cubicBezTo>
                  <a:cubicBezTo>
                    <a:pt x="85" y="126"/>
                    <a:pt x="85" y="126"/>
                    <a:pt x="85" y="126"/>
                  </a:cubicBezTo>
                  <a:cubicBezTo>
                    <a:pt x="85" y="126"/>
                    <a:pt x="86" y="126"/>
                    <a:pt x="86" y="126"/>
                  </a:cubicBezTo>
                  <a:cubicBezTo>
                    <a:pt x="86" y="126"/>
                    <a:pt x="86" y="125"/>
                    <a:pt x="86" y="125"/>
                  </a:cubicBezTo>
                  <a:cubicBezTo>
                    <a:pt x="86" y="125"/>
                    <a:pt x="86" y="125"/>
                    <a:pt x="86" y="125"/>
                  </a:cubicBezTo>
                  <a:cubicBezTo>
                    <a:pt x="86" y="125"/>
                    <a:pt x="87" y="125"/>
                    <a:pt x="87" y="125"/>
                  </a:cubicBezTo>
                  <a:cubicBezTo>
                    <a:pt x="87" y="125"/>
                    <a:pt x="87" y="125"/>
                    <a:pt x="87" y="125"/>
                  </a:cubicBezTo>
                  <a:cubicBezTo>
                    <a:pt x="87" y="125"/>
                    <a:pt x="87" y="125"/>
                    <a:pt x="87" y="125"/>
                  </a:cubicBezTo>
                  <a:cubicBezTo>
                    <a:pt x="87" y="125"/>
                    <a:pt x="87" y="125"/>
                    <a:pt x="87" y="125"/>
                  </a:cubicBezTo>
                  <a:cubicBezTo>
                    <a:pt x="87" y="126"/>
                    <a:pt x="87" y="126"/>
                    <a:pt x="87" y="126"/>
                  </a:cubicBezTo>
                  <a:cubicBezTo>
                    <a:pt x="87" y="126"/>
                    <a:pt x="87" y="126"/>
                    <a:pt x="87" y="126"/>
                  </a:cubicBezTo>
                  <a:cubicBezTo>
                    <a:pt x="87" y="126"/>
                    <a:pt x="88" y="126"/>
                    <a:pt x="88" y="126"/>
                  </a:cubicBezTo>
                  <a:cubicBezTo>
                    <a:pt x="88" y="126"/>
                    <a:pt x="88" y="126"/>
                    <a:pt x="88" y="126"/>
                  </a:cubicBezTo>
                  <a:cubicBezTo>
                    <a:pt x="88" y="126"/>
                    <a:pt x="88" y="127"/>
                    <a:pt x="88" y="127"/>
                  </a:cubicBezTo>
                  <a:cubicBezTo>
                    <a:pt x="88" y="127"/>
                    <a:pt x="88" y="127"/>
                    <a:pt x="88" y="127"/>
                  </a:cubicBezTo>
                  <a:cubicBezTo>
                    <a:pt x="89" y="127"/>
                    <a:pt x="89" y="127"/>
                    <a:pt x="89" y="127"/>
                  </a:cubicBezTo>
                  <a:cubicBezTo>
                    <a:pt x="89" y="127"/>
                    <a:pt x="89" y="127"/>
                    <a:pt x="89" y="127"/>
                  </a:cubicBezTo>
                  <a:cubicBezTo>
                    <a:pt x="89" y="127"/>
                    <a:pt x="89" y="127"/>
                    <a:pt x="89" y="127"/>
                  </a:cubicBezTo>
                  <a:cubicBezTo>
                    <a:pt x="89" y="127"/>
                    <a:pt x="89" y="127"/>
                    <a:pt x="89" y="127"/>
                  </a:cubicBezTo>
                  <a:cubicBezTo>
                    <a:pt x="89" y="127"/>
                    <a:pt x="89" y="127"/>
                    <a:pt x="89" y="127"/>
                  </a:cubicBezTo>
                  <a:cubicBezTo>
                    <a:pt x="89" y="127"/>
                    <a:pt x="89" y="128"/>
                    <a:pt x="89" y="128"/>
                  </a:cubicBezTo>
                  <a:cubicBezTo>
                    <a:pt x="89" y="128"/>
                    <a:pt x="90" y="128"/>
                    <a:pt x="90" y="128"/>
                  </a:cubicBezTo>
                  <a:cubicBezTo>
                    <a:pt x="90" y="128"/>
                    <a:pt x="90" y="128"/>
                    <a:pt x="90" y="128"/>
                  </a:cubicBezTo>
                  <a:cubicBezTo>
                    <a:pt x="90" y="128"/>
                    <a:pt x="90" y="128"/>
                    <a:pt x="90" y="128"/>
                  </a:cubicBezTo>
                  <a:cubicBezTo>
                    <a:pt x="90" y="128"/>
                    <a:pt x="90" y="128"/>
                    <a:pt x="90" y="128"/>
                  </a:cubicBezTo>
                  <a:cubicBezTo>
                    <a:pt x="90" y="128"/>
                    <a:pt x="91" y="128"/>
                    <a:pt x="91" y="128"/>
                  </a:cubicBezTo>
                  <a:cubicBezTo>
                    <a:pt x="91" y="128"/>
                    <a:pt x="91" y="128"/>
                    <a:pt x="91" y="128"/>
                  </a:cubicBezTo>
                  <a:cubicBezTo>
                    <a:pt x="91" y="128"/>
                    <a:pt x="91" y="128"/>
                    <a:pt x="91" y="128"/>
                  </a:cubicBezTo>
                  <a:cubicBezTo>
                    <a:pt x="91" y="128"/>
                    <a:pt x="91" y="127"/>
                    <a:pt x="91" y="127"/>
                  </a:cubicBezTo>
                  <a:cubicBezTo>
                    <a:pt x="91" y="127"/>
                    <a:pt x="92" y="127"/>
                    <a:pt x="92" y="127"/>
                  </a:cubicBezTo>
                  <a:cubicBezTo>
                    <a:pt x="92" y="128"/>
                    <a:pt x="92" y="128"/>
                    <a:pt x="92" y="128"/>
                  </a:cubicBezTo>
                  <a:cubicBezTo>
                    <a:pt x="92" y="128"/>
                    <a:pt x="92" y="128"/>
                    <a:pt x="92" y="128"/>
                  </a:cubicBezTo>
                  <a:cubicBezTo>
                    <a:pt x="93" y="128"/>
                    <a:pt x="93" y="128"/>
                    <a:pt x="93" y="128"/>
                  </a:cubicBezTo>
                  <a:cubicBezTo>
                    <a:pt x="93" y="128"/>
                    <a:pt x="93" y="128"/>
                    <a:pt x="93" y="128"/>
                  </a:cubicBezTo>
                  <a:cubicBezTo>
                    <a:pt x="93" y="128"/>
                    <a:pt x="93" y="128"/>
                    <a:pt x="93" y="128"/>
                  </a:cubicBezTo>
                  <a:cubicBezTo>
                    <a:pt x="93" y="128"/>
                    <a:pt x="93" y="128"/>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7"/>
                    <a:pt x="93" y="127"/>
                  </a:cubicBezTo>
                  <a:cubicBezTo>
                    <a:pt x="93" y="127"/>
                    <a:pt x="92" y="127"/>
                    <a:pt x="92" y="126"/>
                  </a:cubicBezTo>
                  <a:cubicBezTo>
                    <a:pt x="92" y="126"/>
                    <a:pt x="92" y="126"/>
                    <a:pt x="92" y="126"/>
                  </a:cubicBezTo>
                  <a:cubicBezTo>
                    <a:pt x="92" y="126"/>
                    <a:pt x="92" y="126"/>
                    <a:pt x="92" y="126"/>
                  </a:cubicBezTo>
                  <a:cubicBezTo>
                    <a:pt x="91" y="125"/>
                    <a:pt x="91" y="125"/>
                    <a:pt x="91" y="125"/>
                  </a:cubicBezTo>
                  <a:cubicBezTo>
                    <a:pt x="91" y="125"/>
                    <a:pt x="91" y="124"/>
                    <a:pt x="91" y="124"/>
                  </a:cubicBezTo>
                  <a:cubicBezTo>
                    <a:pt x="90" y="124"/>
                    <a:pt x="90" y="124"/>
                    <a:pt x="90" y="124"/>
                  </a:cubicBezTo>
                  <a:cubicBezTo>
                    <a:pt x="90" y="124"/>
                    <a:pt x="90" y="124"/>
                    <a:pt x="90" y="124"/>
                  </a:cubicBezTo>
                  <a:cubicBezTo>
                    <a:pt x="90" y="123"/>
                    <a:pt x="90" y="123"/>
                    <a:pt x="90" y="123"/>
                  </a:cubicBezTo>
                  <a:cubicBezTo>
                    <a:pt x="90" y="123"/>
                    <a:pt x="89" y="123"/>
                    <a:pt x="89" y="122"/>
                  </a:cubicBezTo>
                  <a:cubicBezTo>
                    <a:pt x="89" y="122"/>
                    <a:pt x="89" y="122"/>
                    <a:pt x="89" y="122"/>
                  </a:cubicBezTo>
                  <a:cubicBezTo>
                    <a:pt x="89" y="122"/>
                    <a:pt x="89" y="122"/>
                    <a:pt x="89" y="121"/>
                  </a:cubicBezTo>
                  <a:cubicBezTo>
                    <a:pt x="89" y="121"/>
                    <a:pt x="88" y="121"/>
                    <a:pt x="88" y="121"/>
                  </a:cubicBezTo>
                  <a:cubicBezTo>
                    <a:pt x="88" y="121"/>
                    <a:pt x="88" y="120"/>
                    <a:pt x="88" y="120"/>
                  </a:cubicBezTo>
                  <a:cubicBezTo>
                    <a:pt x="88" y="120"/>
                    <a:pt x="88" y="120"/>
                    <a:pt x="88" y="119"/>
                  </a:cubicBezTo>
                  <a:cubicBezTo>
                    <a:pt x="88" y="119"/>
                    <a:pt x="88" y="119"/>
                    <a:pt x="88" y="119"/>
                  </a:cubicBezTo>
                  <a:cubicBezTo>
                    <a:pt x="88" y="118"/>
                    <a:pt x="87" y="118"/>
                    <a:pt x="87" y="118"/>
                  </a:cubicBezTo>
                  <a:cubicBezTo>
                    <a:pt x="87" y="118"/>
                    <a:pt x="87" y="117"/>
                    <a:pt x="88" y="117"/>
                  </a:cubicBezTo>
                  <a:cubicBezTo>
                    <a:pt x="88" y="117"/>
                    <a:pt x="88" y="117"/>
                    <a:pt x="88" y="117"/>
                  </a:cubicBezTo>
                  <a:cubicBezTo>
                    <a:pt x="88" y="117"/>
                    <a:pt x="88" y="117"/>
                    <a:pt x="88" y="116"/>
                  </a:cubicBezTo>
                  <a:cubicBezTo>
                    <a:pt x="88" y="116"/>
                    <a:pt x="88" y="116"/>
                    <a:pt x="88" y="116"/>
                  </a:cubicBezTo>
                  <a:cubicBezTo>
                    <a:pt x="88" y="116"/>
                    <a:pt x="88" y="116"/>
                    <a:pt x="89" y="116"/>
                  </a:cubicBezTo>
                  <a:cubicBezTo>
                    <a:pt x="89" y="116"/>
                    <a:pt x="89" y="116"/>
                    <a:pt x="89" y="116"/>
                  </a:cubicBezTo>
                  <a:cubicBezTo>
                    <a:pt x="89" y="116"/>
                    <a:pt x="89" y="116"/>
                    <a:pt x="89" y="116"/>
                  </a:cubicBezTo>
                  <a:cubicBezTo>
                    <a:pt x="90" y="116"/>
                    <a:pt x="89" y="115"/>
                    <a:pt x="89" y="115"/>
                  </a:cubicBezTo>
                  <a:cubicBezTo>
                    <a:pt x="89" y="115"/>
                    <a:pt x="89" y="115"/>
                    <a:pt x="89" y="115"/>
                  </a:cubicBezTo>
                  <a:cubicBezTo>
                    <a:pt x="89" y="115"/>
                    <a:pt x="89" y="115"/>
                    <a:pt x="89" y="115"/>
                  </a:cubicBezTo>
                  <a:cubicBezTo>
                    <a:pt x="89" y="115"/>
                    <a:pt x="89" y="115"/>
                    <a:pt x="89" y="115"/>
                  </a:cubicBezTo>
                  <a:cubicBezTo>
                    <a:pt x="88" y="115"/>
                    <a:pt x="88" y="115"/>
                    <a:pt x="88" y="115"/>
                  </a:cubicBezTo>
                  <a:cubicBezTo>
                    <a:pt x="88" y="115"/>
                    <a:pt x="88" y="115"/>
                    <a:pt x="88" y="115"/>
                  </a:cubicBezTo>
                  <a:cubicBezTo>
                    <a:pt x="88" y="115"/>
                    <a:pt x="88" y="115"/>
                    <a:pt x="88" y="115"/>
                  </a:cubicBezTo>
                  <a:cubicBezTo>
                    <a:pt x="88" y="115"/>
                    <a:pt x="88" y="115"/>
                    <a:pt x="88" y="115"/>
                  </a:cubicBezTo>
                  <a:cubicBezTo>
                    <a:pt x="88" y="115"/>
                    <a:pt x="88" y="115"/>
                    <a:pt x="88" y="115"/>
                  </a:cubicBezTo>
                  <a:cubicBezTo>
                    <a:pt x="87" y="115"/>
                    <a:pt x="87" y="115"/>
                    <a:pt x="87" y="115"/>
                  </a:cubicBezTo>
                  <a:cubicBezTo>
                    <a:pt x="87" y="115"/>
                    <a:pt x="87" y="115"/>
                    <a:pt x="87" y="115"/>
                  </a:cubicBezTo>
                  <a:cubicBezTo>
                    <a:pt x="87" y="115"/>
                    <a:pt x="87" y="115"/>
                    <a:pt x="87" y="115"/>
                  </a:cubicBezTo>
                  <a:cubicBezTo>
                    <a:pt x="87" y="114"/>
                    <a:pt x="87" y="114"/>
                    <a:pt x="87" y="114"/>
                  </a:cubicBezTo>
                  <a:cubicBezTo>
                    <a:pt x="87" y="114"/>
                    <a:pt x="86" y="114"/>
                    <a:pt x="86" y="114"/>
                  </a:cubicBezTo>
                  <a:cubicBezTo>
                    <a:pt x="86" y="114"/>
                    <a:pt x="86" y="113"/>
                    <a:pt x="86" y="113"/>
                  </a:cubicBezTo>
                  <a:cubicBezTo>
                    <a:pt x="86" y="113"/>
                    <a:pt x="87" y="113"/>
                    <a:pt x="87" y="113"/>
                  </a:cubicBezTo>
                  <a:cubicBezTo>
                    <a:pt x="87" y="113"/>
                    <a:pt x="87" y="113"/>
                    <a:pt x="87" y="113"/>
                  </a:cubicBezTo>
                  <a:cubicBezTo>
                    <a:pt x="86" y="113"/>
                    <a:pt x="86" y="113"/>
                    <a:pt x="86" y="113"/>
                  </a:cubicBezTo>
                  <a:cubicBezTo>
                    <a:pt x="86" y="113"/>
                    <a:pt x="86" y="113"/>
                    <a:pt x="86" y="113"/>
                  </a:cubicBezTo>
                  <a:cubicBezTo>
                    <a:pt x="86" y="113"/>
                    <a:pt x="86" y="113"/>
                    <a:pt x="86" y="113"/>
                  </a:cubicBezTo>
                  <a:cubicBezTo>
                    <a:pt x="86" y="113"/>
                    <a:pt x="86" y="113"/>
                    <a:pt x="86" y="113"/>
                  </a:cubicBezTo>
                  <a:cubicBezTo>
                    <a:pt x="86" y="113"/>
                    <a:pt x="86" y="113"/>
                    <a:pt x="86" y="113"/>
                  </a:cubicBezTo>
                  <a:cubicBezTo>
                    <a:pt x="86" y="113"/>
                    <a:pt x="86" y="113"/>
                    <a:pt x="85" y="113"/>
                  </a:cubicBezTo>
                  <a:cubicBezTo>
                    <a:pt x="85" y="112"/>
                    <a:pt x="85" y="113"/>
                    <a:pt x="85" y="113"/>
                  </a:cubicBezTo>
                  <a:cubicBezTo>
                    <a:pt x="85" y="113"/>
                    <a:pt x="85" y="113"/>
                    <a:pt x="85" y="112"/>
                  </a:cubicBezTo>
                  <a:cubicBezTo>
                    <a:pt x="85" y="112"/>
                    <a:pt x="85" y="112"/>
                    <a:pt x="85" y="112"/>
                  </a:cubicBezTo>
                  <a:cubicBezTo>
                    <a:pt x="85" y="112"/>
                    <a:pt x="85" y="112"/>
                    <a:pt x="85" y="112"/>
                  </a:cubicBezTo>
                  <a:cubicBezTo>
                    <a:pt x="85" y="112"/>
                    <a:pt x="85" y="112"/>
                    <a:pt x="85" y="112"/>
                  </a:cubicBezTo>
                  <a:cubicBezTo>
                    <a:pt x="85" y="112"/>
                    <a:pt x="85" y="112"/>
                    <a:pt x="85" y="112"/>
                  </a:cubicBezTo>
                  <a:cubicBezTo>
                    <a:pt x="85" y="112"/>
                    <a:pt x="85" y="112"/>
                    <a:pt x="85" y="112"/>
                  </a:cubicBezTo>
                  <a:cubicBezTo>
                    <a:pt x="85" y="111"/>
                    <a:pt x="85" y="111"/>
                    <a:pt x="85" y="111"/>
                  </a:cubicBezTo>
                  <a:cubicBezTo>
                    <a:pt x="85" y="111"/>
                    <a:pt x="85" y="111"/>
                    <a:pt x="85" y="111"/>
                  </a:cubicBezTo>
                  <a:cubicBezTo>
                    <a:pt x="85" y="111"/>
                    <a:pt x="85" y="111"/>
                    <a:pt x="84" y="111"/>
                  </a:cubicBezTo>
                  <a:cubicBezTo>
                    <a:pt x="84" y="111"/>
                    <a:pt x="84" y="111"/>
                    <a:pt x="84" y="111"/>
                  </a:cubicBezTo>
                  <a:cubicBezTo>
                    <a:pt x="84" y="111"/>
                    <a:pt x="84" y="111"/>
                    <a:pt x="84" y="111"/>
                  </a:cubicBezTo>
                  <a:cubicBezTo>
                    <a:pt x="84" y="111"/>
                    <a:pt x="84" y="111"/>
                    <a:pt x="84" y="111"/>
                  </a:cubicBezTo>
                  <a:cubicBezTo>
                    <a:pt x="84" y="111"/>
                    <a:pt x="84" y="111"/>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09"/>
                    <a:pt x="84" y="109"/>
                  </a:cubicBezTo>
                  <a:cubicBezTo>
                    <a:pt x="84" y="109"/>
                    <a:pt x="84" y="109"/>
                    <a:pt x="84" y="109"/>
                  </a:cubicBezTo>
                  <a:cubicBezTo>
                    <a:pt x="84" y="109"/>
                    <a:pt x="84" y="109"/>
                    <a:pt x="84" y="109"/>
                  </a:cubicBezTo>
                  <a:cubicBezTo>
                    <a:pt x="84" y="109"/>
                    <a:pt x="83" y="109"/>
                    <a:pt x="83" y="109"/>
                  </a:cubicBezTo>
                  <a:cubicBezTo>
                    <a:pt x="83" y="109"/>
                    <a:pt x="83" y="109"/>
                    <a:pt x="83" y="109"/>
                  </a:cubicBezTo>
                  <a:cubicBezTo>
                    <a:pt x="83" y="109"/>
                    <a:pt x="83" y="108"/>
                    <a:pt x="83" y="108"/>
                  </a:cubicBezTo>
                  <a:cubicBezTo>
                    <a:pt x="83" y="108"/>
                    <a:pt x="83" y="108"/>
                    <a:pt x="83" y="108"/>
                  </a:cubicBezTo>
                  <a:cubicBezTo>
                    <a:pt x="83" y="108"/>
                    <a:pt x="83" y="108"/>
                    <a:pt x="83" y="108"/>
                  </a:cubicBezTo>
                  <a:cubicBezTo>
                    <a:pt x="83" y="108"/>
                    <a:pt x="83" y="108"/>
                    <a:pt x="83" y="108"/>
                  </a:cubicBezTo>
                  <a:cubicBezTo>
                    <a:pt x="83" y="108"/>
                    <a:pt x="83" y="108"/>
                    <a:pt x="83" y="108"/>
                  </a:cubicBezTo>
                  <a:cubicBezTo>
                    <a:pt x="83" y="108"/>
                    <a:pt x="83" y="108"/>
                    <a:pt x="83" y="108"/>
                  </a:cubicBezTo>
                  <a:cubicBezTo>
                    <a:pt x="83" y="108"/>
                    <a:pt x="83" y="108"/>
                    <a:pt x="83" y="107"/>
                  </a:cubicBezTo>
                  <a:cubicBezTo>
                    <a:pt x="83" y="107"/>
                    <a:pt x="83" y="107"/>
                    <a:pt x="83" y="107"/>
                  </a:cubicBezTo>
                  <a:cubicBezTo>
                    <a:pt x="82" y="107"/>
                    <a:pt x="82" y="107"/>
                    <a:pt x="82" y="107"/>
                  </a:cubicBezTo>
                  <a:cubicBezTo>
                    <a:pt x="82" y="107"/>
                    <a:pt x="82" y="107"/>
                    <a:pt x="82" y="107"/>
                  </a:cubicBezTo>
                  <a:cubicBezTo>
                    <a:pt x="82" y="107"/>
                    <a:pt x="82" y="107"/>
                    <a:pt x="82" y="107"/>
                  </a:cubicBezTo>
                  <a:cubicBezTo>
                    <a:pt x="82" y="107"/>
                    <a:pt x="82" y="107"/>
                    <a:pt x="82" y="107"/>
                  </a:cubicBezTo>
                  <a:cubicBezTo>
                    <a:pt x="82" y="107"/>
                    <a:pt x="82" y="107"/>
                    <a:pt x="82" y="106"/>
                  </a:cubicBezTo>
                  <a:cubicBezTo>
                    <a:pt x="82" y="106"/>
                    <a:pt x="82" y="106"/>
                    <a:pt x="82" y="106"/>
                  </a:cubicBezTo>
                  <a:cubicBezTo>
                    <a:pt x="82" y="106"/>
                    <a:pt x="82" y="106"/>
                    <a:pt x="81"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0" y="106"/>
                    <a:pt x="80" y="106"/>
                    <a:pt x="80" y="106"/>
                  </a:cubicBezTo>
                  <a:cubicBezTo>
                    <a:pt x="80" y="106"/>
                    <a:pt x="80" y="106"/>
                    <a:pt x="80" y="106"/>
                  </a:cubicBezTo>
                  <a:cubicBezTo>
                    <a:pt x="80" y="106"/>
                    <a:pt x="80" y="106"/>
                    <a:pt x="80" y="106"/>
                  </a:cubicBezTo>
                  <a:cubicBezTo>
                    <a:pt x="80" y="106"/>
                    <a:pt x="80" y="106"/>
                    <a:pt x="80" y="106"/>
                  </a:cubicBezTo>
                  <a:cubicBezTo>
                    <a:pt x="80" y="106"/>
                    <a:pt x="80" y="105"/>
                    <a:pt x="80" y="105"/>
                  </a:cubicBezTo>
                  <a:cubicBezTo>
                    <a:pt x="80" y="105"/>
                    <a:pt x="80" y="105"/>
                    <a:pt x="80" y="105"/>
                  </a:cubicBezTo>
                  <a:cubicBezTo>
                    <a:pt x="80" y="105"/>
                    <a:pt x="80" y="105"/>
                    <a:pt x="80" y="105"/>
                  </a:cubicBezTo>
                  <a:cubicBezTo>
                    <a:pt x="80" y="105"/>
                    <a:pt x="80" y="105"/>
                    <a:pt x="80" y="105"/>
                  </a:cubicBezTo>
                  <a:cubicBezTo>
                    <a:pt x="80" y="105"/>
                    <a:pt x="80" y="105"/>
                    <a:pt x="80"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8" y="105"/>
                  </a:cubicBezTo>
                  <a:cubicBezTo>
                    <a:pt x="78" y="105"/>
                    <a:pt x="78" y="105"/>
                    <a:pt x="78" y="105"/>
                  </a:cubicBezTo>
                  <a:cubicBezTo>
                    <a:pt x="78" y="104"/>
                    <a:pt x="78" y="104"/>
                    <a:pt x="78" y="104"/>
                  </a:cubicBezTo>
                  <a:cubicBezTo>
                    <a:pt x="78" y="104"/>
                    <a:pt x="78" y="104"/>
                    <a:pt x="78" y="104"/>
                  </a:cubicBezTo>
                  <a:cubicBezTo>
                    <a:pt x="78" y="104"/>
                    <a:pt x="78"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6" y="104"/>
                  </a:cubicBezTo>
                  <a:cubicBezTo>
                    <a:pt x="76" y="104"/>
                    <a:pt x="76" y="104"/>
                    <a:pt x="76" y="104"/>
                  </a:cubicBezTo>
                  <a:cubicBezTo>
                    <a:pt x="76" y="104"/>
                    <a:pt x="76" y="104"/>
                    <a:pt x="76" y="104"/>
                  </a:cubicBezTo>
                  <a:cubicBezTo>
                    <a:pt x="76" y="104"/>
                    <a:pt x="75" y="104"/>
                    <a:pt x="75" y="104"/>
                  </a:cubicBezTo>
                  <a:cubicBezTo>
                    <a:pt x="75" y="104"/>
                    <a:pt x="75" y="103"/>
                    <a:pt x="75" y="103"/>
                  </a:cubicBezTo>
                  <a:cubicBezTo>
                    <a:pt x="75" y="103"/>
                    <a:pt x="75" y="103"/>
                    <a:pt x="74" y="103"/>
                  </a:cubicBezTo>
                  <a:cubicBezTo>
                    <a:pt x="74" y="103"/>
                    <a:pt x="74" y="103"/>
                    <a:pt x="74" y="103"/>
                  </a:cubicBezTo>
                  <a:cubicBezTo>
                    <a:pt x="74" y="103"/>
                    <a:pt x="74" y="103"/>
                    <a:pt x="74" y="103"/>
                  </a:cubicBezTo>
                  <a:cubicBezTo>
                    <a:pt x="74" y="103"/>
                    <a:pt x="74" y="103"/>
                    <a:pt x="74" y="103"/>
                  </a:cubicBezTo>
                  <a:cubicBezTo>
                    <a:pt x="74" y="103"/>
                    <a:pt x="73" y="103"/>
                    <a:pt x="73" y="103"/>
                  </a:cubicBezTo>
                  <a:cubicBezTo>
                    <a:pt x="73" y="103"/>
                    <a:pt x="73" y="103"/>
                    <a:pt x="73" y="103"/>
                  </a:cubicBezTo>
                  <a:cubicBezTo>
                    <a:pt x="73" y="103"/>
                    <a:pt x="73" y="103"/>
                    <a:pt x="73" y="103"/>
                  </a:cubicBezTo>
                  <a:cubicBezTo>
                    <a:pt x="73" y="103"/>
                    <a:pt x="73" y="103"/>
                    <a:pt x="73" y="103"/>
                  </a:cubicBezTo>
                  <a:cubicBezTo>
                    <a:pt x="74" y="103"/>
                    <a:pt x="74" y="103"/>
                    <a:pt x="74" y="103"/>
                  </a:cubicBezTo>
                  <a:cubicBezTo>
                    <a:pt x="74" y="103"/>
                    <a:pt x="73" y="103"/>
                    <a:pt x="73" y="103"/>
                  </a:cubicBezTo>
                  <a:cubicBezTo>
                    <a:pt x="73" y="103"/>
                    <a:pt x="73" y="103"/>
                    <a:pt x="73" y="103"/>
                  </a:cubicBezTo>
                  <a:cubicBezTo>
                    <a:pt x="73" y="103"/>
                    <a:pt x="73" y="103"/>
                    <a:pt x="73" y="103"/>
                  </a:cubicBezTo>
                  <a:cubicBezTo>
                    <a:pt x="73" y="103"/>
                    <a:pt x="73" y="104"/>
                    <a:pt x="73" y="104"/>
                  </a:cubicBezTo>
                  <a:cubicBezTo>
                    <a:pt x="73" y="104"/>
                    <a:pt x="73" y="104"/>
                    <a:pt x="73" y="104"/>
                  </a:cubicBezTo>
                  <a:cubicBezTo>
                    <a:pt x="73" y="104"/>
                    <a:pt x="73" y="104"/>
                    <a:pt x="73" y="104"/>
                  </a:cubicBezTo>
                  <a:cubicBezTo>
                    <a:pt x="72" y="104"/>
                    <a:pt x="72" y="104"/>
                    <a:pt x="72" y="104"/>
                  </a:cubicBezTo>
                  <a:cubicBezTo>
                    <a:pt x="72" y="104"/>
                    <a:pt x="72" y="104"/>
                    <a:pt x="72" y="104"/>
                  </a:cubicBezTo>
                  <a:cubicBezTo>
                    <a:pt x="72" y="104"/>
                    <a:pt x="72" y="104"/>
                    <a:pt x="73" y="104"/>
                  </a:cubicBezTo>
                  <a:cubicBezTo>
                    <a:pt x="73" y="104"/>
                    <a:pt x="73" y="104"/>
                    <a:pt x="73" y="104"/>
                  </a:cubicBezTo>
                  <a:cubicBezTo>
                    <a:pt x="73" y="104"/>
                    <a:pt x="73" y="104"/>
                    <a:pt x="73" y="104"/>
                  </a:cubicBezTo>
                  <a:cubicBezTo>
                    <a:pt x="73" y="104"/>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2"/>
                    <a:pt x="73" y="102"/>
                  </a:cubicBezTo>
                  <a:cubicBezTo>
                    <a:pt x="73" y="102"/>
                    <a:pt x="73" y="102"/>
                    <a:pt x="73" y="102"/>
                  </a:cubicBezTo>
                  <a:cubicBezTo>
                    <a:pt x="73" y="102"/>
                    <a:pt x="73" y="102"/>
                    <a:pt x="73" y="102"/>
                  </a:cubicBezTo>
                  <a:cubicBezTo>
                    <a:pt x="73" y="102"/>
                    <a:pt x="73" y="102"/>
                    <a:pt x="73" y="102"/>
                  </a:cubicBezTo>
                  <a:cubicBezTo>
                    <a:pt x="73" y="102"/>
                    <a:pt x="73" y="102"/>
                    <a:pt x="73" y="102"/>
                  </a:cubicBezTo>
                  <a:cubicBezTo>
                    <a:pt x="73" y="102"/>
                    <a:pt x="73" y="101"/>
                    <a:pt x="73" y="101"/>
                  </a:cubicBezTo>
                  <a:cubicBezTo>
                    <a:pt x="73" y="101"/>
                    <a:pt x="73" y="101"/>
                    <a:pt x="73" y="101"/>
                  </a:cubicBezTo>
                  <a:cubicBezTo>
                    <a:pt x="73" y="101"/>
                    <a:pt x="73" y="101"/>
                    <a:pt x="73" y="101"/>
                  </a:cubicBezTo>
                  <a:cubicBezTo>
                    <a:pt x="73" y="101"/>
                    <a:pt x="73" y="101"/>
                    <a:pt x="73" y="101"/>
                  </a:cubicBezTo>
                  <a:cubicBezTo>
                    <a:pt x="73" y="101"/>
                    <a:pt x="72" y="101"/>
                    <a:pt x="72" y="101"/>
                  </a:cubicBezTo>
                  <a:cubicBezTo>
                    <a:pt x="72" y="101"/>
                    <a:pt x="72" y="101"/>
                    <a:pt x="72" y="101"/>
                  </a:cubicBezTo>
                  <a:cubicBezTo>
                    <a:pt x="72" y="100"/>
                    <a:pt x="72" y="100"/>
                    <a:pt x="72" y="100"/>
                  </a:cubicBezTo>
                  <a:cubicBezTo>
                    <a:pt x="72" y="100"/>
                    <a:pt x="72" y="100"/>
                    <a:pt x="72" y="100"/>
                  </a:cubicBezTo>
                  <a:cubicBezTo>
                    <a:pt x="72" y="100"/>
                    <a:pt x="72" y="100"/>
                    <a:pt x="72" y="100"/>
                  </a:cubicBezTo>
                  <a:cubicBezTo>
                    <a:pt x="71" y="100"/>
                    <a:pt x="71" y="100"/>
                    <a:pt x="71" y="99"/>
                  </a:cubicBezTo>
                  <a:cubicBezTo>
                    <a:pt x="71" y="99"/>
                    <a:pt x="71" y="99"/>
                    <a:pt x="71" y="99"/>
                  </a:cubicBezTo>
                  <a:cubicBezTo>
                    <a:pt x="71" y="99"/>
                    <a:pt x="71" y="98"/>
                    <a:pt x="71" y="98"/>
                  </a:cubicBezTo>
                  <a:cubicBezTo>
                    <a:pt x="71" y="98"/>
                    <a:pt x="71" y="98"/>
                    <a:pt x="71" y="98"/>
                  </a:cubicBezTo>
                  <a:cubicBezTo>
                    <a:pt x="71" y="98"/>
                    <a:pt x="71" y="98"/>
                    <a:pt x="71" y="98"/>
                  </a:cubicBezTo>
                  <a:cubicBezTo>
                    <a:pt x="71" y="97"/>
                    <a:pt x="70" y="97"/>
                    <a:pt x="70" y="97"/>
                  </a:cubicBezTo>
                  <a:cubicBezTo>
                    <a:pt x="70" y="97"/>
                    <a:pt x="70" y="97"/>
                    <a:pt x="70" y="97"/>
                  </a:cubicBezTo>
                  <a:cubicBezTo>
                    <a:pt x="70" y="97"/>
                    <a:pt x="70" y="97"/>
                    <a:pt x="70" y="97"/>
                  </a:cubicBezTo>
                  <a:cubicBezTo>
                    <a:pt x="70" y="97"/>
                    <a:pt x="70" y="97"/>
                    <a:pt x="70" y="96"/>
                  </a:cubicBezTo>
                  <a:cubicBezTo>
                    <a:pt x="70" y="96"/>
                    <a:pt x="70" y="96"/>
                    <a:pt x="70" y="96"/>
                  </a:cubicBezTo>
                  <a:cubicBezTo>
                    <a:pt x="70" y="96"/>
                    <a:pt x="70" y="96"/>
                    <a:pt x="70" y="96"/>
                  </a:cubicBezTo>
                  <a:cubicBezTo>
                    <a:pt x="70" y="96"/>
                    <a:pt x="70" y="96"/>
                    <a:pt x="70" y="96"/>
                  </a:cubicBezTo>
                  <a:cubicBezTo>
                    <a:pt x="70" y="96"/>
                    <a:pt x="70" y="96"/>
                    <a:pt x="70" y="96"/>
                  </a:cubicBezTo>
                  <a:cubicBezTo>
                    <a:pt x="70" y="96"/>
                    <a:pt x="70" y="96"/>
                    <a:pt x="70" y="96"/>
                  </a:cubicBezTo>
                  <a:cubicBezTo>
                    <a:pt x="70" y="96"/>
                    <a:pt x="70" y="95"/>
                    <a:pt x="70" y="95"/>
                  </a:cubicBezTo>
                  <a:cubicBezTo>
                    <a:pt x="70" y="95"/>
                    <a:pt x="70" y="95"/>
                    <a:pt x="70" y="95"/>
                  </a:cubicBezTo>
                  <a:cubicBezTo>
                    <a:pt x="70" y="95"/>
                    <a:pt x="70" y="95"/>
                    <a:pt x="70" y="95"/>
                  </a:cubicBezTo>
                  <a:cubicBezTo>
                    <a:pt x="70" y="95"/>
                    <a:pt x="70" y="95"/>
                    <a:pt x="70" y="95"/>
                  </a:cubicBezTo>
                  <a:cubicBezTo>
                    <a:pt x="70" y="95"/>
                    <a:pt x="70" y="95"/>
                    <a:pt x="70" y="95"/>
                  </a:cubicBezTo>
                  <a:cubicBezTo>
                    <a:pt x="70" y="95"/>
                    <a:pt x="70" y="95"/>
                    <a:pt x="70" y="95"/>
                  </a:cubicBezTo>
                  <a:cubicBezTo>
                    <a:pt x="70" y="95"/>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69" y="94"/>
                    <a:pt x="69" y="94"/>
                    <a:pt x="69" y="94"/>
                  </a:cubicBezTo>
                  <a:cubicBezTo>
                    <a:pt x="69" y="94"/>
                    <a:pt x="69" y="94"/>
                    <a:pt x="69" y="93"/>
                  </a:cubicBezTo>
                  <a:cubicBezTo>
                    <a:pt x="69" y="93"/>
                    <a:pt x="70" y="93"/>
                    <a:pt x="70" y="93"/>
                  </a:cubicBezTo>
                  <a:cubicBezTo>
                    <a:pt x="70" y="93"/>
                    <a:pt x="69" y="93"/>
                    <a:pt x="69" y="93"/>
                  </a:cubicBezTo>
                  <a:cubicBezTo>
                    <a:pt x="69" y="93"/>
                    <a:pt x="69" y="93"/>
                    <a:pt x="69" y="93"/>
                  </a:cubicBezTo>
                  <a:cubicBezTo>
                    <a:pt x="69" y="93"/>
                    <a:pt x="69" y="93"/>
                    <a:pt x="69" y="93"/>
                  </a:cubicBezTo>
                  <a:cubicBezTo>
                    <a:pt x="69" y="93"/>
                    <a:pt x="69" y="93"/>
                    <a:pt x="69" y="93"/>
                  </a:cubicBezTo>
                  <a:cubicBezTo>
                    <a:pt x="69" y="93"/>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1"/>
                  </a:cubicBezTo>
                  <a:cubicBezTo>
                    <a:pt x="68" y="91"/>
                    <a:pt x="68" y="91"/>
                    <a:pt x="68" y="91"/>
                  </a:cubicBezTo>
                  <a:cubicBezTo>
                    <a:pt x="68" y="91"/>
                    <a:pt x="68" y="91"/>
                    <a:pt x="68" y="91"/>
                  </a:cubicBezTo>
                  <a:cubicBezTo>
                    <a:pt x="68" y="91"/>
                    <a:pt x="68" y="91"/>
                    <a:pt x="68" y="91"/>
                  </a:cubicBezTo>
                  <a:cubicBezTo>
                    <a:pt x="68" y="91"/>
                    <a:pt x="68" y="91"/>
                    <a:pt x="68" y="91"/>
                  </a:cubicBezTo>
                  <a:cubicBezTo>
                    <a:pt x="68" y="91"/>
                    <a:pt x="68" y="91"/>
                    <a:pt x="68" y="91"/>
                  </a:cubicBezTo>
                  <a:cubicBezTo>
                    <a:pt x="68" y="91"/>
                    <a:pt x="68" y="91"/>
                    <a:pt x="68" y="91"/>
                  </a:cubicBezTo>
                  <a:cubicBezTo>
                    <a:pt x="68" y="90"/>
                    <a:pt x="68" y="90"/>
                    <a:pt x="68" y="90"/>
                  </a:cubicBezTo>
                  <a:cubicBezTo>
                    <a:pt x="68" y="90"/>
                    <a:pt x="68" y="90"/>
                    <a:pt x="68" y="90"/>
                  </a:cubicBezTo>
                  <a:cubicBezTo>
                    <a:pt x="68" y="90"/>
                    <a:pt x="67" y="90"/>
                    <a:pt x="67" y="90"/>
                  </a:cubicBezTo>
                  <a:cubicBezTo>
                    <a:pt x="67" y="90"/>
                    <a:pt x="68" y="90"/>
                    <a:pt x="68" y="90"/>
                  </a:cubicBezTo>
                  <a:cubicBezTo>
                    <a:pt x="68" y="90"/>
                    <a:pt x="68" y="90"/>
                    <a:pt x="68" y="90"/>
                  </a:cubicBezTo>
                  <a:cubicBezTo>
                    <a:pt x="68" y="90"/>
                    <a:pt x="68" y="90"/>
                    <a:pt x="68" y="90"/>
                  </a:cubicBezTo>
                  <a:cubicBezTo>
                    <a:pt x="68" y="90"/>
                    <a:pt x="68" y="90"/>
                    <a:pt x="68" y="90"/>
                  </a:cubicBezTo>
                  <a:cubicBezTo>
                    <a:pt x="68" y="90"/>
                    <a:pt x="68" y="91"/>
                    <a:pt x="68" y="91"/>
                  </a:cubicBezTo>
                  <a:cubicBezTo>
                    <a:pt x="68" y="91"/>
                    <a:pt x="68" y="91"/>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8"/>
                    <a:pt x="68" y="88"/>
                  </a:cubicBezTo>
                  <a:cubicBezTo>
                    <a:pt x="68" y="88"/>
                    <a:pt x="68" y="88"/>
                    <a:pt x="68" y="88"/>
                  </a:cubicBezTo>
                  <a:cubicBezTo>
                    <a:pt x="68" y="88"/>
                    <a:pt x="68" y="88"/>
                    <a:pt x="68" y="88"/>
                  </a:cubicBezTo>
                  <a:cubicBezTo>
                    <a:pt x="68" y="88"/>
                    <a:pt x="68" y="88"/>
                    <a:pt x="68" y="88"/>
                  </a:cubicBezTo>
                  <a:cubicBezTo>
                    <a:pt x="68" y="88"/>
                    <a:pt x="68" y="88"/>
                    <a:pt x="68" y="88"/>
                  </a:cubicBezTo>
                  <a:cubicBezTo>
                    <a:pt x="68" y="88"/>
                    <a:pt x="68" y="88"/>
                    <a:pt x="68" y="88"/>
                  </a:cubicBezTo>
                  <a:cubicBezTo>
                    <a:pt x="68" y="88"/>
                    <a:pt x="68" y="88"/>
                    <a:pt x="67" y="88"/>
                  </a:cubicBezTo>
                  <a:cubicBezTo>
                    <a:pt x="67" y="87"/>
                    <a:pt x="67" y="87"/>
                    <a:pt x="67" y="87"/>
                  </a:cubicBezTo>
                  <a:cubicBezTo>
                    <a:pt x="67" y="87"/>
                    <a:pt x="67" y="87"/>
                    <a:pt x="67" y="87"/>
                  </a:cubicBezTo>
                  <a:cubicBezTo>
                    <a:pt x="67" y="87"/>
                    <a:pt x="67" y="86"/>
                    <a:pt x="67" y="86"/>
                  </a:cubicBezTo>
                  <a:cubicBezTo>
                    <a:pt x="67" y="86"/>
                    <a:pt x="67" y="86"/>
                    <a:pt x="67" y="86"/>
                  </a:cubicBezTo>
                  <a:cubicBezTo>
                    <a:pt x="67" y="86"/>
                    <a:pt x="67" y="86"/>
                    <a:pt x="67" y="86"/>
                  </a:cubicBezTo>
                  <a:cubicBezTo>
                    <a:pt x="67" y="86"/>
                    <a:pt x="67" y="86"/>
                    <a:pt x="67" y="86"/>
                  </a:cubicBezTo>
                  <a:cubicBezTo>
                    <a:pt x="67" y="86"/>
                    <a:pt x="67" y="85"/>
                    <a:pt x="67" y="85"/>
                  </a:cubicBezTo>
                  <a:cubicBezTo>
                    <a:pt x="67" y="85"/>
                    <a:pt x="67" y="85"/>
                    <a:pt x="67" y="85"/>
                  </a:cubicBezTo>
                  <a:cubicBezTo>
                    <a:pt x="67" y="85"/>
                    <a:pt x="67" y="85"/>
                    <a:pt x="67" y="85"/>
                  </a:cubicBezTo>
                  <a:cubicBezTo>
                    <a:pt x="67" y="85"/>
                    <a:pt x="67" y="85"/>
                    <a:pt x="67" y="85"/>
                  </a:cubicBezTo>
                  <a:cubicBezTo>
                    <a:pt x="67" y="85"/>
                    <a:pt x="67" y="85"/>
                    <a:pt x="67" y="85"/>
                  </a:cubicBezTo>
                  <a:cubicBezTo>
                    <a:pt x="67" y="85"/>
                    <a:pt x="67" y="85"/>
                    <a:pt x="67" y="85"/>
                  </a:cubicBezTo>
                  <a:cubicBezTo>
                    <a:pt x="67" y="84"/>
                    <a:pt x="67" y="84"/>
                    <a:pt x="67" y="84"/>
                  </a:cubicBezTo>
                  <a:cubicBezTo>
                    <a:pt x="66" y="84"/>
                    <a:pt x="66" y="84"/>
                    <a:pt x="66" y="84"/>
                  </a:cubicBezTo>
                  <a:cubicBezTo>
                    <a:pt x="66" y="84"/>
                    <a:pt x="66" y="84"/>
                    <a:pt x="66" y="84"/>
                  </a:cubicBezTo>
                  <a:cubicBezTo>
                    <a:pt x="66" y="84"/>
                    <a:pt x="66" y="84"/>
                    <a:pt x="66" y="84"/>
                  </a:cubicBezTo>
                  <a:cubicBezTo>
                    <a:pt x="66" y="84"/>
                    <a:pt x="67" y="84"/>
                    <a:pt x="67" y="84"/>
                  </a:cubicBezTo>
                  <a:cubicBezTo>
                    <a:pt x="67" y="84"/>
                    <a:pt x="67" y="84"/>
                    <a:pt x="67" y="83"/>
                  </a:cubicBezTo>
                  <a:cubicBezTo>
                    <a:pt x="67" y="83"/>
                    <a:pt x="67" y="83"/>
                    <a:pt x="67" y="83"/>
                  </a:cubicBezTo>
                  <a:cubicBezTo>
                    <a:pt x="67" y="83"/>
                    <a:pt x="67" y="83"/>
                    <a:pt x="67" y="83"/>
                  </a:cubicBezTo>
                  <a:cubicBezTo>
                    <a:pt x="67" y="83"/>
                    <a:pt x="67" y="83"/>
                    <a:pt x="67" y="83"/>
                  </a:cubicBezTo>
                  <a:cubicBezTo>
                    <a:pt x="67" y="83"/>
                    <a:pt x="67" y="83"/>
                    <a:pt x="67" y="83"/>
                  </a:cubicBezTo>
                  <a:cubicBezTo>
                    <a:pt x="67" y="83"/>
                    <a:pt x="67" y="83"/>
                    <a:pt x="67" y="82"/>
                  </a:cubicBezTo>
                  <a:cubicBezTo>
                    <a:pt x="67" y="82"/>
                    <a:pt x="67" y="82"/>
                    <a:pt x="67" y="82"/>
                  </a:cubicBezTo>
                  <a:cubicBezTo>
                    <a:pt x="67" y="82"/>
                    <a:pt x="67" y="82"/>
                    <a:pt x="67" y="82"/>
                  </a:cubicBezTo>
                  <a:cubicBezTo>
                    <a:pt x="67" y="82"/>
                    <a:pt x="67" y="82"/>
                    <a:pt x="67" y="82"/>
                  </a:cubicBezTo>
                  <a:cubicBezTo>
                    <a:pt x="67" y="82"/>
                    <a:pt x="67" y="81"/>
                    <a:pt x="67" y="81"/>
                  </a:cubicBezTo>
                  <a:cubicBezTo>
                    <a:pt x="67" y="81"/>
                    <a:pt x="67" y="81"/>
                    <a:pt x="67" y="81"/>
                  </a:cubicBezTo>
                  <a:cubicBezTo>
                    <a:pt x="67" y="81"/>
                    <a:pt x="67" y="81"/>
                    <a:pt x="66" y="81"/>
                  </a:cubicBezTo>
                  <a:cubicBezTo>
                    <a:pt x="66" y="81"/>
                    <a:pt x="66" y="81"/>
                    <a:pt x="66" y="81"/>
                  </a:cubicBezTo>
                  <a:cubicBezTo>
                    <a:pt x="66" y="81"/>
                    <a:pt x="66" y="81"/>
                    <a:pt x="66" y="81"/>
                  </a:cubicBezTo>
                  <a:cubicBezTo>
                    <a:pt x="66" y="81"/>
                    <a:pt x="66" y="81"/>
                    <a:pt x="66" y="81"/>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8"/>
                    <a:pt x="66" y="78"/>
                    <a:pt x="66" y="78"/>
                  </a:cubicBezTo>
                  <a:cubicBezTo>
                    <a:pt x="65" y="78"/>
                    <a:pt x="65" y="78"/>
                    <a:pt x="65" y="78"/>
                  </a:cubicBezTo>
                  <a:cubicBezTo>
                    <a:pt x="65" y="78"/>
                    <a:pt x="65" y="78"/>
                    <a:pt x="65" y="78"/>
                  </a:cubicBezTo>
                  <a:cubicBezTo>
                    <a:pt x="65" y="78"/>
                    <a:pt x="65" y="78"/>
                    <a:pt x="65" y="78"/>
                  </a:cubicBezTo>
                  <a:cubicBezTo>
                    <a:pt x="65"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7"/>
                    <a:pt x="64" y="77"/>
                  </a:cubicBezTo>
                  <a:cubicBezTo>
                    <a:pt x="64" y="77"/>
                    <a:pt x="64" y="77"/>
                    <a:pt x="64" y="77"/>
                  </a:cubicBezTo>
                  <a:cubicBezTo>
                    <a:pt x="64" y="77"/>
                    <a:pt x="64" y="77"/>
                    <a:pt x="64" y="77"/>
                  </a:cubicBezTo>
                  <a:cubicBezTo>
                    <a:pt x="64" y="77"/>
                    <a:pt x="64" y="77"/>
                    <a:pt x="64" y="77"/>
                  </a:cubicBezTo>
                  <a:cubicBezTo>
                    <a:pt x="63" y="77"/>
                    <a:pt x="63" y="77"/>
                    <a:pt x="63" y="77"/>
                  </a:cubicBezTo>
                  <a:cubicBezTo>
                    <a:pt x="63" y="77"/>
                    <a:pt x="63" y="77"/>
                    <a:pt x="63" y="77"/>
                  </a:cubicBezTo>
                  <a:cubicBezTo>
                    <a:pt x="63" y="77"/>
                    <a:pt x="63" y="77"/>
                    <a:pt x="63" y="77"/>
                  </a:cubicBezTo>
                  <a:cubicBezTo>
                    <a:pt x="63" y="77"/>
                    <a:pt x="63" y="77"/>
                    <a:pt x="63" y="77"/>
                  </a:cubicBezTo>
                  <a:cubicBezTo>
                    <a:pt x="63" y="77"/>
                    <a:pt x="63" y="77"/>
                    <a:pt x="63" y="76"/>
                  </a:cubicBezTo>
                  <a:cubicBezTo>
                    <a:pt x="63" y="76"/>
                    <a:pt x="63" y="76"/>
                    <a:pt x="63" y="76"/>
                  </a:cubicBezTo>
                  <a:cubicBezTo>
                    <a:pt x="62" y="76"/>
                    <a:pt x="62" y="76"/>
                    <a:pt x="62" y="76"/>
                  </a:cubicBezTo>
                  <a:cubicBezTo>
                    <a:pt x="62" y="76"/>
                    <a:pt x="62" y="76"/>
                    <a:pt x="62" y="76"/>
                  </a:cubicBezTo>
                  <a:cubicBezTo>
                    <a:pt x="62" y="76"/>
                    <a:pt x="62" y="76"/>
                    <a:pt x="62" y="76"/>
                  </a:cubicBezTo>
                  <a:cubicBezTo>
                    <a:pt x="62" y="76"/>
                    <a:pt x="62" y="75"/>
                    <a:pt x="62" y="75"/>
                  </a:cubicBezTo>
                  <a:cubicBezTo>
                    <a:pt x="62" y="75"/>
                    <a:pt x="62" y="75"/>
                    <a:pt x="62" y="75"/>
                  </a:cubicBezTo>
                  <a:cubicBezTo>
                    <a:pt x="62" y="75"/>
                    <a:pt x="61" y="75"/>
                    <a:pt x="61" y="75"/>
                  </a:cubicBezTo>
                  <a:cubicBezTo>
                    <a:pt x="61" y="75"/>
                    <a:pt x="61" y="75"/>
                    <a:pt x="61" y="75"/>
                  </a:cubicBezTo>
                  <a:cubicBezTo>
                    <a:pt x="61" y="75"/>
                    <a:pt x="61" y="75"/>
                    <a:pt x="61" y="75"/>
                  </a:cubicBezTo>
                  <a:cubicBezTo>
                    <a:pt x="61" y="75"/>
                    <a:pt x="61" y="74"/>
                    <a:pt x="61" y="74"/>
                  </a:cubicBezTo>
                  <a:cubicBezTo>
                    <a:pt x="61" y="74"/>
                    <a:pt x="61" y="74"/>
                    <a:pt x="61" y="74"/>
                  </a:cubicBezTo>
                  <a:cubicBezTo>
                    <a:pt x="61" y="74"/>
                    <a:pt x="61" y="74"/>
                    <a:pt x="61" y="74"/>
                  </a:cubicBezTo>
                  <a:cubicBezTo>
                    <a:pt x="61" y="74"/>
                    <a:pt x="61" y="74"/>
                    <a:pt x="61" y="74"/>
                  </a:cubicBezTo>
                  <a:cubicBezTo>
                    <a:pt x="61" y="74"/>
                    <a:pt x="61" y="74"/>
                    <a:pt x="61" y="74"/>
                  </a:cubicBezTo>
                  <a:cubicBezTo>
                    <a:pt x="61" y="74"/>
                    <a:pt x="61" y="73"/>
                    <a:pt x="61" y="73"/>
                  </a:cubicBezTo>
                  <a:cubicBezTo>
                    <a:pt x="61" y="73"/>
                    <a:pt x="61" y="73"/>
                    <a:pt x="60" y="73"/>
                  </a:cubicBezTo>
                  <a:cubicBezTo>
                    <a:pt x="60" y="73"/>
                    <a:pt x="60" y="73"/>
                    <a:pt x="60" y="73"/>
                  </a:cubicBezTo>
                  <a:cubicBezTo>
                    <a:pt x="60" y="73"/>
                    <a:pt x="60" y="73"/>
                    <a:pt x="60" y="73"/>
                  </a:cubicBezTo>
                  <a:cubicBezTo>
                    <a:pt x="60" y="73"/>
                    <a:pt x="60" y="73"/>
                    <a:pt x="60" y="73"/>
                  </a:cubicBezTo>
                  <a:cubicBezTo>
                    <a:pt x="60" y="73"/>
                    <a:pt x="60" y="73"/>
                    <a:pt x="60" y="73"/>
                  </a:cubicBezTo>
                  <a:cubicBezTo>
                    <a:pt x="60" y="73"/>
                    <a:pt x="60" y="73"/>
                    <a:pt x="60" y="73"/>
                  </a:cubicBezTo>
                  <a:cubicBezTo>
                    <a:pt x="60" y="73"/>
                    <a:pt x="60" y="73"/>
                    <a:pt x="60" y="72"/>
                  </a:cubicBezTo>
                  <a:cubicBezTo>
                    <a:pt x="60" y="72"/>
                    <a:pt x="60" y="72"/>
                    <a:pt x="60" y="72"/>
                  </a:cubicBezTo>
                  <a:cubicBezTo>
                    <a:pt x="60" y="72"/>
                    <a:pt x="60" y="72"/>
                    <a:pt x="60" y="72"/>
                  </a:cubicBezTo>
                  <a:cubicBezTo>
                    <a:pt x="60" y="72"/>
                    <a:pt x="60" y="72"/>
                    <a:pt x="60" y="72"/>
                  </a:cubicBezTo>
                  <a:cubicBezTo>
                    <a:pt x="60" y="72"/>
                    <a:pt x="60" y="72"/>
                    <a:pt x="60" y="72"/>
                  </a:cubicBezTo>
                  <a:cubicBezTo>
                    <a:pt x="60" y="72"/>
                    <a:pt x="60" y="72"/>
                    <a:pt x="60" y="72"/>
                  </a:cubicBezTo>
                  <a:cubicBezTo>
                    <a:pt x="60" y="71"/>
                    <a:pt x="60" y="71"/>
                    <a:pt x="60" y="71"/>
                  </a:cubicBezTo>
                  <a:cubicBezTo>
                    <a:pt x="60"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0"/>
                    <a:pt x="59" y="70"/>
                  </a:cubicBezTo>
                  <a:cubicBezTo>
                    <a:pt x="59" y="70"/>
                    <a:pt x="59" y="70"/>
                    <a:pt x="59" y="70"/>
                  </a:cubicBezTo>
                  <a:cubicBezTo>
                    <a:pt x="59" y="70"/>
                    <a:pt x="59" y="70"/>
                    <a:pt x="59" y="70"/>
                  </a:cubicBezTo>
                  <a:cubicBezTo>
                    <a:pt x="59" y="70"/>
                    <a:pt x="59" y="70"/>
                    <a:pt x="59" y="70"/>
                  </a:cubicBezTo>
                  <a:cubicBezTo>
                    <a:pt x="58" y="70"/>
                    <a:pt x="58" y="70"/>
                    <a:pt x="58" y="70"/>
                  </a:cubicBezTo>
                  <a:cubicBezTo>
                    <a:pt x="58" y="70"/>
                    <a:pt x="58" y="70"/>
                    <a:pt x="58" y="70"/>
                  </a:cubicBezTo>
                  <a:cubicBezTo>
                    <a:pt x="58" y="70"/>
                    <a:pt x="58" y="70"/>
                    <a:pt x="58" y="70"/>
                  </a:cubicBezTo>
                  <a:cubicBezTo>
                    <a:pt x="58" y="70"/>
                    <a:pt x="58" y="70"/>
                    <a:pt x="58" y="70"/>
                  </a:cubicBezTo>
                  <a:cubicBezTo>
                    <a:pt x="57" y="70"/>
                    <a:pt x="57" y="70"/>
                    <a:pt x="57" y="70"/>
                  </a:cubicBezTo>
                  <a:cubicBezTo>
                    <a:pt x="57" y="70"/>
                    <a:pt x="57" y="70"/>
                    <a:pt x="57" y="70"/>
                  </a:cubicBezTo>
                  <a:cubicBezTo>
                    <a:pt x="57" y="70"/>
                    <a:pt x="57" y="70"/>
                    <a:pt x="57"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5" y="70"/>
                  </a:cubicBezTo>
                  <a:cubicBezTo>
                    <a:pt x="55" y="70"/>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4" y="69"/>
                  </a:cubicBezTo>
                  <a:cubicBezTo>
                    <a:pt x="54" y="68"/>
                    <a:pt x="54" y="69"/>
                    <a:pt x="54" y="69"/>
                  </a:cubicBezTo>
                  <a:cubicBezTo>
                    <a:pt x="54" y="69"/>
                    <a:pt x="54" y="68"/>
                    <a:pt x="54" y="68"/>
                  </a:cubicBezTo>
                  <a:cubicBezTo>
                    <a:pt x="54" y="68"/>
                    <a:pt x="54" y="68"/>
                    <a:pt x="54" y="68"/>
                  </a:cubicBezTo>
                  <a:cubicBezTo>
                    <a:pt x="54" y="68"/>
                    <a:pt x="54" y="68"/>
                    <a:pt x="54" y="68"/>
                  </a:cubicBezTo>
                  <a:cubicBezTo>
                    <a:pt x="54" y="68"/>
                    <a:pt x="54"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3" y="68"/>
                  </a:cubicBezTo>
                  <a:cubicBezTo>
                    <a:pt x="53" y="68"/>
                    <a:pt x="53" y="68"/>
                    <a:pt x="52" y="68"/>
                  </a:cubicBezTo>
                  <a:cubicBezTo>
                    <a:pt x="52" y="68"/>
                    <a:pt x="52" y="68"/>
                    <a:pt x="52" y="68"/>
                  </a:cubicBezTo>
                  <a:cubicBezTo>
                    <a:pt x="52" y="68"/>
                    <a:pt x="52" y="67"/>
                    <a:pt x="52" y="67"/>
                  </a:cubicBezTo>
                  <a:cubicBezTo>
                    <a:pt x="52" y="67"/>
                    <a:pt x="52" y="67"/>
                    <a:pt x="52" y="67"/>
                  </a:cubicBezTo>
                  <a:cubicBezTo>
                    <a:pt x="52" y="67"/>
                    <a:pt x="52" y="67"/>
                    <a:pt x="52" y="67"/>
                  </a:cubicBezTo>
                  <a:cubicBezTo>
                    <a:pt x="52" y="67"/>
                    <a:pt x="52" y="67"/>
                    <a:pt x="52" y="67"/>
                  </a:cubicBezTo>
                  <a:cubicBezTo>
                    <a:pt x="52" y="67"/>
                    <a:pt x="52" y="67"/>
                    <a:pt x="52" y="67"/>
                  </a:cubicBezTo>
                  <a:cubicBezTo>
                    <a:pt x="52" y="67"/>
                    <a:pt x="52" y="67"/>
                    <a:pt x="52" y="67"/>
                  </a:cubicBezTo>
                  <a:cubicBezTo>
                    <a:pt x="52" y="67"/>
                    <a:pt x="52" y="67"/>
                    <a:pt x="51" y="67"/>
                  </a:cubicBezTo>
                  <a:cubicBezTo>
                    <a:pt x="51" y="67"/>
                    <a:pt x="51" y="67"/>
                    <a:pt x="51" y="67"/>
                  </a:cubicBezTo>
                  <a:cubicBezTo>
                    <a:pt x="51" y="67"/>
                    <a:pt x="51" y="67"/>
                    <a:pt x="51" y="67"/>
                  </a:cubicBezTo>
                  <a:cubicBezTo>
                    <a:pt x="51" y="67"/>
                    <a:pt x="51" y="67"/>
                    <a:pt x="51" y="67"/>
                  </a:cubicBezTo>
                  <a:cubicBezTo>
                    <a:pt x="51" y="67"/>
                    <a:pt x="51" y="67"/>
                    <a:pt x="51" y="67"/>
                  </a:cubicBezTo>
                  <a:cubicBezTo>
                    <a:pt x="51" y="67"/>
                    <a:pt x="51" y="67"/>
                    <a:pt x="51" y="67"/>
                  </a:cubicBezTo>
                  <a:cubicBezTo>
                    <a:pt x="51" y="67"/>
                    <a:pt x="50" y="67"/>
                    <a:pt x="50" y="67"/>
                  </a:cubicBezTo>
                  <a:cubicBezTo>
                    <a:pt x="50" y="67"/>
                    <a:pt x="50" y="67"/>
                    <a:pt x="50" y="67"/>
                  </a:cubicBezTo>
                  <a:cubicBezTo>
                    <a:pt x="50" y="67"/>
                    <a:pt x="50" y="67"/>
                    <a:pt x="50" y="67"/>
                  </a:cubicBezTo>
                  <a:cubicBezTo>
                    <a:pt x="50" y="67"/>
                    <a:pt x="50" y="67"/>
                    <a:pt x="50" y="67"/>
                  </a:cubicBezTo>
                  <a:cubicBezTo>
                    <a:pt x="50" y="67"/>
                    <a:pt x="50" y="66"/>
                    <a:pt x="50" y="66"/>
                  </a:cubicBezTo>
                  <a:cubicBezTo>
                    <a:pt x="50" y="66"/>
                    <a:pt x="49" y="66"/>
                    <a:pt x="49" y="66"/>
                  </a:cubicBezTo>
                  <a:cubicBezTo>
                    <a:pt x="49" y="67"/>
                    <a:pt x="49" y="67"/>
                    <a:pt x="49" y="67"/>
                  </a:cubicBezTo>
                  <a:cubicBezTo>
                    <a:pt x="49" y="67"/>
                    <a:pt x="49" y="67"/>
                    <a:pt x="49" y="67"/>
                  </a:cubicBezTo>
                  <a:cubicBezTo>
                    <a:pt x="49" y="67"/>
                    <a:pt x="49" y="67"/>
                    <a:pt x="49" y="67"/>
                  </a:cubicBezTo>
                  <a:cubicBezTo>
                    <a:pt x="49" y="67"/>
                    <a:pt x="49" y="67"/>
                    <a:pt x="49" y="67"/>
                  </a:cubicBezTo>
                  <a:cubicBezTo>
                    <a:pt x="49" y="67"/>
                    <a:pt x="49" y="67"/>
                    <a:pt x="49" y="67"/>
                  </a:cubicBezTo>
                  <a:cubicBezTo>
                    <a:pt x="49" y="67"/>
                    <a:pt x="48" y="67"/>
                    <a:pt x="48" y="67"/>
                  </a:cubicBezTo>
                  <a:cubicBezTo>
                    <a:pt x="48" y="67"/>
                    <a:pt x="48" y="67"/>
                    <a:pt x="48" y="67"/>
                  </a:cubicBezTo>
                  <a:cubicBezTo>
                    <a:pt x="48" y="68"/>
                    <a:pt x="49" y="68"/>
                    <a:pt x="49" y="68"/>
                  </a:cubicBezTo>
                  <a:cubicBezTo>
                    <a:pt x="49" y="68"/>
                    <a:pt x="49" y="68"/>
                    <a:pt x="49" y="68"/>
                  </a:cubicBezTo>
                  <a:cubicBezTo>
                    <a:pt x="49" y="68"/>
                    <a:pt x="49" y="68"/>
                    <a:pt x="49"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9"/>
                    <a:pt x="48" y="69"/>
                  </a:cubicBezTo>
                  <a:cubicBezTo>
                    <a:pt x="48" y="69"/>
                    <a:pt x="48" y="69"/>
                    <a:pt x="48" y="69"/>
                  </a:cubicBezTo>
                  <a:cubicBezTo>
                    <a:pt x="48" y="69"/>
                    <a:pt x="47" y="69"/>
                    <a:pt x="47" y="69"/>
                  </a:cubicBezTo>
                  <a:cubicBezTo>
                    <a:pt x="47" y="69"/>
                    <a:pt x="47" y="69"/>
                    <a:pt x="47" y="69"/>
                  </a:cubicBezTo>
                  <a:cubicBezTo>
                    <a:pt x="47" y="69"/>
                    <a:pt x="47" y="69"/>
                    <a:pt x="47" y="69"/>
                  </a:cubicBezTo>
                  <a:cubicBezTo>
                    <a:pt x="47" y="69"/>
                    <a:pt x="47" y="69"/>
                    <a:pt x="47" y="69"/>
                  </a:cubicBezTo>
                  <a:cubicBezTo>
                    <a:pt x="47" y="69"/>
                    <a:pt x="46" y="69"/>
                    <a:pt x="46" y="69"/>
                  </a:cubicBezTo>
                  <a:cubicBezTo>
                    <a:pt x="46" y="69"/>
                    <a:pt x="46" y="69"/>
                    <a:pt x="46" y="69"/>
                  </a:cubicBezTo>
                  <a:cubicBezTo>
                    <a:pt x="46" y="69"/>
                    <a:pt x="46" y="69"/>
                    <a:pt x="46" y="69"/>
                  </a:cubicBezTo>
                  <a:cubicBezTo>
                    <a:pt x="46" y="69"/>
                    <a:pt x="46" y="69"/>
                    <a:pt x="46" y="69"/>
                  </a:cubicBezTo>
                  <a:cubicBezTo>
                    <a:pt x="46" y="69"/>
                    <a:pt x="45" y="69"/>
                    <a:pt x="45" y="69"/>
                  </a:cubicBezTo>
                  <a:cubicBezTo>
                    <a:pt x="45" y="69"/>
                    <a:pt x="45" y="69"/>
                    <a:pt x="45" y="69"/>
                  </a:cubicBezTo>
                  <a:cubicBezTo>
                    <a:pt x="45" y="69"/>
                    <a:pt x="45" y="69"/>
                    <a:pt x="45" y="69"/>
                  </a:cubicBezTo>
                  <a:cubicBezTo>
                    <a:pt x="45" y="69"/>
                    <a:pt x="45" y="69"/>
                    <a:pt x="45" y="69"/>
                  </a:cubicBezTo>
                  <a:cubicBezTo>
                    <a:pt x="45" y="69"/>
                    <a:pt x="45" y="69"/>
                    <a:pt x="45" y="69"/>
                  </a:cubicBezTo>
                  <a:cubicBezTo>
                    <a:pt x="44" y="69"/>
                    <a:pt x="44" y="69"/>
                    <a:pt x="44" y="69"/>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9"/>
                    <a:pt x="44" y="69"/>
                  </a:cubicBezTo>
                  <a:cubicBezTo>
                    <a:pt x="44" y="69"/>
                    <a:pt x="44" y="69"/>
                    <a:pt x="44" y="69"/>
                  </a:cubicBezTo>
                  <a:cubicBezTo>
                    <a:pt x="43" y="69"/>
                    <a:pt x="43" y="68"/>
                    <a:pt x="43" y="68"/>
                  </a:cubicBezTo>
                  <a:cubicBezTo>
                    <a:pt x="43" y="68"/>
                    <a:pt x="43" y="68"/>
                    <a:pt x="43" y="68"/>
                  </a:cubicBezTo>
                  <a:cubicBezTo>
                    <a:pt x="43" y="68"/>
                    <a:pt x="43" y="68"/>
                    <a:pt x="43" y="68"/>
                  </a:cubicBezTo>
                  <a:cubicBezTo>
                    <a:pt x="43" y="68"/>
                    <a:pt x="43" y="68"/>
                    <a:pt x="43" y="68"/>
                  </a:cubicBezTo>
                  <a:cubicBezTo>
                    <a:pt x="43" y="68"/>
                    <a:pt x="43" y="69"/>
                    <a:pt x="43" y="69"/>
                  </a:cubicBezTo>
                  <a:cubicBezTo>
                    <a:pt x="43" y="69"/>
                    <a:pt x="43" y="69"/>
                    <a:pt x="42" y="69"/>
                  </a:cubicBezTo>
                  <a:cubicBezTo>
                    <a:pt x="42" y="69"/>
                    <a:pt x="42" y="69"/>
                    <a:pt x="42" y="69"/>
                  </a:cubicBezTo>
                  <a:cubicBezTo>
                    <a:pt x="42" y="68"/>
                    <a:pt x="42" y="68"/>
                    <a:pt x="42" y="68"/>
                  </a:cubicBezTo>
                  <a:cubicBezTo>
                    <a:pt x="42" y="68"/>
                    <a:pt x="42" y="68"/>
                    <a:pt x="42" y="68"/>
                  </a:cubicBezTo>
                  <a:cubicBezTo>
                    <a:pt x="42" y="68"/>
                    <a:pt x="42" y="68"/>
                    <a:pt x="42" y="68"/>
                  </a:cubicBezTo>
                  <a:cubicBezTo>
                    <a:pt x="42" y="68"/>
                    <a:pt x="42" y="68"/>
                    <a:pt x="42" y="68"/>
                  </a:cubicBezTo>
                  <a:cubicBezTo>
                    <a:pt x="42" y="68"/>
                    <a:pt x="42"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0" y="68"/>
                    <a:pt x="40" y="68"/>
                    <a:pt x="40" y="68"/>
                  </a:cubicBezTo>
                  <a:cubicBezTo>
                    <a:pt x="40" y="68"/>
                    <a:pt x="40" y="68"/>
                    <a:pt x="40" y="68"/>
                  </a:cubicBezTo>
                  <a:cubicBezTo>
                    <a:pt x="40" y="68"/>
                    <a:pt x="40" y="68"/>
                    <a:pt x="40" y="68"/>
                  </a:cubicBezTo>
                  <a:cubicBezTo>
                    <a:pt x="40" y="68"/>
                    <a:pt x="40" y="68"/>
                    <a:pt x="40" y="68"/>
                  </a:cubicBezTo>
                  <a:cubicBezTo>
                    <a:pt x="40" y="68"/>
                    <a:pt x="40" y="68"/>
                    <a:pt x="40" y="68"/>
                  </a:cubicBezTo>
                  <a:cubicBezTo>
                    <a:pt x="40"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8" y="68"/>
                    <a:pt x="38" y="68"/>
                  </a:cubicBezTo>
                  <a:cubicBezTo>
                    <a:pt x="38" y="67"/>
                    <a:pt x="38" y="67"/>
                    <a:pt x="38" y="67"/>
                  </a:cubicBezTo>
                  <a:cubicBezTo>
                    <a:pt x="38" y="67"/>
                    <a:pt x="38" y="67"/>
                    <a:pt x="38" y="67"/>
                  </a:cubicBezTo>
                  <a:cubicBezTo>
                    <a:pt x="38" y="67"/>
                    <a:pt x="38" y="67"/>
                    <a:pt x="38" y="67"/>
                  </a:cubicBezTo>
                  <a:cubicBezTo>
                    <a:pt x="38" y="67"/>
                    <a:pt x="38" y="67"/>
                    <a:pt x="38" y="67"/>
                  </a:cubicBezTo>
                  <a:cubicBezTo>
                    <a:pt x="38" y="67"/>
                    <a:pt x="38" y="67"/>
                    <a:pt x="38" y="67"/>
                  </a:cubicBezTo>
                  <a:cubicBezTo>
                    <a:pt x="38" y="68"/>
                    <a:pt x="38" y="68"/>
                    <a:pt x="38" y="68"/>
                  </a:cubicBezTo>
                  <a:cubicBezTo>
                    <a:pt x="37" y="68"/>
                    <a:pt x="37" y="68"/>
                    <a:pt x="37" y="68"/>
                  </a:cubicBezTo>
                  <a:cubicBezTo>
                    <a:pt x="37" y="68"/>
                    <a:pt x="37" y="68"/>
                    <a:pt x="37" y="68"/>
                  </a:cubicBezTo>
                  <a:cubicBezTo>
                    <a:pt x="37" y="68"/>
                    <a:pt x="37" y="68"/>
                    <a:pt x="37" y="68"/>
                  </a:cubicBezTo>
                  <a:cubicBezTo>
                    <a:pt x="37" y="68"/>
                    <a:pt x="37" y="67"/>
                    <a:pt x="37" y="67"/>
                  </a:cubicBezTo>
                  <a:cubicBezTo>
                    <a:pt x="37" y="67"/>
                    <a:pt x="37" y="67"/>
                    <a:pt x="37" y="67"/>
                  </a:cubicBezTo>
                  <a:cubicBezTo>
                    <a:pt x="37" y="67"/>
                    <a:pt x="37" y="67"/>
                    <a:pt x="37" y="67"/>
                  </a:cubicBezTo>
                  <a:cubicBezTo>
                    <a:pt x="37" y="67"/>
                    <a:pt x="37" y="67"/>
                    <a:pt x="37" y="67"/>
                  </a:cubicBezTo>
                  <a:cubicBezTo>
                    <a:pt x="37" y="67"/>
                    <a:pt x="37" y="67"/>
                    <a:pt x="37" y="67"/>
                  </a:cubicBezTo>
                  <a:cubicBezTo>
                    <a:pt x="36" y="67"/>
                    <a:pt x="36" y="67"/>
                    <a:pt x="36" y="67"/>
                  </a:cubicBezTo>
                  <a:cubicBezTo>
                    <a:pt x="36" y="67"/>
                    <a:pt x="36" y="67"/>
                    <a:pt x="36" y="67"/>
                  </a:cubicBezTo>
                  <a:cubicBezTo>
                    <a:pt x="36" y="67"/>
                    <a:pt x="36" y="67"/>
                    <a:pt x="36" y="67"/>
                  </a:cubicBezTo>
                  <a:cubicBezTo>
                    <a:pt x="36" y="67"/>
                    <a:pt x="36" y="66"/>
                    <a:pt x="36" y="66"/>
                  </a:cubicBezTo>
                  <a:cubicBezTo>
                    <a:pt x="36" y="66"/>
                    <a:pt x="36" y="66"/>
                    <a:pt x="36" y="66"/>
                  </a:cubicBezTo>
                  <a:cubicBezTo>
                    <a:pt x="36" y="66"/>
                    <a:pt x="36" y="66"/>
                    <a:pt x="36" y="66"/>
                  </a:cubicBezTo>
                  <a:cubicBezTo>
                    <a:pt x="36" y="66"/>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7" y="66"/>
                  </a:cubicBezTo>
                  <a:cubicBezTo>
                    <a:pt x="37" y="67"/>
                    <a:pt x="37" y="67"/>
                    <a:pt x="37" y="67"/>
                  </a:cubicBezTo>
                  <a:cubicBezTo>
                    <a:pt x="37" y="67"/>
                    <a:pt x="37" y="67"/>
                    <a:pt x="37" y="67"/>
                  </a:cubicBezTo>
                  <a:cubicBezTo>
                    <a:pt x="37" y="67"/>
                    <a:pt x="37" y="67"/>
                    <a:pt x="38" y="67"/>
                  </a:cubicBezTo>
                  <a:cubicBezTo>
                    <a:pt x="38" y="67"/>
                    <a:pt x="38" y="67"/>
                    <a:pt x="38" y="67"/>
                  </a:cubicBezTo>
                  <a:cubicBezTo>
                    <a:pt x="38" y="67"/>
                    <a:pt x="38" y="67"/>
                    <a:pt x="38" y="67"/>
                  </a:cubicBezTo>
                  <a:cubicBezTo>
                    <a:pt x="38" y="67"/>
                    <a:pt x="38" y="67"/>
                    <a:pt x="38" y="67"/>
                  </a:cubicBezTo>
                  <a:cubicBezTo>
                    <a:pt x="38" y="67"/>
                    <a:pt x="38" y="67"/>
                    <a:pt x="38" y="67"/>
                  </a:cubicBezTo>
                  <a:cubicBezTo>
                    <a:pt x="38" y="66"/>
                    <a:pt x="38" y="67"/>
                    <a:pt x="38" y="67"/>
                  </a:cubicBezTo>
                  <a:cubicBezTo>
                    <a:pt x="38" y="67"/>
                    <a:pt x="39" y="67"/>
                    <a:pt x="39" y="67"/>
                  </a:cubicBezTo>
                  <a:cubicBezTo>
                    <a:pt x="39" y="67"/>
                    <a:pt x="39" y="67"/>
                    <a:pt x="39" y="67"/>
                  </a:cubicBezTo>
                  <a:cubicBezTo>
                    <a:pt x="39" y="67"/>
                    <a:pt x="39" y="67"/>
                    <a:pt x="39" y="67"/>
                  </a:cubicBezTo>
                  <a:cubicBezTo>
                    <a:pt x="39" y="67"/>
                    <a:pt x="39" y="67"/>
                    <a:pt x="39" y="67"/>
                  </a:cubicBezTo>
                  <a:cubicBezTo>
                    <a:pt x="39" y="67"/>
                    <a:pt x="39" y="67"/>
                    <a:pt x="39" y="67"/>
                  </a:cubicBezTo>
                  <a:cubicBezTo>
                    <a:pt x="39" y="67"/>
                    <a:pt x="39" y="67"/>
                    <a:pt x="39" y="67"/>
                  </a:cubicBezTo>
                  <a:cubicBezTo>
                    <a:pt x="39" y="67"/>
                    <a:pt x="40" y="67"/>
                    <a:pt x="40" y="67"/>
                  </a:cubicBezTo>
                  <a:cubicBezTo>
                    <a:pt x="40" y="67"/>
                    <a:pt x="40" y="67"/>
                    <a:pt x="40" y="67"/>
                  </a:cubicBezTo>
                  <a:cubicBezTo>
                    <a:pt x="40" y="67"/>
                    <a:pt x="40" y="67"/>
                    <a:pt x="40" y="67"/>
                  </a:cubicBezTo>
                  <a:cubicBezTo>
                    <a:pt x="40" y="67"/>
                    <a:pt x="40" y="67"/>
                    <a:pt x="40" y="67"/>
                  </a:cubicBezTo>
                  <a:cubicBezTo>
                    <a:pt x="40" y="67"/>
                    <a:pt x="40" y="67"/>
                    <a:pt x="40" y="67"/>
                  </a:cubicBezTo>
                  <a:cubicBezTo>
                    <a:pt x="40" y="67"/>
                    <a:pt x="40" y="67"/>
                    <a:pt x="40" y="67"/>
                  </a:cubicBezTo>
                  <a:cubicBezTo>
                    <a:pt x="40" y="68"/>
                    <a:pt x="40" y="68"/>
                    <a:pt x="40" y="68"/>
                  </a:cubicBezTo>
                  <a:cubicBezTo>
                    <a:pt x="40" y="67"/>
                    <a:pt x="40" y="67"/>
                    <a:pt x="40" y="67"/>
                  </a:cubicBezTo>
                  <a:cubicBezTo>
                    <a:pt x="41" y="68"/>
                    <a:pt x="41"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3" y="67"/>
                    <a:pt x="43" y="67"/>
                  </a:cubicBezTo>
                  <a:cubicBezTo>
                    <a:pt x="43" y="67"/>
                    <a:pt x="43" y="67"/>
                    <a:pt x="43" y="67"/>
                  </a:cubicBezTo>
                  <a:cubicBezTo>
                    <a:pt x="43" y="66"/>
                    <a:pt x="43" y="66"/>
                    <a:pt x="43" y="66"/>
                  </a:cubicBezTo>
                  <a:cubicBezTo>
                    <a:pt x="43" y="66"/>
                    <a:pt x="43" y="66"/>
                    <a:pt x="43" y="67"/>
                  </a:cubicBezTo>
                  <a:cubicBezTo>
                    <a:pt x="43" y="67"/>
                    <a:pt x="43" y="67"/>
                    <a:pt x="43" y="67"/>
                  </a:cubicBezTo>
                  <a:cubicBezTo>
                    <a:pt x="43" y="67"/>
                    <a:pt x="43" y="67"/>
                    <a:pt x="43" y="67"/>
                  </a:cubicBezTo>
                  <a:cubicBezTo>
                    <a:pt x="43" y="67"/>
                    <a:pt x="43"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5"/>
                    <a:pt x="44" y="65"/>
                    <a:pt x="44" y="65"/>
                  </a:cubicBezTo>
                  <a:cubicBezTo>
                    <a:pt x="44" y="65"/>
                    <a:pt x="44" y="65"/>
                    <a:pt x="44"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4"/>
                    <a:pt x="45" y="64"/>
                    <a:pt x="45" y="64"/>
                  </a:cubicBezTo>
                  <a:cubicBezTo>
                    <a:pt x="46" y="64"/>
                    <a:pt x="46" y="64"/>
                    <a:pt x="46" y="64"/>
                  </a:cubicBezTo>
                  <a:cubicBezTo>
                    <a:pt x="46" y="64"/>
                    <a:pt x="46" y="64"/>
                    <a:pt x="46" y="64"/>
                  </a:cubicBezTo>
                  <a:cubicBezTo>
                    <a:pt x="46" y="64"/>
                    <a:pt x="46" y="64"/>
                    <a:pt x="46" y="64"/>
                  </a:cubicBezTo>
                  <a:cubicBezTo>
                    <a:pt x="46" y="64"/>
                    <a:pt x="46" y="64"/>
                    <a:pt x="46" y="64"/>
                  </a:cubicBezTo>
                  <a:cubicBezTo>
                    <a:pt x="46" y="64"/>
                    <a:pt x="46" y="64"/>
                    <a:pt x="46" y="64"/>
                  </a:cubicBezTo>
                  <a:cubicBezTo>
                    <a:pt x="46" y="63"/>
                    <a:pt x="46" y="63"/>
                    <a:pt x="46" y="63"/>
                  </a:cubicBezTo>
                  <a:cubicBezTo>
                    <a:pt x="47" y="63"/>
                    <a:pt x="47" y="63"/>
                    <a:pt x="47" y="63"/>
                  </a:cubicBezTo>
                  <a:cubicBezTo>
                    <a:pt x="47" y="63"/>
                    <a:pt x="47" y="63"/>
                    <a:pt x="47" y="63"/>
                  </a:cubicBezTo>
                  <a:cubicBezTo>
                    <a:pt x="47" y="63"/>
                    <a:pt x="47" y="63"/>
                    <a:pt x="47" y="63"/>
                  </a:cubicBezTo>
                  <a:cubicBezTo>
                    <a:pt x="47" y="63"/>
                    <a:pt x="47"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9" y="63"/>
                    <a:pt x="49" y="63"/>
                    <a:pt x="49" y="63"/>
                  </a:cubicBezTo>
                  <a:cubicBezTo>
                    <a:pt x="49" y="63"/>
                    <a:pt x="49" y="63"/>
                    <a:pt x="49" y="63"/>
                  </a:cubicBezTo>
                  <a:cubicBezTo>
                    <a:pt x="49" y="63"/>
                    <a:pt x="49" y="63"/>
                    <a:pt x="49" y="63"/>
                  </a:cubicBezTo>
                  <a:cubicBezTo>
                    <a:pt x="49" y="63"/>
                    <a:pt x="49" y="63"/>
                    <a:pt x="49" y="63"/>
                  </a:cubicBezTo>
                  <a:cubicBezTo>
                    <a:pt x="49" y="63"/>
                    <a:pt x="49" y="63"/>
                    <a:pt x="49" y="63"/>
                  </a:cubicBezTo>
                  <a:cubicBezTo>
                    <a:pt x="49" y="63"/>
                    <a:pt x="49" y="63"/>
                    <a:pt x="49" y="63"/>
                  </a:cubicBezTo>
                  <a:cubicBezTo>
                    <a:pt x="50" y="63"/>
                    <a:pt x="50" y="63"/>
                    <a:pt x="50" y="63"/>
                  </a:cubicBezTo>
                  <a:cubicBezTo>
                    <a:pt x="50" y="63"/>
                    <a:pt x="50" y="63"/>
                    <a:pt x="50" y="63"/>
                  </a:cubicBezTo>
                  <a:cubicBezTo>
                    <a:pt x="50" y="63"/>
                    <a:pt x="50" y="63"/>
                    <a:pt x="50" y="63"/>
                  </a:cubicBezTo>
                  <a:cubicBezTo>
                    <a:pt x="51" y="63"/>
                    <a:pt x="51" y="63"/>
                    <a:pt x="51" y="63"/>
                  </a:cubicBezTo>
                  <a:cubicBezTo>
                    <a:pt x="51" y="63"/>
                    <a:pt x="51" y="63"/>
                    <a:pt x="51" y="63"/>
                  </a:cubicBezTo>
                  <a:cubicBezTo>
                    <a:pt x="51" y="63"/>
                    <a:pt x="51" y="63"/>
                    <a:pt x="51" y="63"/>
                  </a:cubicBezTo>
                  <a:cubicBezTo>
                    <a:pt x="51" y="63"/>
                    <a:pt x="51" y="63"/>
                    <a:pt x="51" y="62"/>
                  </a:cubicBezTo>
                  <a:cubicBezTo>
                    <a:pt x="51" y="62"/>
                    <a:pt x="51" y="62"/>
                    <a:pt x="51" y="62"/>
                  </a:cubicBezTo>
                  <a:cubicBezTo>
                    <a:pt x="51" y="62"/>
                    <a:pt x="51" y="62"/>
                    <a:pt x="51" y="62"/>
                  </a:cubicBezTo>
                  <a:cubicBezTo>
                    <a:pt x="51" y="62"/>
                    <a:pt x="52" y="62"/>
                    <a:pt x="52" y="62"/>
                  </a:cubicBezTo>
                  <a:cubicBezTo>
                    <a:pt x="52" y="62"/>
                    <a:pt x="52" y="62"/>
                    <a:pt x="52" y="62"/>
                  </a:cubicBezTo>
                  <a:cubicBezTo>
                    <a:pt x="52" y="62"/>
                    <a:pt x="52" y="62"/>
                    <a:pt x="52" y="62"/>
                  </a:cubicBezTo>
                  <a:cubicBezTo>
                    <a:pt x="52" y="61"/>
                    <a:pt x="52" y="61"/>
                    <a:pt x="52" y="61"/>
                  </a:cubicBezTo>
                  <a:cubicBezTo>
                    <a:pt x="52" y="61"/>
                    <a:pt x="52" y="61"/>
                    <a:pt x="53" y="61"/>
                  </a:cubicBezTo>
                  <a:cubicBezTo>
                    <a:pt x="53" y="61"/>
                    <a:pt x="52" y="61"/>
                    <a:pt x="52" y="61"/>
                  </a:cubicBezTo>
                  <a:cubicBezTo>
                    <a:pt x="52" y="61"/>
                    <a:pt x="52" y="61"/>
                    <a:pt x="52" y="61"/>
                  </a:cubicBezTo>
                  <a:cubicBezTo>
                    <a:pt x="52" y="61"/>
                    <a:pt x="52" y="61"/>
                    <a:pt x="52" y="61"/>
                  </a:cubicBezTo>
                  <a:cubicBezTo>
                    <a:pt x="52" y="61"/>
                    <a:pt x="52" y="61"/>
                    <a:pt x="52" y="61"/>
                  </a:cubicBezTo>
                  <a:cubicBezTo>
                    <a:pt x="52" y="61"/>
                    <a:pt x="52" y="61"/>
                    <a:pt x="52" y="61"/>
                  </a:cubicBezTo>
                  <a:cubicBezTo>
                    <a:pt x="52" y="61"/>
                    <a:pt x="52" y="61"/>
                    <a:pt x="52" y="60"/>
                  </a:cubicBezTo>
                  <a:cubicBezTo>
                    <a:pt x="52" y="60"/>
                    <a:pt x="52" y="60"/>
                    <a:pt x="52" y="60"/>
                  </a:cubicBezTo>
                  <a:cubicBezTo>
                    <a:pt x="52" y="60"/>
                    <a:pt x="51" y="60"/>
                    <a:pt x="51" y="60"/>
                  </a:cubicBezTo>
                  <a:cubicBezTo>
                    <a:pt x="51" y="60"/>
                    <a:pt x="51" y="60"/>
                    <a:pt x="51" y="60"/>
                  </a:cubicBezTo>
                  <a:cubicBezTo>
                    <a:pt x="51" y="60"/>
                    <a:pt x="51" y="60"/>
                    <a:pt x="51" y="60"/>
                  </a:cubicBezTo>
                  <a:cubicBezTo>
                    <a:pt x="51" y="60"/>
                    <a:pt x="51" y="60"/>
                    <a:pt x="51" y="60"/>
                  </a:cubicBezTo>
                  <a:cubicBezTo>
                    <a:pt x="51" y="60"/>
                    <a:pt x="51" y="60"/>
                    <a:pt x="51" y="60"/>
                  </a:cubicBezTo>
                  <a:cubicBezTo>
                    <a:pt x="51" y="60"/>
                    <a:pt x="51" y="60"/>
                    <a:pt x="51" y="60"/>
                  </a:cubicBezTo>
                  <a:cubicBezTo>
                    <a:pt x="51" y="60"/>
                    <a:pt x="50" y="60"/>
                    <a:pt x="50" y="60"/>
                  </a:cubicBezTo>
                  <a:cubicBezTo>
                    <a:pt x="50" y="60"/>
                    <a:pt x="50" y="60"/>
                    <a:pt x="50" y="60"/>
                  </a:cubicBezTo>
                  <a:cubicBezTo>
                    <a:pt x="50" y="60"/>
                    <a:pt x="50" y="60"/>
                    <a:pt x="50" y="60"/>
                  </a:cubicBezTo>
                  <a:cubicBezTo>
                    <a:pt x="50" y="60"/>
                    <a:pt x="50" y="59"/>
                    <a:pt x="50" y="59"/>
                  </a:cubicBezTo>
                  <a:cubicBezTo>
                    <a:pt x="50"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8" y="59"/>
                    <a:pt x="48" y="59"/>
                  </a:cubicBezTo>
                  <a:cubicBezTo>
                    <a:pt x="48" y="59"/>
                    <a:pt x="48" y="59"/>
                    <a:pt x="48" y="59"/>
                  </a:cubicBezTo>
                  <a:cubicBezTo>
                    <a:pt x="48" y="59"/>
                    <a:pt x="49" y="59"/>
                    <a:pt x="49" y="59"/>
                  </a:cubicBezTo>
                  <a:cubicBezTo>
                    <a:pt x="49" y="59"/>
                    <a:pt x="49" y="59"/>
                    <a:pt x="49" y="59"/>
                  </a:cubicBezTo>
                  <a:cubicBezTo>
                    <a:pt x="49" y="59"/>
                    <a:pt x="49" y="59"/>
                    <a:pt x="49" y="59"/>
                  </a:cubicBezTo>
                  <a:cubicBezTo>
                    <a:pt x="49" y="58"/>
                    <a:pt x="49" y="58"/>
                    <a:pt x="49" y="58"/>
                  </a:cubicBezTo>
                  <a:cubicBezTo>
                    <a:pt x="49" y="58"/>
                    <a:pt x="49" y="58"/>
                    <a:pt x="49" y="58"/>
                  </a:cubicBezTo>
                  <a:cubicBezTo>
                    <a:pt x="49" y="58"/>
                    <a:pt x="49" y="58"/>
                    <a:pt x="49" y="58"/>
                  </a:cubicBezTo>
                  <a:cubicBezTo>
                    <a:pt x="49" y="58"/>
                    <a:pt x="49" y="58"/>
                    <a:pt x="49" y="57"/>
                  </a:cubicBezTo>
                  <a:cubicBezTo>
                    <a:pt x="49" y="57"/>
                    <a:pt x="49" y="57"/>
                    <a:pt x="49" y="57"/>
                  </a:cubicBezTo>
                  <a:cubicBezTo>
                    <a:pt x="50" y="57"/>
                    <a:pt x="49" y="57"/>
                    <a:pt x="49" y="57"/>
                  </a:cubicBezTo>
                  <a:cubicBezTo>
                    <a:pt x="49" y="57"/>
                    <a:pt x="49" y="57"/>
                    <a:pt x="49" y="57"/>
                  </a:cubicBezTo>
                  <a:cubicBezTo>
                    <a:pt x="49" y="57"/>
                    <a:pt x="49" y="57"/>
                    <a:pt x="49" y="57"/>
                  </a:cubicBezTo>
                  <a:cubicBezTo>
                    <a:pt x="49" y="57"/>
                    <a:pt x="49" y="57"/>
                    <a:pt x="49" y="57"/>
                  </a:cubicBezTo>
                  <a:cubicBezTo>
                    <a:pt x="49" y="57"/>
                    <a:pt x="49" y="57"/>
                    <a:pt x="48" y="57"/>
                  </a:cubicBezTo>
                  <a:cubicBezTo>
                    <a:pt x="48" y="57"/>
                    <a:pt x="48" y="57"/>
                    <a:pt x="48" y="57"/>
                  </a:cubicBezTo>
                  <a:cubicBezTo>
                    <a:pt x="48" y="57"/>
                    <a:pt x="48" y="57"/>
                    <a:pt x="48" y="57"/>
                  </a:cubicBezTo>
                  <a:cubicBezTo>
                    <a:pt x="47" y="57"/>
                    <a:pt x="47" y="57"/>
                    <a:pt x="47" y="57"/>
                  </a:cubicBezTo>
                  <a:cubicBezTo>
                    <a:pt x="47" y="57"/>
                    <a:pt x="47" y="57"/>
                    <a:pt x="47" y="57"/>
                  </a:cubicBezTo>
                  <a:cubicBezTo>
                    <a:pt x="47" y="57"/>
                    <a:pt x="47" y="57"/>
                    <a:pt x="47" y="57"/>
                  </a:cubicBezTo>
                  <a:cubicBezTo>
                    <a:pt x="47" y="57"/>
                    <a:pt x="47" y="57"/>
                    <a:pt x="47" y="57"/>
                  </a:cubicBezTo>
                  <a:cubicBezTo>
                    <a:pt x="46" y="57"/>
                    <a:pt x="46" y="57"/>
                    <a:pt x="46" y="57"/>
                  </a:cubicBezTo>
                  <a:cubicBezTo>
                    <a:pt x="46" y="57"/>
                    <a:pt x="46" y="58"/>
                    <a:pt x="46" y="58"/>
                  </a:cubicBezTo>
                  <a:cubicBezTo>
                    <a:pt x="46" y="58"/>
                    <a:pt x="46" y="58"/>
                    <a:pt x="46" y="58"/>
                  </a:cubicBezTo>
                  <a:cubicBezTo>
                    <a:pt x="46" y="58"/>
                    <a:pt x="46" y="58"/>
                    <a:pt x="46" y="58"/>
                  </a:cubicBezTo>
                  <a:cubicBezTo>
                    <a:pt x="45" y="58"/>
                    <a:pt x="45" y="58"/>
                    <a:pt x="45" y="58"/>
                  </a:cubicBezTo>
                  <a:cubicBezTo>
                    <a:pt x="45" y="58"/>
                    <a:pt x="45" y="58"/>
                    <a:pt x="45" y="58"/>
                  </a:cubicBezTo>
                  <a:cubicBezTo>
                    <a:pt x="45" y="58"/>
                    <a:pt x="45" y="58"/>
                    <a:pt x="45" y="58"/>
                  </a:cubicBezTo>
                  <a:cubicBezTo>
                    <a:pt x="45" y="58"/>
                    <a:pt x="45" y="58"/>
                    <a:pt x="45" y="58"/>
                  </a:cubicBezTo>
                  <a:cubicBezTo>
                    <a:pt x="44" y="59"/>
                    <a:pt x="44" y="59"/>
                    <a:pt x="44" y="59"/>
                  </a:cubicBezTo>
                  <a:cubicBezTo>
                    <a:pt x="44" y="59"/>
                    <a:pt x="44" y="59"/>
                    <a:pt x="44" y="59"/>
                  </a:cubicBezTo>
                  <a:cubicBezTo>
                    <a:pt x="44" y="59"/>
                    <a:pt x="44" y="59"/>
                    <a:pt x="44" y="59"/>
                  </a:cubicBezTo>
                  <a:cubicBezTo>
                    <a:pt x="44" y="59"/>
                    <a:pt x="44" y="59"/>
                    <a:pt x="44"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2" y="59"/>
                    <a:pt x="42" y="59"/>
                  </a:cubicBezTo>
                  <a:cubicBezTo>
                    <a:pt x="42" y="59"/>
                    <a:pt x="42" y="59"/>
                    <a:pt x="42" y="59"/>
                  </a:cubicBezTo>
                  <a:cubicBezTo>
                    <a:pt x="42" y="59"/>
                    <a:pt x="42" y="59"/>
                    <a:pt x="42" y="59"/>
                  </a:cubicBezTo>
                  <a:cubicBezTo>
                    <a:pt x="42" y="59"/>
                    <a:pt x="42" y="58"/>
                    <a:pt x="42" y="58"/>
                  </a:cubicBezTo>
                  <a:cubicBezTo>
                    <a:pt x="42" y="58"/>
                    <a:pt x="41" y="58"/>
                    <a:pt x="41" y="58"/>
                  </a:cubicBezTo>
                  <a:cubicBezTo>
                    <a:pt x="41" y="58"/>
                    <a:pt x="42" y="58"/>
                    <a:pt x="42" y="58"/>
                  </a:cubicBezTo>
                  <a:cubicBezTo>
                    <a:pt x="42" y="58"/>
                    <a:pt x="42" y="59"/>
                    <a:pt x="42" y="59"/>
                  </a:cubicBezTo>
                  <a:cubicBezTo>
                    <a:pt x="42" y="59"/>
                    <a:pt x="42" y="59"/>
                    <a:pt x="42" y="59"/>
                  </a:cubicBezTo>
                  <a:cubicBezTo>
                    <a:pt x="42"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8"/>
                    <a:pt x="44" y="58"/>
                    <a:pt x="44" y="58"/>
                  </a:cubicBezTo>
                  <a:cubicBezTo>
                    <a:pt x="44" y="58"/>
                    <a:pt x="44" y="58"/>
                    <a:pt x="44" y="58"/>
                  </a:cubicBezTo>
                  <a:cubicBezTo>
                    <a:pt x="44" y="58"/>
                    <a:pt x="44" y="58"/>
                    <a:pt x="44" y="58"/>
                  </a:cubicBezTo>
                  <a:cubicBezTo>
                    <a:pt x="45" y="58"/>
                    <a:pt x="45" y="58"/>
                    <a:pt x="45" y="58"/>
                  </a:cubicBezTo>
                  <a:cubicBezTo>
                    <a:pt x="45" y="57"/>
                    <a:pt x="45" y="57"/>
                    <a:pt x="45" y="57"/>
                  </a:cubicBezTo>
                  <a:cubicBezTo>
                    <a:pt x="45" y="57"/>
                    <a:pt x="45" y="57"/>
                    <a:pt x="45" y="57"/>
                  </a:cubicBezTo>
                  <a:cubicBezTo>
                    <a:pt x="45" y="57"/>
                    <a:pt x="45" y="57"/>
                    <a:pt x="45" y="57"/>
                  </a:cubicBezTo>
                  <a:cubicBezTo>
                    <a:pt x="45" y="57"/>
                    <a:pt x="45" y="57"/>
                    <a:pt x="45" y="57"/>
                  </a:cubicBezTo>
                  <a:cubicBezTo>
                    <a:pt x="45" y="57"/>
                    <a:pt x="45" y="57"/>
                    <a:pt x="45" y="57"/>
                  </a:cubicBezTo>
                  <a:cubicBezTo>
                    <a:pt x="45" y="57"/>
                    <a:pt x="45" y="57"/>
                    <a:pt x="45" y="57"/>
                  </a:cubicBezTo>
                  <a:cubicBezTo>
                    <a:pt x="46" y="57"/>
                    <a:pt x="46" y="57"/>
                    <a:pt x="46" y="57"/>
                  </a:cubicBezTo>
                  <a:cubicBezTo>
                    <a:pt x="46" y="57"/>
                    <a:pt x="46" y="57"/>
                    <a:pt x="46" y="57"/>
                  </a:cubicBezTo>
                  <a:cubicBezTo>
                    <a:pt x="46" y="57"/>
                    <a:pt x="46" y="57"/>
                    <a:pt x="46" y="57"/>
                  </a:cubicBezTo>
                  <a:cubicBezTo>
                    <a:pt x="46" y="57"/>
                    <a:pt x="46" y="57"/>
                    <a:pt x="46" y="57"/>
                  </a:cubicBezTo>
                  <a:cubicBezTo>
                    <a:pt x="46" y="57"/>
                    <a:pt x="46" y="57"/>
                    <a:pt x="46" y="57"/>
                  </a:cubicBezTo>
                  <a:cubicBezTo>
                    <a:pt x="47" y="57"/>
                    <a:pt x="47" y="57"/>
                    <a:pt x="47" y="57"/>
                  </a:cubicBezTo>
                  <a:cubicBezTo>
                    <a:pt x="47" y="57"/>
                    <a:pt x="47" y="57"/>
                    <a:pt x="47" y="57"/>
                  </a:cubicBezTo>
                  <a:cubicBezTo>
                    <a:pt x="47" y="57"/>
                    <a:pt x="47" y="57"/>
                    <a:pt x="47" y="57"/>
                  </a:cubicBezTo>
                  <a:cubicBezTo>
                    <a:pt x="47" y="56"/>
                    <a:pt x="47" y="56"/>
                    <a:pt x="47" y="56"/>
                  </a:cubicBezTo>
                  <a:cubicBezTo>
                    <a:pt x="48" y="56"/>
                    <a:pt x="48" y="56"/>
                    <a:pt x="48" y="56"/>
                  </a:cubicBezTo>
                  <a:cubicBezTo>
                    <a:pt x="48" y="56"/>
                    <a:pt x="48" y="56"/>
                    <a:pt x="48" y="56"/>
                  </a:cubicBezTo>
                  <a:cubicBezTo>
                    <a:pt x="49" y="56"/>
                    <a:pt x="49" y="56"/>
                    <a:pt x="49" y="56"/>
                  </a:cubicBezTo>
                  <a:cubicBezTo>
                    <a:pt x="49" y="56"/>
                    <a:pt x="49" y="56"/>
                    <a:pt x="49" y="56"/>
                  </a:cubicBezTo>
                  <a:cubicBezTo>
                    <a:pt x="49" y="56"/>
                    <a:pt x="49" y="56"/>
                    <a:pt x="49" y="56"/>
                  </a:cubicBezTo>
                  <a:cubicBezTo>
                    <a:pt x="49" y="56"/>
                    <a:pt x="49" y="56"/>
                    <a:pt x="49" y="56"/>
                  </a:cubicBezTo>
                  <a:cubicBezTo>
                    <a:pt x="49" y="56"/>
                    <a:pt x="50" y="56"/>
                    <a:pt x="50" y="56"/>
                  </a:cubicBezTo>
                  <a:cubicBezTo>
                    <a:pt x="50" y="56"/>
                    <a:pt x="50" y="56"/>
                    <a:pt x="50" y="56"/>
                  </a:cubicBezTo>
                  <a:cubicBezTo>
                    <a:pt x="50" y="56"/>
                    <a:pt x="50" y="56"/>
                    <a:pt x="50" y="56"/>
                  </a:cubicBezTo>
                  <a:cubicBezTo>
                    <a:pt x="50" y="56"/>
                    <a:pt x="51" y="56"/>
                    <a:pt x="51" y="56"/>
                  </a:cubicBezTo>
                  <a:cubicBezTo>
                    <a:pt x="51" y="56"/>
                    <a:pt x="51" y="56"/>
                    <a:pt x="51" y="56"/>
                  </a:cubicBezTo>
                  <a:cubicBezTo>
                    <a:pt x="51" y="55"/>
                    <a:pt x="51" y="55"/>
                    <a:pt x="51" y="55"/>
                  </a:cubicBezTo>
                  <a:cubicBezTo>
                    <a:pt x="51" y="55"/>
                    <a:pt x="51" y="55"/>
                    <a:pt x="51" y="55"/>
                  </a:cubicBezTo>
                  <a:cubicBezTo>
                    <a:pt x="51" y="55"/>
                    <a:pt x="52" y="55"/>
                    <a:pt x="52" y="55"/>
                  </a:cubicBezTo>
                  <a:cubicBezTo>
                    <a:pt x="52" y="55"/>
                    <a:pt x="52" y="55"/>
                    <a:pt x="52" y="54"/>
                  </a:cubicBezTo>
                  <a:cubicBezTo>
                    <a:pt x="52" y="54"/>
                    <a:pt x="52" y="54"/>
                    <a:pt x="52" y="54"/>
                  </a:cubicBezTo>
                  <a:cubicBezTo>
                    <a:pt x="52" y="54"/>
                    <a:pt x="53" y="54"/>
                    <a:pt x="53" y="54"/>
                  </a:cubicBezTo>
                  <a:cubicBezTo>
                    <a:pt x="53" y="54"/>
                    <a:pt x="53" y="54"/>
                    <a:pt x="53" y="54"/>
                  </a:cubicBezTo>
                  <a:cubicBezTo>
                    <a:pt x="53" y="54"/>
                    <a:pt x="53" y="54"/>
                    <a:pt x="53" y="54"/>
                  </a:cubicBezTo>
                  <a:cubicBezTo>
                    <a:pt x="53" y="54"/>
                    <a:pt x="53" y="53"/>
                    <a:pt x="53" y="53"/>
                  </a:cubicBezTo>
                  <a:cubicBezTo>
                    <a:pt x="54" y="53"/>
                    <a:pt x="54" y="53"/>
                    <a:pt x="53" y="53"/>
                  </a:cubicBezTo>
                  <a:cubicBezTo>
                    <a:pt x="53" y="53"/>
                    <a:pt x="54" y="53"/>
                    <a:pt x="54" y="53"/>
                  </a:cubicBezTo>
                  <a:cubicBezTo>
                    <a:pt x="54" y="53"/>
                    <a:pt x="54" y="53"/>
                    <a:pt x="54" y="53"/>
                  </a:cubicBezTo>
                  <a:cubicBezTo>
                    <a:pt x="54" y="53"/>
                    <a:pt x="54" y="52"/>
                    <a:pt x="54" y="52"/>
                  </a:cubicBezTo>
                  <a:cubicBezTo>
                    <a:pt x="54" y="52"/>
                    <a:pt x="54" y="52"/>
                    <a:pt x="54" y="52"/>
                  </a:cubicBezTo>
                  <a:cubicBezTo>
                    <a:pt x="54" y="52"/>
                    <a:pt x="54" y="52"/>
                    <a:pt x="54" y="52"/>
                  </a:cubicBezTo>
                  <a:cubicBezTo>
                    <a:pt x="54" y="51"/>
                    <a:pt x="54" y="51"/>
                    <a:pt x="54" y="51"/>
                  </a:cubicBezTo>
                  <a:cubicBezTo>
                    <a:pt x="54" y="51"/>
                    <a:pt x="54" y="51"/>
                    <a:pt x="54" y="51"/>
                  </a:cubicBezTo>
                  <a:cubicBezTo>
                    <a:pt x="54" y="51"/>
                    <a:pt x="54" y="51"/>
                    <a:pt x="54" y="51"/>
                  </a:cubicBezTo>
                  <a:cubicBezTo>
                    <a:pt x="54" y="51"/>
                    <a:pt x="54" y="51"/>
                    <a:pt x="54" y="51"/>
                  </a:cubicBezTo>
                  <a:cubicBezTo>
                    <a:pt x="55" y="51"/>
                    <a:pt x="55" y="51"/>
                    <a:pt x="55" y="51"/>
                  </a:cubicBezTo>
                  <a:cubicBezTo>
                    <a:pt x="55" y="51"/>
                    <a:pt x="55" y="51"/>
                    <a:pt x="55" y="51"/>
                  </a:cubicBezTo>
                  <a:cubicBezTo>
                    <a:pt x="55" y="50"/>
                    <a:pt x="55" y="50"/>
                    <a:pt x="55" y="50"/>
                  </a:cubicBezTo>
                  <a:cubicBezTo>
                    <a:pt x="55" y="50"/>
                    <a:pt x="54" y="50"/>
                    <a:pt x="54" y="50"/>
                  </a:cubicBezTo>
                  <a:cubicBezTo>
                    <a:pt x="54" y="50"/>
                    <a:pt x="54" y="50"/>
                    <a:pt x="54" y="50"/>
                  </a:cubicBezTo>
                  <a:cubicBezTo>
                    <a:pt x="54" y="50"/>
                    <a:pt x="54" y="50"/>
                    <a:pt x="54" y="50"/>
                  </a:cubicBezTo>
                  <a:cubicBezTo>
                    <a:pt x="53" y="50"/>
                    <a:pt x="53" y="50"/>
                    <a:pt x="53" y="50"/>
                  </a:cubicBezTo>
                  <a:cubicBezTo>
                    <a:pt x="53" y="50"/>
                    <a:pt x="53" y="50"/>
                    <a:pt x="53" y="50"/>
                  </a:cubicBezTo>
                  <a:cubicBezTo>
                    <a:pt x="54" y="50"/>
                    <a:pt x="54"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50"/>
                    <a:pt x="55" y="50"/>
                    <a:pt x="55" y="50"/>
                  </a:cubicBezTo>
                  <a:cubicBezTo>
                    <a:pt x="55" y="50"/>
                    <a:pt x="55" y="50"/>
                    <a:pt x="55" y="50"/>
                  </a:cubicBezTo>
                  <a:cubicBezTo>
                    <a:pt x="55" y="50"/>
                    <a:pt x="55" y="49"/>
                    <a:pt x="55" y="49"/>
                  </a:cubicBezTo>
                  <a:cubicBezTo>
                    <a:pt x="55" y="49"/>
                    <a:pt x="55" y="49"/>
                    <a:pt x="55" y="49"/>
                  </a:cubicBezTo>
                  <a:cubicBezTo>
                    <a:pt x="55" y="49"/>
                    <a:pt x="55" y="49"/>
                    <a:pt x="55" y="49"/>
                  </a:cubicBezTo>
                  <a:cubicBezTo>
                    <a:pt x="55" y="49"/>
                    <a:pt x="55" y="49"/>
                    <a:pt x="55" y="49"/>
                  </a:cubicBezTo>
                  <a:cubicBezTo>
                    <a:pt x="55" y="49"/>
                    <a:pt x="55" y="49"/>
                    <a:pt x="55" y="49"/>
                  </a:cubicBezTo>
                  <a:cubicBezTo>
                    <a:pt x="55" y="49"/>
                    <a:pt x="55" y="49"/>
                    <a:pt x="55" y="49"/>
                  </a:cubicBezTo>
                  <a:cubicBezTo>
                    <a:pt x="55" y="49"/>
                    <a:pt x="55" y="48"/>
                    <a:pt x="55" y="48"/>
                  </a:cubicBezTo>
                  <a:cubicBezTo>
                    <a:pt x="55" y="49"/>
                    <a:pt x="56" y="49"/>
                    <a:pt x="56" y="49"/>
                  </a:cubicBezTo>
                  <a:cubicBezTo>
                    <a:pt x="56" y="48"/>
                    <a:pt x="56" y="48"/>
                    <a:pt x="56" y="48"/>
                  </a:cubicBezTo>
                  <a:cubicBezTo>
                    <a:pt x="56" y="48"/>
                    <a:pt x="56" y="48"/>
                    <a:pt x="56" y="48"/>
                  </a:cubicBezTo>
                  <a:cubicBezTo>
                    <a:pt x="56" y="48"/>
                    <a:pt x="56" y="48"/>
                    <a:pt x="56" y="48"/>
                  </a:cubicBezTo>
                  <a:cubicBezTo>
                    <a:pt x="56" y="48"/>
                    <a:pt x="56" y="48"/>
                    <a:pt x="56" y="48"/>
                  </a:cubicBezTo>
                  <a:cubicBezTo>
                    <a:pt x="56" y="48"/>
                    <a:pt x="56" y="48"/>
                    <a:pt x="56" y="48"/>
                  </a:cubicBezTo>
                  <a:cubicBezTo>
                    <a:pt x="56" y="48"/>
                    <a:pt x="57" y="48"/>
                    <a:pt x="57" y="48"/>
                  </a:cubicBezTo>
                  <a:cubicBezTo>
                    <a:pt x="57" y="48"/>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6"/>
                    <a:pt x="57" y="46"/>
                    <a:pt x="57" y="46"/>
                  </a:cubicBezTo>
                  <a:cubicBezTo>
                    <a:pt x="58" y="46"/>
                    <a:pt x="58" y="46"/>
                    <a:pt x="58" y="46"/>
                  </a:cubicBezTo>
                  <a:cubicBezTo>
                    <a:pt x="58" y="46"/>
                    <a:pt x="58" y="46"/>
                    <a:pt x="58" y="46"/>
                  </a:cubicBezTo>
                  <a:cubicBezTo>
                    <a:pt x="58" y="46"/>
                    <a:pt x="58" y="46"/>
                    <a:pt x="58" y="46"/>
                  </a:cubicBezTo>
                  <a:cubicBezTo>
                    <a:pt x="58" y="45"/>
                    <a:pt x="58" y="45"/>
                    <a:pt x="58" y="45"/>
                  </a:cubicBezTo>
                  <a:cubicBezTo>
                    <a:pt x="58" y="45"/>
                    <a:pt x="58" y="45"/>
                    <a:pt x="58" y="45"/>
                  </a:cubicBezTo>
                  <a:cubicBezTo>
                    <a:pt x="58" y="45"/>
                    <a:pt x="58" y="45"/>
                    <a:pt x="58" y="45"/>
                  </a:cubicBezTo>
                  <a:cubicBezTo>
                    <a:pt x="58" y="45"/>
                    <a:pt x="58" y="45"/>
                    <a:pt x="58" y="45"/>
                  </a:cubicBezTo>
                  <a:cubicBezTo>
                    <a:pt x="58" y="45"/>
                    <a:pt x="58" y="45"/>
                    <a:pt x="58" y="45"/>
                  </a:cubicBezTo>
                  <a:cubicBezTo>
                    <a:pt x="58" y="45"/>
                    <a:pt x="58" y="45"/>
                    <a:pt x="58" y="45"/>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3"/>
                    <a:pt x="58" y="43"/>
                    <a:pt x="58" y="43"/>
                  </a:cubicBezTo>
                  <a:cubicBezTo>
                    <a:pt x="58" y="43"/>
                    <a:pt x="58" y="43"/>
                    <a:pt x="58" y="43"/>
                  </a:cubicBezTo>
                  <a:cubicBezTo>
                    <a:pt x="58" y="43"/>
                    <a:pt x="58" y="43"/>
                    <a:pt x="58" y="43"/>
                  </a:cubicBezTo>
                  <a:cubicBezTo>
                    <a:pt x="58" y="43"/>
                    <a:pt x="58" y="43"/>
                    <a:pt x="58" y="43"/>
                  </a:cubicBezTo>
                  <a:cubicBezTo>
                    <a:pt x="58" y="43"/>
                    <a:pt x="58" y="43"/>
                    <a:pt x="58" y="43"/>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1"/>
                    <a:pt x="59" y="41"/>
                  </a:cubicBezTo>
                  <a:cubicBezTo>
                    <a:pt x="59" y="41"/>
                    <a:pt x="59" y="41"/>
                    <a:pt x="59" y="41"/>
                  </a:cubicBezTo>
                  <a:cubicBezTo>
                    <a:pt x="59" y="41"/>
                    <a:pt x="60" y="41"/>
                    <a:pt x="60" y="41"/>
                  </a:cubicBezTo>
                  <a:cubicBezTo>
                    <a:pt x="59" y="41"/>
                    <a:pt x="59" y="41"/>
                    <a:pt x="60" y="41"/>
                  </a:cubicBezTo>
                  <a:cubicBezTo>
                    <a:pt x="60" y="41"/>
                    <a:pt x="60" y="41"/>
                    <a:pt x="60" y="41"/>
                  </a:cubicBezTo>
                  <a:cubicBezTo>
                    <a:pt x="60" y="41"/>
                    <a:pt x="60" y="41"/>
                    <a:pt x="60" y="41"/>
                  </a:cubicBezTo>
                  <a:cubicBezTo>
                    <a:pt x="60" y="41"/>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8"/>
                    <a:pt x="60" y="38"/>
                  </a:cubicBezTo>
                  <a:cubicBezTo>
                    <a:pt x="60" y="38"/>
                    <a:pt x="60" y="38"/>
                    <a:pt x="60" y="37"/>
                  </a:cubicBezTo>
                  <a:cubicBezTo>
                    <a:pt x="60" y="37"/>
                    <a:pt x="60" y="37"/>
                    <a:pt x="60" y="37"/>
                  </a:cubicBezTo>
                  <a:cubicBezTo>
                    <a:pt x="60" y="37"/>
                    <a:pt x="60" y="37"/>
                    <a:pt x="60" y="37"/>
                  </a:cubicBezTo>
                  <a:cubicBezTo>
                    <a:pt x="60" y="37"/>
                    <a:pt x="60" y="37"/>
                    <a:pt x="60" y="36"/>
                  </a:cubicBezTo>
                  <a:cubicBezTo>
                    <a:pt x="60" y="36"/>
                    <a:pt x="61" y="36"/>
                    <a:pt x="61" y="36"/>
                  </a:cubicBezTo>
                  <a:cubicBezTo>
                    <a:pt x="61" y="36"/>
                    <a:pt x="61" y="35"/>
                    <a:pt x="61" y="35"/>
                  </a:cubicBezTo>
                  <a:cubicBezTo>
                    <a:pt x="61" y="35"/>
                    <a:pt x="61" y="35"/>
                    <a:pt x="61" y="35"/>
                  </a:cubicBezTo>
                  <a:cubicBezTo>
                    <a:pt x="61" y="35"/>
                    <a:pt x="61" y="35"/>
                    <a:pt x="61" y="35"/>
                  </a:cubicBezTo>
                  <a:cubicBezTo>
                    <a:pt x="61" y="35"/>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5"/>
                    <a:pt x="61" y="35"/>
                    <a:pt x="61" y="35"/>
                  </a:cubicBezTo>
                  <a:cubicBezTo>
                    <a:pt x="61" y="35"/>
                    <a:pt x="61" y="35"/>
                    <a:pt x="61" y="35"/>
                  </a:cubicBezTo>
                  <a:cubicBezTo>
                    <a:pt x="61" y="35"/>
                    <a:pt x="61" y="35"/>
                    <a:pt x="61" y="35"/>
                  </a:cubicBezTo>
                  <a:cubicBezTo>
                    <a:pt x="61" y="34"/>
                    <a:pt x="61" y="34"/>
                    <a:pt x="61" y="34"/>
                  </a:cubicBezTo>
                  <a:cubicBezTo>
                    <a:pt x="61" y="34"/>
                    <a:pt x="62" y="34"/>
                    <a:pt x="62" y="34"/>
                  </a:cubicBezTo>
                  <a:cubicBezTo>
                    <a:pt x="62" y="34"/>
                    <a:pt x="62" y="34"/>
                    <a:pt x="62" y="34"/>
                  </a:cubicBezTo>
                  <a:cubicBezTo>
                    <a:pt x="62" y="34"/>
                    <a:pt x="62" y="34"/>
                    <a:pt x="62" y="34"/>
                  </a:cubicBezTo>
                  <a:cubicBezTo>
                    <a:pt x="62" y="34"/>
                    <a:pt x="62" y="33"/>
                    <a:pt x="62" y="33"/>
                  </a:cubicBezTo>
                  <a:cubicBezTo>
                    <a:pt x="62" y="33"/>
                    <a:pt x="62" y="33"/>
                    <a:pt x="62" y="33"/>
                  </a:cubicBezTo>
                  <a:cubicBezTo>
                    <a:pt x="62" y="33"/>
                    <a:pt x="63" y="33"/>
                    <a:pt x="63" y="33"/>
                  </a:cubicBezTo>
                  <a:cubicBezTo>
                    <a:pt x="63" y="33"/>
                    <a:pt x="63" y="33"/>
                    <a:pt x="63" y="33"/>
                  </a:cubicBezTo>
                  <a:cubicBezTo>
                    <a:pt x="63" y="33"/>
                    <a:pt x="63" y="33"/>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3" y="30"/>
                    <a:pt x="63" y="29"/>
                    <a:pt x="63" y="29"/>
                  </a:cubicBezTo>
                  <a:cubicBezTo>
                    <a:pt x="63" y="29"/>
                    <a:pt x="63" y="29"/>
                    <a:pt x="63" y="29"/>
                  </a:cubicBezTo>
                  <a:cubicBezTo>
                    <a:pt x="63" y="29"/>
                    <a:pt x="64" y="29"/>
                    <a:pt x="63" y="29"/>
                  </a:cubicBezTo>
                  <a:cubicBezTo>
                    <a:pt x="63" y="29"/>
                    <a:pt x="63" y="29"/>
                    <a:pt x="63" y="29"/>
                  </a:cubicBezTo>
                  <a:cubicBezTo>
                    <a:pt x="63" y="29"/>
                    <a:pt x="63" y="28"/>
                    <a:pt x="63" y="28"/>
                  </a:cubicBezTo>
                  <a:cubicBezTo>
                    <a:pt x="63" y="28"/>
                    <a:pt x="63" y="27"/>
                    <a:pt x="63" y="27"/>
                  </a:cubicBezTo>
                  <a:cubicBezTo>
                    <a:pt x="63" y="27"/>
                    <a:pt x="63" y="27"/>
                    <a:pt x="63" y="27"/>
                  </a:cubicBezTo>
                  <a:cubicBezTo>
                    <a:pt x="63" y="27"/>
                    <a:pt x="63" y="27"/>
                    <a:pt x="62" y="27"/>
                  </a:cubicBezTo>
                  <a:cubicBezTo>
                    <a:pt x="62" y="27"/>
                    <a:pt x="62" y="26"/>
                    <a:pt x="62" y="26"/>
                  </a:cubicBezTo>
                  <a:cubicBezTo>
                    <a:pt x="62" y="26"/>
                    <a:pt x="62" y="26"/>
                    <a:pt x="62" y="26"/>
                  </a:cubicBezTo>
                  <a:cubicBezTo>
                    <a:pt x="62" y="26"/>
                    <a:pt x="62" y="26"/>
                    <a:pt x="62" y="26"/>
                  </a:cubicBezTo>
                  <a:cubicBezTo>
                    <a:pt x="62" y="26"/>
                    <a:pt x="62" y="26"/>
                    <a:pt x="62" y="26"/>
                  </a:cubicBezTo>
                  <a:cubicBezTo>
                    <a:pt x="62" y="26"/>
                    <a:pt x="62" y="26"/>
                    <a:pt x="61" y="26"/>
                  </a:cubicBezTo>
                  <a:cubicBezTo>
                    <a:pt x="61" y="26"/>
                    <a:pt x="61" y="26"/>
                    <a:pt x="61" y="26"/>
                  </a:cubicBezTo>
                  <a:cubicBezTo>
                    <a:pt x="61" y="26"/>
                    <a:pt x="61" y="26"/>
                    <a:pt x="61" y="25"/>
                  </a:cubicBezTo>
                  <a:cubicBezTo>
                    <a:pt x="61" y="25"/>
                    <a:pt x="61" y="25"/>
                    <a:pt x="61" y="25"/>
                  </a:cubicBezTo>
                  <a:cubicBezTo>
                    <a:pt x="61" y="25"/>
                    <a:pt x="61" y="25"/>
                    <a:pt x="61" y="25"/>
                  </a:cubicBezTo>
                  <a:cubicBezTo>
                    <a:pt x="61" y="25"/>
                    <a:pt x="61" y="25"/>
                    <a:pt x="60" y="25"/>
                  </a:cubicBezTo>
                  <a:cubicBezTo>
                    <a:pt x="60" y="25"/>
                    <a:pt x="60" y="25"/>
                    <a:pt x="60" y="25"/>
                  </a:cubicBezTo>
                  <a:cubicBezTo>
                    <a:pt x="60" y="25"/>
                    <a:pt x="60" y="25"/>
                    <a:pt x="60" y="25"/>
                  </a:cubicBezTo>
                  <a:cubicBezTo>
                    <a:pt x="59" y="25"/>
                    <a:pt x="59" y="25"/>
                    <a:pt x="59" y="25"/>
                  </a:cubicBezTo>
                  <a:cubicBezTo>
                    <a:pt x="59" y="25"/>
                    <a:pt x="59" y="25"/>
                    <a:pt x="59" y="25"/>
                  </a:cubicBezTo>
                  <a:cubicBezTo>
                    <a:pt x="59" y="25"/>
                    <a:pt x="59" y="25"/>
                    <a:pt x="59" y="25"/>
                  </a:cubicBezTo>
                  <a:cubicBezTo>
                    <a:pt x="59" y="25"/>
                    <a:pt x="59" y="26"/>
                    <a:pt x="59" y="25"/>
                  </a:cubicBezTo>
                  <a:cubicBezTo>
                    <a:pt x="59" y="25"/>
                    <a:pt x="59" y="25"/>
                    <a:pt x="58" y="26"/>
                  </a:cubicBezTo>
                  <a:cubicBezTo>
                    <a:pt x="58" y="26"/>
                    <a:pt x="58" y="26"/>
                    <a:pt x="58" y="26"/>
                  </a:cubicBezTo>
                  <a:cubicBezTo>
                    <a:pt x="58" y="26"/>
                    <a:pt x="58" y="26"/>
                    <a:pt x="58" y="26"/>
                  </a:cubicBezTo>
                  <a:cubicBezTo>
                    <a:pt x="58" y="26"/>
                    <a:pt x="58" y="26"/>
                    <a:pt x="58" y="26"/>
                  </a:cubicBezTo>
                  <a:cubicBezTo>
                    <a:pt x="58" y="26"/>
                    <a:pt x="57" y="25"/>
                    <a:pt x="57" y="25"/>
                  </a:cubicBezTo>
                  <a:cubicBezTo>
                    <a:pt x="57" y="26"/>
                    <a:pt x="57" y="26"/>
                    <a:pt x="57" y="25"/>
                  </a:cubicBezTo>
                  <a:cubicBezTo>
                    <a:pt x="57" y="25"/>
                    <a:pt x="57" y="25"/>
                    <a:pt x="57" y="25"/>
                  </a:cubicBezTo>
                  <a:cubicBezTo>
                    <a:pt x="57" y="25"/>
                    <a:pt x="57" y="25"/>
                    <a:pt x="57" y="25"/>
                  </a:cubicBezTo>
                  <a:cubicBezTo>
                    <a:pt x="57" y="25"/>
                    <a:pt x="57" y="25"/>
                    <a:pt x="57" y="25"/>
                  </a:cubicBezTo>
                  <a:cubicBezTo>
                    <a:pt x="56" y="25"/>
                    <a:pt x="56" y="25"/>
                    <a:pt x="56" y="25"/>
                  </a:cubicBezTo>
                  <a:cubicBezTo>
                    <a:pt x="56" y="26"/>
                    <a:pt x="56" y="26"/>
                    <a:pt x="56" y="26"/>
                  </a:cubicBezTo>
                  <a:cubicBezTo>
                    <a:pt x="56" y="26"/>
                    <a:pt x="56" y="26"/>
                    <a:pt x="56" y="26"/>
                  </a:cubicBezTo>
                  <a:cubicBezTo>
                    <a:pt x="56" y="26"/>
                    <a:pt x="56" y="26"/>
                    <a:pt x="56" y="26"/>
                  </a:cubicBezTo>
                  <a:cubicBezTo>
                    <a:pt x="56" y="26"/>
                    <a:pt x="56" y="26"/>
                    <a:pt x="55" y="26"/>
                  </a:cubicBezTo>
                  <a:cubicBezTo>
                    <a:pt x="55" y="26"/>
                    <a:pt x="55" y="26"/>
                    <a:pt x="55" y="26"/>
                  </a:cubicBezTo>
                  <a:cubicBezTo>
                    <a:pt x="55" y="26"/>
                    <a:pt x="55" y="26"/>
                    <a:pt x="55" y="26"/>
                  </a:cubicBezTo>
                  <a:cubicBezTo>
                    <a:pt x="55" y="26"/>
                    <a:pt x="55" y="26"/>
                    <a:pt x="55" y="26"/>
                  </a:cubicBezTo>
                  <a:cubicBezTo>
                    <a:pt x="55"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3" y="26"/>
                    <a:pt x="53" y="26"/>
                  </a:cubicBezTo>
                  <a:cubicBezTo>
                    <a:pt x="53" y="26"/>
                    <a:pt x="53" y="26"/>
                    <a:pt x="53" y="26"/>
                  </a:cubicBezTo>
                  <a:cubicBezTo>
                    <a:pt x="53" y="26"/>
                    <a:pt x="53" y="26"/>
                    <a:pt x="53" y="26"/>
                  </a:cubicBezTo>
                  <a:cubicBezTo>
                    <a:pt x="53" y="26"/>
                    <a:pt x="53" y="26"/>
                    <a:pt x="53" y="26"/>
                  </a:cubicBezTo>
                  <a:cubicBezTo>
                    <a:pt x="53" y="25"/>
                    <a:pt x="53" y="25"/>
                    <a:pt x="53" y="25"/>
                  </a:cubicBezTo>
                  <a:cubicBezTo>
                    <a:pt x="53" y="26"/>
                    <a:pt x="53" y="26"/>
                    <a:pt x="53" y="26"/>
                  </a:cubicBezTo>
                  <a:cubicBezTo>
                    <a:pt x="53" y="26"/>
                    <a:pt x="53" y="26"/>
                    <a:pt x="53" y="26"/>
                  </a:cubicBezTo>
                  <a:cubicBezTo>
                    <a:pt x="52" y="26"/>
                    <a:pt x="52" y="26"/>
                    <a:pt x="52" y="26"/>
                  </a:cubicBezTo>
                  <a:cubicBezTo>
                    <a:pt x="52" y="25"/>
                    <a:pt x="52" y="25"/>
                    <a:pt x="52" y="25"/>
                  </a:cubicBezTo>
                  <a:cubicBezTo>
                    <a:pt x="52" y="25"/>
                    <a:pt x="52" y="25"/>
                    <a:pt x="52" y="25"/>
                  </a:cubicBezTo>
                  <a:cubicBezTo>
                    <a:pt x="52" y="25"/>
                    <a:pt x="52" y="25"/>
                    <a:pt x="52" y="25"/>
                  </a:cubicBezTo>
                  <a:cubicBezTo>
                    <a:pt x="52" y="25"/>
                    <a:pt x="52" y="25"/>
                    <a:pt x="52"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8" y="25"/>
                    <a:pt x="48" y="25"/>
                    <a:pt x="48" y="25"/>
                  </a:cubicBezTo>
                  <a:cubicBezTo>
                    <a:pt x="48" y="25"/>
                    <a:pt x="48" y="25"/>
                    <a:pt x="48" y="25"/>
                  </a:cubicBezTo>
                  <a:cubicBezTo>
                    <a:pt x="48" y="25"/>
                    <a:pt x="48" y="25"/>
                    <a:pt x="48" y="25"/>
                  </a:cubicBezTo>
                  <a:cubicBezTo>
                    <a:pt x="48" y="25"/>
                    <a:pt x="48" y="25"/>
                    <a:pt x="48" y="25"/>
                  </a:cubicBezTo>
                  <a:cubicBezTo>
                    <a:pt x="47" y="26"/>
                    <a:pt x="47" y="26"/>
                    <a:pt x="47" y="26"/>
                  </a:cubicBezTo>
                  <a:cubicBezTo>
                    <a:pt x="47" y="26"/>
                    <a:pt x="47" y="26"/>
                    <a:pt x="47" y="26"/>
                  </a:cubicBezTo>
                  <a:cubicBezTo>
                    <a:pt x="47" y="26"/>
                    <a:pt x="47" y="26"/>
                    <a:pt x="47" y="26"/>
                  </a:cubicBezTo>
                  <a:cubicBezTo>
                    <a:pt x="47" y="26"/>
                    <a:pt x="47" y="26"/>
                    <a:pt x="47" y="26"/>
                  </a:cubicBezTo>
                  <a:cubicBezTo>
                    <a:pt x="46" y="26"/>
                    <a:pt x="46" y="26"/>
                    <a:pt x="46" y="26"/>
                  </a:cubicBezTo>
                  <a:cubicBezTo>
                    <a:pt x="46" y="26"/>
                    <a:pt x="46" y="26"/>
                    <a:pt x="46" y="26"/>
                  </a:cubicBezTo>
                  <a:cubicBezTo>
                    <a:pt x="46" y="26"/>
                    <a:pt x="46" y="26"/>
                    <a:pt x="46" y="26"/>
                  </a:cubicBezTo>
                  <a:cubicBezTo>
                    <a:pt x="46" y="26"/>
                    <a:pt x="46" y="26"/>
                    <a:pt x="46" y="26"/>
                  </a:cubicBezTo>
                  <a:cubicBezTo>
                    <a:pt x="45" y="26"/>
                    <a:pt x="45" y="26"/>
                    <a:pt x="45" y="26"/>
                  </a:cubicBezTo>
                  <a:cubicBezTo>
                    <a:pt x="45" y="25"/>
                    <a:pt x="45" y="25"/>
                    <a:pt x="45" y="25"/>
                  </a:cubicBezTo>
                  <a:cubicBezTo>
                    <a:pt x="45" y="25"/>
                    <a:pt x="45" y="25"/>
                    <a:pt x="45" y="25"/>
                  </a:cubicBezTo>
                  <a:cubicBezTo>
                    <a:pt x="45" y="25"/>
                    <a:pt x="45" y="25"/>
                    <a:pt x="45" y="25"/>
                  </a:cubicBezTo>
                  <a:cubicBezTo>
                    <a:pt x="44" y="25"/>
                    <a:pt x="44" y="25"/>
                    <a:pt x="44" y="25"/>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2" y="24"/>
                    <a:pt x="42" y="24"/>
                    <a:pt x="42" y="24"/>
                  </a:cubicBezTo>
                  <a:cubicBezTo>
                    <a:pt x="42" y="24"/>
                    <a:pt x="42" y="24"/>
                    <a:pt x="42" y="24"/>
                  </a:cubicBezTo>
                  <a:cubicBezTo>
                    <a:pt x="42" y="24"/>
                    <a:pt x="42" y="24"/>
                    <a:pt x="42" y="24"/>
                  </a:cubicBezTo>
                  <a:cubicBezTo>
                    <a:pt x="42" y="24"/>
                    <a:pt x="41" y="24"/>
                    <a:pt x="41" y="25"/>
                  </a:cubicBezTo>
                  <a:cubicBezTo>
                    <a:pt x="41" y="25"/>
                    <a:pt x="41" y="25"/>
                    <a:pt x="41" y="25"/>
                  </a:cubicBezTo>
                  <a:cubicBezTo>
                    <a:pt x="41" y="25"/>
                    <a:pt x="41" y="25"/>
                    <a:pt x="41" y="25"/>
                  </a:cubicBezTo>
                  <a:cubicBezTo>
                    <a:pt x="41" y="25"/>
                    <a:pt x="41" y="25"/>
                    <a:pt x="40" y="25"/>
                  </a:cubicBezTo>
                  <a:cubicBezTo>
                    <a:pt x="40" y="25"/>
                    <a:pt x="41" y="25"/>
                    <a:pt x="41" y="25"/>
                  </a:cubicBezTo>
                  <a:cubicBezTo>
                    <a:pt x="41" y="25"/>
                    <a:pt x="41" y="25"/>
                    <a:pt x="41" y="25"/>
                  </a:cubicBezTo>
                  <a:cubicBezTo>
                    <a:pt x="40" y="25"/>
                    <a:pt x="40" y="25"/>
                    <a:pt x="40" y="26"/>
                  </a:cubicBezTo>
                  <a:cubicBezTo>
                    <a:pt x="40"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7"/>
                  </a:cubicBezTo>
                  <a:cubicBezTo>
                    <a:pt x="39" y="27"/>
                    <a:pt x="39" y="27"/>
                    <a:pt x="39" y="26"/>
                  </a:cubicBezTo>
                  <a:cubicBezTo>
                    <a:pt x="39" y="26"/>
                    <a:pt x="39" y="26"/>
                    <a:pt x="39" y="26"/>
                  </a:cubicBezTo>
                  <a:cubicBezTo>
                    <a:pt x="39" y="26"/>
                    <a:pt x="39" y="27"/>
                    <a:pt x="39" y="26"/>
                  </a:cubicBezTo>
                  <a:cubicBezTo>
                    <a:pt x="39" y="26"/>
                    <a:pt x="39" y="26"/>
                    <a:pt x="38" y="26"/>
                  </a:cubicBezTo>
                  <a:cubicBezTo>
                    <a:pt x="38" y="26"/>
                    <a:pt x="38" y="26"/>
                    <a:pt x="38" y="26"/>
                  </a:cubicBezTo>
                  <a:cubicBezTo>
                    <a:pt x="38" y="26"/>
                    <a:pt x="39" y="26"/>
                    <a:pt x="39" y="26"/>
                  </a:cubicBezTo>
                  <a:cubicBezTo>
                    <a:pt x="39" y="26"/>
                    <a:pt x="39" y="26"/>
                    <a:pt x="39" y="26"/>
                  </a:cubicBezTo>
                  <a:cubicBezTo>
                    <a:pt x="39" y="26"/>
                    <a:pt x="39" y="26"/>
                    <a:pt x="39" y="26"/>
                  </a:cubicBezTo>
                  <a:cubicBezTo>
                    <a:pt x="39" y="26"/>
                    <a:pt x="39" y="26"/>
                    <a:pt x="39" y="26"/>
                  </a:cubicBezTo>
                  <a:cubicBezTo>
                    <a:pt x="38" y="26"/>
                    <a:pt x="38" y="26"/>
                    <a:pt x="38" y="26"/>
                  </a:cubicBezTo>
                  <a:cubicBezTo>
                    <a:pt x="38" y="26"/>
                    <a:pt x="38" y="26"/>
                    <a:pt x="38" y="26"/>
                  </a:cubicBezTo>
                  <a:cubicBezTo>
                    <a:pt x="38" y="26"/>
                    <a:pt x="38" y="26"/>
                    <a:pt x="38" y="26"/>
                  </a:cubicBezTo>
                  <a:cubicBezTo>
                    <a:pt x="38" y="26"/>
                    <a:pt x="38" y="26"/>
                    <a:pt x="38" y="26"/>
                  </a:cubicBezTo>
                  <a:cubicBezTo>
                    <a:pt x="38" y="26"/>
                    <a:pt x="37" y="26"/>
                    <a:pt x="37" y="26"/>
                  </a:cubicBezTo>
                  <a:cubicBezTo>
                    <a:pt x="37" y="26"/>
                    <a:pt x="37" y="27"/>
                    <a:pt x="37" y="26"/>
                  </a:cubicBezTo>
                  <a:cubicBezTo>
                    <a:pt x="37" y="26"/>
                    <a:pt x="37" y="26"/>
                    <a:pt x="37" y="26"/>
                  </a:cubicBezTo>
                  <a:cubicBezTo>
                    <a:pt x="37" y="26"/>
                    <a:pt x="37" y="26"/>
                    <a:pt x="37" y="26"/>
                  </a:cubicBezTo>
                  <a:cubicBezTo>
                    <a:pt x="37" y="26"/>
                    <a:pt x="37" y="26"/>
                    <a:pt x="37" y="26"/>
                  </a:cubicBezTo>
                  <a:cubicBezTo>
                    <a:pt x="37" y="26"/>
                    <a:pt x="37" y="26"/>
                    <a:pt x="37" y="26"/>
                  </a:cubicBezTo>
                  <a:cubicBezTo>
                    <a:pt x="37" y="26"/>
                    <a:pt x="37" y="26"/>
                    <a:pt x="37" y="26"/>
                  </a:cubicBezTo>
                  <a:cubicBezTo>
                    <a:pt x="37" y="27"/>
                    <a:pt x="36" y="27"/>
                    <a:pt x="36" y="27"/>
                  </a:cubicBezTo>
                  <a:cubicBezTo>
                    <a:pt x="36" y="27"/>
                    <a:pt x="36" y="27"/>
                    <a:pt x="36" y="27"/>
                  </a:cubicBezTo>
                  <a:cubicBezTo>
                    <a:pt x="36" y="27"/>
                    <a:pt x="36" y="27"/>
                    <a:pt x="36" y="27"/>
                  </a:cubicBezTo>
                  <a:cubicBezTo>
                    <a:pt x="36" y="27"/>
                    <a:pt x="36" y="27"/>
                    <a:pt x="36" y="27"/>
                  </a:cubicBezTo>
                  <a:cubicBezTo>
                    <a:pt x="37" y="27"/>
                    <a:pt x="37" y="27"/>
                    <a:pt x="37" y="27"/>
                  </a:cubicBezTo>
                  <a:cubicBezTo>
                    <a:pt x="37" y="27"/>
                    <a:pt x="36" y="27"/>
                    <a:pt x="36" y="27"/>
                  </a:cubicBezTo>
                  <a:cubicBezTo>
                    <a:pt x="36" y="27"/>
                    <a:pt x="36" y="27"/>
                    <a:pt x="36" y="27"/>
                  </a:cubicBezTo>
                  <a:cubicBezTo>
                    <a:pt x="36" y="27"/>
                    <a:pt x="36" y="27"/>
                    <a:pt x="36" y="27"/>
                  </a:cubicBezTo>
                  <a:cubicBezTo>
                    <a:pt x="36" y="27"/>
                    <a:pt x="36" y="27"/>
                    <a:pt x="36" y="27"/>
                  </a:cubicBezTo>
                  <a:cubicBezTo>
                    <a:pt x="35" y="27"/>
                    <a:pt x="35" y="28"/>
                    <a:pt x="35" y="28"/>
                  </a:cubicBezTo>
                  <a:cubicBezTo>
                    <a:pt x="35" y="28"/>
                    <a:pt x="35" y="28"/>
                    <a:pt x="35" y="28"/>
                  </a:cubicBezTo>
                  <a:cubicBezTo>
                    <a:pt x="35" y="28"/>
                    <a:pt x="35" y="28"/>
                    <a:pt x="35" y="28"/>
                  </a:cubicBezTo>
                  <a:cubicBezTo>
                    <a:pt x="34" y="28"/>
                    <a:pt x="34" y="28"/>
                    <a:pt x="34" y="27"/>
                  </a:cubicBezTo>
                  <a:cubicBezTo>
                    <a:pt x="34" y="27"/>
                    <a:pt x="34" y="27"/>
                    <a:pt x="34" y="27"/>
                  </a:cubicBezTo>
                  <a:cubicBezTo>
                    <a:pt x="34" y="27"/>
                    <a:pt x="34" y="28"/>
                    <a:pt x="34" y="28"/>
                  </a:cubicBezTo>
                  <a:cubicBezTo>
                    <a:pt x="34" y="28"/>
                    <a:pt x="34" y="28"/>
                    <a:pt x="34" y="28"/>
                  </a:cubicBezTo>
                  <a:cubicBezTo>
                    <a:pt x="34" y="28"/>
                    <a:pt x="34" y="27"/>
                    <a:pt x="34" y="27"/>
                  </a:cubicBezTo>
                  <a:cubicBezTo>
                    <a:pt x="34"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7"/>
                    <a:pt x="32" y="28"/>
                    <a:pt x="32" y="28"/>
                  </a:cubicBezTo>
                  <a:cubicBezTo>
                    <a:pt x="32" y="28"/>
                    <a:pt x="33" y="28"/>
                    <a:pt x="33" y="28"/>
                  </a:cubicBezTo>
                  <a:cubicBezTo>
                    <a:pt x="33" y="28"/>
                    <a:pt x="33" y="28"/>
                    <a:pt x="33" y="28"/>
                  </a:cubicBezTo>
                  <a:cubicBezTo>
                    <a:pt x="33" y="28"/>
                    <a:pt x="33" y="28"/>
                    <a:pt x="33" y="28"/>
                  </a:cubicBezTo>
                  <a:cubicBezTo>
                    <a:pt x="33" y="28"/>
                    <a:pt x="33" y="28"/>
                    <a:pt x="33" y="28"/>
                  </a:cubicBezTo>
                  <a:cubicBezTo>
                    <a:pt x="33" y="28"/>
                    <a:pt x="32" y="29"/>
                    <a:pt x="32" y="29"/>
                  </a:cubicBezTo>
                  <a:cubicBezTo>
                    <a:pt x="32" y="29"/>
                    <a:pt x="32" y="29"/>
                    <a:pt x="32" y="29"/>
                  </a:cubicBezTo>
                  <a:cubicBezTo>
                    <a:pt x="32" y="29"/>
                    <a:pt x="32" y="29"/>
                    <a:pt x="32" y="29"/>
                  </a:cubicBezTo>
                  <a:cubicBezTo>
                    <a:pt x="32" y="29"/>
                    <a:pt x="32"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29" y="30"/>
                    <a:pt x="29" y="30"/>
                    <a:pt x="29" y="30"/>
                  </a:cubicBezTo>
                  <a:cubicBezTo>
                    <a:pt x="29" y="30"/>
                    <a:pt x="29" y="30"/>
                    <a:pt x="29" y="30"/>
                  </a:cubicBezTo>
                  <a:cubicBezTo>
                    <a:pt x="29" y="30"/>
                    <a:pt x="29" y="30"/>
                    <a:pt x="29" y="30"/>
                  </a:cubicBezTo>
                  <a:cubicBezTo>
                    <a:pt x="29" y="30"/>
                    <a:pt x="28" y="30"/>
                    <a:pt x="28" y="30"/>
                  </a:cubicBezTo>
                  <a:cubicBezTo>
                    <a:pt x="28" y="30"/>
                    <a:pt x="28" y="30"/>
                    <a:pt x="28" y="30"/>
                  </a:cubicBezTo>
                  <a:cubicBezTo>
                    <a:pt x="28" y="30"/>
                    <a:pt x="28" y="30"/>
                    <a:pt x="28" y="30"/>
                  </a:cubicBezTo>
                  <a:cubicBezTo>
                    <a:pt x="28" y="30"/>
                    <a:pt x="28" y="30"/>
                    <a:pt x="28" y="30"/>
                  </a:cubicBezTo>
                  <a:cubicBezTo>
                    <a:pt x="27" y="30"/>
                    <a:pt x="27" y="30"/>
                    <a:pt x="27" y="30"/>
                  </a:cubicBezTo>
                  <a:cubicBezTo>
                    <a:pt x="27" y="30"/>
                    <a:pt x="28" y="30"/>
                    <a:pt x="28" y="29"/>
                  </a:cubicBezTo>
                  <a:cubicBezTo>
                    <a:pt x="28" y="29"/>
                    <a:pt x="28" y="29"/>
                    <a:pt x="28" y="29"/>
                  </a:cubicBezTo>
                  <a:cubicBezTo>
                    <a:pt x="28" y="29"/>
                    <a:pt x="29" y="29"/>
                    <a:pt x="29" y="29"/>
                  </a:cubicBezTo>
                  <a:cubicBezTo>
                    <a:pt x="29" y="29"/>
                    <a:pt x="29" y="29"/>
                    <a:pt x="29" y="29"/>
                  </a:cubicBezTo>
                  <a:cubicBezTo>
                    <a:pt x="29" y="30"/>
                    <a:pt x="29" y="30"/>
                    <a:pt x="29" y="29"/>
                  </a:cubicBezTo>
                  <a:cubicBezTo>
                    <a:pt x="29" y="29"/>
                    <a:pt x="30" y="30"/>
                    <a:pt x="30" y="30"/>
                  </a:cubicBezTo>
                  <a:cubicBezTo>
                    <a:pt x="30" y="30"/>
                    <a:pt x="30" y="29"/>
                    <a:pt x="30" y="29"/>
                  </a:cubicBezTo>
                  <a:cubicBezTo>
                    <a:pt x="30" y="29"/>
                    <a:pt x="31" y="29"/>
                    <a:pt x="31" y="29"/>
                  </a:cubicBezTo>
                  <a:cubicBezTo>
                    <a:pt x="31" y="29"/>
                    <a:pt x="31" y="29"/>
                    <a:pt x="31" y="29"/>
                  </a:cubicBezTo>
                  <a:cubicBezTo>
                    <a:pt x="31" y="29"/>
                    <a:pt x="31" y="29"/>
                    <a:pt x="31" y="29"/>
                  </a:cubicBezTo>
                  <a:cubicBezTo>
                    <a:pt x="31" y="29"/>
                    <a:pt x="30" y="29"/>
                    <a:pt x="30" y="29"/>
                  </a:cubicBezTo>
                  <a:cubicBezTo>
                    <a:pt x="30" y="28"/>
                    <a:pt x="30" y="28"/>
                    <a:pt x="30" y="28"/>
                  </a:cubicBezTo>
                  <a:cubicBezTo>
                    <a:pt x="30" y="28"/>
                    <a:pt x="30" y="28"/>
                    <a:pt x="30" y="28"/>
                  </a:cubicBezTo>
                  <a:cubicBezTo>
                    <a:pt x="30" y="28"/>
                    <a:pt x="30" y="28"/>
                    <a:pt x="30" y="28"/>
                  </a:cubicBezTo>
                  <a:cubicBezTo>
                    <a:pt x="31" y="28"/>
                    <a:pt x="31" y="28"/>
                    <a:pt x="31" y="28"/>
                  </a:cubicBezTo>
                  <a:cubicBezTo>
                    <a:pt x="31" y="29"/>
                    <a:pt x="31" y="28"/>
                    <a:pt x="31" y="28"/>
                  </a:cubicBezTo>
                  <a:cubicBezTo>
                    <a:pt x="31" y="28"/>
                    <a:pt x="31" y="28"/>
                    <a:pt x="31"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7"/>
                    <a:pt x="32" y="27"/>
                    <a:pt x="32" y="27"/>
                  </a:cubicBezTo>
                  <a:cubicBezTo>
                    <a:pt x="32" y="27"/>
                    <a:pt x="32" y="27"/>
                    <a:pt x="32" y="27"/>
                  </a:cubicBezTo>
                  <a:cubicBezTo>
                    <a:pt x="32" y="27"/>
                    <a:pt x="32" y="27"/>
                    <a:pt x="32" y="27"/>
                  </a:cubicBezTo>
                  <a:cubicBezTo>
                    <a:pt x="33" y="27"/>
                    <a:pt x="33" y="26"/>
                    <a:pt x="33" y="26"/>
                  </a:cubicBezTo>
                  <a:cubicBezTo>
                    <a:pt x="33" y="26"/>
                    <a:pt x="33" y="26"/>
                    <a:pt x="33" y="26"/>
                  </a:cubicBezTo>
                  <a:cubicBezTo>
                    <a:pt x="33" y="26"/>
                    <a:pt x="33" y="26"/>
                    <a:pt x="33" y="26"/>
                  </a:cubicBezTo>
                  <a:cubicBezTo>
                    <a:pt x="33" y="26"/>
                    <a:pt x="33" y="26"/>
                    <a:pt x="33" y="26"/>
                  </a:cubicBezTo>
                  <a:cubicBezTo>
                    <a:pt x="33" y="26"/>
                    <a:pt x="33" y="26"/>
                    <a:pt x="33" y="26"/>
                  </a:cubicBezTo>
                  <a:cubicBezTo>
                    <a:pt x="34" y="25"/>
                    <a:pt x="34" y="25"/>
                    <a:pt x="34" y="25"/>
                  </a:cubicBezTo>
                  <a:cubicBezTo>
                    <a:pt x="34" y="25"/>
                    <a:pt x="33" y="25"/>
                    <a:pt x="33" y="25"/>
                  </a:cubicBezTo>
                  <a:cubicBezTo>
                    <a:pt x="33" y="25"/>
                    <a:pt x="33" y="25"/>
                    <a:pt x="33" y="25"/>
                  </a:cubicBezTo>
                  <a:cubicBezTo>
                    <a:pt x="33" y="25"/>
                    <a:pt x="33" y="25"/>
                    <a:pt x="33" y="25"/>
                  </a:cubicBezTo>
                  <a:cubicBezTo>
                    <a:pt x="32" y="25"/>
                    <a:pt x="32" y="26"/>
                    <a:pt x="32" y="26"/>
                  </a:cubicBezTo>
                  <a:cubicBezTo>
                    <a:pt x="32" y="26"/>
                    <a:pt x="32" y="26"/>
                    <a:pt x="32" y="26"/>
                  </a:cubicBezTo>
                  <a:cubicBezTo>
                    <a:pt x="32" y="26"/>
                    <a:pt x="32" y="26"/>
                    <a:pt x="32" y="26"/>
                  </a:cubicBezTo>
                  <a:cubicBezTo>
                    <a:pt x="32" y="26"/>
                    <a:pt x="32" y="26"/>
                    <a:pt x="32" y="26"/>
                  </a:cubicBezTo>
                  <a:cubicBezTo>
                    <a:pt x="31" y="26"/>
                    <a:pt x="31" y="26"/>
                    <a:pt x="31" y="26"/>
                  </a:cubicBezTo>
                  <a:cubicBezTo>
                    <a:pt x="31" y="26"/>
                    <a:pt x="31" y="26"/>
                    <a:pt x="31" y="25"/>
                  </a:cubicBezTo>
                  <a:cubicBezTo>
                    <a:pt x="31" y="25"/>
                    <a:pt x="31" y="25"/>
                    <a:pt x="31" y="25"/>
                  </a:cubicBezTo>
                  <a:cubicBezTo>
                    <a:pt x="31" y="25"/>
                    <a:pt x="31" y="25"/>
                    <a:pt x="31" y="25"/>
                  </a:cubicBezTo>
                  <a:cubicBezTo>
                    <a:pt x="31" y="25"/>
                    <a:pt x="31" y="25"/>
                    <a:pt x="31" y="25"/>
                  </a:cubicBezTo>
                  <a:cubicBezTo>
                    <a:pt x="31" y="25"/>
                    <a:pt x="30" y="25"/>
                    <a:pt x="30" y="25"/>
                  </a:cubicBezTo>
                  <a:cubicBezTo>
                    <a:pt x="30" y="25"/>
                    <a:pt x="30" y="26"/>
                    <a:pt x="30" y="26"/>
                  </a:cubicBezTo>
                  <a:cubicBezTo>
                    <a:pt x="30" y="26"/>
                    <a:pt x="29" y="26"/>
                    <a:pt x="29" y="26"/>
                  </a:cubicBezTo>
                  <a:cubicBezTo>
                    <a:pt x="29" y="26"/>
                    <a:pt x="29" y="26"/>
                    <a:pt x="29" y="27"/>
                  </a:cubicBezTo>
                  <a:cubicBezTo>
                    <a:pt x="29" y="27"/>
                    <a:pt x="29" y="27"/>
                    <a:pt x="29" y="27"/>
                  </a:cubicBezTo>
                  <a:cubicBezTo>
                    <a:pt x="28" y="27"/>
                    <a:pt x="28" y="27"/>
                    <a:pt x="28" y="27"/>
                  </a:cubicBezTo>
                  <a:cubicBezTo>
                    <a:pt x="28" y="27"/>
                    <a:pt x="28" y="27"/>
                    <a:pt x="28" y="27"/>
                  </a:cubicBezTo>
                  <a:cubicBezTo>
                    <a:pt x="28" y="27"/>
                    <a:pt x="28" y="28"/>
                    <a:pt x="28" y="28"/>
                  </a:cubicBezTo>
                  <a:cubicBezTo>
                    <a:pt x="28" y="28"/>
                    <a:pt x="28" y="28"/>
                    <a:pt x="28" y="28"/>
                  </a:cubicBezTo>
                  <a:cubicBezTo>
                    <a:pt x="28" y="28"/>
                    <a:pt x="28" y="28"/>
                    <a:pt x="28" y="28"/>
                  </a:cubicBezTo>
                  <a:cubicBezTo>
                    <a:pt x="28" y="28"/>
                    <a:pt x="28" y="27"/>
                    <a:pt x="28" y="27"/>
                  </a:cubicBezTo>
                  <a:cubicBezTo>
                    <a:pt x="28" y="27"/>
                    <a:pt x="28" y="27"/>
                    <a:pt x="28" y="27"/>
                  </a:cubicBezTo>
                  <a:cubicBezTo>
                    <a:pt x="28" y="27"/>
                    <a:pt x="28" y="27"/>
                    <a:pt x="28" y="27"/>
                  </a:cubicBezTo>
                  <a:cubicBezTo>
                    <a:pt x="28" y="27"/>
                    <a:pt x="28" y="27"/>
                    <a:pt x="28" y="27"/>
                  </a:cubicBezTo>
                  <a:cubicBezTo>
                    <a:pt x="28" y="27"/>
                    <a:pt x="28" y="26"/>
                    <a:pt x="28" y="26"/>
                  </a:cubicBezTo>
                  <a:cubicBezTo>
                    <a:pt x="29" y="26"/>
                    <a:pt x="29" y="26"/>
                    <a:pt x="29" y="26"/>
                  </a:cubicBezTo>
                  <a:cubicBezTo>
                    <a:pt x="29" y="26"/>
                    <a:pt x="29" y="26"/>
                    <a:pt x="29" y="26"/>
                  </a:cubicBezTo>
                  <a:cubicBezTo>
                    <a:pt x="29" y="26"/>
                    <a:pt x="29" y="26"/>
                    <a:pt x="29" y="26"/>
                  </a:cubicBezTo>
                  <a:cubicBezTo>
                    <a:pt x="29" y="26"/>
                    <a:pt x="29" y="25"/>
                    <a:pt x="29" y="25"/>
                  </a:cubicBezTo>
                  <a:cubicBezTo>
                    <a:pt x="29" y="25"/>
                    <a:pt x="29" y="25"/>
                    <a:pt x="30" y="25"/>
                  </a:cubicBezTo>
                  <a:cubicBezTo>
                    <a:pt x="30" y="25"/>
                    <a:pt x="30" y="25"/>
                    <a:pt x="30" y="25"/>
                  </a:cubicBezTo>
                  <a:cubicBezTo>
                    <a:pt x="30" y="25"/>
                    <a:pt x="30" y="25"/>
                    <a:pt x="30" y="25"/>
                  </a:cubicBezTo>
                  <a:cubicBezTo>
                    <a:pt x="30" y="25"/>
                    <a:pt x="30" y="25"/>
                    <a:pt x="31" y="25"/>
                  </a:cubicBezTo>
                  <a:cubicBezTo>
                    <a:pt x="31" y="25"/>
                    <a:pt x="31" y="25"/>
                    <a:pt x="31" y="25"/>
                  </a:cubicBezTo>
                  <a:cubicBezTo>
                    <a:pt x="31" y="25"/>
                    <a:pt x="32" y="25"/>
                    <a:pt x="32" y="25"/>
                  </a:cubicBezTo>
                  <a:cubicBezTo>
                    <a:pt x="32" y="24"/>
                    <a:pt x="32" y="24"/>
                    <a:pt x="32" y="24"/>
                  </a:cubicBezTo>
                  <a:cubicBezTo>
                    <a:pt x="32" y="24"/>
                    <a:pt x="32" y="24"/>
                    <a:pt x="32"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5"/>
                  </a:cubicBezTo>
                  <a:cubicBezTo>
                    <a:pt x="33" y="25"/>
                    <a:pt x="33" y="25"/>
                    <a:pt x="33" y="25"/>
                  </a:cubicBezTo>
                  <a:cubicBezTo>
                    <a:pt x="33" y="25"/>
                    <a:pt x="33" y="25"/>
                    <a:pt x="33" y="25"/>
                  </a:cubicBezTo>
                  <a:cubicBezTo>
                    <a:pt x="33" y="25"/>
                    <a:pt x="33" y="25"/>
                    <a:pt x="33" y="25"/>
                  </a:cubicBezTo>
                  <a:cubicBezTo>
                    <a:pt x="33" y="25"/>
                    <a:pt x="34" y="25"/>
                    <a:pt x="34" y="25"/>
                  </a:cubicBezTo>
                  <a:cubicBezTo>
                    <a:pt x="34" y="25"/>
                    <a:pt x="34" y="25"/>
                    <a:pt x="34" y="24"/>
                  </a:cubicBezTo>
                  <a:cubicBezTo>
                    <a:pt x="34" y="24"/>
                    <a:pt x="34" y="24"/>
                    <a:pt x="35" y="24"/>
                  </a:cubicBezTo>
                  <a:cubicBezTo>
                    <a:pt x="35" y="24"/>
                    <a:pt x="35" y="24"/>
                    <a:pt x="35" y="23"/>
                  </a:cubicBezTo>
                  <a:cubicBezTo>
                    <a:pt x="35" y="23"/>
                    <a:pt x="35" y="23"/>
                    <a:pt x="35" y="23"/>
                  </a:cubicBezTo>
                  <a:cubicBezTo>
                    <a:pt x="35" y="23"/>
                    <a:pt x="35" y="23"/>
                    <a:pt x="35" y="23"/>
                  </a:cubicBezTo>
                  <a:cubicBezTo>
                    <a:pt x="35" y="23"/>
                    <a:pt x="35" y="23"/>
                    <a:pt x="35" y="23"/>
                  </a:cubicBezTo>
                  <a:cubicBezTo>
                    <a:pt x="35" y="23"/>
                    <a:pt x="35" y="23"/>
                    <a:pt x="35" y="23"/>
                  </a:cubicBezTo>
                  <a:cubicBezTo>
                    <a:pt x="35" y="23"/>
                    <a:pt x="36" y="22"/>
                    <a:pt x="36" y="22"/>
                  </a:cubicBezTo>
                  <a:cubicBezTo>
                    <a:pt x="36" y="22"/>
                    <a:pt x="36" y="22"/>
                    <a:pt x="36" y="22"/>
                  </a:cubicBezTo>
                  <a:cubicBezTo>
                    <a:pt x="36" y="21"/>
                    <a:pt x="37" y="21"/>
                    <a:pt x="37" y="21"/>
                  </a:cubicBezTo>
                  <a:cubicBezTo>
                    <a:pt x="37" y="21"/>
                    <a:pt x="37" y="21"/>
                    <a:pt x="37" y="21"/>
                  </a:cubicBezTo>
                  <a:cubicBezTo>
                    <a:pt x="37" y="21"/>
                    <a:pt x="37" y="21"/>
                    <a:pt x="37" y="21"/>
                  </a:cubicBezTo>
                  <a:cubicBezTo>
                    <a:pt x="37" y="20"/>
                    <a:pt x="37" y="20"/>
                    <a:pt x="37" y="20"/>
                  </a:cubicBezTo>
                  <a:cubicBezTo>
                    <a:pt x="37" y="20"/>
                    <a:pt x="37" y="20"/>
                    <a:pt x="37"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2"/>
                    <a:pt x="35" y="22"/>
                    <a:pt x="35" y="22"/>
                  </a:cubicBezTo>
                  <a:cubicBezTo>
                    <a:pt x="35" y="22"/>
                    <a:pt x="35" y="22"/>
                    <a:pt x="35" y="22"/>
                  </a:cubicBezTo>
                  <a:cubicBezTo>
                    <a:pt x="35" y="22"/>
                    <a:pt x="35" y="22"/>
                    <a:pt x="35" y="22"/>
                  </a:cubicBezTo>
                  <a:cubicBezTo>
                    <a:pt x="35" y="22"/>
                    <a:pt x="35" y="22"/>
                    <a:pt x="35" y="22"/>
                  </a:cubicBezTo>
                  <a:cubicBezTo>
                    <a:pt x="35" y="22"/>
                    <a:pt x="34" y="22"/>
                    <a:pt x="34" y="22"/>
                  </a:cubicBezTo>
                  <a:cubicBezTo>
                    <a:pt x="34" y="22"/>
                    <a:pt x="34" y="22"/>
                    <a:pt x="34" y="22"/>
                  </a:cubicBezTo>
                  <a:cubicBezTo>
                    <a:pt x="34" y="22"/>
                    <a:pt x="35" y="22"/>
                    <a:pt x="35" y="22"/>
                  </a:cubicBezTo>
                  <a:cubicBezTo>
                    <a:pt x="35" y="22"/>
                    <a:pt x="35" y="22"/>
                    <a:pt x="35" y="22"/>
                  </a:cubicBezTo>
                  <a:cubicBezTo>
                    <a:pt x="35" y="21"/>
                    <a:pt x="35" y="21"/>
                    <a:pt x="35" y="21"/>
                  </a:cubicBezTo>
                  <a:cubicBezTo>
                    <a:pt x="35" y="21"/>
                    <a:pt x="35" y="21"/>
                    <a:pt x="35" y="21"/>
                  </a:cubicBezTo>
                  <a:cubicBezTo>
                    <a:pt x="35" y="21"/>
                    <a:pt x="35" y="21"/>
                    <a:pt x="35" y="21"/>
                  </a:cubicBezTo>
                  <a:cubicBezTo>
                    <a:pt x="35" y="21"/>
                    <a:pt x="34" y="21"/>
                    <a:pt x="34" y="21"/>
                  </a:cubicBezTo>
                  <a:cubicBezTo>
                    <a:pt x="34" y="21"/>
                    <a:pt x="34" y="21"/>
                    <a:pt x="34" y="21"/>
                  </a:cubicBezTo>
                  <a:cubicBezTo>
                    <a:pt x="34" y="21"/>
                    <a:pt x="33" y="22"/>
                    <a:pt x="33" y="22"/>
                  </a:cubicBezTo>
                  <a:cubicBezTo>
                    <a:pt x="33" y="22"/>
                    <a:pt x="33" y="22"/>
                    <a:pt x="33" y="21"/>
                  </a:cubicBezTo>
                  <a:cubicBezTo>
                    <a:pt x="33" y="21"/>
                    <a:pt x="33"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1" y="21"/>
                    <a:pt x="31" y="21"/>
                  </a:cubicBezTo>
                  <a:cubicBezTo>
                    <a:pt x="31" y="21"/>
                    <a:pt x="31" y="21"/>
                    <a:pt x="31" y="21"/>
                  </a:cubicBezTo>
                  <a:cubicBezTo>
                    <a:pt x="31" y="21"/>
                    <a:pt x="31" y="21"/>
                    <a:pt x="31" y="21"/>
                  </a:cubicBezTo>
                  <a:cubicBezTo>
                    <a:pt x="31" y="21"/>
                    <a:pt x="31" y="21"/>
                    <a:pt x="31" y="21"/>
                  </a:cubicBezTo>
                  <a:cubicBezTo>
                    <a:pt x="31" y="21"/>
                    <a:pt x="31" y="21"/>
                    <a:pt x="31" y="20"/>
                  </a:cubicBezTo>
                  <a:cubicBezTo>
                    <a:pt x="31" y="20"/>
                    <a:pt x="31" y="20"/>
                    <a:pt x="31" y="20"/>
                  </a:cubicBezTo>
                  <a:cubicBezTo>
                    <a:pt x="31" y="21"/>
                    <a:pt x="31" y="21"/>
                    <a:pt x="31" y="20"/>
                  </a:cubicBezTo>
                  <a:cubicBezTo>
                    <a:pt x="30" y="20"/>
                    <a:pt x="30" y="21"/>
                    <a:pt x="30" y="21"/>
                  </a:cubicBezTo>
                  <a:cubicBezTo>
                    <a:pt x="30" y="21"/>
                    <a:pt x="30" y="21"/>
                    <a:pt x="30" y="21"/>
                  </a:cubicBezTo>
                  <a:cubicBezTo>
                    <a:pt x="30" y="21"/>
                    <a:pt x="30" y="21"/>
                    <a:pt x="30" y="21"/>
                  </a:cubicBezTo>
                  <a:cubicBezTo>
                    <a:pt x="30" y="21"/>
                    <a:pt x="30" y="21"/>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19"/>
                  </a:cubicBezTo>
                  <a:cubicBezTo>
                    <a:pt x="29" y="19"/>
                    <a:pt x="29" y="19"/>
                    <a:pt x="29" y="19"/>
                  </a:cubicBezTo>
                  <a:cubicBezTo>
                    <a:pt x="29" y="19"/>
                    <a:pt x="29" y="19"/>
                    <a:pt x="29" y="19"/>
                  </a:cubicBezTo>
                  <a:cubicBezTo>
                    <a:pt x="28" y="19"/>
                    <a:pt x="28" y="19"/>
                    <a:pt x="28" y="19"/>
                  </a:cubicBezTo>
                  <a:cubicBezTo>
                    <a:pt x="28" y="19"/>
                    <a:pt x="28" y="19"/>
                    <a:pt x="28" y="19"/>
                  </a:cubicBezTo>
                  <a:cubicBezTo>
                    <a:pt x="28" y="19"/>
                    <a:pt x="28" y="19"/>
                    <a:pt x="28" y="19"/>
                  </a:cubicBezTo>
                  <a:cubicBezTo>
                    <a:pt x="29" y="19"/>
                    <a:pt x="29" y="19"/>
                    <a:pt x="29" y="19"/>
                  </a:cubicBezTo>
                  <a:cubicBezTo>
                    <a:pt x="29" y="19"/>
                    <a:pt x="29" y="19"/>
                    <a:pt x="29" y="19"/>
                  </a:cubicBezTo>
                  <a:cubicBezTo>
                    <a:pt x="29" y="19"/>
                    <a:pt x="29" y="19"/>
                    <a:pt x="29" y="19"/>
                  </a:cubicBezTo>
                  <a:cubicBezTo>
                    <a:pt x="29" y="19"/>
                    <a:pt x="29" y="20"/>
                    <a:pt x="29" y="20"/>
                  </a:cubicBezTo>
                  <a:cubicBezTo>
                    <a:pt x="29" y="20"/>
                    <a:pt x="29" y="20"/>
                    <a:pt x="29" y="20"/>
                  </a:cubicBezTo>
                  <a:cubicBezTo>
                    <a:pt x="29" y="20"/>
                    <a:pt x="29" y="20"/>
                    <a:pt x="29" y="20"/>
                  </a:cubicBezTo>
                  <a:cubicBezTo>
                    <a:pt x="29" y="20"/>
                    <a:pt x="29"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1"/>
                    <a:pt x="32" y="21"/>
                  </a:cubicBezTo>
                  <a:cubicBezTo>
                    <a:pt x="32" y="21"/>
                    <a:pt x="32" y="20"/>
                    <a:pt x="32" y="20"/>
                  </a:cubicBezTo>
                  <a:cubicBezTo>
                    <a:pt x="32" y="20"/>
                    <a:pt x="32" y="20"/>
                    <a:pt x="32" y="20"/>
                  </a:cubicBezTo>
                  <a:cubicBezTo>
                    <a:pt x="32" y="20"/>
                    <a:pt x="32" y="20"/>
                    <a:pt x="32" y="20"/>
                  </a:cubicBezTo>
                  <a:cubicBezTo>
                    <a:pt x="32" y="20"/>
                    <a:pt x="32" y="21"/>
                    <a:pt x="32" y="21"/>
                  </a:cubicBezTo>
                  <a:cubicBezTo>
                    <a:pt x="32" y="21"/>
                    <a:pt x="32" y="21"/>
                    <a:pt x="32" y="21"/>
                  </a:cubicBezTo>
                  <a:cubicBezTo>
                    <a:pt x="32" y="21"/>
                    <a:pt x="32" y="21"/>
                    <a:pt x="32" y="21"/>
                  </a:cubicBezTo>
                  <a:cubicBezTo>
                    <a:pt x="32" y="21"/>
                    <a:pt x="32" y="21"/>
                    <a:pt x="32" y="21"/>
                  </a:cubicBezTo>
                  <a:cubicBezTo>
                    <a:pt x="32" y="21"/>
                    <a:pt x="32" y="21"/>
                    <a:pt x="33" y="20"/>
                  </a:cubicBezTo>
                  <a:cubicBezTo>
                    <a:pt x="33" y="20"/>
                    <a:pt x="33" y="20"/>
                    <a:pt x="33" y="20"/>
                  </a:cubicBezTo>
                  <a:cubicBezTo>
                    <a:pt x="33" y="20"/>
                    <a:pt x="33" y="20"/>
                    <a:pt x="34" y="21"/>
                  </a:cubicBezTo>
                  <a:cubicBezTo>
                    <a:pt x="34" y="21"/>
                    <a:pt x="34" y="20"/>
                    <a:pt x="34" y="20"/>
                  </a:cubicBezTo>
                  <a:cubicBezTo>
                    <a:pt x="33" y="20"/>
                    <a:pt x="33" y="20"/>
                    <a:pt x="34" y="20"/>
                  </a:cubicBezTo>
                  <a:cubicBezTo>
                    <a:pt x="34" y="20"/>
                    <a:pt x="34" y="20"/>
                    <a:pt x="34" y="20"/>
                  </a:cubicBezTo>
                  <a:cubicBezTo>
                    <a:pt x="34" y="20"/>
                    <a:pt x="34" y="20"/>
                    <a:pt x="34" y="20"/>
                  </a:cubicBezTo>
                  <a:cubicBezTo>
                    <a:pt x="34" y="20"/>
                    <a:pt x="34" y="20"/>
                    <a:pt x="34" y="19"/>
                  </a:cubicBezTo>
                  <a:cubicBezTo>
                    <a:pt x="34" y="19"/>
                    <a:pt x="34" y="19"/>
                    <a:pt x="34" y="19"/>
                  </a:cubicBezTo>
                  <a:cubicBezTo>
                    <a:pt x="34" y="19"/>
                    <a:pt x="34" y="19"/>
                    <a:pt x="34" y="19"/>
                  </a:cubicBezTo>
                  <a:cubicBezTo>
                    <a:pt x="34" y="19"/>
                    <a:pt x="33" y="19"/>
                    <a:pt x="33" y="19"/>
                  </a:cubicBezTo>
                  <a:cubicBezTo>
                    <a:pt x="33" y="19"/>
                    <a:pt x="33" y="19"/>
                    <a:pt x="33" y="19"/>
                  </a:cubicBezTo>
                  <a:cubicBezTo>
                    <a:pt x="33" y="19"/>
                    <a:pt x="33" y="19"/>
                    <a:pt x="33" y="19"/>
                  </a:cubicBezTo>
                  <a:cubicBezTo>
                    <a:pt x="33" y="19"/>
                    <a:pt x="33" y="19"/>
                    <a:pt x="33" y="19"/>
                  </a:cubicBezTo>
                  <a:cubicBezTo>
                    <a:pt x="33" y="19"/>
                    <a:pt x="33" y="19"/>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4" y="18"/>
                    <a:pt x="34" y="18"/>
                  </a:cubicBezTo>
                  <a:cubicBezTo>
                    <a:pt x="34" y="18"/>
                    <a:pt x="33" y="18"/>
                    <a:pt x="33" y="19"/>
                  </a:cubicBezTo>
                  <a:cubicBezTo>
                    <a:pt x="33" y="19"/>
                    <a:pt x="33" y="19"/>
                    <a:pt x="33" y="19"/>
                  </a:cubicBezTo>
                  <a:cubicBezTo>
                    <a:pt x="33" y="19"/>
                    <a:pt x="34" y="19"/>
                    <a:pt x="34" y="19"/>
                  </a:cubicBezTo>
                  <a:cubicBezTo>
                    <a:pt x="34" y="19"/>
                    <a:pt x="34" y="19"/>
                    <a:pt x="34" y="19"/>
                  </a:cubicBezTo>
                  <a:cubicBezTo>
                    <a:pt x="34" y="19"/>
                    <a:pt x="34" y="18"/>
                    <a:pt x="34" y="18"/>
                  </a:cubicBezTo>
                  <a:cubicBezTo>
                    <a:pt x="34" y="18"/>
                    <a:pt x="34" y="18"/>
                    <a:pt x="35" y="18"/>
                  </a:cubicBezTo>
                  <a:cubicBezTo>
                    <a:pt x="35" y="17"/>
                    <a:pt x="35" y="18"/>
                    <a:pt x="35" y="17"/>
                  </a:cubicBezTo>
                  <a:cubicBezTo>
                    <a:pt x="35" y="17"/>
                    <a:pt x="35" y="17"/>
                    <a:pt x="35" y="17"/>
                  </a:cubicBezTo>
                  <a:cubicBezTo>
                    <a:pt x="35" y="17"/>
                    <a:pt x="35" y="17"/>
                    <a:pt x="35" y="17"/>
                  </a:cubicBezTo>
                  <a:cubicBezTo>
                    <a:pt x="35" y="17"/>
                    <a:pt x="36" y="17"/>
                    <a:pt x="36" y="17"/>
                  </a:cubicBezTo>
                  <a:cubicBezTo>
                    <a:pt x="36" y="17"/>
                    <a:pt x="36" y="17"/>
                    <a:pt x="36" y="17"/>
                  </a:cubicBezTo>
                  <a:cubicBezTo>
                    <a:pt x="36" y="17"/>
                    <a:pt x="36" y="17"/>
                    <a:pt x="36" y="16"/>
                  </a:cubicBezTo>
                  <a:cubicBezTo>
                    <a:pt x="36" y="16"/>
                    <a:pt x="36" y="16"/>
                    <a:pt x="36" y="16"/>
                  </a:cubicBezTo>
                  <a:cubicBezTo>
                    <a:pt x="36" y="16"/>
                    <a:pt x="36" y="16"/>
                    <a:pt x="36" y="16"/>
                  </a:cubicBezTo>
                  <a:cubicBezTo>
                    <a:pt x="36" y="16"/>
                    <a:pt x="37" y="16"/>
                    <a:pt x="37" y="15"/>
                  </a:cubicBezTo>
                  <a:cubicBezTo>
                    <a:pt x="37" y="15"/>
                    <a:pt x="37" y="16"/>
                    <a:pt x="37" y="16"/>
                  </a:cubicBezTo>
                  <a:cubicBezTo>
                    <a:pt x="37" y="16"/>
                    <a:pt x="37" y="15"/>
                    <a:pt x="37" y="15"/>
                  </a:cubicBezTo>
                  <a:cubicBezTo>
                    <a:pt x="37" y="15"/>
                    <a:pt x="37" y="15"/>
                    <a:pt x="37" y="15"/>
                  </a:cubicBezTo>
                  <a:cubicBezTo>
                    <a:pt x="37" y="15"/>
                    <a:pt x="38" y="15"/>
                    <a:pt x="38" y="15"/>
                  </a:cubicBezTo>
                  <a:cubicBezTo>
                    <a:pt x="38" y="15"/>
                    <a:pt x="38" y="15"/>
                    <a:pt x="38" y="15"/>
                  </a:cubicBezTo>
                  <a:cubicBezTo>
                    <a:pt x="38" y="15"/>
                    <a:pt x="38" y="15"/>
                    <a:pt x="38" y="15"/>
                  </a:cubicBezTo>
                  <a:cubicBezTo>
                    <a:pt x="38" y="15"/>
                    <a:pt x="38" y="15"/>
                    <a:pt x="38" y="15"/>
                  </a:cubicBezTo>
                  <a:cubicBezTo>
                    <a:pt x="38" y="14"/>
                    <a:pt x="39" y="14"/>
                    <a:pt x="39" y="14"/>
                  </a:cubicBezTo>
                  <a:cubicBezTo>
                    <a:pt x="39" y="14"/>
                    <a:pt x="39" y="14"/>
                    <a:pt x="39" y="14"/>
                  </a:cubicBezTo>
                  <a:cubicBezTo>
                    <a:pt x="39" y="14"/>
                    <a:pt x="39" y="14"/>
                    <a:pt x="39" y="14"/>
                  </a:cubicBezTo>
                  <a:cubicBezTo>
                    <a:pt x="39" y="14"/>
                    <a:pt x="40" y="13"/>
                    <a:pt x="40" y="13"/>
                  </a:cubicBezTo>
                  <a:cubicBezTo>
                    <a:pt x="40" y="13"/>
                    <a:pt x="40" y="13"/>
                    <a:pt x="40" y="13"/>
                  </a:cubicBezTo>
                  <a:cubicBezTo>
                    <a:pt x="40" y="13"/>
                    <a:pt x="41" y="13"/>
                    <a:pt x="41" y="13"/>
                  </a:cubicBezTo>
                  <a:cubicBezTo>
                    <a:pt x="41" y="13"/>
                    <a:pt x="41" y="12"/>
                    <a:pt x="41" y="12"/>
                  </a:cubicBezTo>
                  <a:cubicBezTo>
                    <a:pt x="41" y="12"/>
                    <a:pt x="41" y="12"/>
                    <a:pt x="41" y="12"/>
                  </a:cubicBezTo>
                  <a:cubicBezTo>
                    <a:pt x="41" y="12"/>
                    <a:pt x="41" y="12"/>
                    <a:pt x="41" y="12"/>
                  </a:cubicBezTo>
                  <a:cubicBezTo>
                    <a:pt x="41" y="12"/>
                    <a:pt x="41" y="11"/>
                    <a:pt x="42" y="11"/>
                  </a:cubicBezTo>
                  <a:cubicBezTo>
                    <a:pt x="42" y="11"/>
                    <a:pt x="42" y="11"/>
                    <a:pt x="42" y="11"/>
                  </a:cubicBezTo>
                  <a:cubicBezTo>
                    <a:pt x="42" y="11"/>
                    <a:pt x="42" y="11"/>
                    <a:pt x="42" y="11"/>
                  </a:cubicBezTo>
                  <a:cubicBezTo>
                    <a:pt x="42"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4" y="10"/>
                    <a:pt x="44" y="10"/>
                    <a:pt x="44" y="10"/>
                  </a:cubicBezTo>
                  <a:cubicBezTo>
                    <a:pt x="44" y="10"/>
                    <a:pt x="44" y="10"/>
                    <a:pt x="44" y="10"/>
                  </a:cubicBezTo>
                  <a:cubicBezTo>
                    <a:pt x="44" y="10"/>
                    <a:pt x="44" y="10"/>
                    <a:pt x="44" y="10"/>
                  </a:cubicBezTo>
                  <a:cubicBezTo>
                    <a:pt x="44" y="10"/>
                    <a:pt x="45" y="9"/>
                    <a:pt x="45" y="9"/>
                  </a:cubicBezTo>
                  <a:cubicBezTo>
                    <a:pt x="45" y="9"/>
                    <a:pt x="45" y="9"/>
                    <a:pt x="45" y="9"/>
                  </a:cubicBezTo>
                  <a:cubicBezTo>
                    <a:pt x="45" y="9"/>
                    <a:pt x="45" y="9"/>
                    <a:pt x="45" y="8"/>
                  </a:cubicBezTo>
                  <a:cubicBezTo>
                    <a:pt x="45" y="8"/>
                    <a:pt x="45" y="8"/>
                    <a:pt x="46" y="8"/>
                  </a:cubicBezTo>
                  <a:cubicBezTo>
                    <a:pt x="46" y="8"/>
                    <a:pt x="46" y="8"/>
                    <a:pt x="46" y="8"/>
                  </a:cubicBezTo>
                  <a:cubicBezTo>
                    <a:pt x="46" y="8"/>
                    <a:pt x="46" y="8"/>
                    <a:pt x="46" y="8"/>
                  </a:cubicBezTo>
                  <a:cubicBezTo>
                    <a:pt x="46" y="8"/>
                    <a:pt x="46" y="8"/>
                    <a:pt x="46" y="7"/>
                  </a:cubicBezTo>
                  <a:cubicBezTo>
                    <a:pt x="46" y="7"/>
                    <a:pt x="46" y="7"/>
                    <a:pt x="46" y="7"/>
                  </a:cubicBezTo>
                  <a:cubicBezTo>
                    <a:pt x="46" y="7"/>
                    <a:pt x="46" y="7"/>
                    <a:pt x="46" y="7"/>
                  </a:cubicBezTo>
                  <a:cubicBezTo>
                    <a:pt x="46" y="7"/>
                    <a:pt x="46" y="7"/>
                    <a:pt x="46" y="6"/>
                  </a:cubicBezTo>
                  <a:cubicBezTo>
                    <a:pt x="47" y="6"/>
                    <a:pt x="46" y="6"/>
                    <a:pt x="46" y="6"/>
                  </a:cubicBezTo>
                  <a:cubicBezTo>
                    <a:pt x="46" y="6"/>
                    <a:pt x="46" y="6"/>
                    <a:pt x="47" y="6"/>
                  </a:cubicBezTo>
                  <a:cubicBezTo>
                    <a:pt x="47" y="6"/>
                    <a:pt x="47" y="6"/>
                    <a:pt x="47" y="6"/>
                  </a:cubicBezTo>
                  <a:cubicBezTo>
                    <a:pt x="47" y="6"/>
                    <a:pt x="47" y="6"/>
                    <a:pt x="47" y="6"/>
                  </a:cubicBezTo>
                  <a:cubicBezTo>
                    <a:pt x="47" y="6"/>
                    <a:pt x="47" y="5"/>
                    <a:pt x="47" y="5"/>
                  </a:cubicBezTo>
                  <a:cubicBezTo>
                    <a:pt x="47" y="5"/>
                    <a:pt x="47" y="5"/>
                    <a:pt x="47" y="5"/>
                  </a:cubicBezTo>
                  <a:cubicBezTo>
                    <a:pt x="47" y="5"/>
                    <a:pt x="46" y="5"/>
                    <a:pt x="46" y="5"/>
                  </a:cubicBezTo>
                  <a:cubicBezTo>
                    <a:pt x="46" y="5"/>
                    <a:pt x="46" y="5"/>
                    <a:pt x="46" y="5"/>
                  </a:cubicBezTo>
                  <a:cubicBezTo>
                    <a:pt x="46" y="5"/>
                    <a:pt x="46" y="5"/>
                    <a:pt x="46" y="5"/>
                  </a:cubicBezTo>
                  <a:cubicBezTo>
                    <a:pt x="46" y="4"/>
                    <a:pt x="46" y="4"/>
                    <a:pt x="46" y="4"/>
                  </a:cubicBezTo>
                  <a:cubicBezTo>
                    <a:pt x="46" y="4"/>
                    <a:pt x="46" y="4"/>
                    <a:pt x="46" y="4"/>
                  </a:cubicBezTo>
                  <a:cubicBezTo>
                    <a:pt x="46" y="4"/>
                    <a:pt x="46" y="4"/>
                    <a:pt x="46" y="4"/>
                  </a:cubicBezTo>
                  <a:cubicBezTo>
                    <a:pt x="46" y="4"/>
                    <a:pt x="46" y="3"/>
                    <a:pt x="46" y="3"/>
                  </a:cubicBezTo>
                  <a:cubicBezTo>
                    <a:pt x="46" y="3"/>
                    <a:pt x="46" y="3"/>
                    <a:pt x="47" y="3"/>
                  </a:cubicBezTo>
                  <a:cubicBezTo>
                    <a:pt x="47" y="3"/>
                    <a:pt x="47" y="3"/>
                    <a:pt x="47" y="3"/>
                  </a:cubicBezTo>
                  <a:cubicBezTo>
                    <a:pt x="47" y="3"/>
                    <a:pt x="47" y="3"/>
                    <a:pt x="47" y="3"/>
                  </a:cubicBezTo>
                  <a:cubicBezTo>
                    <a:pt x="47" y="3"/>
                    <a:pt x="47" y="2"/>
                    <a:pt x="47" y="2"/>
                  </a:cubicBezTo>
                  <a:cubicBezTo>
                    <a:pt x="46" y="2"/>
                    <a:pt x="47" y="2"/>
                    <a:pt x="47" y="2"/>
                  </a:cubicBezTo>
                  <a:cubicBezTo>
                    <a:pt x="47" y="2"/>
                    <a:pt x="47" y="2"/>
                    <a:pt x="47" y="2"/>
                  </a:cubicBezTo>
                  <a:cubicBezTo>
                    <a:pt x="47" y="2"/>
                    <a:pt x="47" y="2"/>
                    <a:pt x="47" y="2"/>
                  </a:cubicBezTo>
                  <a:cubicBezTo>
                    <a:pt x="47" y="2"/>
                    <a:pt x="47" y="2"/>
                    <a:pt x="47" y="2"/>
                  </a:cubicBezTo>
                  <a:cubicBezTo>
                    <a:pt x="47" y="2"/>
                    <a:pt x="47" y="2"/>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6" y="1"/>
                  </a:cubicBezTo>
                  <a:cubicBezTo>
                    <a:pt x="46" y="1"/>
                    <a:pt x="46" y="1"/>
                    <a:pt x="46" y="1"/>
                  </a:cubicBezTo>
                  <a:cubicBezTo>
                    <a:pt x="46" y="1"/>
                    <a:pt x="46" y="1"/>
                    <a:pt x="46" y="1"/>
                  </a:cubicBezTo>
                  <a:cubicBezTo>
                    <a:pt x="46" y="1"/>
                    <a:pt x="46" y="1"/>
                    <a:pt x="46"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0"/>
                  </a:cubicBezTo>
                  <a:cubicBezTo>
                    <a:pt x="43" y="0"/>
                    <a:pt x="43" y="0"/>
                    <a:pt x="43" y="0"/>
                  </a:cubicBezTo>
                  <a:cubicBezTo>
                    <a:pt x="43" y="0"/>
                    <a:pt x="42" y="0"/>
                    <a:pt x="42" y="0"/>
                  </a:cubicBezTo>
                  <a:cubicBezTo>
                    <a:pt x="42" y="0"/>
                    <a:pt x="42" y="1"/>
                    <a:pt x="42" y="1"/>
                  </a:cubicBezTo>
                  <a:cubicBezTo>
                    <a:pt x="42" y="1"/>
                    <a:pt x="42" y="1"/>
                    <a:pt x="42" y="1"/>
                  </a:cubicBezTo>
                  <a:cubicBezTo>
                    <a:pt x="42" y="1"/>
                    <a:pt x="42" y="1"/>
                    <a:pt x="42" y="1"/>
                  </a:cubicBezTo>
                  <a:cubicBezTo>
                    <a:pt x="43" y="1"/>
                    <a:pt x="43" y="1"/>
                    <a:pt x="43" y="1"/>
                  </a:cubicBezTo>
                  <a:cubicBezTo>
                    <a:pt x="43" y="1"/>
                    <a:pt x="43" y="1"/>
                    <a:pt x="43" y="1"/>
                  </a:cubicBezTo>
                  <a:cubicBezTo>
                    <a:pt x="43" y="1"/>
                    <a:pt x="43" y="2"/>
                    <a:pt x="43" y="2"/>
                  </a:cubicBezTo>
                  <a:cubicBezTo>
                    <a:pt x="43" y="2"/>
                    <a:pt x="43" y="2"/>
                    <a:pt x="43" y="2"/>
                  </a:cubicBezTo>
                  <a:cubicBezTo>
                    <a:pt x="43" y="2"/>
                    <a:pt x="43"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2" y="2"/>
                    <a:pt x="41" y="2"/>
                  </a:cubicBezTo>
                  <a:cubicBezTo>
                    <a:pt x="41" y="2"/>
                    <a:pt x="41" y="2"/>
                    <a:pt x="41" y="2"/>
                  </a:cubicBezTo>
                  <a:cubicBezTo>
                    <a:pt x="41" y="2"/>
                    <a:pt x="41" y="2"/>
                    <a:pt x="41" y="2"/>
                  </a:cubicBezTo>
                  <a:cubicBezTo>
                    <a:pt x="41" y="2"/>
                    <a:pt x="41" y="2"/>
                    <a:pt x="40" y="2"/>
                  </a:cubicBezTo>
                  <a:cubicBezTo>
                    <a:pt x="40" y="2"/>
                    <a:pt x="40" y="2"/>
                    <a:pt x="40" y="2"/>
                  </a:cubicBezTo>
                  <a:cubicBezTo>
                    <a:pt x="40" y="2"/>
                    <a:pt x="40" y="2"/>
                    <a:pt x="40" y="2"/>
                  </a:cubicBezTo>
                  <a:cubicBezTo>
                    <a:pt x="40" y="2"/>
                    <a:pt x="40" y="1"/>
                    <a:pt x="40" y="1"/>
                  </a:cubicBezTo>
                  <a:cubicBezTo>
                    <a:pt x="40" y="1"/>
                    <a:pt x="40" y="1"/>
                    <a:pt x="40" y="1"/>
                  </a:cubicBezTo>
                  <a:cubicBezTo>
                    <a:pt x="40" y="1"/>
                    <a:pt x="40" y="1"/>
                    <a:pt x="40" y="1"/>
                  </a:cubicBezTo>
                  <a:cubicBezTo>
                    <a:pt x="40" y="1"/>
                    <a:pt x="40" y="1"/>
                    <a:pt x="40" y="1"/>
                  </a:cubicBezTo>
                  <a:cubicBezTo>
                    <a:pt x="40" y="1"/>
                    <a:pt x="39" y="1"/>
                    <a:pt x="39" y="2"/>
                  </a:cubicBezTo>
                  <a:cubicBezTo>
                    <a:pt x="39" y="2"/>
                    <a:pt x="39" y="1"/>
                    <a:pt x="39" y="1"/>
                  </a:cubicBezTo>
                  <a:cubicBezTo>
                    <a:pt x="39" y="1"/>
                    <a:pt x="39" y="1"/>
                    <a:pt x="39" y="1"/>
                  </a:cubicBezTo>
                  <a:cubicBezTo>
                    <a:pt x="39" y="1"/>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7" y="2"/>
                    <a:pt x="37" y="2"/>
                    <a:pt x="37" y="2"/>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2"/>
                    <a:pt x="37" y="2"/>
                    <a:pt x="37" y="2"/>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5" y="3"/>
                  </a:cubicBezTo>
                  <a:cubicBezTo>
                    <a:pt x="35" y="3"/>
                    <a:pt x="35" y="3"/>
                    <a:pt x="35" y="3"/>
                  </a:cubicBezTo>
                  <a:cubicBezTo>
                    <a:pt x="35" y="3"/>
                    <a:pt x="35" y="3"/>
                    <a:pt x="35" y="3"/>
                  </a:cubicBezTo>
                  <a:cubicBezTo>
                    <a:pt x="35" y="3"/>
                    <a:pt x="35" y="3"/>
                    <a:pt x="35" y="3"/>
                  </a:cubicBezTo>
                  <a:cubicBezTo>
                    <a:pt x="35" y="3"/>
                    <a:pt x="35" y="3"/>
                    <a:pt x="35" y="2"/>
                  </a:cubicBezTo>
                  <a:cubicBezTo>
                    <a:pt x="35" y="2"/>
                    <a:pt x="35" y="2"/>
                    <a:pt x="35" y="3"/>
                  </a:cubicBezTo>
                  <a:cubicBezTo>
                    <a:pt x="35" y="3"/>
                    <a:pt x="35" y="3"/>
                    <a:pt x="35" y="3"/>
                  </a:cubicBezTo>
                  <a:cubicBezTo>
                    <a:pt x="35" y="3"/>
                    <a:pt x="35" y="2"/>
                    <a:pt x="35" y="2"/>
                  </a:cubicBezTo>
                  <a:cubicBezTo>
                    <a:pt x="35" y="2"/>
                    <a:pt x="35" y="2"/>
                    <a:pt x="35" y="3"/>
                  </a:cubicBezTo>
                  <a:cubicBezTo>
                    <a:pt x="35" y="3"/>
                    <a:pt x="35" y="3"/>
                    <a:pt x="35" y="3"/>
                  </a:cubicBezTo>
                  <a:cubicBezTo>
                    <a:pt x="34" y="2"/>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3"/>
                    <a:pt x="34" y="3"/>
                  </a:cubicBezTo>
                  <a:cubicBezTo>
                    <a:pt x="34"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3" y="3"/>
                    <a:pt x="33" y="3"/>
                    <a:pt x="33" y="3"/>
                  </a:cubicBezTo>
                  <a:cubicBezTo>
                    <a:pt x="33" y="2"/>
                    <a:pt x="33" y="2"/>
                    <a:pt x="33" y="2"/>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29" y="3"/>
                    <a:pt x="29" y="3"/>
                  </a:cubicBezTo>
                  <a:cubicBezTo>
                    <a:pt x="29" y="3"/>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5"/>
                  </a:cubicBezTo>
                  <a:cubicBezTo>
                    <a:pt x="29" y="5"/>
                    <a:pt x="29"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9" y="4"/>
                    <a:pt x="29" y="4"/>
                    <a:pt x="29" y="4"/>
                  </a:cubicBezTo>
                  <a:cubicBezTo>
                    <a:pt x="29" y="4"/>
                    <a:pt x="29" y="4"/>
                    <a:pt x="29" y="4"/>
                  </a:cubicBezTo>
                  <a:cubicBezTo>
                    <a:pt x="29" y="4"/>
                    <a:pt x="29" y="4"/>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8" y="3"/>
                    <a:pt x="28"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4"/>
                    <a:pt x="26" y="4"/>
                  </a:cubicBezTo>
                  <a:cubicBezTo>
                    <a:pt x="26" y="4"/>
                    <a:pt x="26" y="4"/>
                    <a:pt x="26" y="4"/>
                  </a:cubicBezTo>
                  <a:cubicBezTo>
                    <a:pt x="26" y="4"/>
                    <a:pt x="26" y="4"/>
                    <a:pt x="26" y="3"/>
                  </a:cubicBezTo>
                  <a:cubicBezTo>
                    <a:pt x="26" y="3"/>
                    <a:pt x="26" y="3"/>
                    <a:pt x="26" y="3"/>
                  </a:cubicBezTo>
                  <a:cubicBezTo>
                    <a:pt x="26" y="4"/>
                    <a:pt x="26" y="4"/>
                    <a:pt x="26" y="3"/>
                  </a:cubicBezTo>
                  <a:cubicBezTo>
                    <a:pt x="26" y="3"/>
                    <a:pt x="26" y="4"/>
                    <a:pt x="26" y="4"/>
                  </a:cubicBezTo>
                  <a:cubicBezTo>
                    <a:pt x="26" y="4"/>
                    <a:pt x="26"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6" y="3"/>
                  </a:cubicBezTo>
                  <a:cubicBezTo>
                    <a:pt x="26" y="3"/>
                    <a:pt x="26" y="3"/>
                    <a:pt x="26" y="3"/>
                  </a:cubicBezTo>
                  <a:cubicBezTo>
                    <a:pt x="26" y="3"/>
                    <a:pt x="26" y="3"/>
                    <a:pt x="26" y="3"/>
                  </a:cubicBezTo>
                  <a:cubicBezTo>
                    <a:pt x="26" y="3"/>
                    <a:pt x="26" y="3"/>
                    <a:pt x="26" y="3"/>
                  </a:cubicBezTo>
                  <a:cubicBezTo>
                    <a:pt x="26" y="3"/>
                    <a:pt x="25" y="3"/>
                    <a:pt x="25" y="3"/>
                  </a:cubicBezTo>
                  <a:cubicBezTo>
                    <a:pt x="25" y="3"/>
                    <a:pt x="25" y="3"/>
                    <a:pt x="25" y="3"/>
                  </a:cubicBezTo>
                  <a:cubicBezTo>
                    <a:pt x="25" y="3"/>
                    <a:pt x="25" y="3"/>
                    <a:pt x="25" y="3"/>
                  </a:cubicBezTo>
                  <a:cubicBezTo>
                    <a:pt x="25" y="3"/>
                    <a:pt x="25" y="3"/>
                    <a:pt x="25" y="3"/>
                  </a:cubicBezTo>
                  <a:cubicBezTo>
                    <a:pt x="25" y="3"/>
                    <a:pt x="25" y="3"/>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3" y="3"/>
                    <a:pt x="23" y="3"/>
                  </a:cubicBezTo>
                  <a:cubicBezTo>
                    <a:pt x="23" y="3"/>
                    <a:pt x="23" y="3"/>
                    <a:pt x="23" y="3"/>
                  </a:cubicBezTo>
                  <a:cubicBezTo>
                    <a:pt x="23" y="3"/>
                    <a:pt x="23" y="3"/>
                    <a:pt x="23" y="3"/>
                  </a:cubicBezTo>
                  <a:cubicBezTo>
                    <a:pt x="23" y="3"/>
                    <a:pt x="23" y="3"/>
                    <a:pt x="23" y="3"/>
                  </a:cubicBezTo>
                  <a:cubicBezTo>
                    <a:pt x="23" y="3"/>
                    <a:pt x="24" y="3"/>
                    <a:pt x="24" y="3"/>
                  </a:cubicBezTo>
                  <a:cubicBezTo>
                    <a:pt x="24" y="3"/>
                    <a:pt x="24" y="3"/>
                    <a:pt x="24" y="3"/>
                  </a:cubicBezTo>
                  <a:cubicBezTo>
                    <a:pt x="24" y="3"/>
                    <a:pt x="24" y="3"/>
                    <a:pt x="23" y="3"/>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0" y="2"/>
                  </a:cubicBezTo>
                  <a:cubicBezTo>
                    <a:pt x="20" y="2"/>
                    <a:pt x="20" y="2"/>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3"/>
                    <a:pt x="19" y="3"/>
                    <a:pt x="19" y="3"/>
                  </a:cubicBezTo>
                  <a:cubicBezTo>
                    <a:pt x="19" y="3"/>
                    <a:pt x="19" y="3"/>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20" y="4"/>
                  </a:cubicBezTo>
                  <a:cubicBezTo>
                    <a:pt x="20" y="4"/>
                    <a:pt x="20" y="4"/>
                    <a:pt x="20" y="4"/>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6"/>
                    <a:pt x="21" y="6"/>
                    <a:pt x="21" y="6"/>
                  </a:cubicBezTo>
                  <a:cubicBezTo>
                    <a:pt x="21" y="6"/>
                    <a:pt x="21" y="6"/>
                    <a:pt x="21" y="6"/>
                  </a:cubicBezTo>
                  <a:cubicBezTo>
                    <a:pt x="21" y="5"/>
                    <a:pt x="21" y="5"/>
                    <a:pt x="21" y="5"/>
                  </a:cubicBezTo>
                  <a:cubicBezTo>
                    <a:pt x="21" y="5"/>
                    <a:pt x="21"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9" y="5"/>
                  </a:cubicBezTo>
                  <a:cubicBezTo>
                    <a:pt x="19" y="5"/>
                    <a:pt x="19" y="5"/>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6"/>
                    <a:pt x="20" y="6"/>
                  </a:cubicBezTo>
                  <a:cubicBezTo>
                    <a:pt x="20" y="7"/>
                    <a:pt x="20" y="7"/>
                    <a:pt x="20" y="7"/>
                  </a:cubicBezTo>
                  <a:cubicBezTo>
                    <a:pt x="20" y="7"/>
                    <a:pt x="20" y="7"/>
                    <a:pt x="20" y="6"/>
                  </a:cubicBezTo>
                  <a:cubicBezTo>
                    <a:pt x="20"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8"/>
                    <a:pt x="18" y="7"/>
                    <a:pt x="18" y="7"/>
                  </a:cubicBezTo>
                  <a:cubicBezTo>
                    <a:pt x="18" y="7"/>
                    <a:pt x="18" y="7"/>
                    <a:pt x="18" y="7"/>
                  </a:cubicBezTo>
                  <a:cubicBezTo>
                    <a:pt x="18" y="7"/>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9" y="8"/>
                    <a:pt x="19" y="8"/>
                    <a:pt x="19" y="8"/>
                  </a:cubicBezTo>
                  <a:cubicBezTo>
                    <a:pt x="19" y="8"/>
                    <a:pt x="19" y="8"/>
                    <a:pt x="18" y="8"/>
                  </a:cubicBezTo>
                  <a:cubicBezTo>
                    <a:pt x="18" y="8"/>
                    <a:pt x="18" y="8"/>
                    <a:pt x="18" y="8"/>
                  </a:cubicBezTo>
                  <a:cubicBezTo>
                    <a:pt x="18"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1" y="10"/>
                    <a:pt x="21" y="10"/>
                  </a:cubicBezTo>
                  <a:cubicBezTo>
                    <a:pt x="21" y="10"/>
                    <a:pt x="21" y="10"/>
                    <a:pt x="21" y="10"/>
                  </a:cubicBezTo>
                  <a:cubicBezTo>
                    <a:pt x="21" y="10"/>
                    <a:pt x="21" y="10"/>
                    <a:pt x="21" y="10"/>
                  </a:cubicBezTo>
                  <a:cubicBezTo>
                    <a:pt x="21" y="10"/>
                    <a:pt x="21" y="10"/>
                    <a:pt x="21" y="10"/>
                  </a:cubicBezTo>
                  <a:cubicBezTo>
                    <a:pt x="21" y="10"/>
                    <a:pt x="21" y="10"/>
                    <a:pt x="22" y="10"/>
                  </a:cubicBezTo>
                  <a:cubicBezTo>
                    <a:pt x="22" y="10"/>
                    <a:pt x="22" y="10"/>
                    <a:pt x="22" y="10"/>
                  </a:cubicBezTo>
                  <a:cubicBezTo>
                    <a:pt x="22" y="10"/>
                    <a:pt x="21" y="10"/>
                    <a:pt x="21" y="10"/>
                  </a:cubicBezTo>
                  <a:cubicBezTo>
                    <a:pt x="21" y="10"/>
                    <a:pt x="21" y="10"/>
                    <a:pt x="21" y="10"/>
                  </a:cubicBezTo>
                  <a:cubicBezTo>
                    <a:pt x="21" y="10"/>
                    <a:pt x="21" y="10"/>
                    <a:pt x="21" y="10"/>
                  </a:cubicBezTo>
                  <a:cubicBezTo>
                    <a:pt x="21" y="10"/>
                    <a:pt x="21" y="10"/>
                    <a:pt x="21" y="10"/>
                  </a:cubicBezTo>
                  <a:cubicBezTo>
                    <a:pt x="21" y="10"/>
                    <a:pt x="21" y="10"/>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9"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7" y="10"/>
                  </a:cubicBezTo>
                  <a:cubicBezTo>
                    <a:pt x="17" y="10"/>
                    <a:pt x="17" y="10"/>
                    <a:pt x="18" y="10"/>
                  </a:cubicBezTo>
                  <a:cubicBezTo>
                    <a:pt x="18" y="10"/>
                    <a:pt x="18" y="10"/>
                    <a:pt x="18"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6" y="11"/>
                    <a:pt x="16" y="11"/>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6" y="12"/>
                    <a:pt x="16" y="12"/>
                    <a:pt x="16" y="12"/>
                  </a:cubicBezTo>
                  <a:cubicBezTo>
                    <a:pt x="16" y="12"/>
                    <a:pt x="16" y="12"/>
                    <a:pt x="16" y="12"/>
                  </a:cubicBezTo>
                  <a:cubicBezTo>
                    <a:pt x="16" y="12"/>
                    <a:pt x="16" y="12"/>
                    <a:pt x="17" y="12"/>
                  </a:cubicBezTo>
                  <a:cubicBezTo>
                    <a:pt x="17" y="13"/>
                    <a:pt x="17" y="12"/>
                    <a:pt x="17" y="12"/>
                  </a:cubicBezTo>
                  <a:cubicBezTo>
                    <a:pt x="17" y="12"/>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6" y="13"/>
                    <a:pt x="16" y="13"/>
                  </a:cubicBezTo>
                  <a:cubicBezTo>
                    <a:pt x="16" y="13"/>
                    <a:pt x="16" y="13"/>
                    <a:pt x="16" y="13"/>
                  </a:cubicBezTo>
                  <a:cubicBezTo>
                    <a:pt x="17" y="13"/>
                    <a:pt x="17" y="13"/>
                    <a:pt x="17" y="13"/>
                  </a:cubicBezTo>
                  <a:cubicBezTo>
                    <a:pt x="17" y="13"/>
                    <a:pt x="17" y="13"/>
                    <a:pt x="17" y="13"/>
                  </a:cubicBezTo>
                  <a:cubicBezTo>
                    <a:pt x="17" y="13"/>
                    <a:pt x="17" y="14"/>
                    <a:pt x="17" y="14"/>
                  </a:cubicBezTo>
                  <a:cubicBezTo>
                    <a:pt x="17" y="14"/>
                    <a:pt x="17" y="14"/>
                    <a:pt x="17" y="14"/>
                  </a:cubicBezTo>
                  <a:cubicBezTo>
                    <a:pt x="17" y="14"/>
                    <a:pt x="17" y="14"/>
                    <a:pt x="17" y="14"/>
                  </a:cubicBezTo>
                  <a:cubicBezTo>
                    <a:pt x="17" y="14"/>
                    <a:pt x="17" y="14"/>
                    <a:pt x="17" y="14"/>
                  </a:cubicBezTo>
                  <a:cubicBezTo>
                    <a:pt x="17" y="13"/>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6" y="14"/>
                    <a:pt x="16" y="14"/>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5"/>
                    <a:pt x="14" y="15"/>
                  </a:cubicBezTo>
                  <a:cubicBezTo>
                    <a:pt x="14"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6"/>
                    <a:pt x="15" y="16"/>
                    <a:pt x="15" y="15"/>
                  </a:cubicBezTo>
                  <a:cubicBezTo>
                    <a:pt x="15" y="15"/>
                    <a:pt x="15" y="15"/>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7"/>
                  </a:cubicBezTo>
                  <a:cubicBezTo>
                    <a:pt x="16" y="17"/>
                    <a:pt x="16" y="17"/>
                    <a:pt x="16" y="17"/>
                  </a:cubicBezTo>
                  <a:cubicBezTo>
                    <a:pt x="16" y="17"/>
                    <a:pt x="16" y="17"/>
                    <a:pt x="16" y="17"/>
                  </a:cubicBezTo>
                  <a:cubicBezTo>
                    <a:pt x="16" y="17"/>
                    <a:pt x="16" y="17"/>
                    <a:pt x="16" y="17"/>
                  </a:cubicBezTo>
                  <a:cubicBezTo>
                    <a:pt x="16"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8" y="17"/>
                    <a:pt x="18" y="17"/>
                  </a:cubicBezTo>
                  <a:cubicBezTo>
                    <a:pt x="18" y="17"/>
                    <a:pt x="18" y="17"/>
                    <a:pt x="18" y="17"/>
                  </a:cubicBezTo>
                  <a:cubicBezTo>
                    <a:pt x="18" y="17"/>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7" y="18"/>
                    <a:pt x="17" y="18"/>
                  </a:cubicBezTo>
                  <a:cubicBezTo>
                    <a:pt x="17" y="18"/>
                    <a:pt x="17" y="18"/>
                    <a:pt x="17" y="18"/>
                  </a:cubicBezTo>
                  <a:cubicBezTo>
                    <a:pt x="17" y="18"/>
                    <a:pt x="17" y="18"/>
                    <a:pt x="17" y="18"/>
                  </a:cubicBezTo>
                  <a:cubicBezTo>
                    <a:pt x="17" y="18"/>
                    <a:pt x="17" y="18"/>
                    <a:pt x="17" y="18"/>
                  </a:cubicBezTo>
                  <a:cubicBezTo>
                    <a:pt x="18" y="18"/>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8" y="20"/>
                    <a:pt x="18" y="20"/>
                  </a:cubicBezTo>
                  <a:cubicBezTo>
                    <a:pt x="18" y="20"/>
                    <a:pt x="18" y="20"/>
                    <a:pt x="18" y="20"/>
                  </a:cubicBezTo>
                  <a:cubicBezTo>
                    <a:pt x="18" y="20"/>
                    <a:pt x="18" y="19"/>
                    <a:pt x="18" y="19"/>
                  </a:cubicBezTo>
                  <a:cubicBezTo>
                    <a:pt x="18" y="19"/>
                    <a:pt x="18" y="19"/>
                    <a:pt x="18" y="19"/>
                  </a:cubicBezTo>
                  <a:cubicBezTo>
                    <a:pt x="18" y="19"/>
                    <a:pt x="18" y="19"/>
                    <a:pt x="18" y="19"/>
                  </a:cubicBezTo>
                  <a:cubicBezTo>
                    <a:pt x="18" y="19"/>
                    <a:pt x="18" y="19"/>
                    <a:pt x="18" y="19"/>
                  </a:cubicBezTo>
                  <a:cubicBezTo>
                    <a:pt x="18" y="19"/>
                    <a:pt x="18" y="19"/>
                    <a:pt x="17" y="19"/>
                  </a:cubicBezTo>
                  <a:cubicBezTo>
                    <a:pt x="17" y="19"/>
                    <a:pt x="17" y="19"/>
                    <a:pt x="17" y="19"/>
                  </a:cubicBezTo>
                  <a:cubicBezTo>
                    <a:pt x="17" y="19"/>
                    <a:pt x="17" y="19"/>
                    <a:pt x="17" y="19"/>
                  </a:cubicBezTo>
                  <a:cubicBezTo>
                    <a:pt x="17" y="19"/>
                    <a:pt x="17" y="19"/>
                    <a:pt x="17" y="18"/>
                  </a:cubicBezTo>
                  <a:cubicBezTo>
                    <a:pt x="17" y="18"/>
                    <a:pt x="17" y="18"/>
                    <a:pt x="17" y="18"/>
                  </a:cubicBezTo>
                  <a:cubicBezTo>
                    <a:pt x="17" y="18"/>
                    <a:pt x="17" y="18"/>
                    <a:pt x="17" y="18"/>
                  </a:cubicBezTo>
                  <a:cubicBezTo>
                    <a:pt x="17" y="19"/>
                    <a:pt x="17" y="19"/>
                    <a:pt x="17" y="19"/>
                  </a:cubicBezTo>
                  <a:cubicBezTo>
                    <a:pt x="17" y="19"/>
                    <a:pt x="16" y="19"/>
                    <a:pt x="16" y="19"/>
                  </a:cubicBezTo>
                  <a:cubicBezTo>
                    <a:pt x="16" y="19"/>
                    <a:pt x="16" y="19"/>
                    <a:pt x="16" y="19"/>
                  </a:cubicBezTo>
                  <a:cubicBezTo>
                    <a:pt x="16" y="19"/>
                    <a:pt x="16" y="18"/>
                    <a:pt x="16" y="18"/>
                  </a:cubicBezTo>
                  <a:cubicBezTo>
                    <a:pt x="16" y="18"/>
                    <a:pt x="16" y="18"/>
                    <a:pt x="16" y="18"/>
                  </a:cubicBezTo>
                  <a:cubicBezTo>
                    <a:pt x="16" y="18"/>
                    <a:pt x="16" y="18"/>
                    <a:pt x="16" y="18"/>
                  </a:cubicBezTo>
                  <a:cubicBezTo>
                    <a:pt x="15" y="18"/>
                    <a:pt x="16" y="18"/>
                    <a:pt x="16" y="18"/>
                  </a:cubicBezTo>
                  <a:cubicBezTo>
                    <a:pt x="16" y="18"/>
                    <a:pt x="16"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9"/>
                    <a:pt x="15" y="19"/>
                  </a:cubicBezTo>
                  <a:cubicBezTo>
                    <a:pt x="15" y="19"/>
                    <a:pt x="15" y="19"/>
                    <a:pt x="15" y="19"/>
                  </a:cubicBezTo>
                  <a:cubicBezTo>
                    <a:pt x="15" y="19"/>
                    <a:pt x="15" y="19"/>
                    <a:pt x="15" y="19"/>
                  </a:cubicBezTo>
                  <a:cubicBezTo>
                    <a:pt x="15" y="19"/>
                    <a:pt x="15" y="19"/>
                    <a:pt x="16" y="19"/>
                  </a:cubicBezTo>
                  <a:cubicBezTo>
                    <a:pt x="16" y="19"/>
                    <a:pt x="16" y="19"/>
                    <a:pt x="16" y="19"/>
                  </a:cubicBezTo>
                  <a:cubicBezTo>
                    <a:pt x="16" y="19"/>
                    <a:pt x="16" y="19"/>
                    <a:pt x="16" y="19"/>
                  </a:cubicBezTo>
                  <a:cubicBezTo>
                    <a:pt x="16" y="19"/>
                    <a:pt x="16" y="19"/>
                    <a:pt x="16" y="19"/>
                  </a:cubicBezTo>
                  <a:cubicBezTo>
                    <a:pt x="16" y="19"/>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6" y="20"/>
                    <a:pt x="16" y="20"/>
                  </a:cubicBezTo>
                  <a:cubicBezTo>
                    <a:pt x="16" y="20"/>
                    <a:pt x="16" y="20"/>
                    <a:pt x="16" y="20"/>
                  </a:cubicBezTo>
                  <a:cubicBezTo>
                    <a:pt x="16" y="20"/>
                    <a:pt x="16" y="20"/>
                    <a:pt x="16" y="20"/>
                  </a:cubicBezTo>
                  <a:cubicBezTo>
                    <a:pt x="16" y="20"/>
                    <a:pt x="16" y="20"/>
                    <a:pt x="16" y="20"/>
                  </a:cubicBezTo>
                  <a:cubicBezTo>
                    <a:pt x="16" y="20"/>
                    <a:pt x="16" y="19"/>
                    <a:pt x="16"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3" y="20"/>
                    <a:pt x="13" y="20"/>
                    <a:pt x="13" y="20"/>
                  </a:cubicBezTo>
                  <a:cubicBezTo>
                    <a:pt x="13" y="20"/>
                    <a:pt x="13" y="20"/>
                    <a:pt x="13" y="20"/>
                  </a:cubicBezTo>
                  <a:cubicBezTo>
                    <a:pt x="13" y="20"/>
                    <a:pt x="13" y="20"/>
                    <a:pt x="13"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2"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1" y="22"/>
                    <a:pt x="11" y="22"/>
                  </a:cubicBezTo>
                  <a:cubicBezTo>
                    <a:pt x="11" y="22"/>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19"/>
                    <a:pt x="11" y="19"/>
                  </a:cubicBezTo>
                  <a:cubicBezTo>
                    <a:pt x="11" y="19"/>
                    <a:pt x="11" y="19"/>
                    <a:pt x="11" y="19"/>
                  </a:cubicBezTo>
                  <a:cubicBezTo>
                    <a:pt x="11" y="19"/>
                    <a:pt x="11" y="19"/>
                    <a:pt x="11"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9" y="20"/>
                    <a:pt x="9" y="20"/>
                    <a:pt x="9" y="20"/>
                  </a:cubicBezTo>
                  <a:cubicBezTo>
                    <a:pt x="9" y="20"/>
                    <a:pt x="9" y="19"/>
                    <a:pt x="9"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3"/>
                    <a:pt x="9" y="23"/>
                  </a:cubicBezTo>
                  <a:cubicBezTo>
                    <a:pt x="9"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0" y="24"/>
                    <a:pt x="10" y="24"/>
                  </a:cubicBezTo>
                  <a:cubicBezTo>
                    <a:pt x="10" y="24"/>
                    <a:pt x="10" y="24"/>
                    <a:pt x="10" y="24"/>
                  </a:cubicBezTo>
                  <a:cubicBezTo>
                    <a:pt x="10" y="24"/>
                    <a:pt x="10" y="24"/>
                    <a:pt x="10" y="24"/>
                  </a:cubicBezTo>
                  <a:cubicBezTo>
                    <a:pt x="10" y="24"/>
                    <a:pt x="10" y="24"/>
                    <a:pt x="10" y="24"/>
                  </a:cubicBezTo>
                  <a:cubicBezTo>
                    <a:pt x="10" y="24"/>
                    <a:pt x="10" y="24"/>
                    <a:pt x="10" y="23"/>
                  </a:cubicBezTo>
                  <a:cubicBezTo>
                    <a:pt x="10" y="23"/>
                    <a:pt x="10" y="23"/>
                    <a:pt x="10" y="23"/>
                  </a:cubicBezTo>
                  <a:cubicBezTo>
                    <a:pt x="10" y="23"/>
                    <a:pt x="10" y="23"/>
                    <a:pt x="10" y="23"/>
                  </a:cubicBezTo>
                  <a:cubicBezTo>
                    <a:pt x="10" y="24"/>
                    <a:pt x="10" y="24"/>
                    <a:pt x="10" y="24"/>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1" y="28"/>
                    <a:pt x="11" y="28"/>
                    <a:pt x="11" y="28"/>
                  </a:cubicBezTo>
                  <a:cubicBezTo>
                    <a:pt x="11" y="28"/>
                    <a:pt x="11" y="28"/>
                    <a:pt x="11" y="28"/>
                  </a:cubicBezTo>
                  <a:cubicBezTo>
                    <a:pt x="11" y="27"/>
                    <a:pt x="11" y="27"/>
                    <a:pt x="11" y="27"/>
                  </a:cubicBezTo>
                  <a:cubicBezTo>
                    <a:pt x="11" y="28"/>
                    <a:pt x="11" y="28"/>
                    <a:pt x="11" y="28"/>
                  </a:cubicBezTo>
                  <a:cubicBezTo>
                    <a:pt x="11" y="27"/>
                    <a:pt x="11" y="27"/>
                    <a:pt x="11" y="27"/>
                  </a:cubicBezTo>
                  <a:cubicBezTo>
                    <a:pt x="11" y="27"/>
                    <a:pt x="11" y="27"/>
                    <a:pt x="11" y="27"/>
                  </a:cubicBezTo>
                  <a:cubicBezTo>
                    <a:pt x="11" y="27"/>
                    <a:pt x="11" y="27"/>
                    <a:pt x="11" y="27"/>
                  </a:cubicBezTo>
                  <a:cubicBezTo>
                    <a:pt x="11" y="28"/>
                    <a:pt x="12" y="27"/>
                    <a:pt x="12" y="27"/>
                  </a:cubicBezTo>
                  <a:cubicBezTo>
                    <a:pt x="12" y="27"/>
                    <a:pt x="12" y="27"/>
                    <a:pt x="12" y="27"/>
                  </a:cubicBezTo>
                  <a:cubicBezTo>
                    <a:pt x="12" y="27"/>
                    <a:pt x="12" y="27"/>
                    <a:pt x="12" y="27"/>
                  </a:cubicBezTo>
                  <a:cubicBezTo>
                    <a:pt x="12" y="27"/>
                    <a:pt x="12" y="27"/>
                    <a:pt x="12" y="27"/>
                  </a:cubicBezTo>
                  <a:cubicBezTo>
                    <a:pt x="12" y="28"/>
                    <a:pt x="12" y="28"/>
                    <a:pt x="12" y="28"/>
                  </a:cubicBezTo>
                  <a:cubicBezTo>
                    <a:pt x="12" y="28"/>
                    <a:pt x="12" y="28"/>
                    <a:pt x="12" y="28"/>
                  </a:cubicBezTo>
                  <a:cubicBezTo>
                    <a:pt x="12"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9"/>
                    <a:pt x="11" y="29"/>
                  </a:cubicBezTo>
                  <a:cubicBezTo>
                    <a:pt x="11" y="29"/>
                    <a:pt x="11" y="29"/>
                    <a:pt x="11" y="28"/>
                  </a:cubicBezTo>
                  <a:cubicBezTo>
                    <a:pt x="11" y="28"/>
                    <a:pt x="11" y="28"/>
                    <a:pt x="11" y="28"/>
                  </a:cubicBezTo>
                  <a:cubicBezTo>
                    <a:pt x="11" y="28"/>
                    <a:pt x="11" y="28"/>
                    <a:pt x="11" y="28"/>
                  </a:cubicBezTo>
                  <a:cubicBezTo>
                    <a:pt x="11" y="28"/>
                    <a:pt x="11" y="28"/>
                    <a:pt x="11" y="28"/>
                  </a:cubicBezTo>
                  <a:cubicBezTo>
                    <a:pt x="11" y="28"/>
                    <a:pt x="10" y="28"/>
                    <a:pt x="10" y="28"/>
                  </a:cubicBezTo>
                  <a:cubicBezTo>
                    <a:pt x="10" y="28"/>
                    <a:pt x="10" y="28"/>
                    <a:pt x="10" y="28"/>
                  </a:cubicBezTo>
                  <a:cubicBezTo>
                    <a:pt x="10" y="28"/>
                    <a:pt x="10" y="28"/>
                    <a:pt x="10" y="28"/>
                  </a:cubicBezTo>
                  <a:cubicBezTo>
                    <a:pt x="10" y="28"/>
                    <a:pt x="10" y="28"/>
                    <a:pt x="10" y="28"/>
                  </a:cubicBezTo>
                  <a:cubicBezTo>
                    <a:pt x="10" y="28"/>
                    <a:pt x="10" y="27"/>
                    <a:pt x="10" y="27"/>
                  </a:cubicBezTo>
                  <a:cubicBezTo>
                    <a:pt x="10" y="27"/>
                    <a:pt x="10" y="27"/>
                    <a:pt x="10" y="27"/>
                  </a:cubicBezTo>
                  <a:cubicBezTo>
                    <a:pt x="10" y="27"/>
                    <a:pt x="10" y="27"/>
                    <a:pt x="10" y="27"/>
                  </a:cubicBezTo>
                  <a:cubicBezTo>
                    <a:pt x="10" y="27"/>
                    <a:pt x="10" y="28"/>
                    <a:pt x="10" y="28"/>
                  </a:cubicBezTo>
                  <a:cubicBezTo>
                    <a:pt x="10" y="28"/>
                    <a:pt x="10" y="28"/>
                    <a:pt x="10" y="28"/>
                  </a:cubicBezTo>
                  <a:cubicBezTo>
                    <a:pt x="10" y="28"/>
                    <a:pt x="10" y="28"/>
                    <a:pt x="10" y="28"/>
                  </a:cubicBezTo>
                  <a:cubicBezTo>
                    <a:pt x="10" y="27"/>
                    <a:pt x="10" y="28"/>
                    <a:pt x="10" y="28"/>
                  </a:cubicBezTo>
                  <a:cubicBezTo>
                    <a:pt x="10" y="28"/>
                    <a:pt x="10" y="28"/>
                    <a:pt x="10" y="28"/>
                  </a:cubicBezTo>
                  <a:cubicBezTo>
                    <a:pt x="10" y="27"/>
                    <a:pt x="10" y="27"/>
                    <a:pt x="10" y="27"/>
                  </a:cubicBezTo>
                  <a:cubicBezTo>
                    <a:pt x="10" y="27"/>
                    <a:pt x="10" y="27"/>
                    <a:pt x="10" y="27"/>
                  </a:cubicBezTo>
                  <a:cubicBezTo>
                    <a:pt x="10" y="27"/>
                    <a:pt x="9" y="27"/>
                    <a:pt x="9" y="27"/>
                  </a:cubicBezTo>
                  <a:cubicBezTo>
                    <a:pt x="10"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6"/>
                    <a:pt x="9" y="26"/>
                  </a:cubicBezTo>
                  <a:cubicBezTo>
                    <a:pt x="9" y="27"/>
                    <a:pt x="9" y="27"/>
                    <a:pt x="9" y="27"/>
                  </a:cubicBezTo>
                  <a:cubicBezTo>
                    <a:pt x="9" y="27"/>
                    <a:pt x="9" y="27"/>
                    <a:pt x="9" y="27"/>
                  </a:cubicBezTo>
                  <a:cubicBezTo>
                    <a:pt x="9" y="27"/>
                    <a:pt x="9" y="27"/>
                    <a:pt x="9" y="27"/>
                  </a:cubicBezTo>
                  <a:cubicBezTo>
                    <a:pt x="9"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8" y="28"/>
                    <a:pt x="8" y="28"/>
                  </a:cubicBezTo>
                  <a:cubicBezTo>
                    <a:pt x="8" y="28"/>
                    <a:pt x="8" y="28"/>
                    <a:pt x="8" y="28"/>
                  </a:cubicBezTo>
                  <a:cubicBezTo>
                    <a:pt x="8" y="28"/>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30"/>
                  </a:cubicBezTo>
                  <a:cubicBezTo>
                    <a:pt x="8" y="30"/>
                    <a:pt x="8" y="30"/>
                    <a:pt x="8" y="30"/>
                  </a:cubicBezTo>
                  <a:cubicBezTo>
                    <a:pt x="8" y="30"/>
                    <a:pt x="8" y="30"/>
                    <a:pt x="8" y="30"/>
                  </a:cubicBezTo>
                  <a:cubicBezTo>
                    <a:pt x="8" y="30"/>
                    <a:pt x="8" y="30"/>
                    <a:pt x="8" y="30"/>
                  </a:cubicBezTo>
                  <a:cubicBezTo>
                    <a:pt x="9" y="30"/>
                    <a:pt x="9" y="30"/>
                    <a:pt x="9" y="30"/>
                  </a:cubicBezTo>
                  <a:cubicBezTo>
                    <a:pt x="9" y="30"/>
                    <a:pt x="9" y="30"/>
                    <a:pt x="9" y="30"/>
                  </a:cubicBezTo>
                  <a:cubicBezTo>
                    <a:pt x="9" y="30"/>
                    <a:pt x="8" y="30"/>
                    <a:pt x="8" y="31"/>
                  </a:cubicBezTo>
                  <a:cubicBezTo>
                    <a:pt x="8" y="31"/>
                    <a:pt x="8" y="31"/>
                    <a:pt x="8" y="31"/>
                  </a:cubicBezTo>
                  <a:cubicBezTo>
                    <a:pt x="8" y="31"/>
                    <a:pt x="8" y="31"/>
                    <a:pt x="8" y="31"/>
                  </a:cubicBezTo>
                  <a:cubicBezTo>
                    <a:pt x="8" y="31"/>
                    <a:pt x="8" y="31"/>
                    <a:pt x="8" y="31"/>
                  </a:cubicBezTo>
                  <a:cubicBezTo>
                    <a:pt x="9" y="31"/>
                    <a:pt x="9" y="31"/>
                    <a:pt x="9" y="31"/>
                  </a:cubicBezTo>
                  <a:cubicBezTo>
                    <a:pt x="9" y="31"/>
                    <a:pt x="9" y="31"/>
                    <a:pt x="9" y="31"/>
                  </a:cubicBezTo>
                  <a:cubicBezTo>
                    <a:pt x="9" y="31"/>
                    <a:pt x="9" y="31"/>
                    <a:pt x="9" y="31"/>
                  </a:cubicBezTo>
                  <a:cubicBezTo>
                    <a:pt x="9" y="31"/>
                    <a:pt x="9" y="31"/>
                    <a:pt x="9" y="31"/>
                  </a:cubicBezTo>
                  <a:cubicBezTo>
                    <a:pt x="9" y="31"/>
                    <a:pt x="8" y="31"/>
                    <a:pt x="8" y="31"/>
                  </a:cubicBezTo>
                  <a:cubicBezTo>
                    <a:pt x="8" y="31"/>
                    <a:pt x="8" y="31"/>
                    <a:pt x="8" y="31"/>
                  </a:cubicBezTo>
                  <a:cubicBezTo>
                    <a:pt x="8" y="31"/>
                    <a:pt x="8" y="31"/>
                    <a:pt x="8" y="31"/>
                  </a:cubicBezTo>
                  <a:cubicBezTo>
                    <a:pt x="8" y="32"/>
                    <a:pt x="8" y="31"/>
                    <a:pt x="8" y="31"/>
                  </a:cubicBezTo>
                  <a:cubicBezTo>
                    <a:pt x="8" y="31"/>
                    <a:pt x="8" y="31"/>
                    <a:pt x="8" y="31"/>
                  </a:cubicBezTo>
                  <a:cubicBezTo>
                    <a:pt x="8" y="31"/>
                    <a:pt x="8" y="31"/>
                    <a:pt x="8" y="31"/>
                  </a:cubicBezTo>
                  <a:cubicBezTo>
                    <a:pt x="8" y="32"/>
                    <a:pt x="8" y="32"/>
                    <a:pt x="8" y="32"/>
                  </a:cubicBezTo>
                  <a:cubicBezTo>
                    <a:pt x="8" y="32"/>
                    <a:pt x="8" y="32"/>
                    <a:pt x="8" y="32"/>
                  </a:cubicBezTo>
                  <a:cubicBezTo>
                    <a:pt x="8" y="32"/>
                    <a:pt x="8" y="32"/>
                    <a:pt x="8"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3"/>
                    <a:pt x="9" y="33"/>
                    <a:pt x="9" y="33"/>
                  </a:cubicBezTo>
                  <a:cubicBezTo>
                    <a:pt x="9" y="32"/>
                    <a:pt x="9" y="32"/>
                    <a:pt x="9"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1" y="32"/>
                    <a:pt x="11" y="32"/>
                    <a:pt x="11" y="32"/>
                  </a:cubicBezTo>
                  <a:cubicBezTo>
                    <a:pt x="11" y="32"/>
                    <a:pt x="11" y="32"/>
                    <a:pt x="11" y="32"/>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2"/>
                    <a:pt x="11" y="32"/>
                    <a:pt x="11" y="32"/>
                  </a:cubicBezTo>
                  <a:cubicBezTo>
                    <a:pt x="12" y="32"/>
                    <a:pt x="12" y="32"/>
                    <a:pt x="12"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3" y="32"/>
                    <a:pt x="13" y="32"/>
                    <a:pt x="13" y="32"/>
                  </a:cubicBezTo>
                  <a:cubicBezTo>
                    <a:pt x="13" y="32"/>
                    <a:pt x="13" y="32"/>
                    <a:pt x="13" y="32"/>
                  </a:cubicBezTo>
                  <a:cubicBezTo>
                    <a:pt x="13" y="31"/>
                    <a:pt x="13" y="31"/>
                    <a:pt x="13" y="31"/>
                  </a:cubicBezTo>
                  <a:cubicBezTo>
                    <a:pt x="13" y="31"/>
                    <a:pt x="13" y="31"/>
                    <a:pt x="13" y="31"/>
                  </a:cubicBezTo>
                  <a:cubicBezTo>
                    <a:pt x="13" y="31"/>
                    <a:pt x="13" y="31"/>
                    <a:pt x="13" y="31"/>
                  </a:cubicBezTo>
                  <a:cubicBezTo>
                    <a:pt x="13" y="31"/>
                    <a:pt x="13" y="31"/>
                    <a:pt x="13"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3" y="31"/>
                    <a:pt x="13" y="31"/>
                  </a:cubicBezTo>
                  <a:cubicBezTo>
                    <a:pt x="13" y="31"/>
                    <a:pt x="13" y="31"/>
                    <a:pt x="13" y="31"/>
                  </a:cubicBezTo>
                  <a:cubicBezTo>
                    <a:pt x="13" y="31"/>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3"/>
                    <a:pt x="12" y="33"/>
                    <a:pt x="12" y="33"/>
                  </a:cubicBezTo>
                  <a:cubicBezTo>
                    <a:pt x="12" y="33"/>
                    <a:pt x="12" y="33"/>
                    <a:pt x="12"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5"/>
                    <a:pt x="12" y="35"/>
                    <a:pt x="12" y="35"/>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4"/>
                    <a:pt x="14" y="34"/>
                    <a:pt x="14"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5"/>
                    <a:pt x="13" y="35"/>
                    <a:pt x="13" y="35"/>
                  </a:cubicBezTo>
                  <a:cubicBezTo>
                    <a:pt x="13" y="35"/>
                    <a:pt x="13" y="35"/>
                    <a:pt x="13" y="35"/>
                  </a:cubicBezTo>
                  <a:cubicBezTo>
                    <a:pt x="13" y="35"/>
                    <a:pt x="13" y="35"/>
                    <a:pt x="13" y="35"/>
                  </a:cubicBezTo>
                  <a:cubicBezTo>
                    <a:pt x="13" y="35"/>
                    <a:pt x="13" y="35"/>
                    <a:pt x="13" y="35"/>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3" y="36"/>
                    <a:pt x="13" y="36"/>
                    <a:pt x="13" y="36"/>
                  </a:cubicBezTo>
                  <a:cubicBezTo>
                    <a:pt x="13" y="36"/>
                    <a:pt x="13" y="36"/>
                    <a:pt x="13" y="36"/>
                  </a:cubicBezTo>
                  <a:cubicBezTo>
                    <a:pt x="13" y="36"/>
                    <a:pt x="13" y="36"/>
                    <a:pt x="13" y="36"/>
                  </a:cubicBezTo>
                  <a:cubicBezTo>
                    <a:pt x="13" y="35"/>
                    <a:pt x="13" y="35"/>
                    <a:pt x="13" y="35"/>
                  </a:cubicBezTo>
                  <a:cubicBezTo>
                    <a:pt x="13" y="35"/>
                    <a:pt x="13" y="35"/>
                    <a:pt x="13" y="35"/>
                  </a:cubicBezTo>
                  <a:cubicBezTo>
                    <a:pt x="13" y="35"/>
                    <a:pt x="13" y="35"/>
                    <a:pt x="13"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1" y="35"/>
                    <a:pt x="11" y="35"/>
                  </a:cubicBezTo>
                  <a:cubicBezTo>
                    <a:pt x="11" y="35"/>
                    <a:pt x="11" y="35"/>
                    <a:pt x="11" y="35"/>
                  </a:cubicBezTo>
                  <a:cubicBezTo>
                    <a:pt x="11" y="35"/>
                    <a:pt x="11" y="35"/>
                    <a:pt x="11" y="35"/>
                  </a:cubicBezTo>
                  <a:cubicBezTo>
                    <a:pt x="11" y="35"/>
                    <a:pt x="11" y="35"/>
                    <a:pt x="11" y="35"/>
                  </a:cubicBezTo>
                  <a:cubicBezTo>
                    <a:pt x="11" y="35"/>
                    <a:pt x="10" y="36"/>
                    <a:pt x="10"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8"/>
                    <a:pt x="10" y="38"/>
                  </a:cubicBezTo>
                  <a:cubicBezTo>
                    <a:pt x="10" y="38"/>
                    <a:pt x="10" y="38"/>
                    <a:pt x="11" y="38"/>
                  </a:cubicBezTo>
                  <a:cubicBezTo>
                    <a:pt x="11" y="38"/>
                    <a:pt x="11" y="38"/>
                    <a:pt x="11" y="38"/>
                  </a:cubicBezTo>
                  <a:cubicBezTo>
                    <a:pt x="11" y="38"/>
                    <a:pt x="11" y="38"/>
                    <a:pt x="11" y="38"/>
                  </a:cubicBezTo>
                  <a:cubicBezTo>
                    <a:pt x="11" y="38"/>
                    <a:pt x="11" y="38"/>
                    <a:pt x="11" y="38"/>
                  </a:cubicBezTo>
                  <a:cubicBezTo>
                    <a:pt x="11" y="38"/>
                    <a:pt x="11" y="38"/>
                    <a:pt x="12" y="38"/>
                  </a:cubicBezTo>
                  <a:cubicBezTo>
                    <a:pt x="12" y="38"/>
                    <a:pt x="12" y="38"/>
                    <a:pt x="12" y="38"/>
                  </a:cubicBezTo>
                  <a:cubicBezTo>
                    <a:pt x="12" y="38"/>
                    <a:pt x="12" y="38"/>
                    <a:pt x="12" y="38"/>
                  </a:cubicBezTo>
                  <a:cubicBezTo>
                    <a:pt x="12" y="39"/>
                    <a:pt x="12" y="39"/>
                    <a:pt x="12" y="39"/>
                  </a:cubicBezTo>
                  <a:cubicBezTo>
                    <a:pt x="12" y="39"/>
                    <a:pt x="12" y="39"/>
                    <a:pt x="12" y="39"/>
                  </a:cubicBezTo>
                  <a:cubicBezTo>
                    <a:pt x="12" y="39"/>
                    <a:pt x="12"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3" y="39"/>
                    <a:pt x="13" y="39"/>
                    <a:pt x="13" y="39"/>
                  </a:cubicBezTo>
                  <a:cubicBezTo>
                    <a:pt x="13" y="39"/>
                    <a:pt x="13" y="39"/>
                    <a:pt x="13" y="39"/>
                  </a:cubicBezTo>
                  <a:cubicBezTo>
                    <a:pt x="13" y="39"/>
                    <a:pt x="13" y="39"/>
                    <a:pt x="13" y="39"/>
                  </a:cubicBezTo>
                  <a:cubicBezTo>
                    <a:pt x="13"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1" y="39"/>
                    <a:pt x="11" y="39"/>
                    <a:pt x="11" y="39"/>
                  </a:cubicBezTo>
                  <a:cubicBezTo>
                    <a:pt x="11" y="39"/>
                    <a:pt x="11" y="39"/>
                    <a:pt x="11" y="39"/>
                  </a:cubicBezTo>
                  <a:cubicBezTo>
                    <a:pt x="11" y="38"/>
                    <a:pt x="11" y="38"/>
                    <a:pt x="11" y="38"/>
                  </a:cubicBezTo>
                  <a:cubicBezTo>
                    <a:pt x="11" y="38"/>
                    <a:pt x="11" y="38"/>
                    <a:pt x="11" y="38"/>
                  </a:cubicBezTo>
                  <a:cubicBezTo>
                    <a:pt x="10" y="38"/>
                    <a:pt x="10" y="38"/>
                    <a:pt x="10" y="38"/>
                  </a:cubicBezTo>
                  <a:cubicBezTo>
                    <a:pt x="10" y="38"/>
                    <a:pt x="10" y="38"/>
                    <a:pt x="10" y="38"/>
                  </a:cubicBezTo>
                  <a:cubicBezTo>
                    <a:pt x="10" y="38"/>
                    <a:pt x="10" y="38"/>
                    <a:pt x="9" y="38"/>
                  </a:cubicBezTo>
                  <a:cubicBezTo>
                    <a:pt x="9" y="38"/>
                    <a:pt x="9" y="39"/>
                    <a:pt x="9" y="39"/>
                  </a:cubicBezTo>
                  <a:cubicBezTo>
                    <a:pt x="9" y="39"/>
                    <a:pt x="9" y="39"/>
                    <a:pt x="9" y="39"/>
                  </a:cubicBezTo>
                  <a:cubicBezTo>
                    <a:pt x="9" y="39"/>
                    <a:pt x="9" y="39"/>
                    <a:pt x="9" y="39"/>
                  </a:cubicBezTo>
                  <a:cubicBezTo>
                    <a:pt x="9" y="39"/>
                    <a:pt x="8" y="40"/>
                    <a:pt x="8" y="40"/>
                  </a:cubicBezTo>
                  <a:cubicBezTo>
                    <a:pt x="8" y="40"/>
                    <a:pt x="8" y="40"/>
                    <a:pt x="8" y="40"/>
                  </a:cubicBezTo>
                  <a:cubicBezTo>
                    <a:pt x="8" y="40"/>
                    <a:pt x="8" y="40"/>
                    <a:pt x="8" y="40"/>
                  </a:cubicBezTo>
                  <a:cubicBezTo>
                    <a:pt x="9" y="40"/>
                    <a:pt x="9" y="40"/>
                    <a:pt x="9" y="40"/>
                  </a:cubicBezTo>
                  <a:cubicBezTo>
                    <a:pt x="9" y="40"/>
                    <a:pt x="9" y="40"/>
                    <a:pt x="9" y="40"/>
                  </a:cubicBezTo>
                  <a:cubicBezTo>
                    <a:pt x="9" y="41"/>
                    <a:pt x="9" y="41"/>
                    <a:pt x="9" y="41"/>
                  </a:cubicBezTo>
                  <a:cubicBezTo>
                    <a:pt x="9" y="41"/>
                    <a:pt x="9" y="41"/>
                    <a:pt x="9" y="41"/>
                  </a:cubicBezTo>
                  <a:cubicBezTo>
                    <a:pt x="9" y="41"/>
                    <a:pt x="9" y="40"/>
                    <a:pt x="9" y="40"/>
                  </a:cubicBezTo>
                  <a:cubicBezTo>
                    <a:pt x="9" y="40"/>
                    <a:pt x="10" y="40"/>
                    <a:pt x="10" y="40"/>
                  </a:cubicBezTo>
                  <a:cubicBezTo>
                    <a:pt x="10" y="40"/>
                    <a:pt x="10" y="41"/>
                    <a:pt x="10" y="41"/>
                  </a:cubicBezTo>
                  <a:cubicBezTo>
                    <a:pt x="10" y="41"/>
                    <a:pt x="10" y="41"/>
                    <a:pt x="10" y="41"/>
                  </a:cubicBezTo>
                  <a:cubicBezTo>
                    <a:pt x="10" y="41"/>
                    <a:pt x="10" y="41"/>
                    <a:pt x="10" y="42"/>
                  </a:cubicBezTo>
                  <a:cubicBezTo>
                    <a:pt x="10" y="42"/>
                    <a:pt x="10" y="42"/>
                    <a:pt x="10" y="42"/>
                  </a:cubicBezTo>
                  <a:cubicBezTo>
                    <a:pt x="10" y="42"/>
                    <a:pt x="11" y="42"/>
                    <a:pt x="11" y="42"/>
                  </a:cubicBezTo>
                  <a:cubicBezTo>
                    <a:pt x="11" y="42"/>
                    <a:pt x="11" y="42"/>
                    <a:pt x="11" y="42"/>
                  </a:cubicBezTo>
                  <a:cubicBezTo>
                    <a:pt x="11" y="42"/>
                    <a:pt x="11" y="42"/>
                    <a:pt x="11" y="42"/>
                  </a:cubicBezTo>
                  <a:cubicBezTo>
                    <a:pt x="11" y="42"/>
                    <a:pt x="11" y="42"/>
                    <a:pt x="12" y="42"/>
                  </a:cubicBezTo>
                  <a:cubicBezTo>
                    <a:pt x="12" y="42"/>
                    <a:pt x="12" y="41"/>
                    <a:pt x="12" y="41"/>
                  </a:cubicBezTo>
                  <a:cubicBezTo>
                    <a:pt x="12" y="41"/>
                    <a:pt x="12" y="41"/>
                    <a:pt x="12" y="41"/>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1" y="42"/>
                    <a:pt x="11" y="42"/>
                  </a:cubicBezTo>
                  <a:cubicBezTo>
                    <a:pt x="11" y="42"/>
                    <a:pt x="11" y="42"/>
                    <a:pt x="11" y="42"/>
                  </a:cubicBezTo>
                  <a:cubicBezTo>
                    <a:pt x="11" y="42"/>
                    <a:pt x="11" y="42"/>
                    <a:pt x="11" y="42"/>
                  </a:cubicBezTo>
                  <a:cubicBezTo>
                    <a:pt x="11" y="42"/>
                    <a:pt x="11" y="42"/>
                    <a:pt x="10" y="42"/>
                  </a:cubicBez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9" y="42"/>
                  </a:cubicBezTo>
                  <a:cubicBezTo>
                    <a:pt x="9" y="42"/>
                    <a:pt x="9" y="41"/>
                    <a:pt x="9" y="41"/>
                  </a:cubicBezTo>
                  <a:cubicBezTo>
                    <a:pt x="9" y="41"/>
                    <a:pt x="9" y="41"/>
                    <a:pt x="9" y="41"/>
                  </a:cubicBezTo>
                  <a:cubicBezTo>
                    <a:pt x="9" y="41"/>
                    <a:pt x="9" y="41"/>
                    <a:pt x="9" y="41"/>
                  </a:cubicBezTo>
                  <a:cubicBezTo>
                    <a:pt x="9" y="41"/>
                    <a:pt x="8" y="41"/>
                    <a:pt x="8" y="41"/>
                  </a:cubicBezTo>
                  <a:cubicBezTo>
                    <a:pt x="8" y="41"/>
                    <a:pt x="8" y="41"/>
                    <a:pt x="8" y="41"/>
                  </a:cubicBezTo>
                  <a:cubicBezTo>
                    <a:pt x="8" y="41"/>
                    <a:pt x="8" y="41"/>
                    <a:pt x="8" y="41"/>
                  </a:cubicBezTo>
                  <a:cubicBezTo>
                    <a:pt x="8" y="41"/>
                    <a:pt x="8" y="41"/>
                    <a:pt x="8" y="41"/>
                  </a:cubicBezTo>
                  <a:cubicBezTo>
                    <a:pt x="8" y="41"/>
                    <a:pt x="8" y="41"/>
                    <a:pt x="8" y="42"/>
                  </a:cubicBezTo>
                  <a:cubicBezTo>
                    <a:pt x="8" y="42"/>
                    <a:pt x="8" y="42"/>
                    <a:pt x="8" y="42"/>
                  </a:cubicBezTo>
                  <a:cubicBezTo>
                    <a:pt x="7" y="42"/>
                    <a:pt x="8" y="42"/>
                    <a:pt x="7" y="42"/>
                  </a:cubicBezTo>
                  <a:cubicBezTo>
                    <a:pt x="7" y="42"/>
                    <a:pt x="7" y="42"/>
                    <a:pt x="7" y="42"/>
                  </a:cubicBezTo>
                  <a:cubicBezTo>
                    <a:pt x="8" y="42"/>
                    <a:pt x="7" y="42"/>
                    <a:pt x="7" y="42"/>
                  </a:cubicBezTo>
                  <a:cubicBezTo>
                    <a:pt x="7" y="42"/>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6" y="44"/>
                  </a:cubicBezTo>
                  <a:cubicBezTo>
                    <a:pt x="6" y="44"/>
                    <a:pt x="6" y="44"/>
                    <a:pt x="6" y="44"/>
                  </a:cubicBezTo>
                  <a:cubicBezTo>
                    <a:pt x="6" y="44"/>
                    <a:pt x="6" y="44"/>
                    <a:pt x="6" y="44"/>
                  </a:cubicBezTo>
                  <a:cubicBezTo>
                    <a:pt x="6" y="44"/>
                    <a:pt x="6" y="44"/>
                    <a:pt x="6" y="44"/>
                  </a:cubicBezTo>
                  <a:cubicBezTo>
                    <a:pt x="6"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8" y="45"/>
                    <a:pt x="8" y="45"/>
                  </a:cubicBezTo>
                  <a:cubicBezTo>
                    <a:pt x="8" y="45"/>
                    <a:pt x="8" y="45"/>
                    <a:pt x="8" y="45"/>
                  </a:cubicBezTo>
                  <a:cubicBezTo>
                    <a:pt x="8" y="45"/>
                    <a:pt x="8" y="45"/>
                    <a:pt x="8" y="45"/>
                  </a:cubicBezTo>
                  <a:cubicBezTo>
                    <a:pt x="8" y="45"/>
                    <a:pt x="8" y="45"/>
                    <a:pt x="8" y="45"/>
                  </a:cubicBezTo>
                  <a:cubicBezTo>
                    <a:pt x="8"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10" y="45"/>
                    <a:pt x="10" y="44"/>
                  </a:cubicBezTo>
                  <a:cubicBezTo>
                    <a:pt x="10" y="44"/>
                    <a:pt x="10" y="45"/>
                    <a:pt x="10" y="45"/>
                  </a:cubicBezTo>
                  <a:cubicBezTo>
                    <a:pt x="10" y="45"/>
                    <a:pt x="10"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8" y="45"/>
                    <a:pt x="8" y="45"/>
                    <a:pt x="8" y="45"/>
                  </a:cubicBezTo>
                  <a:cubicBezTo>
                    <a:pt x="8" y="45"/>
                    <a:pt x="8" y="45"/>
                    <a:pt x="8" y="45"/>
                  </a:cubicBezTo>
                  <a:cubicBezTo>
                    <a:pt x="8" y="45"/>
                    <a:pt x="8" y="45"/>
                    <a:pt x="8" y="45"/>
                  </a:cubicBezTo>
                  <a:cubicBezTo>
                    <a:pt x="8" y="46"/>
                    <a:pt x="8" y="45"/>
                    <a:pt x="8" y="45"/>
                  </a:cubicBezTo>
                  <a:cubicBezTo>
                    <a:pt x="8" y="45"/>
                    <a:pt x="8" y="46"/>
                    <a:pt x="8" y="46"/>
                  </a:cubicBezTo>
                  <a:cubicBezTo>
                    <a:pt x="8" y="46"/>
                    <a:pt x="7" y="46"/>
                    <a:pt x="7" y="46"/>
                  </a:cubicBezTo>
                  <a:cubicBezTo>
                    <a:pt x="7" y="45"/>
                    <a:pt x="7" y="46"/>
                    <a:pt x="7" y="46"/>
                  </a:cubicBezTo>
                  <a:cubicBezTo>
                    <a:pt x="8" y="46"/>
                    <a:pt x="8" y="46"/>
                    <a:pt x="8" y="46"/>
                  </a:cubicBezTo>
                  <a:cubicBezTo>
                    <a:pt x="8" y="46"/>
                    <a:pt x="8" y="46"/>
                    <a:pt x="8" y="46"/>
                  </a:cubicBezTo>
                  <a:cubicBezTo>
                    <a:pt x="8" y="46"/>
                    <a:pt x="8" y="46"/>
                    <a:pt x="8" y="46"/>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6" y="47"/>
                    <a:pt x="6" y="47"/>
                    <a:pt x="6"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7"/>
                    <a:pt x="7" y="47"/>
                    <a:pt x="7" y="47"/>
                  </a:cubicBezTo>
                  <a:cubicBezTo>
                    <a:pt x="7" y="47"/>
                    <a:pt x="7" y="47"/>
                    <a:pt x="7" y="47"/>
                  </a:cubicBezTo>
                  <a:cubicBezTo>
                    <a:pt x="7" y="47"/>
                    <a:pt x="7" y="47"/>
                    <a:pt x="7" y="47"/>
                  </a:cubicBezTo>
                  <a:cubicBezTo>
                    <a:pt x="6" y="47"/>
                    <a:pt x="6" y="47"/>
                    <a:pt x="6" y="47"/>
                  </a:cubicBezTo>
                  <a:cubicBezTo>
                    <a:pt x="6" y="48"/>
                    <a:pt x="6" y="48"/>
                    <a:pt x="6" y="48"/>
                  </a:cubicBezTo>
                  <a:cubicBezTo>
                    <a:pt x="6" y="48"/>
                    <a:pt x="6" y="48"/>
                    <a:pt x="6" y="48"/>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2" y="47"/>
                    <a:pt x="2" y="47"/>
                    <a:pt x="2" y="47"/>
                  </a:cubicBezTo>
                  <a:cubicBezTo>
                    <a:pt x="2" y="47"/>
                    <a:pt x="2" y="47"/>
                    <a:pt x="2" y="47"/>
                  </a:cubicBezTo>
                  <a:cubicBezTo>
                    <a:pt x="2" y="47"/>
                    <a:pt x="2" y="47"/>
                    <a:pt x="2" y="47"/>
                  </a:cubicBezTo>
                  <a:cubicBezTo>
                    <a:pt x="2" y="47"/>
                    <a:pt x="2" y="47"/>
                    <a:pt x="2" y="47"/>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7" y="49"/>
                    <a:pt x="7" y="49"/>
                    <a:pt x="7" y="49"/>
                  </a:cubicBezTo>
                  <a:cubicBezTo>
                    <a:pt x="7" y="50"/>
                    <a:pt x="7" y="50"/>
                    <a:pt x="7" y="50"/>
                  </a:cubicBezTo>
                  <a:cubicBezTo>
                    <a:pt x="7" y="50"/>
                    <a:pt x="7" y="50"/>
                    <a:pt x="7" y="50"/>
                  </a:cubicBezTo>
                  <a:cubicBezTo>
                    <a:pt x="7" y="49"/>
                    <a:pt x="7" y="49"/>
                    <a:pt x="7"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10" y="49"/>
                    <a:pt x="10" y="49"/>
                    <a:pt x="10" y="49"/>
                  </a:cubicBezTo>
                  <a:cubicBezTo>
                    <a:pt x="10" y="49"/>
                    <a:pt x="10" y="49"/>
                    <a:pt x="10" y="49"/>
                  </a:cubicBezTo>
                  <a:cubicBezTo>
                    <a:pt x="10" y="49"/>
                    <a:pt x="10" y="49"/>
                    <a:pt x="10" y="49"/>
                  </a:cubicBezTo>
                  <a:cubicBezTo>
                    <a:pt x="10" y="49"/>
                    <a:pt x="10" y="49"/>
                    <a:pt x="10"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0" y="49"/>
                    <a:pt x="10" y="49"/>
                    <a:pt x="10" y="49"/>
                  </a:cubicBezTo>
                  <a:cubicBezTo>
                    <a:pt x="10" y="50"/>
                    <a:pt x="10" y="50"/>
                    <a:pt x="10" y="50"/>
                  </a:cubicBezTo>
                  <a:cubicBezTo>
                    <a:pt x="10" y="50"/>
                    <a:pt x="10" y="50"/>
                    <a:pt x="10" y="50"/>
                  </a:cubicBezTo>
                  <a:cubicBezTo>
                    <a:pt x="10" y="50"/>
                    <a:pt x="10" y="50"/>
                    <a:pt x="10" y="50"/>
                  </a:cubicBezTo>
                  <a:cubicBezTo>
                    <a:pt x="10" y="50"/>
                    <a:pt x="10" y="50"/>
                    <a:pt x="10" y="50"/>
                  </a:cubicBezTo>
                  <a:cubicBezTo>
                    <a:pt x="9" y="50"/>
                    <a:pt x="9" y="50"/>
                    <a:pt x="9" y="50"/>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8" y="49"/>
                    <a:pt x="8" y="49"/>
                    <a:pt x="8" y="49"/>
                  </a:cubicBezTo>
                  <a:cubicBezTo>
                    <a:pt x="8" y="49"/>
                    <a:pt x="8" y="49"/>
                    <a:pt x="8" y="49"/>
                  </a:cubicBezTo>
                  <a:cubicBezTo>
                    <a:pt x="8" y="49"/>
                    <a:pt x="8" y="49"/>
                    <a:pt x="8" y="49"/>
                  </a:cubicBezTo>
                  <a:cubicBezTo>
                    <a:pt x="8" y="49"/>
                    <a:pt x="8" y="49"/>
                    <a:pt x="8" y="49"/>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6" y="50"/>
                    <a:pt x="6" y="50"/>
                    <a:pt x="6" y="50"/>
                  </a:cubicBezTo>
                  <a:cubicBezTo>
                    <a:pt x="7" y="50"/>
                    <a:pt x="7" y="50"/>
                    <a:pt x="7" y="50"/>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0"/>
                    <a:pt x="7" y="50"/>
                    <a:pt x="7"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2"/>
                    <a:pt x="5" y="52"/>
                    <a:pt x="5" y="52"/>
                  </a:cubicBezTo>
                  <a:cubicBezTo>
                    <a:pt x="5" y="52"/>
                    <a:pt x="5" y="52"/>
                    <a:pt x="5" y="52"/>
                  </a:cubicBezTo>
                  <a:cubicBezTo>
                    <a:pt x="5" y="52"/>
                    <a:pt x="5" y="52"/>
                    <a:pt x="5" y="52"/>
                  </a:cubicBezTo>
                  <a:cubicBezTo>
                    <a:pt x="5" y="52"/>
                    <a:pt x="5" y="52"/>
                    <a:pt x="5" y="52"/>
                  </a:cubicBezTo>
                  <a:cubicBezTo>
                    <a:pt x="6" y="52"/>
                    <a:pt x="6" y="52"/>
                    <a:pt x="6" y="52"/>
                  </a:cubicBezTo>
                  <a:cubicBezTo>
                    <a:pt x="6" y="53"/>
                    <a:pt x="6" y="53"/>
                    <a:pt x="6" y="53"/>
                  </a:cubicBezTo>
                  <a:cubicBezTo>
                    <a:pt x="6" y="53"/>
                    <a:pt x="6" y="53"/>
                    <a:pt x="6" y="53"/>
                  </a:cubicBezTo>
                  <a:cubicBezTo>
                    <a:pt x="6" y="53"/>
                    <a:pt x="6" y="53"/>
                    <a:pt x="6" y="53"/>
                  </a:cubicBezTo>
                  <a:cubicBezTo>
                    <a:pt x="7" y="53"/>
                    <a:pt x="7" y="53"/>
                    <a:pt x="7" y="53"/>
                  </a:cubicBezTo>
                  <a:cubicBezTo>
                    <a:pt x="7" y="53"/>
                    <a:pt x="7" y="53"/>
                    <a:pt x="7" y="53"/>
                  </a:cubicBezTo>
                  <a:cubicBezTo>
                    <a:pt x="7" y="53"/>
                    <a:pt x="7" y="53"/>
                    <a:pt x="7"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2"/>
                    <a:pt x="8" y="52"/>
                    <a:pt x="8" y="52"/>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4"/>
                    <a:pt x="8" y="54"/>
                    <a:pt x="8" y="54"/>
                  </a:cubicBezTo>
                  <a:cubicBezTo>
                    <a:pt x="8" y="53"/>
                    <a:pt x="8" y="53"/>
                    <a:pt x="8" y="53"/>
                  </a:cubicBezTo>
                  <a:cubicBezTo>
                    <a:pt x="8" y="53"/>
                    <a:pt x="8" y="53"/>
                    <a:pt x="8" y="53"/>
                  </a:cubicBezTo>
                  <a:cubicBezTo>
                    <a:pt x="8" y="54"/>
                    <a:pt x="8" y="54"/>
                    <a:pt x="8"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10" y="54"/>
                    <a:pt x="10" y="54"/>
                    <a:pt x="10" y="54"/>
                  </a:cubicBezTo>
                  <a:cubicBezTo>
                    <a:pt x="10" y="54"/>
                    <a:pt x="10" y="54"/>
                    <a:pt x="10" y="54"/>
                  </a:cubicBezTo>
                  <a:cubicBezTo>
                    <a:pt x="10" y="54"/>
                    <a:pt x="10" y="54"/>
                    <a:pt x="10" y="54"/>
                  </a:cubicBezTo>
                  <a:cubicBezTo>
                    <a:pt x="10" y="54"/>
                    <a:pt x="10" y="54"/>
                    <a:pt x="10" y="54"/>
                  </a:cubicBezTo>
                  <a:cubicBezTo>
                    <a:pt x="10" y="53"/>
                    <a:pt x="10" y="53"/>
                    <a:pt x="10" y="53"/>
                  </a:cubicBezTo>
                  <a:cubicBezTo>
                    <a:pt x="10" y="53"/>
                    <a:pt x="10" y="53"/>
                    <a:pt x="10" y="53"/>
                  </a:cubicBezTo>
                  <a:cubicBezTo>
                    <a:pt x="11" y="53"/>
                    <a:pt x="11" y="53"/>
                    <a:pt x="11" y="53"/>
                  </a:cubicBezTo>
                  <a:cubicBezTo>
                    <a:pt x="11" y="53"/>
                    <a:pt x="11" y="53"/>
                    <a:pt x="11" y="53"/>
                  </a:cubicBezTo>
                  <a:cubicBezTo>
                    <a:pt x="11" y="53"/>
                    <a:pt x="11" y="53"/>
                    <a:pt x="11" y="53"/>
                  </a:cubicBezTo>
                  <a:cubicBezTo>
                    <a:pt x="11" y="53"/>
                    <a:pt x="11" y="53"/>
                    <a:pt x="11" y="53"/>
                  </a:cubicBezTo>
                  <a:cubicBezTo>
                    <a:pt x="11" y="53"/>
                    <a:pt x="11" y="53"/>
                    <a:pt x="11" y="53"/>
                  </a:cubicBezTo>
                  <a:cubicBezTo>
                    <a:pt x="11" y="52"/>
                    <a:pt x="11" y="52"/>
                    <a:pt x="11" y="52"/>
                  </a:cubicBezTo>
                  <a:cubicBezTo>
                    <a:pt x="11" y="52"/>
                    <a:pt x="11" y="52"/>
                    <a:pt x="11" y="52"/>
                  </a:cubicBezTo>
                  <a:cubicBezTo>
                    <a:pt x="11" y="52"/>
                    <a:pt x="11" y="52"/>
                    <a:pt x="11" y="52"/>
                  </a:cubicBezTo>
                  <a:cubicBezTo>
                    <a:pt x="12" y="52"/>
                    <a:pt x="12" y="52"/>
                    <a:pt x="12" y="52"/>
                  </a:cubicBezTo>
                  <a:cubicBezTo>
                    <a:pt x="12" y="52"/>
                    <a:pt x="12" y="52"/>
                    <a:pt x="12" y="52"/>
                  </a:cubicBezTo>
                  <a:cubicBezTo>
                    <a:pt x="12" y="52"/>
                    <a:pt x="12" y="52"/>
                    <a:pt x="12" y="52"/>
                  </a:cubicBezTo>
                  <a:cubicBezTo>
                    <a:pt x="12" y="51"/>
                    <a:pt x="12" y="51"/>
                    <a:pt x="12" y="51"/>
                  </a:cubicBezTo>
                  <a:cubicBezTo>
                    <a:pt x="11" y="51"/>
                    <a:pt x="11" y="51"/>
                    <a:pt x="11" y="51"/>
                  </a:cubicBezTo>
                  <a:cubicBezTo>
                    <a:pt x="12" y="51"/>
                    <a:pt x="12" y="51"/>
                    <a:pt x="12" y="51"/>
                  </a:cubicBezTo>
                  <a:cubicBezTo>
                    <a:pt x="12" y="51"/>
                    <a:pt x="12" y="51"/>
                    <a:pt x="12" y="51"/>
                  </a:cubicBezTo>
                  <a:cubicBezTo>
                    <a:pt x="12" y="51"/>
                    <a:pt x="12" y="51"/>
                    <a:pt x="12" y="51"/>
                  </a:cubicBezTo>
                  <a:cubicBezTo>
                    <a:pt x="12" y="51"/>
                    <a:pt x="12" y="51"/>
                    <a:pt x="12" y="51"/>
                  </a:cubicBezTo>
                  <a:cubicBezTo>
                    <a:pt x="13" y="51"/>
                    <a:pt x="13" y="51"/>
                    <a:pt x="13" y="51"/>
                  </a:cubicBezTo>
                  <a:cubicBezTo>
                    <a:pt x="13" y="51"/>
                    <a:pt x="13" y="50"/>
                    <a:pt x="13" y="51"/>
                  </a:cubicBezTo>
                  <a:cubicBezTo>
                    <a:pt x="13" y="51"/>
                    <a:pt x="13" y="51"/>
                    <a:pt x="13" y="51"/>
                  </a:cubicBezTo>
                  <a:cubicBezTo>
                    <a:pt x="13" y="51"/>
                    <a:pt x="13" y="50"/>
                    <a:pt x="14" y="50"/>
                  </a:cubicBezTo>
                  <a:cubicBezTo>
                    <a:pt x="14" y="50"/>
                    <a:pt x="14" y="50"/>
                    <a:pt x="14" y="50"/>
                  </a:cubicBezTo>
                  <a:cubicBezTo>
                    <a:pt x="14" y="50"/>
                    <a:pt x="14" y="50"/>
                    <a:pt x="14" y="50"/>
                  </a:cubicBezTo>
                  <a:cubicBezTo>
                    <a:pt x="14" y="50"/>
                    <a:pt x="14" y="49"/>
                    <a:pt x="14" y="49"/>
                  </a:cubicBezTo>
                  <a:cubicBezTo>
                    <a:pt x="14" y="49"/>
                    <a:pt x="14" y="49"/>
                    <a:pt x="14"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6" y="49"/>
                    <a:pt x="15" y="49"/>
                  </a:cubicBezTo>
                  <a:cubicBezTo>
                    <a:pt x="15" y="49"/>
                    <a:pt x="15" y="49"/>
                    <a:pt x="15" y="48"/>
                  </a:cubicBezTo>
                  <a:cubicBezTo>
                    <a:pt x="15" y="48"/>
                    <a:pt x="16" y="48"/>
                    <a:pt x="16" y="48"/>
                  </a:cubicBezTo>
                  <a:cubicBezTo>
                    <a:pt x="16" y="48"/>
                    <a:pt x="16" y="48"/>
                    <a:pt x="16" y="48"/>
                  </a:cubicBezTo>
                  <a:cubicBezTo>
                    <a:pt x="16" y="48"/>
                    <a:pt x="16" y="48"/>
                    <a:pt x="16" y="48"/>
                  </a:cubicBezTo>
                  <a:cubicBezTo>
                    <a:pt x="16" y="48"/>
                    <a:pt x="16" y="48"/>
                    <a:pt x="16" y="48"/>
                  </a:cubicBezTo>
                  <a:cubicBezTo>
                    <a:pt x="16" y="48"/>
                    <a:pt x="16" y="48"/>
                    <a:pt x="16" y="48"/>
                  </a:cubicBezTo>
                  <a:cubicBezTo>
                    <a:pt x="16" y="48"/>
                    <a:pt x="16" y="47"/>
                    <a:pt x="16" y="47"/>
                  </a:cubicBezTo>
                  <a:cubicBezTo>
                    <a:pt x="17" y="47"/>
                    <a:pt x="17" y="47"/>
                    <a:pt x="17" y="47"/>
                  </a:cubicBezTo>
                  <a:cubicBezTo>
                    <a:pt x="17" y="47"/>
                    <a:pt x="17" y="47"/>
                    <a:pt x="17" y="47"/>
                  </a:cubicBezTo>
                  <a:cubicBezTo>
                    <a:pt x="17" y="47"/>
                    <a:pt x="17" y="47"/>
                    <a:pt x="17" y="47"/>
                  </a:cubicBezTo>
                  <a:cubicBezTo>
                    <a:pt x="17" y="47"/>
                    <a:pt x="17" y="47"/>
                    <a:pt x="17" y="47"/>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6" y="46"/>
                    <a:pt x="16" y="46"/>
                  </a:cubicBezTo>
                  <a:cubicBezTo>
                    <a:pt x="16" y="46"/>
                    <a:pt x="16" y="46"/>
                    <a:pt x="16" y="46"/>
                  </a:cubicBezTo>
                  <a:cubicBezTo>
                    <a:pt x="16" y="46"/>
                    <a:pt x="16" y="46"/>
                    <a:pt x="16" y="46"/>
                  </a:cubicBezTo>
                  <a:cubicBezTo>
                    <a:pt x="16" y="46"/>
                    <a:pt x="15" y="46"/>
                    <a:pt x="15" y="46"/>
                  </a:cubicBezTo>
                  <a:cubicBezTo>
                    <a:pt x="15" y="46"/>
                    <a:pt x="15" y="46"/>
                    <a:pt x="15" y="46"/>
                  </a:cubicBezTo>
                  <a:cubicBezTo>
                    <a:pt x="15" y="46"/>
                    <a:pt x="15" y="46"/>
                    <a:pt x="15" y="46"/>
                  </a:cubicBezTo>
                  <a:cubicBezTo>
                    <a:pt x="15" y="45"/>
                    <a:pt x="14" y="45"/>
                    <a:pt x="14" y="45"/>
                  </a:cubicBezTo>
                  <a:cubicBezTo>
                    <a:pt x="14" y="45"/>
                    <a:pt x="14" y="45"/>
                    <a:pt x="14" y="45"/>
                  </a:cubicBezTo>
                  <a:cubicBezTo>
                    <a:pt x="14" y="45"/>
                    <a:pt x="14" y="45"/>
                    <a:pt x="14" y="45"/>
                  </a:cubicBezTo>
                  <a:cubicBezTo>
                    <a:pt x="14" y="45"/>
                    <a:pt x="15" y="45"/>
                    <a:pt x="15" y="45"/>
                  </a:cubicBezTo>
                  <a:cubicBezTo>
                    <a:pt x="15" y="45"/>
                    <a:pt x="15" y="45"/>
                    <a:pt x="15" y="45"/>
                  </a:cubicBezTo>
                  <a:cubicBezTo>
                    <a:pt x="15" y="45"/>
                    <a:pt x="15" y="45"/>
                    <a:pt x="16" y="45"/>
                  </a:cubicBezTo>
                  <a:cubicBezTo>
                    <a:pt x="16" y="45"/>
                    <a:pt x="16" y="45"/>
                    <a:pt x="16" y="45"/>
                  </a:cubicBezTo>
                  <a:cubicBezTo>
                    <a:pt x="16" y="46"/>
                    <a:pt x="17" y="46"/>
                    <a:pt x="17" y="46"/>
                  </a:cubicBezTo>
                  <a:cubicBezTo>
                    <a:pt x="17" y="46"/>
                    <a:pt x="17" y="46"/>
                    <a:pt x="17" y="46"/>
                  </a:cubicBezTo>
                  <a:cubicBezTo>
                    <a:pt x="17" y="46"/>
                    <a:pt x="17" y="46"/>
                    <a:pt x="17" y="46"/>
                  </a:cubicBezTo>
                  <a:cubicBezTo>
                    <a:pt x="17" y="46"/>
                    <a:pt x="17" y="46"/>
                    <a:pt x="17" y="46"/>
                  </a:cubicBezTo>
                  <a:cubicBezTo>
                    <a:pt x="17" y="46"/>
                    <a:pt x="18" y="46"/>
                    <a:pt x="18" y="46"/>
                  </a:cubicBezTo>
                  <a:cubicBezTo>
                    <a:pt x="18" y="46"/>
                    <a:pt x="18" y="46"/>
                    <a:pt x="18" y="46"/>
                  </a:cubicBezTo>
                  <a:cubicBezTo>
                    <a:pt x="18" y="46"/>
                    <a:pt x="17" y="47"/>
                    <a:pt x="17" y="47"/>
                  </a:cubicBezTo>
                  <a:cubicBezTo>
                    <a:pt x="17" y="47"/>
                    <a:pt x="17" y="47"/>
                    <a:pt x="17" y="47"/>
                  </a:cubicBezTo>
                  <a:cubicBezTo>
                    <a:pt x="17" y="47"/>
                    <a:pt x="17" y="48"/>
                    <a:pt x="16" y="48"/>
                  </a:cubicBezTo>
                  <a:cubicBezTo>
                    <a:pt x="16" y="48"/>
                    <a:pt x="16" y="48"/>
                    <a:pt x="16" y="48"/>
                  </a:cubicBezTo>
                  <a:cubicBezTo>
                    <a:pt x="16" y="48"/>
                    <a:pt x="16" y="49"/>
                    <a:pt x="16" y="49"/>
                  </a:cubicBezTo>
                  <a:cubicBezTo>
                    <a:pt x="16" y="49"/>
                    <a:pt x="16" y="49"/>
                    <a:pt x="16" y="49"/>
                  </a:cubicBezTo>
                  <a:cubicBezTo>
                    <a:pt x="16" y="49"/>
                    <a:pt x="16" y="49"/>
                    <a:pt x="15" y="49"/>
                  </a:cubicBezTo>
                  <a:cubicBezTo>
                    <a:pt x="15" y="49"/>
                    <a:pt x="15" y="49"/>
                    <a:pt x="15" y="49"/>
                  </a:cubicBezTo>
                  <a:cubicBezTo>
                    <a:pt x="16" y="49"/>
                    <a:pt x="16" y="49"/>
                    <a:pt x="16" y="49"/>
                  </a:cubicBezTo>
                  <a:cubicBezTo>
                    <a:pt x="16" y="49"/>
                    <a:pt x="16" y="49"/>
                    <a:pt x="16" y="49"/>
                  </a:cubicBezTo>
                  <a:cubicBezTo>
                    <a:pt x="16" y="49"/>
                    <a:pt x="16" y="49"/>
                    <a:pt x="16" y="49"/>
                  </a:cubicBezTo>
                  <a:cubicBezTo>
                    <a:pt x="16" y="49"/>
                    <a:pt x="16" y="49"/>
                    <a:pt x="16" y="49"/>
                  </a:cubicBezTo>
                  <a:cubicBezTo>
                    <a:pt x="16" y="49"/>
                    <a:pt x="16" y="50"/>
                    <a:pt x="16" y="50"/>
                  </a:cubicBezTo>
                  <a:cubicBezTo>
                    <a:pt x="16" y="50"/>
                    <a:pt x="16" y="50"/>
                    <a:pt x="17"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7" y="49"/>
                    <a:pt x="18" y="49"/>
                  </a:cubicBezTo>
                  <a:cubicBezTo>
                    <a:pt x="18" y="49"/>
                    <a:pt x="18" y="49"/>
                    <a:pt x="18" y="49"/>
                  </a:cubicBezTo>
                  <a:cubicBezTo>
                    <a:pt x="18" y="49"/>
                    <a:pt x="18" y="49"/>
                    <a:pt x="18" y="49"/>
                  </a:cubicBezTo>
                  <a:cubicBezTo>
                    <a:pt x="19" y="49"/>
                    <a:pt x="19" y="49"/>
                    <a:pt x="19" y="49"/>
                  </a:cubicBezTo>
                  <a:cubicBezTo>
                    <a:pt x="19" y="49"/>
                    <a:pt x="19" y="49"/>
                    <a:pt x="19" y="49"/>
                  </a:cubicBezTo>
                  <a:cubicBezTo>
                    <a:pt x="19" y="49"/>
                    <a:pt x="19" y="49"/>
                    <a:pt x="19" y="49"/>
                  </a:cubicBezTo>
                  <a:cubicBezTo>
                    <a:pt x="19" y="49"/>
                    <a:pt x="18" y="49"/>
                    <a:pt x="18" y="49"/>
                  </a:cubicBezTo>
                  <a:cubicBezTo>
                    <a:pt x="18" y="49"/>
                    <a:pt x="18" y="50"/>
                    <a:pt x="18" y="50"/>
                  </a:cubicBezTo>
                  <a:cubicBezTo>
                    <a:pt x="18" y="50"/>
                    <a:pt x="17" y="50"/>
                    <a:pt x="17"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6" y="50"/>
                    <a:pt x="16" y="50"/>
                  </a:cubicBezTo>
                  <a:cubicBezTo>
                    <a:pt x="16" y="50"/>
                    <a:pt x="16" y="50"/>
                    <a:pt x="16" y="50"/>
                  </a:cubicBezTo>
                  <a:cubicBezTo>
                    <a:pt x="16" y="50"/>
                    <a:pt x="15" y="50"/>
                    <a:pt x="15" y="50"/>
                  </a:cubicBezTo>
                  <a:cubicBezTo>
                    <a:pt x="15" y="50"/>
                    <a:pt x="15" y="50"/>
                    <a:pt x="15" y="50"/>
                  </a:cubicBezTo>
                  <a:cubicBezTo>
                    <a:pt x="15" y="50"/>
                    <a:pt x="15" y="50"/>
                    <a:pt x="15" y="50"/>
                  </a:cubicBezTo>
                  <a:cubicBezTo>
                    <a:pt x="15" y="50"/>
                    <a:pt x="15" y="50"/>
                    <a:pt x="15" y="50"/>
                  </a:cubicBezTo>
                  <a:cubicBezTo>
                    <a:pt x="15" y="50"/>
                    <a:pt x="15" y="50"/>
                    <a:pt x="15" y="50"/>
                  </a:cubicBezTo>
                  <a:cubicBezTo>
                    <a:pt x="14" y="50"/>
                    <a:pt x="14" y="51"/>
                    <a:pt x="14" y="51"/>
                  </a:cubicBezTo>
                  <a:cubicBezTo>
                    <a:pt x="14" y="51"/>
                    <a:pt x="14" y="51"/>
                    <a:pt x="14" y="51"/>
                  </a:cubicBezTo>
                  <a:cubicBezTo>
                    <a:pt x="14" y="51"/>
                    <a:pt x="14" y="51"/>
                    <a:pt x="15" y="51"/>
                  </a:cubicBezTo>
                  <a:cubicBezTo>
                    <a:pt x="15" y="51"/>
                    <a:pt x="15" y="51"/>
                    <a:pt x="15" y="51"/>
                  </a:cubicBezTo>
                  <a:cubicBezTo>
                    <a:pt x="15" y="51"/>
                    <a:pt x="14" y="51"/>
                    <a:pt x="14" y="51"/>
                  </a:cubicBezTo>
                  <a:cubicBezTo>
                    <a:pt x="14" y="51"/>
                    <a:pt x="14" y="51"/>
                    <a:pt x="14" y="51"/>
                  </a:cubicBezTo>
                  <a:cubicBezTo>
                    <a:pt x="14" y="51"/>
                    <a:pt x="14" y="51"/>
                    <a:pt x="14" y="51"/>
                  </a:cubicBezTo>
                  <a:cubicBezTo>
                    <a:pt x="14" y="51"/>
                    <a:pt x="14" y="51"/>
                    <a:pt x="14" y="51"/>
                  </a:cubicBezTo>
                  <a:cubicBezTo>
                    <a:pt x="14" y="51"/>
                    <a:pt x="14" y="52"/>
                    <a:pt x="14" y="52"/>
                  </a:cubicBezTo>
                  <a:cubicBezTo>
                    <a:pt x="14" y="52"/>
                    <a:pt x="14" y="52"/>
                    <a:pt x="13" y="52"/>
                  </a:cubicBezTo>
                  <a:cubicBezTo>
                    <a:pt x="13" y="52"/>
                    <a:pt x="13" y="52"/>
                    <a:pt x="13" y="52"/>
                  </a:cubicBezTo>
                  <a:cubicBezTo>
                    <a:pt x="13" y="52"/>
                    <a:pt x="13" y="52"/>
                    <a:pt x="13" y="52"/>
                  </a:cubicBezTo>
                  <a:cubicBezTo>
                    <a:pt x="13" y="53"/>
                    <a:pt x="13" y="53"/>
                    <a:pt x="13" y="53"/>
                  </a:cubicBezTo>
                  <a:cubicBezTo>
                    <a:pt x="14" y="53"/>
                    <a:pt x="14"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4"/>
                    <a:pt x="13" y="54"/>
                  </a:cubicBezTo>
                  <a:cubicBezTo>
                    <a:pt x="13" y="54"/>
                    <a:pt x="13" y="54"/>
                    <a:pt x="13" y="54"/>
                  </a:cubicBezTo>
                  <a:cubicBezTo>
                    <a:pt x="13" y="54"/>
                    <a:pt x="13" y="54"/>
                    <a:pt x="13" y="54"/>
                  </a:cubicBezTo>
                  <a:cubicBezTo>
                    <a:pt x="13" y="54"/>
                    <a:pt x="14" y="54"/>
                    <a:pt x="14" y="54"/>
                  </a:cubicBezTo>
                  <a:cubicBezTo>
                    <a:pt x="14" y="54"/>
                    <a:pt x="14" y="54"/>
                    <a:pt x="14" y="53"/>
                  </a:cubicBezTo>
                  <a:cubicBezTo>
                    <a:pt x="14" y="53"/>
                    <a:pt x="14" y="53"/>
                    <a:pt x="14" y="53"/>
                  </a:cubicBezTo>
                  <a:cubicBezTo>
                    <a:pt x="14" y="53"/>
                    <a:pt x="14" y="53"/>
                    <a:pt x="14" y="53"/>
                  </a:cubicBezTo>
                  <a:cubicBezTo>
                    <a:pt x="14" y="53"/>
                    <a:pt x="14"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4" y="53"/>
                    <a:pt x="14" y="53"/>
                    <a:pt x="14" y="53"/>
                  </a:cubicBezTo>
                  <a:cubicBezTo>
                    <a:pt x="14" y="54"/>
                    <a:pt x="14" y="54"/>
                    <a:pt x="14" y="54"/>
                  </a:cubicBezTo>
                  <a:cubicBezTo>
                    <a:pt x="14" y="54"/>
                    <a:pt x="14" y="54"/>
                    <a:pt x="14" y="54"/>
                  </a:cubicBezTo>
                  <a:cubicBezTo>
                    <a:pt x="14" y="54"/>
                    <a:pt x="14" y="54"/>
                    <a:pt x="14" y="54"/>
                  </a:cubicBezTo>
                  <a:cubicBezTo>
                    <a:pt x="14" y="54"/>
                    <a:pt x="14" y="54"/>
                    <a:pt x="14" y="54"/>
                  </a:cubicBezTo>
                  <a:cubicBezTo>
                    <a:pt x="14" y="54"/>
                    <a:pt x="14" y="54"/>
                    <a:pt x="14"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2" y="54"/>
                    <a:pt x="12" y="54"/>
                  </a:cubicBezTo>
                  <a:cubicBezTo>
                    <a:pt x="12" y="54"/>
                    <a:pt x="12" y="54"/>
                    <a:pt x="12" y="54"/>
                  </a:cubicBezTo>
                  <a:cubicBezTo>
                    <a:pt x="12" y="55"/>
                    <a:pt x="12" y="55"/>
                    <a:pt x="12" y="55"/>
                  </a:cubicBezTo>
                  <a:cubicBezTo>
                    <a:pt x="12" y="55"/>
                    <a:pt x="12" y="55"/>
                    <a:pt x="12" y="55"/>
                  </a:cubicBezTo>
                  <a:cubicBezTo>
                    <a:pt x="12" y="55"/>
                    <a:pt x="12" y="55"/>
                    <a:pt x="12" y="55"/>
                  </a:cubicBezTo>
                  <a:cubicBezTo>
                    <a:pt x="12" y="55"/>
                    <a:pt x="12" y="55"/>
                    <a:pt x="12" y="55"/>
                  </a:cubicBezTo>
                  <a:cubicBezTo>
                    <a:pt x="12" y="55"/>
                    <a:pt x="12" y="55"/>
                    <a:pt x="12" y="55"/>
                  </a:cubicBezTo>
                  <a:cubicBezTo>
                    <a:pt x="13" y="55"/>
                    <a:pt x="13" y="54"/>
                    <a:pt x="13" y="54"/>
                  </a:cubicBezTo>
                  <a:cubicBezTo>
                    <a:pt x="13" y="54"/>
                    <a:pt x="13" y="54"/>
                    <a:pt x="13" y="55"/>
                  </a:cubicBezTo>
                  <a:cubicBezTo>
                    <a:pt x="13" y="55"/>
                    <a:pt x="13" y="55"/>
                    <a:pt x="13" y="55"/>
                  </a:cubicBezTo>
                  <a:cubicBezTo>
                    <a:pt x="13" y="55"/>
                    <a:pt x="13" y="55"/>
                    <a:pt x="13" y="55"/>
                  </a:cubicBezTo>
                  <a:cubicBezTo>
                    <a:pt x="13" y="55"/>
                    <a:pt x="13" y="55"/>
                    <a:pt x="13" y="55"/>
                  </a:cubicBezTo>
                  <a:cubicBezTo>
                    <a:pt x="13" y="55"/>
                    <a:pt x="13" y="55"/>
                    <a:pt x="13" y="55"/>
                  </a:cubicBezTo>
                  <a:cubicBezTo>
                    <a:pt x="13" y="55"/>
                    <a:pt x="13" y="55"/>
                    <a:pt x="14" y="55"/>
                  </a:cubicBezTo>
                  <a:cubicBezTo>
                    <a:pt x="14" y="55"/>
                    <a:pt x="13" y="55"/>
                    <a:pt x="14" y="55"/>
                  </a:cubicBezTo>
                  <a:cubicBezTo>
                    <a:pt x="14" y="55"/>
                    <a:pt x="14" y="55"/>
                    <a:pt x="14" y="55"/>
                  </a:cubicBezTo>
                  <a:cubicBezTo>
                    <a:pt x="14" y="55"/>
                    <a:pt x="14" y="55"/>
                    <a:pt x="14" y="55"/>
                  </a:cubicBezTo>
                  <a:cubicBezTo>
                    <a:pt x="14" y="55"/>
                    <a:pt x="14" y="55"/>
                    <a:pt x="15" y="55"/>
                  </a:cubicBezTo>
                  <a:cubicBezTo>
                    <a:pt x="15" y="55"/>
                    <a:pt x="15" y="55"/>
                    <a:pt x="15" y="55"/>
                  </a:cubicBezTo>
                  <a:cubicBezTo>
                    <a:pt x="15" y="55"/>
                    <a:pt x="15" y="55"/>
                    <a:pt x="15" y="55"/>
                  </a:cubicBezTo>
                  <a:cubicBezTo>
                    <a:pt x="15" y="55"/>
                    <a:pt x="15" y="55"/>
                    <a:pt x="15" y="55"/>
                  </a:cubicBezTo>
                  <a:cubicBezTo>
                    <a:pt x="15" y="56"/>
                    <a:pt x="15" y="56"/>
                    <a:pt x="15" y="56"/>
                  </a:cubicBezTo>
                  <a:cubicBezTo>
                    <a:pt x="15" y="56"/>
                    <a:pt x="16" y="56"/>
                    <a:pt x="16" y="55"/>
                  </a:cubicBezTo>
                  <a:cubicBezTo>
                    <a:pt x="16" y="55"/>
                    <a:pt x="16" y="55"/>
                    <a:pt x="16" y="55"/>
                  </a:cubicBezTo>
                  <a:cubicBezTo>
                    <a:pt x="16" y="55"/>
                    <a:pt x="16" y="55"/>
                    <a:pt x="16" y="55"/>
                  </a:cubicBezTo>
                  <a:cubicBezTo>
                    <a:pt x="16" y="55"/>
                    <a:pt x="16" y="55"/>
                    <a:pt x="16" y="55"/>
                  </a:cubicBezTo>
                  <a:cubicBezTo>
                    <a:pt x="16" y="55"/>
                    <a:pt x="16" y="55"/>
                    <a:pt x="16" y="55"/>
                  </a:cubicBezTo>
                  <a:cubicBezTo>
                    <a:pt x="16" y="55"/>
                    <a:pt x="16" y="54"/>
                    <a:pt x="16"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3"/>
                    <a:pt x="17" y="53"/>
                  </a:cubicBezTo>
                  <a:cubicBezTo>
                    <a:pt x="17" y="53"/>
                    <a:pt x="18" y="53"/>
                    <a:pt x="18" y="53"/>
                  </a:cubicBezTo>
                  <a:cubicBezTo>
                    <a:pt x="18" y="53"/>
                    <a:pt x="18" y="53"/>
                    <a:pt x="18" y="53"/>
                  </a:cubicBezTo>
                  <a:cubicBezTo>
                    <a:pt x="18" y="53"/>
                    <a:pt x="18" y="53"/>
                    <a:pt x="18" y="53"/>
                  </a:cubicBezTo>
                  <a:cubicBezTo>
                    <a:pt x="18" y="53"/>
                    <a:pt x="18" y="54"/>
                    <a:pt x="18"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5"/>
                    <a:pt x="17" y="55"/>
                    <a:pt x="17" y="55"/>
                  </a:cubicBezTo>
                  <a:cubicBezTo>
                    <a:pt x="17" y="55"/>
                    <a:pt x="17" y="55"/>
                    <a:pt x="17" y="55"/>
                  </a:cubicBezTo>
                  <a:cubicBezTo>
                    <a:pt x="17" y="55"/>
                    <a:pt x="17" y="55"/>
                    <a:pt x="17" y="55"/>
                  </a:cubicBezTo>
                  <a:cubicBezTo>
                    <a:pt x="17" y="55"/>
                    <a:pt x="17" y="55"/>
                    <a:pt x="17" y="55"/>
                  </a:cubicBezTo>
                  <a:cubicBezTo>
                    <a:pt x="17" y="55"/>
                    <a:pt x="16" y="55"/>
                    <a:pt x="16" y="55"/>
                  </a:cubicBezTo>
                  <a:cubicBezTo>
                    <a:pt x="16" y="55"/>
                    <a:pt x="16" y="55"/>
                    <a:pt x="16" y="55"/>
                  </a:cubicBezTo>
                  <a:cubicBezTo>
                    <a:pt x="16" y="55"/>
                    <a:pt x="16" y="56"/>
                    <a:pt x="16" y="56"/>
                  </a:cubicBezTo>
                  <a:cubicBezTo>
                    <a:pt x="16" y="56"/>
                    <a:pt x="16" y="56"/>
                    <a:pt x="16" y="56"/>
                  </a:cubicBezTo>
                  <a:cubicBezTo>
                    <a:pt x="15" y="56"/>
                    <a:pt x="15" y="56"/>
                    <a:pt x="15" y="56"/>
                  </a:cubicBezTo>
                  <a:cubicBezTo>
                    <a:pt x="15" y="56"/>
                    <a:pt x="15" y="56"/>
                    <a:pt x="15" y="56"/>
                  </a:cubicBezTo>
                  <a:cubicBezTo>
                    <a:pt x="15" y="56"/>
                    <a:pt x="15" y="56"/>
                    <a:pt x="15" y="56"/>
                  </a:cubicBezTo>
                  <a:cubicBezTo>
                    <a:pt x="15" y="56"/>
                    <a:pt x="15" y="55"/>
                    <a:pt x="15" y="56"/>
                  </a:cubicBezTo>
                  <a:cubicBezTo>
                    <a:pt x="15" y="56"/>
                    <a:pt x="15" y="56"/>
                    <a:pt x="15" y="56"/>
                  </a:cubicBezTo>
                  <a:cubicBezTo>
                    <a:pt x="15" y="56"/>
                    <a:pt x="15" y="56"/>
                    <a:pt x="15" y="56"/>
                  </a:cubicBezTo>
                  <a:cubicBezTo>
                    <a:pt x="14" y="55"/>
                    <a:pt x="14" y="55"/>
                    <a:pt x="14" y="55"/>
                  </a:cubicBezTo>
                  <a:cubicBezTo>
                    <a:pt x="14" y="55"/>
                    <a:pt x="14" y="55"/>
                    <a:pt x="14" y="55"/>
                  </a:cubicBezTo>
                  <a:cubicBezTo>
                    <a:pt x="14" y="56"/>
                    <a:pt x="14" y="56"/>
                    <a:pt x="14" y="56"/>
                  </a:cubicBezTo>
                  <a:cubicBezTo>
                    <a:pt x="14" y="56"/>
                    <a:pt x="14" y="55"/>
                    <a:pt x="14" y="55"/>
                  </a:cubicBezTo>
                  <a:cubicBezTo>
                    <a:pt x="14" y="55"/>
                    <a:pt x="13" y="56"/>
                    <a:pt x="13" y="55"/>
                  </a:cubicBezTo>
                  <a:cubicBezTo>
                    <a:pt x="13" y="55"/>
                    <a:pt x="13" y="55"/>
                    <a:pt x="13" y="55"/>
                  </a:cubicBezTo>
                  <a:cubicBezTo>
                    <a:pt x="13" y="56"/>
                    <a:pt x="13" y="55"/>
                    <a:pt x="13" y="56"/>
                  </a:cubicBezTo>
                  <a:cubicBezTo>
                    <a:pt x="13" y="56"/>
                    <a:pt x="13" y="56"/>
                    <a:pt x="13" y="56"/>
                  </a:cubicBezTo>
                  <a:cubicBezTo>
                    <a:pt x="13" y="55"/>
                    <a:pt x="13" y="55"/>
                    <a:pt x="13" y="55"/>
                  </a:cubicBezTo>
                  <a:cubicBezTo>
                    <a:pt x="13" y="56"/>
                    <a:pt x="13" y="56"/>
                    <a:pt x="12" y="56"/>
                  </a:cubicBezTo>
                  <a:cubicBezTo>
                    <a:pt x="12" y="56"/>
                    <a:pt x="12" y="55"/>
                    <a:pt x="13" y="55"/>
                  </a:cubicBezTo>
                  <a:cubicBezTo>
                    <a:pt x="13" y="55"/>
                    <a:pt x="13" y="55"/>
                    <a:pt x="13" y="55"/>
                  </a:cubicBezTo>
                  <a:cubicBezTo>
                    <a:pt x="13" y="55"/>
                    <a:pt x="12" y="55"/>
                    <a:pt x="12" y="56"/>
                  </a:cubicBezTo>
                  <a:cubicBezTo>
                    <a:pt x="12" y="56"/>
                    <a:pt x="12" y="56"/>
                    <a:pt x="12" y="56"/>
                  </a:cubicBezTo>
                  <a:cubicBezTo>
                    <a:pt x="12" y="56"/>
                    <a:pt x="12" y="56"/>
                    <a:pt x="12" y="56"/>
                  </a:cubicBezTo>
                  <a:cubicBezTo>
                    <a:pt x="12" y="56"/>
                    <a:pt x="12" y="56"/>
                    <a:pt x="12" y="56"/>
                  </a:cubicBezTo>
                  <a:cubicBezTo>
                    <a:pt x="12" y="56"/>
                    <a:pt x="12" y="56"/>
                    <a:pt x="12" y="56"/>
                  </a:cubicBezTo>
                  <a:cubicBezTo>
                    <a:pt x="12" y="57"/>
                    <a:pt x="12" y="57"/>
                    <a:pt x="12" y="57"/>
                  </a:cubicBezTo>
                  <a:cubicBezTo>
                    <a:pt x="12" y="57"/>
                    <a:pt x="12" y="57"/>
                    <a:pt x="12"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0" y="58"/>
                    <a:pt x="10" y="58"/>
                    <a:pt x="10" y="58"/>
                  </a:cubicBezTo>
                  <a:cubicBezTo>
                    <a:pt x="10" y="59"/>
                    <a:pt x="10" y="59"/>
                    <a:pt x="10" y="59"/>
                  </a:cubicBezTo>
                  <a:cubicBezTo>
                    <a:pt x="10" y="59"/>
                    <a:pt x="10" y="59"/>
                    <a:pt x="10" y="59"/>
                  </a:cubicBezTo>
                  <a:cubicBezTo>
                    <a:pt x="10" y="59"/>
                    <a:pt x="10" y="59"/>
                    <a:pt x="10" y="59"/>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1"/>
                    <a:pt x="10" y="61"/>
                    <a:pt x="10" y="61"/>
                  </a:cubicBezTo>
                  <a:cubicBezTo>
                    <a:pt x="10" y="61"/>
                    <a:pt x="10" y="61"/>
                    <a:pt x="10" y="61"/>
                  </a:cubicBezTo>
                  <a:cubicBezTo>
                    <a:pt x="10" y="61"/>
                    <a:pt x="10" y="61"/>
                    <a:pt x="10" y="61"/>
                  </a:cubicBezTo>
                  <a:cubicBezTo>
                    <a:pt x="10" y="60"/>
                    <a:pt x="10" y="60"/>
                    <a:pt x="10" y="60"/>
                  </a:cubicBezTo>
                  <a:cubicBezTo>
                    <a:pt x="10" y="60"/>
                    <a:pt x="10" y="60"/>
                    <a:pt x="10"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2" y="60"/>
                    <a:pt x="12" y="60"/>
                    <a:pt x="12" y="60"/>
                  </a:cubicBezTo>
                  <a:cubicBezTo>
                    <a:pt x="11" y="60"/>
                    <a:pt x="11" y="60"/>
                    <a:pt x="11" y="60"/>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0" y="61"/>
                    <a:pt x="10" y="61"/>
                    <a:pt x="10" y="61"/>
                  </a:cubicBezTo>
                  <a:cubicBezTo>
                    <a:pt x="10" y="61"/>
                    <a:pt x="10" y="61"/>
                    <a:pt x="10" y="61"/>
                  </a:cubicBezTo>
                  <a:cubicBezTo>
                    <a:pt x="11" y="61"/>
                    <a:pt x="11" y="61"/>
                    <a:pt x="11" y="61"/>
                  </a:cubicBezTo>
                  <a:cubicBezTo>
                    <a:pt x="11" y="61"/>
                    <a:pt x="11" y="61"/>
                    <a:pt x="11" y="61"/>
                  </a:cubicBezTo>
                  <a:cubicBezTo>
                    <a:pt x="11" y="61"/>
                    <a:pt x="11" y="61"/>
                    <a:pt x="11" y="61"/>
                  </a:cubicBezTo>
                  <a:cubicBezTo>
                    <a:pt x="10" y="62"/>
                    <a:pt x="10" y="62"/>
                    <a:pt x="10" y="62"/>
                  </a:cubicBezTo>
                  <a:cubicBezTo>
                    <a:pt x="10" y="62"/>
                    <a:pt x="10" y="62"/>
                    <a:pt x="10" y="62"/>
                  </a:cubicBezTo>
                  <a:cubicBezTo>
                    <a:pt x="10" y="62"/>
                    <a:pt x="10" y="62"/>
                    <a:pt x="10" y="62"/>
                  </a:cubicBezTo>
                  <a:cubicBezTo>
                    <a:pt x="10" y="62"/>
                    <a:pt x="10" y="62"/>
                    <a:pt x="10" y="62"/>
                  </a:cubicBezTo>
                  <a:cubicBezTo>
                    <a:pt x="10" y="62"/>
                    <a:pt x="10" y="62"/>
                    <a:pt x="10" y="62"/>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4"/>
                    <a:pt x="10" y="64"/>
                    <a:pt x="10" y="64"/>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1" y="63"/>
                    <a:pt x="11" y="63"/>
                    <a:pt x="11" y="63"/>
                  </a:cubicBezTo>
                  <a:cubicBezTo>
                    <a:pt x="11" y="62"/>
                    <a:pt x="11" y="62"/>
                    <a:pt x="11" y="62"/>
                  </a:cubicBezTo>
                  <a:cubicBezTo>
                    <a:pt x="11" y="62"/>
                    <a:pt x="11" y="62"/>
                    <a:pt x="11" y="62"/>
                  </a:cubicBezTo>
                  <a:cubicBezTo>
                    <a:pt x="11" y="62"/>
                    <a:pt x="11" y="62"/>
                    <a:pt x="11" y="62"/>
                  </a:cubicBezTo>
                  <a:cubicBezTo>
                    <a:pt x="11" y="62"/>
                    <a:pt x="11" y="62"/>
                    <a:pt x="11" y="62"/>
                  </a:cubicBezTo>
                  <a:cubicBezTo>
                    <a:pt x="11" y="62"/>
                    <a:pt x="11" y="62"/>
                    <a:pt x="11" y="62"/>
                  </a:cubicBezTo>
                  <a:cubicBezTo>
                    <a:pt x="11" y="63"/>
                    <a:pt x="11" y="63"/>
                    <a:pt x="11" y="63"/>
                  </a:cubicBezTo>
                  <a:cubicBezTo>
                    <a:pt x="11" y="63"/>
                    <a:pt x="11" y="63"/>
                    <a:pt x="11" y="63"/>
                  </a:cubicBezTo>
                  <a:cubicBezTo>
                    <a:pt x="11" y="63"/>
                    <a:pt x="11" y="63"/>
                    <a:pt x="11" y="63"/>
                  </a:cubicBezTo>
                  <a:cubicBezTo>
                    <a:pt x="11" y="63"/>
                    <a:pt x="11" y="63"/>
                    <a:pt x="11" y="63"/>
                  </a:cubicBezTo>
                  <a:cubicBezTo>
                    <a:pt x="10" y="64"/>
                    <a:pt x="10" y="64"/>
                    <a:pt x="10" y="64"/>
                  </a:cubicBezTo>
                  <a:cubicBezTo>
                    <a:pt x="10" y="64"/>
                    <a:pt x="10" y="64"/>
                    <a:pt x="10" y="64"/>
                  </a:cubicBezTo>
                  <a:cubicBezTo>
                    <a:pt x="10" y="64"/>
                    <a:pt x="10" y="64"/>
                    <a:pt x="10" y="64"/>
                  </a:cubicBezTo>
                  <a:cubicBezTo>
                    <a:pt x="10" y="64"/>
                    <a:pt x="10" y="64"/>
                    <a:pt x="10" y="64"/>
                  </a:cubicBezTo>
                  <a:cubicBezTo>
                    <a:pt x="10" y="64"/>
                    <a:pt x="10" y="64"/>
                    <a:pt x="10" y="64"/>
                  </a:cubicBezTo>
                  <a:cubicBezTo>
                    <a:pt x="10" y="64"/>
                    <a:pt x="10" y="64"/>
                    <a:pt x="10" y="64"/>
                  </a:cubicBezTo>
                  <a:cubicBezTo>
                    <a:pt x="11" y="64"/>
                    <a:pt x="11" y="64"/>
                    <a:pt x="11" y="64"/>
                  </a:cubicBezTo>
                  <a:cubicBezTo>
                    <a:pt x="11" y="64"/>
                    <a:pt x="11" y="64"/>
                    <a:pt x="11" y="64"/>
                  </a:cubicBezTo>
                  <a:cubicBezTo>
                    <a:pt x="11" y="64"/>
                    <a:pt x="11" y="64"/>
                    <a:pt x="11" y="64"/>
                  </a:cubicBezTo>
                  <a:cubicBezTo>
                    <a:pt x="11" y="65"/>
                    <a:pt x="11" y="65"/>
                    <a:pt x="11" y="65"/>
                  </a:cubicBezTo>
                  <a:cubicBezTo>
                    <a:pt x="11" y="65"/>
                    <a:pt x="11" y="65"/>
                    <a:pt x="11" y="65"/>
                  </a:cubicBezTo>
                  <a:cubicBezTo>
                    <a:pt x="11" y="65"/>
                    <a:pt x="11" y="65"/>
                    <a:pt x="11" y="65"/>
                  </a:cubicBezTo>
                  <a:cubicBezTo>
                    <a:pt x="11" y="65"/>
                    <a:pt x="11" y="65"/>
                    <a:pt x="11"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9" y="65"/>
                    <a:pt x="9" y="65"/>
                    <a:pt x="9" y="65"/>
                  </a:cubicBezTo>
                  <a:cubicBezTo>
                    <a:pt x="9" y="65"/>
                    <a:pt x="9" y="65"/>
                    <a:pt x="9" y="65"/>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7"/>
                    <a:pt x="9" y="67"/>
                    <a:pt x="9" y="67"/>
                  </a:cubicBezTo>
                  <a:cubicBezTo>
                    <a:pt x="8" y="67"/>
                    <a:pt x="8" y="67"/>
                    <a:pt x="8" y="67"/>
                  </a:cubicBezTo>
                  <a:cubicBezTo>
                    <a:pt x="8" y="67"/>
                    <a:pt x="8" y="67"/>
                    <a:pt x="8" y="67"/>
                  </a:cubicBezTo>
                  <a:cubicBezTo>
                    <a:pt x="8" y="67"/>
                    <a:pt x="8" y="67"/>
                    <a:pt x="8" y="67"/>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9" y="68"/>
                    <a:pt x="9" y="68"/>
                    <a:pt x="9" y="68"/>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6"/>
                    <a:pt x="9" y="66"/>
                    <a:pt x="9" y="66"/>
                  </a:cubicBezTo>
                  <a:cubicBezTo>
                    <a:pt x="9" y="66"/>
                    <a:pt x="9" y="66"/>
                    <a:pt x="9"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7"/>
                    <a:pt x="10" y="67"/>
                    <a:pt x="10" y="67"/>
                  </a:cubicBezTo>
                  <a:cubicBezTo>
                    <a:pt x="10" y="67"/>
                    <a:pt x="10" y="67"/>
                    <a:pt x="10" y="67"/>
                  </a:cubicBezTo>
                  <a:cubicBezTo>
                    <a:pt x="10" y="67"/>
                    <a:pt x="10" y="67"/>
                    <a:pt x="10" y="67"/>
                  </a:cubicBezTo>
                  <a:cubicBezTo>
                    <a:pt x="9" y="67"/>
                    <a:pt x="9" y="67"/>
                    <a:pt x="9" y="67"/>
                  </a:cubicBezTo>
                  <a:cubicBezTo>
                    <a:pt x="9" y="67"/>
                    <a:pt x="9" y="67"/>
                    <a:pt x="9" y="67"/>
                  </a:cubicBezTo>
                  <a:cubicBezTo>
                    <a:pt x="9" y="67"/>
                    <a:pt x="9" y="67"/>
                    <a:pt x="9" y="67"/>
                  </a:cubicBezTo>
                  <a:cubicBezTo>
                    <a:pt x="9" y="68"/>
                    <a:pt x="9" y="68"/>
                    <a:pt x="9" y="68"/>
                  </a:cubicBezTo>
                  <a:cubicBezTo>
                    <a:pt x="9" y="68"/>
                    <a:pt x="9" y="68"/>
                    <a:pt x="9" y="68"/>
                  </a:cubicBezTo>
                  <a:cubicBezTo>
                    <a:pt x="9" y="68"/>
                    <a:pt x="9" y="68"/>
                    <a:pt x="9" y="68"/>
                  </a:cubicBezTo>
                  <a:cubicBezTo>
                    <a:pt x="8" y="68"/>
                    <a:pt x="8" y="68"/>
                    <a:pt x="8" y="68"/>
                  </a:cubicBezTo>
                  <a:cubicBezTo>
                    <a:pt x="8" y="68"/>
                    <a:pt x="8" y="68"/>
                    <a:pt x="8" y="68"/>
                  </a:cubicBezTo>
                  <a:cubicBezTo>
                    <a:pt x="8" y="69"/>
                    <a:pt x="8" y="69"/>
                    <a:pt x="8" y="69"/>
                  </a:cubicBezTo>
                  <a:cubicBezTo>
                    <a:pt x="8" y="69"/>
                    <a:pt x="8" y="69"/>
                    <a:pt x="8" y="69"/>
                  </a:cubicBezTo>
                  <a:cubicBezTo>
                    <a:pt x="8" y="69"/>
                    <a:pt x="8" y="69"/>
                    <a:pt x="8" y="69"/>
                  </a:cubicBezTo>
                  <a:cubicBezTo>
                    <a:pt x="8" y="69"/>
                    <a:pt x="8" y="69"/>
                    <a:pt x="8" y="69"/>
                  </a:cubicBezTo>
                  <a:cubicBezTo>
                    <a:pt x="8" y="70"/>
                    <a:pt x="8" y="70"/>
                    <a:pt x="8" y="70"/>
                  </a:cubicBezTo>
                  <a:cubicBezTo>
                    <a:pt x="8" y="70"/>
                    <a:pt x="8" y="70"/>
                    <a:pt x="8" y="70"/>
                  </a:cubicBezTo>
                  <a:cubicBezTo>
                    <a:pt x="8" y="70"/>
                    <a:pt x="8" y="70"/>
                    <a:pt x="8" y="70"/>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10" y="69"/>
                    <a:pt x="10" y="69"/>
                    <a:pt x="10" y="69"/>
                  </a:cubicBezTo>
                  <a:cubicBezTo>
                    <a:pt x="10" y="69"/>
                    <a:pt x="10" y="69"/>
                    <a:pt x="10" y="69"/>
                  </a:cubicBezTo>
                  <a:cubicBezTo>
                    <a:pt x="10" y="69"/>
                    <a:pt x="10" y="69"/>
                    <a:pt x="10" y="69"/>
                  </a:cubicBezTo>
                  <a:cubicBezTo>
                    <a:pt x="9" y="69"/>
                    <a:pt x="9" y="69"/>
                    <a:pt x="9" y="69"/>
                  </a:cubicBezTo>
                  <a:cubicBezTo>
                    <a:pt x="9" y="69"/>
                    <a:pt x="9" y="69"/>
                    <a:pt x="9" y="69"/>
                  </a:cubicBezTo>
                  <a:cubicBezTo>
                    <a:pt x="9" y="70"/>
                    <a:pt x="9" y="70"/>
                    <a:pt x="9" y="70"/>
                  </a:cubicBezTo>
                  <a:cubicBezTo>
                    <a:pt x="9" y="70"/>
                    <a:pt x="9" y="70"/>
                    <a:pt x="9" y="70"/>
                  </a:cubicBezTo>
                  <a:cubicBezTo>
                    <a:pt x="9" y="70"/>
                    <a:pt x="9" y="70"/>
                    <a:pt x="9" y="70"/>
                  </a:cubicBezTo>
                  <a:cubicBezTo>
                    <a:pt x="9" y="71"/>
                    <a:pt x="9" y="71"/>
                    <a:pt x="9" y="71"/>
                  </a:cubicBezTo>
                  <a:cubicBezTo>
                    <a:pt x="9" y="71"/>
                    <a:pt x="9" y="71"/>
                    <a:pt x="9" y="71"/>
                  </a:cubicBezTo>
                  <a:cubicBezTo>
                    <a:pt x="8" y="71"/>
                    <a:pt x="8" y="71"/>
                    <a:pt x="8" y="71"/>
                  </a:cubicBezTo>
                  <a:cubicBezTo>
                    <a:pt x="8" y="71"/>
                    <a:pt x="8" y="71"/>
                    <a:pt x="8" y="71"/>
                  </a:cubicBezTo>
                  <a:cubicBezTo>
                    <a:pt x="8" y="72"/>
                    <a:pt x="8" y="72"/>
                    <a:pt x="8" y="72"/>
                  </a:cubicBezTo>
                  <a:cubicBezTo>
                    <a:pt x="8" y="72"/>
                    <a:pt x="8" y="72"/>
                    <a:pt x="8" y="72"/>
                  </a:cubicBezTo>
                  <a:cubicBezTo>
                    <a:pt x="8" y="72"/>
                    <a:pt x="8" y="72"/>
                    <a:pt x="8" y="72"/>
                  </a:cubicBezTo>
                  <a:cubicBezTo>
                    <a:pt x="8" y="72"/>
                    <a:pt x="8" y="72"/>
                    <a:pt x="8" y="72"/>
                  </a:cubicBezTo>
                  <a:cubicBezTo>
                    <a:pt x="8" y="72"/>
                    <a:pt x="8" y="72"/>
                    <a:pt x="8"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10" y="72"/>
                    <a:pt x="10" y="72"/>
                    <a:pt x="10" y="72"/>
                  </a:cubicBezTo>
                  <a:cubicBezTo>
                    <a:pt x="10" y="73"/>
                    <a:pt x="10" y="73"/>
                    <a:pt x="10" y="73"/>
                  </a:cubicBezTo>
                  <a:cubicBezTo>
                    <a:pt x="10" y="73"/>
                    <a:pt x="10" y="73"/>
                    <a:pt x="10" y="73"/>
                  </a:cubicBezTo>
                  <a:cubicBezTo>
                    <a:pt x="10" y="72"/>
                    <a:pt x="10" y="72"/>
                    <a:pt x="10" y="72"/>
                  </a:cubicBezTo>
                  <a:cubicBezTo>
                    <a:pt x="10" y="72"/>
                    <a:pt x="10" y="72"/>
                    <a:pt x="10" y="72"/>
                  </a:cubicBezTo>
                  <a:cubicBezTo>
                    <a:pt x="10" y="72"/>
                    <a:pt x="10" y="72"/>
                    <a:pt x="10" y="72"/>
                  </a:cubicBezTo>
                  <a:cubicBezTo>
                    <a:pt x="11" y="72"/>
                    <a:pt x="11" y="72"/>
                    <a:pt x="11" y="72"/>
                  </a:cubicBezTo>
                  <a:cubicBezTo>
                    <a:pt x="11" y="72"/>
                    <a:pt x="11" y="72"/>
                    <a:pt x="11" y="72"/>
                  </a:cubicBezTo>
                  <a:cubicBezTo>
                    <a:pt x="11" y="71"/>
                    <a:pt x="11" y="71"/>
                    <a:pt x="11" y="71"/>
                  </a:cubicBezTo>
                  <a:cubicBezTo>
                    <a:pt x="11" y="71"/>
                    <a:pt x="11" y="71"/>
                    <a:pt x="11" y="71"/>
                  </a:cubicBezTo>
                  <a:cubicBezTo>
                    <a:pt x="11" y="71"/>
                    <a:pt x="11" y="71"/>
                    <a:pt x="11" y="71"/>
                  </a:cubicBezTo>
                  <a:cubicBezTo>
                    <a:pt x="11" y="71"/>
                    <a:pt x="11" y="71"/>
                    <a:pt x="11" y="71"/>
                  </a:cubicBezTo>
                  <a:cubicBezTo>
                    <a:pt x="11" y="71"/>
                    <a:pt x="11" y="71"/>
                    <a:pt x="11" y="71"/>
                  </a:cubicBezTo>
                  <a:cubicBezTo>
                    <a:pt x="11" y="71"/>
                    <a:pt x="11" y="71"/>
                    <a:pt x="11" y="71"/>
                  </a:cubicBezTo>
                  <a:cubicBezTo>
                    <a:pt x="12" y="71"/>
                    <a:pt x="12" y="71"/>
                    <a:pt x="12" y="71"/>
                  </a:cubicBezTo>
                  <a:cubicBezTo>
                    <a:pt x="12" y="71"/>
                    <a:pt x="12" y="71"/>
                    <a:pt x="12" y="71"/>
                  </a:cubicBezTo>
                  <a:cubicBezTo>
                    <a:pt x="12" y="71"/>
                    <a:pt x="12" y="71"/>
                    <a:pt x="12" y="71"/>
                  </a:cubicBezTo>
                  <a:cubicBezTo>
                    <a:pt x="12" y="71"/>
                    <a:pt x="12" y="71"/>
                    <a:pt x="12" y="71"/>
                  </a:cubicBezTo>
                  <a:cubicBezTo>
                    <a:pt x="11" y="71"/>
                    <a:pt x="11" y="71"/>
                    <a:pt x="11" y="71"/>
                  </a:cubicBezTo>
                  <a:cubicBezTo>
                    <a:pt x="11" y="71"/>
                    <a:pt x="11" y="71"/>
                    <a:pt x="11" y="71"/>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0" y="72"/>
                    <a:pt x="10" y="72"/>
                    <a:pt x="10" y="72"/>
                  </a:cubicBezTo>
                  <a:cubicBezTo>
                    <a:pt x="10" y="73"/>
                    <a:pt x="10" y="73"/>
                    <a:pt x="10" y="73"/>
                  </a:cubicBezTo>
                  <a:cubicBezTo>
                    <a:pt x="10" y="73"/>
                    <a:pt x="10" y="73"/>
                    <a:pt x="10" y="73"/>
                  </a:cubicBezTo>
                  <a:cubicBezTo>
                    <a:pt x="10" y="73"/>
                    <a:pt x="10" y="73"/>
                    <a:pt x="10" y="73"/>
                  </a:cubicBezTo>
                  <a:cubicBezTo>
                    <a:pt x="10" y="73"/>
                    <a:pt x="10" y="73"/>
                    <a:pt x="10" y="73"/>
                  </a:cubicBezTo>
                  <a:cubicBezTo>
                    <a:pt x="9" y="73"/>
                    <a:pt x="9" y="73"/>
                    <a:pt x="9" y="73"/>
                  </a:cubicBezTo>
                  <a:cubicBezTo>
                    <a:pt x="9" y="74"/>
                    <a:pt x="9" y="74"/>
                    <a:pt x="9" y="74"/>
                  </a:cubicBezTo>
                  <a:cubicBezTo>
                    <a:pt x="9" y="74"/>
                    <a:pt x="9" y="74"/>
                    <a:pt x="9" y="74"/>
                  </a:cubicBezTo>
                  <a:cubicBezTo>
                    <a:pt x="9" y="74"/>
                    <a:pt x="9" y="74"/>
                    <a:pt x="9" y="74"/>
                  </a:cubicBezTo>
                  <a:cubicBezTo>
                    <a:pt x="9" y="75"/>
                    <a:pt x="9" y="75"/>
                    <a:pt x="9" y="75"/>
                  </a:cubicBezTo>
                  <a:cubicBezTo>
                    <a:pt x="9" y="75"/>
                    <a:pt x="9" y="75"/>
                    <a:pt x="9" y="75"/>
                  </a:cubicBezTo>
                  <a:cubicBezTo>
                    <a:pt x="8" y="75"/>
                    <a:pt x="8" y="75"/>
                    <a:pt x="8" y="75"/>
                  </a:cubicBezTo>
                  <a:cubicBezTo>
                    <a:pt x="8" y="75"/>
                    <a:pt x="8" y="75"/>
                    <a:pt x="8" y="75"/>
                  </a:cubicBezTo>
                  <a:cubicBezTo>
                    <a:pt x="8" y="75"/>
                    <a:pt x="8" y="75"/>
                    <a:pt x="8" y="75"/>
                  </a:cubicBezTo>
                  <a:cubicBezTo>
                    <a:pt x="8" y="76"/>
                    <a:pt x="8" y="76"/>
                    <a:pt x="8" y="76"/>
                  </a:cubicBezTo>
                  <a:cubicBezTo>
                    <a:pt x="8" y="76"/>
                    <a:pt x="8" y="76"/>
                    <a:pt x="8" y="76"/>
                  </a:cubicBezTo>
                  <a:cubicBezTo>
                    <a:pt x="8" y="76"/>
                    <a:pt x="8" y="76"/>
                    <a:pt x="8" y="76"/>
                  </a:cubicBezTo>
                  <a:cubicBezTo>
                    <a:pt x="8" y="76"/>
                    <a:pt x="8" y="76"/>
                    <a:pt x="8" y="76"/>
                  </a:cubicBezTo>
                  <a:cubicBezTo>
                    <a:pt x="8" y="77"/>
                    <a:pt x="8" y="77"/>
                    <a:pt x="8" y="77"/>
                  </a:cubicBezTo>
                  <a:cubicBezTo>
                    <a:pt x="7" y="77"/>
                    <a:pt x="7" y="77"/>
                    <a:pt x="7" y="77"/>
                  </a:cubicBezTo>
                  <a:cubicBezTo>
                    <a:pt x="7" y="78"/>
                    <a:pt x="7" y="78"/>
                    <a:pt x="7" y="78"/>
                  </a:cubicBezTo>
                  <a:cubicBezTo>
                    <a:pt x="7" y="79"/>
                    <a:pt x="7" y="79"/>
                    <a:pt x="7" y="79"/>
                  </a:cubicBezTo>
                  <a:cubicBezTo>
                    <a:pt x="7" y="79"/>
                    <a:pt x="7" y="79"/>
                    <a:pt x="7" y="79"/>
                  </a:cubicBezTo>
                  <a:cubicBezTo>
                    <a:pt x="7" y="79"/>
                    <a:pt x="7" y="79"/>
                    <a:pt x="7" y="79"/>
                  </a:cubicBezTo>
                  <a:cubicBezTo>
                    <a:pt x="7" y="79"/>
                    <a:pt x="7" y="79"/>
                    <a:pt x="7" y="79"/>
                  </a:cubicBezTo>
                  <a:cubicBezTo>
                    <a:pt x="7" y="81"/>
                    <a:pt x="7" y="81"/>
                    <a:pt x="7" y="81"/>
                  </a:cubicBezTo>
                  <a:cubicBezTo>
                    <a:pt x="7" y="81"/>
                    <a:pt x="7" y="81"/>
                    <a:pt x="7" y="81"/>
                  </a:cubicBezTo>
                  <a:cubicBezTo>
                    <a:pt x="7" y="81"/>
                    <a:pt x="7" y="81"/>
                    <a:pt x="7" y="81"/>
                  </a:cubicBezTo>
                  <a:cubicBezTo>
                    <a:pt x="7" y="82"/>
                    <a:pt x="7" y="82"/>
                    <a:pt x="7" y="82"/>
                  </a:cubicBezTo>
                  <a:cubicBezTo>
                    <a:pt x="7" y="82"/>
                    <a:pt x="7" y="82"/>
                    <a:pt x="7" y="82"/>
                  </a:cubicBezTo>
                  <a:cubicBezTo>
                    <a:pt x="6" y="82"/>
                    <a:pt x="6" y="82"/>
                    <a:pt x="6" y="82"/>
                  </a:cubicBezTo>
                  <a:cubicBezTo>
                    <a:pt x="6" y="82"/>
                    <a:pt x="6" y="82"/>
                    <a:pt x="6" y="82"/>
                  </a:cubicBezTo>
                  <a:cubicBezTo>
                    <a:pt x="6" y="82"/>
                    <a:pt x="6" y="82"/>
                    <a:pt x="6" y="82"/>
                  </a:cubicBezTo>
                  <a:cubicBezTo>
                    <a:pt x="6" y="82"/>
                    <a:pt x="6" y="82"/>
                    <a:pt x="6" y="82"/>
                  </a:cubicBezTo>
                  <a:cubicBezTo>
                    <a:pt x="6" y="82"/>
                    <a:pt x="6" y="82"/>
                    <a:pt x="6" y="82"/>
                  </a:cubicBezTo>
                  <a:cubicBezTo>
                    <a:pt x="6" y="83"/>
                    <a:pt x="6" y="83"/>
                    <a:pt x="6" y="83"/>
                  </a:cubicBezTo>
                  <a:cubicBezTo>
                    <a:pt x="6" y="83"/>
                    <a:pt x="6" y="83"/>
                    <a:pt x="6" y="83"/>
                  </a:cubicBezTo>
                  <a:cubicBezTo>
                    <a:pt x="6" y="83"/>
                    <a:pt x="6" y="83"/>
                    <a:pt x="6" y="83"/>
                  </a:cubicBezTo>
                  <a:cubicBezTo>
                    <a:pt x="6" y="83"/>
                    <a:pt x="6" y="83"/>
                    <a:pt x="6" y="83"/>
                  </a:cubicBezTo>
                  <a:cubicBezTo>
                    <a:pt x="6" y="83"/>
                    <a:pt x="6" y="83"/>
                    <a:pt x="6" y="83"/>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5"/>
                    <a:pt x="6" y="85"/>
                    <a:pt x="6" y="85"/>
                  </a:cubicBezTo>
                  <a:cubicBezTo>
                    <a:pt x="6" y="85"/>
                    <a:pt x="6" y="85"/>
                    <a:pt x="6" y="85"/>
                  </a:cubicBezTo>
                  <a:cubicBezTo>
                    <a:pt x="7" y="85"/>
                    <a:pt x="7" y="85"/>
                    <a:pt x="7" y="85"/>
                  </a:cubicBezTo>
                  <a:cubicBezTo>
                    <a:pt x="7" y="85"/>
                    <a:pt x="7" y="85"/>
                    <a:pt x="7" y="85"/>
                  </a:cubicBezTo>
                  <a:cubicBezTo>
                    <a:pt x="7" y="84"/>
                    <a:pt x="7" y="84"/>
                    <a:pt x="7" y="84"/>
                  </a:cubicBezTo>
                  <a:cubicBezTo>
                    <a:pt x="8" y="84"/>
                    <a:pt x="8" y="84"/>
                    <a:pt x="8" y="84"/>
                  </a:cubicBezTo>
                  <a:cubicBezTo>
                    <a:pt x="8" y="84"/>
                    <a:pt x="8" y="84"/>
                    <a:pt x="8" y="84"/>
                  </a:cubicBezTo>
                  <a:cubicBezTo>
                    <a:pt x="9" y="84"/>
                    <a:pt x="9" y="84"/>
                    <a:pt x="9" y="84"/>
                  </a:cubicBezTo>
                  <a:cubicBezTo>
                    <a:pt x="9" y="84"/>
                    <a:pt x="9" y="84"/>
                    <a:pt x="9" y="84"/>
                  </a:cubicBezTo>
                  <a:cubicBezTo>
                    <a:pt x="9" y="84"/>
                    <a:pt x="9" y="84"/>
                    <a:pt x="9" y="84"/>
                  </a:cubicBezTo>
                  <a:cubicBezTo>
                    <a:pt x="9" y="84"/>
                    <a:pt x="9" y="84"/>
                    <a:pt x="9" y="84"/>
                  </a:cubicBezTo>
                  <a:cubicBezTo>
                    <a:pt x="9" y="84"/>
                    <a:pt x="9" y="84"/>
                    <a:pt x="9" y="84"/>
                  </a:cubicBezTo>
                  <a:cubicBezTo>
                    <a:pt x="10" y="83"/>
                    <a:pt x="10" y="83"/>
                    <a:pt x="10" y="83"/>
                  </a:cubicBezTo>
                  <a:cubicBezTo>
                    <a:pt x="10" y="83"/>
                    <a:pt x="10" y="83"/>
                    <a:pt x="10" y="83"/>
                  </a:cubicBezTo>
                  <a:cubicBezTo>
                    <a:pt x="10" y="83"/>
                    <a:pt x="10" y="83"/>
                    <a:pt x="10" y="83"/>
                  </a:cubicBezTo>
                  <a:cubicBezTo>
                    <a:pt x="10" y="82"/>
                    <a:pt x="10" y="82"/>
                    <a:pt x="10" y="82"/>
                  </a:cubicBezTo>
                  <a:cubicBezTo>
                    <a:pt x="10" y="82"/>
                    <a:pt x="10" y="82"/>
                    <a:pt x="10" y="82"/>
                  </a:cubicBezTo>
                  <a:cubicBezTo>
                    <a:pt x="10" y="82"/>
                    <a:pt x="10" y="82"/>
                    <a:pt x="10" y="82"/>
                  </a:cubicBezTo>
                  <a:cubicBezTo>
                    <a:pt x="10" y="82"/>
                    <a:pt x="10" y="82"/>
                    <a:pt x="10" y="82"/>
                  </a:cubicBezTo>
                  <a:cubicBezTo>
                    <a:pt x="10" y="82"/>
                    <a:pt x="10" y="82"/>
                    <a:pt x="10" y="82"/>
                  </a:cubicBezTo>
                  <a:cubicBezTo>
                    <a:pt x="9" y="82"/>
                    <a:pt x="9" y="82"/>
                    <a:pt x="9" y="82"/>
                  </a:cubicBezTo>
                  <a:cubicBezTo>
                    <a:pt x="9" y="82"/>
                    <a:pt x="9" y="82"/>
                    <a:pt x="9" y="82"/>
                  </a:cubicBezTo>
                  <a:cubicBezTo>
                    <a:pt x="9" y="82"/>
                    <a:pt x="9" y="82"/>
                    <a:pt x="9" y="82"/>
                  </a:cubicBezTo>
                  <a:cubicBezTo>
                    <a:pt x="9" y="81"/>
                    <a:pt x="9" y="81"/>
                    <a:pt x="9" y="81"/>
                  </a:cubicBezTo>
                  <a:cubicBezTo>
                    <a:pt x="9" y="81"/>
                    <a:pt x="9" y="81"/>
                    <a:pt x="9" y="81"/>
                  </a:cubicBezTo>
                  <a:cubicBezTo>
                    <a:pt x="10" y="81"/>
                    <a:pt x="10" y="81"/>
                    <a:pt x="10" y="81"/>
                  </a:cubicBezTo>
                  <a:cubicBezTo>
                    <a:pt x="10" y="81"/>
                    <a:pt x="10" y="81"/>
                    <a:pt x="10" y="81"/>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79"/>
                    <a:pt x="10" y="79"/>
                    <a:pt x="10" y="79"/>
                  </a:cubicBezTo>
                  <a:cubicBezTo>
                    <a:pt x="10" y="79"/>
                    <a:pt x="10" y="79"/>
                    <a:pt x="10" y="79"/>
                  </a:cubicBezTo>
                  <a:cubicBezTo>
                    <a:pt x="10" y="79"/>
                    <a:pt x="10" y="79"/>
                    <a:pt x="10" y="79"/>
                  </a:cubicBezTo>
                  <a:cubicBezTo>
                    <a:pt x="11" y="79"/>
                    <a:pt x="11" y="79"/>
                    <a:pt x="11" y="79"/>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6"/>
                    <a:pt x="11" y="76"/>
                    <a:pt x="11" y="76"/>
                  </a:cubicBezTo>
                  <a:cubicBezTo>
                    <a:pt x="11" y="76"/>
                    <a:pt x="11" y="76"/>
                    <a:pt x="11" y="76"/>
                  </a:cubicBezTo>
                  <a:cubicBezTo>
                    <a:pt x="11" y="76"/>
                    <a:pt x="11" y="76"/>
                    <a:pt x="11" y="76"/>
                  </a:cubicBezTo>
                  <a:cubicBezTo>
                    <a:pt x="11" y="76"/>
                    <a:pt x="11" y="76"/>
                    <a:pt x="11" y="76"/>
                  </a:cubicBezTo>
                  <a:cubicBezTo>
                    <a:pt x="11" y="75"/>
                    <a:pt x="11" y="75"/>
                    <a:pt x="11" y="75"/>
                  </a:cubicBezTo>
                  <a:cubicBezTo>
                    <a:pt x="11" y="75"/>
                    <a:pt x="11" y="75"/>
                    <a:pt x="11" y="75"/>
                  </a:cubicBezTo>
                  <a:cubicBezTo>
                    <a:pt x="11" y="75"/>
                    <a:pt x="11" y="75"/>
                    <a:pt x="11" y="75"/>
                  </a:cubicBezTo>
                  <a:cubicBezTo>
                    <a:pt x="11" y="75"/>
                    <a:pt x="11" y="75"/>
                    <a:pt x="11" y="75"/>
                  </a:cubicBezTo>
                  <a:cubicBezTo>
                    <a:pt x="11" y="74"/>
                    <a:pt x="11" y="74"/>
                    <a:pt x="11" y="74"/>
                  </a:cubicBezTo>
                  <a:cubicBezTo>
                    <a:pt x="12" y="74"/>
                    <a:pt x="12" y="74"/>
                    <a:pt x="12" y="74"/>
                  </a:cubicBezTo>
                  <a:cubicBezTo>
                    <a:pt x="12" y="74"/>
                    <a:pt x="12" y="74"/>
                    <a:pt x="12" y="74"/>
                  </a:cubicBezTo>
                  <a:cubicBezTo>
                    <a:pt x="12" y="74"/>
                    <a:pt x="12" y="74"/>
                    <a:pt x="12" y="74"/>
                  </a:cubicBezTo>
                  <a:cubicBezTo>
                    <a:pt x="12" y="73"/>
                    <a:pt x="12" y="73"/>
                    <a:pt x="12" y="73"/>
                  </a:cubicBezTo>
                  <a:cubicBezTo>
                    <a:pt x="13" y="73"/>
                    <a:pt x="13" y="73"/>
                    <a:pt x="13" y="73"/>
                  </a:cubicBezTo>
                  <a:cubicBezTo>
                    <a:pt x="13" y="73"/>
                    <a:pt x="13" y="73"/>
                    <a:pt x="13" y="73"/>
                  </a:cubicBezTo>
                  <a:cubicBezTo>
                    <a:pt x="13" y="73"/>
                    <a:pt x="13" y="73"/>
                    <a:pt x="13" y="73"/>
                  </a:cubicBezTo>
                  <a:cubicBezTo>
                    <a:pt x="13" y="73"/>
                    <a:pt x="13" y="73"/>
                    <a:pt x="13" y="73"/>
                  </a:cubicBezTo>
                  <a:cubicBezTo>
                    <a:pt x="13" y="72"/>
                    <a:pt x="13" y="72"/>
                    <a:pt x="13" y="72"/>
                  </a:cubicBezTo>
                  <a:cubicBezTo>
                    <a:pt x="13" y="72"/>
                    <a:pt x="13" y="72"/>
                    <a:pt x="13" y="72"/>
                  </a:cubicBezTo>
                  <a:cubicBezTo>
                    <a:pt x="13" y="72"/>
                    <a:pt x="13" y="72"/>
                    <a:pt x="13" y="72"/>
                  </a:cubicBezTo>
                  <a:cubicBezTo>
                    <a:pt x="13" y="71"/>
                    <a:pt x="13" y="71"/>
                    <a:pt x="13" y="71"/>
                  </a:cubicBezTo>
                  <a:cubicBezTo>
                    <a:pt x="13" y="71"/>
                    <a:pt x="13" y="71"/>
                    <a:pt x="13" y="71"/>
                  </a:cubicBezTo>
                  <a:cubicBezTo>
                    <a:pt x="13" y="71"/>
                    <a:pt x="13" y="71"/>
                    <a:pt x="13" y="71"/>
                  </a:cubicBezTo>
                  <a:cubicBezTo>
                    <a:pt x="12" y="71"/>
                    <a:pt x="12" y="71"/>
                    <a:pt x="12" y="71"/>
                  </a:cubicBezTo>
                  <a:cubicBezTo>
                    <a:pt x="12" y="70"/>
                    <a:pt x="12" y="70"/>
                    <a:pt x="12" y="70"/>
                  </a:cubicBezTo>
                  <a:cubicBezTo>
                    <a:pt x="12" y="70"/>
                    <a:pt x="12" y="70"/>
                    <a:pt x="12" y="70"/>
                  </a:cubicBezTo>
                  <a:cubicBezTo>
                    <a:pt x="12" y="70"/>
                    <a:pt x="12" y="70"/>
                    <a:pt x="12" y="70"/>
                  </a:cubicBezTo>
                  <a:cubicBezTo>
                    <a:pt x="12" y="70"/>
                    <a:pt x="12" y="70"/>
                    <a:pt x="12" y="70"/>
                  </a:cubicBezTo>
                  <a:cubicBezTo>
                    <a:pt x="12" y="70"/>
                    <a:pt x="12" y="70"/>
                    <a:pt x="12" y="70"/>
                  </a:cubicBezTo>
                  <a:cubicBezTo>
                    <a:pt x="12" y="70"/>
                    <a:pt x="12" y="70"/>
                    <a:pt x="12" y="70"/>
                  </a:cubicBezTo>
                  <a:cubicBezTo>
                    <a:pt x="12" y="69"/>
                    <a:pt x="12" y="69"/>
                    <a:pt x="12" y="69"/>
                  </a:cubicBezTo>
                  <a:cubicBezTo>
                    <a:pt x="12" y="69"/>
                    <a:pt x="12" y="69"/>
                    <a:pt x="12" y="69"/>
                  </a:cubicBezTo>
                  <a:cubicBezTo>
                    <a:pt x="12" y="68"/>
                    <a:pt x="12" y="68"/>
                    <a:pt x="12" y="68"/>
                  </a:cubicBezTo>
                  <a:cubicBezTo>
                    <a:pt x="12" y="68"/>
                    <a:pt x="12" y="68"/>
                    <a:pt x="12" y="68"/>
                  </a:cubicBezTo>
                  <a:cubicBezTo>
                    <a:pt x="12" y="68"/>
                    <a:pt x="12" y="68"/>
                    <a:pt x="12" y="68"/>
                  </a:cubicBezTo>
                  <a:cubicBezTo>
                    <a:pt x="12" y="68"/>
                    <a:pt x="12" y="68"/>
                    <a:pt x="12" y="68"/>
                  </a:cubicBezTo>
                  <a:cubicBezTo>
                    <a:pt x="12" y="67"/>
                    <a:pt x="12" y="67"/>
                    <a:pt x="12" y="67"/>
                  </a:cubicBezTo>
                  <a:cubicBezTo>
                    <a:pt x="12" y="67"/>
                    <a:pt x="12" y="67"/>
                    <a:pt x="12" y="67"/>
                  </a:cubicBezTo>
                  <a:cubicBezTo>
                    <a:pt x="12" y="66"/>
                    <a:pt x="12" y="66"/>
                    <a:pt x="12" y="66"/>
                  </a:cubicBezTo>
                  <a:cubicBezTo>
                    <a:pt x="12" y="67"/>
                    <a:pt x="12" y="67"/>
                    <a:pt x="12" y="67"/>
                  </a:cubicBezTo>
                  <a:cubicBezTo>
                    <a:pt x="12" y="67"/>
                    <a:pt x="12" y="67"/>
                    <a:pt x="12" y="67"/>
                  </a:cubicBezTo>
                  <a:cubicBezTo>
                    <a:pt x="12" y="67"/>
                    <a:pt x="12" y="67"/>
                    <a:pt x="12" y="67"/>
                  </a:cubicBezTo>
                  <a:cubicBezTo>
                    <a:pt x="12" y="67"/>
                    <a:pt x="12" y="67"/>
                    <a:pt x="12" y="67"/>
                  </a:cubicBezTo>
                  <a:cubicBezTo>
                    <a:pt x="13" y="67"/>
                    <a:pt x="13" y="67"/>
                    <a:pt x="13" y="67"/>
                  </a:cubicBezTo>
                  <a:cubicBezTo>
                    <a:pt x="13" y="67"/>
                    <a:pt x="13" y="67"/>
                    <a:pt x="13" y="67"/>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4" y="65"/>
                    <a:pt x="14" y="65"/>
                    <a:pt x="14" y="65"/>
                  </a:cubicBezTo>
                  <a:cubicBezTo>
                    <a:pt x="14" y="65"/>
                    <a:pt x="14" y="65"/>
                    <a:pt x="14" y="65"/>
                  </a:cubicBezTo>
                  <a:cubicBezTo>
                    <a:pt x="14" y="66"/>
                    <a:pt x="14" y="66"/>
                    <a:pt x="14" y="66"/>
                  </a:cubicBezTo>
                  <a:cubicBezTo>
                    <a:pt x="14" y="66"/>
                    <a:pt x="14" y="66"/>
                    <a:pt x="14" y="66"/>
                  </a:cubicBezTo>
                  <a:cubicBezTo>
                    <a:pt x="14" y="66"/>
                    <a:pt x="14" y="66"/>
                    <a:pt x="14" y="66"/>
                  </a:cubicBezTo>
                  <a:cubicBezTo>
                    <a:pt x="14" y="65"/>
                    <a:pt x="14" y="65"/>
                    <a:pt x="14" y="65"/>
                  </a:cubicBezTo>
                  <a:cubicBezTo>
                    <a:pt x="14" y="65"/>
                    <a:pt x="14" y="65"/>
                    <a:pt x="14" y="65"/>
                  </a:cubicBezTo>
                  <a:cubicBezTo>
                    <a:pt x="14" y="65"/>
                    <a:pt x="14" y="65"/>
                    <a:pt x="14" y="65"/>
                  </a:cubicBezTo>
                  <a:cubicBezTo>
                    <a:pt x="14" y="65"/>
                    <a:pt x="14" y="65"/>
                    <a:pt x="14" y="65"/>
                  </a:cubicBezTo>
                  <a:cubicBezTo>
                    <a:pt x="14" y="65"/>
                    <a:pt x="14" y="65"/>
                    <a:pt x="14" y="65"/>
                  </a:cubicBezTo>
                  <a:cubicBezTo>
                    <a:pt x="15" y="65"/>
                    <a:pt x="15" y="65"/>
                    <a:pt x="15" y="65"/>
                  </a:cubicBezTo>
                  <a:cubicBezTo>
                    <a:pt x="15" y="65"/>
                    <a:pt x="15" y="65"/>
                    <a:pt x="15" y="65"/>
                  </a:cubicBezTo>
                  <a:cubicBezTo>
                    <a:pt x="15" y="64"/>
                    <a:pt x="15" y="64"/>
                    <a:pt x="15" y="64"/>
                  </a:cubicBezTo>
                  <a:cubicBezTo>
                    <a:pt x="15" y="64"/>
                    <a:pt x="15" y="64"/>
                    <a:pt x="15" y="64"/>
                  </a:cubicBezTo>
                  <a:cubicBezTo>
                    <a:pt x="15" y="64"/>
                    <a:pt x="15" y="64"/>
                    <a:pt x="15" y="64"/>
                  </a:cubicBezTo>
                  <a:cubicBezTo>
                    <a:pt x="16" y="63"/>
                    <a:pt x="16" y="63"/>
                    <a:pt x="16" y="63"/>
                  </a:cubicBezTo>
                  <a:cubicBezTo>
                    <a:pt x="16" y="63"/>
                    <a:pt x="16" y="63"/>
                    <a:pt x="16" y="63"/>
                  </a:cubicBezTo>
                  <a:cubicBezTo>
                    <a:pt x="16" y="63"/>
                    <a:pt x="16" y="63"/>
                    <a:pt x="16" y="63"/>
                  </a:cubicBezTo>
                  <a:cubicBezTo>
                    <a:pt x="16" y="63"/>
                    <a:pt x="16" y="63"/>
                    <a:pt x="16" y="63"/>
                  </a:cubicBezTo>
                  <a:cubicBezTo>
                    <a:pt x="17" y="63"/>
                    <a:pt x="17" y="63"/>
                    <a:pt x="17" y="63"/>
                  </a:cubicBezTo>
                  <a:cubicBezTo>
                    <a:pt x="17" y="63"/>
                    <a:pt x="17" y="63"/>
                    <a:pt x="17" y="63"/>
                  </a:cubicBezTo>
                  <a:cubicBezTo>
                    <a:pt x="17" y="63"/>
                    <a:pt x="17" y="63"/>
                    <a:pt x="17" y="63"/>
                  </a:cubicBezTo>
                  <a:cubicBezTo>
                    <a:pt x="17" y="62"/>
                    <a:pt x="17" y="62"/>
                    <a:pt x="17" y="62"/>
                  </a:cubicBezTo>
                  <a:cubicBezTo>
                    <a:pt x="17" y="62"/>
                    <a:pt x="17" y="62"/>
                    <a:pt x="17" y="62"/>
                  </a:cubicBezTo>
                  <a:cubicBezTo>
                    <a:pt x="17" y="62"/>
                    <a:pt x="17" y="62"/>
                    <a:pt x="17" y="62"/>
                  </a:cubicBezTo>
                  <a:cubicBezTo>
                    <a:pt x="17" y="62"/>
                    <a:pt x="17" y="62"/>
                    <a:pt x="17" y="61"/>
                  </a:cubicBezTo>
                  <a:cubicBezTo>
                    <a:pt x="17" y="61"/>
                    <a:pt x="17" y="61"/>
                    <a:pt x="17" y="61"/>
                  </a:cubicBezTo>
                  <a:cubicBezTo>
                    <a:pt x="17" y="61"/>
                    <a:pt x="18" y="61"/>
                    <a:pt x="18" y="61"/>
                  </a:cubicBezTo>
                  <a:cubicBezTo>
                    <a:pt x="18" y="61"/>
                    <a:pt x="18" y="61"/>
                    <a:pt x="18" y="61"/>
                  </a:cubicBezTo>
                  <a:cubicBezTo>
                    <a:pt x="18" y="61"/>
                    <a:pt x="18" y="61"/>
                    <a:pt x="18" y="61"/>
                  </a:cubicBezTo>
                  <a:cubicBezTo>
                    <a:pt x="18" y="61"/>
                    <a:pt x="18" y="61"/>
                    <a:pt x="18" y="61"/>
                  </a:cubicBezTo>
                  <a:cubicBezTo>
                    <a:pt x="18" y="61"/>
                    <a:pt x="19" y="61"/>
                    <a:pt x="19" y="61"/>
                  </a:cubicBezTo>
                  <a:cubicBezTo>
                    <a:pt x="19" y="61"/>
                    <a:pt x="19" y="61"/>
                    <a:pt x="19" y="61"/>
                  </a:cubicBezTo>
                  <a:cubicBezTo>
                    <a:pt x="19" y="61"/>
                    <a:pt x="19" y="61"/>
                    <a:pt x="19" y="61"/>
                  </a:cubicBezTo>
                  <a:cubicBezTo>
                    <a:pt x="19" y="61"/>
                    <a:pt x="19" y="60"/>
                    <a:pt x="19" y="60"/>
                  </a:cubicBezTo>
                  <a:cubicBezTo>
                    <a:pt x="19" y="61"/>
                    <a:pt x="19" y="61"/>
                    <a:pt x="19" y="61"/>
                  </a:cubicBezTo>
                  <a:cubicBezTo>
                    <a:pt x="19" y="61"/>
                    <a:pt x="19" y="61"/>
                    <a:pt x="19" y="61"/>
                  </a:cubicBezTo>
                  <a:cubicBezTo>
                    <a:pt x="19" y="61"/>
                    <a:pt x="19" y="61"/>
                    <a:pt x="19" y="61"/>
                  </a:cubicBezTo>
                  <a:cubicBezTo>
                    <a:pt x="19" y="61"/>
                    <a:pt x="18" y="61"/>
                    <a:pt x="18" y="61"/>
                  </a:cubicBezTo>
                  <a:cubicBezTo>
                    <a:pt x="18" y="61"/>
                    <a:pt x="18" y="62"/>
                    <a:pt x="18" y="62"/>
                  </a:cubicBezTo>
                  <a:cubicBezTo>
                    <a:pt x="18" y="62"/>
                    <a:pt x="17" y="62"/>
                    <a:pt x="17" y="62"/>
                  </a:cubicBezTo>
                  <a:cubicBezTo>
                    <a:pt x="17" y="62"/>
                    <a:pt x="17" y="62"/>
                    <a:pt x="17" y="62"/>
                  </a:cubicBezTo>
                  <a:cubicBezTo>
                    <a:pt x="17" y="62"/>
                    <a:pt x="17" y="62"/>
                    <a:pt x="17" y="62"/>
                  </a:cubicBezTo>
                  <a:cubicBezTo>
                    <a:pt x="17" y="63"/>
                    <a:pt x="17" y="63"/>
                    <a:pt x="17" y="63"/>
                  </a:cubicBezTo>
                  <a:cubicBezTo>
                    <a:pt x="17" y="63"/>
                    <a:pt x="17" y="63"/>
                    <a:pt x="17" y="63"/>
                  </a:cubicBezTo>
                  <a:cubicBezTo>
                    <a:pt x="16" y="64"/>
                    <a:pt x="16" y="64"/>
                    <a:pt x="16" y="64"/>
                  </a:cubicBezTo>
                  <a:cubicBezTo>
                    <a:pt x="16" y="64"/>
                    <a:pt x="16" y="64"/>
                    <a:pt x="16" y="64"/>
                  </a:cubicBezTo>
                  <a:cubicBezTo>
                    <a:pt x="16" y="64"/>
                    <a:pt x="16" y="64"/>
                    <a:pt x="16" y="64"/>
                  </a:cubicBezTo>
                  <a:cubicBezTo>
                    <a:pt x="15" y="64"/>
                    <a:pt x="15" y="64"/>
                    <a:pt x="15" y="64"/>
                  </a:cubicBezTo>
                  <a:cubicBezTo>
                    <a:pt x="15" y="64"/>
                    <a:pt x="15" y="64"/>
                    <a:pt x="15" y="64"/>
                  </a:cubicBezTo>
                  <a:cubicBezTo>
                    <a:pt x="15" y="64"/>
                    <a:pt x="15" y="64"/>
                    <a:pt x="15" y="64"/>
                  </a:cubicBezTo>
                  <a:cubicBezTo>
                    <a:pt x="15" y="64"/>
                    <a:pt x="15" y="64"/>
                    <a:pt x="15" y="64"/>
                  </a:cubicBezTo>
                  <a:cubicBezTo>
                    <a:pt x="15" y="64"/>
                    <a:pt x="15" y="64"/>
                    <a:pt x="15" y="64"/>
                  </a:cubicBezTo>
                  <a:cubicBezTo>
                    <a:pt x="15" y="65"/>
                    <a:pt x="15" y="65"/>
                    <a:pt x="15" y="65"/>
                  </a:cubicBezTo>
                  <a:cubicBezTo>
                    <a:pt x="15" y="65"/>
                    <a:pt x="15" y="65"/>
                    <a:pt x="15" y="65"/>
                  </a:cubicBezTo>
                  <a:cubicBezTo>
                    <a:pt x="15" y="65"/>
                    <a:pt x="15" y="65"/>
                    <a:pt x="15" y="65"/>
                  </a:cubicBezTo>
                  <a:cubicBezTo>
                    <a:pt x="15" y="65"/>
                    <a:pt x="15" y="65"/>
                    <a:pt x="15" y="65"/>
                  </a:cubicBezTo>
                  <a:cubicBezTo>
                    <a:pt x="14" y="65"/>
                    <a:pt x="14" y="65"/>
                    <a:pt x="14" y="65"/>
                  </a:cubicBezTo>
                  <a:cubicBezTo>
                    <a:pt x="14" y="66"/>
                    <a:pt x="14" y="66"/>
                    <a:pt x="14" y="66"/>
                  </a:cubicBezTo>
                  <a:cubicBezTo>
                    <a:pt x="14" y="66"/>
                    <a:pt x="14" y="66"/>
                    <a:pt x="14" y="66"/>
                  </a:cubicBezTo>
                  <a:cubicBezTo>
                    <a:pt x="14" y="66"/>
                    <a:pt x="14" y="66"/>
                    <a:pt x="14" y="66"/>
                  </a:cubicBezTo>
                  <a:cubicBezTo>
                    <a:pt x="14" y="66"/>
                    <a:pt x="14" y="66"/>
                    <a:pt x="14" y="66"/>
                  </a:cubicBezTo>
                  <a:cubicBezTo>
                    <a:pt x="14" y="67"/>
                    <a:pt x="14" y="67"/>
                    <a:pt x="14" y="67"/>
                  </a:cubicBezTo>
                  <a:cubicBezTo>
                    <a:pt x="13" y="67"/>
                    <a:pt x="13" y="67"/>
                    <a:pt x="13" y="67"/>
                  </a:cubicBezTo>
                  <a:cubicBezTo>
                    <a:pt x="13" y="67"/>
                    <a:pt x="13" y="67"/>
                    <a:pt x="13" y="67"/>
                  </a:cubicBezTo>
                  <a:cubicBezTo>
                    <a:pt x="13" y="67"/>
                    <a:pt x="13" y="67"/>
                    <a:pt x="13" y="67"/>
                  </a:cubicBezTo>
                  <a:cubicBezTo>
                    <a:pt x="13" y="67"/>
                    <a:pt x="13" y="67"/>
                    <a:pt x="13" y="67"/>
                  </a:cubicBezTo>
                  <a:cubicBezTo>
                    <a:pt x="13" y="67"/>
                    <a:pt x="13" y="67"/>
                    <a:pt x="13" y="67"/>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9"/>
                    <a:pt x="13" y="69"/>
                    <a:pt x="13" y="69"/>
                  </a:cubicBezTo>
                  <a:cubicBezTo>
                    <a:pt x="13" y="69"/>
                    <a:pt x="13" y="69"/>
                    <a:pt x="13" y="69"/>
                  </a:cubicBezTo>
                  <a:cubicBezTo>
                    <a:pt x="13" y="69"/>
                    <a:pt x="13" y="69"/>
                    <a:pt x="13" y="69"/>
                  </a:cubicBezTo>
                  <a:cubicBezTo>
                    <a:pt x="13" y="69"/>
                    <a:pt x="13" y="69"/>
                    <a:pt x="13" y="69"/>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1"/>
                    <a:pt x="13" y="71"/>
                    <a:pt x="13"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5" y="71"/>
                    <a:pt x="15" y="71"/>
                    <a:pt x="15" y="71"/>
                  </a:cubicBezTo>
                  <a:cubicBezTo>
                    <a:pt x="15" y="71"/>
                    <a:pt x="15" y="71"/>
                    <a:pt x="15" y="71"/>
                  </a:cubicBezTo>
                  <a:cubicBezTo>
                    <a:pt x="15" y="71"/>
                    <a:pt x="15" y="71"/>
                    <a:pt x="15" y="71"/>
                  </a:cubicBezTo>
                  <a:cubicBezTo>
                    <a:pt x="15" y="72"/>
                    <a:pt x="15" y="72"/>
                    <a:pt x="15" y="72"/>
                  </a:cubicBezTo>
                  <a:cubicBezTo>
                    <a:pt x="15" y="71"/>
                    <a:pt x="15" y="71"/>
                    <a:pt x="15" y="71"/>
                  </a:cubicBezTo>
                  <a:cubicBezTo>
                    <a:pt x="15" y="71"/>
                    <a:pt x="15" y="71"/>
                    <a:pt x="15" y="71"/>
                  </a:cubicBezTo>
                  <a:cubicBezTo>
                    <a:pt x="15" y="71"/>
                    <a:pt x="15" y="71"/>
                    <a:pt x="15" y="71"/>
                  </a:cubicBezTo>
                  <a:cubicBezTo>
                    <a:pt x="15" y="71"/>
                    <a:pt x="15" y="71"/>
                    <a:pt x="15" y="71"/>
                  </a:cubicBezTo>
                  <a:cubicBezTo>
                    <a:pt x="15" y="71"/>
                    <a:pt x="15" y="71"/>
                    <a:pt x="15" y="71"/>
                  </a:cubicBezTo>
                  <a:cubicBezTo>
                    <a:pt x="15" y="70"/>
                    <a:pt x="15" y="70"/>
                    <a:pt x="15" y="70"/>
                  </a:cubicBezTo>
                  <a:cubicBezTo>
                    <a:pt x="15" y="70"/>
                    <a:pt x="15" y="70"/>
                    <a:pt x="15" y="70"/>
                  </a:cubicBezTo>
                  <a:cubicBezTo>
                    <a:pt x="15" y="69"/>
                    <a:pt x="15" y="69"/>
                    <a:pt x="15" y="69"/>
                  </a:cubicBezTo>
                  <a:cubicBezTo>
                    <a:pt x="15" y="69"/>
                    <a:pt x="15" y="69"/>
                    <a:pt x="15" y="69"/>
                  </a:cubicBezTo>
                  <a:cubicBezTo>
                    <a:pt x="15" y="69"/>
                    <a:pt x="15" y="69"/>
                    <a:pt x="15" y="69"/>
                  </a:cubicBezTo>
                  <a:cubicBezTo>
                    <a:pt x="15" y="69"/>
                    <a:pt x="15" y="69"/>
                    <a:pt x="15" y="69"/>
                  </a:cubicBezTo>
                  <a:cubicBezTo>
                    <a:pt x="15" y="69"/>
                    <a:pt x="15" y="69"/>
                    <a:pt x="15" y="69"/>
                  </a:cubicBezTo>
                  <a:cubicBezTo>
                    <a:pt x="15" y="68"/>
                    <a:pt x="15" y="68"/>
                    <a:pt x="15" y="68"/>
                  </a:cubicBezTo>
                  <a:cubicBezTo>
                    <a:pt x="15" y="68"/>
                    <a:pt x="15" y="68"/>
                    <a:pt x="15" y="68"/>
                  </a:cubicBezTo>
                  <a:cubicBezTo>
                    <a:pt x="15" y="68"/>
                    <a:pt x="15" y="68"/>
                    <a:pt x="15" y="68"/>
                  </a:cubicBezTo>
                  <a:cubicBezTo>
                    <a:pt x="15" y="68"/>
                    <a:pt x="15" y="68"/>
                    <a:pt x="15" y="68"/>
                  </a:cubicBezTo>
                  <a:cubicBezTo>
                    <a:pt x="15" y="69"/>
                    <a:pt x="15" y="69"/>
                    <a:pt x="15" y="69"/>
                  </a:cubicBezTo>
                  <a:cubicBezTo>
                    <a:pt x="16" y="69"/>
                    <a:pt x="16" y="69"/>
                    <a:pt x="16" y="69"/>
                  </a:cubicBezTo>
                  <a:cubicBezTo>
                    <a:pt x="16" y="70"/>
                    <a:pt x="16" y="70"/>
                    <a:pt x="16" y="70"/>
                  </a:cubicBezTo>
                  <a:cubicBezTo>
                    <a:pt x="17" y="70"/>
                    <a:pt x="17" y="70"/>
                    <a:pt x="17" y="70"/>
                  </a:cubicBezTo>
                  <a:cubicBezTo>
                    <a:pt x="17" y="70"/>
                    <a:pt x="17" y="70"/>
                    <a:pt x="17" y="70"/>
                  </a:cubicBezTo>
                  <a:cubicBezTo>
                    <a:pt x="17" y="70"/>
                    <a:pt x="17" y="70"/>
                    <a:pt x="17" y="70"/>
                  </a:cubicBezTo>
                  <a:cubicBezTo>
                    <a:pt x="17" y="70"/>
                    <a:pt x="17" y="70"/>
                    <a:pt x="17" y="70"/>
                  </a:cubicBezTo>
                  <a:cubicBezTo>
                    <a:pt x="17" y="69"/>
                    <a:pt x="17" y="69"/>
                    <a:pt x="17" y="69"/>
                  </a:cubicBezTo>
                  <a:cubicBezTo>
                    <a:pt x="17" y="68"/>
                    <a:pt x="17" y="68"/>
                    <a:pt x="17" y="68"/>
                  </a:cubicBezTo>
                  <a:cubicBezTo>
                    <a:pt x="17" y="68"/>
                    <a:pt x="17" y="68"/>
                    <a:pt x="17" y="68"/>
                  </a:cubicBezTo>
                  <a:cubicBezTo>
                    <a:pt x="16" y="68"/>
                    <a:pt x="16" y="68"/>
                    <a:pt x="16" y="68"/>
                  </a:cubicBezTo>
                  <a:cubicBezTo>
                    <a:pt x="16" y="68"/>
                    <a:pt x="16" y="68"/>
                    <a:pt x="16" y="68"/>
                  </a:cubicBezTo>
                  <a:cubicBezTo>
                    <a:pt x="16" y="67"/>
                    <a:pt x="16" y="67"/>
                    <a:pt x="16" y="67"/>
                  </a:cubicBezTo>
                  <a:cubicBezTo>
                    <a:pt x="16" y="67"/>
                    <a:pt x="16" y="67"/>
                    <a:pt x="16" y="67"/>
                  </a:cubicBezTo>
                  <a:cubicBezTo>
                    <a:pt x="16" y="67"/>
                    <a:pt x="16" y="67"/>
                    <a:pt x="16" y="67"/>
                  </a:cubicBezTo>
                  <a:cubicBezTo>
                    <a:pt x="16" y="67"/>
                    <a:pt x="16" y="67"/>
                    <a:pt x="16" y="67"/>
                  </a:cubicBezTo>
                  <a:cubicBezTo>
                    <a:pt x="16" y="67"/>
                    <a:pt x="16" y="67"/>
                    <a:pt x="16" y="67"/>
                  </a:cubicBezTo>
                  <a:cubicBezTo>
                    <a:pt x="16" y="67"/>
                    <a:pt x="16" y="67"/>
                    <a:pt x="16" y="67"/>
                  </a:cubicBezTo>
                  <a:cubicBezTo>
                    <a:pt x="17" y="68"/>
                    <a:pt x="17" y="68"/>
                    <a:pt x="17" y="68"/>
                  </a:cubicBezTo>
                  <a:cubicBezTo>
                    <a:pt x="17" y="68"/>
                    <a:pt x="17" y="68"/>
                    <a:pt x="17" y="68"/>
                  </a:cubicBezTo>
                  <a:cubicBezTo>
                    <a:pt x="17" y="68"/>
                    <a:pt x="17" y="68"/>
                    <a:pt x="17" y="68"/>
                  </a:cubicBezTo>
                  <a:cubicBezTo>
                    <a:pt x="17" y="68"/>
                    <a:pt x="17" y="68"/>
                    <a:pt x="17" y="68"/>
                  </a:cubicBezTo>
                  <a:cubicBezTo>
                    <a:pt x="17" y="69"/>
                    <a:pt x="17" y="69"/>
                    <a:pt x="17" y="69"/>
                  </a:cubicBezTo>
                  <a:cubicBezTo>
                    <a:pt x="17" y="69"/>
                    <a:pt x="17" y="69"/>
                    <a:pt x="17" y="69"/>
                  </a:cubicBezTo>
                  <a:cubicBezTo>
                    <a:pt x="17" y="69"/>
                    <a:pt x="17" y="69"/>
                    <a:pt x="17" y="69"/>
                  </a:cubicBezTo>
                  <a:cubicBezTo>
                    <a:pt x="17" y="70"/>
                    <a:pt x="17" y="70"/>
                    <a:pt x="17" y="70"/>
                  </a:cubicBezTo>
                  <a:cubicBezTo>
                    <a:pt x="17" y="70"/>
                    <a:pt x="17" y="70"/>
                    <a:pt x="17" y="70"/>
                  </a:cubicBezTo>
                  <a:cubicBezTo>
                    <a:pt x="17" y="70"/>
                    <a:pt x="17" y="70"/>
                    <a:pt x="17" y="70"/>
                  </a:cubicBezTo>
                  <a:cubicBezTo>
                    <a:pt x="17" y="71"/>
                    <a:pt x="17" y="71"/>
                    <a:pt x="17" y="71"/>
                  </a:cubicBezTo>
                  <a:cubicBezTo>
                    <a:pt x="18" y="71"/>
                    <a:pt x="18" y="71"/>
                    <a:pt x="18" y="71"/>
                  </a:cubicBezTo>
                  <a:cubicBezTo>
                    <a:pt x="18" y="71"/>
                    <a:pt x="18" y="71"/>
                    <a:pt x="18" y="71"/>
                  </a:cubicBezTo>
                  <a:cubicBezTo>
                    <a:pt x="18" y="71"/>
                    <a:pt x="18" y="71"/>
                    <a:pt x="18" y="71"/>
                  </a:cubicBezTo>
                  <a:cubicBezTo>
                    <a:pt x="18" y="70"/>
                    <a:pt x="18" y="70"/>
                    <a:pt x="18" y="70"/>
                  </a:cubicBezTo>
                  <a:cubicBezTo>
                    <a:pt x="19" y="70"/>
                    <a:pt x="19" y="70"/>
                    <a:pt x="19" y="70"/>
                  </a:cubicBezTo>
                  <a:cubicBezTo>
                    <a:pt x="19" y="70"/>
                    <a:pt x="19" y="70"/>
                    <a:pt x="19" y="70"/>
                  </a:cubicBezTo>
                  <a:cubicBezTo>
                    <a:pt x="19" y="69"/>
                    <a:pt x="19" y="69"/>
                    <a:pt x="19" y="69"/>
                  </a:cubicBezTo>
                  <a:cubicBezTo>
                    <a:pt x="19" y="69"/>
                    <a:pt x="19" y="69"/>
                    <a:pt x="19" y="69"/>
                  </a:cubicBezTo>
                  <a:cubicBezTo>
                    <a:pt x="19" y="69"/>
                    <a:pt x="19" y="69"/>
                    <a:pt x="19" y="69"/>
                  </a:cubicBezTo>
                  <a:cubicBezTo>
                    <a:pt x="19" y="69"/>
                    <a:pt x="19" y="69"/>
                    <a:pt x="19" y="69"/>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7"/>
                  </a:cubicBezTo>
                  <a:cubicBezTo>
                    <a:pt x="19" y="67"/>
                    <a:pt x="19" y="67"/>
                    <a:pt x="19" y="67"/>
                  </a:cubicBezTo>
                  <a:cubicBezTo>
                    <a:pt x="19" y="67"/>
                    <a:pt x="19" y="68"/>
                    <a:pt x="19" y="68"/>
                  </a:cubicBezTo>
                  <a:cubicBezTo>
                    <a:pt x="19" y="68"/>
                    <a:pt x="19" y="68"/>
                    <a:pt x="19" y="68"/>
                  </a:cubicBezTo>
                  <a:cubicBezTo>
                    <a:pt x="19" y="68"/>
                    <a:pt x="20" y="68"/>
                    <a:pt x="20" y="68"/>
                  </a:cubicBezTo>
                  <a:cubicBezTo>
                    <a:pt x="20" y="67"/>
                    <a:pt x="20" y="67"/>
                    <a:pt x="20" y="67"/>
                  </a:cubicBezTo>
                  <a:cubicBezTo>
                    <a:pt x="20" y="67"/>
                    <a:pt x="20" y="67"/>
                    <a:pt x="20" y="67"/>
                  </a:cubicBezTo>
                  <a:cubicBezTo>
                    <a:pt x="20" y="67"/>
                    <a:pt x="19" y="67"/>
                    <a:pt x="19" y="66"/>
                  </a:cubicBezTo>
                  <a:cubicBezTo>
                    <a:pt x="19" y="66"/>
                    <a:pt x="19" y="66"/>
                    <a:pt x="19" y="66"/>
                  </a:cubicBezTo>
                  <a:cubicBezTo>
                    <a:pt x="19" y="66"/>
                    <a:pt x="19" y="66"/>
                    <a:pt x="19" y="66"/>
                  </a:cubicBezTo>
                  <a:cubicBezTo>
                    <a:pt x="20" y="66"/>
                    <a:pt x="20" y="66"/>
                    <a:pt x="20" y="66"/>
                  </a:cubicBezTo>
                  <a:cubicBezTo>
                    <a:pt x="20" y="65"/>
                    <a:pt x="20" y="65"/>
                    <a:pt x="20" y="65"/>
                  </a:cubicBezTo>
                  <a:cubicBezTo>
                    <a:pt x="20" y="65"/>
                    <a:pt x="20" y="65"/>
                    <a:pt x="20" y="65"/>
                  </a:cubicBezTo>
                  <a:cubicBezTo>
                    <a:pt x="20" y="65"/>
                    <a:pt x="19" y="64"/>
                    <a:pt x="19" y="64"/>
                  </a:cubicBezTo>
                  <a:cubicBezTo>
                    <a:pt x="20" y="64"/>
                    <a:pt x="20" y="64"/>
                    <a:pt x="20" y="64"/>
                  </a:cubicBezTo>
                  <a:cubicBezTo>
                    <a:pt x="20" y="64"/>
                    <a:pt x="20" y="64"/>
                    <a:pt x="20" y="64"/>
                  </a:cubicBezTo>
                  <a:cubicBezTo>
                    <a:pt x="20" y="63"/>
                    <a:pt x="19" y="63"/>
                    <a:pt x="19" y="63"/>
                  </a:cubicBezTo>
                  <a:cubicBezTo>
                    <a:pt x="19" y="63"/>
                    <a:pt x="20" y="63"/>
                    <a:pt x="20" y="63"/>
                  </a:cubicBezTo>
                  <a:cubicBezTo>
                    <a:pt x="20" y="63"/>
                    <a:pt x="20" y="63"/>
                    <a:pt x="20" y="63"/>
                  </a:cubicBezTo>
                  <a:cubicBezTo>
                    <a:pt x="20" y="63"/>
                    <a:pt x="20" y="64"/>
                    <a:pt x="20" y="64"/>
                  </a:cubicBezTo>
                  <a:cubicBezTo>
                    <a:pt x="20" y="64"/>
                    <a:pt x="20" y="64"/>
                    <a:pt x="20" y="64"/>
                  </a:cubicBezTo>
                  <a:cubicBezTo>
                    <a:pt x="20" y="64"/>
                    <a:pt x="20" y="65"/>
                    <a:pt x="20" y="65"/>
                  </a:cubicBezTo>
                  <a:cubicBezTo>
                    <a:pt x="20" y="65"/>
                    <a:pt x="20" y="65"/>
                    <a:pt x="20" y="65"/>
                  </a:cubicBezTo>
                  <a:cubicBezTo>
                    <a:pt x="20" y="65"/>
                    <a:pt x="20" y="65"/>
                    <a:pt x="20" y="65"/>
                  </a:cubicBezTo>
                  <a:cubicBezTo>
                    <a:pt x="20" y="65"/>
                    <a:pt x="20" y="64"/>
                    <a:pt x="20" y="64"/>
                  </a:cubicBezTo>
                  <a:cubicBezTo>
                    <a:pt x="20" y="64"/>
                    <a:pt x="20" y="64"/>
                    <a:pt x="20" y="64"/>
                  </a:cubicBezTo>
                  <a:cubicBezTo>
                    <a:pt x="21" y="64"/>
                    <a:pt x="21" y="64"/>
                    <a:pt x="21" y="64"/>
                  </a:cubicBezTo>
                  <a:cubicBezTo>
                    <a:pt x="21" y="64"/>
                    <a:pt x="21" y="64"/>
                    <a:pt x="21" y="64"/>
                  </a:cubicBezTo>
                  <a:cubicBezTo>
                    <a:pt x="21" y="64"/>
                    <a:pt x="21" y="63"/>
                    <a:pt x="21" y="63"/>
                  </a:cubicBezTo>
                  <a:cubicBezTo>
                    <a:pt x="21" y="63"/>
                    <a:pt x="21" y="63"/>
                    <a:pt x="21" y="63"/>
                  </a:cubicBezTo>
                  <a:cubicBezTo>
                    <a:pt x="21" y="63"/>
                    <a:pt x="21" y="63"/>
                    <a:pt x="21" y="63"/>
                  </a:cubicBezTo>
                  <a:cubicBezTo>
                    <a:pt x="21" y="63"/>
                    <a:pt x="21" y="63"/>
                    <a:pt x="22" y="62"/>
                  </a:cubicBezTo>
                  <a:cubicBezTo>
                    <a:pt x="22" y="62"/>
                    <a:pt x="22" y="62"/>
                    <a:pt x="22" y="62"/>
                  </a:cubicBezTo>
                  <a:cubicBezTo>
                    <a:pt x="22" y="62"/>
                    <a:pt x="22" y="62"/>
                    <a:pt x="22" y="62"/>
                  </a:cubicBezTo>
                  <a:cubicBezTo>
                    <a:pt x="22" y="62"/>
                    <a:pt x="22" y="62"/>
                    <a:pt x="22" y="62"/>
                  </a:cubicBezTo>
                  <a:cubicBezTo>
                    <a:pt x="22" y="63"/>
                    <a:pt x="22" y="63"/>
                    <a:pt x="21" y="63"/>
                  </a:cubicBezTo>
                  <a:cubicBezTo>
                    <a:pt x="21" y="63"/>
                    <a:pt x="21" y="63"/>
                    <a:pt x="21" y="63"/>
                  </a:cubicBezTo>
                  <a:cubicBezTo>
                    <a:pt x="21" y="63"/>
                    <a:pt x="21" y="64"/>
                    <a:pt x="21" y="64"/>
                  </a:cubicBezTo>
                  <a:cubicBezTo>
                    <a:pt x="21" y="64"/>
                    <a:pt x="21" y="64"/>
                    <a:pt x="21" y="64"/>
                  </a:cubicBezTo>
                  <a:cubicBezTo>
                    <a:pt x="20" y="64"/>
                    <a:pt x="20" y="65"/>
                    <a:pt x="20" y="65"/>
                  </a:cubicBezTo>
                  <a:cubicBezTo>
                    <a:pt x="20" y="65"/>
                    <a:pt x="20" y="65"/>
                    <a:pt x="20" y="66"/>
                  </a:cubicBezTo>
                  <a:cubicBezTo>
                    <a:pt x="20" y="66"/>
                    <a:pt x="20" y="66"/>
                    <a:pt x="20" y="66"/>
                  </a:cubicBezTo>
                  <a:cubicBezTo>
                    <a:pt x="20" y="66"/>
                    <a:pt x="20" y="66"/>
                    <a:pt x="20" y="67"/>
                  </a:cubicBezTo>
                  <a:cubicBezTo>
                    <a:pt x="20" y="67"/>
                    <a:pt x="20" y="67"/>
                    <a:pt x="20" y="67"/>
                  </a:cubicBezTo>
                  <a:cubicBezTo>
                    <a:pt x="20" y="67"/>
                    <a:pt x="20" y="67"/>
                    <a:pt x="20" y="67"/>
                  </a:cubicBezTo>
                  <a:cubicBezTo>
                    <a:pt x="20" y="68"/>
                    <a:pt x="20" y="68"/>
                    <a:pt x="20"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7"/>
                    <a:pt x="21" y="67"/>
                    <a:pt x="21" y="67"/>
                  </a:cubicBezTo>
                  <a:cubicBezTo>
                    <a:pt x="21" y="67"/>
                    <a:pt x="21" y="67"/>
                    <a:pt x="21" y="67"/>
                  </a:cubicBezTo>
                  <a:cubicBezTo>
                    <a:pt x="21" y="67"/>
                    <a:pt x="21" y="67"/>
                    <a:pt x="21" y="67"/>
                  </a:cubicBezTo>
                  <a:cubicBezTo>
                    <a:pt x="21" y="67"/>
                    <a:pt x="21" y="67"/>
                    <a:pt x="21" y="67"/>
                  </a:cubicBezTo>
                  <a:cubicBezTo>
                    <a:pt x="21" y="67"/>
                    <a:pt x="21" y="67"/>
                    <a:pt x="21" y="66"/>
                  </a:cubicBezTo>
                  <a:cubicBezTo>
                    <a:pt x="21" y="66"/>
                    <a:pt x="20" y="66"/>
                    <a:pt x="20" y="66"/>
                  </a:cubicBezTo>
                  <a:cubicBezTo>
                    <a:pt x="20" y="66"/>
                    <a:pt x="20" y="65"/>
                    <a:pt x="20" y="65"/>
                  </a:cubicBezTo>
                  <a:cubicBezTo>
                    <a:pt x="21" y="65"/>
                    <a:pt x="21" y="65"/>
                    <a:pt x="21" y="66"/>
                  </a:cubicBezTo>
                  <a:cubicBezTo>
                    <a:pt x="21" y="66"/>
                    <a:pt x="21" y="66"/>
                    <a:pt x="21" y="66"/>
                  </a:cubicBezTo>
                  <a:cubicBezTo>
                    <a:pt x="21" y="66"/>
                    <a:pt x="21" y="66"/>
                    <a:pt x="21" y="66"/>
                  </a:cubicBezTo>
                  <a:cubicBezTo>
                    <a:pt x="21" y="66"/>
                    <a:pt x="21" y="66"/>
                    <a:pt x="21" y="66"/>
                  </a:cubicBezTo>
                  <a:cubicBezTo>
                    <a:pt x="21" y="66"/>
                    <a:pt x="21" y="66"/>
                    <a:pt x="21" y="66"/>
                  </a:cubicBezTo>
                  <a:cubicBezTo>
                    <a:pt x="21" y="67"/>
                    <a:pt x="21" y="67"/>
                    <a:pt x="21" y="67"/>
                  </a:cubicBezTo>
                  <a:cubicBezTo>
                    <a:pt x="21" y="67"/>
                    <a:pt x="21" y="67"/>
                    <a:pt x="21" y="67"/>
                  </a:cubicBezTo>
                  <a:cubicBezTo>
                    <a:pt x="21" y="67"/>
                    <a:pt x="21" y="67"/>
                    <a:pt x="21" y="67"/>
                  </a:cubicBezTo>
                  <a:cubicBezTo>
                    <a:pt x="21" y="67"/>
                    <a:pt x="21" y="67"/>
                    <a:pt x="21" y="67"/>
                  </a:cubicBezTo>
                  <a:cubicBezTo>
                    <a:pt x="21" y="67"/>
                    <a:pt x="22" y="67"/>
                    <a:pt x="22" y="67"/>
                  </a:cubicBezTo>
                  <a:cubicBezTo>
                    <a:pt x="22" y="67"/>
                    <a:pt x="22" y="67"/>
                    <a:pt x="22" y="67"/>
                  </a:cubicBezTo>
                  <a:cubicBezTo>
                    <a:pt x="22" y="68"/>
                    <a:pt x="22" y="68"/>
                    <a:pt x="22" y="68"/>
                  </a:cubicBezTo>
                  <a:cubicBezTo>
                    <a:pt x="22" y="68"/>
                    <a:pt x="22" y="68"/>
                    <a:pt x="22" y="68"/>
                  </a:cubicBezTo>
                  <a:cubicBezTo>
                    <a:pt x="22" y="68"/>
                    <a:pt x="22" y="68"/>
                    <a:pt x="22" y="68"/>
                  </a:cubicBezTo>
                  <a:cubicBezTo>
                    <a:pt x="22" y="68"/>
                    <a:pt x="23" y="68"/>
                    <a:pt x="22" y="68"/>
                  </a:cubicBezTo>
                  <a:cubicBezTo>
                    <a:pt x="22" y="68"/>
                    <a:pt x="22" y="68"/>
                    <a:pt x="22" y="68"/>
                  </a:cubicBezTo>
                  <a:cubicBezTo>
                    <a:pt x="22" y="68"/>
                    <a:pt x="22" y="68"/>
                    <a:pt x="22" y="68"/>
                  </a:cubicBezTo>
                  <a:cubicBezTo>
                    <a:pt x="22" y="68"/>
                    <a:pt x="22" y="68"/>
                    <a:pt x="22" y="68"/>
                  </a:cubicBezTo>
                  <a:cubicBezTo>
                    <a:pt x="23" y="68"/>
                    <a:pt x="23" y="68"/>
                    <a:pt x="23" y="68"/>
                  </a:cubicBezTo>
                  <a:cubicBezTo>
                    <a:pt x="23" y="68"/>
                    <a:pt x="23" y="68"/>
                    <a:pt x="23" y="68"/>
                  </a:cubicBezTo>
                  <a:cubicBezTo>
                    <a:pt x="23" y="68"/>
                    <a:pt x="23" y="68"/>
                    <a:pt x="23" y="68"/>
                  </a:cubicBezTo>
                  <a:cubicBezTo>
                    <a:pt x="23" y="68"/>
                    <a:pt x="23" y="68"/>
                    <a:pt x="23" y="68"/>
                  </a:cubicBezTo>
                  <a:cubicBezTo>
                    <a:pt x="23" y="69"/>
                    <a:pt x="23" y="69"/>
                    <a:pt x="23" y="69"/>
                  </a:cubicBezTo>
                  <a:cubicBezTo>
                    <a:pt x="23" y="69"/>
                    <a:pt x="23" y="69"/>
                    <a:pt x="23" y="69"/>
                  </a:cubicBezTo>
                  <a:cubicBezTo>
                    <a:pt x="23"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5" y="69"/>
                  </a:cubicBezTo>
                  <a:cubicBezTo>
                    <a:pt x="25" y="69"/>
                    <a:pt x="25" y="69"/>
                    <a:pt x="25" y="69"/>
                  </a:cubicBezTo>
                  <a:cubicBezTo>
                    <a:pt x="25" y="69"/>
                    <a:pt x="25" y="69"/>
                    <a:pt x="25" y="69"/>
                  </a:cubicBezTo>
                  <a:cubicBezTo>
                    <a:pt x="25" y="69"/>
                    <a:pt x="26" y="69"/>
                    <a:pt x="26" y="70"/>
                  </a:cubicBezTo>
                  <a:cubicBezTo>
                    <a:pt x="26" y="70"/>
                    <a:pt x="26" y="70"/>
                    <a:pt x="26" y="70"/>
                  </a:cubicBezTo>
                  <a:cubicBezTo>
                    <a:pt x="26" y="70"/>
                    <a:pt x="26" y="70"/>
                    <a:pt x="26" y="70"/>
                  </a:cubicBezTo>
                  <a:cubicBezTo>
                    <a:pt x="26" y="70"/>
                    <a:pt x="26" y="70"/>
                    <a:pt x="26" y="70"/>
                  </a:cubicBezTo>
                  <a:cubicBezTo>
                    <a:pt x="26" y="70"/>
                    <a:pt x="26" y="70"/>
                    <a:pt x="25" y="70"/>
                  </a:cubicBezTo>
                  <a:cubicBezTo>
                    <a:pt x="25" y="69"/>
                    <a:pt x="25" y="69"/>
                    <a:pt x="25" y="69"/>
                  </a:cubicBezTo>
                  <a:cubicBezTo>
                    <a:pt x="25" y="70"/>
                    <a:pt x="25" y="69"/>
                    <a:pt x="25" y="69"/>
                  </a:cubicBezTo>
                  <a:cubicBezTo>
                    <a:pt x="25" y="69"/>
                    <a:pt x="25" y="69"/>
                    <a:pt x="25" y="69"/>
                  </a:cubicBezTo>
                  <a:cubicBezTo>
                    <a:pt x="25" y="69"/>
                    <a:pt x="24" y="69"/>
                    <a:pt x="24" y="69"/>
                  </a:cubicBezTo>
                  <a:cubicBezTo>
                    <a:pt x="24" y="69"/>
                    <a:pt x="24" y="69"/>
                    <a:pt x="24" y="69"/>
                  </a:cubicBezTo>
                  <a:cubicBezTo>
                    <a:pt x="24" y="69"/>
                    <a:pt x="24" y="69"/>
                    <a:pt x="24" y="69"/>
                  </a:cubicBezTo>
                  <a:cubicBezTo>
                    <a:pt x="24" y="69"/>
                    <a:pt x="24" y="69"/>
                    <a:pt x="24" y="69"/>
                  </a:cubicBezTo>
                  <a:cubicBezTo>
                    <a:pt x="23" y="69"/>
                    <a:pt x="23" y="69"/>
                    <a:pt x="23" y="69"/>
                  </a:cubicBezTo>
                  <a:cubicBezTo>
                    <a:pt x="23" y="69"/>
                    <a:pt x="23" y="69"/>
                    <a:pt x="23" y="69"/>
                  </a:cubicBezTo>
                  <a:cubicBezTo>
                    <a:pt x="23" y="69"/>
                    <a:pt x="23" y="69"/>
                    <a:pt x="23" y="69"/>
                  </a:cubicBezTo>
                  <a:cubicBezTo>
                    <a:pt x="23" y="69"/>
                    <a:pt x="23" y="69"/>
                    <a:pt x="23" y="69"/>
                  </a:cubicBezTo>
                  <a:cubicBezTo>
                    <a:pt x="22" y="69"/>
                    <a:pt x="22" y="69"/>
                    <a:pt x="22" y="69"/>
                  </a:cubicBezTo>
                  <a:cubicBezTo>
                    <a:pt x="22" y="69"/>
                    <a:pt x="22" y="69"/>
                    <a:pt x="22" y="69"/>
                  </a:cubicBezTo>
                  <a:cubicBezTo>
                    <a:pt x="22" y="69"/>
                    <a:pt x="22" y="69"/>
                    <a:pt x="22" y="69"/>
                  </a:cubicBezTo>
                  <a:cubicBezTo>
                    <a:pt x="22" y="69"/>
                    <a:pt x="22" y="69"/>
                    <a:pt x="22" y="69"/>
                  </a:cubicBezTo>
                  <a:cubicBezTo>
                    <a:pt x="22" y="69"/>
                    <a:pt x="22" y="69"/>
                    <a:pt x="22" y="69"/>
                  </a:cubicBezTo>
                  <a:cubicBezTo>
                    <a:pt x="21" y="69"/>
                    <a:pt x="21" y="69"/>
                    <a:pt x="21" y="69"/>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0" y="68"/>
                    <a:pt x="20" y="68"/>
                    <a:pt x="20" y="68"/>
                  </a:cubicBezTo>
                  <a:cubicBezTo>
                    <a:pt x="20" y="69"/>
                    <a:pt x="20" y="69"/>
                    <a:pt x="20" y="69"/>
                  </a:cubicBezTo>
                  <a:cubicBezTo>
                    <a:pt x="20" y="69"/>
                    <a:pt x="20" y="69"/>
                    <a:pt x="20" y="69"/>
                  </a:cubicBezTo>
                  <a:cubicBezTo>
                    <a:pt x="20" y="69"/>
                    <a:pt x="20" y="69"/>
                    <a:pt x="20" y="69"/>
                  </a:cubicBezTo>
                  <a:cubicBezTo>
                    <a:pt x="20" y="69"/>
                    <a:pt x="20" y="69"/>
                    <a:pt x="20" y="69"/>
                  </a:cubicBezTo>
                  <a:cubicBezTo>
                    <a:pt x="20" y="69"/>
                    <a:pt x="20" y="69"/>
                    <a:pt x="20" y="69"/>
                  </a:cubicBezTo>
                  <a:cubicBezTo>
                    <a:pt x="20" y="69"/>
                    <a:pt x="20" y="69"/>
                    <a:pt x="20" y="69"/>
                  </a:cubicBezTo>
                  <a:cubicBezTo>
                    <a:pt x="20" y="70"/>
                    <a:pt x="20" y="70"/>
                    <a:pt x="20" y="70"/>
                  </a:cubicBezTo>
                  <a:cubicBezTo>
                    <a:pt x="20" y="70"/>
                    <a:pt x="20" y="70"/>
                    <a:pt x="20" y="70"/>
                  </a:cubicBezTo>
                  <a:cubicBezTo>
                    <a:pt x="19" y="70"/>
                    <a:pt x="19" y="70"/>
                    <a:pt x="19" y="70"/>
                  </a:cubicBezTo>
                  <a:cubicBezTo>
                    <a:pt x="19" y="70"/>
                    <a:pt x="19" y="70"/>
                    <a:pt x="19" y="70"/>
                  </a:cubicBezTo>
                  <a:cubicBezTo>
                    <a:pt x="19" y="70"/>
                    <a:pt x="19" y="70"/>
                    <a:pt x="19" y="70"/>
                  </a:cubicBezTo>
                  <a:cubicBezTo>
                    <a:pt x="19" y="70"/>
                    <a:pt x="19" y="70"/>
                    <a:pt x="19" y="70"/>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2"/>
                    <a:pt x="19" y="72"/>
                    <a:pt x="19" y="72"/>
                  </a:cubicBezTo>
                  <a:cubicBezTo>
                    <a:pt x="20" y="72"/>
                    <a:pt x="20" y="72"/>
                    <a:pt x="20" y="72"/>
                  </a:cubicBezTo>
                  <a:cubicBezTo>
                    <a:pt x="20" y="72"/>
                    <a:pt x="20" y="72"/>
                    <a:pt x="20" y="72"/>
                  </a:cubicBezTo>
                  <a:cubicBezTo>
                    <a:pt x="20" y="73"/>
                    <a:pt x="20" y="73"/>
                    <a:pt x="20" y="73"/>
                  </a:cubicBezTo>
                  <a:cubicBezTo>
                    <a:pt x="20" y="73"/>
                    <a:pt x="20" y="73"/>
                    <a:pt x="20" y="73"/>
                  </a:cubicBezTo>
                  <a:cubicBezTo>
                    <a:pt x="20" y="73"/>
                    <a:pt x="20" y="73"/>
                    <a:pt x="20" y="73"/>
                  </a:cubicBezTo>
                  <a:cubicBezTo>
                    <a:pt x="20" y="73"/>
                    <a:pt x="20" y="74"/>
                    <a:pt x="20" y="74"/>
                  </a:cubicBezTo>
                  <a:cubicBezTo>
                    <a:pt x="20" y="74"/>
                    <a:pt x="20" y="74"/>
                    <a:pt x="20" y="74"/>
                  </a:cubicBezTo>
                  <a:cubicBezTo>
                    <a:pt x="20" y="74"/>
                    <a:pt x="20" y="74"/>
                    <a:pt x="20" y="74"/>
                  </a:cubicBezTo>
                  <a:cubicBezTo>
                    <a:pt x="20" y="74"/>
                    <a:pt x="20" y="74"/>
                    <a:pt x="20" y="74"/>
                  </a:cubicBezTo>
                  <a:cubicBezTo>
                    <a:pt x="19" y="74"/>
                    <a:pt x="19" y="74"/>
                    <a:pt x="19" y="74"/>
                  </a:cubicBezTo>
                  <a:cubicBezTo>
                    <a:pt x="19" y="75"/>
                    <a:pt x="19" y="75"/>
                    <a:pt x="19" y="75"/>
                  </a:cubicBezTo>
                  <a:cubicBezTo>
                    <a:pt x="19" y="75"/>
                    <a:pt x="19" y="75"/>
                    <a:pt x="20" y="75"/>
                  </a:cubicBezTo>
                  <a:cubicBezTo>
                    <a:pt x="20" y="75"/>
                    <a:pt x="20" y="75"/>
                    <a:pt x="20" y="75"/>
                  </a:cubicBezTo>
                  <a:cubicBezTo>
                    <a:pt x="20" y="76"/>
                    <a:pt x="20" y="76"/>
                    <a:pt x="20" y="76"/>
                  </a:cubicBezTo>
                  <a:cubicBezTo>
                    <a:pt x="20" y="76"/>
                    <a:pt x="20" y="76"/>
                    <a:pt x="20" y="76"/>
                  </a:cubicBezTo>
                  <a:cubicBezTo>
                    <a:pt x="20" y="76"/>
                    <a:pt x="20" y="76"/>
                    <a:pt x="20" y="76"/>
                  </a:cubicBezTo>
                  <a:cubicBezTo>
                    <a:pt x="20" y="76"/>
                    <a:pt x="20" y="76"/>
                    <a:pt x="20" y="76"/>
                  </a:cubicBezTo>
                  <a:cubicBezTo>
                    <a:pt x="20" y="76"/>
                    <a:pt x="20" y="76"/>
                    <a:pt x="20" y="77"/>
                  </a:cubicBezTo>
                  <a:cubicBezTo>
                    <a:pt x="20" y="77"/>
                    <a:pt x="20" y="77"/>
                    <a:pt x="20" y="77"/>
                  </a:cubicBezTo>
                  <a:cubicBezTo>
                    <a:pt x="20" y="77"/>
                    <a:pt x="21" y="76"/>
                    <a:pt x="21" y="77"/>
                  </a:cubicBezTo>
                  <a:cubicBezTo>
                    <a:pt x="21" y="77"/>
                    <a:pt x="21" y="77"/>
                    <a:pt x="21" y="77"/>
                  </a:cubicBezTo>
                  <a:cubicBezTo>
                    <a:pt x="21" y="77"/>
                    <a:pt x="21" y="77"/>
                    <a:pt x="21" y="77"/>
                  </a:cubicBezTo>
                  <a:cubicBezTo>
                    <a:pt x="21" y="77"/>
                    <a:pt x="21" y="77"/>
                    <a:pt x="21" y="77"/>
                  </a:cubicBezTo>
                  <a:cubicBezTo>
                    <a:pt x="21" y="77"/>
                    <a:pt x="21" y="77"/>
                    <a:pt x="21" y="77"/>
                  </a:cubicBezTo>
                  <a:cubicBezTo>
                    <a:pt x="21" y="77"/>
                    <a:pt x="21" y="77"/>
                    <a:pt x="21" y="77"/>
                  </a:cubicBezTo>
                  <a:cubicBezTo>
                    <a:pt x="22" y="77"/>
                    <a:pt x="22" y="77"/>
                    <a:pt x="22" y="78"/>
                  </a:cubicBezTo>
                  <a:cubicBezTo>
                    <a:pt x="22" y="78"/>
                    <a:pt x="22" y="78"/>
                    <a:pt x="22" y="78"/>
                  </a:cubicBezTo>
                  <a:cubicBezTo>
                    <a:pt x="22" y="78"/>
                    <a:pt x="22" y="78"/>
                    <a:pt x="22" y="78"/>
                  </a:cubicBezTo>
                  <a:cubicBezTo>
                    <a:pt x="23" y="78"/>
                    <a:pt x="23" y="78"/>
                    <a:pt x="23" y="78"/>
                  </a:cubicBezTo>
                  <a:cubicBezTo>
                    <a:pt x="23" y="78"/>
                    <a:pt x="23" y="78"/>
                    <a:pt x="23" y="78"/>
                  </a:cubicBezTo>
                  <a:cubicBezTo>
                    <a:pt x="23" y="78"/>
                    <a:pt x="23" y="78"/>
                    <a:pt x="23" y="78"/>
                  </a:cubicBezTo>
                  <a:cubicBezTo>
                    <a:pt x="23" y="78"/>
                    <a:pt x="23" y="79"/>
                    <a:pt x="23" y="79"/>
                  </a:cubicBezTo>
                  <a:cubicBezTo>
                    <a:pt x="23" y="79"/>
                    <a:pt x="23" y="79"/>
                    <a:pt x="23" y="79"/>
                  </a:cubicBezTo>
                  <a:cubicBezTo>
                    <a:pt x="23" y="79"/>
                    <a:pt x="23" y="79"/>
                    <a:pt x="23"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3" y="79"/>
                  </a:cubicBezTo>
                  <a:cubicBezTo>
                    <a:pt x="23" y="79"/>
                    <a:pt x="23" y="79"/>
                    <a:pt x="23" y="79"/>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1"/>
                    <a:pt x="23" y="81"/>
                  </a:cubicBezTo>
                  <a:cubicBezTo>
                    <a:pt x="23" y="81"/>
                    <a:pt x="23" y="81"/>
                    <a:pt x="23" y="81"/>
                  </a:cubicBezTo>
                  <a:cubicBezTo>
                    <a:pt x="23" y="81"/>
                    <a:pt x="23" y="81"/>
                    <a:pt x="23" y="81"/>
                  </a:cubicBezTo>
                  <a:cubicBezTo>
                    <a:pt x="23" y="81"/>
                    <a:pt x="23" y="81"/>
                    <a:pt x="23" y="81"/>
                  </a:cubicBezTo>
                  <a:cubicBezTo>
                    <a:pt x="23" y="81"/>
                    <a:pt x="23" y="81"/>
                    <a:pt x="23" y="81"/>
                  </a:cubicBezTo>
                  <a:cubicBezTo>
                    <a:pt x="23" y="81"/>
                    <a:pt x="23" y="81"/>
                    <a:pt x="23" y="81"/>
                  </a:cubicBezTo>
                  <a:cubicBezTo>
                    <a:pt x="23" y="82"/>
                    <a:pt x="23" y="82"/>
                    <a:pt x="23" y="82"/>
                  </a:cubicBezTo>
                  <a:cubicBezTo>
                    <a:pt x="23"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1" y="82"/>
                    <a:pt x="21" y="82"/>
                  </a:cubicBezTo>
                  <a:cubicBezTo>
                    <a:pt x="21" y="82"/>
                    <a:pt x="21" y="82"/>
                    <a:pt x="21" y="82"/>
                  </a:cubicBezTo>
                  <a:cubicBezTo>
                    <a:pt x="21" y="82"/>
                    <a:pt x="21" y="82"/>
                    <a:pt x="21" y="82"/>
                  </a:cubicBezTo>
                  <a:cubicBezTo>
                    <a:pt x="21" y="82"/>
                    <a:pt x="21" y="82"/>
                    <a:pt x="21" y="82"/>
                  </a:cubicBezTo>
                  <a:cubicBezTo>
                    <a:pt x="21" y="82"/>
                    <a:pt x="21" y="82"/>
                    <a:pt x="21" y="82"/>
                  </a:cubicBezTo>
                  <a:cubicBezTo>
                    <a:pt x="21" y="82"/>
                    <a:pt x="21" y="82"/>
                    <a:pt x="21" y="82"/>
                  </a:cubicBezTo>
                  <a:cubicBezTo>
                    <a:pt x="21" y="82"/>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4"/>
                    <a:pt x="21" y="84"/>
                  </a:cubicBezTo>
                  <a:cubicBezTo>
                    <a:pt x="21" y="84"/>
                    <a:pt x="21" y="84"/>
                    <a:pt x="21" y="84"/>
                  </a:cubicBezTo>
                  <a:cubicBezTo>
                    <a:pt x="21" y="84"/>
                    <a:pt x="21" y="84"/>
                    <a:pt x="21"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6"/>
                    <a:pt x="20" y="86"/>
                    <a:pt x="20" y="86"/>
                  </a:cubicBezTo>
                  <a:cubicBezTo>
                    <a:pt x="20" y="86"/>
                    <a:pt x="20" y="86"/>
                    <a:pt x="20" y="86"/>
                  </a:cubicBezTo>
                  <a:cubicBezTo>
                    <a:pt x="20" y="86"/>
                    <a:pt x="20" y="86"/>
                    <a:pt x="20" y="86"/>
                  </a:cubicBezTo>
                  <a:cubicBezTo>
                    <a:pt x="20" y="86"/>
                    <a:pt x="20" y="86"/>
                    <a:pt x="20" y="86"/>
                  </a:cubicBezTo>
                  <a:cubicBezTo>
                    <a:pt x="19" y="86"/>
                    <a:pt x="19" y="86"/>
                    <a:pt x="19" y="86"/>
                  </a:cubicBezTo>
                  <a:cubicBezTo>
                    <a:pt x="19" y="86"/>
                    <a:pt x="19" y="86"/>
                    <a:pt x="19" y="86"/>
                  </a:cubicBezTo>
                  <a:cubicBezTo>
                    <a:pt x="19" y="86"/>
                    <a:pt x="19" y="86"/>
                    <a:pt x="19" y="86"/>
                  </a:cubicBezTo>
                  <a:cubicBezTo>
                    <a:pt x="19" y="86"/>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8"/>
                    <a:pt x="19" y="88"/>
                  </a:cubicBezTo>
                  <a:cubicBezTo>
                    <a:pt x="19" y="88"/>
                    <a:pt x="19" y="88"/>
                    <a:pt x="18" y="88"/>
                  </a:cubicBezTo>
                  <a:cubicBezTo>
                    <a:pt x="18" y="88"/>
                    <a:pt x="18" y="88"/>
                    <a:pt x="18" y="88"/>
                  </a:cubicBezTo>
                  <a:cubicBezTo>
                    <a:pt x="18" y="88"/>
                    <a:pt x="18" y="88"/>
                    <a:pt x="18" y="88"/>
                  </a:cubicBezTo>
                  <a:cubicBezTo>
                    <a:pt x="18" y="88"/>
                    <a:pt x="18" y="88"/>
                    <a:pt x="18" y="88"/>
                  </a:cubicBezTo>
                  <a:cubicBezTo>
                    <a:pt x="18" y="88"/>
                    <a:pt x="18" y="88"/>
                    <a:pt x="18" y="88"/>
                  </a:cubicBezTo>
                  <a:cubicBezTo>
                    <a:pt x="18" y="88"/>
                    <a:pt x="18" y="88"/>
                    <a:pt x="18" y="88"/>
                  </a:cubicBezTo>
                  <a:cubicBezTo>
                    <a:pt x="18" y="89"/>
                    <a:pt x="18" y="89"/>
                    <a:pt x="18" y="89"/>
                  </a:cubicBezTo>
                  <a:cubicBezTo>
                    <a:pt x="18" y="89"/>
                    <a:pt x="18" y="89"/>
                    <a:pt x="18" y="89"/>
                  </a:cubicBezTo>
                  <a:cubicBezTo>
                    <a:pt x="18" y="89"/>
                    <a:pt x="18" y="89"/>
                    <a:pt x="18" y="89"/>
                  </a:cubicBezTo>
                  <a:cubicBezTo>
                    <a:pt x="18" y="89"/>
                    <a:pt x="18" y="89"/>
                    <a:pt x="18" y="89"/>
                  </a:cubicBezTo>
                  <a:cubicBezTo>
                    <a:pt x="18" y="89"/>
                    <a:pt x="17" y="89"/>
                    <a:pt x="17" y="89"/>
                  </a:cubicBezTo>
                  <a:cubicBezTo>
                    <a:pt x="17" y="89"/>
                    <a:pt x="17" y="89"/>
                    <a:pt x="17" y="89"/>
                  </a:cubicBezTo>
                  <a:cubicBezTo>
                    <a:pt x="17" y="89"/>
                    <a:pt x="17" y="89"/>
                    <a:pt x="17" y="89"/>
                  </a:cubicBezTo>
                  <a:cubicBezTo>
                    <a:pt x="17" y="89"/>
                    <a:pt x="17" y="89"/>
                    <a:pt x="17" y="89"/>
                  </a:cubicBezTo>
                  <a:cubicBezTo>
                    <a:pt x="17" y="89"/>
                    <a:pt x="17" y="89"/>
                    <a:pt x="17" y="89"/>
                  </a:cubicBezTo>
                  <a:cubicBezTo>
                    <a:pt x="17" y="89"/>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1"/>
                    <a:pt x="17" y="91"/>
                    <a:pt x="17" y="91"/>
                  </a:cubicBezTo>
                  <a:cubicBezTo>
                    <a:pt x="16" y="91"/>
                    <a:pt x="16" y="91"/>
                    <a:pt x="16" y="91"/>
                  </a:cubicBezTo>
                  <a:cubicBezTo>
                    <a:pt x="16" y="91"/>
                    <a:pt x="16" y="91"/>
                    <a:pt x="16" y="91"/>
                  </a:cubicBezTo>
                  <a:cubicBezTo>
                    <a:pt x="16" y="92"/>
                    <a:pt x="16" y="92"/>
                    <a:pt x="16" y="92"/>
                  </a:cubicBezTo>
                  <a:cubicBezTo>
                    <a:pt x="16" y="92"/>
                    <a:pt x="16" y="92"/>
                    <a:pt x="16" y="92"/>
                  </a:cubicBezTo>
                  <a:cubicBezTo>
                    <a:pt x="16" y="92"/>
                    <a:pt x="16" y="92"/>
                    <a:pt x="16" y="92"/>
                  </a:cubicBezTo>
                  <a:cubicBezTo>
                    <a:pt x="16" y="92"/>
                    <a:pt x="16" y="92"/>
                    <a:pt x="16" y="92"/>
                  </a:cubicBezTo>
                  <a:cubicBezTo>
                    <a:pt x="16" y="92"/>
                    <a:pt x="16" y="93"/>
                    <a:pt x="16" y="93"/>
                  </a:cubicBezTo>
                  <a:cubicBezTo>
                    <a:pt x="16" y="93"/>
                    <a:pt x="16" y="93"/>
                    <a:pt x="16" y="93"/>
                  </a:cubicBezTo>
                  <a:cubicBezTo>
                    <a:pt x="16" y="93"/>
                    <a:pt x="16" y="93"/>
                    <a:pt x="16" y="93"/>
                  </a:cubicBezTo>
                  <a:cubicBezTo>
                    <a:pt x="16" y="93"/>
                    <a:pt x="17" y="93"/>
                    <a:pt x="17" y="93"/>
                  </a:cubicBezTo>
                  <a:cubicBezTo>
                    <a:pt x="17" y="93"/>
                    <a:pt x="17" y="93"/>
                    <a:pt x="17" y="93"/>
                  </a:cubicBezTo>
                  <a:cubicBezTo>
                    <a:pt x="17" y="93"/>
                    <a:pt x="17" y="94"/>
                    <a:pt x="17" y="94"/>
                  </a:cubicBezTo>
                  <a:cubicBezTo>
                    <a:pt x="17" y="94"/>
                    <a:pt x="17" y="94"/>
                    <a:pt x="17" y="94"/>
                  </a:cubicBezTo>
                  <a:cubicBezTo>
                    <a:pt x="17" y="94"/>
                    <a:pt x="17" y="94"/>
                    <a:pt x="17" y="94"/>
                  </a:cubicBezTo>
                  <a:cubicBezTo>
                    <a:pt x="17" y="94"/>
                    <a:pt x="17" y="94"/>
                    <a:pt x="17" y="94"/>
                  </a:cubicBezTo>
                  <a:cubicBezTo>
                    <a:pt x="17" y="94"/>
                    <a:pt x="17" y="94"/>
                    <a:pt x="17" y="94"/>
                  </a:cubicBezTo>
                  <a:cubicBezTo>
                    <a:pt x="17" y="94"/>
                    <a:pt x="17" y="95"/>
                    <a:pt x="17" y="95"/>
                  </a:cubicBezTo>
                  <a:cubicBezTo>
                    <a:pt x="17" y="95"/>
                    <a:pt x="17" y="95"/>
                    <a:pt x="17" y="95"/>
                  </a:cubicBezTo>
                  <a:cubicBezTo>
                    <a:pt x="17" y="95"/>
                    <a:pt x="17" y="95"/>
                    <a:pt x="16" y="95"/>
                  </a:cubicBezTo>
                  <a:cubicBezTo>
                    <a:pt x="16" y="95"/>
                    <a:pt x="16" y="95"/>
                    <a:pt x="16" y="95"/>
                  </a:cubicBezTo>
                  <a:cubicBezTo>
                    <a:pt x="16" y="95"/>
                    <a:pt x="16" y="95"/>
                    <a:pt x="16" y="95"/>
                  </a:cubicBezTo>
                  <a:cubicBezTo>
                    <a:pt x="16" y="94"/>
                    <a:pt x="16" y="94"/>
                    <a:pt x="16" y="94"/>
                  </a:cubicBezTo>
                  <a:cubicBezTo>
                    <a:pt x="16" y="94"/>
                    <a:pt x="16" y="94"/>
                    <a:pt x="16" y="94"/>
                  </a:cubicBezTo>
                  <a:cubicBezTo>
                    <a:pt x="16" y="94"/>
                    <a:pt x="16" y="94"/>
                    <a:pt x="16" y="94"/>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2"/>
                    <a:pt x="16" y="92"/>
                  </a:cubicBezTo>
                  <a:cubicBezTo>
                    <a:pt x="16" y="92"/>
                    <a:pt x="16" y="92"/>
                    <a:pt x="16" y="92"/>
                  </a:cubicBezTo>
                  <a:cubicBezTo>
                    <a:pt x="16" y="92"/>
                    <a:pt x="15" y="92"/>
                    <a:pt x="15" y="92"/>
                  </a:cubicBezTo>
                  <a:cubicBezTo>
                    <a:pt x="15" y="92"/>
                    <a:pt x="15" y="92"/>
                    <a:pt x="15" y="92"/>
                  </a:cubicBezTo>
                  <a:cubicBezTo>
                    <a:pt x="15" y="92"/>
                    <a:pt x="15" y="92"/>
                    <a:pt x="15" y="92"/>
                  </a:cubicBezTo>
                  <a:cubicBezTo>
                    <a:pt x="15" y="92"/>
                    <a:pt x="15" y="92"/>
                    <a:pt x="15" y="92"/>
                  </a:cubicBezTo>
                  <a:cubicBezTo>
                    <a:pt x="14" y="93"/>
                    <a:pt x="14" y="93"/>
                    <a:pt x="14" y="93"/>
                  </a:cubicBezTo>
                  <a:cubicBezTo>
                    <a:pt x="14" y="93"/>
                    <a:pt x="14" y="93"/>
                    <a:pt x="14" y="93"/>
                  </a:cubicBezTo>
                  <a:cubicBezTo>
                    <a:pt x="14" y="93"/>
                    <a:pt x="14" y="93"/>
                    <a:pt x="14" y="93"/>
                  </a:cubicBezTo>
                  <a:cubicBezTo>
                    <a:pt x="14" y="93"/>
                    <a:pt x="14" y="93"/>
                    <a:pt x="14" y="93"/>
                  </a:cubicBezTo>
                  <a:cubicBezTo>
                    <a:pt x="14" y="93"/>
                    <a:pt x="14" y="94"/>
                    <a:pt x="14" y="94"/>
                  </a:cubicBezTo>
                  <a:cubicBezTo>
                    <a:pt x="14" y="94"/>
                    <a:pt x="14" y="94"/>
                    <a:pt x="14" y="94"/>
                  </a:cubicBezTo>
                  <a:cubicBezTo>
                    <a:pt x="14" y="94"/>
                    <a:pt x="14" y="94"/>
                    <a:pt x="14" y="95"/>
                  </a:cubicBezTo>
                  <a:cubicBezTo>
                    <a:pt x="14" y="95"/>
                    <a:pt x="14" y="95"/>
                    <a:pt x="14" y="95"/>
                  </a:cubicBezTo>
                  <a:cubicBezTo>
                    <a:pt x="14" y="95"/>
                    <a:pt x="14" y="95"/>
                    <a:pt x="14" y="95"/>
                  </a:cubicBezTo>
                  <a:cubicBezTo>
                    <a:pt x="15" y="95"/>
                    <a:pt x="15" y="95"/>
                    <a:pt x="15" y="96"/>
                  </a:cubicBezTo>
                  <a:cubicBezTo>
                    <a:pt x="15" y="96"/>
                    <a:pt x="15" y="96"/>
                    <a:pt x="15" y="96"/>
                  </a:cubicBezTo>
                  <a:cubicBezTo>
                    <a:pt x="15" y="96"/>
                    <a:pt x="15" y="96"/>
                    <a:pt x="15" y="96"/>
                  </a:cubicBezTo>
                  <a:cubicBezTo>
                    <a:pt x="15" y="96"/>
                    <a:pt x="15" y="96"/>
                    <a:pt x="15" y="96"/>
                  </a:cubicBezTo>
                  <a:cubicBezTo>
                    <a:pt x="15" y="97"/>
                    <a:pt x="15" y="97"/>
                    <a:pt x="15" y="97"/>
                  </a:cubicBezTo>
                  <a:cubicBezTo>
                    <a:pt x="15" y="97"/>
                    <a:pt x="15" y="97"/>
                    <a:pt x="15" y="97"/>
                  </a:cubicBezTo>
                  <a:cubicBezTo>
                    <a:pt x="15" y="97"/>
                    <a:pt x="15" y="97"/>
                    <a:pt x="15" y="97"/>
                  </a:cubicBezTo>
                  <a:cubicBezTo>
                    <a:pt x="15" y="97"/>
                    <a:pt x="16" y="97"/>
                    <a:pt x="16" y="97"/>
                  </a:cubicBezTo>
                  <a:cubicBezTo>
                    <a:pt x="16" y="97"/>
                    <a:pt x="16" y="97"/>
                    <a:pt x="16" y="97"/>
                  </a:cubicBezTo>
                  <a:cubicBezTo>
                    <a:pt x="16" y="97"/>
                    <a:pt x="16" y="98"/>
                    <a:pt x="16" y="98"/>
                  </a:cubicBezTo>
                  <a:cubicBezTo>
                    <a:pt x="16" y="98"/>
                    <a:pt x="16" y="98"/>
                    <a:pt x="16" y="98"/>
                  </a:cubicBezTo>
                  <a:cubicBezTo>
                    <a:pt x="16" y="98"/>
                    <a:pt x="16" y="98"/>
                    <a:pt x="16" y="98"/>
                  </a:cubicBezTo>
                  <a:cubicBezTo>
                    <a:pt x="16" y="98"/>
                    <a:pt x="16" y="98"/>
                    <a:pt x="16" y="98"/>
                  </a:cubicBezTo>
                  <a:cubicBezTo>
                    <a:pt x="17" y="98"/>
                    <a:pt x="17" y="98"/>
                    <a:pt x="17" y="98"/>
                  </a:cubicBezTo>
                  <a:cubicBezTo>
                    <a:pt x="17" y="98"/>
                    <a:pt x="17" y="98"/>
                    <a:pt x="17" y="98"/>
                  </a:cubicBezTo>
                  <a:cubicBezTo>
                    <a:pt x="17" y="98"/>
                    <a:pt x="17" y="98"/>
                    <a:pt x="17" y="98"/>
                  </a:cubicBezTo>
                  <a:cubicBezTo>
                    <a:pt x="17" y="98"/>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100"/>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9" y="102"/>
                    <a:pt x="19" y="102"/>
                    <a:pt x="19" y="102"/>
                  </a:cubicBezTo>
                  <a:cubicBezTo>
                    <a:pt x="19" y="102"/>
                    <a:pt x="19" y="102"/>
                    <a:pt x="19" y="102"/>
                  </a:cubicBezTo>
                  <a:cubicBezTo>
                    <a:pt x="18" y="102"/>
                    <a:pt x="18" y="102"/>
                    <a:pt x="18" y="102"/>
                  </a:cubicBezTo>
                  <a:cubicBezTo>
                    <a:pt x="18" y="102"/>
                    <a:pt x="18" y="102"/>
                    <a:pt x="18" y="102"/>
                  </a:cubicBezTo>
                  <a:cubicBezTo>
                    <a:pt x="18" y="101"/>
                    <a:pt x="18" y="101"/>
                    <a:pt x="18" y="101"/>
                  </a:cubicBezTo>
                  <a:cubicBezTo>
                    <a:pt x="18" y="101"/>
                    <a:pt x="18" y="101"/>
                    <a:pt x="18" y="101"/>
                  </a:cubicBezTo>
                  <a:cubicBezTo>
                    <a:pt x="19" y="101"/>
                    <a:pt x="19" y="101"/>
                    <a:pt x="19" y="101"/>
                  </a:cubicBezTo>
                  <a:cubicBezTo>
                    <a:pt x="19" y="101"/>
                    <a:pt x="19" y="101"/>
                    <a:pt x="19" y="101"/>
                  </a:cubicBezTo>
                  <a:cubicBezTo>
                    <a:pt x="18" y="101"/>
                    <a:pt x="18" y="101"/>
                    <a:pt x="18" y="101"/>
                  </a:cubicBezTo>
                  <a:cubicBezTo>
                    <a:pt x="18" y="101"/>
                    <a:pt x="18" y="101"/>
                    <a:pt x="18" y="100"/>
                  </a:cubicBezTo>
                  <a:cubicBezTo>
                    <a:pt x="18" y="100"/>
                    <a:pt x="18" y="100"/>
                    <a:pt x="18" y="100"/>
                  </a:cubicBezTo>
                  <a:cubicBezTo>
                    <a:pt x="18" y="100"/>
                    <a:pt x="18" y="100"/>
                    <a:pt x="18" y="100"/>
                  </a:cubicBezTo>
                  <a:cubicBezTo>
                    <a:pt x="18" y="100"/>
                    <a:pt x="18" y="100"/>
                    <a:pt x="18" y="100"/>
                  </a:cubicBezTo>
                  <a:cubicBezTo>
                    <a:pt x="18" y="100"/>
                    <a:pt x="18" y="100"/>
                    <a:pt x="18" y="100"/>
                  </a:cubicBezTo>
                  <a:cubicBezTo>
                    <a:pt x="18" y="99"/>
                    <a:pt x="18" y="99"/>
                    <a:pt x="18" y="99"/>
                  </a:cubicBezTo>
                  <a:cubicBezTo>
                    <a:pt x="18" y="99"/>
                    <a:pt x="18" y="99"/>
                    <a:pt x="18" y="99"/>
                  </a:cubicBezTo>
                  <a:cubicBezTo>
                    <a:pt x="18" y="99"/>
                    <a:pt x="18" y="99"/>
                    <a:pt x="18" y="99"/>
                  </a:cubicBezTo>
                  <a:cubicBezTo>
                    <a:pt x="18" y="99"/>
                    <a:pt x="18" y="99"/>
                    <a:pt x="18" y="99"/>
                  </a:cubicBezTo>
                  <a:cubicBezTo>
                    <a:pt x="18" y="99"/>
                    <a:pt x="18" y="99"/>
                    <a:pt x="18" y="99"/>
                  </a:cubicBezTo>
                  <a:cubicBezTo>
                    <a:pt x="18" y="99"/>
                    <a:pt x="18" y="98"/>
                    <a:pt x="18" y="98"/>
                  </a:cubicBezTo>
                  <a:cubicBezTo>
                    <a:pt x="18" y="98"/>
                    <a:pt x="18" y="98"/>
                    <a:pt x="18" y="98"/>
                  </a:cubicBezTo>
                  <a:cubicBezTo>
                    <a:pt x="18" y="98"/>
                    <a:pt x="18" y="98"/>
                    <a:pt x="18" y="98"/>
                  </a:cubicBezTo>
                  <a:cubicBezTo>
                    <a:pt x="18" y="98"/>
                    <a:pt x="18" y="98"/>
                    <a:pt x="17" y="98"/>
                  </a:cubicBezTo>
                  <a:cubicBezTo>
                    <a:pt x="17" y="98"/>
                    <a:pt x="17" y="98"/>
                    <a:pt x="17" y="97"/>
                  </a:cubicBezTo>
                  <a:cubicBezTo>
                    <a:pt x="17" y="97"/>
                    <a:pt x="17" y="97"/>
                    <a:pt x="18" y="97"/>
                  </a:cubicBezTo>
                  <a:cubicBezTo>
                    <a:pt x="18" y="97"/>
                    <a:pt x="18" y="97"/>
                    <a:pt x="18" y="97"/>
                  </a:cubicBezTo>
                  <a:cubicBezTo>
                    <a:pt x="18" y="97"/>
                    <a:pt x="18" y="97"/>
                    <a:pt x="18" y="97"/>
                  </a:cubicBezTo>
                  <a:cubicBezTo>
                    <a:pt x="18" y="97"/>
                    <a:pt x="18" y="97"/>
                    <a:pt x="18" y="97"/>
                  </a:cubicBezTo>
                  <a:cubicBezTo>
                    <a:pt x="18" y="97"/>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20" y="96"/>
                  </a:cubicBezTo>
                  <a:cubicBezTo>
                    <a:pt x="20" y="96"/>
                    <a:pt x="20" y="96"/>
                    <a:pt x="20" y="96"/>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1" y="97"/>
                    <a:pt x="21" y="97"/>
                  </a:cubicBezTo>
                  <a:cubicBezTo>
                    <a:pt x="21" y="97"/>
                    <a:pt x="21" y="97"/>
                    <a:pt x="21" y="97"/>
                  </a:cubicBezTo>
                  <a:cubicBezTo>
                    <a:pt x="21" y="98"/>
                    <a:pt x="21" y="98"/>
                    <a:pt x="21" y="98"/>
                  </a:cubicBezTo>
                  <a:cubicBezTo>
                    <a:pt x="22" y="98"/>
                    <a:pt x="22" y="98"/>
                    <a:pt x="22" y="98"/>
                  </a:cubicBezTo>
                  <a:cubicBezTo>
                    <a:pt x="22" y="98"/>
                    <a:pt x="22" y="98"/>
                    <a:pt x="22" y="98"/>
                  </a:cubicBezTo>
                  <a:cubicBezTo>
                    <a:pt x="22" y="98"/>
                    <a:pt x="22" y="98"/>
                    <a:pt x="22" y="98"/>
                  </a:cubicBezTo>
                  <a:cubicBezTo>
                    <a:pt x="23" y="98"/>
                    <a:pt x="23" y="99"/>
                    <a:pt x="23" y="99"/>
                  </a:cubicBezTo>
                  <a:cubicBezTo>
                    <a:pt x="23" y="99"/>
                    <a:pt x="23" y="99"/>
                    <a:pt x="23" y="99"/>
                  </a:cubicBezTo>
                  <a:cubicBezTo>
                    <a:pt x="23" y="99"/>
                    <a:pt x="23" y="99"/>
                    <a:pt x="23" y="99"/>
                  </a:cubicBezTo>
                  <a:cubicBezTo>
                    <a:pt x="23" y="99"/>
                    <a:pt x="23" y="99"/>
                    <a:pt x="23" y="99"/>
                  </a:cubicBezTo>
                  <a:cubicBezTo>
                    <a:pt x="23" y="99"/>
                    <a:pt x="23" y="99"/>
                    <a:pt x="23" y="99"/>
                  </a:cubicBezTo>
                  <a:cubicBezTo>
                    <a:pt x="23" y="99"/>
                    <a:pt x="23" y="99"/>
                    <a:pt x="23" y="99"/>
                  </a:cubicBezTo>
                  <a:cubicBezTo>
                    <a:pt x="23" y="100"/>
                    <a:pt x="23" y="100"/>
                    <a:pt x="23" y="100"/>
                  </a:cubicBezTo>
                  <a:cubicBezTo>
                    <a:pt x="23" y="100"/>
                    <a:pt x="23" y="100"/>
                    <a:pt x="23" y="100"/>
                  </a:cubicBezTo>
                  <a:cubicBezTo>
                    <a:pt x="23" y="100"/>
                    <a:pt x="23" y="100"/>
                    <a:pt x="23" y="100"/>
                  </a:cubicBezTo>
                  <a:cubicBezTo>
                    <a:pt x="23" y="100"/>
                    <a:pt x="23" y="100"/>
                    <a:pt x="24" y="100"/>
                  </a:cubicBezTo>
                  <a:cubicBezTo>
                    <a:pt x="24" y="100"/>
                    <a:pt x="24" y="100"/>
                    <a:pt x="24" y="100"/>
                  </a:cubicBezTo>
                  <a:cubicBezTo>
                    <a:pt x="24" y="100"/>
                    <a:pt x="24" y="100"/>
                    <a:pt x="24" y="100"/>
                  </a:cubicBezTo>
                  <a:cubicBezTo>
                    <a:pt x="24" y="101"/>
                    <a:pt x="25" y="101"/>
                    <a:pt x="25" y="101"/>
                  </a:cubicBezTo>
                  <a:cubicBezTo>
                    <a:pt x="25" y="101"/>
                    <a:pt x="25" y="101"/>
                    <a:pt x="25" y="101"/>
                  </a:cubicBezTo>
                  <a:cubicBezTo>
                    <a:pt x="25" y="101"/>
                    <a:pt x="25" y="101"/>
                    <a:pt x="25" y="101"/>
                  </a:cubicBezTo>
                  <a:cubicBezTo>
                    <a:pt x="26" y="101"/>
                    <a:pt x="26" y="101"/>
                    <a:pt x="26" y="101"/>
                  </a:cubicBezTo>
                  <a:cubicBezTo>
                    <a:pt x="26" y="101"/>
                    <a:pt x="26" y="101"/>
                    <a:pt x="26" y="101"/>
                  </a:cubicBezTo>
                  <a:cubicBezTo>
                    <a:pt x="26" y="101"/>
                    <a:pt x="26" y="101"/>
                    <a:pt x="26" y="101"/>
                  </a:cubicBezTo>
                  <a:cubicBezTo>
                    <a:pt x="26" y="101"/>
                    <a:pt x="26" y="100"/>
                    <a:pt x="26" y="100"/>
                  </a:cubicBezTo>
                  <a:cubicBezTo>
                    <a:pt x="26" y="100"/>
                    <a:pt x="26" y="100"/>
                    <a:pt x="26" y="100"/>
                  </a:cubicBezTo>
                  <a:cubicBezTo>
                    <a:pt x="26" y="100"/>
                    <a:pt x="26" y="100"/>
                    <a:pt x="26" y="100"/>
                  </a:cubicBezTo>
                  <a:cubicBezTo>
                    <a:pt x="26" y="100"/>
                    <a:pt x="26" y="100"/>
                    <a:pt x="26" y="100"/>
                  </a:cubicBezTo>
                  <a:cubicBezTo>
                    <a:pt x="26" y="100"/>
                    <a:pt x="26" y="99"/>
                    <a:pt x="26" y="99"/>
                  </a:cubicBezTo>
                  <a:cubicBezTo>
                    <a:pt x="26" y="99"/>
                    <a:pt x="26" y="99"/>
                    <a:pt x="26" y="99"/>
                  </a:cubicBezTo>
                  <a:cubicBezTo>
                    <a:pt x="26" y="99"/>
                    <a:pt x="26" y="99"/>
                    <a:pt x="26" y="99"/>
                  </a:cubicBezTo>
                  <a:cubicBezTo>
                    <a:pt x="26" y="99"/>
                    <a:pt x="26" y="99"/>
                    <a:pt x="26" y="99"/>
                  </a:cubicBezTo>
                  <a:cubicBezTo>
                    <a:pt x="26" y="99"/>
                    <a:pt x="26" y="99"/>
                    <a:pt x="26" y="99"/>
                  </a:cubicBezTo>
                  <a:cubicBezTo>
                    <a:pt x="26" y="98"/>
                    <a:pt x="26" y="98"/>
                    <a:pt x="26" y="98"/>
                  </a:cubicBezTo>
                  <a:cubicBezTo>
                    <a:pt x="26" y="98"/>
                    <a:pt x="26" y="98"/>
                    <a:pt x="26" y="98"/>
                  </a:cubicBezTo>
                  <a:cubicBezTo>
                    <a:pt x="26" y="98"/>
                    <a:pt x="26" y="98"/>
                    <a:pt x="26" y="98"/>
                  </a:cubicBezTo>
                  <a:cubicBezTo>
                    <a:pt x="26" y="98"/>
                    <a:pt x="26" y="98"/>
                    <a:pt x="26" y="98"/>
                  </a:cubicBezTo>
                  <a:cubicBezTo>
                    <a:pt x="27" y="98"/>
                    <a:pt x="26" y="98"/>
                    <a:pt x="26" y="98"/>
                  </a:cubicBezTo>
                  <a:cubicBezTo>
                    <a:pt x="26" y="98"/>
                    <a:pt x="26" y="98"/>
                    <a:pt x="26" y="98"/>
                  </a:cubicBezTo>
                  <a:cubicBezTo>
                    <a:pt x="26" y="98"/>
                    <a:pt x="26" y="98"/>
                    <a:pt x="26" y="98"/>
                  </a:cubicBezTo>
                  <a:cubicBezTo>
                    <a:pt x="26" y="98"/>
                    <a:pt x="25" y="97"/>
                    <a:pt x="25" y="97"/>
                  </a:cubicBezTo>
                  <a:cubicBezTo>
                    <a:pt x="25" y="97"/>
                    <a:pt x="25" y="97"/>
                    <a:pt x="25" y="97"/>
                  </a:cubicBezTo>
                  <a:cubicBezTo>
                    <a:pt x="25" y="96"/>
                    <a:pt x="25" y="96"/>
                    <a:pt x="25" y="96"/>
                  </a:cubicBezTo>
                  <a:cubicBezTo>
                    <a:pt x="25" y="96"/>
                    <a:pt x="25" y="96"/>
                    <a:pt x="25" y="96"/>
                  </a:cubicBezTo>
                  <a:cubicBezTo>
                    <a:pt x="25" y="96"/>
                    <a:pt x="25" y="96"/>
                    <a:pt x="25" y="96"/>
                  </a:cubicBezTo>
                  <a:cubicBezTo>
                    <a:pt x="25" y="96"/>
                    <a:pt x="25" y="96"/>
                    <a:pt x="25" y="96"/>
                  </a:cubicBezTo>
                  <a:cubicBezTo>
                    <a:pt x="25" y="96"/>
                    <a:pt x="26" y="96"/>
                    <a:pt x="26" y="96"/>
                  </a:cubicBezTo>
                  <a:cubicBezTo>
                    <a:pt x="26" y="96"/>
                    <a:pt x="26" y="96"/>
                    <a:pt x="26" y="96"/>
                  </a:cubicBezTo>
                  <a:cubicBezTo>
                    <a:pt x="26" y="96"/>
                    <a:pt x="26" y="96"/>
                    <a:pt x="26" y="95"/>
                  </a:cubicBezTo>
                  <a:cubicBezTo>
                    <a:pt x="26" y="95"/>
                    <a:pt x="26" y="95"/>
                    <a:pt x="26" y="95"/>
                  </a:cubicBezTo>
                  <a:cubicBezTo>
                    <a:pt x="26" y="95"/>
                    <a:pt x="26" y="95"/>
                    <a:pt x="26" y="95"/>
                  </a:cubicBezTo>
                  <a:cubicBezTo>
                    <a:pt x="26" y="95"/>
                    <a:pt x="26" y="96"/>
                    <a:pt x="26" y="96"/>
                  </a:cubicBezTo>
                  <a:cubicBezTo>
                    <a:pt x="26" y="96"/>
                    <a:pt x="26" y="96"/>
                    <a:pt x="26" y="96"/>
                  </a:cubicBezTo>
                  <a:cubicBezTo>
                    <a:pt x="26" y="96"/>
                    <a:pt x="26" y="96"/>
                    <a:pt x="26" y="96"/>
                  </a:cubicBezTo>
                  <a:cubicBezTo>
                    <a:pt x="26" y="96"/>
                    <a:pt x="26" y="96"/>
                    <a:pt x="26" y="96"/>
                  </a:cubicBezTo>
                  <a:cubicBezTo>
                    <a:pt x="26" y="96"/>
                    <a:pt x="26" y="96"/>
                    <a:pt x="26" y="96"/>
                  </a:cubicBezTo>
                  <a:cubicBezTo>
                    <a:pt x="26" y="96"/>
                    <a:pt x="26" y="96"/>
                    <a:pt x="26" y="96"/>
                  </a:cubicBezTo>
                  <a:cubicBezTo>
                    <a:pt x="26" y="96"/>
                    <a:pt x="26" y="96"/>
                    <a:pt x="26" y="97"/>
                  </a:cubicBezTo>
                  <a:cubicBezTo>
                    <a:pt x="26" y="97"/>
                    <a:pt x="27" y="97"/>
                    <a:pt x="27" y="97"/>
                  </a:cubicBezTo>
                  <a:cubicBezTo>
                    <a:pt x="27" y="97"/>
                    <a:pt x="27" y="97"/>
                    <a:pt x="27" y="97"/>
                  </a:cubicBezTo>
                  <a:cubicBezTo>
                    <a:pt x="27" y="97"/>
                    <a:pt x="27" y="97"/>
                    <a:pt x="27" y="97"/>
                  </a:cubicBezTo>
                  <a:cubicBezTo>
                    <a:pt x="27" y="97"/>
                    <a:pt x="27" y="97"/>
                    <a:pt x="27" y="97"/>
                  </a:cubicBezTo>
                  <a:cubicBezTo>
                    <a:pt x="27"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6"/>
                    <a:pt x="29" y="96"/>
                  </a:cubicBezTo>
                  <a:cubicBezTo>
                    <a:pt x="29"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7"/>
                    <a:pt x="28" y="98"/>
                  </a:cubicBezTo>
                  <a:cubicBezTo>
                    <a:pt x="28" y="98"/>
                    <a:pt x="28" y="98"/>
                    <a:pt x="28" y="98"/>
                  </a:cubicBezTo>
                  <a:cubicBezTo>
                    <a:pt x="28" y="98"/>
                    <a:pt x="28" y="98"/>
                    <a:pt x="28" y="98"/>
                  </a:cubicBezTo>
                  <a:cubicBezTo>
                    <a:pt x="29" y="98"/>
                    <a:pt x="29" y="98"/>
                    <a:pt x="29" y="98"/>
                  </a:cubicBezTo>
                  <a:cubicBezTo>
                    <a:pt x="29" y="98"/>
                    <a:pt x="29" y="98"/>
                    <a:pt x="29" y="98"/>
                  </a:cubicBezTo>
                  <a:cubicBezTo>
                    <a:pt x="29" y="98"/>
                    <a:pt x="29" y="98"/>
                    <a:pt x="29" y="98"/>
                  </a:cubicBezTo>
                  <a:cubicBezTo>
                    <a:pt x="29" y="98"/>
                    <a:pt x="29" y="98"/>
                    <a:pt x="29" y="98"/>
                  </a:cubicBezTo>
                  <a:cubicBezTo>
                    <a:pt x="29" y="99"/>
                    <a:pt x="29" y="98"/>
                    <a:pt x="29" y="99"/>
                  </a:cubicBezTo>
                  <a:cubicBezTo>
                    <a:pt x="29" y="99"/>
                    <a:pt x="29" y="99"/>
                    <a:pt x="29" y="99"/>
                  </a:cubicBezTo>
                  <a:cubicBezTo>
                    <a:pt x="29" y="99"/>
                    <a:pt x="29" y="99"/>
                    <a:pt x="30" y="99"/>
                  </a:cubicBezTo>
                  <a:cubicBezTo>
                    <a:pt x="30" y="99"/>
                    <a:pt x="30" y="98"/>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8"/>
                    <a:pt x="30" y="98"/>
                  </a:cubicBezTo>
                  <a:cubicBezTo>
                    <a:pt x="30" y="98"/>
                    <a:pt x="30" y="98"/>
                    <a:pt x="30" y="98"/>
                  </a:cubicBezTo>
                  <a:cubicBezTo>
                    <a:pt x="30" y="98"/>
                    <a:pt x="30" y="98"/>
                    <a:pt x="30" y="98"/>
                  </a:cubicBezTo>
                  <a:cubicBezTo>
                    <a:pt x="30" y="98"/>
                    <a:pt x="30" y="98"/>
                    <a:pt x="30" y="98"/>
                  </a:cubicBezTo>
                  <a:cubicBezTo>
                    <a:pt x="30" y="97"/>
                    <a:pt x="30" y="97"/>
                    <a:pt x="30" y="97"/>
                  </a:cubicBezTo>
                  <a:cubicBezTo>
                    <a:pt x="31" y="97"/>
                    <a:pt x="31" y="97"/>
                    <a:pt x="31" y="97"/>
                  </a:cubicBezTo>
                  <a:cubicBezTo>
                    <a:pt x="31" y="97"/>
                    <a:pt x="31" y="97"/>
                    <a:pt x="31" y="97"/>
                  </a:cubicBezTo>
                  <a:cubicBezTo>
                    <a:pt x="31" y="98"/>
                    <a:pt x="31" y="98"/>
                    <a:pt x="31" y="98"/>
                  </a:cubicBezTo>
                  <a:cubicBezTo>
                    <a:pt x="31" y="98"/>
                    <a:pt x="30" y="98"/>
                    <a:pt x="30" y="98"/>
                  </a:cubicBezTo>
                  <a:cubicBezTo>
                    <a:pt x="30" y="98"/>
                    <a:pt x="30" y="98"/>
                    <a:pt x="30" y="98"/>
                  </a:cubicBezTo>
                  <a:cubicBezTo>
                    <a:pt x="30" y="98"/>
                    <a:pt x="30" y="98"/>
                    <a:pt x="30" y="98"/>
                  </a:cubicBezTo>
                  <a:cubicBezTo>
                    <a:pt x="31" y="98"/>
                    <a:pt x="31" y="98"/>
                    <a:pt x="31" y="98"/>
                  </a:cubicBezTo>
                  <a:cubicBezTo>
                    <a:pt x="31" y="98"/>
                    <a:pt x="31" y="98"/>
                    <a:pt x="31" y="98"/>
                  </a:cubicBezTo>
                  <a:cubicBezTo>
                    <a:pt x="31" y="98"/>
                    <a:pt x="31" y="98"/>
                    <a:pt x="31" y="98"/>
                  </a:cubicBezTo>
                  <a:cubicBezTo>
                    <a:pt x="31" y="98"/>
                    <a:pt x="31" y="98"/>
                    <a:pt x="31" y="98"/>
                  </a:cubicBezTo>
                  <a:cubicBezTo>
                    <a:pt x="31" y="99"/>
                    <a:pt x="30" y="99"/>
                    <a:pt x="31" y="99"/>
                  </a:cubicBezTo>
                  <a:cubicBezTo>
                    <a:pt x="31" y="99"/>
                    <a:pt x="31" y="99"/>
                    <a:pt x="31" y="99"/>
                  </a:cubicBezTo>
                  <a:cubicBezTo>
                    <a:pt x="31" y="99"/>
                    <a:pt x="31" y="99"/>
                    <a:pt x="31" y="99"/>
                  </a:cubicBezTo>
                  <a:cubicBezTo>
                    <a:pt x="31" y="99"/>
                    <a:pt x="31" y="99"/>
                    <a:pt x="31" y="99"/>
                  </a:cubicBezTo>
                  <a:cubicBezTo>
                    <a:pt x="31" y="99"/>
                    <a:pt x="31" y="99"/>
                    <a:pt x="31" y="99"/>
                  </a:cubicBezTo>
                  <a:cubicBezTo>
                    <a:pt x="31" y="99"/>
                    <a:pt x="31" y="99"/>
                    <a:pt x="31" y="99"/>
                  </a:cubicBezTo>
                  <a:cubicBezTo>
                    <a:pt x="32" y="99"/>
                    <a:pt x="32" y="99"/>
                    <a:pt x="32" y="99"/>
                  </a:cubicBezTo>
                  <a:cubicBezTo>
                    <a:pt x="32" y="99"/>
                    <a:pt x="32" y="99"/>
                    <a:pt x="32" y="99"/>
                  </a:cubicBezTo>
                  <a:cubicBezTo>
                    <a:pt x="32" y="99"/>
                    <a:pt x="32" y="99"/>
                    <a:pt x="32" y="99"/>
                  </a:cubicBezTo>
                  <a:cubicBezTo>
                    <a:pt x="32" y="99"/>
                    <a:pt x="32" y="99"/>
                    <a:pt x="33" y="99"/>
                  </a:cubicBezTo>
                  <a:cubicBezTo>
                    <a:pt x="33" y="99"/>
                    <a:pt x="33" y="98"/>
                    <a:pt x="33" y="98"/>
                  </a:cubicBezTo>
                  <a:cubicBezTo>
                    <a:pt x="33" y="98"/>
                    <a:pt x="33" y="98"/>
                    <a:pt x="33" y="98"/>
                  </a:cubicBezTo>
                  <a:cubicBezTo>
                    <a:pt x="33" y="98"/>
                    <a:pt x="33" y="98"/>
                    <a:pt x="33" y="98"/>
                  </a:cubicBezTo>
                  <a:cubicBezTo>
                    <a:pt x="33" y="98"/>
                    <a:pt x="33" y="98"/>
                    <a:pt x="34" y="98"/>
                  </a:cubicBezTo>
                  <a:cubicBezTo>
                    <a:pt x="34" y="98"/>
                    <a:pt x="34" y="98"/>
                    <a:pt x="34" y="98"/>
                  </a:cubicBezTo>
                  <a:cubicBezTo>
                    <a:pt x="34" y="98"/>
                    <a:pt x="34" y="98"/>
                    <a:pt x="34" y="98"/>
                  </a:cubicBezTo>
                  <a:cubicBezTo>
                    <a:pt x="34" y="98"/>
                    <a:pt x="34" y="98"/>
                    <a:pt x="34" y="98"/>
                  </a:cubicBezTo>
                  <a:cubicBezTo>
                    <a:pt x="34" y="98"/>
                    <a:pt x="34" y="98"/>
                    <a:pt x="34" y="98"/>
                  </a:cubicBezTo>
                  <a:cubicBezTo>
                    <a:pt x="34" y="98"/>
                    <a:pt x="34" y="97"/>
                    <a:pt x="34" y="97"/>
                  </a:cubicBezTo>
                  <a:cubicBezTo>
                    <a:pt x="34" y="97"/>
                    <a:pt x="33"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6"/>
                  </a:cubicBezTo>
                  <a:cubicBezTo>
                    <a:pt x="34" y="96"/>
                    <a:pt x="34" y="96"/>
                    <a:pt x="34" y="96"/>
                  </a:cubicBezTo>
                  <a:cubicBezTo>
                    <a:pt x="34" y="96"/>
                    <a:pt x="34" y="96"/>
                    <a:pt x="34" y="96"/>
                  </a:cubicBezTo>
                  <a:cubicBezTo>
                    <a:pt x="34" y="96"/>
                    <a:pt x="34" y="96"/>
                    <a:pt x="34" y="96"/>
                  </a:cubicBezTo>
                  <a:cubicBezTo>
                    <a:pt x="34" y="96"/>
                    <a:pt x="34" y="96"/>
                    <a:pt x="34" y="96"/>
                  </a:cubicBezTo>
                  <a:cubicBezTo>
                    <a:pt x="34" y="96"/>
                    <a:pt x="34" y="97"/>
                    <a:pt x="34" y="97"/>
                  </a:cubicBezTo>
                  <a:cubicBezTo>
                    <a:pt x="34" y="97"/>
                    <a:pt x="34" y="97"/>
                    <a:pt x="35" y="97"/>
                  </a:cubicBezTo>
                  <a:cubicBezTo>
                    <a:pt x="35" y="97"/>
                    <a:pt x="35" y="97"/>
                    <a:pt x="35" y="97"/>
                  </a:cubicBezTo>
                  <a:cubicBezTo>
                    <a:pt x="35" y="97"/>
                    <a:pt x="35" y="97"/>
                    <a:pt x="35" y="97"/>
                  </a:cubicBezTo>
                  <a:cubicBezTo>
                    <a:pt x="35" y="97"/>
                    <a:pt x="35" y="97"/>
                    <a:pt x="35" y="97"/>
                  </a:cubicBezTo>
                  <a:cubicBezTo>
                    <a:pt x="35" y="97"/>
                    <a:pt x="35" y="97"/>
                    <a:pt x="35" y="97"/>
                  </a:cubicBezTo>
                  <a:cubicBezTo>
                    <a:pt x="35" y="97"/>
                    <a:pt x="35" y="96"/>
                    <a:pt x="35" y="96"/>
                  </a:cubicBezTo>
                  <a:cubicBezTo>
                    <a:pt x="35" y="96"/>
                    <a:pt x="35" y="96"/>
                    <a:pt x="36" y="96"/>
                  </a:cubicBezTo>
                  <a:cubicBezTo>
                    <a:pt x="36" y="96"/>
                    <a:pt x="36" y="96"/>
                    <a:pt x="36" y="96"/>
                  </a:cubicBezTo>
                  <a:cubicBezTo>
                    <a:pt x="36" y="96"/>
                    <a:pt x="36" y="96"/>
                    <a:pt x="36" y="96"/>
                  </a:cubicBezTo>
                  <a:cubicBezTo>
                    <a:pt x="36" y="96"/>
                    <a:pt x="36" y="96"/>
                    <a:pt x="36" y="96"/>
                  </a:cubicBezTo>
                  <a:cubicBezTo>
                    <a:pt x="36" y="96"/>
                    <a:pt x="37" y="96"/>
                    <a:pt x="37" y="96"/>
                  </a:cubicBezTo>
                  <a:cubicBezTo>
                    <a:pt x="37" y="96"/>
                    <a:pt x="37" y="96"/>
                    <a:pt x="37" y="97"/>
                  </a:cubicBezTo>
                  <a:cubicBezTo>
                    <a:pt x="37" y="97"/>
                    <a:pt x="37" y="97"/>
                    <a:pt x="37" y="97"/>
                  </a:cubicBezTo>
                  <a:cubicBezTo>
                    <a:pt x="37" y="97"/>
                    <a:pt x="37" y="97"/>
                    <a:pt x="37" y="96"/>
                  </a:cubicBezTo>
                  <a:cubicBezTo>
                    <a:pt x="37" y="96"/>
                    <a:pt x="37" y="96"/>
                    <a:pt x="37" y="96"/>
                  </a:cubicBezTo>
                  <a:cubicBezTo>
                    <a:pt x="38" y="96"/>
                    <a:pt x="38" y="96"/>
                    <a:pt x="38" y="96"/>
                  </a:cubicBezTo>
                  <a:cubicBezTo>
                    <a:pt x="38" y="96"/>
                    <a:pt x="38" y="96"/>
                    <a:pt x="38" y="96"/>
                  </a:cubicBezTo>
                  <a:cubicBezTo>
                    <a:pt x="38" y="96"/>
                    <a:pt x="38" y="95"/>
                    <a:pt x="38" y="95"/>
                  </a:cubicBezTo>
                  <a:cubicBezTo>
                    <a:pt x="38" y="95"/>
                    <a:pt x="38" y="95"/>
                    <a:pt x="38" y="95"/>
                  </a:cubicBezTo>
                  <a:cubicBezTo>
                    <a:pt x="38" y="95"/>
                    <a:pt x="38" y="94"/>
                    <a:pt x="38" y="94"/>
                  </a:cubicBezTo>
                  <a:cubicBezTo>
                    <a:pt x="38" y="94"/>
                    <a:pt x="38" y="94"/>
                    <a:pt x="38" y="94"/>
                  </a:cubicBezTo>
                  <a:cubicBezTo>
                    <a:pt x="38" y="94"/>
                    <a:pt x="38" y="94"/>
                    <a:pt x="38" y="94"/>
                  </a:cubicBezTo>
                  <a:cubicBezTo>
                    <a:pt x="38" y="94"/>
                    <a:pt x="38" y="94"/>
                    <a:pt x="38" y="94"/>
                  </a:cubicBezTo>
                  <a:cubicBezTo>
                    <a:pt x="38" y="94"/>
                    <a:pt x="38" y="93"/>
                    <a:pt x="38" y="93"/>
                  </a:cubicBezTo>
                  <a:cubicBezTo>
                    <a:pt x="38" y="93"/>
                    <a:pt x="38" y="93"/>
                    <a:pt x="38" y="93"/>
                  </a:cubicBezTo>
                  <a:cubicBezTo>
                    <a:pt x="38" y="93"/>
                    <a:pt x="38" y="93"/>
                    <a:pt x="38" y="93"/>
                  </a:cubicBezTo>
                  <a:cubicBezTo>
                    <a:pt x="38" y="93"/>
                    <a:pt x="38" y="93"/>
                    <a:pt x="38" y="93"/>
                  </a:cubicBezTo>
                  <a:cubicBezTo>
                    <a:pt x="38" y="94"/>
                    <a:pt x="38" y="94"/>
                    <a:pt x="38" y="94"/>
                  </a:cubicBezTo>
                  <a:cubicBezTo>
                    <a:pt x="38" y="94"/>
                    <a:pt x="38" y="94"/>
                    <a:pt x="38" y="94"/>
                  </a:cubicBezTo>
                  <a:cubicBezTo>
                    <a:pt x="38" y="94"/>
                    <a:pt x="38" y="94"/>
                    <a:pt x="38" y="94"/>
                  </a:cubicBezTo>
                  <a:cubicBezTo>
                    <a:pt x="38" y="94"/>
                    <a:pt x="38" y="94"/>
                    <a:pt x="38" y="94"/>
                  </a:cubicBezTo>
                  <a:cubicBezTo>
                    <a:pt x="38" y="94"/>
                    <a:pt x="38" y="94"/>
                    <a:pt x="39" y="94"/>
                  </a:cubicBezTo>
                  <a:cubicBezTo>
                    <a:pt x="39" y="94"/>
                    <a:pt x="39" y="94"/>
                    <a:pt x="39" y="94"/>
                  </a:cubicBezTo>
                  <a:cubicBezTo>
                    <a:pt x="39" y="94"/>
                    <a:pt x="39" y="94"/>
                    <a:pt x="39" y="94"/>
                  </a:cubicBezTo>
                  <a:cubicBezTo>
                    <a:pt x="39" y="94"/>
                    <a:pt x="39" y="94"/>
                    <a:pt x="39" y="94"/>
                  </a:cubicBezTo>
                  <a:cubicBezTo>
                    <a:pt x="39" y="94"/>
                    <a:pt x="39" y="94"/>
                    <a:pt x="39" y="94"/>
                  </a:cubicBezTo>
                  <a:cubicBezTo>
                    <a:pt x="39"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39" y="94"/>
                    <a:pt x="40" y="94"/>
                  </a:cubicBezTo>
                  <a:cubicBezTo>
                    <a:pt x="40" y="94"/>
                    <a:pt x="40" y="93"/>
                    <a:pt x="40" y="94"/>
                  </a:cubicBezTo>
                  <a:cubicBezTo>
                    <a:pt x="40" y="94"/>
                    <a:pt x="40" y="94"/>
                    <a:pt x="40" y="94"/>
                  </a:cubicBezTo>
                  <a:cubicBezTo>
                    <a:pt x="40" y="94"/>
                    <a:pt x="40" y="94"/>
                    <a:pt x="40" y="94"/>
                  </a:cubicBezTo>
                  <a:cubicBezTo>
                    <a:pt x="40" y="94"/>
                    <a:pt x="41" y="94"/>
                    <a:pt x="41" y="94"/>
                  </a:cubicBezTo>
                  <a:cubicBezTo>
                    <a:pt x="41" y="94"/>
                    <a:pt x="41" y="94"/>
                    <a:pt x="41" y="94"/>
                  </a:cubicBezTo>
                  <a:cubicBezTo>
                    <a:pt x="41" y="94"/>
                    <a:pt x="41" y="94"/>
                    <a:pt x="41" y="94"/>
                  </a:cubicBezTo>
                  <a:cubicBezTo>
                    <a:pt x="41" y="94"/>
                    <a:pt x="41" y="94"/>
                    <a:pt x="41" y="94"/>
                  </a:cubicBezTo>
                  <a:cubicBezTo>
                    <a:pt x="41" y="94"/>
                    <a:pt x="41" y="94"/>
                    <a:pt x="42" y="94"/>
                  </a:cubicBezTo>
                  <a:cubicBezTo>
                    <a:pt x="42" y="94"/>
                    <a:pt x="42" y="94"/>
                    <a:pt x="42" y="94"/>
                  </a:cubicBezTo>
                  <a:cubicBezTo>
                    <a:pt x="42" y="94"/>
                    <a:pt x="42" y="94"/>
                    <a:pt x="42" y="94"/>
                  </a:cubicBezTo>
                  <a:cubicBezTo>
                    <a:pt x="42" y="94"/>
                    <a:pt x="42" y="94"/>
                    <a:pt x="42" y="94"/>
                  </a:cubicBezTo>
                  <a:cubicBezTo>
                    <a:pt x="42" y="94"/>
                    <a:pt x="42" y="94"/>
                    <a:pt x="42" y="94"/>
                  </a:cubicBezTo>
                  <a:cubicBezTo>
                    <a:pt x="43" y="94"/>
                    <a:pt x="43" y="94"/>
                    <a:pt x="43" y="94"/>
                  </a:cubicBezTo>
                  <a:cubicBezTo>
                    <a:pt x="43" y="94"/>
                    <a:pt x="43" y="94"/>
                    <a:pt x="43" y="94"/>
                  </a:cubicBezTo>
                  <a:cubicBezTo>
                    <a:pt x="43" y="94"/>
                    <a:pt x="43" y="94"/>
                    <a:pt x="43" y="94"/>
                  </a:cubicBezTo>
                  <a:cubicBezTo>
                    <a:pt x="43" y="94"/>
                    <a:pt x="43" y="94"/>
                    <a:pt x="43" y="94"/>
                  </a:cubicBezTo>
                  <a:cubicBezTo>
                    <a:pt x="43" y="94"/>
                    <a:pt x="43" y="94"/>
                    <a:pt x="43" y="94"/>
                  </a:cubicBezTo>
                  <a:cubicBezTo>
                    <a:pt x="44" y="94"/>
                    <a:pt x="44" y="94"/>
                    <a:pt x="44" y="94"/>
                  </a:cubicBezTo>
                  <a:cubicBezTo>
                    <a:pt x="44" y="94"/>
                    <a:pt x="44" y="94"/>
                    <a:pt x="44" y="94"/>
                  </a:cubicBezTo>
                  <a:cubicBezTo>
                    <a:pt x="44" y="94"/>
                    <a:pt x="44" y="94"/>
                    <a:pt x="44" y="94"/>
                  </a:cubicBezTo>
                  <a:cubicBezTo>
                    <a:pt x="44" y="94"/>
                    <a:pt x="44"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6" y="94"/>
                    <a:pt x="46" y="94"/>
                  </a:cubicBezTo>
                  <a:cubicBezTo>
                    <a:pt x="46" y="94"/>
                    <a:pt x="46" y="94"/>
                    <a:pt x="46" y="94"/>
                  </a:cubicBezTo>
                  <a:cubicBezTo>
                    <a:pt x="46" y="94"/>
                    <a:pt x="46"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5"/>
                    <a:pt x="45" y="95"/>
                  </a:cubicBezTo>
                  <a:cubicBezTo>
                    <a:pt x="45" y="95"/>
                    <a:pt x="45" y="95"/>
                    <a:pt x="45" y="95"/>
                  </a:cubicBezTo>
                  <a:cubicBezTo>
                    <a:pt x="45" y="95"/>
                    <a:pt x="45" y="95"/>
                    <a:pt x="45" y="95"/>
                  </a:cubicBezTo>
                  <a:cubicBezTo>
                    <a:pt x="45" y="95"/>
                    <a:pt x="45" y="95"/>
                    <a:pt x="45" y="95"/>
                  </a:cubicBezTo>
                  <a:cubicBezTo>
                    <a:pt x="45" y="95"/>
                    <a:pt x="45" y="95"/>
                    <a:pt x="45" y="95"/>
                  </a:cubicBezTo>
                  <a:cubicBezTo>
                    <a:pt x="45" y="95"/>
                    <a:pt x="45" y="95"/>
                    <a:pt x="46" y="95"/>
                  </a:cubicBezTo>
                  <a:cubicBezTo>
                    <a:pt x="46" y="95"/>
                    <a:pt x="46" y="95"/>
                    <a:pt x="46" y="95"/>
                  </a:cubicBezTo>
                  <a:cubicBezTo>
                    <a:pt x="46" y="95"/>
                    <a:pt x="46" y="95"/>
                    <a:pt x="46" y="95"/>
                  </a:cubicBezTo>
                  <a:cubicBezTo>
                    <a:pt x="46" y="95"/>
                    <a:pt x="46" y="95"/>
                    <a:pt x="46" y="95"/>
                  </a:cubicBezTo>
                  <a:cubicBezTo>
                    <a:pt x="45" y="95"/>
                    <a:pt x="45" y="95"/>
                    <a:pt x="45" y="95"/>
                  </a:cubicBezTo>
                  <a:cubicBezTo>
                    <a:pt x="45" y="95"/>
                    <a:pt x="45" y="95"/>
                    <a:pt x="45" y="95"/>
                  </a:cubicBezTo>
                  <a:cubicBezTo>
                    <a:pt x="45" y="95"/>
                    <a:pt x="45" y="95"/>
                    <a:pt x="45" y="95"/>
                  </a:cubicBezTo>
                  <a:cubicBezTo>
                    <a:pt x="45" y="95"/>
                    <a:pt x="45" y="95"/>
                    <a:pt x="45" y="95"/>
                  </a:cubicBezTo>
                  <a:cubicBezTo>
                    <a:pt x="45" y="95"/>
                    <a:pt x="44" y="95"/>
                    <a:pt x="44" y="95"/>
                  </a:cubicBezTo>
                  <a:cubicBezTo>
                    <a:pt x="44" y="95"/>
                    <a:pt x="44" y="95"/>
                    <a:pt x="44" y="95"/>
                  </a:cubicBezTo>
                  <a:cubicBezTo>
                    <a:pt x="44" y="95"/>
                    <a:pt x="44" y="95"/>
                    <a:pt x="44" y="95"/>
                  </a:cubicBezTo>
                  <a:cubicBezTo>
                    <a:pt x="44" y="95"/>
                    <a:pt x="44" y="95"/>
                    <a:pt x="44" y="95"/>
                  </a:cubicBezTo>
                  <a:cubicBezTo>
                    <a:pt x="44" y="95"/>
                    <a:pt x="44" y="95"/>
                    <a:pt x="43" y="95"/>
                  </a:cubicBezTo>
                  <a:cubicBezTo>
                    <a:pt x="43" y="95"/>
                    <a:pt x="43" y="95"/>
                    <a:pt x="43" y="95"/>
                  </a:cubicBezTo>
                  <a:cubicBezTo>
                    <a:pt x="43" y="95"/>
                    <a:pt x="43" y="95"/>
                    <a:pt x="43" y="95"/>
                  </a:cubicBezTo>
                  <a:cubicBezTo>
                    <a:pt x="43" y="95"/>
                    <a:pt x="42" y="95"/>
                    <a:pt x="42" y="95"/>
                  </a:cubicBezTo>
                  <a:cubicBezTo>
                    <a:pt x="42" y="95"/>
                    <a:pt x="42" y="95"/>
                    <a:pt x="42" y="95"/>
                  </a:cubicBezTo>
                  <a:cubicBezTo>
                    <a:pt x="42" y="95"/>
                    <a:pt x="42" y="95"/>
                    <a:pt x="42" y="95"/>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7"/>
                    <a:pt x="42" y="97"/>
                    <a:pt x="42" y="97"/>
                  </a:cubicBezTo>
                  <a:cubicBezTo>
                    <a:pt x="42" y="97"/>
                    <a:pt x="42" y="97"/>
                    <a:pt x="42" y="97"/>
                  </a:cubicBezTo>
                  <a:cubicBezTo>
                    <a:pt x="42" y="97"/>
                    <a:pt x="42" y="97"/>
                    <a:pt x="42" y="97"/>
                  </a:cubicBezTo>
                  <a:cubicBezTo>
                    <a:pt x="42" y="96"/>
                    <a:pt x="42" y="96"/>
                    <a:pt x="42" y="96"/>
                  </a:cubicBezTo>
                  <a:cubicBezTo>
                    <a:pt x="42" y="96"/>
                    <a:pt x="42" y="96"/>
                    <a:pt x="41" y="96"/>
                  </a:cubicBezTo>
                  <a:cubicBezTo>
                    <a:pt x="41" y="96"/>
                    <a:pt x="41" y="96"/>
                    <a:pt x="41" y="96"/>
                  </a:cubicBezTo>
                  <a:cubicBezTo>
                    <a:pt x="41" y="96"/>
                    <a:pt x="41" y="96"/>
                    <a:pt x="41" y="96"/>
                  </a:cubicBezTo>
                  <a:cubicBezTo>
                    <a:pt x="41" y="96"/>
                    <a:pt x="41" y="96"/>
                    <a:pt x="41" y="96"/>
                  </a:cubicBezTo>
                  <a:cubicBezTo>
                    <a:pt x="41" y="96"/>
                    <a:pt x="41" y="96"/>
                    <a:pt x="41" y="96"/>
                  </a:cubicBezTo>
                  <a:cubicBezTo>
                    <a:pt x="41" y="96"/>
                    <a:pt x="40" y="97"/>
                    <a:pt x="40" y="97"/>
                  </a:cubicBezTo>
                  <a:cubicBezTo>
                    <a:pt x="40" y="97"/>
                    <a:pt x="40" y="97"/>
                    <a:pt x="40" y="97"/>
                  </a:cubicBezTo>
                  <a:cubicBezTo>
                    <a:pt x="40" y="97"/>
                    <a:pt x="40" y="97"/>
                    <a:pt x="40" y="97"/>
                  </a:cubicBezTo>
                  <a:cubicBezTo>
                    <a:pt x="40" y="98"/>
                    <a:pt x="40" y="98"/>
                    <a:pt x="40" y="98"/>
                  </a:cubicBezTo>
                  <a:cubicBezTo>
                    <a:pt x="40" y="98"/>
                    <a:pt x="40" y="98"/>
                    <a:pt x="40" y="98"/>
                  </a:cubicBezTo>
                  <a:cubicBezTo>
                    <a:pt x="40" y="98"/>
                    <a:pt x="40" y="98"/>
                    <a:pt x="40" y="98"/>
                  </a:cubicBezTo>
                  <a:cubicBezTo>
                    <a:pt x="40" y="98"/>
                    <a:pt x="40" y="98"/>
                    <a:pt x="40" y="99"/>
                  </a:cubicBezTo>
                  <a:cubicBezTo>
                    <a:pt x="40" y="99"/>
                    <a:pt x="40" y="99"/>
                    <a:pt x="40" y="99"/>
                  </a:cubicBezTo>
                  <a:cubicBezTo>
                    <a:pt x="40" y="99"/>
                    <a:pt x="40" y="99"/>
                    <a:pt x="40" y="99"/>
                  </a:cubicBezTo>
                  <a:cubicBezTo>
                    <a:pt x="40" y="99"/>
                    <a:pt x="40" y="99"/>
                    <a:pt x="40" y="99"/>
                  </a:cubicBezTo>
                  <a:cubicBezTo>
                    <a:pt x="40" y="100"/>
                    <a:pt x="40" y="100"/>
                    <a:pt x="39" y="100"/>
                  </a:cubicBezTo>
                  <a:cubicBezTo>
                    <a:pt x="39" y="100"/>
                    <a:pt x="39" y="100"/>
                    <a:pt x="39" y="100"/>
                  </a:cubicBezTo>
                  <a:cubicBezTo>
                    <a:pt x="39" y="100"/>
                    <a:pt x="39" y="100"/>
                    <a:pt x="39" y="100"/>
                  </a:cubicBezTo>
                  <a:cubicBezTo>
                    <a:pt x="39" y="100"/>
                    <a:pt x="39" y="100"/>
                    <a:pt x="39" y="100"/>
                  </a:cubicBezTo>
                  <a:cubicBezTo>
                    <a:pt x="39" y="100"/>
                    <a:pt x="39" y="101"/>
                    <a:pt x="39" y="101"/>
                  </a:cubicBezTo>
                  <a:cubicBezTo>
                    <a:pt x="39" y="101"/>
                    <a:pt x="39" y="101"/>
                    <a:pt x="39" y="101"/>
                  </a:cubicBezTo>
                  <a:cubicBezTo>
                    <a:pt x="39" y="101"/>
                    <a:pt x="39" y="101"/>
                    <a:pt x="39" y="101"/>
                  </a:cubicBezTo>
                  <a:cubicBezTo>
                    <a:pt x="38" y="101"/>
                    <a:pt x="38" y="101"/>
                    <a:pt x="38" y="101"/>
                  </a:cubicBezTo>
                  <a:cubicBezTo>
                    <a:pt x="38" y="101"/>
                    <a:pt x="38" y="101"/>
                    <a:pt x="38" y="101"/>
                  </a:cubicBezTo>
                  <a:cubicBezTo>
                    <a:pt x="38" y="101"/>
                    <a:pt x="38" y="102"/>
                    <a:pt x="38" y="102"/>
                  </a:cubicBezTo>
                  <a:cubicBezTo>
                    <a:pt x="38" y="102"/>
                    <a:pt x="38" y="102"/>
                    <a:pt x="38" y="102"/>
                  </a:cubicBezTo>
                  <a:cubicBezTo>
                    <a:pt x="38" y="102"/>
                    <a:pt x="38" y="102"/>
                    <a:pt x="38" y="102"/>
                  </a:cubicBezTo>
                  <a:cubicBezTo>
                    <a:pt x="38" y="102"/>
                    <a:pt x="38" y="102"/>
                    <a:pt x="38" y="102"/>
                  </a:cubicBezTo>
                  <a:cubicBezTo>
                    <a:pt x="38" y="102"/>
                    <a:pt x="38" y="102"/>
                    <a:pt x="38" y="102"/>
                  </a:cubicBezTo>
                  <a:cubicBezTo>
                    <a:pt x="38" y="102"/>
                    <a:pt x="38" y="102"/>
                    <a:pt x="38" y="102"/>
                  </a:cubicBezTo>
                  <a:cubicBezTo>
                    <a:pt x="38" y="102"/>
                    <a:pt x="38" y="103"/>
                    <a:pt x="38" y="103"/>
                  </a:cubicBezTo>
                  <a:cubicBezTo>
                    <a:pt x="38" y="103"/>
                    <a:pt x="38" y="103"/>
                    <a:pt x="38" y="103"/>
                  </a:cubicBezTo>
                  <a:cubicBezTo>
                    <a:pt x="38" y="103"/>
                    <a:pt x="38" y="103"/>
                    <a:pt x="38" y="103"/>
                  </a:cubicBezTo>
                  <a:cubicBezTo>
                    <a:pt x="38" y="103"/>
                    <a:pt x="38" y="103"/>
                    <a:pt x="38" y="103"/>
                  </a:cubicBezTo>
                  <a:cubicBezTo>
                    <a:pt x="38" y="103"/>
                    <a:pt x="38" y="103"/>
                    <a:pt x="38" y="103"/>
                  </a:cubicBezTo>
                  <a:cubicBezTo>
                    <a:pt x="38" y="104"/>
                    <a:pt x="38" y="104"/>
                    <a:pt x="38" y="104"/>
                  </a:cubicBezTo>
                  <a:cubicBezTo>
                    <a:pt x="38" y="104"/>
                    <a:pt x="37" y="104"/>
                    <a:pt x="37" y="104"/>
                  </a:cubicBezTo>
                  <a:cubicBezTo>
                    <a:pt x="37" y="104"/>
                    <a:pt x="37" y="104"/>
                    <a:pt x="37" y="104"/>
                  </a:cubicBezTo>
                  <a:cubicBezTo>
                    <a:pt x="37" y="104"/>
                    <a:pt x="37" y="104"/>
                    <a:pt x="37" y="104"/>
                  </a:cubicBezTo>
                  <a:cubicBezTo>
                    <a:pt x="37" y="104"/>
                    <a:pt x="37" y="104"/>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6"/>
                    <a:pt x="37" y="106"/>
                  </a:cubicBezTo>
                  <a:cubicBezTo>
                    <a:pt x="37" y="106"/>
                    <a:pt x="37" y="106"/>
                    <a:pt x="37" y="106"/>
                  </a:cubicBezTo>
                  <a:cubicBezTo>
                    <a:pt x="37" y="106"/>
                    <a:pt x="37" y="106"/>
                    <a:pt x="37" y="106"/>
                  </a:cubicBezTo>
                  <a:cubicBezTo>
                    <a:pt x="37" y="106"/>
                    <a:pt x="37" y="106"/>
                    <a:pt x="37" y="106"/>
                  </a:cubicBezTo>
                  <a:cubicBezTo>
                    <a:pt x="37" y="106"/>
                    <a:pt x="37" y="106"/>
                    <a:pt x="37" y="106"/>
                  </a:cubicBezTo>
                  <a:cubicBezTo>
                    <a:pt x="37" y="106"/>
                    <a:pt x="37" y="106"/>
                    <a:pt x="37" y="106"/>
                  </a:cubicBezTo>
                  <a:cubicBezTo>
                    <a:pt x="37" y="106"/>
                    <a:pt x="37" y="107"/>
                    <a:pt x="37" y="107"/>
                  </a:cubicBezTo>
                  <a:cubicBezTo>
                    <a:pt x="37" y="107"/>
                    <a:pt x="37" y="107"/>
                    <a:pt x="37" y="107"/>
                  </a:cubicBezTo>
                  <a:cubicBezTo>
                    <a:pt x="37" y="107"/>
                    <a:pt x="38" y="107"/>
                    <a:pt x="38" y="107"/>
                  </a:cubicBezTo>
                  <a:cubicBezTo>
                    <a:pt x="38" y="107"/>
                    <a:pt x="38" y="107"/>
                    <a:pt x="38" y="107"/>
                  </a:cubicBezTo>
                  <a:cubicBezTo>
                    <a:pt x="38" y="107"/>
                    <a:pt x="38" y="107"/>
                    <a:pt x="38" y="107"/>
                  </a:cubicBezTo>
                  <a:cubicBezTo>
                    <a:pt x="38" y="107"/>
                    <a:pt x="38" y="107"/>
                    <a:pt x="38" y="107"/>
                  </a:cubicBezTo>
                  <a:cubicBezTo>
                    <a:pt x="38" y="108"/>
                    <a:pt x="38" y="108"/>
                    <a:pt x="38" y="108"/>
                  </a:cubicBezTo>
                  <a:cubicBezTo>
                    <a:pt x="38" y="108"/>
                    <a:pt x="38" y="108"/>
                    <a:pt x="38" y="108"/>
                  </a:cubicBezTo>
                  <a:cubicBezTo>
                    <a:pt x="39" y="108"/>
                    <a:pt x="39" y="108"/>
                    <a:pt x="39" y="108"/>
                  </a:cubicBezTo>
                  <a:cubicBezTo>
                    <a:pt x="39" y="109"/>
                    <a:pt x="39" y="109"/>
                    <a:pt x="39" y="109"/>
                  </a:cubicBezTo>
                  <a:cubicBezTo>
                    <a:pt x="39" y="109"/>
                    <a:pt x="39" y="109"/>
                    <a:pt x="39" y="109"/>
                  </a:cubicBezTo>
                  <a:cubicBezTo>
                    <a:pt x="39" y="109"/>
                    <a:pt x="39" y="109"/>
                    <a:pt x="39" y="109"/>
                  </a:cubicBezTo>
                  <a:cubicBezTo>
                    <a:pt x="39" y="109"/>
                    <a:pt x="39" y="109"/>
                    <a:pt x="39" y="109"/>
                  </a:cubicBezTo>
                  <a:cubicBezTo>
                    <a:pt x="39" y="110"/>
                    <a:pt x="39" y="110"/>
                    <a:pt x="39" y="110"/>
                  </a:cubicBezTo>
                  <a:cubicBezTo>
                    <a:pt x="39" y="110"/>
                    <a:pt x="40" y="110"/>
                    <a:pt x="40" y="110"/>
                  </a:cubicBezTo>
                  <a:cubicBezTo>
                    <a:pt x="40" y="110"/>
                    <a:pt x="40" y="110"/>
                    <a:pt x="40" y="110"/>
                  </a:cubicBezTo>
                  <a:cubicBezTo>
                    <a:pt x="40" y="110"/>
                    <a:pt x="39" y="110"/>
                    <a:pt x="40" y="110"/>
                  </a:cubicBezTo>
                  <a:cubicBezTo>
                    <a:pt x="40" y="110"/>
                    <a:pt x="40" y="110"/>
                    <a:pt x="40" y="110"/>
                  </a:cubicBezTo>
                  <a:cubicBezTo>
                    <a:pt x="40" y="110"/>
                    <a:pt x="40" y="110"/>
                    <a:pt x="40" y="110"/>
                  </a:cubicBezTo>
                  <a:cubicBezTo>
                    <a:pt x="40" y="110"/>
                    <a:pt x="40" y="110"/>
                    <a:pt x="40" y="110"/>
                  </a:cubicBezTo>
                  <a:cubicBezTo>
                    <a:pt x="40" y="110"/>
                    <a:pt x="40" y="111"/>
                    <a:pt x="40" y="111"/>
                  </a:cubicBezTo>
                  <a:cubicBezTo>
                    <a:pt x="40" y="111"/>
                    <a:pt x="40" y="111"/>
                    <a:pt x="40" y="111"/>
                  </a:cubicBezTo>
                  <a:cubicBezTo>
                    <a:pt x="40" y="111"/>
                    <a:pt x="40" y="111"/>
                    <a:pt x="40" y="111"/>
                  </a:cubicBezTo>
                  <a:cubicBezTo>
                    <a:pt x="40" y="111"/>
                    <a:pt x="40" y="111"/>
                    <a:pt x="40" y="111"/>
                  </a:cubicBezTo>
                  <a:cubicBezTo>
                    <a:pt x="40" y="111"/>
                    <a:pt x="40" y="111"/>
                    <a:pt x="40" y="111"/>
                  </a:cubicBezTo>
                  <a:cubicBezTo>
                    <a:pt x="40" y="111"/>
                    <a:pt x="40" y="112"/>
                    <a:pt x="40" y="112"/>
                  </a:cubicBezTo>
                  <a:cubicBezTo>
                    <a:pt x="40" y="112"/>
                    <a:pt x="40" y="112"/>
                    <a:pt x="40" y="112"/>
                  </a:cubicBezTo>
                  <a:cubicBezTo>
                    <a:pt x="40" y="112"/>
                    <a:pt x="40" y="112"/>
                    <a:pt x="40" y="112"/>
                  </a:cubicBezTo>
                  <a:cubicBezTo>
                    <a:pt x="40" y="112"/>
                    <a:pt x="40" y="112"/>
                    <a:pt x="40" y="112"/>
                  </a:cubicBezTo>
                  <a:cubicBezTo>
                    <a:pt x="40" y="112"/>
                    <a:pt x="40" y="112"/>
                    <a:pt x="40" y="112"/>
                  </a:cubicBezTo>
                  <a:cubicBezTo>
                    <a:pt x="41" y="113"/>
                    <a:pt x="41" y="113"/>
                    <a:pt x="41" y="113"/>
                  </a:cubicBezTo>
                  <a:cubicBezTo>
                    <a:pt x="41" y="114"/>
                    <a:pt x="41" y="114"/>
                    <a:pt x="41" y="114"/>
                  </a:cubicBezTo>
                  <a:cubicBezTo>
                    <a:pt x="41" y="114"/>
                    <a:pt x="41" y="114"/>
                    <a:pt x="41" y="114"/>
                  </a:cubicBezTo>
                  <a:cubicBezTo>
                    <a:pt x="41" y="114"/>
                    <a:pt x="41" y="114"/>
                    <a:pt x="41" y="114"/>
                  </a:cubicBezTo>
                  <a:cubicBezTo>
                    <a:pt x="41" y="114"/>
                    <a:pt x="41" y="114"/>
                    <a:pt x="41" y="114"/>
                  </a:cubicBezTo>
                  <a:cubicBezTo>
                    <a:pt x="41" y="114"/>
                    <a:pt x="41" y="114"/>
                    <a:pt x="41"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3"/>
                  </a:cubicBezTo>
                  <a:cubicBezTo>
                    <a:pt x="42" y="113"/>
                    <a:pt x="42" y="113"/>
                    <a:pt x="42" y="113"/>
                  </a:cubicBezTo>
                  <a:cubicBezTo>
                    <a:pt x="42" y="113"/>
                    <a:pt x="42" y="113"/>
                    <a:pt x="42"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2"/>
                    <a:pt x="43" y="112"/>
                  </a:cubicBezTo>
                  <a:cubicBezTo>
                    <a:pt x="43" y="112"/>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2" y="114"/>
                    <a:pt x="42" y="114"/>
                    <a:pt x="42" y="114"/>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6"/>
                    <a:pt x="42" y="116"/>
                    <a:pt x="42" y="116"/>
                  </a:cubicBezTo>
                  <a:cubicBezTo>
                    <a:pt x="42" y="116"/>
                    <a:pt x="42" y="116"/>
                    <a:pt x="42" y="116"/>
                  </a:cubicBezTo>
                  <a:cubicBezTo>
                    <a:pt x="42" y="116"/>
                    <a:pt x="42" y="116"/>
                    <a:pt x="42" y="116"/>
                  </a:cubicBezTo>
                  <a:cubicBezTo>
                    <a:pt x="42" y="116"/>
                    <a:pt x="42" y="116"/>
                    <a:pt x="42" y="116"/>
                  </a:cubicBezTo>
                  <a:cubicBezTo>
                    <a:pt x="42" y="116"/>
                    <a:pt x="42" y="116"/>
                    <a:pt x="42" y="116"/>
                  </a:cubicBezTo>
                  <a:cubicBezTo>
                    <a:pt x="43" y="117"/>
                    <a:pt x="43" y="117"/>
                    <a:pt x="43" y="117"/>
                  </a:cubicBezTo>
                  <a:cubicBezTo>
                    <a:pt x="43" y="116"/>
                    <a:pt x="43" y="116"/>
                    <a:pt x="43" y="116"/>
                  </a:cubicBezTo>
                  <a:cubicBezTo>
                    <a:pt x="43" y="116"/>
                    <a:pt x="43" y="116"/>
                    <a:pt x="43" y="116"/>
                  </a:cubicBezTo>
                  <a:cubicBezTo>
                    <a:pt x="43" y="116"/>
                    <a:pt x="43" y="116"/>
                    <a:pt x="43" y="116"/>
                  </a:cubicBezTo>
                  <a:cubicBezTo>
                    <a:pt x="43" y="116"/>
                    <a:pt x="43" y="117"/>
                    <a:pt x="43" y="117"/>
                  </a:cubicBezTo>
                  <a:cubicBezTo>
                    <a:pt x="43" y="117"/>
                    <a:pt x="43" y="117"/>
                    <a:pt x="43" y="117"/>
                  </a:cubicBezTo>
                  <a:cubicBezTo>
                    <a:pt x="43" y="117"/>
                    <a:pt x="43" y="117"/>
                    <a:pt x="43" y="117"/>
                  </a:cubicBezTo>
                  <a:cubicBezTo>
                    <a:pt x="43" y="117"/>
                    <a:pt x="43" y="117"/>
                    <a:pt x="43" y="117"/>
                  </a:cubicBezTo>
                  <a:cubicBezTo>
                    <a:pt x="43" y="117"/>
                    <a:pt x="44" y="117"/>
                    <a:pt x="44" y="117"/>
                  </a:cubicBezTo>
                  <a:cubicBezTo>
                    <a:pt x="44" y="117"/>
                    <a:pt x="44" y="117"/>
                    <a:pt x="44" y="117"/>
                  </a:cubicBezTo>
                  <a:cubicBezTo>
                    <a:pt x="44" y="117"/>
                    <a:pt x="43" y="117"/>
                    <a:pt x="43" y="117"/>
                  </a:cubicBezTo>
                  <a:cubicBezTo>
                    <a:pt x="43" y="117"/>
                    <a:pt x="43" y="117"/>
                    <a:pt x="43" y="117"/>
                  </a:cubicBezTo>
                  <a:cubicBezTo>
                    <a:pt x="43" y="117"/>
                    <a:pt x="44" y="117"/>
                    <a:pt x="44" y="117"/>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6" y="113"/>
                    <a:pt x="46" y="113"/>
                  </a:cubicBezTo>
                  <a:cubicBezTo>
                    <a:pt x="46" y="113"/>
                    <a:pt x="46" y="113"/>
                    <a:pt x="46" y="113"/>
                  </a:cubicBezTo>
                  <a:cubicBezTo>
                    <a:pt x="46" y="113"/>
                    <a:pt x="46" y="113"/>
                    <a:pt x="46" y="114"/>
                  </a:cubicBezTo>
                  <a:cubicBezTo>
                    <a:pt x="46" y="114"/>
                    <a:pt x="46" y="114"/>
                    <a:pt x="46" y="114"/>
                  </a:cubicBezTo>
                  <a:cubicBezTo>
                    <a:pt x="46" y="114"/>
                    <a:pt x="46" y="114"/>
                    <a:pt x="46" y="114"/>
                  </a:cubicBezTo>
                  <a:cubicBezTo>
                    <a:pt x="46" y="114"/>
                    <a:pt x="46" y="114"/>
                    <a:pt x="46" y="114"/>
                  </a:cubicBezTo>
                  <a:cubicBezTo>
                    <a:pt x="46" y="114"/>
                    <a:pt x="45" y="114"/>
                    <a:pt x="45" y="114"/>
                  </a:cubicBezTo>
                  <a:cubicBezTo>
                    <a:pt x="45" y="114"/>
                    <a:pt x="46" y="114"/>
                    <a:pt x="46" y="114"/>
                  </a:cubicBezTo>
                  <a:cubicBezTo>
                    <a:pt x="46" y="114"/>
                    <a:pt x="46" y="114"/>
                    <a:pt x="46" y="114"/>
                  </a:cubicBezTo>
                  <a:cubicBezTo>
                    <a:pt x="46" y="114"/>
                    <a:pt x="46" y="114"/>
                    <a:pt x="46" y="114"/>
                  </a:cubicBezTo>
                  <a:cubicBezTo>
                    <a:pt x="46" y="114"/>
                    <a:pt x="46" y="114"/>
                    <a:pt x="46" y="114"/>
                  </a:cubicBezTo>
                  <a:cubicBezTo>
                    <a:pt x="46" y="114"/>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6"/>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4"/>
                    <a:pt x="47" y="114"/>
                  </a:cubicBezTo>
                  <a:cubicBezTo>
                    <a:pt x="47" y="114"/>
                    <a:pt x="47" y="114"/>
                    <a:pt x="47" y="114"/>
                  </a:cubicBezTo>
                  <a:cubicBezTo>
                    <a:pt x="47" y="114"/>
                    <a:pt x="47" y="114"/>
                    <a:pt x="47" y="114"/>
                  </a:cubicBezTo>
                  <a:cubicBezTo>
                    <a:pt x="47"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3"/>
                    <a:pt x="48" y="113"/>
                  </a:cubicBezTo>
                  <a:cubicBezTo>
                    <a:pt x="48"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4"/>
                    <a:pt x="49"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6"/>
                    <a:pt x="48"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7"/>
                    <a:pt x="49" y="117"/>
                  </a:cubicBezTo>
                  <a:cubicBezTo>
                    <a:pt x="49" y="117"/>
                    <a:pt x="48" y="117"/>
                    <a:pt x="48" y="117"/>
                  </a:cubicBezTo>
                  <a:cubicBezTo>
                    <a:pt x="48" y="117"/>
                    <a:pt x="48" y="117"/>
                    <a:pt x="48" y="117"/>
                  </a:cubicBezTo>
                  <a:cubicBezTo>
                    <a:pt x="48" y="117"/>
                    <a:pt x="48" y="117"/>
                    <a:pt x="48" y="117"/>
                  </a:cubicBezTo>
                  <a:cubicBezTo>
                    <a:pt x="48" y="117"/>
                    <a:pt x="48" y="117"/>
                    <a:pt x="48" y="117"/>
                  </a:cubicBezTo>
                  <a:cubicBezTo>
                    <a:pt x="48" y="117"/>
                    <a:pt x="48" y="117"/>
                    <a:pt x="48" y="117"/>
                  </a:cubicBezTo>
                  <a:cubicBezTo>
                    <a:pt x="48" y="117"/>
                    <a:pt x="48" y="117"/>
                    <a:pt x="48" y="117"/>
                  </a:cubicBezTo>
                  <a:cubicBezTo>
                    <a:pt x="48" y="117"/>
                    <a:pt x="47" y="117"/>
                    <a:pt x="47" y="117"/>
                  </a:cubicBezTo>
                  <a:cubicBezTo>
                    <a:pt x="47" y="117"/>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9"/>
                    <a:pt x="47" y="119"/>
                    <a:pt x="47" y="119"/>
                  </a:cubicBezTo>
                  <a:cubicBezTo>
                    <a:pt x="47" y="119"/>
                    <a:pt x="47" y="119"/>
                    <a:pt x="47" y="119"/>
                  </a:cubicBezTo>
                  <a:cubicBezTo>
                    <a:pt x="47" y="119"/>
                    <a:pt x="47" y="119"/>
                    <a:pt x="47"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7" y="120"/>
                    <a:pt x="47" y="120"/>
                  </a:cubicBezTo>
                  <a:cubicBezTo>
                    <a:pt x="47" y="120"/>
                    <a:pt x="47" y="120"/>
                    <a:pt x="47" y="120"/>
                  </a:cubicBezTo>
                  <a:cubicBezTo>
                    <a:pt x="47" y="120"/>
                    <a:pt x="47" y="120"/>
                    <a:pt x="47" y="120"/>
                  </a:cubicBezTo>
                  <a:cubicBezTo>
                    <a:pt x="47" y="120"/>
                    <a:pt x="47" y="120"/>
                    <a:pt x="47" y="120"/>
                  </a:cubicBezTo>
                  <a:cubicBezTo>
                    <a:pt x="47" y="120"/>
                    <a:pt x="46" y="120"/>
                    <a:pt x="46" y="120"/>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2"/>
                    <a:pt x="46" y="122"/>
                  </a:cubicBezTo>
                  <a:cubicBezTo>
                    <a:pt x="46" y="122"/>
                    <a:pt x="46" y="122"/>
                    <a:pt x="46" y="122"/>
                  </a:cubicBezTo>
                  <a:cubicBezTo>
                    <a:pt x="46" y="122"/>
                    <a:pt x="46" y="122"/>
                    <a:pt x="46" y="122"/>
                  </a:cubicBezTo>
                  <a:cubicBezTo>
                    <a:pt x="46" y="122"/>
                    <a:pt x="46" y="122"/>
                    <a:pt x="46" y="122"/>
                  </a:cubicBezTo>
                  <a:cubicBezTo>
                    <a:pt x="46" y="122"/>
                    <a:pt x="47" y="122"/>
                    <a:pt x="47" y="122"/>
                  </a:cubicBezTo>
                  <a:cubicBezTo>
                    <a:pt x="47" y="123"/>
                    <a:pt x="47" y="123"/>
                    <a:pt x="47" y="123"/>
                  </a:cubicBezTo>
                  <a:cubicBezTo>
                    <a:pt x="47" y="123"/>
                    <a:pt x="47" y="123"/>
                    <a:pt x="47" y="123"/>
                  </a:cubicBezTo>
                  <a:cubicBezTo>
                    <a:pt x="47" y="123"/>
                    <a:pt x="47" y="122"/>
                    <a:pt x="47" y="122"/>
                  </a:cubicBezTo>
                  <a:cubicBezTo>
                    <a:pt x="47" y="122"/>
                    <a:pt x="47" y="122"/>
                    <a:pt x="47" y="122"/>
                  </a:cubicBezTo>
                  <a:cubicBezTo>
                    <a:pt x="47" y="122"/>
                    <a:pt x="47" y="123"/>
                    <a:pt x="47" y="123"/>
                  </a:cubicBezTo>
                  <a:cubicBezTo>
                    <a:pt x="47" y="123"/>
                    <a:pt x="47" y="123"/>
                    <a:pt x="47" y="123"/>
                  </a:cubicBezTo>
                  <a:cubicBezTo>
                    <a:pt x="47" y="123"/>
                    <a:pt x="47" y="123"/>
                    <a:pt x="47" y="123"/>
                  </a:cubicBezTo>
                  <a:cubicBezTo>
                    <a:pt x="46" y="123"/>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5" y="121"/>
                    <a:pt x="45" y="121"/>
                    <a:pt x="45" y="121"/>
                  </a:cubicBezTo>
                  <a:cubicBezTo>
                    <a:pt x="45" y="121"/>
                    <a:pt x="45" y="121"/>
                    <a:pt x="45" y="121"/>
                  </a:cubicBezTo>
                  <a:cubicBezTo>
                    <a:pt x="45" y="121"/>
                    <a:pt x="45" y="121"/>
                    <a:pt x="45" y="121"/>
                  </a:cubicBezTo>
                  <a:cubicBezTo>
                    <a:pt x="45" y="121"/>
                    <a:pt x="45" y="122"/>
                    <a:pt x="45" y="122"/>
                  </a:cubicBezTo>
                  <a:cubicBezTo>
                    <a:pt x="45" y="122"/>
                    <a:pt x="45" y="122"/>
                    <a:pt x="45" y="122"/>
                  </a:cubicBezTo>
                  <a:cubicBezTo>
                    <a:pt x="45" y="122"/>
                    <a:pt x="45" y="123"/>
                    <a:pt x="45" y="123"/>
                  </a:cubicBezTo>
                  <a:cubicBezTo>
                    <a:pt x="45" y="123"/>
                    <a:pt x="45" y="124"/>
                    <a:pt x="45" y="124"/>
                  </a:cubicBezTo>
                  <a:cubicBezTo>
                    <a:pt x="45" y="124"/>
                    <a:pt x="45" y="124"/>
                    <a:pt x="45" y="124"/>
                  </a:cubicBezTo>
                  <a:cubicBezTo>
                    <a:pt x="45" y="124"/>
                    <a:pt x="45" y="125"/>
                    <a:pt x="45" y="125"/>
                  </a:cubicBezTo>
                  <a:cubicBezTo>
                    <a:pt x="45" y="125"/>
                    <a:pt x="45" y="125"/>
                    <a:pt x="45" y="125"/>
                  </a:cubicBezTo>
                  <a:cubicBezTo>
                    <a:pt x="45" y="125"/>
                    <a:pt x="45" y="125"/>
                    <a:pt x="45" y="125"/>
                  </a:cubicBezTo>
                  <a:cubicBezTo>
                    <a:pt x="45" y="125"/>
                    <a:pt x="45" y="125"/>
                    <a:pt x="46" y="125"/>
                  </a:cubicBezTo>
                  <a:cubicBezTo>
                    <a:pt x="46" y="126"/>
                    <a:pt x="46" y="126"/>
                    <a:pt x="46" y="126"/>
                  </a:cubicBezTo>
                  <a:cubicBezTo>
                    <a:pt x="46" y="126"/>
                    <a:pt x="46" y="126"/>
                    <a:pt x="46" y="126"/>
                  </a:cubicBezTo>
                  <a:cubicBezTo>
                    <a:pt x="46" y="126"/>
                    <a:pt x="46" y="126"/>
                    <a:pt x="46" y="126"/>
                  </a:cubicBezTo>
                  <a:cubicBezTo>
                    <a:pt x="46" y="126"/>
                    <a:pt x="47" y="126"/>
                    <a:pt x="47" y="126"/>
                  </a:cubicBezTo>
                  <a:cubicBezTo>
                    <a:pt x="47" y="126"/>
                    <a:pt x="47" y="126"/>
                    <a:pt x="47" y="126"/>
                  </a:cubicBezTo>
                  <a:cubicBezTo>
                    <a:pt x="47" y="126"/>
                    <a:pt x="47" y="126"/>
                    <a:pt x="47" y="126"/>
                  </a:cubicBezTo>
                  <a:cubicBezTo>
                    <a:pt x="47" y="126"/>
                    <a:pt x="48" y="126"/>
                    <a:pt x="48" y="126"/>
                  </a:cubicBezTo>
                  <a:cubicBezTo>
                    <a:pt x="48" y="126"/>
                    <a:pt x="48" y="126"/>
                    <a:pt x="48" y="126"/>
                  </a:cubicBezTo>
                  <a:cubicBezTo>
                    <a:pt x="48" y="125"/>
                    <a:pt x="48" y="125"/>
                    <a:pt x="48" y="125"/>
                  </a:cubicBezTo>
                  <a:cubicBezTo>
                    <a:pt x="48" y="125"/>
                    <a:pt x="48" y="125"/>
                    <a:pt x="48" y="125"/>
                  </a:cubicBezTo>
                  <a:cubicBezTo>
                    <a:pt x="48" y="125"/>
                    <a:pt x="48" y="126"/>
                    <a:pt x="48" y="126"/>
                  </a:cubicBezTo>
                  <a:cubicBezTo>
                    <a:pt x="48" y="126"/>
                    <a:pt x="48" y="126"/>
                    <a:pt x="48" y="126"/>
                  </a:cubicBezTo>
                  <a:cubicBezTo>
                    <a:pt x="48" y="126"/>
                    <a:pt x="48" y="126"/>
                    <a:pt x="48" y="126"/>
                  </a:cubicBezTo>
                  <a:cubicBezTo>
                    <a:pt x="48"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6" y="126"/>
                    <a:pt x="46"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7"/>
                    <a:pt x="47" y="127"/>
                  </a:cubicBezTo>
                  <a:cubicBezTo>
                    <a:pt x="47"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5" y="128"/>
                    <a:pt x="45" y="128"/>
                    <a:pt x="45" y="128"/>
                  </a:cubicBezTo>
                  <a:cubicBezTo>
                    <a:pt x="45" y="128"/>
                    <a:pt x="45" y="128"/>
                    <a:pt x="45" y="128"/>
                  </a:cubicBezTo>
                  <a:cubicBezTo>
                    <a:pt x="45" y="128"/>
                    <a:pt x="45" y="128"/>
                    <a:pt x="45" y="128"/>
                  </a:cubicBezTo>
                  <a:cubicBezTo>
                    <a:pt x="45" y="128"/>
                    <a:pt x="45" y="128"/>
                    <a:pt x="45" y="128"/>
                  </a:cubicBezTo>
                  <a:cubicBezTo>
                    <a:pt x="45" y="128"/>
                    <a:pt x="45" y="128"/>
                    <a:pt x="45" y="128"/>
                  </a:cubicBezTo>
                  <a:cubicBezTo>
                    <a:pt x="45" y="129"/>
                    <a:pt x="45" y="129"/>
                    <a:pt x="45" y="129"/>
                  </a:cubicBezTo>
                  <a:cubicBezTo>
                    <a:pt x="45" y="129"/>
                    <a:pt x="45" y="129"/>
                    <a:pt x="45" y="129"/>
                  </a:cubicBezTo>
                  <a:cubicBezTo>
                    <a:pt x="45" y="129"/>
                    <a:pt x="45" y="129"/>
                    <a:pt x="45" y="129"/>
                  </a:cubicBezTo>
                  <a:cubicBezTo>
                    <a:pt x="45" y="129"/>
                    <a:pt x="44" y="129"/>
                    <a:pt x="44" y="130"/>
                  </a:cubicBezTo>
                  <a:cubicBezTo>
                    <a:pt x="44" y="130"/>
                    <a:pt x="44" y="130"/>
                    <a:pt x="44" y="130"/>
                  </a:cubicBezTo>
                  <a:cubicBezTo>
                    <a:pt x="44" y="130"/>
                    <a:pt x="44" y="130"/>
                    <a:pt x="44" y="130"/>
                  </a:cubicBezTo>
                  <a:cubicBezTo>
                    <a:pt x="44" y="130"/>
                    <a:pt x="44" y="130"/>
                    <a:pt x="44" y="130"/>
                  </a:cubicBezTo>
                  <a:cubicBezTo>
                    <a:pt x="44" y="130"/>
                    <a:pt x="44" y="131"/>
                    <a:pt x="44" y="131"/>
                  </a:cubicBezTo>
                  <a:cubicBezTo>
                    <a:pt x="44" y="131"/>
                    <a:pt x="44" y="131"/>
                    <a:pt x="44" y="131"/>
                  </a:cubicBezTo>
                  <a:cubicBezTo>
                    <a:pt x="44" y="131"/>
                    <a:pt x="44" y="131"/>
                    <a:pt x="44"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6" y="133"/>
                    <a:pt x="46" y="133"/>
                    <a:pt x="46" y="133"/>
                  </a:cubicBezTo>
                  <a:cubicBezTo>
                    <a:pt x="46" y="133"/>
                    <a:pt x="46" y="133"/>
                    <a:pt x="46" y="133"/>
                  </a:cubicBezTo>
                  <a:cubicBezTo>
                    <a:pt x="46" y="133"/>
                    <a:pt x="46" y="133"/>
                    <a:pt x="46" y="133"/>
                  </a:cubicBezTo>
                  <a:cubicBezTo>
                    <a:pt x="46" y="133"/>
                    <a:pt x="46" y="133"/>
                    <a:pt x="46" y="133"/>
                  </a:cubicBezTo>
                  <a:cubicBezTo>
                    <a:pt x="46" y="133"/>
                    <a:pt x="46" y="133"/>
                    <a:pt x="46" y="133"/>
                  </a:cubicBezTo>
                  <a:cubicBezTo>
                    <a:pt x="46" y="133"/>
                    <a:pt x="46" y="134"/>
                    <a:pt x="46" y="134"/>
                  </a:cubicBezTo>
                  <a:cubicBezTo>
                    <a:pt x="46" y="134"/>
                    <a:pt x="46" y="134"/>
                    <a:pt x="46" y="134"/>
                  </a:cubicBezTo>
                  <a:cubicBezTo>
                    <a:pt x="46" y="134"/>
                    <a:pt x="46" y="134"/>
                    <a:pt x="46" y="134"/>
                  </a:cubicBezTo>
                  <a:cubicBezTo>
                    <a:pt x="46" y="134"/>
                    <a:pt x="46" y="134"/>
                    <a:pt x="46" y="135"/>
                  </a:cubicBezTo>
                  <a:cubicBezTo>
                    <a:pt x="46" y="135"/>
                    <a:pt x="46" y="135"/>
                    <a:pt x="46" y="135"/>
                  </a:cubicBezTo>
                  <a:cubicBezTo>
                    <a:pt x="46" y="135"/>
                    <a:pt x="46" y="135"/>
                    <a:pt x="46" y="135"/>
                  </a:cubicBezTo>
                  <a:cubicBezTo>
                    <a:pt x="46" y="135"/>
                    <a:pt x="46" y="135"/>
                    <a:pt x="46" y="135"/>
                  </a:cubicBezTo>
                  <a:cubicBezTo>
                    <a:pt x="46" y="135"/>
                    <a:pt x="47" y="135"/>
                    <a:pt x="47" y="135"/>
                  </a:cubicBezTo>
                  <a:cubicBezTo>
                    <a:pt x="47" y="135"/>
                    <a:pt x="47" y="135"/>
                    <a:pt x="47" y="135"/>
                  </a:cubicBezTo>
                  <a:cubicBezTo>
                    <a:pt x="47" y="135"/>
                    <a:pt x="47" y="135"/>
                    <a:pt x="47" y="135"/>
                  </a:cubicBezTo>
                  <a:cubicBezTo>
                    <a:pt x="47" y="135"/>
                    <a:pt x="47" y="135"/>
                    <a:pt x="47" y="135"/>
                  </a:cubicBezTo>
                  <a:cubicBezTo>
                    <a:pt x="47" y="135"/>
                    <a:pt x="47" y="136"/>
                    <a:pt x="47" y="136"/>
                  </a:cubicBezTo>
                  <a:cubicBezTo>
                    <a:pt x="47" y="136"/>
                    <a:pt x="47"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5"/>
                    <a:pt x="49" y="135"/>
                    <a:pt x="49" y="135"/>
                  </a:cubicBezTo>
                  <a:cubicBezTo>
                    <a:pt x="49" y="135"/>
                    <a:pt x="49" y="135"/>
                    <a:pt x="49" y="135"/>
                  </a:cubicBezTo>
                  <a:cubicBezTo>
                    <a:pt x="49" y="135"/>
                    <a:pt x="49" y="135"/>
                    <a:pt x="49" y="135"/>
                  </a:cubicBezTo>
                  <a:cubicBezTo>
                    <a:pt x="50" y="135"/>
                    <a:pt x="50" y="135"/>
                    <a:pt x="50" y="135"/>
                  </a:cubicBezTo>
                  <a:cubicBezTo>
                    <a:pt x="50" y="135"/>
                    <a:pt x="50" y="135"/>
                    <a:pt x="50" y="135"/>
                  </a:cubicBezTo>
                  <a:cubicBezTo>
                    <a:pt x="50" y="135"/>
                    <a:pt x="50" y="135"/>
                    <a:pt x="50" y="135"/>
                  </a:cubicBezTo>
                  <a:cubicBezTo>
                    <a:pt x="50" y="135"/>
                    <a:pt x="50" y="135"/>
                    <a:pt x="50" y="135"/>
                  </a:cubicBezTo>
                  <a:cubicBezTo>
                    <a:pt x="50"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0" y="135"/>
                    <a:pt x="50" y="135"/>
                  </a:cubicBezTo>
                  <a:cubicBezTo>
                    <a:pt x="50" y="135"/>
                    <a:pt x="50" y="135"/>
                    <a:pt x="50" y="135"/>
                  </a:cubicBezTo>
                  <a:cubicBezTo>
                    <a:pt x="50" y="135"/>
                    <a:pt x="50" y="135"/>
                    <a:pt x="50" y="135"/>
                  </a:cubicBezTo>
                  <a:cubicBezTo>
                    <a:pt x="50" y="135"/>
                    <a:pt x="50" y="136"/>
                    <a:pt x="50" y="136"/>
                  </a:cubicBezTo>
                  <a:cubicBezTo>
                    <a:pt x="50" y="136"/>
                    <a:pt x="50" y="136"/>
                    <a:pt x="50"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7"/>
                    <a:pt x="49" y="137"/>
                    <a:pt x="49" y="137"/>
                  </a:cubicBezTo>
                  <a:cubicBezTo>
                    <a:pt x="49" y="137"/>
                    <a:pt x="49" y="137"/>
                    <a:pt x="49" y="137"/>
                  </a:cubicBezTo>
                  <a:cubicBezTo>
                    <a:pt x="49" y="137"/>
                    <a:pt x="49" y="137"/>
                    <a:pt x="49" y="137"/>
                  </a:cubicBezTo>
                  <a:cubicBezTo>
                    <a:pt x="49" y="137"/>
                    <a:pt x="48" y="137"/>
                    <a:pt x="48" y="136"/>
                  </a:cubicBezTo>
                  <a:cubicBezTo>
                    <a:pt x="48" y="136"/>
                    <a:pt x="48" y="136"/>
                    <a:pt x="48" y="136"/>
                  </a:cubicBezTo>
                  <a:cubicBezTo>
                    <a:pt x="48" y="136"/>
                    <a:pt x="48" y="136"/>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7" y="137"/>
                    <a:pt x="47" y="137"/>
                    <a:pt x="47" y="137"/>
                  </a:cubicBezTo>
                  <a:cubicBezTo>
                    <a:pt x="47" y="137"/>
                    <a:pt x="47" y="137"/>
                    <a:pt x="47" y="137"/>
                  </a:cubicBezTo>
                  <a:cubicBezTo>
                    <a:pt x="47" y="137"/>
                    <a:pt x="47" y="137"/>
                    <a:pt x="47" y="137"/>
                  </a:cubicBezTo>
                  <a:cubicBezTo>
                    <a:pt x="47" y="137"/>
                    <a:pt x="47" y="137"/>
                    <a:pt x="47" y="137"/>
                  </a:cubicBezTo>
                  <a:cubicBezTo>
                    <a:pt x="47" y="137"/>
                    <a:pt x="47" y="136"/>
                    <a:pt x="47" y="136"/>
                  </a:cubicBezTo>
                  <a:cubicBezTo>
                    <a:pt x="47" y="136"/>
                    <a:pt x="47" y="136"/>
                    <a:pt x="47" y="136"/>
                  </a:cubicBezTo>
                  <a:cubicBezTo>
                    <a:pt x="47" y="136"/>
                    <a:pt x="47" y="136"/>
                    <a:pt x="47" y="136"/>
                  </a:cubicBezTo>
                  <a:cubicBezTo>
                    <a:pt x="47" y="136"/>
                    <a:pt x="47" y="136"/>
                    <a:pt x="47" y="136"/>
                  </a:cubicBezTo>
                  <a:cubicBezTo>
                    <a:pt x="47" y="136"/>
                    <a:pt x="47" y="136"/>
                    <a:pt x="47"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4"/>
                    <a:pt x="46" y="134"/>
                    <a:pt x="46" y="134"/>
                  </a:cubicBezTo>
                  <a:cubicBezTo>
                    <a:pt x="46" y="134"/>
                    <a:pt x="46" y="134"/>
                    <a:pt x="46"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4" y="133"/>
                    <a:pt x="44" y="133"/>
                    <a:pt x="44" y="133"/>
                  </a:cubicBezTo>
                  <a:cubicBezTo>
                    <a:pt x="44" y="133"/>
                    <a:pt x="44" y="133"/>
                    <a:pt x="44" y="133"/>
                  </a:cubicBezTo>
                  <a:cubicBezTo>
                    <a:pt x="44" y="134"/>
                    <a:pt x="44" y="134"/>
                    <a:pt x="44" y="134"/>
                  </a:cubicBezTo>
                  <a:cubicBezTo>
                    <a:pt x="44" y="134"/>
                    <a:pt x="44" y="134"/>
                    <a:pt x="44" y="134"/>
                  </a:cubicBezTo>
                  <a:cubicBezTo>
                    <a:pt x="44" y="134"/>
                    <a:pt x="44" y="134"/>
                    <a:pt x="44"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5"/>
                    <a:pt x="43" y="135"/>
                    <a:pt x="43" y="135"/>
                  </a:cubicBezTo>
                  <a:cubicBezTo>
                    <a:pt x="43" y="135"/>
                    <a:pt x="43" y="135"/>
                    <a:pt x="43" y="135"/>
                  </a:cubicBezTo>
                  <a:cubicBezTo>
                    <a:pt x="43" y="135"/>
                    <a:pt x="43" y="135"/>
                    <a:pt x="43" y="135"/>
                  </a:cubicBezTo>
                  <a:cubicBezTo>
                    <a:pt x="43" y="135"/>
                    <a:pt x="43" y="135"/>
                    <a:pt x="43" y="135"/>
                  </a:cubicBezTo>
                  <a:cubicBezTo>
                    <a:pt x="43" y="135"/>
                    <a:pt x="43" y="135"/>
                    <a:pt x="43" y="135"/>
                  </a:cubicBezTo>
                  <a:cubicBezTo>
                    <a:pt x="43" y="136"/>
                    <a:pt x="43" y="136"/>
                    <a:pt x="43" y="136"/>
                  </a:cubicBezTo>
                  <a:cubicBezTo>
                    <a:pt x="43" y="136"/>
                    <a:pt x="44" y="136"/>
                    <a:pt x="44" y="136"/>
                  </a:cubicBezTo>
                  <a:cubicBezTo>
                    <a:pt x="44" y="136"/>
                    <a:pt x="44" y="136"/>
                    <a:pt x="44" y="136"/>
                  </a:cubicBezTo>
                  <a:cubicBezTo>
                    <a:pt x="44" y="136"/>
                    <a:pt x="44" y="136"/>
                    <a:pt x="44" y="136"/>
                  </a:cubicBezTo>
                  <a:cubicBezTo>
                    <a:pt x="44" y="136"/>
                    <a:pt x="44" y="136"/>
                    <a:pt x="44" y="136"/>
                  </a:cubicBezTo>
                  <a:cubicBezTo>
                    <a:pt x="44" y="136"/>
                    <a:pt x="44" y="136"/>
                    <a:pt x="44" y="136"/>
                  </a:cubicBezTo>
                  <a:cubicBezTo>
                    <a:pt x="44" y="136"/>
                    <a:pt x="44" y="136"/>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5" y="137"/>
                    <a:pt x="45" y="137"/>
                  </a:cubicBezTo>
                  <a:cubicBezTo>
                    <a:pt x="45"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8"/>
                    <a:pt x="44" y="138"/>
                  </a:cubicBezTo>
                  <a:cubicBezTo>
                    <a:pt x="44" y="138"/>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5" y="138"/>
                    <a:pt x="45" y="138"/>
                  </a:cubicBezTo>
                  <a:cubicBezTo>
                    <a:pt x="45"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3" y="138"/>
                  </a:cubicBezTo>
                  <a:cubicBezTo>
                    <a:pt x="43" y="138"/>
                    <a:pt x="43" y="138"/>
                    <a:pt x="43" y="137"/>
                  </a:cubicBezTo>
                  <a:cubicBezTo>
                    <a:pt x="43" y="137"/>
                    <a:pt x="43" y="137"/>
                    <a:pt x="43" y="137"/>
                  </a:cubicBezTo>
                  <a:cubicBezTo>
                    <a:pt x="43" y="137"/>
                    <a:pt x="43" y="137"/>
                    <a:pt x="43" y="137"/>
                  </a:cubicBezTo>
                  <a:cubicBezTo>
                    <a:pt x="42" y="137"/>
                    <a:pt x="42" y="137"/>
                    <a:pt x="42" y="137"/>
                  </a:cubicBezTo>
                  <a:cubicBezTo>
                    <a:pt x="42" y="137"/>
                    <a:pt x="42" y="137"/>
                    <a:pt x="42" y="137"/>
                  </a:cubicBezTo>
                  <a:cubicBezTo>
                    <a:pt x="42" y="136"/>
                    <a:pt x="42" y="136"/>
                    <a:pt x="42" y="136"/>
                  </a:cubicBezTo>
                  <a:cubicBezTo>
                    <a:pt x="42" y="136"/>
                    <a:pt x="42" y="136"/>
                    <a:pt x="42" y="136"/>
                  </a:cubicBezTo>
                  <a:cubicBezTo>
                    <a:pt x="42" y="136"/>
                    <a:pt x="42" y="136"/>
                    <a:pt x="42" y="136"/>
                  </a:cubicBezTo>
                  <a:cubicBezTo>
                    <a:pt x="41" y="136"/>
                    <a:pt x="41" y="136"/>
                    <a:pt x="41" y="1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40" name="Freeform 1632"/>
            <p:cNvSpPr>
              <a:spLocks/>
            </p:cNvSpPr>
            <p:nvPr/>
          </p:nvSpPr>
          <p:spPr bwMode="auto">
            <a:xfrm>
              <a:off x="5045075" y="7788275"/>
              <a:ext cx="17462" cy="25400"/>
            </a:xfrm>
            <a:custGeom>
              <a:avLst/>
              <a:gdLst>
                <a:gd name="T0" fmla="*/ 15 w 15"/>
                <a:gd name="T1" fmla="*/ 0 h 21"/>
                <a:gd name="T2" fmla="*/ 15 w 15"/>
                <a:gd name="T3" fmla="*/ 1 h 21"/>
                <a:gd name="T4" fmla="*/ 14 w 15"/>
                <a:gd name="T5" fmla="*/ 1 h 21"/>
                <a:gd name="T6" fmla="*/ 14 w 15"/>
                <a:gd name="T7" fmla="*/ 2 h 21"/>
                <a:gd name="T8" fmla="*/ 14 w 15"/>
                <a:gd name="T9" fmla="*/ 2 h 21"/>
                <a:gd name="T10" fmla="*/ 13 w 15"/>
                <a:gd name="T11" fmla="*/ 3 h 21"/>
                <a:gd name="T12" fmla="*/ 13 w 15"/>
                <a:gd name="T13" fmla="*/ 3 h 21"/>
                <a:gd name="T14" fmla="*/ 12 w 15"/>
                <a:gd name="T15" fmla="*/ 4 h 21"/>
                <a:gd name="T16" fmla="*/ 12 w 15"/>
                <a:gd name="T17" fmla="*/ 4 h 21"/>
                <a:gd name="T18" fmla="*/ 12 w 15"/>
                <a:gd name="T19" fmla="*/ 4 h 21"/>
                <a:gd name="T20" fmla="*/ 11 w 15"/>
                <a:gd name="T21" fmla="*/ 4 h 21"/>
                <a:gd name="T22" fmla="*/ 11 w 15"/>
                <a:gd name="T23" fmla="*/ 5 h 21"/>
                <a:gd name="T24" fmla="*/ 11 w 15"/>
                <a:gd name="T25" fmla="*/ 5 h 21"/>
                <a:gd name="T26" fmla="*/ 12 w 15"/>
                <a:gd name="T27" fmla="*/ 5 h 21"/>
                <a:gd name="T28" fmla="*/ 12 w 15"/>
                <a:gd name="T29" fmla="*/ 6 h 21"/>
                <a:gd name="T30" fmla="*/ 12 w 15"/>
                <a:gd name="T31" fmla="*/ 7 h 21"/>
                <a:gd name="T32" fmla="*/ 13 w 15"/>
                <a:gd name="T33" fmla="*/ 7 h 21"/>
                <a:gd name="T34" fmla="*/ 13 w 15"/>
                <a:gd name="T35" fmla="*/ 8 h 21"/>
                <a:gd name="T36" fmla="*/ 13 w 15"/>
                <a:gd name="T37" fmla="*/ 9 h 21"/>
                <a:gd name="T38" fmla="*/ 13 w 15"/>
                <a:gd name="T39" fmla="*/ 9 h 21"/>
                <a:gd name="T40" fmla="*/ 12 w 15"/>
                <a:gd name="T41" fmla="*/ 10 h 21"/>
                <a:gd name="T42" fmla="*/ 12 w 15"/>
                <a:gd name="T43" fmla="*/ 10 h 21"/>
                <a:gd name="T44" fmla="*/ 11 w 15"/>
                <a:gd name="T45" fmla="*/ 10 h 21"/>
                <a:gd name="T46" fmla="*/ 11 w 15"/>
                <a:gd name="T47" fmla="*/ 10 h 21"/>
                <a:gd name="T48" fmla="*/ 11 w 15"/>
                <a:gd name="T49" fmla="*/ 11 h 21"/>
                <a:gd name="T50" fmla="*/ 11 w 15"/>
                <a:gd name="T51" fmla="*/ 11 h 21"/>
                <a:gd name="T52" fmla="*/ 10 w 15"/>
                <a:gd name="T53" fmla="*/ 12 h 21"/>
                <a:gd name="T54" fmla="*/ 10 w 15"/>
                <a:gd name="T55" fmla="*/ 12 h 21"/>
                <a:gd name="T56" fmla="*/ 9 w 15"/>
                <a:gd name="T57" fmla="*/ 12 h 21"/>
                <a:gd name="T58" fmla="*/ 8 w 15"/>
                <a:gd name="T59" fmla="*/ 12 h 21"/>
                <a:gd name="T60" fmla="*/ 8 w 15"/>
                <a:gd name="T61" fmla="*/ 12 h 21"/>
                <a:gd name="T62" fmla="*/ 8 w 15"/>
                <a:gd name="T63" fmla="*/ 13 h 21"/>
                <a:gd name="T64" fmla="*/ 7 w 15"/>
                <a:gd name="T65" fmla="*/ 13 h 21"/>
                <a:gd name="T66" fmla="*/ 7 w 15"/>
                <a:gd name="T67" fmla="*/ 14 h 21"/>
                <a:gd name="T68" fmla="*/ 7 w 15"/>
                <a:gd name="T69" fmla="*/ 14 h 21"/>
                <a:gd name="T70" fmla="*/ 7 w 15"/>
                <a:gd name="T71" fmla="*/ 14 h 21"/>
                <a:gd name="T72" fmla="*/ 7 w 15"/>
                <a:gd name="T73" fmla="*/ 15 h 21"/>
                <a:gd name="T74" fmla="*/ 6 w 15"/>
                <a:gd name="T75" fmla="*/ 15 h 21"/>
                <a:gd name="T76" fmla="*/ 6 w 15"/>
                <a:gd name="T77" fmla="*/ 16 h 21"/>
                <a:gd name="T78" fmla="*/ 5 w 15"/>
                <a:gd name="T79" fmla="*/ 16 h 21"/>
                <a:gd name="T80" fmla="*/ 4 w 15"/>
                <a:gd name="T81" fmla="*/ 17 h 21"/>
                <a:gd name="T82" fmla="*/ 4 w 15"/>
                <a:gd name="T83" fmla="*/ 17 h 21"/>
                <a:gd name="T84" fmla="*/ 4 w 15"/>
                <a:gd name="T85" fmla="*/ 17 h 21"/>
                <a:gd name="T86" fmla="*/ 3 w 15"/>
                <a:gd name="T87" fmla="*/ 18 h 21"/>
                <a:gd name="T88" fmla="*/ 3 w 15"/>
                <a:gd name="T89" fmla="*/ 18 h 21"/>
                <a:gd name="T90" fmla="*/ 3 w 15"/>
                <a:gd name="T91" fmla="*/ 18 h 21"/>
                <a:gd name="T92" fmla="*/ 3 w 15"/>
                <a:gd name="T93" fmla="*/ 19 h 21"/>
                <a:gd name="T94" fmla="*/ 2 w 15"/>
                <a:gd name="T95" fmla="*/ 19 h 21"/>
                <a:gd name="T96" fmla="*/ 2 w 15"/>
                <a:gd name="T97" fmla="*/ 19 h 21"/>
                <a:gd name="T98" fmla="*/ 2 w 15"/>
                <a:gd name="T99" fmla="*/ 19 h 21"/>
                <a:gd name="T100" fmla="*/ 1 w 15"/>
                <a:gd name="T101" fmla="*/ 19 h 21"/>
                <a:gd name="T102" fmla="*/ 1 w 15"/>
                <a:gd name="T103" fmla="*/ 19 h 21"/>
                <a:gd name="T104" fmla="*/ 1 w 15"/>
                <a:gd name="T105" fmla="*/ 20 h 21"/>
                <a:gd name="T106" fmla="*/ 1 w 15"/>
                <a:gd name="T10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 h="21">
                  <a:moveTo>
                    <a:pt x="15" y="0"/>
                  </a:move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4"/>
                    <a:pt x="13" y="4"/>
                  </a:cubicBezTo>
                  <a:cubicBezTo>
                    <a:pt x="13"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2" y="8"/>
                  </a:cubicBezTo>
                  <a:cubicBezTo>
                    <a:pt x="12"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1"/>
                  </a:cubicBezTo>
                  <a:cubicBezTo>
                    <a:pt x="10" y="11"/>
                    <a:pt x="10" y="12"/>
                    <a:pt x="10" y="12"/>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2"/>
                    <a:pt x="8" y="12"/>
                    <a:pt x="8" y="12"/>
                  </a:cubicBezTo>
                  <a:cubicBezTo>
                    <a:pt x="8" y="13"/>
                    <a:pt x="8" y="13"/>
                    <a:pt x="8" y="13"/>
                  </a:cubicBezTo>
                  <a:cubicBezTo>
                    <a:pt x="8" y="13"/>
                    <a:pt x="8" y="13"/>
                    <a:pt x="8" y="13"/>
                  </a:cubicBezTo>
                  <a:cubicBezTo>
                    <a:pt x="8" y="13"/>
                    <a:pt x="8" y="13"/>
                    <a:pt x="8"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8"/>
                    <a:pt x="4"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0" y="21"/>
                    <a:pt x="0" y="21"/>
                    <a:pt x="0" y="21"/>
                  </a:cubicBezTo>
                  <a:cubicBezTo>
                    <a:pt x="0" y="21"/>
                    <a:pt x="0" y="21"/>
                    <a:pt x="0"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grpSp>
      <p:grpSp>
        <p:nvGrpSpPr>
          <p:cNvPr id="961" name="Group 960"/>
          <p:cNvGrpSpPr/>
          <p:nvPr/>
        </p:nvGrpSpPr>
        <p:grpSpPr>
          <a:xfrm>
            <a:off x="10998652" y="4704598"/>
            <a:ext cx="288000" cy="288000"/>
            <a:chOff x="306388" y="1825625"/>
            <a:chExt cx="406399" cy="406400"/>
          </a:xfrm>
          <a:solidFill>
            <a:schemeClr val="accent5"/>
          </a:solidFill>
        </p:grpSpPr>
        <p:sp>
          <p:nvSpPr>
            <p:cNvPr id="962" name="Freeform 19"/>
            <p:cNvSpPr>
              <a:spLocks/>
            </p:cNvSpPr>
            <p:nvPr/>
          </p:nvSpPr>
          <p:spPr bwMode="auto">
            <a:xfrm>
              <a:off x="306388" y="1825625"/>
              <a:ext cx="184150" cy="406400"/>
            </a:xfrm>
            <a:custGeom>
              <a:avLst/>
              <a:gdLst>
                <a:gd name="T0" fmla="*/ 150 w 150"/>
                <a:gd name="T1" fmla="*/ 316 h 333"/>
                <a:gd name="T2" fmla="*/ 17 w 150"/>
                <a:gd name="T3" fmla="*/ 167 h 333"/>
                <a:gd name="T4" fmla="*/ 150 w 150"/>
                <a:gd name="T5" fmla="*/ 17 h 333"/>
                <a:gd name="T6" fmla="*/ 150 w 150"/>
                <a:gd name="T7" fmla="*/ 0 h 333"/>
                <a:gd name="T8" fmla="*/ 0 w 150"/>
                <a:gd name="T9" fmla="*/ 167 h 333"/>
                <a:gd name="T10" fmla="*/ 150 w 150"/>
                <a:gd name="T11" fmla="*/ 333 h 333"/>
                <a:gd name="T12" fmla="*/ 150 w 150"/>
                <a:gd name="T13" fmla="*/ 316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150" y="316"/>
                  </a:moveTo>
                  <a:cubicBezTo>
                    <a:pt x="75" y="308"/>
                    <a:pt x="17" y="244"/>
                    <a:pt x="17" y="167"/>
                  </a:cubicBezTo>
                  <a:cubicBezTo>
                    <a:pt x="17" y="90"/>
                    <a:pt x="75" y="26"/>
                    <a:pt x="150" y="17"/>
                  </a:cubicBezTo>
                  <a:cubicBezTo>
                    <a:pt x="150" y="0"/>
                    <a:pt x="150" y="0"/>
                    <a:pt x="150" y="0"/>
                  </a:cubicBezTo>
                  <a:cubicBezTo>
                    <a:pt x="66" y="9"/>
                    <a:pt x="0" y="80"/>
                    <a:pt x="0" y="167"/>
                  </a:cubicBezTo>
                  <a:cubicBezTo>
                    <a:pt x="0" y="254"/>
                    <a:pt x="66" y="325"/>
                    <a:pt x="150" y="333"/>
                  </a:cubicBezTo>
                  <a:lnTo>
                    <a:pt x="150"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63" name="Freeform 20"/>
            <p:cNvSpPr>
              <a:spLocks/>
            </p:cNvSpPr>
            <p:nvPr/>
          </p:nvSpPr>
          <p:spPr bwMode="auto">
            <a:xfrm>
              <a:off x="530225" y="1825625"/>
              <a:ext cx="182562" cy="406400"/>
            </a:xfrm>
            <a:custGeom>
              <a:avLst/>
              <a:gdLst>
                <a:gd name="T0" fmla="*/ 0 w 150"/>
                <a:gd name="T1" fmla="*/ 0 h 333"/>
                <a:gd name="T2" fmla="*/ 0 w 150"/>
                <a:gd name="T3" fmla="*/ 17 h 333"/>
                <a:gd name="T4" fmla="*/ 133 w 150"/>
                <a:gd name="T5" fmla="*/ 167 h 333"/>
                <a:gd name="T6" fmla="*/ 0 w 150"/>
                <a:gd name="T7" fmla="*/ 316 h 333"/>
                <a:gd name="T8" fmla="*/ 0 w 150"/>
                <a:gd name="T9" fmla="*/ 333 h 333"/>
                <a:gd name="T10" fmla="*/ 150 w 150"/>
                <a:gd name="T11" fmla="*/ 167 h 333"/>
                <a:gd name="T12" fmla="*/ 0 w 150"/>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0" y="0"/>
                  </a:moveTo>
                  <a:cubicBezTo>
                    <a:pt x="0" y="17"/>
                    <a:pt x="0" y="17"/>
                    <a:pt x="0" y="17"/>
                  </a:cubicBezTo>
                  <a:cubicBezTo>
                    <a:pt x="75" y="26"/>
                    <a:pt x="133" y="90"/>
                    <a:pt x="133" y="167"/>
                  </a:cubicBezTo>
                  <a:cubicBezTo>
                    <a:pt x="133" y="244"/>
                    <a:pt x="75" y="308"/>
                    <a:pt x="0" y="316"/>
                  </a:cubicBezTo>
                  <a:cubicBezTo>
                    <a:pt x="0" y="333"/>
                    <a:pt x="0" y="333"/>
                    <a:pt x="0" y="333"/>
                  </a:cubicBezTo>
                  <a:cubicBezTo>
                    <a:pt x="84" y="325"/>
                    <a:pt x="150" y="254"/>
                    <a:pt x="150" y="167"/>
                  </a:cubicBezTo>
                  <a:cubicBezTo>
                    <a:pt x="150" y="80"/>
                    <a:pt x="84" y="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64" name="Freeform 144"/>
            <p:cNvSpPr>
              <a:spLocks/>
            </p:cNvSpPr>
            <p:nvPr/>
          </p:nvSpPr>
          <p:spPr bwMode="auto">
            <a:xfrm>
              <a:off x="388938" y="1941513"/>
              <a:ext cx="138112" cy="207963"/>
            </a:xfrm>
            <a:custGeom>
              <a:avLst/>
              <a:gdLst>
                <a:gd name="T0" fmla="*/ 100 w 113"/>
                <a:gd name="T1" fmla="*/ 170 h 170"/>
                <a:gd name="T2" fmla="*/ 0 w 113"/>
                <a:gd name="T3" fmla="*/ 70 h 170"/>
                <a:gd name="T4" fmla="*/ 30 w 113"/>
                <a:gd name="T5" fmla="*/ 0 h 170"/>
                <a:gd name="T6" fmla="*/ 42 w 113"/>
                <a:gd name="T7" fmla="*/ 12 h 170"/>
                <a:gd name="T8" fmla="*/ 18 w 113"/>
                <a:gd name="T9" fmla="*/ 70 h 170"/>
                <a:gd name="T10" fmla="*/ 100 w 113"/>
                <a:gd name="T11" fmla="*/ 152 h 170"/>
                <a:gd name="T12" fmla="*/ 111 w 113"/>
                <a:gd name="T13" fmla="*/ 151 h 170"/>
                <a:gd name="T14" fmla="*/ 113 w 113"/>
                <a:gd name="T15" fmla="*/ 169 h 170"/>
                <a:gd name="T16" fmla="*/ 100 w 113"/>
                <a:gd name="T17"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70">
                  <a:moveTo>
                    <a:pt x="100" y="170"/>
                  </a:moveTo>
                  <a:cubicBezTo>
                    <a:pt x="45" y="170"/>
                    <a:pt x="0" y="125"/>
                    <a:pt x="0" y="70"/>
                  </a:cubicBezTo>
                  <a:cubicBezTo>
                    <a:pt x="0" y="44"/>
                    <a:pt x="11" y="18"/>
                    <a:pt x="30" y="0"/>
                  </a:cubicBezTo>
                  <a:cubicBezTo>
                    <a:pt x="42" y="12"/>
                    <a:pt x="42" y="12"/>
                    <a:pt x="42" y="12"/>
                  </a:cubicBezTo>
                  <a:cubicBezTo>
                    <a:pt x="27" y="28"/>
                    <a:pt x="18" y="48"/>
                    <a:pt x="18" y="70"/>
                  </a:cubicBezTo>
                  <a:cubicBezTo>
                    <a:pt x="18" y="116"/>
                    <a:pt x="55" y="152"/>
                    <a:pt x="100" y="152"/>
                  </a:cubicBezTo>
                  <a:cubicBezTo>
                    <a:pt x="104" y="152"/>
                    <a:pt x="107" y="152"/>
                    <a:pt x="111" y="151"/>
                  </a:cubicBezTo>
                  <a:cubicBezTo>
                    <a:pt x="113" y="169"/>
                    <a:pt x="113" y="169"/>
                    <a:pt x="113" y="169"/>
                  </a:cubicBezTo>
                  <a:cubicBezTo>
                    <a:pt x="109" y="170"/>
                    <a:pt x="104" y="170"/>
                    <a:pt x="100" y="1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65" name="Freeform 145"/>
            <p:cNvSpPr>
              <a:spLocks/>
            </p:cNvSpPr>
            <p:nvPr/>
          </p:nvSpPr>
          <p:spPr bwMode="auto">
            <a:xfrm>
              <a:off x="495300" y="1905000"/>
              <a:ext cx="138112" cy="206375"/>
            </a:xfrm>
            <a:custGeom>
              <a:avLst/>
              <a:gdLst>
                <a:gd name="T0" fmla="*/ 84 w 112"/>
                <a:gd name="T1" fmla="*/ 169 h 169"/>
                <a:gd name="T2" fmla="*/ 71 w 112"/>
                <a:gd name="T3" fmla="*/ 157 h 169"/>
                <a:gd name="T4" fmla="*/ 95 w 112"/>
                <a:gd name="T5" fmla="*/ 99 h 169"/>
                <a:gd name="T6" fmla="*/ 13 w 112"/>
                <a:gd name="T7" fmla="*/ 17 h 169"/>
                <a:gd name="T8" fmla="*/ 2 w 112"/>
                <a:gd name="T9" fmla="*/ 18 h 169"/>
                <a:gd name="T10" fmla="*/ 0 w 112"/>
                <a:gd name="T11" fmla="*/ 1 h 169"/>
                <a:gd name="T12" fmla="*/ 13 w 112"/>
                <a:gd name="T13" fmla="*/ 0 h 169"/>
                <a:gd name="T14" fmla="*/ 112 w 112"/>
                <a:gd name="T15" fmla="*/ 99 h 169"/>
                <a:gd name="T16" fmla="*/ 84 w 112"/>
                <a:gd name="T17"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69">
                  <a:moveTo>
                    <a:pt x="84" y="169"/>
                  </a:moveTo>
                  <a:cubicBezTo>
                    <a:pt x="71" y="157"/>
                    <a:pt x="71" y="157"/>
                    <a:pt x="71" y="157"/>
                  </a:cubicBezTo>
                  <a:cubicBezTo>
                    <a:pt x="86" y="141"/>
                    <a:pt x="95" y="121"/>
                    <a:pt x="95" y="99"/>
                  </a:cubicBezTo>
                  <a:cubicBezTo>
                    <a:pt x="95" y="54"/>
                    <a:pt x="58" y="17"/>
                    <a:pt x="13" y="17"/>
                  </a:cubicBezTo>
                  <a:cubicBezTo>
                    <a:pt x="9" y="17"/>
                    <a:pt x="6" y="18"/>
                    <a:pt x="2" y="18"/>
                  </a:cubicBezTo>
                  <a:cubicBezTo>
                    <a:pt x="0" y="1"/>
                    <a:pt x="0" y="1"/>
                    <a:pt x="0" y="1"/>
                  </a:cubicBezTo>
                  <a:cubicBezTo>
                    <a:pt x="4" y="0"/>
                    <a:pt x="9" y="0"/>
                    <a:pt x="13" y="0"/>
                  </a:cubicBezTo>
                  <a:cubicBezTo>
                    <a:pt x="68" y="0"/>
                    <a:pt x="112" y="45"/>
                    <a:pt x="112" y="99"/>
                  </a:cubicBezTo>
                  <a:cubicBezTo>
                    <a:pt x="112" y="126"/>
                    <a:pt x="102" y="150"/>
                    <a:pt x="84"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66" name="Freeform 146"/>
            <p:cNvSpPr>
              <a:spLocks/>
            </p:cNvSpPr>
            <p:nvPr/>
          </p:nvSpPr>
          <p:spPr bwMode="auto">
            <a:xfrm>
              <a:off x="482600" y="1884363"/>
              <a:ext cx="30162" cy="61913"/>
            </a:xfrm>
            <a:custGeom>
              <a:avLst/>
              <a:gdLst>
                <a:gd name="T0" fmla="*/ 19 w 19"/>
                <a:gd name="T1" fmla="*/ 0 h 39"/>
                <a:gd name="T2" fmla="*/ 0 w 19"/>
                <a:gd name="T3" fmla="*/ 19 h 39"/>
                <a:gd name="T4" fmla="*/ 19 w 19"/>
                <a:gd name="T5" fmla="*/ 39 h 39"/>
                <a:gd name="T6" fmla="*/ 19 w 19"/>
                <a:gd name="T7" fmla="*/ 0 h 39"/>
              </a:gdLst>
              <a:ahLst/>
              <a:cxnLst>
                <a:cxn ang="0">
                  <a:pos x="T0" y="T1"/>
                </a:cxn>
                <a:cxn ang="0">
                  <a:pos x="T2" y="T3"/>
                </a:cxn>
                <a:cxn ang="0">
                  <a:pos x="T4" y="T5"/>
                </a:cxn>
                <a:cxn ang="0">
                  <a:pos x="T6" y="T7"/>
                </a:cxn>
              </a:cxnLst>
              <a:rect l="0" t="0" r="r" b="b"/>
              <a:pathLst>
                <a:path w="19" h="39">
                  <a:moveTo>
                    <a:pt x="19" y="0"/>
                  </a:moveTo>
                  <a:lnTo>
                    <a:pt x="0" y="19"/>
                  </a:lnTo>
                  <a:lnTo>
                    <a:pt x="19" y="39"/>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67" name="Freeform 147"/>
            <p:cNvSpPr>
              <a:spLocks/>
            </p:cNvSpPr>
            <p:nvPr/>
          </p:nvSpPr>
          <p:spPr bwMode="auto">
            <a:xfrm>
              <a:off x="511175" y="2106613"/>
              <a:ext cx="31750" cy="61913"/>
            </a:xfrm>
            <a:custGeom>
              <a:avLst/>
              <a:gdLst>
                <a:gd name="T0" fmla="*/ 1 w 20"/>
                <a:gd name="T1" fmla="*/ 0 h 39"/>
                <a:gd name="T2" fmla="*/ 20 w 20"/>
                <a:gd name="T3" fmla="*/ 20 h 39"/>
                <a:gd name="T4" fmla="*/ 0 w 20"/>
                <a:gd name="T5" fmla="*/ 39 h 39"/>
                <a:gd name="T6" fmla="*/ 1 w 20"/>
                <a:gd name="T7" fmla="*/ 0 h 39"/>
              </a:gdLst>
              <a:ahLst/>
              <a:cxnLst>
                <a:cxn ang="0">
                  <a:pos x="T0" y="T1"/>
                </a:cxn>
                <a:cxn ang="0">
                  <a:pos x="T2" y="T3"/>
                </a:cxn>
                <a:cxn ang="0">
                  <a:pos x="T4" y="T5"/>
                </a:cxn>
                <a:cxn ang="0">
                  <a:pos x="T6" y="T7"/>
                </a:cxn>
              </a:cxnLst>
              <a:rect l="0" t="0" r="r" b="b"/>
              <a:pathLst>
                <a:path w="20" h="39">
                  <a:moveTo>
                    <a:pt x="1" y="0"/>
                  </a:moveTo>
                  <a:lnTo>
                    <a:pt x="20" y="20"/>
                  </a:lnTo>
                  <a:lnTo>
                    <a:pt x="0" y="39"/>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grpSp>
        <p:nvGrpSpPr>
          <p:cNvPr id="978" name="Group 977"/>
          <p:cNvGrpSpPr/>
          <p:nvPr/>
        </p:nvGrpSpPr>
        <p:grpSpPr>
          <a:xfrm>
            <a:off x="10998652" y="3301770"/>
            <a:ext cx="288000" cy="288000"/>
            <a:chOff x="306388" y="1825625"/>
            <a:chExt cx="406399" cy="406400"/>
          </a:xfrm>
          <a:solidFill>
            <a:schemeClr val="accent5"/>
          </a:solidFill>
        </p:grpSpPr>
        <p:sp>
          <p:nvSpPr>
            <p:cNvPr id="979" name="Freeform 19"/>
            <p:cNvSpPr>
              <a:spLocks/>
            </p:cNvSpPr>
            <p:nvPr/>
          </p:nvSpPr>
          <p:spPr bwMode="auto">
            <a:xfrm>
              <a:off x="306388" y="1825625"/>
              <a:ext cx="184150" cy="406400"/>
            </a:xfrm>
            <a:custGeom>
              <a:avLst/>
              <a:gdLst>
                <a:gd name="T0" fmla="*/ 150 w 150"/>
                <a:gd name="T1" fmla="*/ 316 h 333"/>
                <a:gd name="T2" fmla="*/ 17 w 150"/>
                <a:gd name="T3" fmla="*/ 167 h 333"/>
                <a:gd name="T4" fmla="*/ 150 w 150"/>
                <a:gd name="T5" fmla="*/ 17 h 333"/>
                <a:gd name="T6" fmla="*/ 150 w 150"/>
                <a:gd name="T7" fmla="*/ 0 h 333"/>
                <a:gd name="T8" fmla="*/ 0 w 150"/>
                <a:gd name="T9" fmla="*/ 167 h 333"/>
                <a:gd name="T10" fmla="*/ 150 w 150"/>
                <a:gd name="T11" fmla="*/ 333 h 333"/>
                <a:gd name="T12" fmla="*/ 150 w 150"/>
                <a:gd name="T13" fmla="*/ 316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150" y="316"/>
                  </a:moveTo>
                  <a:cubicBezTo>
                    <a:pt x="75" y="308"/>
                    <a:pt x="17" y="244"/>
                    <a:pt x="17" y="167"/>
                  </a:cubicBezTo>
                  <a:cubicBezTo>
                    <a:pt x="17" y="90"/>
                    <a:pt x="75" y="26"/>
                    <a:pt x="150" y="17"/>
                  </a:cubicBezTo>
                  <a:cubicBezTo>
                    <a:pt x="150" y="0"/>
                    <a:pt x="150" y="0"/>
                    <a:pt x="150" y="0"/>
                  </a:cubicBezTo>
                  <a:cubicBezTo>
                    <a:pt x="66" y="9"/>
                    <a:pt x="0" y="80"/>
                    <a:pt x="0" y="167"/>
                  </a:cubicBezTo>
                  <a:cubicBezTo>
                    <a:pt x="0" y="254"/>
                    <a:pt x="66" y="325"/>
                    <a:pt x="150" y="333"/>
                  </a:cubicBezTo>
                  <a:lnTo>
                    <a:pt x="150"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80" name="Freeform 20"/>
            <p:cNvSpPr>
              <a:spLocks/>
            </p:cNvSpPr>
            <p:nvPr/>
          </p:nvSpPr>
          <p:spPr bwMode="auto">
            <a:xfrm>
              <a:off x="530225" y="1825625"/>
              <a:ext cx="182562" cy="406400"/>
            </a:xfrm>
            <a:custGeom>
              <a:avLst/>
              <a:gdLst>
                <a:gd name="T0" fmla="*/ 0 w 150"/>
                <a:gd name="T1" fmla="*/ 0 h 333"/>
                <a:gd name="T2" fmla="*/ 0 w 150"/>
                <a:gd name="T3" fmla="*/ 17 h 333"/>
                <a:gd name="T4" fmla="*/ 133 w 150"/>
                <a:gd name="T5" fmla="*/ 167 h 333"/>
                <a:gd name="T6" fmla="*/ 0 w 150"/>
                <a:gd name="T7" fmla="*/ 316 h 333"/>
                <a:gd name="T8" fmla="*/ 0 w 150"/>
                <a:gd name="T9" fmla="*/ 333 h 333"/>
                <a:gd name="T10" fmla="*/ 150 w 150"/>
                <a:gd name="T11" fmla="*/ 167 h 333"/>
                <a:gd name="T12" fmla="*/ 0 w 150"/>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0" y="0"/>
                  </a:moveTo>
                  <a:cubicBezTo>
                    <a:pt x="0" y="17"/>
                    <a:pt x="0" y="17"/>
                    <a:pt x="0" y="17"/>
                  </a:cubicBezTo>
                  <a:cubicBezTo>
                    <a:pt x="75" y="26"/>
                    <a:pt x="133" y="90"/>
                    <a:pt x="133" y="167"/>
                  </a:cubicBezTo>
                  <a:cubicBezTo>
                    <a:pt x="133" y="244"/>
                    <a:pt x="75" y="308"/>
                    <a:pt x="0" y="316"/>
                  </a:cubicBezTo>
                  <a:cubicBezTo>
                    <a:pt x="0" y="333"/>
                    <a:pt x="0" y="333"/>
                    <a:pt x="0" y="333"/>
                  </a:cubicBezTo>
                  <a:cubicBezTo>
                    <a:pt x="84" y="325"/>
                    <a:pt x="150" y="254"/>
                    <a:pt x="150" y="167"/>
                  </a:cubicBezTo>
                  <a:cubicBezTo>
                    <a:pt x="150" y="80"/>
                    <a:pt x="84" y="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81" name="Freeform 144"/>
            <p:cNvSpPr>
              <a:spLocks/>
            </p:cNvSpPr>
            <p:nvPr/>
          </p:nvSpPr>
          <p:spPr bwMode="auto">
            <a:xfrm>
              <a:off x="388938" y="1941513"/>
              <a:ext cx="138112" cy="207963"/>
            </a:xfrm>
            <a:custGeom>
              <a:avLst/>
              <a:gdLst>
                <a:gd name="T0" fmla="*/ 100 w 113"/>
                <a:gd name="T1" fmla="*/ 170 h 170"/>
                <a:gd name="T2" fmla="*/ 0 w 113"/>
                <a:gd name="T3" fmla="*/ 70 h 170"/>
                <a:gd name="T4" fmla="*/ 30 w 113"/>
                <a:gd name="T5" fmla="*/ 0 h 170"/>
                <a:gd name="T6" fmla="*/ 42 w 113"/>
                <a:gd name="T7" fmla="*/ 12 h 170"/>
                <a:gd name="T8" fmla="*/ 18 w 113"/>
                <a:gd name="T9" fmla="*/ 70 h 170"/>
                <a:gd name="T10" fmla="*/ 100 w 113"/>
                <a:gd name="T11" fmla="*/ 152 h 170"/>
                <a:gd name="T12" fmla="*/ 111 w 113"/>
                <a:gd name="T13" fmla="*/ 151 h 170"/>
                <a:gd name="T14" fmla="*/ 113 w 113"/>
                <a:gd name="T15" fmla="*/ 169 h 170"/>
                <a:gd name="T16" fmla="*/ 100 w 113"/>
                <a:gd name="T17"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70">
                  <a:moveTo>
                    <a:pt x="100" y="170"/>
                  </a:moveTo>
                  <a:cubicBezTo>
                    <a:pt x="45" y="170"/>
                    <a:pt x="0" y="125"/>
                    <a:pt x="0" y="70"/>
                  </a:cubicBezTo>
                  <a:cubicBezTo>
                    <a:pt x="0" y="44"/>
                    <a:pt x="11" y="18"/>
                    <a:pt x="30" y="0"/>
                  </a:cubicBezTo>
                  <a:cubicBezTo>
                    <a:pt x="42" y="12"/>
                    <a:pt x="42" y="12"/>
                    <a:pt x="42" y="12"/>
                  </a:cubicBezTo>
                  <a:cubicBezTo>
                    <a:pt x="27" y="28"/>
                    <a:pt x="18" y="48"/>
                    <a:pt x="18" y="70"/>
                  </a:cubicBezTo>
                  <a:cubicBezTo>
                    <a:pt x="18" y="116"/>
                    <a:pt x="55" y="152"/>
                    <a:pt x="100" y="152"/>
                  </a:cubicBezTo>
                  <a:cubicBezTo>
                    <a:pt x="104" y="152"/>
                    <a:pt x="107" y="152"/>
                    <a:pt x="111" y="151"/>
                  </a:cubicBezTo>
                  <a:cubicBezTo>
                    <a:pt x="113" y="169"/>
                    <a:pt x="113" y="169"/>
                    <a:pt x="113" y="169"/>
                  </a:cubicBezTo>
                  <a:cubicBezTo>
                    <a:pt x="109" y="170"/>
                    <a:pt x="104" y="170"/>
                    <a:pt x="100" y="1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82" name="Freeform 145"/>
            <p:cNvSpPr>
              <a:spLocks/>
            </p:cNvSpPr>
            <p:nvPr/>
          </p:nvSpPr>
          <p:spPr bwMode="auto">
            <a:xfrm>
              <a:off x="495300" y="1905000"/>
              <a:ext cx="138112" cy="206375"/>
            </a:xfrm>
            <a:custGeom>
              <a:avLst/>
              <a:gdLst>
                <a:gd name="T0" fmla="*/ 84 w 112"/>
                <a:gd name="T1" fmla="*/ 169 h 169"/>
                <a:gd name="T2" fmla="*/ 71 w 112"/>
                <a:gd name="T3" fmla="*/ 157 h 169"/>
                <a:gd name="T4" fmla="*/ 95 w 112"/>
                <a:gd name="T5" fmla="*/ 99 h 169"/>
                <a:gd name="T6" fmla="*/ 13 w 112"/>
                <a:gd name="T7" fmla="*/ 17 h 169"/>
                <a:gd name="T8" fmla="*/ 2 w 112"/>
                <a:gd name="T9" fmla="*/ 18 h 169"/>
                <a:gd name="T10" fmla="*/ 0 w 112"/>
                <a:gd name="T11" fmla="*/ 1 h 169"/>
                <a:gd name="T12" fmla="*/ 13 w 112"/>
                <a:gd name="T13" fmla="*/ 0 h 169"/>
                <a:gd name="T14" fmla="*/ 112 w 112"/>
                <a:gd name="T15" fmla="*/ 99 h 169"/>
                <a:gd name="T16" fmla="*/ 84 w 112"/>
                <a:gd name="T17"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69">
                  <a:moveTo>
                    <a:pt x="84" y="169"/>
                  </a:moveTo>
                  <a:cubicBezTo>
                    <a:pt x="71" y="157"/>
                    <a:pt x="71" y="157"/>
                    <a:pt x="71" y="157"/>
                  </a:cubicBezTo>
                  <a:cubicBezTo>
                    <a:pt x="86" y="141"/>
                    <a:pt x="95" y="121"/>
                    <a:pt x="95" y="99"/>
                  </a:cubicBezTo>
                  <a:cubicBezTo>
                    <a:pt x="95" y="54"/>
                    <a:pt x="58" y="17"/>
                    <a:pt x="13" y="17"/>
                  </a:cubicBezTo>
                  <a:cubicBezTo>
                    <a:pt x="9" y="17"/>
                    <a:pt x="6" y="18"/>
                    <a:pt x="2" y="18"/>
                  </a:cubicBezTo>
                  <a:cubicBezTo>
                    <a:pt x="0" y="1"/>
                    <a:pt x="0" y="1"/>
                    <a:pt x="0" y="1"/>
                  </a:cubicBezTo>
                  <a:cubicBezTo>
                    <a:pt x="4" y="0"/>
                    <a:pt x="9" y="0"/>
                    <a:pt x="13" y="0"/>
                  </a:cubicBezTo>
                  <a:cubicBezTo>
                    <a:pt x="68" y="0"/>
                    <a:pt x="112" y="45"/>
                    <a:pt x="112" y="99"/>
                  </a:cubicBezTo>
                  <a:cubicBezTo>
                    <a:pt x="112" y="126"/>
                    <a:pt x="102" y="150"/>
                    <a:pt x="84"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83" name="Freeform 146"/>
            <p:cNvSpPr>
              <a:spLocks/>
            </p:cNvSpPr>
            <p:nvPr/>
          </p:nvSpPr>
          <p:spPr bwMode="auto">
            <a:xfrm>
              <a:off x="482600" y="1884363"/>
              <a:ext cx="30162" cy="61913"/>
            </a:xfrm>
            <a:custGeom>
              <a:avLst/>
              <a:gdLst>
                <a:gd name="T0" fmla="*/ 19 w 19"/>
                <a:gd name="T1" fmla="*/ 0 h 39"/>
                <a:gd name="T2" fmla="*/ 0 w 19"/>
                <a:gd name="T3" fmla="*/ 19 h 39"/>
                <a:gd name="T4" fmla="*/ 19 w 19"/>
                <a:gd name="T5" fmla="*/ 39 h 39"/>
                <a:gd name="T6" fmla="*/ 19 w 19"/>
                <a:gd name="T7" fmla="*/ 0 h 39"/>
              </a:gdLst>
              <a:ahLst/>
              <a:cxnLst>
                <a:cxn ang="0">
                  <a:pos x="T0" y="T1"/>
                </a:cxn>
                <a:cxn ang="0">
                  <a:pos x="T2" y="T3"/>
                </a:cxn>
                <a:cxn ang="0">
                  <a:pos x="T4" y="T5"/>
                </a:cxn>
                <a:cxn ang="0">
                  <a:pos x="T6" y="T7"/>
                </a:cxn>
              </a:cxnLst>
              <a:rect l="0" t="0" r="r" b="b"/>
              <a:pathLst>
                <a:path w="19" h="39">
                  <a:moveTo>
                    <a:pt x="19" y="0"/>
                  </a:moveTo>
                  <a:lnTo>
                    <a:pt x="0" y="19"/>
                  </a:lnTo>
                  <a:lnTo>
                    <a:pt x="19" y="39"/>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84" name="Freeform 147"/>
            <p:cNvSpPr>
              <a:spLocks/>
            </p:cNvSpPr>
            <p:nvPr/>
          </p:nvSpPr>
          <p:spPr bwMode="auto">
            <a:xfrm>
              <a:off x="511175" y="2106613"/>
              <a:ext cx="31750" cy="61913"/>
            </a:xfrm>
            <a:custGeom>
              <a:avLst/>
              <a:gdLst>
                <a:gd name="T0" fmla="*/ 1 w 20"/>
                <a:gd name="T1" fmla="*/ 0 h 39"/>
                <a:gd name="T2" fmla="*/ 20 w 20"/>
                <a:gd name="T3" fmla="*/ 20 h 39"/>
                <a:gd name="T4" fmla="*/ 0 w 20"/>
                <a:gd name="T5" fmla="*/ 39 h 39"/>
                <a:gd name="T6" fmla="*/ 1 w 20"/>
                <a:gd name="T7" fmla="*/ 0 h 39"/>
              </a:gdLst>
              <a:ahLst/>
              <a:cxnLst>
                <a:cxn ang="0">
                  <a:pos x="T0" y="T1"/>
                </a:cxn>
                <a:cxn ang="0">
                  <a:pos x="T2" y="T3"/>
                </a:cxn>
                <a:cxn ang="0">
                  <a:pos x="T4" y="T5"/>
                </a:cxn>
                <a:cxn ang="0">
                  <a:pos x="T6" y="T7"/>
                </a:cxn>
              </a:cxnLst>
              <a:rect l="0" t="0" r="r" b="b"/>
              <a:pathLst>
                <a:path w="20" h="39">
                  <a:moveTo>
                    <a:pt x="1" y="0"/>
                  </a:moveTo>
                  <a:lnTo>
                    <a:pt x="20" y="20"/>
                  </a:lnTo>
                  <a:lnTo>
                    <a:pt x="0" y="39"/>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grpSp>
        <p:nvGrpSpPr>
          <p:cNvPr id="985" name="Group 984"/>
          <p:cNvGrpSpPr/>
          <p:nvPr/>
        </p:nvGrpSpPr>
        <p:grpSpPr>
          <a:xfrm>
            <a:off x="10998652" y="2943545"/>
            <a:ext cx="288000" cy="288000"/>
            <a:chOff x="306388" y="1825625"/>
            <a:chExt cx="406399" cy="406400"/>
          </a:xfrm>
          <a:solidFill>
            <a:schemeClr val="accent5"/>
          </a:solidFill>
        </p:grpSpPr>
        <p:sp>
          <p:nvSpPr>
            <p:cNvPr id="986" name="Freeform 19"/>
            <p:cNvSpPr>
              <a:spLocks/>
            </p:cNvSpPr>
            <p:nvPr/>
          </p:nvSpPr>
          <p:spPr bwMode="auto">
            <a:xfrm>
              <a:off x="306388" y="1825625"/>
              <a:ext cx="184150" cy="406400"/>
            </a:xfrm>
            <a:custGeom>
              <a:avLst/>
              <a:gdLst>
                <a:gd name="T0" fmla="*/ 150 w 150"/>
                <a:gd name="T1" fmla="*/ 316 h 333"/>
                <a:gd name="T2" fmla="*/ 17 w 150"/>
                <a:gd name="T3" fmla="*/ 167 h 333"/>
                <a:gd name="T4" fmla="*/ 150 w 150"/>
                <a:gd name="T5" fmla="*/ 17 h 333"/>
                <a:gd name="T6" fmla="*/ 150 w 150"/>
                <a:gd name="T7" fmla="*/ 0 h 333"/>
                <a:gd name="T8" fmla="*/ 0 w 150"/>
                <a:gd name="T9" fmla="*/ 167 h 333"/>
                <a:gd name="T10" fmla="*/ 150 w 150"/>
                <a:gd name="T11" fmla="*/ 333 h 333"/>
                <a:gd name="T12" fmla="*/ 150 w 150"/>
                <a:gd name="T13" fmla="*/ 316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150" y="316"/>
                  </a:moveTo>
                  <a:cubicBezTo>
                    <a:pt x="75" y="308"/>
                    <a:pt x="17" y="244"/>
                    <a:pt x="17" y="167"/>
                  </a:cubicBezTo>
                  <a:cubicBezTo>
                    <a:pt x="17" y="90"/>
                    <a:pt x="75" y="26"/>
                    <a:pt x="150" y="17"/>
                  </a:cubicBezTo>
                  <a:cubicBezTo>
                    <a:pt x="150" y="0"/>
                    <a:pt x="150" y="0"/>
                    <a:pt x="150" y="0"/>
                  </a:cubicBezTo>
                  <a:cubicBezTo>
                    <a:pt x="66" y="9"/>
                    <a:pt x="0" y="80"/>
                    <a:pt x="0" y="167"/>
                  </a:cubicBezTo>
                  <a:cubicBezTo>
                    <a:pt x="0" y="254"/>
                    <a:pt x="66" y="325"/>
                    <a:pt x="150" y="333"/>
                  </a:cubicBezTo>
                  <a:lnTo>
                    <a:pt x="150"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87" name="Freeform 20"/>
            <p:cNvSpPr>
              <a:spLocks/>
            </p:cNvSpPr>
            <p:nvPr/>
          </p:nvSpPr>
          <p:spPr bwMode="auto">
            <a:xfrm>
              <a:off x="530225" y="1825625"/>
              <a:ext cx="182562" cy="406400"/>
            </a:xfrm>
            <a:custGeom>
              <a:avLst/>
              <a:gdLst>
                <a:gd name="T0" fmla="*/ 0 w 150"/>
                <a:gd name="T1" fmla="*/ 0 h 333"/>
                <a:gd name="T2" fmla="*/ 0 w 150"/>
                <a:gd name="T3" fmla="*/ 17 h 333"/>
                <a:gd name="T4" fmla="*/ 133 w 150"/>
                <a:gd name="T5" fmla="*/ 167 h 333"/>
                <a:gd name="T6" fmla="*/ 0 w 150"/>
                <a:gd name="T7" fmla="*/ 316 h 333"/>
                <a:gd name="T8" fmla="*/ 0 w 150"/>
                <a:gd name="T9" fmla="*/ 333 h 333"/>
                <a:gd name="T10" fmla="*/ 150 w 150"/>
                <a:gd name="T11" fmla="*/ 167 h 333"/>
                <a:gd name="T12" fmla="*/ 0 w 150"/>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0" y="0"/>
                  </a:moveTo>
                  <a:cubicBezTo>
                    <a:pt x="0" y="17"/>
                    <a:pt x="0" y="17"/>
                    <a:pt x="0" y="17"/>
                  </a:cubicBezTo>
                  <a:cubicBezTo>
                    <a:pt x="75" y="26"/>
                    <a:pt x="133" y="90"/>
                    <a:pt x="133" y="167"/>
                  </a:cubicBezTo>
                  <a:cubicBezTo>
                    <a:pt x="133" y="244"/>
                    <a:pt x="75" y="308"/>
                    <a:pt x="0" y="316"/>
                  </a:cubicBezTo>
                  <a:cubicBezTo>
                    <a:pt x="0" y="333"/>
                    <a:pt x="0" y="333"/>
                    <a:pt x="0" y="333"/>
                  </a:cubicBezTo>
                  <a:cubicBezTo>
                    <a:pt x="84" y="325"/>
                    <a:pt x="150" y="254"/>
                    <a:pt x="150" y="167"/>
                  </a:cubicBezTo>
                  <a:cubicBezTo>
                    <a:pt x="150" y="80"/>
                    <a:pt x="84" y="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88" name="Freeform 144"/>
            <p:cNvSpPr>
              <a:spLocks/>
            </p:cNvSpPr>
            <p:nvPr/>
          </p:nvSpPr>
          <p:spPr bwMode="auto">
            <a:xfrm>
              <a:off x="388938" y="1941513"/>
              <a:ext cx="138112" cy="207963"/>
            </a:xfrm>
            <a:custGeom>
              <a:avLst/>
              <a:gdLst>
                <a:gd name="T0" fmla="*/ 100 w 113"/>
                <a:gd name="T1" fmla="*/ 170 h 170"/>
                <a:gd name="T2" fmla="*/ 0 w 113"/>
                <a:gd name="T3" fmla="*/ 70 h 170"/>
                <a:gd name="T4" fmla="*/ 30 w 113"/>
                <a:gd name="T5" fmla="*/ 0 h 170"/>
                <a:gd name="T6" fmla="*/ 42 w 113"/>
                <a:gd name="T7" fmla="*/ 12 h 170"/>
                <a:gd name="T8" fmla="*/ 18 w 113"/>
                <a:gd name="T9" fmla="*/ 70 h 170"/>
                <a:gd name="T10" fmla="*/ 100 w 113"/>
                <a:gd name="T11" fmla="*/ 152 h 170"/>
                <a:gd name="T12" fmla="*/ 111 w 113"/>
                <a:gd name="T13" fmla="*/ 151 h 170"/>
                <a:gd name="T14" fmla="*/ 113 w 113"/>
                <a:gd name="T15" fmla="*/ 169 h 170"/>
                <a:gd name="T16" fmla="*/ 100 w 113"/>
                <a:gd name="T17"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70">
                  <a:moveTo>
                    <a:pt x="100" y="170"/>
                  </a:moveTo>
                  <a:cubicBezTo>
                    <a:pt x="45" y="170"/>
                    <a:pt x="0" y="125"/>
                    <a:pt x="0" y="70"/>
                  </a:cubicBezTo>
                  <a:cubicBezTo>
                    <a:pt x="0" y="44"/>
                    <a:pt x="11" y="18"/>
                    <a:pt x="30" y="0"/>
                  </a:cubicBezTo>
                  <a:cubicBezTo>
                    <a:pt x="42" y="12"/>
                    <a:pt x="42" y="12"/>
                    <a:pt x="42" y="12"/>
                  </a:cubicBezTo>
                  <a:cubicBezTo>
                    <a:pt x="27" y="28"/>
                    <a:pt x="18" y="48"/>
                    <a:pt x="18" y="70"/>
                  </a:cubicBezTo>
                  <a:cubicBezTo>
                    <a:pt x="18" y="116"/>
                    <a:pt x="55" y="152"/>
                    <a:pt x="100" y="152"/>
                  </a:cubicBezTo>
                  <a:cubicBezTo>
                    <a:pt x="104" y="152"/>
                    <a:pt x="107" y="152"/>
                    <a:pt x="111" y="151"/>
                  </a:cubicBezTo>
                  <a:cubicBezTo>
                    <a:pt x="113" y="169"/>
                    <a:pt x="113" y="169"/>
                    <a:pt x="113" y="169"/>
                  </a:cubicBezTo>
                  <a:cubicBezTo>
                    <a:pt x="109" y="170"/>
                    <a:pt x="104" y="170"/>
                    <a:pt x="100" y="1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89" name="Freeform 145"/>
            <p:cNvSpPr>
              <a:spLocks/>
            </p:cNvSpPr>
            <p:nvPr/>
          </p:nvSpPr>
          <p:spPr bwMode="auto">
            <a:xfrm>
              <a:off x="495300" y="1905000"/>
              <a:ext cx="138112" cy="206375"/>
            </a:xfrm>
            <a:custGeom>
              <a:avLst/>
              <a:gdLst>
                <a:gd name="T0" fmla="*/ 84 w 112"/>
                <a:gd name="T1" fmla="*/ 169 h 169"/>
                <a:gd name="T2" fmla="*/ 71 w 112"/>
                <a:gd name="T3" fmla="*/ 157 h 169"/>
                <a:gd name="T4" fmla="*/ 95 w 112"/>
                <a:gd name="T5" fmla="*/ 99 h 169"/>
                <a:gd name="T6" fmla="*/ 13 w 112"/>
                <a:gd name="T7" fmla="*/ 17 h 169"/>
                <a:gd name="T8" fmla="*/ 2 w 112"/>
                <a:gd name="T9" fmla="*/ 18 h 169"/>
                <a:gd name="T10" fmla="*/ 0 w 112"/>
                <a:gd name="T11" fmla="*/ 1 h 169"/>
                <a:gd name="T12" fmla="*/ 13 w 112"/>
                <a:gd name="T13" fmla="*/ 0 h 169"/>
                <a:gd name="T14" fmla="*/ 112 w 112"/>
                <a:gd name="T15" fmla="*/ 99 h 169"/>
                <a:gd name="T16" fmla="*/ 84 w 112"/>
                <a:gd name="T17"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69">
                  <a:moveTo>
                    <a:pt x="84" y="169"/>
                  </a:moveTo>
                  <a:cubicBezTo>
                    <a:pt x="71" y="157"/>
                    <a:pt x="71" y="157"/>
                    <a:pt x="71" y="157"/>
                  </a:cubicBezTo>
                  <a:cubicBezTo>
                    <a:pt x="86" y="141"/>
                    <a:pt x="95" y="121"/>
                    <a:pt x="95" y="99"/>
                  </a:cubicBezTo>
                  <a:cubicBezTo>
                    <a:pt x="95" y="54"/>
                    <a:pt x="58" y="17"/>
                    <a:pt x="13" y="17"/>
                  </a:cubicBezTo>
                  <a:cubicBezTo>
                    <a:pt x="9" y="17"/>
                    <a:pt x="6" y="18"/>
                    <a:pt x="2" y="18"/>
                  </a:cubicBezTo>
                  <a:cubicBezTo>
                    <a:pt x="0" y="1"/>
                    <a:pt x="0" y="1"/>
                    <a:pt x="0" y="1"/>
                  </a:cubicBezTo>
                  <a:cubicBezTo>
                    <a:pt x="4" y="0"/>
                    <a:pt x="9" y="0"/>
                    <a:pt x="13" y="0"/>
                  </a:cubicBezTo>
                  <a:cubicBezTo>
                    <a:pt x="68" y="0"/>
                    <a:pt x="112" y="45"/>
                    <a:pt x="112" y="99"/>
                  </a:cubicBezTo>
                  <a:cubicBezTo>
                    <a:pt x="112" y="126"/>
                    <a:pt x="102" y="150"/>
                    <a:pt x="84"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90" name="Freeform 146"/>
            <p:cNvSpPr>
              <a:spLocks/>
            </p:cNvSpPr>
            <p:nvPr/>
          </p:nvSpPr>
          <p:spPr bwMode="auto">
            <a:xfrm>
              <a:off x="482600" y="1884363"/>
              <a:ext cx="30162" cy="61913"/>
            </a:xfrm>
            <a:custGeom>
              <a:avLst/>
              <a:gdLst>
                <a:gd name="T0" fmla="*/ 19 w 19"/>
                <a:gd name="T1" fmla="*/ 0 h 39"/>
                <a:gd name="T2" fmla="*/ 0 w 19"/>
                <a:gd name="T3" fmla="*/ 19 h 39"/>
                <a:gd name="T4" fmla="*/ 19 w 19"/>
                <a:gd name="T5" fmla="*/ 39 h 39"/>
                <a:gd name="T6" fmla="*/ 19 w 19"/>
                <a:gd name="T7" fmla="*/ 0 h 39"/>
              </a:gdLst>
              <a:ahLst/>
              <a:cxnLst>
                <a:cxn ang="0">
                  <a:pos x="T0" y="T1"/>
                </a:cxn>
                <a:cxn ang="0">
                  <a:pos x="T2" y="T3"/>
                </a:cxn>
                <a:cxn ang="0">
                  <a:pos x="T4" y="T5"/>
                </a:cxn>
                <a:cxn ang="0">
                  <a:pos x="T6" y="T7"/>
                </a:cxn>
              </a:cxnLst>
              <a:rect l="0" t="0" r="r" b="b"/>
              <a:pathLst>
                <a:path w="19" h="39">
                  <a:moveTo>
                    <a:pt x="19" y="0"/>
                  </a:moveTo>
                  <a:lnTo>
                    <a:pt x="0" y="19"/>
                  </a:lnTo>
                  <a:lnTo>
                    <a:pt x="19" y="39"/>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91" name="Freeform 147"/>
            <p:cNvSpPr>
              <a:spLocks/>
            </p:cNvSpPr>
            <p:nvPr/>
          </p:nvSpPr>
          <p:spPr bwMode="auto">
            <a:xfrm>
              <a:off x="511175" y="2106613"/>
              <a:ext cx="31750" cy="61913"/>
            </a:xfrm>
            <a:custGeom>
              <a:avLst/>
              <a:gdLst>
                <a:gd name="T0" fmla="*/ 1 w 20"/>
                <a:gd name="T1" fmla="*/ 0 h 39"/>
                <a:gd name="T2" fmla="*/ 20 w 20"/>
                <a:gd name="T3" fmla="*/ 20 h 39"/>
                <a:gd name="T4" fmla="*/ 0 w 20"/>
                <a:gd name="T5" fmla="*/ 39 h 39"/>
                <a:gd name="T6" fmla="*/ 1 w 20"/>
                <a:gd name="T7" fmla="*/ 0 h 39"/>
              </a:gdLst>
              <a:ahLst/>
              <a:cxnLst>
                <a:cxn ang="0">
                  <a:pos x="T0" y="T1"/>
                </a:cxn>
                <a:cxn ang="0">
                  <a:pos x="T2" y="T3"/>
                </a:cxn>
                <a:cxn ang="0">
                  <a:pos x="T4" y="T5"/>
                </a:cxn>
                <a:cxn ang="0">
                  <a:pos x="T6" y="T7"/>
                </a:cxn>
              </a:cxnLst>
              <a:rect l="0" t="0" r="r" b="b"/>
              <a:pathLst>
                <a:path w="20" h="39">
                  <a:moveTo>
                    <a:pt x="1" y="0"/>
                  </a:moveTo>
                  <a:lnTo>
                    <a:pt x="20" y="20"/>
                  </a:lnTo>
                  <a:lnTo>
                    <a:pt x="0" y="39"/>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grpSp>
        <p:nvGrpSpPr>
          <p:cNvPr id="992" name="Group 991"/>
          <p:cNvGrpSpPr/>
          <p:nvPr/>
        </p:nvGrpSpPr>
        <p:grpSpPr>
          <a:xfrm>
            <a:off x="10998652" y="5056853"/>
            <a:ext cx="288000" cy="288000"/>
            <a:chOff x="4826000" y="7637463"/>
            <a:chExt cx="406400" cy="406400"/>
          </a:xfrm>
          <a:solidFill>
            <a:schemeClr val="tx2"/>
          </a:solidFill>
        </p:grpSpPr>
        <p:sp>
          <p:nvSpPr>
            <p:cNvPr id="993" name="Freeform 705"/>
            <p:cNvSpPr>
              <a:spLocks/>
            </p:cNvSpPr>
            <p:nvPr/>
          </p:nvSpPr>
          <p:spPr bwMode="auto">
            <a:xfrm>
              <a:off x="4826000" y="7637463"/>
              <a:ext cx="184150" cy="406400"/>
            </a:xfrm>
            <a:custGeom>
              <a:avLst/>
              <a:gdLst>
                <a:gd name="T0" fmla="*/ 150 w 150"/>
                <a:gd name="T1" fmla="*/ 316 h 333"/>
                <a:gd name="T2" fmla="*/ 17 w 150"/>
                <a:gd name="T3" fmla="*/ 167 h 333"/>
                <a:gd name="T4" fmla="*/ 150 w 150"/>
                <a:gd name="T5" fmla="*/ 17 h 333"/>
                <a:gd name="T6" fmla="*/ 150 w 150"/>
                <a:gd name="T7" fmla="*/ 0 h 333"/>
                <a:gd name="T8" fmla="*/ 0 w 150"/>
                <a:gd name="T9" fmla="*/ 167 h 333"/>
                <a:gd name="T10" fmla="*/ 150 w 150"/>
                <a:gd name="T11" fmla="*/ 333 h 333"/>
                <a:gd name="T12" fmla="*/ 150 w 150"/>
                <a:gd name="T13" fmla="*/ 316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150" y="316"/>
                  </a:moveTo>
                  <a:cubicBezTo>
                    <a:pt x="75" y="308"/>
                    <a:pt x="17" y="244"/>
                    <a:pt x="17" y="167"/>
                  </a:cubicBezTo>
                  <a:cubicBezTo>
                    <a:pt x="17" y="89"/>
                    <a:pt x="75" y="25"/>
                    <a:pt x="150" y="17"/>
                  </a:cubicBezTo>
                  <a:cubicBezTo>
                    <a:pt x="150" y="0"/>
                    <a:pt x="150" y="0"/>
                    <a:pt x="150" y="0"/>
                  </a:cubicBezTo>
                  <a:cubicBezTo>
                    <a:pt x="66" y="9"/>
                    <a:pt x="0" y="80"/>
                    <a:pt x="0" y="167"/>
                  </a:cubicBezTo>
                  <a:cubicBezTo>
                    <a:pt x="0" y="253"/>
                    <a:pt x="66" y="325"/>
                    <a:pt x="150" y="333"/>
                  </a:cubicBezTo>
                  <a:lnTo>
                    <a:pt x="150"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94" name="Freeform 706"/>
            <p:cNvSpPr>
              <a:spLocks/>
            </p:cNvSpPr>
            <p:nvPr/>
          </p:nvSpPr>
          <p:spPr bwMode="auto">
            <a:xfrm>
              <a:off x="5049838" y="7637463"/>
              <a:ext cx="182562" cy="406400"/>
            </a:xfrm>
            <a:custGeom>
              <a:avLst/>
              <a:gdLst>
                <a:gd name="T0" fmla="*/ 0 w 150"/>
                <a:gd name="T1" fmla="*/ 0 h 333"/>
                <a:gd name="T2" fmla="*/ 0 w 150"/>
                <a:gd name="T3" fmla="*/ 17 h 333"/>
                <a:gd name="T4" fmla="*/ 133 w 150"/>
                <a:gd name="T5" fmla="*/ 167 h 333"/>
                <a:gd name="T6" fmla="*/ 0 w 150"/>
                <a:gd name="T7" fmla="*/ 316 h 333"/>
                <a:gd name="T8" fmla="*/ 0 w 150"/>
                <a:gd name="T9" fmla="*/ 333 h 333"/>
                <a:gd name="T10" fmla="*/ 150 w 150"/>
                <a:gd name="T11" fmla="*/ 167 h 333"/>
                <a:gd name="T12" fmla="*/ 0 w 150"/>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0" y="0"/>
                  </a:moveTo>
                  <a:cubicBezTo>
                    <a:pt x="0" y="17"/>
                    <a:pt x="0" y="17"/>
                    <a:pt x="0" y="17"/>
                  </a:cubicBezTo>
                  <a:cubicBezTo>
                    <a:pt x="75" y="25"/>
                    <a:pt x="133" y="89"/>
                    <a:pt x="133" y="167"/>
                  </a:cubicBezTo>
                  <a:cubicBezTo>
                    <a:pt x="133" y="244"/>
                    <a:pt x="75" y="308"/>
                    <a:pt x="0" y="316"/>
                  </a:cubicBezTo>
                  <a:cubicBezTo>
                    <a:pt x="0" y="333"/>
                    <a:pt x="0" y="333"/>
                    <a:pt x="0" y="333"/>
                  </a:cubicBezTo>
                  <a:cubicBezTo>
                    <a:pt x="84" y="325"/>
                    <a:pt x="150" y="253"/>
                    <a:pt x="150" y="167"/>
                  </a:cubicBezTo>
                  <a:cubicBezTo>
                    <a:pt x="150" y="80"/>
                    <a:pt x="84"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95" name="Freeform 1483"/>
            <p:cNvSpPr>
              <a:spLocks/>
            </p:cNvSpPr>
            <p:nvPr/>
          </p:nvSpPr>
          <p:spPr bwMode="auto">
            <a:xfrm>
              <a:off x="4978400" y="7967663"/>
              <a:ext cx="0" cy="1588"/>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1 h 1"/>
                <a:gd name="T12" fmla="*/ 1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0 h 1"/>
                <a:gd name="T30" fmla="*/ 0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0" y="0"/>
                  </a:moveTo>
                  <a:cubicBezTo>
                    <a:pt x="0" y="0"/>
                    <a:pt x="0" y="0"/>
                    <a:pt x="0"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96" name="Freeform 1484"/>
            <p:cNvSpPr>
              <a:spLocks/>
            </p:cNvSpPr>
            <p:nvPr/>
          </p:nvSpPr>
          <p:spPr bwMode="auto">
            <a:xfrm>
              <a:off x="4978400" y="796766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1 h 1"/>
                <a:gd name="T12" fmla="*/ 1 w 1"/>
                <a:gd name="T13" fmla="*/ 1 h 1"/>
                <a:gd name="T14" fmla="*/ 1 w 1"/>
                <a:gd name="T15" fmla="*/ 1 h 1"/>
                <a:gd name="T16" fmla="*/ 1 w 1"/>
                <a:gd name="T17" fmla="*/ 0 h 1"/>
                <a:gd name="T18" fmla="*/ 0 w 1"/>
                <a:gd name="T19" fmla="*/ 0 h 1"/>
                <a:gd name="T20" fmla="*/ 0 w 1"/>
                <a:gd name="T21" fmla="*/ 0 h 1"/>
                <a:gd name="T22" fmla="*/ 0 w 1"/>
                <a:gd name="T23" fmla="*/ 0 h 1"/>
                <a:gd name="T24" fmla="*/ 1 w 1"/>
                <a:gd name="T25" fmla="*/ 0 h 1"/>
                <a:gd name="T26" fmla="*/ 1 w 1"/>
                <a:gd name="T27" fmla="*/ 0 h 1"/>
                <a:gd name="T28" fmla="*/ 1 w 1"/>
                <a:gd name="T29" fmla="*/ 0 h 1"/>
                <a:gd name="T30" fmla="*/ 1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0"/>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1" y="0"/>
                    <a:pt x="1" y="0"/>
                    <a:pt x="1" y="0"/>
                  </a:cubicBezTo>
                  <a:cubicBezTo>
                    <a:pt x="1"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97" name="Freeform 1485"/>
            <p:cNvSpPr>
              <a:spLocks/>
            </p:cNvSpPr>
            <p:nvPr/>
          </p:nvSpPr>
          <p:spPr bwMode="auto">
            <a:xfrm>
              <a:off x="4978400" y="7967663"/>
              <a:ext cx="0" cy="0"/>
            </a:xfrm>
            <a:custGeom>
              <a:avLst/>
              <a:gdLst>
                <a:gd name="T0" fmla="*/ 1 h 1"/>
                <a:gd name="T1" fmla="*/ 0 h 1"/>
                <a:gd name="T2" fmla="*/ 0 h 1"/>
                <a:gd name="T3" fmla="*/ 0 h 1"/>
                <a:gd name="T4" fmla="*/ 0 h 1"/>
                <a:gd name="T5" fmla="*/ 1 h 1"/>
                <a:gd name="T6" fmla="*/ 1 h 1"/>
                <a:gd name="T7" fmla="*/ 1 h 1"/>
                <a:gd name="T8" fmla="*/ 1 h 1"/>
                <a:gd name="T9" fmla="*/ 1 h 1"/>
                <a:gd name="T10" fmla="*/ 1 h 1"/>
                <a:gd name="T11"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cubicBezTo>
                    <a:pt x="0" y="1"/>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98" name="Freeform 1486"/>
            <p:cNvSpPr>
              <a:spLocks/>
            </p:cNvSpPr>
            <p:nvPr/>
          </p:nvSpPr>
          <p:spPr bwMode="auto">
            <a:xfrm>
              <a:off x="4976812" y="7967663"/>
              <a:ext cx="1587" cy="0"/>
            </a:xfrm>
            <a:custGeom>
              <a:avLst/>
              <a:gdLst>
                <a:gd name="T0" fmla="*/ 0 w 1"/>
                <a:gd name="T1" fmla="*/ 1 h 1"/>
                <a:gd name="T2" fmla="*/ 1 w 1"/>
                <a:gd name="T3" fmla="*/ 1 h 1"/>
                <a:gd name="T4" fmla="*/ 1 w 1"/>
                <a:gd name="T5" fmla="*/ 1 h 1"/>
                <a:gd name="T6" fmla="*/ 1 w 1"/>
                <a:gd name="T7" fmla="*/ 1 h 1"/>
                <a:gd name="T8" fmla="*/ 1 w 1"/>
                <a:gd name="T9" fmla="*/ 0 h 1"/>
                <a:gd name="T10" fmla="*/ 1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0" y="0"/>
                    <a:pt x="0" y="0"/>
                    <a:pt x="0" y="0"/>
                  </a:cubicBezTo>
                  <a:cubicBezTo>
                    <a:pt x="0" y="0"/>
                    <a:pt x="0" y="0"/>
                    <a:pt x="0" y="0"/>
                  </a:cubicBezTo>
                  <a:cubicBezTo>
                    <a:pt x="0" y="0"/>
                    <a:pt x="0" y="0"/>
                    <a:pt x="0" y="0"/>
                  </a:cubicBezTo>
                  <a:cubicBezTo>
                    <a:pt x="0" y="0"/>
                    <a:pt x="0" y="1"/>
                    <a:pt x="0" y="1"/>
                  </a:cubicBezTo>
                  <a:cubicBezTo>
                    <a:pt x="0" y="1"/>
                    <a:pt x="0"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999" name="Freeform 1487"/>
            <p:cNvSpPr>
              <a:spLocks/>
            </p:cNvSpPr>
            <p:nvPr/>
          </p:nvSpPr>
          <p:spPr bwMode="auto">
            <a:xfrm>
              <a:off x="4976812" y="7967663"/>
              <a:ext cx="1587" cy="0"/>
            </a:xfrm>
            <a:custGeom>
              <a:avLst/>
              <a:gdLst>
                <a:gd name="T0" fmla="*/ 0 w 1"/>
                <a:gd name="T1" fmla="*/ 1 w 1"/>
                <a:gd name="T2" fmla="*/ 0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lnTo>
                    <a:pt x="1" y="0"/>
                  </a:lnTo>
                  <a:lnTo>
                    <a:pt x="0"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00" name="Freeform 1488"/>
            <p:cNvSpPr>
              <a:spLocks/>
            </p:cNvSpPr>
            <p:nvPr/>
          </p:nvSpPr>
          <p:spPr bwMode="auto">
            <a:xfrm>
              <a:off x="4978400" y="79676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01" name="Freeform 1489"/>
            <p:cNvSpPr>
              <a:spLocks/>
            </p:cNvSpPr>
            <p:nvPr/>
          </p:nvSpPr>
          <p:spPr bwMode="auto">
            <a:xfrm>
              <a:off x="4976812" y="7969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02" name="Freeform 1490"/>
            <p:cNvSpPr>
              <a:spLocks/>
            </p:cNvSpPr>
            <p:nvPr/>
          </p:nvSpPr>
          <p:spPr bwMode="auto">
            <a:xfrm>
              <a:off x="4976812" y="7969250"/>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1 w 1"/>
                <a:gd name="T12" fmla="*/ 0 w 1"/>
                <a:gd name="T13" fmla="*/ 0 w 1"/>
                <a:gd name="T14" fmla="*/ 0 w 1"/>
                <a:gd name="T15"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03" name="Freeform 1491"/>
            <p:cNvSpPr>
              <a:spLocks/>
            </p:cNvSpPr>
            <p:nvPr/>
          </p:nvSpPr>
          <p:spPr bwMode="auto">
            <a:xfrm>
              <a:off x="5011737" y="79311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04" name="Freeform 1492"/>
            <p:cNvSpPr>
              <a:spLocks/>
            </p:cNvSpPr>
            <p:nvPr/>
          </p:nvSpPr>
          <p:spPr bwMode="auto">
            <a:xfrm>
              <a:off x="5011737" y="7881938"/>
              <a:ext cx="0" cy="1588"/>
            </a:xfrm>
            <a:custGeom>
              <a:avLst/>
              <a:gdLst>
                <a:gd name="T0" fmla="*/ 0 h 1"/>
                <a:gd name="T1" fmla="*/ 0 h 1"/>
                <a:gd name="T2" fmla="*/ 1 h 1"/>
                <a:gd name="T3" fmla="*/ 1 h 1"/>
                <a:gd name="T4" fmla="*/ 1 h 1"/>
                <a:gd name="T5" fmla="*/ 1 h 1"/>
                <a:gd name="T6" fmla="*/ 1 h 1"/>
                <a:gd name="T7" fmla="*/ 1 h 1"/>
                <a:gd name="T8" fmla="*/ 1 h 1"/>
                <a:gd name="T9" fmla="*/ 1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05" name="Freeform 1493"/>
            <p:cNvSpPr>
              <a:spLocks/>
            </p:cNvSpPr>
            <p:nvPr/>
          </p:nvSpPr>
          <p:spPr bwMode="auto">
            <a:xfrm>
              <a:off x="5026025" y="7866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06" name="Freeform 1494"/>
            <p:cNvSpPr>
              <a:spLocks/>
            </p:cNvSpPr>
            <p:nvPr/>
          </p:nvSpPr>
          <p:spPr bwMode="auto">
            <a:xfrm>
              <a:off x="5014912" y="7861300"/>
              <a:ext cx="11112" cy="9525"/>
            </a:xfrm>
            <a:custGeom>
              <a:avLst/>
              <a:gdLst>
                <a:gd name="T0" fmla="*/ 7 w 9"/>
                <a:gd name="T1" fmla="*/ 3 h 7"/>
                <a:gd name="T2" fmla="*/ 7 w 9"/>
                <a:gd name="T3" fmla="*/ 3 h 7"/>
                <a:gd name="T4" fmla="*/ 6 w 9"/>
                <a:gd name="T5" fmla="*/ 3 h 7"/>
                <a:gd name="T6" fmla="*/ 6 w 9"/>
                <a:gd name="T7" fmla="*/ 2 h 7"/>
                <a:gd name="T8" fmla="*/ 6 w 9"/>
                <a:gd name="T9" fmla="*/ 2 h 7"/>
                <a:gd name="T10" fmla="*/ 5 w 9"/>
                <a:gd name="T11" fmla="*/ 1 h 7"/>
                <a:gd name="T12" fmla="*/ 5 w 9"/>
                <a:gd name="T13" fmla="*/ 1 h 7"/>
                <a:gd name="T14" fmla="*/ 5 w 9"/>
                <a:gd name="T15" fmla="*/ 1 h 7"/>
                <a:gd name="T16" fmla="*/ 5 w 9"/>
                <a:gd name="T17" fmla="*/ 0 h 7"/>
                <a:gd name="T18" fmla="*/ 5 w 9"/>
                <a:gd name="T19" fmla="*/ 0 h 7"/>
                <a:gd name="T20" fmla="*/ 5 w 9"/>
                <a:gd name="T21" fmla="*/ 0 h 7"/>
                <a:gd name="T22" fmla="*/ 4 w 9"/>
                <a:gd name="T23" fmla="*/ 0 h 7"/>
                <a:gd name="T24" fmla="*/ 4 w 9"/>
                <a:gd name="T25" fmla="*/ 0 h 7"/>
                <a:gd name="T26" fmla="*/ 3 w 9"/>
                <a:gd name="T27" fmla="*/ 0 h 7"/>
                <a:gd name="T28" fmla="*/ 3 w 9"/>
                <a:gd name="T29" fmla="*/ 0 h 7"/>
                <a:gd name="T30" fmla="*/ 3 w 9"/>
                <a:gd name="T31" fmla="*/ 0 h 7"/>
                <a:gd name="T32" fmla="*/ 2 w 9"/>
                <a:gd name="T33" fmla="*/ 0 h 7"/>
                <a:gd name="T34" fmla="*/ 2 w 9"/>
                <a:gd name="T35" fmla="*/ 0 h 7"/>
                <a:gd name="T36" fmla="*/ 2 w 9"/>
                <a:gd name="T37" fmla="*/ 0 h 7"/>
                <a:gd name="T38" fmla="*/ 2 w 9"/>
                <a:gd name="T39" fmla="*/ 0 h 7"/>
                <a:gd name="T40" fmla="*/ 2 w 9"/>
                <a:gd name="T41" fmla="*/ 0 h 7"/>
                <a:gd name="T42" fmla="*/ 1 w 9"/>
                <a:gd name="T43" fmla="*/ 0 h 7"/>
                <a:gd name="T44" fmla="*/ 1 w 9"/>
                <a:gd name="T45" fmla="*/ 0 h 7"/>
                <a:gd name="T46" fmla="*/ 1 w 9"/>
                <a:gd name="T47" fmla="*/ 1 h 7"/>
                <a:gd name="T48" fmla="*/ 1 w 9"/>
                <a:gd name="T49" fmla="*/ 2 h 7"/>
                <a:gd name="T50" fmla="*/ 1 w 9"/>
                <a:gd name="T51" fmla="*/ 2 h 7"/>
                <a:gd name="T52" fmla="*/ 1 w 9"/>
                <a:gd name="T53" fmla="*/ 2 h 7"/>
                <a:gd name="T54" fmla="*/ 1 w 9"/>
                <a:gd name="T55" fmla="*/ 3 h 7"/>
                <a:gd name="T56" fmla="*/ 1 w 9"/>
                <a:gd name="T57" fmla="*/ 3 h 7"/>
                <a:gd name="T58" fmla="*/ 1 w 9"/>
                <a:gd name="T59" fmla="*/ 3 h 7"/>
                <a:gd name="T60" fmla="*/ 1 w 9"/>
                <a:gd name="T61" fmla="*/ 3 h 7"/>
                <a:gd name="T62" fmla="*/ 1 w 9"/>
                <a:gd name="T63" fmla="*/ 3 h 7"/>
                <a:gd name="T64" fmla="*/ 1 w 9"/>
                <a:gd name="T65" fmla="*/ 4 h 7"/>
                <a:gd name="T66" fmla="*/ 1 w 9"/>
                <a:gd name="T67" fmla="*/ 4 h 7"/>
                <a:gd name="T68" fmla="*/ 1 w 9"/>
                <a:gd name="T69" fmla="*/ 4 h 7"/>
                <a:gd name="T70" fmla="*/ 1 w 9"/>
                <a:gd name="T71" fmla="*/ 4 h 7"/>
                <a:gd name="T72" fmla="*/ 1 w 9"/>
                <a:gd name="T73" fmla="*/ 5 h 7"/>
                <a:gd name="T74" fmla="*/ 1 w 9"/>
                <a:gd name="T75" fmla="*/ 5 h 7"/>
                <a:gd name="T76" fmla="*/ 2 w 9"/>
                <a:gd name="T77" fmla="*/ 5 h 7"/>
                <a:gd name="T78" fmla="*/ 2 w 9"/>
                <a:gd name="T79" fmla="*/ 6 h 7"/>
                <a:gd name="T80" fmla="*/ 2 w 9"/>
                <a:gd name="T81" fmla="*/ 6 h 7"/>
                <a:gd name="T82" fmla="*/ 2 w 9"/>
                <a:gd name="T83" fmla="*/ 7 h 7"/>
                <a:gd name="T84" fmla="*/ 3 w 9"/>
                <a:gd name="T85" fmla="*/ 6 h 7"/>
                <a:gd name="T86" fmla="*/ 3 w 9"/>
                <a:gd name="T87" fmla="*/ 6 h 7"/>
                <a:gd name="T88" fmla="*/ 3 w 9"/>
                <a:gd name="T89" fmla="*/ 7 h 7"/>
                <a:gd name="T90" fmla="*/ 3 w 9"/>
                <a:gd name="T91" fmla="*/ 7 h 7"/>
                <a:gd name="T92" fmla="*/ 4 w 9"/>
                <a:gd name="T93" fmla="*/ 7 h 7"/>
                <a:gd name="T94" fmla="*/ 4 w 9"/>
                <a:gd name="T95" fmla="*/ 7 h 7"/>
                <a:gd name="T96" fmla="*/ 5 w 9"/>
                <a:gd name="T97" fmla="*/ 7 h 7"/>
                <a:gd name="T98" fmla="*/ 5 w 9"/>
                <a:gd name="T99" fmla="*/ 6 h 7"/>
                <a:gd name="T100" fmla="*/ 6 w 9"/>
                <a:gd name="T101" fmla="*/ 6 h 7"/>
                <a:gd name="T102" fmla="*/ 7 w 9"/>
                <a:gd name="T103" fmla="*/ 5 h 7"/>
                <a:gd name="T104" fmla="*/ 7 w 9"/>
                <a:gd name="T105" fmla="*/ 5 h 7"/>
                <a:gd name="T106" fmla="*/ 8 w 9"/>
                <a:gd name="T107" fmla="*/ 4 h 7"/>
                <a:gd name="T108" fmla="*/ 8 w 9"/>
                <a:gd name="T109" fmla="*/ 3 h 7"/>
                <a:gd name="T110" fmla="*/ 9 w 9"/>
                <a:gd name="T111" fmla="*/ 3 h 7"/>
                <a:gd name="T112" fmla="*/ 9 w 9"/>
                <a:gd name="T11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7">
                  <a:moveTo>
                    <a:pt x="8" y="3"/>
                  </a:moveTo>
                  <a:cubicBezTo>
                    <a:pt x="8" y="3"/>
                    <a:pt x="8" y="3"/>
                    <a:pt x="8" y="3"/>
                  </a:cubicBezTo>
                  <a:cubicBezTo>
                    <a:pt x="8" y="3"/>
                    <a:pt x="8" y="3"/>
                    <a:pt x="8" y="3"/>
                  </a:cubicBezTo>
                  <a:cubicBezTo>
                    <a:pt x="8" y="3"/>
                    <a:pt x="8" y="3"/>
                    <a:pt x="8" y="3"/>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07" name="Freeform 1495"/>
            <p:cNvSpPr>
              <a:spLocks/>
            </p:cNvSpPr>
            <p:nvPr/>
          </p:nvSpPr>
          <p:spPr bwMode="auto">
            <a:xfrm>
              <a:off x="5014912" y="7864475"/>
              <a:ext cx="1587" cy="3175"/>
            </a:xfrm>
            <a:custGeom>
              <a:avLst/>
              <a:gdLst>
                <a:gd name="T0" fmla="*/ 0 w 1"/>
                <a:gd name="T1" fmla="*/ 2 h 2"/>
                <a:gd name="T2" fmla="*/ 0 w 1"/>
                <a:gd name="T3" fmla="*/ 2 h 2"/>
                <a:gd name="T4" fmla="*/ 1 w 1"/>
                <a:gd name="T5" fmla="*/ 2 h 2"/>
                <a:gd name="T6" fmla="*/ 1 w 1"/>
                <a:gd name="T7" fmla="*/ 2 h 2"/>
                <a:gd name="T8" fmla="*/ 1 w 1"/>
                <a:gd name="T9" fmla="*/ 2 h 2"/>
                <a:gd name="T10" fmla="*/ 1 w 1"/>
                <a:gd name="T11" fmla="*/ 2 h 2"/>
                <a:gd name="T12" fmla="*/ 1 w 1"/>
                <a:gd name="T13" fmla="*/ 2 h 2"/>
                <a:gd name="T14" fmla="*/ 1 w 1"/>
                <a:gd name="T15" fmla="*/ 2 h 2"/>
                <a:gd name="T16" fmla="*/ 1 w 1"/>
                <a:gd name="T17" fmla="*/ 2 h 2"/>
                <a:gd name="T18" fmla="*/ 0 w 1"/>
                <a:gd name="T19" fmla="*/ 2 h 2"/>
                <a:gd name="T20" fmla="*/ 0 w 1"/>
                <a:gd name="T21" fmla="*/ 2 h 2"/>
                <a:gd name="T22" fmla="*/ 0 w 1"/>
                <a:gd name="T23" fmla="*/ 2 h 2"/>
                <a:gd name="T24" fmla="*/ 0 w 1"/>
                <a:gd name="T25" fmla="*/ 1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0 h 2"/>
                <a:gd name="T50" fmla="*/ 0 w 1"/>
                <a:gd name="T51" fmla="*/ 0 h 2"/>
                <a:gd name="T52" fmla="*/ 0 w 1"/>
                <a:gd name="T53" fmla="*/ 0 h 2"/>
                <a:gd name="T54" fmla="*/ 0 w 1"/>
                <a:gd name="T55" fmla="*/ 0 h 2"/>
                <a:gd name="T56" fmla="*/ 0 w 1"/>
                <a:gd name="T57" fmla="*/ 0 h 2"/>
                <a:gd name="T58" fmla="*/ 0 w 1"/>
                <a:gd name="T59" fmla="*/ 0 h 2"/>
                <a:gd name="T60" fmla="*/ 0 w 1"/>
                <a:gd name="T61" fmla="*/ 1 h 2"/>
                <a:gd name="T62" fmla="*/ 0 w 1"/>
                <a:gd name="T63" fmla="*/ 1 h 2"/>
                <a:gd name="T64" fmla="*/ 0 w 1"/>
                <a:gd name="T65" fmla="*/ 1 h 2"/>
                <a:gd name="T66" fmla="*/ 0 w 1"/>
                <a:gd name="T67" fmla="*/ 1 h 2"/>
                <a:gd name="T68" fmla="*/ 0 w 1"/>
                <a:gd name="T69" fmla="*/ 1 h 2"/>
                <a:gd name="T70" fmla="*/ 0 w 1"/>
                <a:gd name="T71" fmla="*/ 1 h 2"/>
                <a:gd name="T72" fmla="*/ 0 w 1"/>
                <a:gd name="T73" fmla="*/ 1 h 2"/>
                <a:gd name="T74" fmla="*/ 0 w 1"/>
                <a:gd name="T75" fmla="*/ 1 h 2"/>
                <a:gd name="T76" fmla="*/ 0 w 1"/>
                <a:gd name="T77" fmla="*/ 1 h 2"/>
                <a:gd name="T78" fmla="*/ 0 w 1"/>
                <a:gd name="T79" fmla="*/ 1 h 2"/>
                <a:gd name="T80" fmla="*/ 0 w 1"/>
                <a:gd name="T81" fmla="*/ 1 h 2"/>
                <a:gd name="T82" fmla="*/ 0 w 1"/>
                <a:gd name="T83" fmla="*/ 2 h 2"/>
                <a:gd name="T84" fmla="*/ 0 w 1"/>
                <a:gd name="T85" fmla="*/ 2 h 2"/>
                <a:gd name="T86" fmla="*/ 0 w 1"/>
                <a:gd name="T87" fmla="*/ 2 h 2"/>
                <a:gd name="T88" fmla="*/ 0 w 1"/>
                <a:gd name="T89" fmla="*/ 2 h 2"/>
                <a:gd name="T90" fmla="*/ 0 w 1"/>
                <a:gd name="T91" fmla="*/ 2 h 2"/>
                <a:gd name="T92" fmla="*/ 0 w 1"/>
                <a:gd name="T9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 h="2">
                  <a:moveTo>
                    <a:pt x="0" y="2"/>
                  </a:moveTo>
                  <a:lnTo>
                    <a:pt x="0" y="2"/>
                  </a:lnTo>
                  <a:lnTo>
                    <a:pt x="0" y="2"/>
                  </a:lnTo>
                  <a:lnTo>
                    <a:pt x="0" y="2"/>
                  </a:lnTo>
                  <a:lnTo>
                    <a:pt x="0" y="2"/>
                  </a:lnTo>
                  <a:lnTo>
                    <a:pt x="0" y="2"/>
                  </a:lnTo>
                  <a:lnTo>
                    <a:pt x="0" y="2"/>
                  </a:lnTo>
                  <a:lnTo>
                    <a:pt x="0"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1" y="2"/>
                  </a:lnTo>
                  <a:lnTo>
                    <a:pt x="1"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08" name="Rectangle 1496"/>
            <p:cNvSpPr>
              <a:spLocks noChangeArrowheads="1"/>
            </p:cNvSpPr>
            <p:nvPr/>
          </p:nvSpPr>
          <p:spPr bwMode="auto">
            <a:xfrm>
              <a:off x="4987925" y="778351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09" name="Rectangle 1497"/>
            <p:cNvSpPr>
              <a:spLocks noChangeArrowheads="1"/>
            </p:cNvSpPr>
            <p:nvPr/>
          </p:nvSpPr>
          <p:spPr bwMode="auto">
            <a:xfrm>
              <a:off x="4984750" y="778986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10" name="Rectangle 1498"/>
            <p:cNvSpPr>
              <a:spLocks noChangeArrowheads="1"/>
            </p:cNvSpPr>
            <p:nvPr/>
          </p:nvSpPr>
          <p:spPr bwMode="auto">
            <a:xfrm>
              <a:off x="4989512" y="7780338"/>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11" name="Freeform 1499"/>
            <p:cNvSpPr>
              <a:spLocks/>
            </p:cNvSpPr>
            <p:nvPr/>
          </p:nvSpPr>
          <p:spPr bwMode="auto">
            <a:xfrm>
              <a:off x="5010150" y="7796213"/>
              <a:ext cx="0" cy="1588"/>
            </a:xfrm>
            <a:custGeom>
              <a:avLst/>
              <a:gdLst>
                <a:gd name="T0" fmla="*/ 0 h 1"/>
                <a:gd name="T1" fmla="*/ 0 h 1"/>
                <a:gd name="T2" fmla="*/ 0 h 1"/>
                <a:gd name="T3" fmla="*/ 1 h 1"/>
                <a:gd name="T4" fmla="*/ 0 h 1"/>
                <a:gd name="T5" fmla="*/ 0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0"/>
                  </a:lnTo>
                  <a:lnTo>
                    <a:pt x="0" y="0"/>
                  </a:lnTo>
                  <a:lnTo>
                    <a:pt x="0" y="1"/>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12" name="Freeform 1500"/>
            <p:cNvSpPr>
              <a:spLocks/>
            </p:cNvSpPr>
            <p:nvPr/>
          </p:nvSpPr>
          <p:spPr bwMode="auto">
            <a:xfrm>
              <a:off x="5011737" y="7789863"/>
              <a:ext cx="1587" cy="1588"/>
            </a:xfrm>
            <a:custGeom>
              <a:avLst/>
              <a:gdLst>
                <a:gd name="T0" fmla="*/ 0 w 1"/>
                <a:gd name="T1" fmla="*/ 0 h 1"/>
                <a:gd name="T2" fmla="*/ 0 w 1"/>
                <a:gd name="T3" fmla="*/ 0 h 1"/>
                <a:gd name="T4" fmla="*/ 0 w 1"/>
                <a:gd name="T5" fmla="*/ 1 h 1"/>
                <a:gd name="T6" fmla="*/ 1 w 1"/>
                <a:gd name="T7" fmla="*/ 1 h 1"/>
                <a:gd name="T8" fmla="*/ 1 w 1"/>
                <a:gd name="T9" fmla="*/ 0 h 1"/>
                <a:gd name="T10" fmla="*/ 1 w 1"/>
                <a:gd name="T11" fmla="*/ 0 h 1"/>
                <a:gd name="T12" fmla="*/ 1 w 1"/>
                <a:gd name="T13" fmla="*/ 0 h 1"/>
                <a:gd name="T14" fmla="*/ 1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lnTo>
                    <a:pt x="0" y="0"/>
                  </a:lnTo>
                  <a:lnTo>
                    <a:pt x="0" y="1"/>
                  </a:lnTo>
                  <a:lnTo>
                    <a:pt x="1" y="1"/>
                  </a:lnTo>
                  <a:lnTo>
                    <a:pt x="1" y="0"/>
                  </a:lnTo>
                  <a:lnTo>
                    <a:pt x="1" y="0"/>
                  </a:lnTo>
                  <a:lnTo>
                    <a:pt x="1" y="0"/>
                  </a:ln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13" name="Freeform 1501"/>
            <p:cNvSpPr>
              <a:spLocks/>
            </p:cNvSpPr>
            <p:nvPr/>
          </p:nvSpPr>
          <p:spPr bwMode="auto">
            <a:xfrm>
              <a:off x="5011737" y="7788275"/>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0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0 h 1"/>
                <a:gd name="T42" fmla="*/ 1 w 1"/>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0" y="1"/>
                  </a:lnTo>
                  <a:lnTo>
                    <a:pt x="1" y="1"/>
                  </a:lnTo>
                  <a:lnTo>
                    <a:pt x="1" y="1"/>
                  </a:lnTo>
                  <a:lnTo>
                    <a:pt x="1" y="1"/>
                  </a:lnTo>
                  <a:lnTo>
                    <a:pt x="1" y="1"/>
                  </a:lnTo>
                  <a:lnTo>
                    <a:pt x="1" y="1"/>
                  </a:lnTo>
                  <a:lnTo>
                    <a:pt x="1" y="1"/>
                  </a:lnTo>
                  <a:lnTo>
                    <a:pt x="1" y="1"/>
                  </a:lnTo>
                  <a:lnTo>
                    <a:pt x="1" y="1"/>
                  </a:lnTo>
                  <a:lnTo>
                    <a:pt x="1" y="1"/>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14" name="Freeform 1502"/>
            <p:cNvSpPr>
              <a:spLocks/>
            </p:cNvSpPr>
            <p:nvPr/>
          </p:nvSpPr>
          <p:spPr bwMode="auto">
            <a:xfrm>
              <a:off x="5008562" y="7786688"/>
              <a:ext cx="1587" cy="1588"/>
            </a:xfrm>
            <a:custGeom>
              <a:avLst/>
              <a:gdLst>
                <a:gd name="T0" fmla="*/ 0 w 1"/>
                <a:gd name="T1" fmla="*/ 0 h 1"/>
                <a:gd name="T2" fmla="*/ 1 w 1"/>
                <a:gd name="T3" fmla="*/ 0 h 1"/>
                <a:gd name="T4" fmla="*/ 1 w 1"/>
                <a:gd name="T5" fmla="*/ 0 h 1"/>
                <a:gd name="T6" fmla="*/ 1 w 1"/>
                <a:gd name="T7" fmla="*/ 0 h 1"/>
                <a:gd name="T8" fmla="*/ 1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lnTo>
                    <a:pt x="1" y="0"/>
                  </a:lnTo>
                  <a:lnTo>
                    <a:pt x="1" y="0"/>
                  </a:lnTo>
                  <a:lnTo>
                    <a:pt x="1" y="0"/>
                  </a:lnTo>
                  <a:lnTo>
                    <a:pt x="1" y="1"/>
                  </a:lnTo>
                  <a:lnTo>
                    <a:pt x="1" y="1"/>
                  </a:lnTo>
                  <a:lnTo>
                    <a:pt x="1" y="1"/>
                  </a:lnTo>
                  <a:lnTo>
                    <a:pt x="1"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15" name="Freeform 1503"/>
            <p:cNvSpPr>
              <a:spLocks/>
            </p:cNvSpPr>
            <p:nvPr/>
          </p:nvSpPr>
          <p:spPr bwMode="auto">
            <a:xfrm>
              <a:off x="4999037" y="7775575"/>
              <a:ext cx="1587" cy="1588"/>
            </a:xfrm>
            <a:custGeom>
              <a:avLst/>
              <a:gdLst>
                <a:gd name="T0" fmla="*/ 1 w 1"/>
                <a:gd name="T1" fmla="*/ 0 h 1"/>
                <a:gd name="T2" fmla="*/ 1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lnTo>
                    <a:pt x="1" y="0"/>
                  </a:lnTo>
                  <a:lnTo>
                    <a:pt x="1" y="0"/>
                  </a:lnTo>
                  <a:lnTo>
                    <a:pt x="1" y="0"/>
                  </a:lnTo>
                  <a:lnTo>
                    <a:pt x="1" y="1"/>
                  </a:lnTo>
                  <a:lnTo>
                    <a:pt x="1"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16" name="Freeform 1504"/>
            <p:cNvSpPr>
              <a:spLocks/>
            </p:cNvSpPr>
            <p:nvPr/>
          </p:nvSpPr>
          <p:spPr bwMode="auto">
            <a:xfrm>
              <a:off x="5002212" y="7773988"/>
              <a:ext cx="0" cy="1588"/>
            </a:xfrm>
            <a:custGeom>
              <a:avLst/>
              <a:gdLst>
                <a:gd name="T0" fmla="*/ 1 h 1"/>
                <a:gd name="T1" fmla="*/ 1 h 1"/>
                <a:gd name="T2" fmla="*/ 1 h 1"/>
                <a:gd name="T3" fmla="*/ 1 h 1"/>
                <a:gd name="T4" fmla="*/ 1 h 1"/>
                <a:gd name="T5" fmla="*/ 0 h 1"/>
                <a:gd name="T6" fmla="*/ 0 h 1"/>
                <a:gd name="T7" fmla="*/ 0 h 1"/>
                <a:gd name="T8" fmla="*/ 0 h 1"/>
                <a:gd name="T9" fmla="*/ 0 h 1"/>
                <a:gd name="T10"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1"/>
                  </a:moveTo>
                  <a:lnTo>
                    <a:pt x="0" y="1"/>
                  </a:lnTo>
                  <a:lnTo>
                    <a:pt x="0" y="1"/>
                  </a:lnTo>
                  <a:lnTo>
                    <a:pt x="0" y="1"/>
                  </a:lnTo>
                  <a:lnTo>
                    <a:pt x="0" y="1"/>
                  </a:lnTo>
                  <a:lnTo>
                    <a:pt x="0" y="0"/>
                  </a:lnTo>
                  <a:lnTo>
                    <a:pt x="0" y="0"/>
                  </a:lnTo>
                  <a:lnTo>
                    <a:pt x="0" y="0"/>
                  </a:lnTo>
                  <a:lnTo>
                    <a:pt x="0"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17" name="Freeform 1505"/>
            <p:cNvSpPr>
              <a:spLocks/>
            </p:cNvSpPr>
            <p:nvPr/>
          </p:nvSpPr>
          <p:spPr bwMode="auto">
            <a:xfrm>
              <a:off x="5000625" y="7772400"/>
              <a:ext cx="1587" cy="317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0 h 2"/>
                <a:gd name="T12" fmla="*/ 1 w 1"/>
                <a:gd name="T13" fmla="*/ 0 h 2"/>
                <a:gd name="T14" fmla="*/ 1 w 1"/>
                <a:gd name="T15" fmla="*/ 0 h 2"/>
                <a:gd name="T16" fmla="*/ 0 w 1"/>
                <a:gd name="T17" fmla="*/ 0 h 2"/>
                <a:gd name="T18" fmla="*/ 0 w 1"/>
                <a:gd name="T19" fmla="*/ 0 h 2"/>
                <a:gd name="T20" fmla="*/ 0 w 1"/>
                <a:gd name="T21" fmla="*/ 0 h 2"/>
                <a:gd name="T22" fmla="*/ 0 w 1"/>
                <a:gd name="T23" fmla="*/ 0 h 2"/>
                <a:gd name="T24" fmla="*/ 0 w 1"/>
                <a:gd name="T25" fmla="*/ 1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2 h 2"/>
                <a:gd name="T40" fmla="*/ 0 w 1"/>
                <a:gd name="T41" fmla="*/ 2 h 2"/>
                <a:gd name="T42" fmla="*/ 0 w 1"/>
                <a:gd name="T43" fmla="*/ 2 h 2"/>
                <a:gd name="T44" fmla="*/ 0 w 1"/>
                <a:gd name="T45" fmla="*/ 2 h 2"/>
                <a:gd name="T46" fmla="*/ 0 w 1"/>
                <a:gd name="T47" fmla="*/ 2 h 2"/>
                <a:gd name="T48" fmla="*/ 0 w 1"/>
                <a:gd name="T49" fmla="*/ 2 h 2"/>
                <a:gd name="T50" fmla="*/ 0 w 1"/>
                <a:gd name="T51" fmla="*/ 2 h 2"/>
                <a:gd name="T52" fmla="*/ 0 w 1"/>
                <a:gd name="T53" fmla="*/ 1 h 2"/>
                <a:gd name="T54" fmla="*/ 1 w 1"/>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2">
                  <a:moveTo>
                    <a:pt x="1" y="1"/>
                  </a:moveTo>
                  <a:lnTo>
                    <a:pt x="1" y="1"/>
                  </a:lnTo>
                  <a:lnTo>
                    <a:pt x="1" y="1"/>
                  </a:lnTo>
                  <a:lnTo>
                    <a:pt x="1" y="1"/>
                  </a:lnTo>
                  <a:lnTo>
                    <a:pt x="1" y="1"/>
                  </a:lnTo>
                  <a:lnTo>
                    <a:pt x="1" y="0"/>
                  </a:lnTo>
                  <a:lnTo>
                    <a:pt x="1" y="0"/>
                  </a:lnTo>
                  <a:lnTo>
                    <a:pt x="1" y="0"/>
                  </a:lnTo>
                  <a:lnTo>
                    <a:pt x="0" y="0"/>
                  </a:lnTo>
                  <a:lnTo>
                    <a:pt x="0" y="0"/>
                  </a:lnTo>
                  <a:lnTo>
                    <a:pt x="0" y="0"/>
                  </a:lnTo>
                  <a:lnTo>
                    <a:pt x="0" y="0"/>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lnTo>
                    <a:pt x="0"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18" name="Freeform 1506"/>
            <p:cNvSpPr>
              <a:spLocks/>
            </p:cNvSpPr>
            <p:nvPr/>
          </p:nvSpPr>
          <p:spPr bwMode="auto">
            <a:xfrm>
              <a:off x="4991100" y="77660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19" name="Freeform 1507"/>
            <p:cNvSpPr>
              <a:spLocks/>
            </p:cNvSpPr>
            <p:nvPr/>
          </p:nvSpPr>
          <p:spPr bwMode="auto">
            <a:xfrm>
              <a:off x="4999037" y="7789863"/>
              <a:ext cx="0" cy="3175"/>
            </a:xfrm>
            <a:custGeom>
              <a:avLst/>
              <a:gdLst>
                <a:gd name="T0" fmla="*/ 0 h 2"/>
                <a:gd name="T1" fmla="*/ 0 h 2"/>
                <a:gd name="T2" fmla="*/ 0 h 2"/>
                <a:gd name="T3" fmla="*/ 0 h 2"/>
                <a:gd name="T4" fmla="*/ 0 h 2"/>
                <a:gd name="T5" fmla="*/ 0 h 2"/>
                <a:gd name="T6" fmla="*/ 0 h 2"/>
                <a:gd name="T7" fmla="*/ 0 h 2"/>
                <a:gd name="T8" fmla="*/ 0 h 2"/>
                <a:gd name="T9" fmla="*/ 0 h 2"/>
                <a:gd name="T10" fmla="*/ 0 h 2"/>
                <a:gd name="T11" fmla="*/ 0 h 2"/>
                <a:gd name="T12" fmla="*/ 0 h 2"/>
                <a:gd name="T13" fmla="*/ 0 h 2"/>
                <a:gd name="T14" fmla="*/ 1 h 2"/>
                <a:gd name="T15" fmla="*/ 1 h 2"/>
                <a:gd name="T16" fmla="*/ 1 h 2"/>
                <a:gd name="T17" fmla="*/ 1 h 2"/>
                <a:gd name="T18" fmla="*/ 1 h 2"/>
                <a:gd name="T19" fmla="*/ 1 h 2"/>
                <a:gd name="T20" fmla="*/ 1 h 2"/>
                <a:gd name="T21" fmla="*/ 1 h 2"/>
                <a:gd name="T22" fmla="*/ 1 h 2"/>
                <a:gd name="T23" fmla="*/ 2 h 2"/>
                <a:gd name="T24" fmla="*/ 2 h 2"/>
                <a:gd name="T25" fmla="*/ 2 h 2"/>
                <a:gd name="T26" fmla="*/ 2 h 2"/>
                <a:gd name="T27" fmla="*/ 2 h 2"/>
                <a:gd name="T28" fmla="*/ 1 h 2"/>
                <a:gd name="T29" fmla="*/ 1 h 2"/>
                <a:gd name="T30" fmla="*/ 1 h 2"/>
                <a:gd name="T31" fmla="*/ 1 h 2"/>
                <a:gd name="T32" fmla="*/ 1 h 2"/>
                <a:gd name="T33" fmla="*/ 1 h 2"/>
                <a:gd name="T34" fmla="*/ 1 h 2"/>
                <a:gd name="T35" fmla="*/ 1 h 2"/>
                <a:gd name="T36" fmla="*/ 0 h 2"/>
                <a:gd name="T37" fmla="*/ 0 h 2"/>
                <a:gd name="T38" fmla="*/ 0 h 2"/>
                <a:gd name="T39" fmla="*/ 0 h 2"/>
                <a:gd name="T40" fmla="*/ 0 h 2"/>
                <a:gd name="T41" fmla="*/ 0 h 2"/>
                <a:gd name="T42"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Lst>
              <a:rect l="0" t="0" r="r" b="b"/>
              <a:pathLst>
                <a:path h="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20" name="Freeform 1508"/>
            <p:cNvSpPr>
              <a:spLocks/>
            </p:cNvSpPr>
            <p:nvPr/>
          </p:nvSpPr>
          <p:spPr bwMode="auto">
            <a:xfrm>
              <a:off x="4992687" y="7777163"/>
              <a:ext cx="6350" cy="9525"/>
            </a:xfrm>
            <a:custGeom>
              <a:avLst/>
              <a:gdLst>
                <a:gd name="T0" fmla="*/ 1 w 4"/>
                <a:gd name="T1" fmla="*/ 6 h 6"/>
                <a:gd name="T2" fmla="*/ 1 w 4"/>
                <a:gd name="T3" fmla="*/ 6 h 6"/>
                <a:gd name="T4" fmla="*/ 1 w 4"/>
                <a:gd name="T5" fmla="*/ 6 h 6"/>
                <a:gd name="T6" fmla="*/ 2 w 4"/>
                <a:gd name="T7" fmla="*/ 5 h 6"/>
                <a:gd name="T8" fmla="*/ 2 w 4"/>
                <a:gd name="T9" fmla="*/ 5 h 6"/>
                <a:gd name="T10" fmla="*/ 2 w 4"/>
                <a:gd name="T11" fmla="*/ 5 h 6"/>
                <a:gd name="T12" fmla="*/ 2 w 4"/>
                <a:gd name="T13" fmla="*/ 4 h 6"/>
                <a:gd name="T14" fmla="*/ 2 w 4"/>
                <a:gd name="T15" fmla="*/ 4 h 6"/>
                <a:gd name="T16" fmla="*/ 3 w 4"/>
                <a:gd name="T17" fmla="*/ 4 h 6"/>
                <a:gd name="T18" fmla="*/ 3 w 4"/>
                <a:gd name="T19" fmla="*/ 3 h 6"/>
                <a:gd name="T20" fmla="*/ 3 w 4"/>
                <a:gd name="T21" fmla="*/ 3 h 6"/>
                <a:gd name="T22" fmla="*/ 4 w 4"/>
                <a:gd name="T23" fmla="*/ 3 h 6"/>
                <a:gd name="T24" fmla="*/ 4 w 4"/>
                <a:gd name="T25" fmla="*/ 2 h 6"/>
                <a:gd name="T26" fmla="*/ 4 w 4"/>
                <a:gd name="T27" fmla="*/ 2 h 6"/>
                <a:gd name="T28" fmla="*/ 4 w 4"/>
                <a:gd name="T29" fmla="*/ 1 h 6"/>
                <a:gd name="T30" fmla="*/ 4 w 4"/>
                <a:gd name="T31" fmla="*/ 0 h 6"/>
                <a:gd name="T32" fmla="*/ 4 w 4"/>
                <a:gd name="T33" fmla="*/ 0 h 6"/>
                <a:gd name="T34" fmla="*/ 4 w 4"/>
                <a:gd name="T35" fmla="*/ 0 h 6"/>
                <a:gd name="T36" fmla="*/ 4 w 4"/>
                <a:gd name="T37" fmla="*/ 0 h 6"/>
                <a:gd name="T38" fmla="*/ 4 w 4"/>
                <a:gd name="T39" fmla="*/ 0 h 6"/>
                <a:gd name="T40" fmla="*/ 4 w 4"/>
                <a:gd name="T41" fmla="*/ 0 h 6"/>
                <a:gd name="T42" fmla="*/ 4 w 4"/>
                <a:gd name="T43" fmla="*/ 0 h 6"/>
                <a:gd name="T44" fmla="*/ 4 w 4"/>
                <a:gd name="T45" fmla="*/ 0 h 6"/>
                <a:gd name="T46" fmla="*/ 4 w 4"/>
                <a:gd name="T47" fmla="*/ 0 h 6"/>
                <a:gd name="T48" fmla="*/ 4 w 4"/>
                <a:gd name="T49" fmla="*/ 0 h 6"/>
                <a:gd name="T50" fmla="*/ 4 w 4"/>
                <a:gd name="T51" fmla="*/ 0 h 6"/>
                <a:gd name="T52" fmla="*/ 4 w 4"/>
                <a:gd name="T53" fmla="*/ 0 h 6"/>
                <a:gd name="T54" fmla="*/ 3 w 4"/>
                <a:gd name="T55" fmla="*/ 1 h 6"/>
                <a:gd name="T56" fmla="*/ 3 w 4"/>
                <a:gd name="T57" fmla="*/ 1 h 6"/>
                <a:gd name="T58" fmla="*/ 2 w 4"/>
                <a:gd name="T59" fmla="*/ 1 h 6"/>
                <a:gd name="T60" fmla="*/ 1 w 4"/>
                <a:gd name="T61" fmla="*/ 2 h 6"/>
                <a:gd name="T62" fmla="*/ 1 w 4"/>
                <a:gd name="T63" fmla="*/ 2 h 6"/>
                <a:gd name="T64" fmla="*/ 1 w 4"/>
                <a:gd name="T65" fmla="*/ 3 h 6"/>
                <a:gd name="T66" fmla="*/ 1 w 4"/>
                <a:gd name="T67" fmla="*/ 3 h 6"/>
                <a:gd name="T68" fmla="*/ 1 w 4"/>
                <a:gd name="T69" fmla="*/ 3 h 6"/>
                <a:gd name="T70" fmla="*/ 1 w 4"/>
                <a:gd name="T71" fmla="*/ 3 h 6"/>
                <a:gd name="T72" fmla="*/ 2 w 4"/>
                <a:gd name="T73" fmla="*/ 3 h 6"/>
                <a:gd name="T74" fmla="*/ 2 w 4"/>
                <a:gd name="T75" fmla="*/ 3 h 6"/>
                <a:gd name="T76" fmla="*/ 2 w 4"/>
                <a:gd name="T77" fmla="*/ 3 h 6"/>
                <a:gd name="T78" fmla="*/ 3 w 4"/>
                <a:gd name="T79" fmla="*/ 3 h 6"/>
                <a:gd name="T80" fmla="*/ 3 w 4"/>
                <a:gd name="T81" fmla="*/ 3 h 6"/>
                <a:gd name="T82" fmla="*/ 2 w 4"/>
                <a:gd name="T83" fmla="*/ 3 h 6"/>
                <a:gd name="T84" fmla="*/ 2 w 4"/>
                <a:gd name="T85" fmla="*/ 3 h 6"/>
                <a:gd name="T86" fmla="*/ 2 w 4"/>
                <a:gd name="T87" fmla="*/ 3 h 6"/>
                <a:gd name="T88" fmla="*/ 2 w 4"/>
                <a:gd name="T89" fmla="*/ 3 h 6"/>
                <a:gd name="T90" fmla="*/ 1 w 4"/>
                <a:gd name="T91" fmla="*/ 3 h 6"/>
                <a:gd name="T92" fmla="*/ 1 w 4"/>
                <a:gd name="T93" fmla="*/ 3 h 6"/>
                <a:gd name="T94" fmla="*/ 1 w 4"/>
                <a:gd name="T95" fmla="*/ 3 h 6"/>
                <a:gd name="T96" fmla="*/ 1 w 4"/>
                <a:gd name="T97" fmla="*/ 4 h 6"/>
                <a:gd name="T98" fmla="*/ 0 w 4"/>
                <a:gd name="T99" fmla="*/ 4 h 6"/>
                <a:gd name="T100" fmla="*/ 0 w 4"/>
                <a:gd name="T101" fmla="*/ 5 h 6"/>
                <a:gd name="T102" fmla="*/ 0 w 4"/>
                <a:gd name="T103" fmla="*/ 6 h 6"/>
                <a:gd name="T104" fmla="*/ 1 w 4"/>
                <a:gd name="T105" fmla="*/ 6 h 6"/>
                <a:gd name="T106" fmla="*/ 1 w 4"/>
                <a:gd name="T107" fmla="*/ 6 h 6"/>
                <a:gd name="T108" fmla="*/ 1 w 4"/>
                <a:gd name="T109" fmla="*/ 6 h 6"/>
                <a:gd name="T110" fmla="*/ 1 w 4"/>
                <a:gd name="T11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 h="6">
                  <a:moveTo>
                    <a:pt x="1" y="6"/>
                  </a:moveTo>
                  <a:lnTo>
                    <a:pt x="1" y="6"/>
                  </a:lnTo>
                  <a:lnTo>
                    <a:pt x="1" y="6"/>
                  </a:lnTo>
                  <a:lnTo>
                    <a:pt x="1" y="6"/>
                  </a:lnTo>
                  <a:lnTo>
                    <a:pt x="1" y="6"/>
                  </a:lnTo>
                  <a:lnTo>
                    <a:pt x="1" y="6"/>
                  </a:lnTo>
                  <a:lnTo>
                    <a:pt x="1" y="6"/>
                  </a:lnTo>
                  <a:lnTo>
                    <a:pt x="1" y="6"/>
                  </a:lnTo>
                  <a:lnTo>
                    <a:pt x="1" y="6"/>
                  </a:lnTo>
                  <a:lnTo>
                    <a:pt x="2" y="5"/>
                  </a:lnTo>
                  <a:lnTo>
                    <a:pt x="2" y="5"/>
                  </a:lnTo>
                  <a:lnTo>
                    <a:pt x="2" y="5"/>
                  </a:lnTo>
                  <a:lnTo>
                    <a:pt x="2" y="5"/>
                  </a:lnTo>
                  <a:lnTo>
                    <a:pt x="2" y="5"/>
                  </a:lnTo>
                  <a:lnTo>
                    <a:pt x="2" y="5"/>
                  </a:lnTo>
                  <a:lnTo>
                    <a:pt x="2" y="5"/>
                  </a:lnTo>
                  <a:lnTo>
                    <a:pt x="2" y="5"/>
                  </a:lnTo>
                  <a:lnTo>
                    <a:pt x="2" y="5"/>
                  </a:lnTo>
                  <a:lnTo>
                    <a:pt x="2" y="4"/>
                  </a:lnTo>
                  <a:lnTo>
                    <a:pt x="2" y="4"/>
                  </a:lnTo>
                  <a:lnTo>
                    <a:pt x="2" y="4"/>
                  </a:lnTo>
                  <a:lnTo>
                    <a:pt x="2" y="4"/>
                  </a:lnTo>
                  <a:lnTo>
                    <a:pt x="2" y="5"/>
                  </a:lnTo>
                  <a:lnTo>
                    <a:pt x="2" y="4"/>
                  </a:lnTo>
                  <a:lnTo>
                    <a:pt x="2" y="4"/>
                  </a:lnTo>
                  <a:lnTo>
                    <a:pt x="3" y="4"/>
                  </a:lnTo>
                  <a:lnTo>
                    <a:pt x="3" y="4"/>
                  </a:lnTo>
                  <a:lnTo>
                    <a:pt x="3" y="3"/>
                  </a:lnTo>
                  <a:lnTo>
                    <a:pt x="3" y="3"/>
                  </a:lnTo>
                  <a:lnTo>
                    <a:pt x="3" y="3"/>
                  </a:lnTo>
                  <a:lnTo>
                    <a:pt x="3" y="3"/>
                  </a:lnTo>
                  <a:lnTo>
                    <a:pt x="3" y="3"/>
                  </a:lnTo>
                  <a:lnTo>
                    <a:pt x="3" y="3"/>
                  </a:lnTo>
                  <a:lnTo>
                    <a:pt x="3" y="3"/>
                  </a:lnTo>
                  <a:lnTo>
                    <a:pt x="4" y="3"/>
                  </a:lnTo>
                  <a:lnTo>
                    <a:pt x="4" y="3"/>
                  </a:lnTo>
                  <a:lnTo>
                    <a:pt x="4" y="3"/>
                  </a:lnTo>
                  <a:lnTo>
                    <a:pt x="4" y="2"/>
                  </a:lnTo>
                  <a:lnTo>
                    <a:pt x="4" y="2"/>
                  </a:lnTo>
                  <a:lnTo>
                    <a:pt x="4" y="2"/>
                  </a:lnTo>
                  <a:lnTo>
                    <a:pt x="4" y="2"/>
                  </a:lnTo>
                  <a:lnTo>
                    <a:pt x="4" y="2"/>
                  </a:lnTo>
                  <a:lnTo>
                    <a:pt x="4" y="2"/>
                  </a:lnTo>
                  <a:lnTo>
                    <a:pt x="4" y="1"/>
                  </a:lnTo>
                  <a:lnTo>
                    <a:pt x="4" y="1"/>
                  </a:lnTo>
                  <a:lnTo>
                    <a:pt x="4" y="1"/>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3" y="0"/>
                  </a:lnTo>
                  <a:lnTo>
                    <a:pt x="3" y="1"/>
                  </a:lnTo>
                  <a:lnTo>
                    <a:pt x="3" y="1"/>
                  </a:lnTo>
                  <a:lnTo>
                    <a:pt x="3" y="1"/>
                  </a:lnTo>
                  <a:lnTo>
                    <a:pt x="3" y="1"/>
                  </a:lnTo>
                  <a:lnTo>
                    <a:pt x="3" y="1"/>
                  </a:lnTo>
                  <a:lnTo>
                    <a:pt x="2" y="1"/>
                  </a:lnTo>
                  <a:lnTo>
                    <a:pt x="2" y="1"/>
                  </a:lnTo>
                  <a:lnTo>
                    <a:pt x="2" y="1"/>
                  </a:lnTo>
                  <a:lnTo>
                    <a:pt x="2" y="1"/>
                  </a:lnTo>
                  <a:lnTo>
                    <a:pt x="2" y="2"/>
                  </a:lnTo>
                  <a:lnTo>
                    <a:pt x="1" y="2"/>
                  </a:lnTo>
                  <a:lnTo>
                    <a:pt x="1" y="2"/>
                  </a:lnTo>
                  <a:lnTo>
                    <a:pt x="1" y="2"/>
                  </a:lnTo>
                  <a:lnTo>
                    <a:pt x="1" y="2"/>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3"/>
                  </a:lnTo>
                  <a:lnTo>
                    <a:pt x="2" y="3"/>
                  </a:lnTo>
                  <a:lnTo>
                    <a:pt x="2" y="3"/>
                  </a:lnTo>
                  <a:lnTo>
                    <a:pt x="2" y="3"/>
                  </a:lnTo>
                  <a:lnTo>
                    <a:pt x="2" y="3"/>
                  </a:lnTo>
                  <a:lnTo>
                    <a:pt x="2" y="3"/>
                  </a:lnTo>
                  <a:lnTo>
                    <a:pt x="2" y="3"/>
                  </a:lnTo>
                  <a:lnTo>
                    <a:pt x="3" y="3"/>
                  </a:lnTo>
                  <a:lnTo>
                    <a:pt x="3" y="3"/>
                  </a:lnTo>
                  <a:lnTo>
                    <a:pt x="3" y="3"/>
                  </a:lnTo>
                  <a:lnTo>
                    <a:pt x="3" y="3"/>
                  </a:lnTo>
                  <a:lnTo>
                    <a:pt x="3" y="3"/>
                  </a:lnTo>
                  <a:lnTo>
                    <a:pt x="3" y="3"/>
                  </a:lnTo>
                  <a:lnTo>
                    <a:pt x="2" y="3"/>
                  </a:lnTo>
                  <a:lnTo>
                    <a:pt x="2" y="3"/>
                  </a:lnTo>
                  <a:lnTo>
                    <a:pt x="2" y="3"/>
                  </a:lnTo>
                  <a:lnTo>
                    <a:pt x="2" y="3"/>
                  </a:lnTo>
                  <a:lnTo>
                    <a:pt x="2" y="3"/>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0" y="4"/>
                  </a:lnTo>
                  <a:lnTo>
                    <a:pt x="0" y="4"/>
                  </a:lnTo>
                  <a:lnTo>
                    <a:pt x="0" y="4"/>
                  </a:lnTo>
                  <a:lnTo>
                    <a:pt x="0" y="5"/>
                  </a:lnTo>
                  <a:lnTo>
                    <a:pt x="0" y="5"/>
                  </a:lnTo>
                  <a:lnTo>
                    <a:pt x="0" y="5"/>
                  </a:lnTo>
                  <a:lnTo>
                    <a:pt x="0" y="5"/>
                  </a:lnTo>
                  <a:lnTo>
                    <a:pt x="0" y="6"/>
                  </a:lnTo>
                  <a:lnTo>
                    <a:pt x="0" y="6"/>
                  </a:lnTo>
                  <a:lnTo>
                    <a:pt x="0" y="6"/>
                  </a:lnTo>
                  <a:lnTo>
                    <a:pt x="1" y="6"/>
                  </a:lnTo>
                  <a:lnTo>
                    <a:pt x="1" y="6"/>
                  </a:lnTo>
                  <a:lnTo>
                    <a:pt x="1" y="6"/>
                  </a:lnTo>
                  <a:lnTo>
                    <a:pt x="1" y="6"/>
                  </a:lnTo>
                  <a:lnTo>
                    <a:pt x="1" y="6"/>
                  </a:lnTo>
                  <a:lnTo>
                    <a:pt x="1" y="6"/>
                  </a:lnTo>
                  <a:lnTo>
                    <a:pt x="1"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21" name="Freeform 1509"/>
            <p:cNvSpPr>
              <a:spLocks/>
            </p:cNvSpPr>
            <p:nvPr/>
          </p:nvSpPr>
          <p:spPr bwMode="auto">
            <a:xfrm>
              <a:off x="5008562" y="7783513"/>
              <a:ext cx="3175" cy="6350"/>
            </a:xfrm>
            <a:custGeom>
              <a:avLst/>
              <a:gdLst>
                <a:gd name="T0" fmla="*/ 0 w 3"/>
                <a:gd name="T1" fmla="*/ 1 h 5"/>
                <a:gd name="T2" fmla="*/ 0 w 3"/>
                <a:gd name="T3" fmla="*/ 1 h 5"/>
                <a:gd name="T4" fmla="*/ 0 w 3"/>
                <a:gd name="T5" fmla="*/ 1 h 5"/>
                <a:gd name="T6" fmla="*/ 0 w 3"/>
                <a:gd name="T7" fmla="*/ 2 h 5"/>
                <a:gd name="T8" fmla="*/ 0 w 3"/>
                <a:gd name="T9" fmla="*/ 2 h 5"/>
                <a:gd name="T10" fmla="*/ 1 w 3"/>
                <a:gd name="T11" fmla="*/ 2 h 5"/>
                <a:gd name="T12" fmla="*/ 1 w 3"/>
                <a:gd name="T13" fmla="*/ 2 h 5"/>
                <a:gd name="T14" fmla="*/ 1 w 3"/>
                <a:gd name="T15" fmla="*/ 2 h 5"/>
                <a:gd name="T16" fmla="*/ 1 w 3"/>
                <a:gd name="T17" fmla="*/ 3 h 5"/>
                <a:gd name="T18" fmla="*/ 1 w 3"/>
                <a:gd name="T19" fmla="*/ 3 h 5"/>
                <a:gd name="T20" fmla="*/ 1 w 3"/>
                <a:gd name="T21" fmla="*/ 3 h 5"/>
                <a:gd name="T22" fmla="*/ 1 w 3"/>
                <a:gd name="T23" fmla="*/ 3 h 5"/>
                <a:gd name="T24" fmla="*/ 1 w 3"/>
                <a:gd name="T25" fmla="*/ 4 h 5"/>
                <a:gd name="T26" fmla="*/ 1 w 3"/>
                <a:gd name="T27" fmla="*/ 4 h 5"/>
                <a:gd name="T28" fmla="*/ 1 w 3"/>
                <a:gd name="T29" fmla="*/ 4 h 5"/>
                <a:gd name="T30" fmla="*/ 2 w 3"/>
                <a:gd name="T31" fmla="*/ 4 h 5"/>
                <a:gd name="T32" fmla="*/ 2 w 3"/>
                <a:gd name="T33" fmla="*/ 4 h 5"/>
                <a:gd name="T34" fmla="*/ 2 w 3"/>
                <a:gd name="T35" fmla="*/ 5 h 5"/>
                <a:gd name="T36" fmla="*/ 2 w 3"/>
                <a:gd name="T37" fmla="*/ 5 h 5"/>
                <a:gd name="T38" fmla="*/ 3 w 3"/>
                <a:gd name="T39" fmla="*/ 5 h 5"/>
                <a:gd name="T40" fmla="*/ 3 w 3"/>
                <a:gd name="T41" fmla="*/ 5 h 5"/>
                <a:gd name="T42" fmla="*/ 2 w 3"/>
                <a:gd name="T43" fmla="*/ 5 h 5"/>
                <a:gd name="T44" fmla="*/ 3 w 3"/>
                <a:gd name="T45" fmla="*/ 4 h 5"/>
                <a:gd name="T46" fmla="*/ 3 w 3"/>
                <a:gd name="T47" fmla="*/ 4 h 5"/>
                <a:gd name="T48" fmla="*/ 3 w 3"/>
                <a:gd name="T49" fmla="*/ 4 h 5"/>
                <a:gd name="T50" fmla="*/ 3 w 3"/>
                <a:gd name="T51" fmla="*/ 3 h 5"/>
                <a:gd name="T52" fmla="*/ 3 w 3"/>
                <a:gd name="T53" fmla="*/ 2 h 5"/>
                <a:gd name="T54" fmla="*/ 2 w 3"/>
                <a:gd name="T55" fmla="*/ 2 h 5"/>
                <a:gd name="T56" fmla="*/ 2 w 3"/>
                <a:gd name="T57" fmla="*/ 2 h 5"/>
                <a:gd name="T58" fmla="*/ 2 w 3"/>
                <a:gd name="T59" fmla="*/ 2 h 5"/>
                <a:gd name="T60" fmla="*/ 2 w 3"/>
                <a:gd name="T61" fmla="*/ 2 h 5"/>
                <a:gd name="T62" fmla="*/ 2 w 3"/>
                <a:gd name="T63" fmla="*/ 1 h 5"/>
                <a:gd name="T64" fmla="*/ 2 w 3"/>
                <a:gd name="T65" fmla="*/ 1 h 5"/>
                <a:gd name="T66" fmla="*/ 2 w 3"/>
                <a:gd name="T67" fmla="*/ 1 h 5"/>
                <a:gd name="T68" fmla="*/ 1 w 3"/>
                <a:gd name="T69" fmla="*/ 1 h 5"/>
                <a:gd name="T70" fmla="*/ 1 w 3"/>
                <a:gd name="T71" fmla="*/ 0 h 5"/>
                <a:gd name="T72" fmla="*/ 0 w 3"/>
                <a:gd name="T7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5">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3" y="5"/>
                    <a:pt x="3" y="5"/>
                    <a:pt x="3" y="5"/>
                  </a:cubicBezTo>
                  <a:cubicBezTo>
                    <a:pt x="2" y="5"/>
                    <a:pt x="2" y="5"/>
                    <a:pt x="2" y="5"/>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22" name="Freeform 1510"/>
            <p:cNvSpPr>
              <a:spLocks/>
            </p:cNvSpPr>
            <p:nvPr/>
          </p:nvSpPr>
          <p:spPr bwMode="auto">
            <a:xfrm>
              <a:off x="4989512" y="7780338"/>
              <a:ext cx="1587" cy="0"/>
            </a:xfrm>
            <a:custGeom>
              <a:avLst/>
              <a:gdLst>
                <a:gd name="T0" fmla="*/ 0 w 1"/>
                <a:gd name="T1" fmla="*/ 0 w 1"/>
                <a:gd name="T2" fmla="*/ 1 w 1"/>
                <a:gd name="T3" fmla="*/ 1 w 1"/>
                <a:gd name="T4" fmla="*/ 1 w 1"/>
                <a:gd name="T5" fmla="*/ 1 w 1"/>
                <a:gd name="T6" fmla="*/ 1 w 1"/>
                <a:gd name="T7" fmla="*/ 1 w 1"/>
                <a:gd name="T8" fmla="*/ 0 w 1"/>
                <a:gd name="T9" fmla="*/ 0 w 1"/>
                <a:gd name="T10" fmla="*/ 0 w 1"/>
                <a:gd name="T11" fmla="*/ 0 w 1"/>
                <a:gd name="T12" fmla="*/ 0 w 1"/>
                <a:gd name="T13" fmla="*/ 0 w 1"/>
                <a:gd name="T14" fmla="*/ 0 w 1"/>
                <a:gd name="T15" fmla="*/ 0 w 1"/>
                <a:gd name="T16" fmla="*/ 0 w 1"/>
                <a:gd name="T17"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1">
                  <a:moveTo>
                    <a:pt x="0" y="0"/>
                  </a:moveTo>
                  <a:lnTo>
                    <a:pt x="0"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23" name="Freeform 1511"/>
            <p:cNvSpPr>
              <a:spLocks/>
            </p:cNvSpPr>
            <p:nvPr/>
          </p:nvSpPr>
          <p:spPr bwMode="auto">
            <a:xfrm>
              <a:off x="4989512" y="7777163"/>
              <a:ext cx="3175" cy="3175"/>
            </a:xfrm>
            <a:custGeom>
              <a:avLst/>
              <a:gdLst>
                <a:gd name="T0" fmla="*/ 0 w 2"/>
                <a:gd name="T1" fmla="*/ 1 h 2"/>
                <a:gd name="T2" fmla="*/ 0 w 2"/>
                <a:gd name="T3" fmla="*/ 1 h 2"/>
                <a:gd name="T4" fmla="*/ 0 w 2"/>
                <a:gd name="T5" fmla="*/ 1 h 2"/>
                <a:gd name="T6" fmla="*/ 1 w 2"/>
                <a:gd name="T7" fmla="*/ 2 h 2"/>
                <a:gd name="T8" fmla="*/ 1 w 2"/>
                <a:gd name="T9" fmla="*/ 1 h 2"/>
                <a:gd name="T10" fmla="*/ 1 w 2"/>
                <a:gd name="T11" fmla="*/ 1 h 2"/>
                <a:gd name="T12" fmla="*/ 1 w 2"/>
                <a:gd name="T13" fmla="*/ 2 h 2"/>
                <a:gd name="T14" fmla="*/ 1 w 2"/>
                <a:gd name="T15" fmla="*/ 2 h 2"/>
                <a:gd name="T16" fmla="*/ 1 w 2"/>
                <a:gd name="T17" fmla="*/ 2 h 2"/>
                <a:gd name="T18" fmla="*/ 1 w 2"/>
                <a:gd name="T19" fmla="*/ 1 h 2"/>
                <a:gd name="T20" fmla="*/ 1 w 2"/>
                <a:gd name="T21" fmla="*/ 1 h 2"/>
                <a:gd name="T22" fmla="*/ 1 w 2"/>
                <a:gd name="T23" fmla="*/ 1 h 2"/>
                <a:gd name="T24" fmla="*/ 1 w 2"/>
                <a:gd name="T25" fmla="*/ 1 h 2"/>
                <a:gd name="T26" fmla="*/ 1 w 2"/>
                <a:gd name="T27" fmla="*/ 1 h 2"/>
                <a:gd name="T28" fmla="*/ 1 w 2"/>
                <a:gd name="T29" fmla="*/ 1 h 2"/>
                <a:gd name="T30" fmla="*/ 1 w 2"/>
                <a:gd name="T31" fmla="*/ 1 h 2"/>
                <a:gd name="T32" fmla="*/ 2 w 2"/>
                <a:gd name="T33" fmla="*/ 0 h 2"/>
                <a:gd name="T34" fmla="*/ 2 w 2"/>
                <a:gd name="T35" fmla="*/ 0 h 2"/>
                <a:gd name="T36" fmla="*/ 2 w 2"/>
                <a:gd name="T37" fmla="*/ 0 h 2"/>
                <a:gd name="T38" fmla="*/ 2 w 2"/>
                <a:gd name="T39" fmla="*/ 0 h 2"/>
                <a:gd name="T40" fmla="*/ 2 w 2"/>
                <a:gd name="T41" fmla="*/ 0 h 2"/>
                <a:gd name="T42" fmla="*/ 2 w 2"/>
                <a:gd name="T43" fmla="*/ 0 h 2"/>
                <a:gd name="T44" fmla="*/ 2 w 2"/>
                <a:gd name="T45" fmla="*/ 0 h 2"/>
                <a:gd name="T46" fmla="*/ 2 w 2"/>
                <a:gd name="T47" fmla="*/ 0 h 2"/>
                <a:gd name="T48" fmla="*/ 2 w 2"/>
                <a:gd name="T49" fmla="*/ 0 h 2"/>
                <a:gd name="T50" fmla="*/ 2 w 2"/>
                <a:gd name="T51" fmla="*/ 0 h 2"/>
                <a:gd name="T52" fmla="*/ 2 w 2"/>
                <a:gd name="T53" fmla="*/ 0 h 2"/>
                <a:gd name="T54" fmla="*/ 2 w 2"/>
                <a:gd name="T55" fmla="*/ 0 h 2"/>
                <a:gd name="T56" fmla="*/ 2 w 2"/>
                <a:gd name="T57" fmla="*/ 0 h 2"/>
                <a:gd name="T58" fmla="*/ 1 w 2"/>
                <a:gd name="T59" fmla="*/ 0 h 2"/>
                <a:gd name="T60" fmla="*/ 1 w 2"/>
                <a:gd name="T61" fmla="*/ 0 h 2"/>
                <a:gd name="T62" fmla="*/ 1 w 2"/>
                <a:gd name="T63" fmla="*/ 0 h 2"/>
                <a:gd name="T64" fmla="*/ 1 w 2"/>
                <a:gd name="T65" fmla="*/ 0 h 2"/>
                <a:gd name="T66" fmla="*/ 1 w 2"/>
                <a:gd name="T67" fmla="*/ 0 h 2"/>
                <a:gd name="T68" fmla="*/ 1 w 2"/>
                <a:gd name="T69" fmla="*/ 0 h 2"/>
                <a:gd name="T70" fmla="*/ 1 w 2"/>
                <a:gd name="T71" fmla="*/ 0 h 2"/>
                <a:gd name="T72" fmla="*/ 1 w 2"/>
                <a:gd name="T73" fmla="*/ 0 h 2"/>
                <a:gd name="T74" fmla="*/ 0 w 2"/>
                <a:gd name="T75" fmla="*/ 0 h 2"/>
                <a:gd name="T76" fmla="*/ 0 w 2"/>
                <a:gd name="T77" fmla="*/ 0 h 2"/>
                <a:gd name="T78" fmla="*/ 0 w 2"/>
                <a:gd name="T79" fmla="*/ 1 h 2"/>
                <a:gd name="T80" fmla="*/ 0 w 2"/>
                <a:gd name="T81" fmla="*/ 1 h 2"/>
                <a:gd name="T82" fmla="*/ 0 w 2"/>
                <a:gd name="T83" fmla="*/ 1 h 2"/>
                <a:gd name="T84" fmla="*/ 0 w 2"/>
                <a:gd name="T85" fmla="*/ 1 h 2"/>
                <a:gd name="T86" fmla="*/ 0 w 2"/>
                <a:gd name="T87" fmla="*/ 1 h 2"/>
                <a:gd name="T88" fmla="*/ 0 w 2"/>
                <a:gd name="T89" fmla="*/ 1 h 2"/>
                <a:gd name="T90" fmla="*/ 0 w 2"/>
                <a:gd name="T91" fmla="*/ 1 h 2"/>
                <a:gd name="T92" fmla="*/ 0 w 2"/>
                <a:gd name="T93" fmla="*/ 1 h 2"/>
                <a:gd name="T94" fmla="*/ 0 w 2"/>
                <a:gd name="T95" fmla="*/ 1 h 2"/>
                <a:gd name="T96" fmla="*/ 0 w 2"/>
                <a:gd name="T97" fmla="*/ 1 h 2"/>
                <a:gd name="T98" fmla="*/ 0 w 2"/>
                <a:gd name="T99" fmla="*/ 1 h 2"/>
                <a:gd name="T100" fmla="*/ 0 w 2"/>
                <a:gd name="T101" fmla="*/ 1 h 2"/>
                <a:gd name="T102" fmla="*/ 0 w 2"/>
                <a:gd name="T103" fmla="*/ 1 h 2"/>
                <a:gd name="T104" fmla="*/ 0 w 2"/>
                <a:gd name="T10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 h="2">
                  <a:moveTo>
                    <a:pt x="0" y="1"/>
                  </a:moveTo>
                  <a:lnTo>
                    <a:pt x="0" y="1"/>
                  </a:lnTo>
                  <a:lnTo>
                    <a:pt x="0" y="1"/>
                  </a:lnTo>
                  <a:lnTo>
                    <a:pt x="1" y="2"/>
                  </a:lnTo>
                  <a:lnTo>
                    <a:pt x="1" y="1"/>
                  </a:lnTo>
                  <a:lnTo>
                    <a:pt x="1" y="1"/>
                  </a:lnTo>
                  <a:lnTo>
                    <a:pt x="1" y="2"/>
                  </a:lnTo>
                  <a:lnTo>
                    <a:pt x="1" y="2"/>
                  </a:lnTo>
                  <a:lnTo>
                    <a:pt x="1" y="2"/>
                  </a:lnTo>
                  <a:lnTo>
                    <a:pt x="1" y="1"/>
                  </a:lnTo>
                  <a:lnTo>
                    <a:pt x="1" y="1"/>
                  </a:lnTo>
                  <a:lnTo>
                    <a:pt x="1" y="1"/>
                  </a:lnTo>
                  <a:lnTo>
                    <a:pt x="1" y="1"/>
                  </a:lnTo>
                  <a:lnTo>
                    <a:pt x="1" y="1"/>
                  </a:lnTo>
                  <a:lnTo>
                    <a:pt x="1" y="1"/>
                  </a:lnTo>
                  <a:lnTo>
                    <a:pt x="1"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0"/>
                  </a:lnTo>
                  <a:lnTo>
                    <a:pt x="1" y="0"/>
                  </a:lnTo>
                  <a:lnTo>
                    <a:pt x="1"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24" name="Freeform 1512"/>
            <p:cNvSpPr>
              <a:spLocks/>
            </p:cNvSpPr>
            <p:nvPr/>
          </p:nvSpPr>
          <p:spPr bwMode="auto">
            <a:xfrm>
              <a:off x="4984750" y="7781925"/>
              <a:ext cx="9525" cy="11113"/>
            </a:xfrm>
            <a:custGeom>
              <a:avLst/>
              <a:gdLst>
                <a:gd name="T0" fmla="*/ 1 w 6"/>
                <a:gd name="T1" fmla="*/ 3 h 7"/>
                <a:gd name="T2" fmla="*/ 1 w 6"/>
                <a:gd name="T3" fmla="*/ 3 h 7"/>
                <a:gd name="T4" fmla="*/ 1 w 6"/>
                <a:gd name="T5" fmla="*/ 4 h 7"/>
                <a:gd name="T6" fmla="*/ 0 w 6"/>
                <a:gd name="T7" fmla="*/ 4 h 7"/>
                <a:gd name="T8" fmla="*/ 0 w 6"/>
                <a:gd name="T9" fmla="*/ 5 h 7"/>
                <a:gd name="T10" fmla="*/ 0 w 6"/>
                <a:gd name="T11" fmla="*/ 5 h 7"/>
                <a:gd name="T12" fmla="*/ 0 w 6"/>
                <a:gd name="T13" fmla="*/ 5 h 7"/>
                <a:gd name="T14" fmla="*/ 1 w 6"/>
                <a:gd name="T15" fmla="*/ 5 h 7"/>
                <a:gd name="T16" fmla="*/ 2 w 6"/>
                <a:gd name="T17" fmla="*/ 5 h 7"/>
                <a:gd name="T18" fmla="*/ 2 w 6"/>
                <a:gd name="T19" fmla="*/ 4 h 7"/>
                <a:gd name="T20" fmla="*/ 2 w 6"/>
                <a:gd name="T21" fmla="*/ 3 h 7"/>
                <a:gd name="T22" fmla="*/ 3 w 6"/>
                <a:gd name="T23" fmla="*/ 3 h 7"/>
                <a:gd name="T24" fmla="*/ 2 w 6"/>
                <a:gd name="T25" fmla="*/ 3 h 7"/>
                <a:gd name="T26" fmla="*/ 2 w 6"/>
                <a:gd name="T27" fmla="*/ 4 h 7"/>
                <a:gd name="T28" fmla="*/ 2 w 6"/>
                <a:gd name="T29" fmla="*/ 4 h 7"/>
                <a:gd name="T30" fmla="*/ 2 w 6"/>
                <a:gd name="T31" fmla="*/ 5 h 7"/>
                <a:gd name="T32" fmla="*/ 3 w 6"/>
                <a:gd name="T33" fmla="*/ 6 h 7"/>
                <a:gd name="T34" fmla="*/ 2 w 6"/>
                <a:gd name="T35" fmla="*/ 6 h 7"/>
                <a:gd name="T36" fmla="*/ 2 w 6"/>
                <a:gd name="T37" fmla="*/ 7 h 7"/>
                <a:gd name="T38" fmla="*/ 2 w 6"/>
                <a:gd name="T39" fmla="*/ 7 h 7"/>
                <a:gd name="T40" fmla="*/ 2 w 6"/>
                <a:gd name="T41" fmla="*/ 7 h 7"/>
                <a:gd name="T42" fmla="*/ 2 w 6"/>
                <a:gd name="T43" fmla="*/ 7 h 7"/>
                <a:gd name="T44" fmla="*/ 3 w 6"/>
                <a:gd name="T45" fmla="*/ 7 h 7"/>
                <a:gd name="T46" fmla="*/ 3 w 6"/>
                <a:gd name="T47" fmla="*/ 7 h 7"/>
                <a:gd name="T48" fmla="*/ 4 w 6"/>
                <a:gd name="T49" fmla="*/ 7 h 7"/>
                <a:gd name="T50" fmla="*/ 4 w 6"/>
                <a:gd name="T51" fmla="*/ 7 h 7"/>
                <a:gd name="T52" fmla="*/ 5 w 6"/>
                <a:gd name="T53" fmla="*/ 6 h 7"/>
                <a:gd name="T54" fmla="*/ 5 w 6"/>
                <a:gd name="T55" fmla="*/ 6 h 7"/>
                <a:gd name="T56" fmla="*/ 5 w 6"/>
                <a:gd name="T57" fmla="*/ 6 h 7"/>
                <a:gd name="T58" fmla="*/ 6 w 6"/>
                <a:gd name="T59" fmla="*/ 6 h 7"/>
                <a:gd name="T60" fmla="*/ 6 w 6"/>
                <a:gd name="T61" fmla="*/ 6 h 7"/>
                <a:gd name="T62" fmla="*/ 6 w 6"/>
                <a:gd name="T63" fmla="*/ 5 h 7"/>
                <a:gd name="T64" fmla="*/ 6 w 6"/>
                <a:gd name="T65" fmla="*/ 5 h 7"/>
                <a:gd name="T66" fmla="*/ 6 w 6"/>
                <a:gd name="T67" fmla="*/ 4 h 7"/>
                <a:gd name="T68" fmla="*/ 6 w 6"/>
                <a:gd name="T69" fmla="*/ 4 h 7"/>
                <a:gd name="T70" fmla="*/ 5 w 6"/>
                <a:gd name="T71" fmla="*/ 3 h 7"/>
                <a:gd name="T72" fmla="*/ 5 w 6"/>
                <a:gd name="T73" fmla="*/ 3 h 7"/>
                <a:gd name="T74" fmla="*/ 5 w 6"/>
                <a:gd name="T75" fmla="*/ 2 h 7"/>
                <a:gd name="T76" fmla="*/ 5 w 6"/>
                <a:gd name="T77" fmla="*/ 1 h 7"/>
                <a:gd name="T78" fmla="*/ 5 w 6"/>
                <a:gd name="T79" fmla="*/ 0 h 7"/>
                <a:gd name="T80" fmla="*/ 5 w 6"/>
                <a:gd name="T81" fmla="*/ 0 h 7"/>
                <a:gd name="T82" fmla="*/ 4 w 6"/>
                <a:gd name="T83" fmla="*/ 0 h 7"/>
                <a:gd name="T84" fmla="*/ 4 w 6"/>
                <a:gd name="T85" fmla="*/ 1 h 7"/>
                <a:gd name="T86" fmla="*/ 3 w 6"/>
                <a:gd name="T87" fmla="*/ 1 h 7"/>
                <a:gd name="T88" fmla="*/ 2 w 6"/>
                <a:gd name="T89" fmla="*/ 1 h 7"/>
                <a:gd name="T90" fmla="*/ 2 w 6"/>
                <a:gd name="T91" fmla="*/ 2 h 7"/>
                <a:gd name="T92" fmla="*/ 2 w 6"/>
                <a:gd name="T93" fmla="*/ 3 h 7"/>
                <a:gd name="T94" fmla="*/ 2 w 6"/>
                <a:gd name="T95" fmla="*/ 2 h 7"/>
                <a:gd name="T96" fmla="*/ 2 w 6"/>
                <a:gd name="T97" fmla="*/ 1 h 7"/>
                <a:gd name="T98" fmla="*/ 2 w 6"/>
                <a:gd name="T99" fmla="*/ 1 h 7"/>
                <a:gd name="T100" fmla="*/ 2 w 6"/>
                <a:gd name="T101" fmla="*/ 2 h 7"/>
                <a:gd name="T102" fmla="*/ 2 w 6"/>
                <a:gd name="T103" fmla="*/ 2 h 7"/>
                <a:gd name="T104" fmla="*/ 1 w 6"/>
                <a:gd name="T105" fmla="*/ 2 h 7"/>
                <a:gd name="T106" fmla="*/ 1 w 6"/>
                <a:gd name="T107" fmla="*/ 2 h 7"/>
                <a:gd name="T108" fmla="*/ 1 w 6"/>
                <a:gd name="T10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7">
                  <a:moveTo>
                    <a:pt x="1" y="3"/>
                  </a:moveTo>
                  <a:lnTo>
                    <a:pt x="1" y="3"/>
                  </a:lnTo>
                  <a:lnTo>
                    <a:pt x="1" y="3"/>
                  </a:lnTo>
                  <a:lnTo>
                    <a:pt x="1" y="3"/>
                  </a:lnTo>
                  <a:lnTo>
                    <a:pt x="1" y="3"/>
                  </a:lnTo>
                  <a:lnTo>
                    <a:pt x="1" y="3"/>
                  </a:lnTo>
                  <a:lnTo>
                    <a:pt x="1" y="3"/>
                  </a:lnTo>
                  <a:lnTo>
                    <a:pt x="1" y="3"/>
                  </a:lnTo>
                  <a:lnTo>
                    <a:pt x="1" y="3"/>
                  </a:lnTo>
                  <a:lnTo>
                    <a:pt x="1" y="3"/>
                  </a:lnTo>
                  <a:lnTo>
                    <a:pt x="1" y="3"/>
                  </a:lnTo>
                  <a:lnTo>
                    <a:pt x="1"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1" y="5"/>
                  </a:lnTo>
                  <a:lnTo>
                    <a:pt x="1" y="5"/>
                  </a:lnTo>
                  <a:lnTo>
                    <a:pt x="1" y="5"/>
                  </a:lnTo>
                  <a:lnTo>
                    <a:pt x="1" y="5"/>
                  </a:lnTo>
                  <a:lnTo>
                    <a:pt x="1" y="5"/>
                  </a:lnTo>
                  <a:lnTo>
                    <a:pt x="1" y="5"/>
                  </a:lnTo>
                  <a:lnTo>
                    <a:pt x="2" y="5"/>
                  </a:lnTo>
                  <a:lnTo>
                    <a:pt x="2" y="4"/>
                  </a:lnTo>
                  <a:lnTo>
                    <a:pt x="2" y="4"/>
                  </a:lnTo>
                  <a:lnTo>
                    <a:pt x="2" y="4"/>
                  </a:lnTo>
                  <a:lnTo>
                    <a:pt x="2" y="4"/>
                  </a:lnTo>
                  <a:lnTo>
                    <a:pt x="2" y="3"/>
                  </a:lnTo>
                  <a:lnTo>
                    <a:pt x="2" y="3"/>
                  </a:lnTo>
                  <a:lnTo>
                    <a:pt x="2" y="3"/>
                  </a:lnTo>
                  <a:lnTo>
                    <a:pt x="2" y="3"/>
                  </a:lnTo>
                  <a:lnTo>
                    <a:pt x="2" y="3"/>
                  </a:lnTo>
                  <a:lnTo>
                    <a:pt x="2" y="3"/>
                  </a:lnTo>
                  <a:lnTo>
                    <a:pt x="2" y="3"/>
                  </a:lnTo>
                  <a:lnTo>
                    <a:pt x="3" y="3"/>
                  </a:lnTo>
                  <a:lnTo>
                    <a:pt x="3" y="3"/>
                  </a:lnTo>
                  <a:lnTo>
                    <a:pt x="3" y="3"/>
                  </a:lnTo>
                  <a:lnTo>
                    <a:pt x="3" y="3"/>
                  </a:lnTo>
                  <a:lnTo>
                    <a:pt x="2" y="3"/>
                  </a:lnTo>
                  <a:lnTo>
                    <a:pt x="2" y="4"/>
                  </a:lnTo>
                  <a:lnTo>
                    <a:pt x="2" y="4"/>
                  </a:lnTo>
                  <a:lnTo>
                    <a:pt x="2" y="4"/>
                  </a:lnTo>
                  <a:lnTo>
                    <a:pt x="2" y="4"/>
                  </a:lnTo>
                  <a:lnTo>
                    <a:pt x="2" y="4"/>
                  </a:lnTo>
                  <a:lnTo>
                    <a:pt x="2" y="4"/>
                  </a:lnTo>
                  <a:lnTo>
                    <a:pt x="2" y="4"/>
                  </a:lnTo>
                  <a:lnTo>
                    <a:pt x="2" y="4"/>
                  </a:lnTo>
                  <a:lnTo>
                    <a:pt x="2" y="4"/>
                  </a:lnTo>
                  <a:lnTo>
                    <a:pt x="2" y="5"/>
                  </a:lnTo>
                  <a:lnTo>
                    <a:pt x="2" y="5"/>
                  </a:lnTo>
                  <a:lnTo>
                    <a:pt x="2" y="5"/>
                  </a:lnTo>
                  <a:lnTo>
                    <a:pt x="2" y="5"/>
                  </a:lnTo>
                  <a:lnTo>
                    <a:pt x="3" y="6"/>
                  </a:lnTo>
                  <a:lnTo>
                    <a:pt x="3" y="6"/>
                  </a:lnTo>
                  <a:lnTo>
                    <a:pt x="3" y="6"/>
                  </a:lnTo>
                  <a:lnTo>
                    <a:pt x="2" y="6"/>
                  </a:lnTo>
                  <a:lnTo>
                    <a:pt x="2" y="6"/>
                  </a:lnTo>
                  <a:lnTo>
                    <a:pt x="2" y="6"/>
                  </a:lnTo>
                  <a:lnTo>
                    <a:pt x="2" y="6"/>
                  </a:lnTo>
                  <a:lnTo>
                    <a:pt x="2" y="6"/>
                  </a:lnTo>
                  <a:lnTo>
                    <a:pt x="2" y="6"/>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3" y="7"/>
                  </a:lnTo>
                  <a:lnTo>
                    <a:pt x="3" y="7"/>
                  </a:lnTo>
                  <a:lnTo>
                    <a:pt x="3" y="7"/>
                  </a:lnTo>
                  <a:lnTo>
                    <a:pt x="3" y="7"/>
                  </a:lnTo>
                  <a:lnTo>
                    <a:pt x="3" y="7"/>
                  </a:lnTo>
                  <a:lnTo>
                    <a:pt x="3" y="7"/>
                  </a:lnTo>
                  <a:lnTo>
                    <a:pt x="3" y="7"/>
                  </a:lnTo>
                  <a:lnTo>
                    <a:pt x="3" y="7"/>
                  </a:lnTo>
                  <a:lnTo>
                    <a:pt x="3" y="7"/>
                  </a:lnTo>
                  <a:lnTo>
                    <a:pt x="3" y="7"/>
                  </a:lnTo>
                  <a:lnTo>
                    <a:pt x="4" y="7"/>
                  </a:lnTo>
                  <a:lnTo>
                    <a:pt x="4" y="7"/>
                  </a:lnTo>
                  <a:lnTo>
                    <a:pt x="4" y="7"/>
                  </a:lnTo>
                  <a:lnTo>
                    <a:pt x="4" y="7"/>
                  </a:lnTo>
                  <a:lnTo>
                    <a:pt x="4" y="7"/>
                  </a:lnTo>
                  <a:lnTo>
                    <a:pt x="4" y="7"/>
                  </a:lnTo>
                  <a:lnTo>
                    <a:pt x="5" y="7"/>
                  </a:lnTo>
                  <a:lnTo>
                    <a:pt x="5" y="7"/>
                  </a:lnTo>
                  <a:lnTo>
                    <a:pt x="5" y="7"/>
                  </a:lnTo>
                  <a:lnTo>
                    <a:pt x="5" y="6"/>
                  </a:lnTo>
                  <a:lnTo>
                    <a:pt x="5" y="7"/>
                  </a:lnTo>
                  <a:lnTo>
                    <a:pt x="5" y="7"/>
                  </a:lnTo>
                  <a:lnTo>
                    <a:pt x="5" y="6"/>
                  </a:lnTo>
                  <a:lnTo>
                    <a:pt x="5" y="6"/>
                  </a:lnTo>
                  <a:lnTo>
                    <a:pt x="5" y="6"/>
                  </a:lnTo>
                  <a:lnTo>
                    <a:pt x="5" y="6"/>
                  </a:lnTo>
                  <a:lnTo>
                    <a:pt x="5" y="6"/>
                  </a:lnTo>
                  <a:lnTo>
                    <a:pt x="5" y="6"/>
                  </a:lnTo>
                  <a:lnTo>
                    <a:pt x="6" y="6"/>
                  </a:lnTo>
                  <a:lnTo>
                    <a:pt x="6" y="6"/>
                  </a:lnTo>
                  <a:lnTo>
                    <a:pt x="6" y="6"/>
                  </a:lnTo>
                  <a:lnTo>
                    <a:pt x="6" y="6"/>
                  </a:lnTo>
                  <a:lnTo>
                    <a:pt x="6" y="6"/>
                  </a:lnTo>
                  <a:lnTo>
                    <a:pt x="6" y="6"/>
                  </a:lnTo>
                  <a:lnTo>
                    <a:pt x="6" y="6"/>
                  </a:lnTo>
                  <a:lnTo>
                    <a:pt x="6" y="6"/>
                  </a:lnTo>
                  <a:lnTo>
                    <a:pt x="6" y="5"/>
                  </a:lnTo>
                  <a:lnTo>
                    <a:pt x="6" y="5"/>
                  </a:lnTo>
                  <a:lnTo>
                    <a:pt x="6" y="5"/>
                  </a:lnTo>
                  <a:lnTo>
                    <a:pt x="6" y="5"/>
                  </a:lnTo>
                  <a:lnTo>
                    <a:pt x="6" y="5"/>
                  </a:lnTo>
                  <a:lnTo>
                    <a:pt x="6" y="5"/>
                  </a:lnTo>
                  <a:lnTo>
                    <a:pt x="6" y="5"/>
                  </a:lnTo>
                  <a:lnTo>
                    <a:pt x="6" y="5"/>
                  </a:lnTo>
                  <a:lnTo>
                    <a:pt x="6" y="5"/>
                  </a:lnTo>
                  <a:lnTo>
                    <a:pt x="6" y="5"/>
                  </a:lnTo>
                  <a:lnTo>
                    <a:pt x="6" y="5"/>
                  </a:lnTo>
                  <a:lnTo>
                    <a:pt x="6" y="4"/>
                  </a:lnTo>
                  <a:lnTo>
                    <a:pt x="6" y="4"/>
                  </a:lnTo>
                  <a:lnTo>
                    <a:pt x="6" y="4"/>
                  </a:lnTo>
                  <a:lnTo>
                    <a:pt x="6" y="4"/>
                  </a:lnTo>
                  <a:lnTo>
                    <a:pt x="6" y="4"/>
                  </a:lnTo>
                  <a:lnTo>
                    <a:pt x="6" y="3"/>
                  </a:lnTo>
                  <a:lnTo>
                    <a:pt x="5" y="3"/>
                  </a:lnTo>
                  <a:lnTo>
                    <a:pt x="5" y="3"/>
                  </a:lnTo>
                  <a:lnTo>
                    <a:pt x="5" y="3"/>
                  </a:lnTo>
                  <a:lnTo>
                    <a:pt x="5" y="3"/>
                  </a:lnTo>
                  <a:lnTo>
                    <a:pt x="5" y="3"/>
                  </a:lnTo>
                  <a:lnTo>
                    <a:pt x="5" y="3"/>
                  </a:lnTo>
                  <a:lnTo>
                    <a:pt x="5" y="3"/>
                  </a:lnTo>
                  <a:lnTo>
                    <a:pt x="5" y="3"/>
                  </a:lnTo>
                  <a:lnTo>
                    <a:pt x="5" y="2"/>
                  </a:lnTo>
                  <a:lnTo>
                    <a:pt x="5" y="2"/>
                  </a:lnTo>
                  <a:lnTo>
                    <a:pt x="5" y="2"/>
                  </a:lnTo>
                  <a:lnTo>
                    <a:pt x="5" y="2"/>
                  </a:lnTo>
                  <a:lnTo>
                    <a:pt x="5" y="1"/>
                  </a:lnTo>
                  <a:lnTo>
                    <a:pt x="5" y="1"/>
                  </a:lnTo>
                  <a:lnTo>
                    <a:pt x="5" y="1"/>
                  </a:lnTo>
                  <a:lnTo>
                    <a:pt x="5" y="1"/>
                  </a:lnTo>
                  <a:lnTo>
                    <a:pt x="5" y="1"/>
                  </a:lnTo>
                  <a:lnTo>
                    <a:pt x="5" y="1"/>
                  </a:lnTo>
                  <a:lnTo>
                    <a:pt x="5" y="0"/>
                  </a:lnTo>
                  <a:lnTo>
                    <a:pt x="5" y="0"/>
                  </a:lnTo>
                  <a:lnTo>
                    <a:pt x="5" y="0"/>
                  </a:lnTo>
                  <a:lnTo>
                    <a:pt x="5" y="0"/>
                  </a:lnTo>
                  <a:lnTo>
                    <a:pt x="5" y="0"/>
                  </a:lnTo>
                  <a:lnTo>
                    <a:pt x="5" y="0"/>
                  </a:lnTo>
                  <a:lnTo>
                    <a:pt x="5" y="0"/>
                  </a:lnTo>
                  <a:lnTo>
                    <a:pt x="4" y="0"/>
                  </a:lnTo>
                  <a:lnTo>
                    <a:pt x="4" y="0"/>
                  </a:lnTo>
                  <a:lnTo>
                    <a:pt x="4" y="0"/>
                  </a:lnTo>
                  <a:lnTo>
                    <a:pt x="4" y="0"/>
                  </a:lnTo>
                  <a:lnTo>
                    <a:pt x="4" y="0"/>
                  </a:lnTo>
                  <a:lnTo>
                    <a:pt x="4" y="1"/>
                  </a:lnTo>
                  <a:lnTo>
                    <a:pt x="3" y="1"/>
                  </a:lnTo>
                  <a:lnTo>
                    <a:pt x="3" y="1"/>
                  </a:lnTo>
                  <a:lnTo>
                    <a:pt x="3" y="1"/>
                  </a:lnTo>
                  <a:lnTo>
                    <a:pt x="3" y="1"/>
                  </a:lnTo>
                  <a:lnTo>
                    <a:pt x="3" y="1"/>
                  </a:lnTo>
                  <a:lnTo>
                    <a:pt x="3" y="1"/>
                  </a:lnTo>
                  <a:lnTo>
                    <a:pt x="3" y="1"/>
                  </a:lnTo>
                  <a:lnTo>
                    <a:pt x="2" y="1"/>
                  </a:lnTo>
                  <a:lnTo>
                    <a:pt x="2" y="2"/>
                  </a:lnTo>
                  <a:lnTo>
                    <a:pt x="2" y="2"/>
                  </a:lnTo>
                  <a:lnTo>
                    <a:pt x="2" y="2"/>
                  </a:lnTo>
                  <a:lnTo>
                    <a:pt x="2" y="2"/>
                  </a:lnTo>
                  <a:lnTo>
                    <a:pt x="2" y="2"/>
                  </a:lnTo>
                  <a:lnTo>
                    <a:pt x="2" y="3"/>
                  </a:lnTo>
                  <a:lnTo>
                    <a:pt x="2" y="3"/>
                  </a:lnTo>
                  <a:lnTo>
                    <a:pt x="2" y="3"/>
                  </a:lnTo>
                  <a:lnTo>
                    <a:pt x="2" y="3"/>
                  </a:lnTo>
                  <a:lnTo>
                    <a:pt x="2" y="2"/>
                  </a:lnTo>
                  <a:lnTo>
                    <a:pt x="2" y="2"/>
                  </a:lnTo>
                  <a:lnTo>
                    <a:pt x="2" y="2"/>
                  </a:lnTo>
                  <a:lnTo>
                    <a:pt x="2" y="2"/>
                  </a:lnTo>
                  <a:lnTo>
                    <a:pt x="2" y="1"/>
                  </a:lnTo>
                  <a:lnTo>
                    <a:pt x="2" y="1"/>
                  </a:lnTo>
                  <a:lnTo>
                    <a:pt x="2" y="1"/>
                  </a:lnTo>
                  <a:lnTo>
                    <a:pt x="2" y="1"/>
                  </a:lnTo>
                  <a:lnTo>
                    <a:pt x="2" y="1"/>
                  </a:lnTo>
                  <a:lnTo>
                    <a:pt x="2" y="1"/>
                  </a:lnTo>
                  <a:lnTo>
                    <a:pt x="2" y="1"/>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1" y="2"/>
                  </a:lnTo>
                  <a:lnTo>
                    <a:pt x="1" y="3"/>
                  </a:lnTo>
                  <a:lnTo>
                    <a:pt x="1" y="3"/>
                  </a:lnTo>
                  <a:lnTo>
                    <a:pt x="1" y="3"/>
                  </a:lnTo>
                  <a:lnTo>
                    <a:pt x="1" y="3"/>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25" name="Freeform 1513"/>
            <p:cNvSpPr>
              <a:spLocks/>
            </p:cNvSpPr>
            <p:nvPr/>
          </p:nvSpPr>
          <p:spPr bwMode="auto">
            <a:xfrm>
              <a:off x="4968875" y="7751763"/>
              <a:ext cx="1587" cy="0"/>
            </a:xfrm>
            <a:custGeom>
              <a:avLst/>
              <a:gdLst>
                <a:gd name="T0" fmla="*/ 0 w 1"/>
                <a:gd name="T1" fmla="*/ 1 w 1"/>
                <a:gd name="T2" fmla="*/ 1 w 1"/>
                <a:gd name="T3" fmla="*/ 1 w 1"/>
                <a:gd name="T4" fmla="*/ 0 w 1"/>
                <a:gd name="T5" fmla="*/ 0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lnTo>
                    <a:pt x="1" y="0"/>
                  </a:lnTo>
                  <a:lnTo>
                    <a:pt x="1" y="0"/>
                  </a:lnTo>
                  <a:lnTo>
                    <a:pt x="1"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26" name="Freeform 1514"/>
            <p:cNvSpPr>
              <a:spLocks/>
            </p:cNvSpPr>
            <p:nvPr/>
          </p:nvSpPr>
          <p:spPr bwMode="auto">
            <a:xfrm>
              <a:off x="4970462" y="7750175"/>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1 w 1"/>
                <a:gd name="T23" fmla="*/ 1 h 1"/>
                <a:gd name="T24" fmla="*/ 0 w 1"/>
                <a:gd name="T25" fmla="*/ 0 h 1"/>
                <a:gd name="T26" fmla="*/ 0 w 1"/>
                <a:gd name="T27" fmla="*/ 0 h 1"/>
                <a:gd name="T28" fmla="*/ 0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0"/>
                  </a:moveTo>
                  <a:lnTo>
                    <a:pt x="0" y="0"/>
                  </a:lnTo>
                  <a:lnTo>
                    <a:pt x="0" y="0"/>
                  </a:lnTo>
                  <a:lnTo>
                    <a:pt x="0" y="0"/>
                  </a:lnTo>
                  <a:lnTo>
                    <a:pt x="0" y="0"/>
                  </a:lnTo>
                  <a:lnTo>
                    <a:pt x="0" y="1"/>
                  </a:lnTo>
                  <a:lnTo>
                    <a:pt x="0" y="1"/>
                  </a:lnTo>
                  <a:lnTo>
                    <a:pt x="0" y="1"/>
                  </a:lnTo>
                  <a:lnTo>
                    <a:pt x="0" y="1"/>
                  </a:lnTo>
                  <a:lnTo>
                    <a:pt x="0" y="1"/>
                  </a:lnTo>
                  <a:lnTo>
                    <a:pt x="0" y="1"/>
                  </a:lnTo>
                  <a:lnTo>
                    <a:pt x="1" y="1"/>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27" name="Freeform 1515"/>
            <p:cNvSpPr>
              <a:spLocks/>
            </p:cNvSpPr>
            <p:nvPr/>
          </p:nvSpPr>
          <p:spPr bwMode="auto">
            <a:xfrm>
              <a:off x="4972050" y="7750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28" name="Oval 1516"/>
            <p:cNvSpPr>
              <a:spLocks noChangeArrowheads="1"/>
            </p:cNvSpPr>
            <p:nvPr/>
          </p:nvSpPr>
          <p:spPr bwMode="auto">
            <a:xfrm>
              <a:off x="4987925" y="7770813"/>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29" name="Freeform 1517"/>
            <p:cNvSpPr>
              <a:spLocks/>
            </p:cNvSpPr>
            <p:nvPr/>
          </p:nvSpPr>
          <p:spPr bwMode="auto">
            <a:xfrm>
              <a:off x="4987925" y="7769225"/>
              <a:ext cx="0" cy="1588"/>
            </a:xfrm>
            <a:custGeom>
              <a:avLst/>
              <a:gdLst>
                <a:gd name="T0" fmla="*/ 1 h 1"/>
                <a:gd name="T1" fmla="*/ 1 h 1"/>
                <a:gd name="T2" fmla="*/ 0 h 1"/>
                <a:gd name="T3" fmla="*/ 0 h 1"/>
                <a:gd name="T4" fmla="*/ 0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Lst>
              <a:rect l="0" t="0" r="r" b="b"/>
              <a:pathLst>
                <a:path h="1">
                  <a:moveTo>
                    <a:pt x="0" y="1"/>
                  </a:moveTo>
                  <a:lnTo>
                    <a:pt x="0" y="1"/>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30" name="Freeform 1518"/>
            <p:cNvSpPr>
              <a:spLocks/>
            </p:cNvSpPr>
            <p:nvPr/>
          </p:nvSpPr>
          <p:spPr bwMode="auto">
            <a:xfrm>
              <a:off x="4989512" y="7766050"/>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0 w 1"/>
                <a:gd name="T11" fmla="*/ 0 w 1"/>
                <a:gd name="T12" fmla="*/ 0 w 1"/>
                <a:gd name="T13" fmla="*/ 0 w 1"/>
                <a:gd name="T14" fmla="*/ 0 w 1"/>
                <a:gd name="T15" fmla="*/ 0 w 1"/>
                <a:gd name="T16" fmla="*/ 0 w 1"/>
                <a:gd name="T17" fmla="*/ 0 w 1"/>
                <a:gd name="T18" fmla="*/ 0 w 1"/>
                <a:gd name="T19" fmla="*/ 0 w 1"/>
                <a:gd name="T2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31" name="Freeform 1519"/>
            <p:cNvSpPr>
              <a:spLocks/>
            </p:cNvSpPr>
            <p:nvPr/>
          </p:nvSpPr>
          <p:spPr bwMode="auto">
            <a:xfrm>
              <a:off x="4987925" y="776605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32" name="Freeform 1520"/>
            <p:cNvSpPr>
              <a:spLocks/>
            </p:cNvSpPr>
            <p:nvPr/>
          </p:nvSpPr>
          <p:spPr bwMode="auto">
            <a:xfrm>
              <a:off x="4994275" y="77660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33" name="Freeform 1521"/>
            <p:cNvSpPr>
              <a:spLocks/>
            </p:cNvSpPr>
            <p:nvPr/>
          </p:nvSpPr>
          <p:spPr bwMode="auto">
            <a:xfrm>
              <a:off x="4999037" y="7754938"/>
              <a:ext cx="0" cy="1588"/>
            </a:xfrm>
            <a:custGeom>
              <a:avLst/>
              <a:gdLst>
                <a:gd name="T0" fmla="*/ 1 h 1"/>
                <a:gd name="T1" fmla="*/ 1 h 1"/>
                <a:gd name="T2" fmla="*/ 1 h 1"/>
                <a:gd name="T3" fmla="*/ 1 h 1"/>
                <a:gd name="T4" fmla="*/ 1 h 1"/>
                <a:gd name="T5" fmla="*/ 1 h 1"/>
                <a:gd name="T6" fmla="*/ 1 h 1"/>
                <a:gd name="T7" fmla="*/ 0 h 1"/>
                <a:gd name="T8" fmla="*/ 0 h 1"/>
                <a:gd name="T9" fmla="*/ 0 h 1"/>
                <a:gd name="T10" fmla="*/ 0 h 1"/>
                <a:gd name="T11" fmla="*/ 0 h 1"/>
                <a:gd name="T12" fmla="*/ 0 h 1"/>
                <a:gd name="T13"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1"/>
                  </a:move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34" name="Freeform 1522"/>
            <p:cNvSpPr>
              <a:spLocks/>
            </p:cNvSpPr>
            <p:nvPr/>
          </p:nvSpPr>
          <p:spPr bwMode="auto">
            <a:xfrm>
              <a:off x="4972050" y="774700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35" name="Freeform 1523"/>
            <p:cNvSpPr>
              <a:spLocks/>
            </p:cNvSpPr>
            <p:nvPr/>
          </p:nvSpPr>
          <p:spPr bwMode="auto">
            <a:xfrm>
              <a:off x="4972050" y="7748588"/>
              <a:ext cx="1587"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36" name="Freeform 1524"/>
            <p:cNvSpPr>
              <a:spLocks/>
            </p:cNvSpPr>
            <p:nvPr/>
          </p:nvSpPr>
          <p:spPr bwMode="auto">
            <a:xfrm>
              <a:off x="4973637" y="774858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37" name="Freeform 1525"/>
            <p:cNvSpPr>
              <a:spLocks/>
            </p:cNvSpPr>
            <p:nvPr/>
          </p:nvSpPr>
          <p:spPr bwMode="auto">
            <a:xfrm>
              <a:off x="4973637" y="7747000"/>
              <a:ext cx="0" cy="1588"/>
            </a:xfrm>
            <a:custGeom>
              <a:avLst/>
              <a:gdLst>
                <a:gd name="T0" fmla="*/ 0 h 1"/>
                <a:gd name="T1" fmla="*/ 0 h 1"/>
                <a:gd name="T2" fmla="*/ 1 h 1"/>
                <a:gd name="T3" fmla="*/ 1 h 1"/>
                <a:gd name="T4" fmla="*/ 0 h 1"/>
                <a:gd name="T5" fmla="*/ 0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lnTo>
                    <a:pt x="0" y="0"/>
                  </a:lnTo>
                  <a:lnTo>
                    <a:pt x="0" y="1"/>
                  </a:lnTo>
                  <a:lnTo>
                    <a:pt x="0" y="1"/>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38" name="Freeform 1526"/>
            <p:cNvSpPr>
              <a:spLocks/>
            </p:cNvSpPr>
            <p:nvPr/>
          </p:nvSpPr>
          <p:spPr bwMode="auto">
            <a:xfrm>
              <a:off x="4973637" y="7747000"/>
              <a:ext cx="0" cy="1588"/>
            </a:xfrm>
            <a:custGeom>
              <a:avLst/>
              <a:gdLst>
                <a:gd name="T0" fmla="*/ 0 h 1"/>
                <a:gd name="T1" fmla="*/ 0 h 1"/>
                <a:gd name="T2" fmla="*/ 1 h 1"/>
                <a:gd name="T3" fmla="*/ 1 h 1"/>
                <a:gd name="T4" fmla="*/ 1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lnTo>
                    <a:pt x="0" y="0"/>
                  </a:lnTo>
                  <a:lnTo>
                    <a:pt x="0" y="1"/>
                  </a:lnTo>
                  <a:lnTo>
                    <a:pt x="0" y="1"/>
                  </a:lnTo>
                  <a:lnTo>
                    <a:pt x="0" y="1"/>
                  </a:lnTo>
                  <a:lnTo>
                    <a:pt x="0" y="1"/>
                  </a:lnTo>
                  <a:lnTo>
                    <a:pt x="0" y="1"/>
                  </a:lnTo>
                  <a:lnTo>
                    <a:pt x="0"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39" name="Freeform 1527"/>
            <p:cNvSpPr>
              <a:spLocks/>
            </p:cNvSpPr>
            <p:nvPr/>
          </p:nvSpPr>
          <p:spPr bwMode="auto">
            <a:xfrm>
              <a:off x="4972050" y="7745413"/>
              <a:ext cx="1587" cy="1588"/>
            </a:xfrm>
            <a:custGeom>
              <a:avLst/>
              <a:gdLst>
                <a:gd name="T0" fmla="*/ 1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0 h 1"/>
                <a:gd name="T14" fmla="*/ 0 w 1"/>
                <a:gd name="T15" fmla="*/ 0 h 1"/>
                <a:gd name="T16" fmla="*/ 0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lnTo>
                    <a:pt x="0" y="1"/>
                  </a:lnTo>
                  <a:lnTo>
                    <a:pt x="0" y="1"/>
                  </a:lnTo>
                  <a:lnTo>
                    <a:pt x="0" y="1"/>
                  </a:lnTo>
                  <a:lnTo>
                    <a:pt x="0" y="1"/>
                  </a:lnTo>
                  <a:lnTo>
                    <a:pt x="0" y="1"/>
                  </a:lnTo>
                  <a:lnTo>
                    <a:pt x="0" y="0"/>
                  </a:lnTo>
                  <a:lnTo>
                    <a:pt x="0" y="0"/>
                  </a:lnTo>
                  <a:lnTo>
                    <a:pt x="0"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40" name="Freeform 1528"/>
            <p:cNvSpPr>
              <a:spLocks/>
            </p:cNvSpPr>
            <p:nvPr/>
          </p:nvSpPr>
          <p:spPr bwMode="auto">
            <a:xfrm>
              <a:off x="4973637" y="7745413"/>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1 h 1"/>
                <a:gd name="T20" fmla="*/ 0 w 1"/>
                <a:gd name="T21" fmla="*/ 0 h 1"/>
                <a:gd name="T22" fmla="*/ 0 w 1"/>
                <a:gd name="T23" fmla="*/ 0 h 1"/>
                <a:gd name="T24" fmla="*/ 0 w 1"/>
                <a:gd name="T25" fmla="*/ 0 h 1"/>
                <a:gd name="T26" fmla="*/ 0 w 1"/>
                <a:gd name="T27" fmla="*/ 0 h 1"/>
                <a:gd name="T28" fmla="*/ 0 w 1"/>
                <a:gd name="T29" fmla="*/ 0 h 1"/>
                <a:gd name="T30" fmla="*/ 1 w 1"/>
                <a:gd name="T31" fmla="*/ 0 h 1"/>
                <a:gd name="T32" fmla="*/ 1 w 1"/>
                <a:gd name="T33" fmla="*/ 0 h 1"/>
                <a:gd name="T34" fmla="*/ 1 w 1"/>
                <a:gd name="T35" fmla="*/ 0 h 1"/>
                <a:gd name="T36" fmla="*/ 1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1" y="0"/>
                  </a:moveTo>
                  <a:lnTo>
                    <a:pt x="1" y="0"/>
                  </a:lnTo>
                  <a:lnTo>
                    <a:pt x="1" y="0"/>
                  </a:lnTo>
                  <a:lnTo>
                    <a:pt x="1" y="0"/>
                  </a:lnTo>
                  <a:lnTo>
                    <a:pt x="1" y="0"/>
                  </a:lnTo>
                  <a:lnTo>
                    <a:pt x="1" y="0"/>
                  </a:lnTo>
                  <a:lnTo>
                    <a:pt x="1" y="0"/>
                  </a:lnTo>
                  <a:lnTo>
                    <a:pt x="1" y="0"/>
                  </a:lnTo>
                  <a:lnTo>
                    <a:pt x="1" y="0"/>
                  </a:lnTo>
                  <a:lnTo>
                    <a:pt x="1" y="1"/>
                  </a:lnTo>
                  <a:lnTo>
                    <a:pt x="0" y="0"/>
                  </a:lnTo>
                  <a:lnTo>
                    <a:pt x="0" y="0"/>
                  </a:lnTo>
                  <a:lnTo>
                    <a:pt x="0" y="0"/>
                  </a:lnTo>
                  <a:lnTo>
                    <a:pt x="0" y="0"/>
                  </a:lnTo>
                  <a:lnTo>
                    <a:pt x="0"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41" name="Freeform 1529"/>
            <p:cNvSpPr>
              <a:spLocks/>
            </p:cNvSpPr>
            <p:nvPr/>
          </p:nvSpPr>
          <p:spPr bwMode="auto">
            <a:xfrm>
              <a:off x="4976812" y="7732713"/>
              <a:ext cx="1587" cy="1588"/>
            </a:xfrm>
            <a:custGeom>
              <a:avLst/>
              <a:gdLst>
                <a:gd name="T0" fmla="*/ 0 w 1"/>
                <a:gd name="T1" fmla="*/ 1 h 1"/>
                <a:gd name="T2" fmla="*/ 0 w 1"/>
                <a:gd name="T3" fmla="*/ 1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1 h 1"/>
                <a:gd name="T38" fmla="*/ 1 w 1"/>
                <a:gd name="T39" fmla="*/ 1 h 1"/>
                <a:gd name="T40" fmla="*/ 1 w 1"/>
                <a:gd name="T41" fmla="*/ 1 h 1"/>
                <a:gd name="T42" fmla="*/ 1 w 1"/>
                <a:gd name="T43" fmla="*/ 1 h 1"/>
                <a:gd name="T44" fmla="*/ 0 w 1"/>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1">
                  <a:moveTo>
                    <a:pt x="0" y="1"/>
                  </a:moveTo>
                  <a:lnTo>
                    <a:pt x="0" y="1"/>
                  </a:lnTo>
                  <a:lnTo>
                    <a:pt x="1"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42" name="Freeform 1530"/>
            <p:cNvSpPr>
              <a:spLocks/>
            </p:cNvSpPr>
            <p:nvPr/>
          </p:nvSpPr>
          <p:spPr bwMode="auto">
            <a:xfrm>
              <a:off x="4976812" y="7735888"/>
              <a:ext cx="1587" cy="0"/>
            </a:xfrm>
            <a:custGeom>
              <a:avLst/>
              <a:gdLst>
                <a:gd name="T0" fmla="*/ 1 w 1"/>
                <a:gd name="T1" fmla="*/ 1 w 1"/>
                <a:gd name="T2" fmla="*/ 1 w 1"/>
                <a:gd name="T3" fmla="*/ 1 w 1"/>
                <a:gd name="T4" fmla="*/ 1 w 1"/>
                <a:gd name="T5" fmla="*/ 0 w 1"/>
                <a:gd name="T6" fmla="*/ 0 w 1"/>
                <a:gd name="T7" fmla="*/ 0 w 1"/>
                <a:gd name="T8" fmla="*/ 0 w 1"/>
                <a:gd name="T9" fmla="*/ 0 w 1"/>
                <a:gd name="T10" fmla="*/ 0 w 1"/>
                <a:gd name="T11" fmla="*/ 0 w 1"/>
                <a:gd name="T12" fmla="*/ 0 w 1"/>
                <a:gd name="T13" fmla="*/ 1 w 1"/>
                <a:gd name="T14"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1" y="0"/>
                  </a:moveTo>
                  <a:lnTo>
                    <a:pt x="1" y="0"/>
                  </a:lnTo>
                  <a:lnTo>
                    <a:pt x="1" y="0"/>
                  </a:lnTo>
                  <a:lnTo>
                    <a:pt x="1" y="0"/>
                  </a:lnTo>
                  <a:lnTo>
                    <a:pt x="1" y="0"/>
                  </a:lnTo>
                  <a:lnTo>
                    <a:pt x="0" y="0"/>
                  </a:lnTo>
                  <a:lnTo>
                    <a:pt x="0" y="0"/>
                  </a:lnTo>
                  <a:lnTo>
                    <a:pt x="0" y="0"/>
                  </a:lnTo>
                  <a:lnTo>
                    <a:pt x="0" y="0"/>
                  </a:lnTo>
                  <a:lnTo>
                    <a:pt x="0" y="0"/>
                  </a:lnTo>
                  <a:lnTo>
                    <a:pt x="0" y="0"/>
                  </a:lnTo>
                  <a:lnTo>
                    <a:pt x="0" y="0"/>
                  </a:ln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43" name="Freeform 1531"/>
            <p:cNvSpPr>
              <a:spLocks/>
            </p:cNvSpPr>
            <p:nvPr/>
          </p:nvSpPr>
          <p:spPr bwMode="auto">
            <a:xfrm>
              <a:off x="4968875" y="7731125"/>
              <a:ext cx="1587" cy="0"/>
            </a:xfrm>
            <a:custGeom>
              <a:avLst/>
              <a:gdLst>
                <a:gd name="T0" fmla="*/ 0 w 1"/>
                <a:gd name="T1" fmla="*/ 0 w 1"/>
                <a:gd name="T2" fmla="*/ 0 w 1"/>
                <a:gd name="T3" fmla="*/ 0 w 1"/>
                <a:gd name="T4" fmla="*/ 1 w 1"/>
                <a:gd name="T5" fmla="*/ 1 w 1"/>
                <a:gd name="T6" fmla="*/ 1 w 1"/>
                <a:gd name="T7" fmla="*/ 1 w 1"/>
                <a:gd name="T8" fmla="*/ 1 w 1"/>
                <a:gd name="T9" fmla="*/ 1 w 1"/>
                <a:gd name="T10" fmla="*/ 1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lnTo>
                    <a:pt x="0" y="0"/>
                  </a:lnTo>
                  <a:lnTo>
                    <a:pt x="0" y="0"/>
                  </a:lnTo>
                  <a:lnTo>
                    <a:pt x="0" y="0"/>
                  </a:lnTo>
                  <a:lnTo>
                    <a:pt x="1" y="0"/>
                  </a:lnTo>
                  <a:lnTo>
                    <a:pt x="1" y="0"/>
                  </a:lnTo>
                  <a:lnTo>
                    <a:pt x="1"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44" name="Freeform 1532"/>
            <p:cNvSpPr>
              <a:spLocks/>
            </p:cNvSpPr>
            <p:nvPr/>
          </p:nvSpPr>
          <p:spPr bwMode="auto">
            <a:xfrm>
              <a:off x="4970462" y="7731125"/>
              <a:ext cx="0" cy="1588"/>
            </a:xfrm>
            <a:custGeom>
              <a:avLst/>
              <a:gdLst>
                <a:gd name="T0" fmla="*/ 0 h 1"/>
                <a:gd name="T1" fmla="*/ 0 h 1"/>
                <a:gd name="T2" fmla="*/ 0 h 1"/>
                <a:gd name="T3" fmla="*/ 0 h 1"/>
                <a:gd name="T4" fmla="*/ 1 h 1"/>
                <a:gd name="T5" fmla="*/ 1 h 1"/>
                <a:gd name="T6" fmla="*/ 1 h 1"/>
                <a:gd name="T7" fmla="*/ 1 h 1"/>
                <a:gd name="T8" fmla="*/ 0 h 1"/>
                <a:gd name="T9" fmla="*/ 0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lnTo>
                    <a:pt x="0" y="0"/>
                  </a:lnTo>
                  <a:lnTo>
                    <a:pt x="0" y="0"/>
                  </a:lnTo>
                  <a:lnTo>
                    <a:pt x="0" y="0"/>
                  </a:lnTo>
                  <a:lnTo>
                    <a:pt x="0" y="1"/>
                  </a:lnTo>
                  <a:lnTo>
                    <a:pt x="0" y="1"/>
                  </a:lnTo>
                  <a:lnTo>
                    <a:pt x="0" y="1"/>
                  </a:lnTo>
                  <a:lnTo>
                    <a:pt x="0" y="1"/>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45" name="Freeform 1533"/>
            <p:cNvSpPr>
              <a:spLocks/>
            </p:cNvSpPr>
            <p:nvPr/>
          </p:nvSpPr>
          <p:spPr bwMode="auto">
            <a:xfrm>
              <a:off x="4973637" y="7731125"/>
              <a:ext cx="1587" cy="1588"/>
            </a:xfrm>
            <a:custGeom>
              <a:avLst/>
              <a:gdLst>
                <a:gd name="T0" fmla="*/ 1 w 1"/>
                <a:gd name="T1" fmla="*/ 0 h 1"/>
                <a:gd name="T2" fmla="*/ 1 w 1"/>
                <a:gd name="T3" fmla="*/ 0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1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46" name="Freeform 1534"/>
            <p:cNvSpPr>
              <a:spLocks/>
            </p:cNvSpPr>
            <p:nvPr/>
          </p:nvSpPr>
          <p:spPr bwMode="auto">
            <a:xfrm>
              <a:off x="4973637" y="77311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47" name="Freeform 1535"/>
            <p:cNvSpPr>
              <a:spLocks/>
            </p:cNvSpPr>
            <p:nvPr/>
          </p:nvSpPr>
          <p:spPr bwMode="auto">
            <a:xfrm>
              <a:off x="4973637" y="7727950"/>
              <a:ext cx="1587" cy="0"/>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0 w 1"/>
                <a:gd name="T12" fmla="*/ 0 w 1"/>
                <a:gd name="T13" fmla="*/ 0 w 1"/>
                <a:gd name="T14" fmla="*/ 0 w 1"/>
                <a:gd name="T15"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1">
                  <a:moveTo>
                    <a:pt x="1" y="0"/>
                  </a:move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48" name="Freeform 1536"/>
            <p:cNvSpPr>
              <a:spLocks/>
            </p:cNvSpPr>
            <p:nvPr/>
          </p:nvSpPr>
          <p:spPr bwMode="auto">
            <a:xfrm>
              <a:off x="4976812" y="77263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49" name="Freeform 1537"/>
            <p:cNvSpPr>
              <a:spLocks/>
            </p:cNvSpPr>
            <p:nvPr/>
          </p:nvSpPr>
          <p:spPr bwMode="auto">
            <a:xfrm>
              <a:off x="4976812" y="7723188"/>
              <a:ext cx="1587" cy="1588"/>
            </a:xfrm>
            <a:custGeom>
              <a:avLst/>
              <a:gdLst>
                <a:gd name="T0" fmla="*/ 1 w 1"/>
                <a:gd name="T1" fmla="*/ 1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1 w 1"/>
                <a:gd name="T15" fmla="*/ 0 h 1"/>
                <a:gd name="T16" fmla="*/ 0 w 1"/>
                <a:gd name="T17" fmla="*/ 0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lnTo>
                    <a:pt x="1" y="1"/>
                  </a:lnTo>
                  <a:lnTo>
                    <a:pt x="1" y="1"/>
                  </a:lnTo>
                  <a:lnTo>
                    <a:pt x="1" y="1"/>
                  </a:lnTo>
                  <a:lnTo>
                    <a:pt x="1" y="0"/>
                  </a:lnTo>
                  <a:lnTo>
                    <a:pt x="1" y="0"/>
                  </a:lnTo>
                  <a:lnTo>
                    <a:pt x="1" y="0"/>
                  </a:lnTo>
                  <a:lnTo>
                    <a:pt x="1"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50" name="Freeform 1538"/>
            <p:cNvSpPr>
              <a:spLocks/>
            </p:cNvSpPr>
            <p:nvPr/>
          </p:nvSpPr>
          <p:spPr bwMode="auto">
            <a:xfrm>
              <a:off x="4979987" y="7724775"/>
              <a:ext cx="0" cy="1588"/>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51" name="Freeform 1539"/>
            <p:cNvSpPr>
              <a:spLocks/>
            </p:cNvSpPr>
            <p:nvPr/>
          </p:nvSpPr>
          <p:spPr bwMode="auto">
            <a:xfrm>
              <a:off x="4978400" y="7724775"/>
              <a:ext cx="1587" cy="0"/>
            </a:xfrm>
            <a:custGeom>
              <a:avLst/>
              <a:gdLst>
                <a:gd name="T0" fmla="*/ 1 w 1"/>
                <a:gd name="T1" fmla="*/ 1 w 1"/>
                <a:gd name="T2" fmla="*/ 1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52" name="Freeform 1540"/>
            <p:cNvSpPr>
              <a:spLocks/>
            </p:cNvSpPr>
            <p:nvPr/>
          </p:nvSpPr>
          <p:spPr bwMode="auto">
            <a:xfrm>
              <a:off x="4986337" y="7747000"/>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0 w 1"/>
                <a:gd name="T25" fmla="*/ 0 h 1"/>
                <a:gd name="T26" fmla="*/ 0 w 1"/>
                <a:gd name="T27" fmla="*/ 0 h 1"/>
                <a:gd name="T28" fmla="*/ 0 w 1"/>
                <a:gd name="T29" fmla="*/ 0 h 1"/>
                <a:gd name="T30" fmla="*/ 0 w 1"/>
                <a:gd name="T31" fmla="*/ 0 h 1"/>
                <a:gd name="T32" fmla="*/ 0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1"/>
                  </a:lnTo>
                  <a:lnTo>
                    <a:pt x="1" y="1"/>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53" name="Freeform 1541"/>
            <p:cNvSpPr>
              <a:spLocks/>
            </p:cNvSpPr>
            <p:nvPr/>
          </p:nvSpPr>
          <p:spPr bwMode="auto">
            <a:xfrm>
              <a:off x="4992687" y="7745413"/>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1 w 1"/>
                <a:gd name="T12" fmla="*/ 1 w 1"/>
                <a:gd name="T13" fmla="*/ 1 w 1"/>
                <a:gd name="T14" fmla="*/ 1 w 1"/>
                <a:gd name="T15" fmla="*/ 1 w 1"/>
                <a:gd name="T16" fmla="*/ 0 w 1"/>
                <a:gd name="T17" fmla="*/ 0 w 1"/>
                <a:gd name="T18" fmla="*/ 0 w 1"/>
                <a:gd name="T19" fmla="*/ 0 w 1"/>
                <a:gd name="T2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54" name="Freeform 1542"/>
            <p:cNvSpPr>
              <a:spLocks/>
            </p:cNvSpPr>
            <p:nvPr/>
          </p:nvSpPr>
          <p:spPr bwMode="auto">
            <a:xfrm>
              <a:off x="4987925" y="773906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55" name="Freeform 1543"/>
            <p:cNvSpPr>
              <a:spLocks/>
            </p:cNvSpPr>
            <p:nvPr/>
          </p:nvSpPr>
          <p:spPr bwMode="auto">
            <a:xfrm>
              <a:off x="4997450" y="7739063"/>
              <a:ext cx="1587" cy="1588"/>
            </a:xfrm>
            <a:custGeom>
              <a:avLst/>
              <a:gdLst>
                <a:gd name="T0" fmla="*/ 1 w 1"/>
                <a:gd name="T1" fmla="*/ 1 h 1"/>
                <a:gd name="T2" fmla="*/ 1 w 1"/>
                <a:gd name="T3" fmla="*/ 1 h 1"/>
                <a:gd name="T4" fmla="*/ 1 w 1"/>
                <a:gd name="T5" fmla="*/ 1 h 1"/>
                <a:gd name="T6" fmla="*/ 1 w 1"/>
                <a:gd name="T7" fmla="*/ 1 h 1"/>
                <a:gd name="T8" fmla="*/ 1 w 1"/>
                <a:gd name="T9" fmla="*/ 1 h 1"/>
                <a:gd name="T10" fmla="*/ 0 w 1"/>
                <a:gd name="T11" fmla="*/ 1 h 1"/>
                <a:gd name="T12" fmla="*/ 0 w 1"/>
                <a:gd name="T13" fmla="*/ 1 h 1"/>
                <a:gd name="T14" fmla="*/ 0 w 1"/>
                <a:gd name="T15" fmla="*/ 1 h 1"/>
                <a:gd name="T16" fmla="*/ 0 w 1"/>
                <a:gd name="T17" fmla="*/ 1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1 w 1"/>
                <a:gd name="T39" fmla="*/ 0 h 1"/>
                <a:gd name="T40" fmla="*/ 1 w 1"/>
                <a:gd name="T41" fmla="*/ 0 h 1"/>
                <a:gd name="T42" fmla="*/ 1 w 1"/>
                <a:gd name="T43" fmla="*/ 0 h 1"/>
                <a:gd name="T44" fmla="*/ 1 w 1"/>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1">
                  <a:moveTo>
                    <a:pt x="1" y="1"/>
                  </a:moveTo>
                  <a:lnTo>
                    <a:pt x="1" y="1"/>
                  </a:lnTo>
                  <a:lnTo>
                    <a:pt x="1" y="1"/>
                  </a:lnTo>
                  <a:lnTo>
                    <a:pt x="1" y="1"/>
                  </a:lnTo>
                  <a:lnTo>
                    <a:pt x="1"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56" name="Freeform 1544"/>
            <p:cNvSpPr>
              <a:spLocks/>
            </p:cNvSpPr>
            <p:nvPr/>
          </p:nvSpPr>
          <p:spPr bwMode="auto">
            <a:xfrm>
              <a:off x="4999037" y="7740650"/>
              <a:ext cx="0" cy="1588"/>
            </a:xfrm>
            <a:custGeom>
              <a:avLst/>
              <a:gdLst>
                <a:gd name="T0" fmla="*/ 0 h 1"/>
                <a:gd name="T1" fmla="*/ 0 h 1"/>
                <a:gd name="T2" fmla="*/ 0 h 1"/>
                <a:gd name="T3" fmla="*/ 0 h 1"/>
                <a:gd name="T4" fmla="*/ 1 h 1"/>
                <a:gd name="T5" fmla="*/ 0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0"/>
                  </a:lnTo>
                  <a:lnTo>
                    <a:pt x="0" y="0"/>
                  </a:lnTo>
                  <a:lnTo>
                    <a:pt x="0" y="0"/>
                  </a:lnTo>
                  <a:lnTo>
                    <a:pt x="0" y="1"/>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57" name="Freeform 1545"/>
            <p:cNvSpPr>
              <a:spLocks/>
            </p:cNvSpPr>
            <p:nvPr/>
          </p:nvSpPr>
          <p:spPr bwMode="auto">
            <a:xfrm>
              <a:off x="4978400" y="7716838"/>
              <a:ext cx="1587" cy="1588"/>
            </a:xfrm>
            <a:custGeom>
              <a:avLst/>
              <a:gdLst>
                <a:gd name="T0" fmla="*/ 0 w 1"/>
                <a:gd name="T1" fmla="*/ 0 h 1"/>
                <a:gd name="T2" fmla="*/ 0 w 1"/>
                <a:gd name="T3" fmla="*/ 0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0" y="0"/>
                  </a:moveTo>
                  <a:lnTo>
                    <a:pt x="0" y="0"/>
                  </a:lnTo>
                  <a:lnTo>
                    <a:pt x="0" y="1"/>
                  </a:lnTo>
                  <a:lnTo>
                    <a:pt x="1" y="1"/>
                  </a:lnTo>
                  <a:lnTo>
                    <a:pt x="1" y="1"/>
                  </a:lnTo>
                  <a:lnTo>
                    <a:pt x="1" y="1"/>
                  </a:lnTo>
                  <a:lnTo>
                    <a:pt x="1" y="1"/>
                  </a:lnTo>
                  <a:lnTo>
                    <a:pt x="1" y="0"/>
                  </a:lnTo>
                  <a:lnTo>
                    <a:pt x="1" y="0"/>
                  </a:lnTo>
                  <a:lnTo>
                    <a:pt x="1" y="0"/>
                  </a:lnTo>
                  <a:lnTo>
                    <a:pt x="1" y="0"/>
                  </a:lnTo>
                  <a:lnTo>
                    <a:pt x="1" y="0"/>
                  </a:lnTo>
                  <a:lnTo>
                    <a:pt x="1"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58" name="Freeform 1546"/>
            <p:cNvSpPr>
              <a:spLocks/>
            </p:cNvSpPr>
            <p:nvPr/>
          </p:nvSpPr>
          <p:spPr bwMode="auto">
            <a:xfrm>
              <a:off x="4979987" y="77152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59" name="Freeform 1547"/>
            <p:cNvSpPr>
              <a:spLocks/>
            </p:cNvSpPr>
            <p:nvPr/>
          </p:nvSpPr>
          <p:spPr bwMode="auto">
            <a:xfrm>
              <a:off x="4978400" y="7762875"/>
              <a:ext cx="4762" cy="3175"/>
            </a:xfrm>
            <a:custGeom>
              <a:avLst/>
              <a:gdLst>
                <a:gd name="T0" fmla="*/ 0 w 3"/>
                <a:gd name="T1" fmla="*/ 2 h 2"/>
                <a:gd name="T2" fmla="*/ 1 w 3"/>
                <a:gd name="T3" fmla="*/ 2 h 2"/>
                <a:gd name="T4" fmla="*/ 1 w 3"/>
                <a:gd name="T5" fmla="*/ 2 h 2"/>
                <a:gd name="T6" fmla="*/ 1 w 3"/>
                <a:gd name="T7" fmla="*/ 2 h 2"/>
                <a:gd name="T8" fmla="*/ 1 w 3"/>
                <a:gd name="T9" fmla="*/ 2 h 2"/>
                <a:gd name="T10" fmla="*/ 2 w 3"/>
                <a:gd name="T11" fmla="*/ 1 h 2"/>
                <a:gd name="T12" fmla="*/ 2 w 3"/>
                <a:gd name="T13" fmla="*/ 1 h 2"/>
                <a:gd name="T14" fmla="*/ 2 w 3"/>
                <a:gd name="T15" fmla="*/ 1 h 2"/>
                <a:gd name="T16" fmla="*/ 2 w 3"/>
                <a:gd name="T17" fmla="*/ 1 h 2"/>
                <a:gd name="T18" fmla="*/ 2 w 3"/>
                <a:gd name="T19" fmla="*/ 1 h 2"/>
                <a:gd name="T20" fmla="*/ 2 w 3"/>
                <a:gd name="T21" fmla="*/ 1 h 2"/>
                <a:gd name="T22" fmla="*/ 3 w 3"/>
                <a:gd name="T23" fmla="*/ 1 h 2"/>
                <a:gd name="T24" fmla="*/ 3 w 3"/>
                <a:gd name="T25" fmla="*/ 1 h 2"/>
                <a:gd name="T26" fmla="*/ 3 w 3"/>
                <a:gd name="T27" fmla="*/ 1 h 2"/>
                <a:gd name="T28" fmla="*/ 3 w 3"/>
                <a:gd name="T29" fmla="*/ 0 h 2"/>
                <a:gd name="T30" fmla="*/ 3 w 3"/>
                <a:gd name="T31" fmla="*/ 0 h 2"/>
                <a:gd name="T32" fmla="*/ 3 w 3"/>
                <a:gd name="T33" fmla="*/ 0 h 2"/>
                <a:gd name="T34" fmla="*/ 3 w 3"/>
                <a:gd name="T35" fmla="*/ 0 h 2"/>
                <a:gd name="T36" fmla="*/ 3 w 3"/>
                <a:gd name="T37" fmla="*/ 0 h 2"/>
                <a:gd name="T38" fmla="*/ 3 w 3"/>
                <a:gd name="T39" fmla="*/ 0 h 2"/>
                <a:gd name="T40" fmla="*/ 2 w 3"/>
                <a:gd name="T41" fmla="*/ 0 h 2"/>
                <a:gd name="T42" fmla="*/ 2 w 3"/>
                <a:gd name="T43" fmla="*/ 0 h 2"/>
                <a:gd name="T44" fmla="*/ 2 w 3"/>
                <a:gd name="T45" fmla="*/ 0 h 2"/>
                <a:gd name="T46" fmla="*/ 2 w 3"/>
                <a:gd name="T47" fmla="*/ 1 h 2"/>
                <a:gd name="T48" fmla="*/ 1 w 3"/>
                <a:gd name="T49" fmla="*/ 1 h 2"/>
                <a:gd name="T50" fmla="*/ 1 w 3"/>
                <a:gd name="T51" fmla="*/ 0 h 2"/>
                <a:gd name="T52" fmla="*/ 1 w 3"/>
                <a:gd name="T53" fmla="*/ 0 h 2"/>
                <a:gd name="T54" fmla="*/ 1 w 3"/>
                <a:gd name="T55" fmla="*/ 0 h 2"/>
                <a:gd name="T56" fmla="*/ 1 w 3"/>
                <a:gd name="T57" fmla="*/ 0 h 2"/>
                <a:gd name="T58" fmla="*/ 0 w 3"/>
                <a:gd name="T59" fmla="*/ 0 h 2"/>
                <a:gd name="T60" fmla="*/ 0 w 3"/>
                <a:gd name="T61" fmla="*/ 1 h 2"/>
                <a:gd name="T62" fmla="*/ 0 w 3"/>
                <a:gd name="T63" fmla="*/ 1 h 2"/>
                <a:gd name="T64" fmla="*/ 0 w 3"/>
                <a:gd name="T65" fmla="*/ 1 h 2"/>
                <a:gd name="T66" fmla="*/ 0 w 3"/>
                <a:gd name="T67" fmla="*/ 1 h 2"/>
                <a:gd name="T68" fmla="*/ 0 w 3"/>
                <a:gd name="T69" fmla="*/ 2 h 2"/>
                <a:gd name="T70" fmla="*/ 0 w 3"/>
                <a:gd name="T71" fmla="*/ 2 h 2"/>
                <a:gd name="T72" fmla="*/ 0 w 3"/>
                <a:gd name="T73" fmla="*/ 2 h 2"/>
                <a:gd name="T74" fmla="*/ 0 w 3"/>
                <a:gd name="T7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2">
                  <a:moveTo>
                    <a:pt x="0" y="2"/>
                  </a:moveTo>
                  <a:lnTo>
                    <a:pt x="0" y="2"/>
                  </a:lnTo>
                  <a:lnTo>
                    <a:pt x="0" y="2"/>
                  </a:lnTo>
                  <a:lnTo>
                    <a:pt x="1" y="2"/>
                  </a:lnTo>
                  <a:lnTo>
                    <a:pt x="1" y="2"/>
                  </a:lnTo>
                  <a:lnTo>
                    <a:pt x="1" y="2"/>
                  </a:lnTo>
                  <a:lnTo>
                    <a:pt x="1" y="2"/>
                  </a:lnTo>
                  <a:lnTo>
                    <a:pt x="1" y="2"/>
                  </a:lnTo>
                  <a:lnTo>
                    <a:pt x="1" y="2"/>
                  </a:lnTo>
                  <a:lnTo>
                    <a:pt x="1" y="2"/>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2" y="0"/>
                  </a:lnTo>
                  <a:lnTo>
                    <a:pt x="2" y="0"/>
                  </a:lnTo>
                  <a:lnTo>
                    <a:pt x="2" y="0"/>
                  </a:lnTo>
                  <a:lnTo>
                    <a:pt x="2" y="0"/>
                  </a:lnTo>
                  <a:lnTo>
                    <a:pt x="2" y="0"/>
                  </a:lnTo>
                  <a:lnTo>
                    <a:pt x="2" y="0"/>
                  </a:lnTo>
                  <a:lnTo>
                    <a:pt x="2" y="1"/>
                  </a:lnTo>
                  <a:lnTo>
                    <a:pt x="1" y="1"/>
                  </a:lnTo>
                  <a:lnTo>
                    <a:pt x="1" y="1"/>
                  </a:lnTo>
                  <a:lnTo>
                    <a:pt x="1" y="0"/>
                  </a:lnTo>
                  <a:lnTo>
                    <a:pt x="1" y="0"/>
                  </a:lnTo>
                  <a:lnTo>
                    <a:pt x="1" y="1"/>
                  </a:lnTo>
                  <a:lnTo>
                    <a:pt x="1" y="0"/>
                  </a:lnTo>
                  <a:lnTo>
                    <a:pt x="1" y="0"/>
                  </a:lnTo>
                  <a:lnTo>
                    <a:pt x="1" y="0"/>
                  </a:lnTo>
                  <a:lnTo>
                    <a:pt x="1" y="0"/>
                  </a:lnTo>
                  <a:lnTo>
                    <a:pt x="1" y="0"/>
                  </a:lnTo>
                  <a:lnTo>
                    <a:pt x="0" y="0"/>
                  </a:lnTo>
                  <a:lnTo>
                    <a:pt x="0" y="0"/>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60" name="Freeform 1548"/>
            <p:cNvSpPr>
              <a:spLocks/>
            </p:cNvSpPr>
            <p:nvPr/>
          </p:nvSpPr>
          <p:spPr bwMode="auto">
            <a:xfrm>
              <a:off x="4967287" y="7754938"/>
              <a:ext cx="1587" cy="0"/>
            </a:xfrm>
            <a:custGeom>
              <a:avLst/>
              <a:gdLst>
                <a:gd name="T0" fmla="*/ 0 w 1"/>
                <a:gd name="T1" fmla="*/ 0 w 1"/>
                <a:gd name="T2" fmla="*/ 0 w 1"/>
                <a:gd name="T3" fmla="*/ 1 w 1"/>
                <a:gd name="T4" fmla="*/ 0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lnTo>
                    <a:pt x="0" y="0"/>
                  </a:lnTo>
                  <a:lnTo>
                    <a:pt x="0" y="0"/>
                  </a:lnTo>
                  <a:lnTo>
                    <a:pt x="1"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61" name="Freeform 1549"/>
            <p:cNvSpPr>
              <a:spLocks/>
            </p:cNvSpPr>
            <p:nvPr/>
          </p:nvSpPr>
          <p:spPr bwMode="auto">
            <a:xfrm>
              <a:off x="4967287" y="7753350"/>
              <a:ext cx="1587" cy="1588"/>
            </a:xfrm>
            <a:custGeom>
              <a:avLst/>
              <a:gdLst>
                <a:gd name="T0" fmla="*/ 0 w 1"/>
                <a:gd name="T1" fmla="*/ 1 h 1"/>
                <a:gd name="T2" fmla="*/ 0 w 1"/>
                <a:gd name="T3" fmla="*/ 1 h 1"/>
                <a:gd name="T4" fmla="*/ 1 w 1"/>
                <a:gd name="T5" fmla="*/ 1 h 1"/>
                <a:gd name="T6" fmla="*/ 1 w 1"/>
                <a:gd name="T7" fmla="*/ 1 h 1"/>
                <a:gd name="T8" fmla="*/ 1 w 1"/>
                <a:gd name="T9" fmla="*/ 0 h 1"/>
                <a:gd name="T10" fmla="*/ 0 w 1"/>
                <a:gd name="T11" fmla="*/ 0 h 1"/>
                <a:gd name="T12" fmla="*/ 1 w 1"/>
                <a:gd name="T13" fmla="*/ 0 h 1"/>
                <a:gd name="T14" fmla="*/ 1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1 h 1"/>
                <a:gd name="T32" fmla="*/ 0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0" y="1"/>
                  </a:moveTo>
                  <a:lnTo>
                    <a:pt x="0" y="1"/>
                  </a:lnTo>
                  <a:lnTo>
                    <a:pt x="1" y="1"/>
                  </a:lnTo>
                  <a:lnTo>
                    <a:pt x="1" y="1"/>
                  </a:lnTo>
                  <a:lnTo>
                    <a:pt x="1" y="0"/>
                  </a:lnTo>
                  <a:lnTo>
                    <a:pt x="0" y="0"/>
                  </a:lnTo>
                  <a:lnTo>
                    <a:pt x="1" y="0"/>
                  </a:lnTo>
                  <a:lnTo>
                    <a:pt x="1" y="0"/>
                  </a:lnTo>
                  <a:lnTo>
                    <a:pt x="0" y="0"/>
                  </a:lnTo>
                  <a:lnTo>
                    <a:pt x="0" y="0"/>
                  </a:lnTo>
                  <a:lnTo>
                    <a:pt x="0" y="0"/>
                  </a:lnTo>
                  <a:lnTo>
                    <a:pt x="0" y="0"/>
                  </a:lnTo>
                  <a:lnTo>
                    <a:pt x="0" y="0"/>
                  </a:lnTo>
                  <a:lnTo>
                    <a:pt x="0" y="0"/>
                  </a:ln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62" name="Freeform 1550"/>
            <p:cNvSpPr>
              <a:spLocks/>
            </p:cNvSpPr>
            <p:nvPr/>
          </p:nvSpPr>
          <p:spPr bwMode="auto">
            <a:xfrm>
              <a:off x="4970462" y="7750175"/>
              <a:ext cx="1587"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0 w 1"/>
                <a:gd name="T14" fmla="*/ 0 w 1"/>
                <a:gd name="T15" fmla="*/ 0 w 1"/>
                <a:gd name="T16" fmla="*/ 0 w 1"/>
                <a:gd name="T17" fmla="*/ 0 w 1"/>
                <a:gd name="T18" fmla="*/ 0 w 1"/>
                <a:gd name="T19" fmla="*/ 0 w 1"/>
                <a:gd name="T20" fmla="*/ 0 w 1"/>
                <a:gd name="T21" fmla="*/ 1 w 1"/>
                <a:gd name="T22" fmla="*/ 1 w 1"/>
                <a:gd name="T23" fmla="*/ 1 w 1"/>
                <a:gd name="T24" fmla="*/ 1 w 1"/>
                <a:gd name="T25" fmla="*/ 1 w 1"/>
                <a:gd name="T26" fmla="*/ 0 w 1"/>
                <a:gd name="T27" fmla="*/ 0 w 1"/>
                <a:gd name="T28" fmla="*/ 0 w 1"/>
                <a:gd name="T29" fmla="*/ 0 w 1"/>
                <a:gd name="T30" fmla="*/ 0 w 1"/>
                <a:gd name="T31" fmla="*/ 0 w 1"/>
                <a:gd name="T32" fmla="*/ 0 w 1"/>
                <a:gd name="T33" fmla="*/ 0 w 1"/>
                <a:gd name="T34" fmla="*/ 0 w 1"/>
                <a:gd name="T35" fmla="*/ 0 w 1"/>
                <a:gd name="T3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Lst>
              <a:rect l="0" t="0" r="r" b="b"/>
              <a:pathLst>
                <a:path w="1">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63" name="Freeform 1551"/>
            <p:cNvSpPr>
              <a:spLocks/>
            </p:cNvSpPr>
            <p:nvPr/>
          </p:nvSpPr>
          <p:spPr bwMode="auto">
            <a:xfrm>
              <a:off x="4970462" y="7745413"/>
              <a:ext cx="1587" cy="4763"/>
            </a:xfrm>
            <a:custGeom>
              <a:avLst/>
              <a:gdLst>
                <a:gd name="T0" fmla="*/ 0 w 1"/>
                <a:gd name="T1" fmla="*/ 3 h 3"/>
                <a:gd name="T2" fmla="*/ 0 w 1"/>
                <a:gd name="T3" fmla="*/ 3 h 3"/>
                <a:gd name="T4" fmla="*/ 0 w 1"/>
                <a:gd name="T5" fmla="*/ 3 h 3"/>
                <a:gd name="T6" fmla="*/ 0 w 1"/>
                <a:gd name="T7" fmla="*/ 3 h 3"/>
                <a:gd name="T8" fmla="*/ 1 w 1"/>
                <a:gd name="T9" fmla="*/ 3 h 3"/>
                <a:gd name="T10" fmla="*/ 1 w 1"/>
                <a:gd name="T11" fmla="*/ 3 h 3"/>
                <a:gd name="T12" fmla="*/ 1 w 1"/>
                <a:gd name="T13" fmla="*/ 3 h 3"/>
                <a:gd name="T14" fmla="*/ 1 w 1"/>
                <a:gd name="T15" fmla="*/ 3 h 3"/>
                <a:gd name="T16" fmla="*/ 1 w 1"/>
                <a:gd name="T17" fmla="*/ 3 h 3"/>
                <a:gd name="T18" fmla="*/ 1 w 1"/>
                <a:gd name="T19" fmla="*/ 3 h 3"/>
                <a:gd name="T20" fmla="*/ 1 w 1"/>
                <a:gd name="T21" fmla="*/ 2 h 3"/>
                <a:gd name="T22" fmla="*/ 1 w 1"/>
                <a:gd name="T23" fmla="*/ 2 h 3"/>
                <a:gd name="T24" fmla="*/ 1 w 1"/>
                <a:gd name="T25" fmla="*/ 2 h 3"/>
                <a:gd name="T26" fmla="*/ 1 w 1"/>
                <a:gd name="T27" fmla="*/ 2 h 3"/>
                <a:gd name="T28" fmla="*/ 1 w 1"/>
                <a:gd name="T29" fmla="*/ 2 h 3"/>
                <a:gd name="T30" fmla="*/ 1 w 1"/>
                <a:gd name="T31" fmla="*/ 2 h 3"/>
                <a:gd name="T32" fmla="*/ 1 w 1"/>
                <a:gd name="T33" fmla="*/ 2 h 3"/>
                <a:gd name="T34" fmla="*/ 1 w 1"/>
                <a:gd name="T35" fmla="*/ 2 h 3"/>
                <a:gd name="T36" fmla="*/ 1 w 1"/>
                <a:gd name="T37" fmla="*/ 2 h 3"/>
                <a:gd name="T38" fmla="*/ 1 w 1"/>
                <a:gd name="T39" fmla="*/ 2 h 3"/>
                <a:gd name="T40" fmla="*/ 1 w 1"/>
                <a:gd name="T41" fmla="*/ 1 h 3"/>
                <a:gd name="T42" fmla="*/ 1 w 1"/>
                <a:gd name="T43" fmla="*/ 1 h 3"/>
                <a:gd name="T44" fmla="*/ 1 w 1"/>
                <a:gd name="T45" fmla="*/ 1 h 3"/>
                <a:gd name="T46" fmla="*/ 1 w 1"/>
                <a:gd name="T47" fmla="*/ 1 h 3"/>
                <a:gd name="T48" fmla="*/ 1 w 1"/>
                <a:gd name="T49" fmla="*/ 1 h 3"/>
                <a:gd name="T50" fmla="*/ 1 w 1"/>
                <a:gd name="T51" fmla="*/ 0 h 3"/>
                <a:gd name="T52" fmla="*/ 1 w 1"/>
                <a:gd name="T53" fmla="*/ 0 h 3"/>
                <a:gd name="T54" fmla="*/ 1 w 1"/>
                <a:gd name="T55" fmla="*/ 1 h 3"/>
                <a:gd name="T56" fmla="*/ 1 w 1"/>
                <a:gd name="T57" fmla="*/ 1 h 3"/>
                <a:gd name="T58" fmla="*/ 1 w 1"/>
                <a:gd name="T59" fmla="*/ 1 h 3"/>
                <a:gd name="T60" fmla="*/ 1 w 1"/>
                <a:gd name="T61" fmla="*/ 1 h 3"/>
                <a:gd name="T62" fmla="*/ 0 w 1"/>
                <a:gd name="T63" fmla="*/ 1 h 3"/>
                <a:gd name="T64" fmla="*/ 1 w 1"/>
                <a:gd name="T65" fmla="*/ 2 h 3"/>
                <a:gd name="T66" fmla="*/ 0 w 1"/>
                <a:gd name="T67" fmla="*/ 2 h 3"/>
                <a:gd name="T68" fmla="*/ 0 w 1"/>
                <a:gd name="T69" fmla="*/ 2 h 3"/>
                <a:gd name="T70" fmla="*/ 0 w 1"/>
                <a:gd name="T71" fmla="*/ 2 h 3"/>
                <a:gd name="T72" fmla="*/ 0 w 1"/>
                <a:gd name="T73" fmla="*/ 2 h 3"/>
                <a:gd name="T74" fmla="*/ 0 w 1"/>
                <a:gd name="T7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 h="3">
                  <a:moveTo>
                    <a:pt x="0" y="3"/>
                  </a:moveTo>
                  <a:lnTo>
                    <a:pt x="0" y="3"/>
                  </a:lnTo>
                  <a:lnTo>
                    <a:pt x="0" y="3"/>
                  </a:lnTo>
                  <a:lnTo>
                    <a:pt x="0" y="3"/>
                  </a:lnTo>
                  <a:lnTo>
                    <a:pt x="0" y="3"/>
                  </a:lnTo>
                  <a:lnTo>
                    <a:pt x="0" y="3"/>
                  </a:lnTo>
                  <a:lnTo>
                    <a:pt x="1" y="3"/>
                  </a:lnTo>
                  <a:lnTo>
                    <a:pt x="0"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0" y="1"/>
                  </a:lnTo>
                  <a:lnTo>
                    <a:pt x="0" y="1"/>
                  </a:lnTo>
                  <a:lnTo>
                    <a:pt x="0" y="1"/>
                  </a:lnTo>
                  <a:lnTo>
                    <a:pt x="1" y="2"/>
                  </a:lnTo>
                  <a:lnTo>
                    <a:pt x="1" y="2"/>
                  </a:lnTo>
                  <a:lnTo>
                    <a:pt x="0" y="2"/>
                  </a:lnTo>
                  <a:lnTo>
                    <a:pt x="1" y="2"/>
                  </a:lnTo>
                  <a:lnTo>
                    <a:pt x="0" y="2"/>
                  </a:lnTo>
                  <a:lnTo>
                    <a:pt x="0" y="2"/>
                  </a:lnTo>
                  <a:lnTo>
                    <a:pt x="0" y="2"/>
                  </a:lnTo>
                  <a:lnTo>
                    <a:pt x="0" y="2"/>
                  </a:lnTo>
                  <a:lnTo>
                    <a:pt x="0" y="2"/>
                  </a:lnTo>
                  <a:lnTo>
                    <a:pt x="0" y="2"/>
                  </a:lnTo>
                  <a:lnTo>
                    <a:pt x="0" y="2"/>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64" name="Freeform 1552"/>
            <p:cNvSpPr>
              <a:spLocks/>
            </p:cNvSpPr>
            <p:nvPr/>
          </p:nvSpPr>
          <p:spPr bwMode="auto">
            <a:xfrm>
              <a:off x="4987925" y="7761288"/>
              <a:ext cx="14287" cy="11113"/>
            </a:xfrm>
            <a:custGeom>
              <a:avLst/>
              <a:gdLst>
                <a:gd name="T0" fmla="*/ 1 w 9"/>
                <a:gd name="T1" fmla="*/ 6 h 7"/>
                <a:gd name="T2" fmla="*/ 2 w 9"/>
                <a:gd name="T3" fmla="*/ 6 h 7"/>
                <a:gd name="T4" fmla="*/ 3 w 9"/>
                <a:gd name="T5" fmla="*/ 6 h 7"/>
                <a:gd name="T6" fmla="*/ 3 w 9"/>
                <a:gd name="T7" fmla="*/ 6 h 7"/>
                <a:gd name="T8" fmla="*/ 4 w 9"/>
                <a:gd name="T9" fmla="*/ 6 h 7"/>
                <a:gd name="T10" fmla="*/ 4 w 9"/>
                <a:gd name="T11" fmla="*/ 6 h 7"/>
                <a:gd name="T12" fmla="*/ 5 w 9"/>
                <a:gd name="T13" fmla="*/ 6 h 7"/>
                <a:gd name="T14" fmla="*/ 6 w 9"/>
                <a:gd name="T15" fmla="*/ 6 h 7"/>
                <a:gd name="T16" fmla="*/ 6 w 9"/>
                <a:gd name="T17" fmla="*/ 6 h 7"/>
                <a:gd name="T18" fmla="*/ 7 w 9"/>
                <a:gd name="T19" fmla="*/ 6 h 7"/>
                <a:gd name="T20" fmla="*/ 8 w 9"/>
                <a:gd name="T21" fmla="*/ 6 h 7"/>
                <a:gd name="T22" fmla="*/ 7 w 9"/>
                <a:gd name="T23" fmla="*/ 5 h 7"/>
                <a:gd name="T24" fmla="*/ 7 w 9"/>
                <a:gd name="T25" fmla="*/ 5 h 7"/>
                <a:gd name="T26" fmla="*/ 7 w 9"/>
                <a:gd name="T27" fmla="*/ 4 h 7"/>
                <a:gd name="T28" fmla="*/ 8 w 9"/>
                <a:gd name="T29" fmla="*/ 5 h 7"/>
                <a:gd name="T30" fmla="*/ 8 w 9"/>
                <a:gd name="T31" fmla="*/ 4 h 7"/>
                <a:gd name="T32" fmla="*/ 8 w 9"/>
                <a:gd name="T33" fmla="*/ 4 h 7"/>
                <a:gd name="T34" fmla="*/ 9 w 9"/>
                <a:gd name="T35" fmla="*/ 3 h 7"/>
                <a:gd name="T36" fmla="*/ 8 w 9"/>
                <a:gd name="T37" fmla="*/ 3 h 7"/>
                <a:gd name="T38" fmla="*/ 7 w 9"/>
                <a:gd name="T39" fmla="*/ 3 h 7"/>
                <a:gd name="T40" fmla="*/ 7 w 9"/>
                <a:gd name="T41" fmla="*/ 3 h 7"/>
                <a:gd name="T42" fmla="*/ 6 w 9"/>
                <a:gd name="T43" fmla="*/ 2 h 7"/>
                <a:gd name="T44" fmla="*/ 5 w 9"/>
                <a:gd name="T45" fmla="*/ 2 h 7"/>
                <a:gd name="T46" fmla="*/ 5 w 9"/>
                <a:gd name="T47" fmla="*/ 1 h 7"/>
                <a:gd name="T48" fmla="*/ 4 w 9"/>
                <a:gd name="T49" fmla="*/ 0 h 7"/>
                <a:gd name="T50" fmla="*/ 4 w 9"/>
                <a:gd name="T51" fmla="*/ 0 h 7"/>
                <a:gd name="T52" fmla="*/ 4 w 9"/>
                <a:gd name="T53" fmla="*/ 0 h 7"/>
                <a:gd name="T54" fmla="*/ 3 w 9"/>
                <a:gd name="T55" fmla="*/ 0 h 7"/>
                <a:gd name="T56" fmla="*/ 3 w 9"/>
                <a:gd name="T57" fmla="*/ 0 h 7"/>
                <a:gd name="T58" fmla="*/ 3 w 9"/>
                <a:gd name="T59" fmla="*/ 0 h 7"/>
                <a:gd name="T60" fmla="*/ 2 w 9"/>
                <a:gd name="T61" fmla="*/ 0 h 7"/>
                <a:gd name="T62" fmla="*/ 1 w 9"/>
                <a:gd name="T63" fmla="*/ 0 h 7"/>
                <a:gd name="T64" fmla="*/ 2 w 9"/>
                <a:gd name="T65" fmla="*/ 1 h 7"/>
                <a:gd name="T66" fmla="*/ 1 w 9"/>
                <a:gd name="T67" fmla="*/ 2 h 7"/>
                <a:gd name="T68" fmla="*/ 2 w 9"/>
                <a:gd name="T69" fmla="*/ 2 h 7"/>
                <a:gd name="T70" fmla="*/ 3 w 9"/>
                <a:gd name="T71" fmla="*/ 3 h 7"/>
                <a:gd name="T72" fmla="*/ 4 w 9"/>
                <a:gd name="T73" fmla="*/ 3 h 7"/>
                <a:gd name="T74" fmla="*/ 4 w 9"/>
                <a:gd name="T75" fmla="*/ 3 h 7"/>
                <a:gd name="T76" fmla="*/ 4 w 9"/>
                <a:gd name="T77" fmla="*/ 3 h 7"/>
                <a:gd name="T78" fmla="*/ 4 w 9"/>
                <a:gd name="T79" fmla="*/ 3 h 7"/>
                <a:gd name="T80" fmla="*/ 3 w 9"/>
                <a:gd name="T81" fmla="*/ 4 h 7"/>
                <a:gd name="T82" fmla="*/ 3 w 9"/>
                <a:gd name="T83" fmla="*/ 5 h 7"/>
                <a:gd name="T84" fmla="*/ 3 w 9"/>
                <a:gd name="T85" fmla="*/ 5 h 7"/>
                <a:gd name="T86" fmla="*/ 4 w 9"/>
                <a:gd name="T87" fmla="*/ 5 h 7"/>
                <a:gd name="T88" fmla="*/ 4 w 9"/>
                <a:gd name="T89" fmla="*/ 5 h 7"/>
                <a:gd name="T90" fmla="*/ 4 w 9"/>
                <a:gd name="T91" fmla="*/ 5 h 7"/>
                <a:gd name="T92" fmla="*/ 4 w 9"/>
                <a:gd name="T93" fmla="*/ 6 h 7"/>
                <a:gd name="T94" fmla="*/ 3 w 9"/>
                <a:gd name="T95" fmla="*/ 6 h 7"/>
                <a:gd name="T96" fmla="*/ 2 w 9"/>
                <a:gd name="T97" fmla="*/ 6 h 7"/>
                <a:gd name="T98" fmla="*/ 2 w 9"/>
                <a:gd name="T99" fmla="*/ 6 h 7"/>
                <a:gd name="T100" fmla="*/ 2 w 9"/>
                <a:gd name="T101" fmla="*/ 6 h 7"/>
                <a:gd name="T102" fmla="*/ 1 w 9"/>
                <a:gd name="T103" fmla="*/ 6 h 7"/>
                <a:gd name="T104" fmla="*/ 0 w 9"/>
                <a:gd name="T105" fmla="*/ 6 h 7"/>
                <a:gd name="T106" fmla="*/ 0 w 9"/>
                <a:gd name="T107" fmla="*/ 6 h 7"/>
                <a:gd name="T108" fmla="*/ 0 w 9"/>
                <a:gd name="T10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 h="7">
                  <a:moveTo>
                    <a:pt x="1" y="6"/>
                  </a:moveTo>
                  <a:lnTo>
                    <a:pt x="1" y="6"/>
                  </a:lnTo>
                  <a:lnTo>
                    <a:pt x="1" y="6"/>
                  </a:lnTo>
                  <a:lnTo>
                    <a:pt x="1" y="6"/>
                  </a:lnTo>
                  <a:lnTo>
                    <a:pt x="1" y="7"/>
                  </a:lnTo>
                  <a:lnTo>
                    <a:pt x="1" y="7"/>
                  </a:lnTo>
                  <a:lnTo>
                    <a:pt x="1" y="6"/>
                  </a:lnTo>
                  <a:lnTo>
                    <a:pt x="1" y="6"/>
                  </a:lnTo>
                  <a:lnTo>
                    <a:pt x="1" y="6"/>
                  </a:lnTo>
                  <a:lnTo>
                    <a:pt x="1" y="6"/>
                  </a:lnTo>
                  <a:lnTo>
                    <a:pt x="1" y="7"/>
                  </a:lnTo>
                  <a:lnTo>
                    <a:pt x="1" y="7"/>
                  </a:lnTo>
                  <a:lnTo>
                    <a:pt x="1" y="7"/>
                  </a:lnTo>
                  <a:lnTo>
                    <a:pt x="2" y="6"/>
                  </a:lnTo>
                  <a:lnTo>
                    <a:pt x="2" y="6"/>
                  </a:lnTo>
                  <a:lnTo>
                    <a:pt x="2" y="6"/>
                  </a:lnTo>
                  <a:lnTo>
                    <a:pt x="2" y="6"/>
                  </a:lnTo>
                  <a:lnTo>
                    <a:pt x="2" y="6"/>
                  </a:lnTo>
                  <a:lnTo>
                    <a:pt x="2" y="6"/>
                  </a:lnTo>
                  <a:lnTo>
                    <a:pt x="2"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4" y="6"/>
                  </a:lnTo>
                  <a:lnTo>
                    <a:pt x="4" y="6"/>
                  </a:lnTo>
                  <a:lnTo>
                    <a:pt x="4" y="6"/>
                  </a:lnTo>
                  <a:lnTo>
                    <a:pt x="4" y="6"/>
                  </a:lnTo>
                  <a:lnTo>
                    <a:pt x="4" y="6"/>
                  </a:lnTo>
                  <a:lnTo>
                    <a:pt x="4" y="6"/>
                  </a:lnTo>
                  <a:lnTo>
                    <a:pt x="4" y="6"/>
                  </a:lnTo>
                  <a:lnTo>
                    <a:pt x="4" y="6"/>
                  </a:lnTo>
                  <a:lnTo>
                    <a:pt x="4" y="6"/>
                  </a:lnTo>
                  <a:lnTo>
                    <a:pt x="4" y="6"/>
                  </a:lnTo>
                  <a:lnTo>
                    <a:pt x="5" y="6"/>
                  </a:lnTo>
                  <a:lnTo>
                    <a:pt x="5" y="6"/>
                  </a:lnTo>
                  <a:lnTo>
                    <a:pt x="5" y="6"/>
                  </a:lnTo>
                  <a:lnTo>
                    <a:pt x="5" y="6"/>
                  </a:lnTo>
                  <a:lnTo>
                    <a:pt x="5" y="6"/>
                  </a:lnTo>
                  <a:lnTo>
                    <a:pt x="5" y="6"/>
                  </a:lnTo>
                  <a:lnTo>
                    <a:pt x="5" y="6"/>
                  </a:lnTo>
                  <a:lnTo>
                    <a:pt x="6" y="6"/>
                  </a:lnTo>
                  <a:lnTo>
                    <a:pt x="6" y="6"/>
                  </a:lnTo>
                  <a:lnTo>
                    <a:pt x="6" y="6"/>
                  </a:lnTo>
                  <a:lnTo>
                    <a:pt x="6" y="6"/>
                  </a:lnTo>
                  <a:lnTo>
                    <a:pt x="6" y="6"/>
                  </a:lnTo>
                  <a:lnTo>
                    <a:pt x="6" y="6"/>
                  </a:lnTo>
                  <a:lnTo>
                    <a:pt x="6" y="6"/>
                  </a:lnTo>
                  <a:lnTo>
                    <a:pt x="7" y="6"/>
                  </a:lnTo>
                  <a:lnTo>
                    <a:pt x="7" y="6"/>
                  </a:lnTo>
                  <a:lnTo>
                    <a:pt x="7" y="6"/>
                  </a:lnTo>
                  <a:lnTo>
                    <a:pt x="6" y="6"/>
                  </a:lnTo>
                  <a:lnTo>
                    <a:pt x="6" y="6"/>
                  </a:lnTo>
                  <a:lnTo>
                    <a:pt x="6" y="6"/>
                  </a:lnTo>
                  <a:lnTo>
                    <a:pt x="6" y="6"/>
                  </a:lnTo>
                  <a:lnTo>
                    <a:pt x="6" y="6"/>
                  </a:lnTo>
                  <a:lnTo>
                    <a:pt x="6" y="6"/>
                  </a:lnTo>
                  <a:lnTo>
                    <a:pt x="6" y="6"/>
                  </a:lnTo>
                  <a:lnTo>
                    <a:pt x="7" y="6"/>
                  </a:lnTo>
                  <a:lnTo>
                    <a:pt x="7" y="6"/>
                  </a:lnTo>
                  <a:lnTo>
                    <a:pt x="7" y="6"/>
                  </a:lnTo>
                  <a:lnTo>
                    <a:pt x="7" y="6"/>
                  </a:lnTo>
                  <a:lnTo>
                    <a:pt x="7" y="6"/>
                  </a:lnTo>
                  <a:lnTo>
                    <a:pt x="7" y="6"/>
                  </a:lnTo>
                  <a:lnTo>
                    <a:pt x="7" y="6"/>
                  </a:lnTo>
                  <a:lnTo>
                    <a:pt x="7" y="6"/>
                  </a:lnTo>
                  <a:lnTo>
                    <a:pt x="7" y="6"/>
                  </a:lnTo>
                  <a:lnTo>
                    <a:pt x="8" y="6"/>
                  </a:lnTo>
                  <a:lnTo>
                    <a:pt x="8" y="6"/>
                  </a:lnTo>
                  <a:lnTo>
                    <a:pt x="8" y="5"/>
                  </a:lnTo>
                  <a:lnTo>
                    <a:pt x="8" y="5"/>
                  </a:lnTo>
                  <a:lnTo>
                    <a:pt x="8" y="5"/>
                  </a:lnTo>
                  <a:lnTo>
                    <a:pt x="8"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4"/>
                  </a:lnTo>
                  <a:lnTo>
                    <a:pt x="7" y="4"/>
                  </a:lnTo>
                  <a:lnTo>
                    <a:pt x="7" y="4"/>
                  </a:lnTo>
                  <a:lnTo>
                    <a:pt x="7" y="4"/>
                  </a:lnTo>
                  <a:lnTo>
                    <a:pt x="8" y="4"/>
                  </a:lnTo>
                  <a:lnTo>
                    <a:pt x="7" y="5"/>
                  </a:lnTo>
                  <a:lnTo>
                    <a:pt x="7" y="5"/>
                  </a:lnTo>
                  <a:lnTo>
                    <a:pt x="8" y="5"/>
                  </a:lnTo>
                  <a:lnTo>
                    <a:pt x="8" y="5"/>
                  </a:lnTo>
                  <a:lnTo>
                    <a:pt x="8" y="5"/>
                  </a:lnTo>
                  <a:lnTo>
                    <a:pt x="8" y="5"/>
                  </a:lnTo>
                  <a:lnTo>
                    <a:pt x="8" y="5"/>
                  </a:lnTo>
                  <a:lnTo>
                    <a:pt x="8" y="5"/>
                  </a:lnTo>
                  <a:lnTo>
                    <a:pt x="8" y="5"/>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9" y="4"/>
                  </a:lnTo>
                  <a:lnTo>
                    <a:pt x="9" y="3"/>
                  </a:lnTo>
                  <a:lnTo>
                    <a:pt x="8" y="3"/>
                  </a:lnTo>
                  <a:lnTo>
                    <a:pt x="8" y="3"/>
                  </a:lnTo>
                  <a:lnTo>
                    <a:pt x="8" y="3"/>
                  </a:lnTo>
                  <a:lnTo>
                    <a:pt x="8" y="3"/>
                  </a:lnTo>
                  <a:lnTo>
                    <a:pt x="8" y="3"/>
                  </a:lnTo>
                  <a:lnTo>
                    <a:pt x="8" y="3"/>
                  </a:lnTo>
                  <a:lnTo>
                    <a:pt x="8" y="3"/>
                  </a:lnTo>
                  <a:lnTo>
                    <a:pt x="8" y="3"/>
                  </a:lnTo>
                  <a:lnTo>
                    <a:pt x="8" y="3"/>
                  </a:lnTo>
                  <a:lnTo>
                    <a:pt x="8" y="3"/>
                  </a:lnTo>
                  <a:lnTo>
                    <a:pt x="8"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2"/>
                  </a:lnTo>
                  <a:lnTo>
                    <a:pt x="6" y="2"/>
                  </a:lnTo>
                  <a:lnTo>
                    <a:pt x="6" y="2"/>
                  </a:lnTo>
                  <a:lnTo>
                    <a:pt x="6" y="2"/>
                  </a:lnTo>
                  <a:lnTo>
                    <a:pt x="6" y="3"/>
                  </a:lnTo>
                  <a:lnTo>
                    <a:pt x="6" y="2"/>
                  </a:lnTo>
                  <a:lnTo>
                    <a:pt x="6" y="2"/>
                  </a:lnTo>
                  <a:lnTo>
                    <a:pt x="6" y="2"/>
                  </a:lnTo>
                  <a:lnTo>
                    <a:pt x="5" y="2"/>
                  </a:lnTo>
                  <a:lnTo>
                    <a:pt x="5" y="2"/>
                  </a:lnTo>
                  <a:lnTo>
                    <a:pt x="5" y="2"/>
                  </a:lnTo>
                  <a:lnTo>
                    <a:pt x="5" y="2"/>
                  </a:lnTo>
                  <a:lnTo>
                    <a:pt x="5" y="2"/>
                  </a:lnTo>
                  <a:lnTo>
                    <a:pt x="5" y="2"/>
                  </a:lnTo>
                  <a:lnTo>
                    <a:pt x="5" y="1"/>
                  </a:lnTo>
                  <a:lnTo>
                    <a:pt x="5" y="1"/>
                  </a:lnTo>
                  <a:lnTo>
                    <a:pt x="5" y="1"/>
                  </a:lnTo>
                  <a:lnTo>
                    <a:pt x="5" y="1"/>
                  </a:lnTo>
                  <a:lnTo>
                    <a:pt x="5" y="1"/>
                  </a:lnTo>
                  <a:lnTo>
                    <a:pt x="5"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1"/>
                  </a:lnTo>
                  <a:lnTo>
                    <a:pt x="3" y="1"/>
                  </a:lnTo>
                  <a:lnTo>
                    <a:pt x="3" y="0"/>
                  </a:lnTo>
                  <a:lnTo>
                    <a:pt x="3" y="0"/>
                  </a:lnTo>
                  <a:lnTo>
                    <a:pt x="3"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1"/>
                  </a:lnTo>
                  <a:lnTo>
                    <a:pt x="1" y="1"/>
                  </a:lnTo>
                  <a:lnTo>
                    <a:pt x="2" y="1"/>
                  </a:lnTo>
                  <a:lnTo>
                    <a:pt x="2" y="1"/>
                  </a:lnTo>
                  <a:lnTo>
                    <a:pt x="1" y="1"/>
                  </a:lnTo>
                  <a:lnTo>
                    <a:pt x="1" y="1"/>
                  </a:lnTo>
                  <a:lnTo>
                    <a:pt x="1" y="1"/>
                  </a:lnTo>
                  <a:lnTo>
                    <a:pt x="1" y="1"/>
                  </a:lnTo>
                  <a:lnTo>
                    <a:pt x="1" y="2"/>
                  </a:lnTo>
                  <a:lnTo>
                    <a:pt x="1" y="2"/>
                  </a:lnTo>
                  <a:lnTo>
                    <a:pt x="1" y="2"/>
                  </a:lnTo>
                  <a:lnTo>
                    <a:pt x="1" y="2"/>
                  </a:lnTo>
                  <a:lnTo>
                    <a:pt x="1" y="2"/>
                  </a:lnTo>
                  <a:lnTo>
                    <a:pt x="1" y="2"/>
                  </a:lnTo>
                  <a:lnTo>
                    <a:pt x="2" y="2"/>
                  </a:lnTo>
                  <a:lnTo>
                    <a:pt x="2" y="2"/>
                  </a:lnTo>
                  <a:lnTo>
                    <a:pt x="2" y="2"/>
                  </a:lnTo>
                  <a:lnTo>
                    <a:pt x="2" y="2"/>
                  </a:lnTo>
                  <a:lnTo>
                    <a:pt x="2" y="2"/>
                  </a:lnTo>
                  <a:lnTo>
                    <a:pt x="3" y="2"/>
                  </a:lnTo>
                  <a:lnTo>
                    <a:pt x="3" y="2"/>
                  </a:lnTo>
                  <a:lnTo>
                    <a:pt x="3" y="3"/>
                  </a:lnTo>
                  <a:lnTo>
                    <a:pt x="3" y="2"/>
                  </a:lnTo>
                  <a:lnTo>
                    <a:pt x="3" y="3"/>
                  </a:lnTo>
                  <a:lnTo>
                    <a:pt x="3" y="3"/>
                  </a:lnTo>
                  <a:lnTo>
                    <a:pt x="3" y="3"/>
                  </a:lnTo>
                  <a:lnTo>
                    <a:pt x="4" y="3"/>
                  </a:lnTo>
                  <a:lnTo>
                    <a:pt x="4" y="3"/>
                  </a:lnTo>
                  <a:lnTo>
                    <a:pt x="4" y="3"/>
                  </a:lnTo>
                  <a:lnTo>
                    <a:pt x="3" y="3"/>
                  </a:lnTo>
                  <a:lnTo>
                    <a:pt x="3" y="3"/>
                  </a:lnTo>
                  <a:lnTo>
                    <a:pt x="4" y="3"/>
                  </a:lnTo>
                  <a:lnTo>
                    <a:pt x="4" y="3"/>
                  </a:lnTo>
                  <a:lnTo>
                    <a:pt x="4" y="3"/>
                  </a:lnTo>
                  <a:lnTo>
                    <a:pt x="4" y="3"/>
                  </a:lnTo>
                  <a:lnTo>
                    <a:pt x="4" y="3"/>
                  </a:lnTo>
                  <a:lnTo>
                    <a:pt x="4" y="3"/>
                  </a:lnTo>
                  <a:lnTo>
                    <a:pt x="4" y="3"/>
                  </a:lnTo>
                  <a:lnTo>
                    <a:pt x="4" y="3"/>
                  </a:lnTo>
                  <a:lnTo>
                    <a:pt x="4" y="3"/>
                  </a:lnTo>
                  <a:lnTo>
                    <a:pt x="4" y="3"/>
                  </a:lnTo>
                  <a:lnTo>
                    <a:pt x="4" y="3"/>
                  </a:lnTo>
                  <a:lnTo>
                    <a:pt x="5" y="3"/>
                  </a:lnTo>
                  <a:lnTo>
                    <a:pt x="5" y="3"/>
                  </a:lnTo>
                  <a:lnTo>
                    <a:pt x="5"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4"/>
                  </a:lnTo>
                  <a:lnTo>
                    <a:pt x="4" y="4"/>
                  </a:lnTo>
                  <a:lnTo>
                    <a:pt x="3" y="4"/>
                  </a:lnTo>
                  <a:lnTo>
                    <a:pt x="3" y="4"/>
                  </a:lnTo>
                  <a:lnTo>
                    <a:pt x="3" y="4"/>
                  </a:lnTo>
                  <a:lnTo>
                    <a:pt x="3" y="4"/>
                  </a:lnTo>
                  <a:lnTo>
                    <a:pt x="3" y="4"/>
                  </a:lnTo>
                  <a:lnTo>
                    <a:pt x="3" y="4"/>
                  </a:lnTo>
                  <a:lnTo>
                    <a:pt x="3" y="4"/>
                  </a:lnTo>
                  <a:lnTo>
                    <a:pt x="3" y="5"/>
                  </a:lnTo>
                  <a:lnTo>
                    <a:pt x="3" y="5"/>
                  </a:lnTo>
                  <a:lnTo>
                    <a:pt x="3" y="5"/>
                  </a:lnTo>
                  <a:lnTo>
                    <a:pt x="2" y="5"/>
                  </a:lnTo>
                  <a:lnTo>
                    <a:pt x="3" y="5"/>
                  </a:lnTo>
                  <a:lnTo>
                    <a:pt x="3" y="5"/>
                  </a:lnTo>
                  <a:lnTo>
                    <a:pt x="3" y="5"/>
                  </a:lnTo>
                  <a:lnTo>
                    <a:pt x="3" y="5"/>
                  </a:lnTo>
                  <a:lnTo>
                    <a:pt x="3" y="5"/>
                  </a:lnTo>
                  <a:lnTo>
                    <a:pt x="3"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5" y="5"/>
                  </a:lnTo>
                  <a:lnTo>
                    <a:pt x="5" y="5"/>
                  </a:lnTo>
                  <a:lnTo>
                    <a:pt x="5" y="5"/>
                  </a:lnTo>
                  <a:lnTo>
                    <a:pt x="4" y="5"/>
                  </a:lnTo>
                  <a:lnTo>
                    <a:pt x="4" y="5"/>
                  </a:lnTo>
                  <a:lnTo>
                    <a:pt x="4" y="5"/>
                  </a:lnTo>
                  <a:lnTo>
                    <a:pt x="4" y="5"/>
                  </a:lnTo>
                  <a:lnTo>
                    <a:pt x="4" y="5"/>
                  </a:lnTo>
                  <a:lnTo>
                    <a:pt x="4" y="5"/>
                  </a:lnTo>
                  <a:lnTo>
                    <a:pt x="4" y="5"/>
                  </a:lnTo>
                  <a:lnTo>
                    <a:pt x="4" y="5"/>
                  </a:lnTo>
                  <a:lnTo>
                    <a:pt x="4" y="6"/>
                  </a:lnTo>
                  <a:lnTo>
                    <a:pt x="4" y="6"/>
                  </a:lnTo>
                  <a:lnTo>
                    <a:pt x="4" y="6"/>
                  </a:lnTo>
                  <a:lnTo>
                    <a:pt x="4" y="6"/>
                  </a:lnTo>
                  <a:lnTo>
                    <a:pt x="4" y="6"/>
                  </a:lnTo>
                  <a:lnTo>
                    <a:pt x="4" y="6"/>
                  </a:lnTo>
                  <a:lnTo>
                    <a:pt x="4" y="6"/>
                  </a:lnTo>
                  <a:lnTo>
                    <a:pt x="4" y="6"/>
                  </a:lnTo>
                  <a:lnTo>
                    <a:pt x="3" y="6"/>
                  </a:lnTo>
                  <a:lnTo>
                    <a:pt x="3" y="6"/>
                  </a:lnTo>
                  <a:lnTo>
                    <a:pt x="3" y="6"/>
                  </a:lnTo>
                  <a:lnTo>
                    <a:pt x="3" y="6"/>
                  </a:lnTo>
                  <a:lnTo>
                    <a:pt x="3" y="6"/>
                  </a:lnTo>
                  <a:lnTo>
                    <a:pt x="3"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1" y="6"/>
                  </a:lnTo>
                  <a:lnTo>
                    <a:pt x="1" y="6"/>
                  </a:lnTo>
                  <a:lnTo>
                    <a:pt x="1" y="6"/>
                  </a:lnTo>
                  <a:lnTo>
                    <a:pt x="1" y="6"/>
                  </a:lnTo>
                  <a:lnTo>
                    <a:pt x="2" y="6"/>
                  </a:lnTo>
                  <a:lnTo>
                    <a:pt x="2" y="6"/>
                  </a:lnTo>
                  <a:lnTo>
                    <a:pt x="2" y="6"/>
                  </a:lnTo>
                  <a:lnTo>
                    <a:pt x="1" y="6"/>
                  </a:lnTo>
                  <a:lnTo>
                    <a:pt x="1" y="6"/>
                  </a:lnTo>
                  <a:lnTo>
                    <a:pt x="1" y="6"/>
                  </a:lnTo>
                  <a:lnTo>
                    <a:pt x="1" y="6"/>
                  </a:lnTo>
                  <a:lnTo>
                    <a:pt x="1" y="6"/>
                  </a:lnTo>
                  <a:lnTo>
                    <a:pt x="1" y="6"/>
                  </a:lnTo>
                  <a:lnTo>
                    <a:pt x="1" y="6"/>
                  </a:lnTo>
                  <a:lnTo>
                    <a:pt x="1" y="6"/>
                  </a:lnTo>
                  <a:lnTo>
                    <a:pt x="1" y="6"/>
                  </a:lnTo>
                  <a:lnTo>
                    <a:pt x="1"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65" name="Freeform 1553"/>
            <p:cNvSpPr>
              <a:spLocks/>
            </p:cNvSpPr>
            <p:nvPr/>
          </p:nvSpPr>
          <p:spPr bwMode="auto">
            <a:xfrm>
              <a:off x="5000625" y="7770813"/>
              <a:ext cx="1587" cy="1588"/>
            </a:xfrm>
            <a:custGeom>
              <a:avLst/>
              <a:gdLst>
                <a:gd name="T0" fmla="*/ 0 w 1"/>
                <a:gd name="T1" fmla="*/ 0 h 1"/>
                <a:gd name="T2" fmla="*/ 0 w 1"/>
                <a:gd name="T3" fmla="*/ 0 h 1"/>
                <a:gd name="T4" fmla="*/ 0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0 w 1"/>
                <a:gd name="T57" fmla="*/ 1 h 1"/>
                <a:gd name="T58" fmla="*/ 1 w 1"/>
                <a:gd name="T59" fmla="*/ 1 h 1"/>
                <a:gd name="T60" fmla="*/ 0 w 1"/>
                <a:gd name="T61" fmla="*/ 1 h 1"/>
                <a:gd name="T62" fmla="*/ 0 w 1"/>
                <a:gd name="T6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 h="1">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1" y="1"/>
                  </a:lnTo>
                  <a:lnTo>
                    <a:pt x="1" y="1"/>
                  </a:lnTo>
                  <a:lnTo>
                    <a:pt x="1" y="1"/>
                  </a:lnTo>
                  <a:lnTo>
                    <a:pt x="0" y="1"/>
                  </a:ln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66" name="Freeform 1554"/>
            <p:cNvSpPr>
              <a:spLocks/>
            </p:cNvSpPr>
            <p:nvPr/>
          </p:nvSpPr>
          <p:spPr bwMode="auto">
            <a:xfrm>
              <a:off x="5002212" y="7767638"/>
              <a:ext cx="3175" cy="3175"/>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2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1 h 2"/>
                <a:gd name="T26" fmla="*/ 1 w 2"/>
                <a:gd name="T27" fmla="*/ 1 h 2"/>
                <a:gd name="T28" fmla="*/ 2 w 2"/>
                <a:gd name="T29" fmla="*/ 0 h 2"/>
                <a:gd name="T30" fmla="*/ 2 w 2"/>
                <a:gd name="T31" fmla="*/ 0 h 2"/>
                <a:gd name="T32" fmla="*/ 1 w 2"/>
                <a:gd name="T33" fmla="*/ 0 h 2"/>
                <a:gd name="T34" fmla="*/ 1 w 2"/>
                <a:gd name="T35" fmla="*/ 0 h 2"/>
                <a:gd name="T36" fmla="*/ 1 w 2"/>
                <a:gd name="T37" fmla="*/ 0 h 2"/>
                <a:gd name="T38" fmla="*/ 1 w 2"/>
                <a:gd name="T39" fmla="*/ 0 h 2"/>
                <a:gd name="T40" fmla="*/ 1 w 2"/>
                <a:gd name="T41" fmla="*/ 1 h 2"/>
                <a:gd name="T42" fmla="*/ 1 w 2"/>
                <a:gd name="T43" fmla="*/ 0 h 2"/>
                <a:gd name="T44" fmla="*/ 1 w 2"/>
                <a:gd name="T45" fmla="*/ 1 h 2"/>
                <a:gd name="T46" fmla="*/ 1 w 2"/>
                <a:gd name="T47" fmla="*/ 1 h 2"/>
                <a:gd name="T48" fmla="*/ 1 w 2"/>
                <a:gd name="T49" fmla="*/ 1 h 2"/>
                <a:gd name="T50" fmla="*/ 0 w 2"/>
                <a:gd name="T51" fmla="*/ 1 h 2"/>
                <a:gd name="T52" fmla="*/ 0 w 2"/>
                <a:gd name="T53" fmla="*/ 1 h 2"/>
                <a:gd name="T54" fmla="*/ 0 w 2"/>
                <a:gd name="T55" fmla="*/ 1 h 2"/>
                <a:gd name="T56" fmla="*/ 1 w 2"/>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2">
                  <a:moveTo>
                    <a:pt x="1" y="1"/>
                  </a:moveTo>
                  <a:lnTo>
                    <a:pt x="1" y="1"/>
                  </a:lnTo>
                  <a:lnTo>
                    <a:pt x="1" y="1"/>
                  </a:lnTo>
                  <a:lnTo>
                    <a:pt x="1" y="1"/>
                  </a:lnTo>
                  <a:lnTo>
                    <a:pt x="1" y="1"/>
                  </a:lnTo>
                  <a:lnTo>
                    <a:pt x="1" y="2"/>
                  </a:lnTo>
                  <a:lnTo>
                    <a:pt x="1" y="1"/>
                  </a:lnTo>
                  <a:lnTo>
                    <a:pt x="1" y="1"/>
                  </a:lnTo>
                  <a:lnTo>
                    <a:pt x="1" y="1"/>
                  </a:lnTo>
                  <a:lnTo>
                    <a:pt x="1" y="1"/>
                  </a:lnTo>
                  <a:lnTo>
                    <a:pt x="1" y="1"/>
                  </a:lnTo>
                  <a:lnTo>
                    <a:pt x="1" y="1"/>
                  </a:lnTo>
                  <a:lnTo>
                    <a:pt x="1" y="1"/>
                  </a:lnTo>
                  <a:lnTo>
                    <a:pt x="1" y="1"/>
                  </a:lnTo>
                  <a:lnTo>
                    <a:pt x="2" y="0"/>
                  </a:lnTo>
                  <a:lnTo>
                    <a:pt x="2" y="0"/>
                  </a:lnTo>
                  <a:lnTo>
                    <a:pt x="1" y="0"/>
                  </a:lnTo>
                  <a:lnTo>
                    <a:pt x="1" y="0"/>
                  </a:lnTo>
                  <a:lnTo>
                    <a:pt x="1" y="0"/>
                  </a:lnTo>
                  <a:lnTo>
                    <a:pt x="1" y="0"/>
                  </a:lnTo>
                  <a:lnTo>
                    <a:pt x="1" y="1"/>
                  </a:lnTo>
                  <a:lnTo>
                    <a:pt x="1" y="0"/>
                  </a:lnTo>
                  <a:lnTo>
                    <a:pt x="1" y="1"/>
                  </a:lnTo>
                  <a:lnTo>
                    <a:pt x="1" y="1"/>
                  </a:lnTo>
                  <a:lnTo>
                    <a:pt x="1" y="1"/>
                  </a:lnTo>
                  <a:lnTo>
                    <a:pt x="0" y="1"/>
                  </a:lnTo>
                  <a:lnTo>
                    <a:pt x="0" y="1"/>
                  </a:lnTo>
                  <a:lnTo>
                    <a:pt x="0"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67" name="Freeform 1555"/>
            <p:cNvSpPr>
              <a:spLocks/>
            </p:cNvSpPr>
            <p:nvPr/>
          </p:nvSpPr>
          <p:spPr bwMode="auto">
            <a:xfrm>
              <a:off x="4991100" y="7766050"/>
              <a:ext cx="3175" cy="0"/>
            </a:xfrm>
            <a:custGeom>
              <a:avLst/>
              <a:gdLst>
                <a:gd name="T0" fmla="*/ 0 w 2"/>
                <a:gd name="T1" fmla="*/ 0 w 2"/>
                <a:gd name="T2" fmla="*/ 0 w 2"/>
                <a:gd name="T3" fmla="*/ 0 w 2"/>
                <a:gd name="T4" fmla="*/ 0 w 2"/>
                <a:gd name="T5" fmla="*/ 0 w 2"/>
                <a:gd name="T6" fmla="*/ 0 w 2"/>
                <a:gd name="T7" fmla="*/ 0 w 2"/>
                <a:gd name="T8" fmla="*/ 0 w 2"/>
                <a:gd name="T9" fmla="*/ 0 w 2"/>
                <a:gd name="T10" fmla="*/ 0 w 2"/>
                <a:gd name="T11" fmla="*/ 0 w 2"/>
                <a:gd name="T12" fmla="*/ 0 w 2"/>
                <a:gd name="T13" fmla="*/ 0 w 2"/>
                <a:gd name="T14" fmla="*/ 0 w 2"/>
                <a:gd name="T15" fmla="*/ 0 w 2"/>
                <a:gd name="T16" fmla="*/ 1 w 2"/>
                <a:gd name="T17" fmla="*/ 1 w 2"/>
                <a:gd name="T18" fmla="*/ 1 w 2"/>
                <a:gd name="T19" fmla="*/ 1 w 2"/>
                <a:gd name="T20" fmla="*/ 1 w 2"/>
                <a:gd name="T21" fmla="*/ 1 w 2"/>
                <a:gd name="T22" fmla="*/ 1 w 2"/>
                <a:gd name="T23" fmla="*/ 1 w 2"/>
                <a:gd name="T24" fmla="*/ 1 w 2"/>
                <a:gd name="T25" fmla="*/ 1 w 2"/>
                <a:gd name="T26" fmla="*/ 2 w 2"/>
                <a:gd name="T27" fmla="*/ 2 w 2"/>
                <a:gd name="T28" fmla="*/ 1 w 2"/>
                <a:gd name="T29" fmla="*/ 1 w 2"/>
                <a:gd name="T30" fmla="*/ 1 w 2"/>
                <a:gd name="T31" fmla="*/ 1 w 2"/>
                <a:gd name="T32" fmla="*/ 1 w 2"/>
                <a:gd name="T33" fmla="*/ 1 w 2"/>
                <a:gd name="T34" fmla="*/ 1 w 2"/>
                <a:gd name="T35" fmla="*/ 1 w 2"/>
                <a:gd name="T36" fmla="*/ 1 w 2"/>
                <a:gd name="T37" fmla="*/ 1 w 2"/>
                <a:gd name="T38" fmla="*/ 1 w 2"/>
                <a:gd name="T39" fmla="*/ 1 w 2"/>
                <a:gd name="T4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Lst>
              <a:rect l="0" t="0" r="r" b="b"/>
              <a:pathLst>
                <a:path w="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68" name="Freeform 1556"/>
            <p:cNvSpPr>
              <a:spLocks/>
            </p:cNvSpPr>
            <p:nvPr/>
          </p:nvSpPr>
          <p:spPr bwMode="auto">
            <a:xfrm>
              <a:off x="5002212" y="7764463"/>
              <a:ext cx="3175" cy="1588"/>
            </a:xfrm>
            <a:custGeom>
              <a:avLst/>
              <a:gdLst>
                <a:gd name="T0" fmla="*/ 1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0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2 w 2"/>
                <a:gd name="T29" fmla="*/ 1 h 1"/>
                <a:gd name="T30" fmla="*/ 2 w 2"/>
                <a:gd name="T31" fmla="*/ 1 h 1"/>
                <a:gd name="T32" fmla="*/ 2 w 2"/>
                <a:gd name="T33" fmla="*/ 1 h 1"/>
                <a:gd name="T34" fmla="*/ 2 w 2"/>
                <a:gd name="T35" fmla="*/ 0 h 1"/>
                <a:gd name="T36" fmla="*/ 2 w 2"/>
                <a:gd name="T37" fmla="*/ 0 h 1"/>
                <a:gd name="T38" fmla="*/ 2 w 2"/>
                <a:gd name="T39" fmla="*/ 0 h 1"/>
                <a:gd name="T40" fmla="*/ 2 w 2"/>
                <a:gd name="T41" fmla="*/ 0 h 1"/>
                <a:gd name="T42" fmla="*/ 2 w 2"/>
                <a:gd name="T43" fmla="*/ 0 h 1"/>
                <a:gd name="T44" fmla="*/ 2 w 2"/>
                <a:gd name="T45" fmla="*/ 0 h 1"/>
                <a:gd name="T46" fmla="*/ 2 w 2"/>
                <a:gd name="T47" fmla="*/ 0 h 1"/>
                <a:gd name="T48" fmla="*/ 2 w 2"/>
                <a:gd name="T49" fmla="*/ 0 h 1"/>
                <a:gd name="T50" fmla="*/ 2 w 2"/>
                <a:gd name="T51" fmla="*/ 0 h 1"/>
                <a:gd name="T52" fmla="*/ 2 w 2"/>
                <a:gd name="T53" fmla="*/ 0 h 1"/>
                <a:gd name="T54" fmla="*/ 2 w 2"/>
                <a:gd name="T55" fmla="*/ 0 h 1"/>
                <a:gd name="T56" fmla="*/ 2 w 2"/>
                <a:gd name="T57" fmla="*/ 0 h 1"/>
                <a:gd name="T58" fmla="*/ 2 w 2"/>
                <a:gd name="T59" fmla="*/ 0 h 1"/>
                <a:gd name="T60" fmla="*/ 2 w 2"/>
                <a:gd name="T61" fmla="*/ 0 h 1"/>
                <a:gd name="T62" fmla="*/ 2 w 2"/>
                <a:gd name="T63" fmla="*/ 0 h 1"/>
                <a:gd name="T64" fmla="*/ 2 w 2"/>
                <a:gd name="T65" fmla="*/ 0 h 1"/>
                <a:gd name="T66" fmla="*/ 2 w 2"/>
                <a:gd name="T67" fmla="*/ 1 h 1"/>
                <a:gd name="T68" fmla="*/ 1 w 2"/>
                <a:gd name="T69" fmla="*/ 1 h 1"/>
                <a:gd name="T70" fmla="*/ 1 w 2"/>
                <a:gd name="T7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 h="1">
                  <a:moveTo>
                    <a:pt x="1" y="1"/>
                  </a:moveTo>
                  <a:lnTo>
                    <a:pt x="1" y="1"/>
                  </a:lnTo>
                  <a:lnTo>
                    <a:pt x="1" y="1"/>
                  </a:lnTo>
                  <a:lnTo>
                    <a:pt x="1" y="1"/>
                  </a:lnTo>
                  <a:lnTo>
                    <a:pt x="1" y="1"/>
                  </a:lnTo>
                  <a:lnTo>
                    <a:pt x="1" y="1"/>
                  </a:lnTo>
                  <a:lnTo>
                    <a:pt x="1" y="1"/>
                  </a:lnTo>
                  <a:lnTo>
                    <a:pt x="0" y="1"/>
                  </a:lnTo>
                  <a:lnTo>
                    <a:pt x="1" y="1"/>
                  </a:lnTo>
                  <a:lnTo>
                    <a:pt x="1" y="1"/>
                  </a:lnTo>
                  <a:lnTo>
                    <a:pt x="1" y="1"/>
                  </a:lnTo>
                  <a:lnTo>
                    <a:pt x="1" y="1"/>
                  </a:lnTo>
                  <a:lnTo>
                    <a:pt x="1" y="1"/>
                  </a:lnTo>
                  <a:lnTo>
                    <a:pt x="1" y="1"/>
                  </a:lnTo>
                  <a:lnTo>
                    <a:pt x="2" y="1"/>
                  </a:lnTo>
                  <a:lnTo>
                    <a:pt x="2" y="1"/>
                  </a:lnTo>
                  <a:lnTo>
                    <a:pt x="2"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1"/>
                  </a:lnTo>
                  <a:lnTo>
                    <a:pt x="1"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69" name="Freeform 1557"/>
            <p:cNvSpPr>
              <a:spLocks/>
            </p:cNvSpPr>
            <p:nvPr/>
          </p:nvSpPr>
          <p:spPr bwMode="auto">
            <a:xfrm>
              <a:off x="4983162" y="7759700"/>
              <a:ext cx="4762" cy="3175"/>
            </a:xfrm>
            <a:custGeom>
              <a:avLst/>
              <a:gdLst>
                <a:gd name="T0" fmla="*/ 0 w 3"/>
                <a:gd name="T1" fmla="*/ 1 h 2"/>
                <a:gd name="T2" fmla="*/ 1 w 3"/>
                <a:gd name="T3" fmla="*/ 1 h 2"/>
                <a:gd name="T4" fmla="*/ 1 w 3"/>
                <a:gd name="T5" fmla="*/ 1 h 2"/>
                <a:gd name="T6" fmla="*/ 1 w 3"/>
                <a:gd name="T7" fmla="*/ 1 h 2"/>
                <a:gd name="T8" fmla="*/ 1 w 3"/>
                <a:gd name="T9" fmla="*/ 1 h 2"/>
                <a:gd name="T10" fmla="*/ 1 w 3"/>
                <a:gd name="T11" fmla="*/ 1 h 2"/>
                <a:gd name="T12" fmla="*/ 1 w 3"/>
                <a:gd name="T13" fmla="*/ 1 h 2"/>
                <a:gd name="T14" fmla="*/ 1 w 3"/>
                <a:gd name="T15" fmla="*/ 1 h 2"/>
                <a:gd name="T16" fmla="*/ 1 w 3"/>
                <a:gd name="T17" fmla="*/ 1 h 2"/>
                <a:gd name="T18" fmla="*/ 2 w 3"/>
                <a:gd name="T19" fmla="*/ 1 h 2"/>
                <a:gd name="T20" fmla="*/ 2 w 3"/>
                <a:gd name="T21" fmla="*/ 1 h 2"/>
                <a:gd name="T22" fmla="*/ 2 w 3"/>
                <a:gd name="T23" fmla="*/ 1 h 2"/>
                <a:gd name="T24" fmla="*/ 2 w 3"/>
                <a:gd name="T25" fmla="*/ 1 h 2"/>
                <a:gd name="T26" fmla="*/ 2 w 3"/>
                <a:gd name="T27" fmla="*/ 1 h 2"/>
                <a:gd name="T28" fmla="*/ 2 w 3"/>
                <a:gd name="T29" fmla="*/ 1 h 2"/>
                <a:gd name="T30" fmla="*/ 3 w 3"/>
                <a:gd name="T31" fmla="*/ 1 h 2"/>
                <a:gd name="T32" fmla="*/ 3 w 3"/>
                <a:gd name="T33" fmla="*/ 1 h 2"/>
                <a:gd name="T34" fmla="*/ 3 w 3"/>
                <a:gd name="T35" fmla="*/ 1 h 2"/>
                <a:gd name="T36" fmla="*/ 3 w 3"/>
                <a:gd name="T37" fmla="*/ 0 h 2"/>
                <a:gd name="T38" fmla="*/ 3 w 3"/>
                <a:gd name="T39" fmla="*/ 0 h 2"/>
                <a:gd name="T40" fmla="*/ 3 w 3"/>
                <a:gd name="T41" fmla="*/ 0 h 2"/>
                <a:gd name="T42" fmla="*/ 3 w 3"/>
                <a:gd name="T43" fmla="*/ 0 h 2"/>
                <a:gd name="T44" fmla="*/ 2 w 3"/>
                <a:gd name="T45" fmla="*/ 0 h 2"/>
                <a:gd name="T46" fmla="*/ 2 w 3"/>
                <a:gd name="T47" fmla="*/ 0 h 2"/>
                <a:gd name="T48" fmla="*/ 2 w 3"/>
                <a:gd name="T49" fmla="*/ 1 h 2"/>
                <a:gd name="T50" fmla="*/ 2 w 3"/>
                <a:gd name="T51" fmla="*/ 1 h 2"/>
                <a:gd name="T52" fmla="*/ 1 w 3"/>
                <a:gd name="T53" fmla="*/ 1 h 2"/>
                <a:gd name="T54" fmla="*/ 1 w 3"/>
                <a:gd name="T55" fmla="*/ 1 h 2"/>
                <a:gd name="T56" fmla="*/ 1 w 3"/>
                <a:gd name="T57" fmla="*/ 1 h 2"/>
                <a:gd name="T58" fmla="*/ 1 w 3"/>
                <a:gd name="T59" fmla="*/ 1 h 2"/>
                <a:gd name="T60" fmla="*/ 1 w 3"/>
                <a:gd name="T61" fmla="*/ 1 h 2"/>
                <a:gd name="T62" fmla="*/ 0 w 3"/>
                <a:gd name="T63" fmla="*/ 1 h 2"/>
                <a:gd name="T64" fmla="*/ 0 w 3"/>
                <a:gd name="T65" fmla="*/ 1 h 2"/>
                <a:gd name="T66" fmla="*/ 0 w 3"/>
                <a:gd name="T67" fmla="*/ 1 h 2"/>
                <a:gd name="T68" fmla="*/ 0 w 3"/>
                <a:gd name="T69" fmla="*/ 2 h 2"/>
                <a:gd name="T70" fmla="*/ 0 w 3"/>
                <a:gd name="T7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
                  <a:moveTo>
                    <a:pt x="0" y="1"/>
                  </a:move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1"/>
                  </a:lnTo>
                  <a:lnTo>
                    <a:pt x="3" y="0"/>
                  </a:lnTo>
                  <a:lnTo>
                    <a:pt x="3" y="0"/>
                  </a:lnTo>
                  <a:lnTo>
                    <a:pt x="3" y="0"/>
                  </a:lnTo>
                  <a:lnTo>
                    <a:pt x="3" y="0"/>
                  </a:lnTo>
                  <a:lnTo>
                    <a:pt x="3" y="0"/>
                  </a:lnTo>
                  <a:lnTo>
                    <a:pt x="3" y="0"/>
                  </a:lnTo>
                  <a:lnTo>
                    <a:pt x="3" y="0"/>
                  </a:lnTo>
                  <a:lnTo>
                    <a:pt x="2" y="0"/>
                  </a:lnTo>
                  <a:lnTo>
                    <a:pt x="2" y="0"/>
                  </a:lnTo>
                  <a:lnTo>
                    <a:pt x="2" y="0"/>
                  </a:lnTo>
                  <a:lnTo>
                    <a:pt x="2" y="0"/>
                  </a:lnTo>
                  <a:lnTo>
                    <a:pt x="2" y="0"/>
                  </a:lnTo>
                  <a:lnTo>
                    <a:pt x="2" y="1"/>
                  </a:lnTo>
                  <a:lnTo>
                    <a:pt x="2" y="1"/>
                  </a:lnTo>
                  <a:lnTo>
                    <a:pt x="2"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2"/>
                  </a:lnTo>
                  <a:lnTo>
                    <a:pt x="0" y="2"/>
                  </a:lnTo>
                  <a:lnTo>
                    <a:pt x="0" y="2"/>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70" name="Freeform 1558"/>
            <p:cNvSpPr>
              <a:spLocks/>
            </p:cNvSpPr>
            <p:nvPr/>
          </p:nvSpPr>
          <p:spPr bwMode="auto">
            <a:xfrm>
              <a:off x="4991100" y="7754938"/>
              <a:ext cx="1587" cy="0"/>
            </a:xfrm>
            <a:custGeom>
              <a:avLst/>
              <a:gdLst>
                <a:gd name="T0" fmla="*/ 1 w 1"/>
                <a:gd name="T1" fmla="*/ 1 w 1"/>
                <a:gd name="T2" fmla="*/ 1 w 1"/>
                <a:gd name="T3" fmla="*/ 1 w 1"/>
                <a:gd name="T4" fmla="*/ 1 w 1"/>
                <a:gd name="T5" fmla="*/ 1 w 1"/>
                <a:gd name="T6" fmla="*/ 0 w 1"/>
                <a:gd name="T7" fmla="*/ 0 w 1"/>
                <a:gd name="T8" fmla="*/ 0 w 1"/>
                <a:gd name="T9" fmla="*/ 1 w 1"/>
                <a:gd name="T10" fmla="*/ 1 w 1"/>
                <a:gd name="T11" fmla="*/ 1 w 1"/>
                <a:gd name="T12" fmla="*/ 1 w 1"/>
                <a:gd name="T13" fmla="*/ 1 w 1"/>
                <a:gd name="T14"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1" y="0"/>
                  </a:moveTo>
                  <a:lnTo>
                    <a:pt x="1" y="0"/>
                  </a:lnTo>
                  <a:lnTo>
                    <a:pt x="1" y="0"/>
                  </a:lnTo>
                  <a:lnTo>
                    <a:pt x="1" y="0"/>
                  </a:lnTo>
                  <a:lnTo>
                    <a:pt x="1" y="0"/>
                  </a:lnTo>
                  <a:lnTo>
                    <a:pt x="1" y="0"/>
                  </a:lnTo>
                  <a:lnTo>
                    <a:pt x="0" y="0"/>
                  </a:lnTo>
                  <a:lnTo>
                    <a:pt x="0" y="0"/>
                  </a:lnTo>
                  <a:lnTo>
                    <a:pt x="0" y="0"/>
                  </a:lnTo>
                  <a:lnTo>
                    <a:pt x="1" y="0"/>
                  </a:lnTo>
                  <a:lnTo>
                    <a:pt x="1"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71" name="Freeform 1559"/>
            <p:cNvSpPr>
              <a:spLocks/>
            </p:cNvSpPr>
            <p:nvPr/>
          </p:nvSpPr>
          <p:spPr bwMode="auto">
            <a:xfrm>
              <a:off x="4992687" y="7751763"/>
              <a:ext cx="1587" cy="1588"/>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1 h 1"/>
                <a:gd name="T14" fmla="*/ 0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0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1 w 1"/>
                <a:gd name="T55" fmla="*/ 0 h 1"/>
                <a:gd name="T56" fmla="*/ 1 w 1"/>
                <a:gd name="T57" fmla="*/ 0 h 1"/>
                <a:gd name="T58" fmla="*/ 1 w 1"/>
                <a:gd name="T59" fmla="*/ 0 h 1"/>
                <a:gd name="T60" fmla="*/ 1 w 1"/>
                <a:gd name="T6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 h="1">
                  <a:moveTo>
                    <a:pt x="1" y="0"/>
                  </a:moveTo>
                  <a:lnTo>
                    <a:pt x="1" y="0"/>
                  </a:lnTo>
                  <a:lnTo>
                    <a:pt x="1" y="0"/>
                  </a:lnTo>
                  <a:lnTo>
                    <a:pt x="1" y="0"/>
                  </a:lnTo>
                  <a:lnTo>
                    <a:pt x="0" y="0"/>
                  </a:lnTo>
                  <a:lnTo>
                    <a:pt x="0" y="0"/>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72" name="Freeform 1560"/>
            <p:cNvSpPr>
              <a:spLocks/>
            </p:cNvSpPr>
            <p:nvPr/>
          </p:nvSpPr>
          <p:spPr bwMode="auto">
            <a:xfrm>
              <a:off x="4987925" y="7747000"/>
              <a:ext cx="4762" cy="4763"/>
            </a:xfrm>
            <a:custGeom>
              <a:avLst/>
              <a:gdLst>
                <a:gd name="T0" fmla="*/ 1 w 3"/>
                <a:gd name="T1" fmla="*/ 2 h 3"/>
                <a:gd name="T2" fmla="*/ 1 w 3"/>
                <a:gd name="T3" fmla="*/ 2 h 3"/>
                <a:gd name="T4" fmla="*/ 1 w 3"/>
                <a:gd name="T5" fmla="*/ 2 h 3"/>
                <a:gd name="T6" fmla="*/ 1 w 3"/>
                <a:gd name="T7" fmla="*/ 2 h 3"/>
                <a:gd name="T8" fmla="*/ 1 w 3"/>
                <a:gd name="T9" fmla="*/ 2 h 3"/>
                <a:gd name="T10" fmla="*/ 2 w 3"/>
                <a:gd name="T11" fmla="*/ 2 h 3"/>
                <a:gd name="T12" fmla="*/ 2 w 3"/>
                <a:gd name="T13" fmla="*/ 3 h 3"/>
                <a:gd name="T14" fmla="*/ 2 w 3"/>
                <a:gd name="T15" fmla="*/ 3 h 3"/>
                <a:gd name="T16" fmla="*/ 2 w 3"/>
                <a:gd name="T17" fmla="*/ 3 h 3"/>
                <a:gd name="T18" fmla="*/ 2 w 3"/>
                <a:gd name="T19" fmla="*/ 2 h 3"/>
                <a:gd name="T20" fmla="*/ 2 w 3"/>
                <a:gd name="T21" fmla="*/ 2 h 3"/>
                <a:gd name="T22" fmla="*/ 3 w 3"/>
                <a:gd name="T23" fmla="*/ 2 h 3"/>
                <a:gd name="T24" fmla="*/ 3 w 3"/>
                <a:gd name="T25" fmla="*/ 2 h 3"/>
                <a:gd name="T26" fmla="*/ 3 w 3"/>
                <a:gd name="T27" fmla="*/ 2 h 3"/>
                <a:gd name="T28" fmla="*/ 3 w 3"/>
                <a:gd name="T29" fmla="*/ 2 h 3"/>
                <a:gd name="T30" fmla="*/ 3 w 3"/>
                <a:gd name="T31" fmla="*/ 2 h 3"/>
                <a:gd name="T32" fmla="*/ 3 w 3"/>
                <a:gd name="T33" fmla="*/ 2 h 3"/>
                <a:gd name="T34" fmla="*/ 3 w 3"/>
                <a:gd name="T35" fmla="*/ 2 h 3"/>
                <a:gd name="T36" fmla="*/ 3 w 3"/>
                <a:gd name="T37" fmla="*/ 2 h 3"/>
                <a:gd name="T38" fmla="*/ 3 w 3"/>
                <a:gd name="T39" fmla="*/ 2 h 3"/>
                <a:gd name="T40" fmla="*/ 3 w 3"/>
                <a:gd name="T41" fmla="*/ 2 h 3"/>
                <a:gd name="T42" fmla="*/ 3 w 3"/>
                <a:gd name="T43" fmla="*/ 2 h 3"/>
                <a:gd name="T44" fmla="*/ 3 w 3"/>
                <a:gd name="T45" fmla="*/ 1 h 3"/>
                <a:gd name="T46" fmla="*/ 3 w 3"/>
                <a:gd name="T47" fmla="*/ 1 h 3"/>
                <a:gd name="T48" fmla="*/ 3 w 3"/>
                <a:gd name="T49" fmla="*/ 1 h 3"/>
                <a:gd name="T50" fmla="*/ 3 w 3"/>
                <a:gd name="T51" fmla="*/ 1 h 3"/>
                <a:gd name="T52" fmla="*/ 2 w 3"/>
                <a:gd name="T53" fmla="*/ 1 h 3"/>
                <a:gd name="T54" fmla="*/ 2 w 3"/>
                <a:gd name="T55" fmla="*/ 1 h 3"/>
                <a:gd name="T56" fmla="*/ 2 w 3"/>
                <a:gd name="T57" fmla="*/ 1 h 3"/>
                <a:gd name="T58" fmla="*/ 2 w 3"/>
                <a:gd name="T59" fmla="*/ 1 h 3"/>
                <a:gd name="T60" fmla="*/ 2 w 3"/>
                <a:gd name="T61" fmla="*/ 1 h 3"/>
                <a:gd name="T62" fmla="*/ 2 w 3"/>
                <a:gd name="T63" fmla="*/ 0 h 3"/>
                <a:gd name="T64" fmla="*/ 2 w 3"/>
                <a:gd name="T65" fmla="*/ 0 h 3"/>
                <a:gd name="T66" fmla="*/ 2 w 3"/>
                <a:gd name="T67" fmla="*/ 1 h 3"/>
                <a:gd name="T68" fmla="*/ 2 w 3"/>
                <a:gd name="T69" fmla="*/ 1 h 3"/>
                <a:gd name="T70" fmla="*/ 1 w 3"/>
                <a:gd name="T71" fmla="*/ 1 h 3"/>
                <a:gd name="T72" fmla="*/ 1 w 3"/>
                <a:gd name="T73" fmla="*/ 1 h 3"/>
                <a:gd name="T74" fmla="*/ 1 w 3"/>
                <a:gd name="T75" fmla="*/ 1 h 3"/>
                <a:gd name="T76" fmla="*/ 1 w 3"/>
                <a:gd name="T77" fmla="*/ 1 h 3"/>
                <a:gd name="T78" fmla="*/ 1 w 3"/>
                <a:gd name="T79" fmla="*/ 1 h 3"/>
                <a:gd name="T80" fmla="*/ 0 w 3"/>
                <a:gd name="T81" fmla="*/ 1 h 3"/>
                <a:gd name="T82" fmla="*/ 0 w 3"/>
                <a:gd name="T83" fmla="*/ 2 h 3"/>
                <a:gd name="T84" fmla="*/ 0 w 3"/>
                <a:gd name="T85" fmla="*/ 2 h 3"/>
                <a:gd name="T86" fmla="*/ 0 w 3"/>
                <a:gd name="T87" fmla="*/ 2 h 3"/>
                <a:gd name="T88" fmla="*/ 0 w 3"/>
                <a:gd name="T89" fmla="*/ 2 h 3"/>
                <a:gd name="T90" fmla="*/ 0 w 3"/>
                <a:gd name="T91" fmla="*/ 2 h 3"/>
                <a:gd name="T92" fmla="*/ 0 w 3"/>
                <a:gd name="T93" fmla="*/ 2 h 3"/>
                <a:gd name="T94" fmla="*/ 1 w 3"/>
                <a:gd name="T95" fmla="*/ 2 h 3"/>
                <a:gd name="T96" fmla="*/ 1 w 3"/>
                <a:gd name="T97" fmla="*/ 2 h 3"/>
                <a:gd name="T98" fmla="*/ 1 w 3"/>
                <a:gd name="T9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 h="3">
                  <a:moveTo>
                    <a:pt x="1" y="2"/>
                  </a:moveTo>
                  <a:lnTo>
                    <a:pt x="1" y="2"/>
                  </a:lnTo>
                  <a:lnTo>
                    <a:pt x="1" y="2"/>
                  </a:lnTo>
                  <a:lnTo>
                    <a:pt x="1" y="2"/>
                  </a:lnTo>
                  <a:lnTo>
                    <a:pt x="1" y="2"/>
                  </a:lnTo>
                  <a:lnTo>
                    <a:pt x="2" y="2"/>
                  </a:lnTo>
                  <a:lnTo>
                    <a:pt x="2" y="3"/>
                  </a:lnTo>
                  <a:lnTo>
                    <a:pt x="2" y="3"/>
                  </a:lnTo>
                  <a:lnTo>
                    <a:pt x="2" y="3"/>
                  </a:lnTo>
                  <a:lnTo>
                    <a:pt x="2" y="2"/>
                  </a:lnTo>
                  <a:lnTo>
                    <a:pt x="2" y="2"/>
                  </a:lnTo>
                  <a:lnTo>
                    <a:pt x="3" y="2"/>
                  </a:lnTo>
                  <a:lnTo>
                    <a:pt x="3" y="2"/>
                  </a:lnTo>
                  <a:lnTo>
                    <a:pt x="3" y="2"/>
                  </a:lnTo>
                  <a:lnTo>
                    <a:pt x="3" y="2"/>
                  </a:lnTo>
                  <a:lnTo>
                    <a:pt x="3" y="2"/>
                  </a:lnTo>
                  <a:lnTo>
                    <a:pt x="3" y="2"/>
                  </a:lnTo>
                  <a:lnTo>
                    <a:pt x="3" y="2"/>
                  </a:lnTo>
                  <a:lnTo>
                    <a:pt x="3" y="2"/>
                  </a:lnTo>
                  <a:lnTo>
                    <a:pt x="3" y="2"/>
                  </a:lnTo>
                  <a:lnTo>
                    <a:pt x="3" y="2"/>
                  </a:lnTo>
                  <a:lnTo>
                    <a:pt x="3" y="2"/>
                  </a:lnTo>
                  <a:lnTo>
                    <a:pt x="3" y="1"/>
                  </a:lnTo>
                  <a:lnTo>
                    <a:pt x="3" y="1"/>
                  </a:lnTo>
                  <a:lnTo>
                    <a:pt x="3" y="1"/>
                  </a:lnTo>
                  <a:lnTo>
                    <a:pt x="3" y="1"/>
                  </a:lnTo>
                  <a:lnTo>
                    <a:pt x="2" y="1"/>
                  </a:lnTo>
                  <a:lnTo>
                    <a:pt x="2" y="1"/>
                  </a:lnTo>
                  <a:lnTo>
                    <a:pt x="2" y="1"/>
                  </a:lnTo>
                  <a:lnTo>
                    <a:pt x="2" y="1"/>
                  </a:lnTo>
                  <a:lnTo>
                    <a:pt x="2" y="1"/>
                  </a:lnTo>
                  <a:lnTo>
                    <a:pt x="2" y="0"/>
                  </a:lnTo>
                  <a:lnTo>
                    <a:pt x="2" y="0"/>
                  </a:lnTo>
                  <a:lnTo>
                    <a:pt x="2" y="1"/>
                  </a:lnTo>
                  <a:lnTo>
                    <a:pt x="2" y="1"/>
                  </a:lnTo>
                  <a:lnTo>
                    <a:pt x="1" y="1"/>
                  </a:lnTo>
                  <a:lnTo>
                    <a:pt x="1" y="1"/>
                  </a:lnTo>
                  <a:lnTo>
                    <a:pt x="1" y="1"/>
                  </a:lnTo>
                  <a:lnTo>
                    <a:pt x="1" y="1"/>
                  </a:lnTo>
                  <a:lnTo>
                    <a:pt x="1" y="1"/>
                  </a:lnTo>
                  <a:lnTo>
                    <a:pt x="0" y="1"/>
                  </a:lnTo>
                  <a:lnTo>
                    <a:pt x="0" y="2"/>
                  </a:lnTo>
                  <a:lnTo>
                    <a:pt x="0" y="2"/>
                  </a:lnTo>
                  <a:lnTo>
                    <a:pt x="0" y="2"/>
                  </a:lnTo>
                  <a:lnTo>
                    <a:pt x="0" y="2"/>
                  </a:lnTo>
                  <a:lnTo>
                    <a:pt x="0" y="2"/>
                  </a:lnTo>
                  <a:lnTo>
                    <a:pt x="0" y="2"/>
                  </a:lnTo>
                  <a:lnTo>
                    <a:pt x="1" y="2"/>
                  </a:lnTo>
                  <a:lnTo>
                    <a:pt x="1"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73" name="Freeform 1561"/>
            <p:cNvSpPr>
              <a:spLocks/>
            </p:cNvSpPr>
            <p:nvPr/>
          </p:nvSpPr>
          <p:spPr bwMode="auto">
            <a:xfrm>
              <a:off x="4972050" y="7735888"/>
              <a:ext cx="4762" cy="9525"/>
            </a:xfrm>
            <a:custGeom>
              <a:avLst/>
              <a:gdLst>
                <a:gd name="T0" fmla="*/ 2 w 3"/>
                <a:gd name="T1" fmla="*/ 6 h 6"/>
                <a:gd name="T2" fmla="*/ 2 w 3"/>
                <a:gd name="T3" fmla="*/ 6 h 6"/>
                <a:gd name="T4" fmla="*/ 3 w 3"/>
                <a:gd name="T5" fmla="*/ 6 h 6"/>
                <a:gd name="T6" fmla="*/ 3 w 3"/>
                <a:gd name="T7" fmla="*/ 6 h 6"/>
                <a:gd name="T8" fmla="*/ 2 w 3"/>
                <a:gd name="T9" fmla="*/ 6 h 6"/>
                <a:gd name="T10" fmla="*/ 2 w 3"/>
                <a:gd name="T11" fmla="*/ 6 h 6"/>
                <a:gd name="T12" fmla="*/ 2 w 3"/>
                <a:gd name="T13" fmla="*/ 5 h 6"/>
                <a:gd name="T14" fmla="*/ 1 w 3"/>
                <a:gd name="T15" fmla="*/ 5 h 6"/>
                <a:gd name="T16" fmla="*/ 1 w 3"/>
                <a:gd name="T17" fmla="*/ 5 h 6"/>
                <a:gd name="T18" fmla="*/ 1 w 3"/>
                <a:gd name="T19" fmla="*/ 5 h 6"/>
                <a:gd name="T20" fmla="*/ 1 w 3"/>
                <a:gd name="T21" fmla="*/ 5 h 6"/>
                <a:gd name="T22" fmla="*/ 2 w 3"/>
                <a:gd name="T23" fmla="*/ 5 h 6"/>
                <a:gd name="T24" fmla="*/ 2 w 3"/>
                <a:gd name="T25" fmla="*/ 5 h 6"/>
                <a:gd name="T26" fmla="*/ 2 w 3"/>
                <a:gd name="T27" fmla="*/ 5 h 6"/>
                <a:gd name="T28" fmla="*/ 2 w 3"/>
                <a:gd name="T29" fmla="*/ 4 h 6"/>
                <a:gd name="T30" fmla="*/ 2 w 3"/>
                <a:gd name="T31" fmla="*/ 4 h 6"/>
                <a:gd name="T32" fmla="*/ 2 w 3"/>
                <a:gd name="T33" fmla="*/ 3 h 6"/>
                <a:gd name="T34" fmla="*/ 1 w 3"/>
                <a:gd name="T35" fmla="*/ 3 h 6"/>
                <a:gd name="T36" fmla="*/ 1 w 3"/>
                <a:gd name="T37" fmla="*/ 3 h 6"/>
                <a:gd name="T38" fmla="*/ 2 w 3"/>
                <a:gd name="T39" fmla="*/ 3 h 6"/>
                <a:gd name="T40" fmla="*/ 2 w 3"/>
                <a:gd name="T41" fmla="*/ 3 h 6"/>
                <a:gd name="T42" fmla="*/ 2 w 3"/>
                <a:gd name="T43" fmla="*/ 3 h 6"/>
                <a:gd name="T44" fmla="*/ 2 w 3"/>
                <a:gd name="T45" fmla="*/ 3 h 6"/>
                <a:gd name="T46" fmla="*/ 3 w 3"/>
                <a:gd name="T47" fmla="*/ 3 h 6"/>
                <a:gd name="T48" fmla="*/ 3 w 3"/>
                <a:gd name="T49" fmla="*/ 2 h 6"/>
                <a:gd name="T50" fmla="*/ 3 w 3"/>
                <a:gd name="T51" fmla="*/ 2 h 6"/>
                <a:gd name="T52" fmla="*/ 3 w 3"/>
                <a:gd name="T53" fmla="*/ 2 h 6"/>
                <a:gd name="T54" fmla="*/ 3 w 3"/>
                <a:gd name="T55" fmla="*/ 2 h 6"/>
                <a:gd name="T56" fmla="*/ 3 w 3"/>
                <a:gd name="T57" fmla="*/ 2 h 6"/>
                <a:gd name="T58" fmla="*/ 2 w 3"/>
                <a:gd name="T59" fmla="*/ 2 h 6"/>
                <a:gd name="T60" fmla="*/ 2 w 3"/>
                <a:gd name="T61" fmla="*/ 2 h 6"/>
                <a:gd name="T62" fmla="*/ 3 w 3"/>
                <a:gd name="T63" fmla="*/ 2 h 6"/>
                <a:gd name="T64" fmla="*/ 3 w 3"/>
                <a:gd name="T65" fmla="*/ 1 h 6"/>
                <a:gd name="T66" fmla="*/ 3 w 3"/>
                <a:gd name="T67" fmla="*/ 1 h 6"/>
                <a:gd name="T68" fmla="*/ 2 w 3"/>
                <a:gd name="T69" fmla="*/ 1 h 6"/>
                <a:gd name="T70" fmla="*/ 3 w 3"/>
                <a:gd name="T71" fmla="*/ 1 h 6"/>
                <a:gd name="T72" fmla="*/ 3 w 3"/>
                <a:gd name="T73" fmla="*/ 1 h 6"/>
                <a:gd name="T74" fmla="*/ 2 w 3"/>
                <a:gd name="T75" fmla="*/ 0 h 6"/>
                <a:gd name="T76" fmla="*/ 2 w 3"/>
                <a:gd name="T77" fmla="*/ 1 h 6"/>
                <a:gd name="T78" fmla="*/ 2 w 3"/>
                <a:gd name="T79" fmla="*/ 0 h 6"/>
                <a:gd name="T80" fmla="*/ 2 w 3"/>
                <a:gd name="T81" fmla="*/ 0 h 6"/>
                <a:gd name="T82" fmla="*/ 2 w 3"/>
                <a:gd name="T83" fmla="*/ 0 h 6"/>
                <a:gd name="T84" fmla="*/ 1 w 3"/>
                <a:gd name="T85" fmla="*/ 0 h 6"/>
                <a:gd name="T86" fmla="*/ 1 w 3"/>
                <a:gd name="T87" fmla="*/ 0 h 6"/>
                <a:gd name="T88" fmla="*/ 1 w 3"/>
                <a:gd name="T89" fmla="*/ 1 h 6"/>
                <a:gd name="T90" fmla="*/ 1 w 3"/>
                <a:gd name="T91" fmla="*/ 2 h 6"/>
                <a:gd name="T92" fmla="*/ 0 w 3"/>
                <a:gd name="T93" fmla="*/ 2 h 6"/>
                <a:gd name="T94" fmla="*/ 0 w 3"/>
                <a:gd name="T95" fmla="*/ 2 h 6"/>
                <a:gd name="T96" fmla="*/ 0 w 3"/>
                <a:gd name="T97" fmla="*/ 3 h 6"/>
                <a:gd name="T98" fmla="*/ 0 w 3"/>
                <a:gd name="T99" fmla="*/ 3 h 6"/>
                <a:gd name="T100" fmla="*/ 0 w 3"/>
                <a:gd name="T101" fmla="*/ 4 h 6"/>
                <a:gd name="T102" fmla="*/ 0 w 3"/>
                <a:gd name="T103" fmla="*/ 5 h 6"/>
                <a:gd name="T104" fmla="*/ 0 w 3"/>
                <a:gd name="T105" fmla="*/ 6 h 6"/>
                <a:gd name="T106" fmla="*/ 1 w 3"/>
                <a:gd name="T10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 h="6">
                  <a:moveTo>
                    <a:pt x="1" y="6"/>
                  </a:moveTo>
                  <a:lnTo>
                    <a:pt x="2" y="6"/>
                  </a:lnTo>
                  <a:lnTo>
                    <a:pt x="2" y="6"/>
                  </a:lnTo>
                  <a:lnTo>
                    <a:pt x="2" y="6"/>
                  </a:lnTo>
                  <a:lnTo>
                    <a:pt x="2" y="6"/>
                  </a:lnTo>
                  <a:lnTo>
                    <a:pt x="2" y="6"/>
                  </a:lnTo>
                  <a:lnTo>
                    <a:pt x="2" y="6"/>
                  </a:lnTo>
                  <a:lnTo>
                    <a:pt x="2" y="6"/>
                  </a:lnTo>
                  <a:lnTo>
                    <a:pt x="2" y="6"/>
                  </a:lnTo>
                  <a:lnTo>
                    <a:pt x="3" y="6"/>
                  </a:lnTo>
                  <a:lnTo>
                    <a:pt x="3" y="6"/>
                  </a:lnTo>
                  <a:lnTo>
                    <a:pt x="3" y="6"/>
                  </a:lnTo>
                  <a:lnTo>
                    <a:pt x="3" y="6"/>
                  </a:lnTo>
                  <a:lnTo>
                    <a:pt x="3" y="6"/>
                  </a:lnTo>
                  <a:lnTo>
                    <a:pt x="3" y="6"/>
                  </a:lnTo>
                  <a:lnTo>
                    <a:pt x="3" y="6"/>
                  </a:lnTo>
                  <a:lnTo>
                    <a:pt x="3" y="6"/>
                  </a:lnTo>
                  <a:lnTo>
                    <a:pt x="3" y="6"/>
                  </a:lnTo>
                  <a:lnTo>
                    <a:pt x="3" y="6"/>
                  </a:lnTo>
                  <a:lnTo>
                    <a:pt x="2" y="6"/>
                  </a:lnTo>
                  <a:lnTo>
                    <a:pt x="2" y="6"/>
                  </a:lnTo>
                  <a:lnTo>
                    <a:pt x="2" y="6"/>
                  </a:lnTo>
                  <a:lnTo>
                    <a:pt x="2" y="6"/>
                  </a:lnTo>
                  <a:lnTo>
                    <a:pt x="2" y="6"/>
                  </a:lnTo>
                  <a:lnTo>
                    <a:pt x="2" y="6"/>
                  </a:lnTo>
                  <a:lnTo>
                    <a:pt x="2" y="5"/>
                  </a:lnTo>
                  <a:lnTo>
                    <a:pt x="2" y="5"/>
                  </a:lnTo>
                  <a:lnTo>
                    <a:pt x="2" y="5"/>
                  </a:lnTo>
                  <a:lnTo>
                    <a:pt x="2"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4"/>
                  </a:lnTo>
                  <a:lnTo>
                    <a:pt x="2" y="4"/>
                  </a:lnTo>
                  <a:lnTo>
                    <a:pt x="2" y="4"/>
                  </a:lnTo>
                  <a:lnTo>
                    <a:pt x="2" y="4"/>
                  </a:lnTo>
                  <a:lnTo>
                    <a:pt x="2" y="4"/>
                  </a:lnTo>
                  <a:lnTo>
                    <a:pt x="2" y="4"/>
                  </a:lnTo>
                  <a:lnTo>
                    <a:pt x="2" y="4"/>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3" y="3"/>
                  </a:lnTo>
                  <a:lnTo>
                    <a:pt x="3" y="3"/>
                  </a:lnTo>
                  <a:lnTo>
                    <a:pt x="3" y="3"/>
                  </a:lnTo>
                  <a:lnTo>
                    <a:pt x="3" y="3"/>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2" y="2"/>
                  </a:lnTo>
                  <a:lnTo>
                    <a:pt x="2" y="2"/>
                  </a:lnTo>
                  <a:lnTo>
                    <a:pt x="2" y="2"/>
                  </a:lnTo>
                  <a:lnTo>
                    <a:pt x="2" y="2"/>
                  </a:lnTo>
                  <a:lnTo>
                    <a:pt x="2" y="2"/>
                  </a:lnTo>
                  <a:lnTo>
                    <a:pt x="3" y="2"/>
                  </a:lnTo>
                  <a:lnTo>
                    <a:pt x="3" y="2"/>
                  </a:lnTo>
                  <a:lnTo>
                    <a:pt x="3" y="2"/>
                  </a:lnTo>
                  <a:lnTo>
                    <a:pt x="3" y="2"/>
                  </a:lnTo>
                  <a:lnTo>
                    <a:pt x="3" y="2"/>
                  </a:lnTo>
                  <a:lnTo>
                    <a:pt x="3" y="1"/>
                  </a:lnTo>
                  <a:lnTo>
                    <a:pt x="3" y="1"/>
                  </a:lnTo>
                  <a:lnTo>
                    <a:pt x="3" y="1"/>
                  </a:lnTo>
                  <a:lnTo>
                    <a:pt x="3" y="1"/>
                  </a:lnTo>
                  <a:lnTo>
                    <a:pt x="3" y="1"/>
                  </a:lnTo>
                  <a:lnTo>
                    <a:pt x="3" y="1"/>
                  </a:lnTo>
                  <a:lnTo>
                    <a:pt x="3" y="1"/>
                  </a:lnTo>
                  <a:lnTo>
                    <a:pt x="3" y="1"/>
                  </a:lnTo>
                  <a:lnTo>
                    <a:pt x="3" y="1"/>
                  </a:lnTo>
                  <a:lnTo>
                    <a:pt x="3" y="1"/>
                  </a:lnTo>
                  <a:lnTo>
                    <a:pt x="2" y="1"/>
                  </a:lnTo>
                  <a:lnTo>
                    <a:pt x="2" y="1"/>
                  </a:lnTo>
                  <a:lnTo>
                    <a:pt x="2" y="1"/>
                  </a:lnTo>
                  <a:lnTo>
                    <a:pt x="3" y="1"/>
                  </a:lnTo>
                  <a:lnTo>
                    <a:pt x="3" y="1"/>
                  </a:lnTo>
                  <a:lnTo>
                    <a:pt x="3" y="1"/>
                  </a:lnTo>
                  <a:lnTo>
                    <a:pt x="3" y="1"/>
                  </a:lnTo>
                  <a:lnTo>
                    <a:pt x="3" y="1"/>
                  </a:lnTo>
                  <a:lnTo>
                    <a:pt x="3" y="1"/>
                  </a:lnTo>
                  <a:lnTo>
                    <a:pt x="2" y="1"/>
                  </a:lnTo>
                  <a:lnTo>
                    <a:pt x="2" y="1"/>
                  </a:lnTo>
                  <a:lnTo>
                    <a:pt x="2" y="1"/>
                  </a:lnTo>
                  <a:lnTo>
                    <a:pt x="2" y="0"/>
                  </a:lnTo>
                  <a:lnTo>
                    <a:pt x="2" y="1"/>
                  </a:lnTo>
                  <a:lnTo>
                    <a:pt x="2" y="0"/>
                  </a:lnTo>
                  <a:lnTo>
                    <a:pt x="2" y="1"/>
                  </a:lnTo>
                  <a:lnTo>
                    <a:pt x="2" y="1"/>
                  </a:lnTo>
                  <a:lnTo>
                    <a:pt x="3"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0"/>
                  </a:lnTo>
                  <a:lnTo>
                    <a:pt x="1" y="0"/>
                  </a:lnTo>
                  <a:lnTo>
                    <a:pt x="0" y="0"/>
                  </a:lnTo>
                  <a:lnTo>
                    <a:pt x="0" y="0"/>
                  </a:lnTo>
                  <a:lnTo>
                    <a:pt x="0" y="0"/>
                  </a:lnTo>
                  <a:lnTo>
                    <a:pt x="1" y="1"/>
                  </a:lnTo>
                  <a:lnTo>
                    <a:pt x="1" y="1"/>
                  </a:lnTo>
                  <a:lnTo>
                    <a:pt x="1" y="1"/>
                  </a:lnTo>
                  <a:lnTo>
                    <a:pt x="1" y="2"/>
                  </a:lnTo>
                  <a:lnTo>
                    <a:pt x="1" y="2"/>
                  </a:lnTo>
                  <a:lnTo>
                    <a:pt x="1"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5"/>
                  </a:lnTo>
                  <a:lnTo>
                    <a:pt x="0" y="5"/>
                  </a:lnTo>
                  <a:lnTo>
                    <a:pt x="0" y="5"/>
                  </a:lnTo>
                  <a:lnTo>
                    <a:pt x="0" y="5"/>
                  </a:lnTo>
                  <a:lnTo>
                    <a:pt x="0" y="5"/>
                  </a:lnTo>
                  <a:lnTo>
                    <a:pt x="0" y="6"/>
                  </a:lnTo>
                  <a:lnTo>
                    <a:pt x="0" y="6"/>
                  </a:lnTo>
                  <a:lnTo>
                    <a:pt x="0" y="6"/>
                  </a:lnTo>
                  <a:lnTo>
                    <a:pt x="0" y="6"/>
                  </a:lnTo>
                  <a:lnTo>
                    <a:pt x="1"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74" name="Freeform 1562"/>
            <p:cNvSpPr>
              <a:spLocks/>
            </p:cNvSpPr>
            <p:nvPr/>
          </p:nvSpPr>
          <p:spPr bwMode="auto">
            <a:xfrm>
              <a:off x="4973637" y="7732713"/>
              <a:ext cx="4762" cy="3175"/>
            </a:xfrm>
            <a:custGeom>
              <a:avLst/>
              <a:gdLst>
                <a:gd name="T0" fmla="*/ 0 w 3"/>
                <a:gd name="T1" fmla="*/ 1 h 2"/>
                <a:gd name="T2" fmla="*/ 1 w 3"/>
                <a:gd name="T3" fmla="*/ 1 h 2"/>
                <a:gd name="T4" fmla="*/ 1 w 3"/>
                <a:gd name="T5" fmla="*/ 2 h 2"/>
                <a:gd name="T6" fmla="*/ 1 w 3"/>
                <a:gd name="T7" fmla="*/ 2 h 2"/>
                <a:gd name="T8" fmla="*/ 1 w 3"/>
                <a:gd name="T9" fmla="*/ 2 h 2"/>
                <a:gd name="T10" fmla="*/ 2 w 3"/>
                <a:gd name="T11" fmla="*/ 2 h 2"/>
                <a:gd name="T12" fmla="*/ 2 w 3"/>
                <a:gd name="T13" fmla="*/ 2 h 2"/>
                <a:gd name="T14" fmla="*/ 2 w 3"/>
                <a:gd name="T15" fmla="*/ 2 h 2"/>
                <a:gd name="T16" fmla="*/ 1 w 3"/>
                <a:gd name="T17" fmla="*/ 1 h 2"/>
                <a:gd name="T18" fmla="*/ 1 w 3"/>
                <a:gd name="T19" fmla="*/ 1 h 2"/>
                <a:gd name="T20" fmla="*/ 2 w 3"/>
                <a:gd name="T21" fmla="*/ 2 h 2"/>
                <a:gd name="T22" fmla="*/ 2 w 3"/>
                <a:gd name="T23" fmla="*/ 2 h 2"/>
                <a:gd name="T24" fmla="*/ 2 w 3"/>
                <a:gd name="T25" fmla="*/ 2 h 2"/>
                <a:gd name="T26" fmla="*/ 2 w 3"/>
                <a:gd name="T27" fmla="*/ 2 h 2"/>
                <a:gd name="T28" fmla="*/ 2 w 3"/>
                <a:gd name="T29" fmla="*/ 1 h 2"/>
                <a:gd name="T30" fmla="*/ 3 w 3"/>
                <a:gd name="T31" fmla="*/ 1 h 2"/>
                <a:gd name="T32" fmla="*/ 2 w 3"/>
                <a:gd name="T33" fmla="*/ 1 h 2"/>
                <a:gd name="T34" fmla="*/ 2 w 3"/>
                <a:gd name="T35" fmla="*/ 1 h 2"/>
                <a:gd name="T36" fmla="*/ 2 w 3"/>
                <a:gd name="T37" fmla="*/ 1 h 2"/>
                <a:gd name="T38" fmla="*/ 2 w 3"/>
                <a:gd name="T39" fmla="*/ 1 h 2"/>
                <a:gd name="T40" fmla="*/ 2 w 3"/>
                <a:gd name="T41" fmla="*/ 1 h 2"/>
                <a:gd name="T42" fmla="*/ 2 w 3"/>
                <a:gd name="T43" fmla="*/ 1 h 2"/>
                <a:gd name="T44" fmla="*/ 2 w 3"/>
                <a:gd name="T45" fmla="*/ 1 h 2"/>
                <a:gd name="T46" fmla="*/ 2 w 3"/>
                <a:gd name="T47" fmla="*/ 1 h 2"/>
                <a:gd name="T48" fmla="*/ 2 w 3"/>
                <a:gd name="T49" fmla="*/ 1 h 2"/>
                <a:gd name="T50" fmla="*/ 2 w 3"/>
                <a:gd name="T51" fmla="*/ 1 h 2"/>
                <a:gd name="T52" fmla="*/ 2 w 3"/>
                <a:gd name="T53" fmla="*/ 1 h 2"/>
                <a:gd name="T54" fmla="*/ 2 w 3"/>
                <a:gd name="T55" fmla="*/ 1 h 2"/>
                <a:gd name="T56" fmla="*/ 2 w 3"/>
                <a:gd name="T57" fmla="*/ 1 h 2"/>
                <a:gd name="T58" fmla="*/ 2 w 3"/>
                <a:gd name="T59" fmla="*/ 1 h 2"/>
                <a:gd name="T60" fmla="*/ 2 w 3"/>
                <a:gd name="T61" fmla="*/ 1 h 2"/>
                <a:gd name="T62" fmla="*/ 2 w 3"/>
                <a:gd name="T63" fmla="*/ 1 h 2"/>
                <a:gd name="T64" fmla="*/ 2 w 3"/>
                <a:gd name="T65" fmla="*/ 1 h 2"/>
                <a:gd name="T66" fmla="*/ 2 w 3"/>
                <a:gd name="T67" fmla="*/ 1 h 2"/>
                <a:gd name="T68" fmla="*/ 2 w 3"/>
                <a:gd name="T69" fmla="*/ 1 h 2"/>
                <a:gd name="T70" fmla="*/ 2 w 3"/>
                <a:gd name="T71" fmla="*/ 1 h 2"/>
                <a:gd name="T72" fmla="*/ 2 w 3"/>
                <a:gd name="T73" fmla="*/ 1 h 2"/>
                <a:gd name="T74" fmla="*/ 2 w 3"/>
                <a:gd name="T75" fmla="*/ 1 h 2"/>
                <a:gd name="T76" fmla="*/ 2 w 3"/>
                <a:gd name="T77" fmla="*/ 1 h 2"/>
                <a:gd name="T78" fmla="*/ 2 w 3"/>
                <a:gd name="T79" fmla="*/ 1 h 2"/>
                <a:gd name="T80" fmla="*/ 2 w 3"/>
                <a:gd name="T81" fmla="*/ 1 h 2"/>
                <a:gd name="T82" fmla="*/ 2 w 3"/>
                <a:gd name="T83" fmla="*/ 1 h 2"/>
                <a:gd name="T84" fmla="*/ 1 w 3"/>
                <a:gd name="T85" fmla="*/ 1 h 2"/>
                <a:gd name="T86" fmla="*/ 1 w 3"/>
                <a:gd name="T87" fmla="*/ 1 h 2"/>
                <a:gd name="T88" fmla="*/ 1 w 3"/>
                <a:gd name="T89" fmla="*/ 1 h 2"/>
                <a:gd name="T90" fmla="*/ 1 w 3"/>
                <a:gd name="T91" fmla="*/ 1 h 2"/>
                <a:gd name="T92" fmla="*/ 1 w 3"/>
                <a:gd name="T93" fmla="*/ 0 h 2"/>
                <a:gd name="T94" fmla="*/ 0 w 3"/>
                <a:gd name="T95" fmla="*/ 1 h 2"/>
                <a:gd name="T96" fmla="*/ 0 w 3"/>
                <a:gd name="T97" fmla="*/ 1 h 2"/>
                <a:gd name="T98" fmla="*/ 0 w 3"/>
                <a:gd name="T99" fmla="*/ 1 h 2"/>
                <a:gd name="T100" fmla="*/ 0 w 3"/>
                <a:gd name="T101" fmla="*/ 1 h 2"/>
                <a:gd name="T102" fmla="*/ 0 w 3"/>
                <a:gd name="T103" fmla="*/ 1 h 2"/>
                <a:gd name="T104" fmla="*/ 0 w 3"/>
                <a:gd name="T105" fmla="*/ 1 h 2"/>
                <a:gd name="T106" fmla="*/ 0 w 3"/>
                <a:gd name="T107" fmla="*/ 1 h 2"/>
                <a:gd name="T108" fmla="*/ 0 w 3"/>
                <a:gd name="T10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 h="2">
                  <a:moveTo>
                    <a:pt x="0" y="1"/>
                  </a:moveTo>
                  <a:lnTo>
                    <a:pt x="0" y="1"/>
                  </a:lnTo>
                  <a:lnTo>
                    <a:pt x="1" y="1"/>
                  </a:lnTo>
                  <a:lnTo>
                    <a:pt x="1" y="1"/>
                  </a:lnTo>
                  <a:lnTo>
                    <a:pt x="1" y="2"/>
                  </a:lnTo>
                  <a:lnTo>
                    <a:pt x="1" y="2"/>
                  </a:lnTo>
                  <a:lnTo>
                    <a:pt x="1" y="2"/>
                  </a:lnTo>
                  <a:lnTo>
                    <a:pt x="1" y="2"/>
                  </a:lnTo>
                  <a:lnTo>
                    <a:pt x="1" y="2"/>
                  </a:lnTo>
                  <a:lnTo>
                    <a:pt x="1" y="2"/>
                  </a:lnTo>
                  <a:lnTo>
                    <a:pt x="2" y="2"/>
                  </a:lnTo>
                  <a:lnTo>
                    <a:pt x="2" y="2"/>
                  </a:lnTo>
                  <a:lnTo>
                    <a:pt x="2" y="2"/>
                  </a:lnTo>
                  <a:lnTo>
                    <a:pt x="2" y="2"/>
                  </a:lnTo>
                  <a:lnTo>
                    <a:pt x="2" y="2"/>
                  </a:lnTo>
                  <a:lnTo>
                    <a:pt x="2" y="2"/>
                  </a:lnTo>
                  <a:lnTo>
                    <a:pt x="1" y="2"/>
                  </a:lnTo>
                  <a:lnTo>
                    <a:pt x="1" y="1"/>
                  </a:lnTo>
                  <a:lnTo>
                    <a:pt x="1" y="1"/>
                  </a:lnTo>
                  <a:lnTo>
                    <a:pt x="1" y="1"/>
                  </a:lnTo>
                  <a:lnTo>
                    <a:pt x="1" y="2"/>
                  </a:lnTo>
                  <a:lnTo>
                    <a:pt x="2" y="2"/>
                  </a:lnTo>
                  <a:lnTo>
                    <a:pt x="2" y="2"/>
                  </a:lnTo>
                  <a:lnTo>
                    <a:pt x="2" y="2"/>
                  </a:lnTo>
                  <a:lnTo>
                    <a:pt x="2" y="2"/>
                  </a:lnTo>
                  <a:lnTo>
                    <a:pt x="2" y="2"/>
                  </a:lnTo>
                  <a:lnTo>
                    <a:pt x="2" y="2"/>
                  </a:lnTo>
                  <a:lnTo>
                    <a:pt x="2" y="2"/>
                  </a:lnTo>
                  <a:lnTo>
                    <a:pt x="3" y="2"/>
                  </a:lnTo>
                  <a:lnTo>
                    <a:pt x="2" y="1"/>
                  </a:lnTo>
                  <a:lnTo>
                    <a:pt x="3" y="1"/>
                  </a:lnTo>
                  <a:lnTo>
                    <a:pt x="3"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1" y="1"/>
                  </a:lnTo>
                  <a:lnTo>
                    <a:pt x="1" y="1"/>
                  </a:lnTo>
                  <a:lnTo>
                    <a:pt x="1" y="1"/>
                  </a:lnTo>
                  <a:lnTo>
                    <a:pt x="1" y="1"/>
                  </a:lnTo>
                  <a:lnTo>
                    <a:pt x="1" y="1"/>
                  </a:lnTo>
                  <a:lnTo>
                    <a:pt x="1" y="1"/>
                  </a:lnTo>
                  <a:lnTo>
                    <a:pt x="1" y="1"/>
                  </a:lnTo>
                  <a:lnTo>
                    <a:pt x="1" y="1"/>
                  </a:lnTo>
                  <a:lnTo>
                    <a:pt x="1" y="0"/>
                  </a:lnTo>
                  <a:lnTo>
                    <a:pt x="1" y="0"/>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75" name="Freeform 1563"/>
            <p:cNvSpPr>
              <a:spLocks/>
            </p:cNvSpPr>
            <p:nvPr/>
          </p:nvSpPr>
          <p:spPr bwMode="auto">
            <a:xfrm>
              <a:off x="4978400" y="7732713"/>
              <a:ext cx="0" cy="1588"/>
            </a:xfrm>
            <a:custGeom>
              <a:avLst/>
              <a:gdLst>
                <a:gd name="T0" fmla="*/ 0 h 1"/>
                <a:gd name="T1" fmla="*/ 0 h 1"/>
                <a:gd name="T2" fmla="*/ 0 h 1"/>
                <a:gd name="T3" fmla="*/ 1 h 1"/>
                <a:gd name="T4" fmla="*/ 1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 name="T21" fmla="*/ 1 h 1"/>
                <a:gd name="T22" fmla="*/ 1 h 1"/>
                <a:gd name="T23" fmla="*/ 1 h 1"/>
                <a:gd name="T2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Lst>
              <a:rect l="0" t="0" r="r" b="b"/>
              <a:pathLst>
                <a:path h="1">
                  <a:moveTo>
                    <a:pt x="0" y="0"/>
                  </a:move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76" name="Freeform 1564"/>
            <p:cNvSpPr>
              <a:spLocks/>
            </p:cNvSpPr>
            <p:nvPr/>
          </p:nvSpPr>
          <p:spPr bwMode="auto">
            <a:xfrm>
              <a:off x="4978400" y="7724775"/>
              <a:ext cx="0" cy="1588"/>
            </a:xfrm>
            <a:custGeom>
              <a:avLst/>
              <a:gdLst>
                <a:gd name="T0" fmla="*/ 1 h 1"/>
                <a:gd name="T1" fmla="*/ 1 h 1"/>
                <a:gd name="T2" fmla="*/ 1 h 1"/>
                <a:gd name="T3" fmla="*/ 1 h 1"/>
                <a:gd name="T4" fmla="*/ 1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 name="T21" fmla="*/ 0 h 1"/>
                <a:gd name="T22" fmla="*/ 0 h 1"/>
                <a:gd name="T23" fmla="*/ 0 h 1"/>
                <a:gd name="T24" fmla="*/ 0 h 1"/>
                <a:gd name="T25" fmla="*/ 1 h 1"/>
                <a:gd name="T26"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Lst>
              <a:rect l="0" t="0" r="r" b="b"/>
              <a:pathLst>
                <a:path h="1">
                  <a:moveTo>
                    <a:pt x="0" y="1"/>
                  </a:move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77" name="Freeform 1565"/>
            <p:cNvSpPr>
              <a:spLocks/>
            </p:cNvSpPr>
            <p:nvPr/>
          </p:nvSpPr>
          <p:spPr bwMode="auto">
            <a:xfrm>
              <a:off x="4979987" y="7720013"/>
              <a:ext cx="1587" cy="1588"/>
            </a:xfrm>
            <a:custGeom>
              <a:avLst/>
              <a:gdLst>
                <a:gd name="T0" fmla="*/ 0 w 1"/>
                <a:gd name="T1" fmla="*/ 1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0 h 1"/>
                <a:gd name="T38" fmla="*/ 1 w 1"/>
                <a:gd name="T39" fmla="*/ 0 h 1"/>
                <a:gd name="T40" fmla="*/ 1 w 1"/>
                <a:gd name="T41" fmla="*/ 0 h 1"/>
                <a:gd name="T42" fmla="*/ 1 w 1"/>
                <a:gd name="T43" fmla="*/ 0 h 1"/>
                <a:gd name="T44" fmla="*/ 0 w 1"/>
                <a:gd name="T45" fmla="*/ 0 h 1"/>
                <a:gd name="T46" fmla="*/ 0 w 1"/>
                <a:gd name="T47" fmla="*/ 0 h 1"/>
                <a:gd name="T48" fmla="*/ 0 w 1"/>
                <a:gd name="T49" fmla="*/ 1 h 1"/>
                <a:gd name="T50" fmla="*/ 0 w 1"/>
                <a:gd name="T51" fmla="*/ 1 h 1"/>
                <a:gd name="T52" fmla="*/ 0 w 1"/>
                <a:gd name="T5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1">
                  <a:moveTo>
                    <a:pt x="0" y="1"/>
                  </a:moveTo>
                  <a:lnTo>
                    <a:pt x="0" y="1"/>
                  </a:lnTo>
                  <a:lnTo>
                    <a:pt x="0"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78" name="Rectangle 1566"/>
            <p:cNvSpPr>
              <a:spLocks noChangeArrowheads="1"/>
            </p:cNvSpPr>
            <p:nvPr/>
          </p:nvSpPr>
          <p:spPr bwMode="auto">
            <a:xfrm>
              <a:off x="4999037" y="773906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79" name="Freeform 1567"/>
            <p:cNvSpPr>
              <a:spLocks/>
            </p:cNvSpPr>
            <p:nvPr/>
          </p:nvSpPr>
          <p:spPr bwMode="auto">
            <a:xfrm>
              <a:off x="4986337" y="7721600"/>
              <a:ext cx="1587" cy="1588"/>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0 h 1"/>
                <a:gd name="T52" fmla="*/ 0 w 1"/>
                <a:gd name="T53" fmla="*/ 0 h 1"/>
                <a:gd name="T54" fmla="*/ 0 w 1"/>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1">
                  <a:moveTo>
                    <a:pt x="0" y="0"/>
                  </a:move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80" name="Freeform 1568"/>
            <p:cNvSpPr>
              <a:spLocks/>
            </p:cNvSpPr>
            <p:nvPr/>
          </p:nvSpPr>
          <p:spPr bwMode="auto">
            <a:xfrm>
              <a:off x="4983162" y="7708900"/>
              <a:ext cx="3175" cy="3175"/>
            </a:xfrm>
            <a:custGeom>
              <a:avLst/>
              <a:gdLst>
                <a:gd name="T0" fmla="*/ 1 w 2"/>
                <a:gd name="T1" fmla="*/ 2 h 2"/>
                <a:gd name="T2" fmla="*/ 0 w 2"/>
                <a:gd name="T3" fmla="*/ 2 h 2"/>
                <a:gd name="T4" fmla="*/ 0 w 2"/>
                <a:gd name="T5" fmla="*/ 2 h 2"/>
                <a:gd name="T6" fmla="*/ 1 w 2"/>
                <a:gd name="T7" fmla="*/ 2 h 2"/>
                <a:gd name="T8" fmla="*/ 1 w 2"/>
                <a:gd name="T9" fmla="*/ 2 h 2"/>
                <a:gd name="T10" fmla="*/ 1 w 2"/>
                <a:gd name="T11" fmla="*/ 1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1 h 2"/>
                <a:gd name="T26" fmla="*/ 1 w 2"/>
                <a:gd name="T27" fmla="*/ 1 h 2"/>
                <a:gd name="T28" fmla="*/ 1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0 h 2"/>
                <a:gd name="T46" fmla="*/ 0 w 2"/>
                <a:gd name="T47" fmla="*/ 1 h 2"/>
                <a:gd name="T48" fmla="*/ 1 w 2"/>
                <a:gd name="T49" fmla="*/ 0 h 2"/>
                <a:gd name="T50" fmla="*/ 1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1 w 2"/>
                <a:gd name="T65" fmla="*/ 1 h 2"/>
                <a:gd name="T66" fmla="*/ 1 w 2"/>
                <a:gd name="T67" fmla="*/ 1 h 2"/>
                <a:gd name="T68" fmla="*/ 1 w 2"/>
                <a:gd name="T69" fmla="*/ 1 h 2"/>
                <a:gd name="T70" fmla="*/ 1 w 2"/>
                <a:gd name="T71" fmla="*/ 1 h 2"/>
                <a:gd name="T72" fmla="*/ 1 w 2"/>
                <a:gd name="T73" fmla="*/ 1 h 2"/>
                <a:gd name="T74" fmla="*/ 1 w 2"/>
                <a:gd name="T75" fmla="*/ 1 h 2"/>
                <a:gd name="T76" fmla="*/ 1 w 2"/>
                <a:gd name="T77" fmla="*/ 1 h 2"/>
                <a:gd name="T78" fmla="*/ 1 w 2"/>
                <a:gd name="T79" fmla="*/ 1 h 2"/>
                <a:gd name="T80" fmla="*/ 1 w 2"/>
                <a:gd name="T81" fmla="*/ 1 h 2"/>
                <a:gd name="T82" fmla="*/ 2 w 2"/>
                <a:gd name="T83" fmla="*/ 1 h 2"/>
                <a:gd name="T84" fmla="*/ 2 w 2"/>
                <a:gd name="T85" fmla="*/ 2 h 2"/>
                <a:gd name="T86" fmla="*/ 2 w 2"/>
                <a:gd name="T87" fmla="*/ 2 h 2"/>
                <a:gd name="T88" fmla="*/ 2 w 2"/>
                <a:gd name="T89" fmla="*/ 2 h 2"/>
                <a:gd name="T90" fmla="*/ 2 w 2"/>
                <a:gd name="T91" fmla="*/ 2 h 2"/>
                <a:gd name="T92" fmla="*/ 2 w 2"/>
                <a:gd name="T93" fmla="*/ 2 h 2"/>
                <a:gd name="T94" fmla="*/ 2 w 2"/>
                <a:gd name="T95" fmla="*/ 2 h 2"/>
                <a:gd name="T96" fmla="*/ 2 w 2"/>
                <a:gd name="T97" fmla="*/ 2 h 2"/>
                <a:gd name="T98" fmla="*/ 2 w 2"/>
                <a:gd name="T99" fmla="*/ 2 h 2"/>
                <a:gd name="T100" fmla="*/ 1 w 2"/>
                <a:gd name="T101" fmla="*/ 2 h 2"/>
                <a:gd name="T102" fmla="*/ 1 w 2"/>
                <a:gd name="T103" fmla="*/ 2 h 2"/>
                <a:gd name="T104" fmla="*/ 1 w 2"/>
                <a:gd name="T105" fmla="*/ 2 h 2"/>
                <a:gd name="T106" fmla="*/ 1 w 2"/>
                <a:gd name="T107" fmla="*/ 2 h 2"/>
                <a:gd name="T108" fmla="*/ 1 w 2"/>
                <a:gd name="T109" fmla="*/ 2 h 2"/>
                <a:gd name="T110" fmla="*/ 1 w 2"/>
                <a:gd name="T111" fmla="*/ 2 h 2"/>
                <a:gd name="T112" fmla="*/ 1 w 2"/>
                <a:gd name="T113" fmla="*/ 2 h 2"/>
                <a:gd name="T114" fmla="*/ 1 w 2"/>
                <a:gd name="T11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 h="2">
                  <a:moveTo>
                    <a:pt x="1" y="2"/>
                  </a:moveTo>
                  <a:lnTo>
                    <a:pt x="0" y="2"/>
                  </a:lnTo>
                  <a:lnTo>
                    <a:pt x="0" y="2"/>
                  </a:lnTo>
                  <a:lnTo>
                    <a:pt x="1" y="2"/>
                  </a:lnTo>
                  <a:lnTo>
                    <a:pt x="1" y="2"/>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0"/>
                  </a:lnTo>
                  <a:lnTo>
                    <a:pt x="0" y="1"/>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81" name="Freeform 1569"/>
            <p:cNvSpPr>
              <a:spLocks/>
            </p:cNvSpPr>
            <p:nvPr/>
          </p:nvSpPr>
          <p:spPr bwMode="auto">
            <a:xfrm>
              <a:off x="4972050" y="7726363"/>
              <a:ext cx="7937" cy="6350"/>
            </a:xfrm>
            <a:custGeom>
              <a:avLst/>
              <a:gdLst>
                <a:gd name="T0" fmla="*/ 2 w 7"/>
                <a:gd name="T1" fmla="*/ 3 h 5"/>
                <a:gd name="T2" fmla="*/ 2 w 7"/>
                <a:gd name="T3" fmla="*/ 4 h 5"/>
                <a:gd name="T4" fmla="*/ 3 w 7"/>
                <a:gd name="T5" fmla="*/ 4 h 5"/>
                <a:gd name="T6" fmla="*/ 3 w 7"/>
                <a:gd name="T7" fmla="*/ 5 h 5"/>
                <a:gd name="T8" fmla="*/ 4 w 7"/>
                <a:gd name="T9" fmla="*/ 5 h 5"/>
                <a:gd name="T10" fmla="*/ 4 w 7"/>
                <a:gd name="T11" fmla="*/ 5 h 5"/>
                <a:gd name="T12" fmla="*/ 5 w 7"/>
                <a:gd name="T13" fmla="*/ 5 h 5"/>
                <a:gd name="T14" fmla="*/ 5 w 7"/>
                <a:gd name="T15" fmla="*/ 5 h 5"/>
                <a:gd name="T16" fmla="*/ 6 w 7"/>
                <a:gd name="T17" fmla="*/ 5 h 5"/>
                <a:gd name="T18" fmla="*/ 5 w 7"/>
                <a:gd name="T19" fmla="*/ 4 h 5"/>
                <a:gd name="T20" fmla="*/ 5 w 7"/>
                <a:gd name="T21" fmla="*/ 5 h 5"/>
                <a:gd name="T22" fmla="*/ 5 w 7"/>
                <a:gd name="T23" fmla="*/ 5 h 5"/>
                <a:gd name="T24" fmla="*/ 5 w 7"/>
                <a:gd name="T25" fmla="*/ 4 h 5"/>
                <a:gd name="T26" fmla="*/ 4 w 7"/>
                <a:gd name="T27" fmla="*/ 4 h 5"/>
                <a:gd name="T28" fmla="*/ 4 w 7"/>
                <a:gd name="T29" fmla="*/ 4 h 5"/>
                <a:gd name="T30" fmla="*/ 4 w 7"/>
                <a:gd name="T31" fmla="*/ 5 h 5"/>
                <a:gd name="T32" fmla="*/ 4 w 7"/>
                <a:gd name="T33" fmla="*/ 4 h 5"/>
                <a:gd name="T34" fmla="*/ 3 w 7"/>
                <a:gd name="T35" fmla="*/ 4 h 5"/>
                <a:gd name="T36" fmla="*/ 4 w 7"/>
                <a:gd name="T37" fmla="*/ 4 h 5"/>
                <a:gd name="T38" fmla="*/ 4 w 7"/>
                <a:gd name="T39" fmla="*/ 4 h 5"/>
                <a:gd name="T40" fmla="*/ 4 w 7"/>
                <a:gd name="T41" fmla="*/ 4 h 5"/>
                <a:gd name="T42" fmla="*/ 5 w 7"/>
                <a:gd name="T43" fmla="*/ 4 h 5"/>
                <a:gd name="T44" fmla="*/ 6 w 7"/>
                <a:gd name="T45" fmla="*/ 4 h 5"/>
                <a:gd name="T46" fmla="*/ 6 w 7"/>
                <a:gd name="T47" fmla="*/ 3 h 5"/>
                <a:gd name="T48" fmla="*/ 6 w 7"/>
                <a:gd name="T49" fmla="*/ 3 h 5"/>
                <a:gd name="T50" fmla="*/ 5 w 7"/>
                <a:gd name="T51" fmla="*/ 3 h 5"/>
                <a:gd name="T52" fmla="*/ 5 w 7"/>
                <a:gd name="T53" fmla="*/ 3 h 5"/>
                <a:gd name="T54" fmla="*/ 6 w 7"/>
                <a:gd name="T55" fmla="*/ 3 h 5"/>
                <a:gd name="T56" fmla="*/ 5 w 7"/>
                <a:gd name="T57" fmla="*/ 2 h 5"/>
                <a:gd name="T58" fmla="*/ 5 w 7"/>
                <a:gd name="T59" fmla="*/ 2 h 5"/>
                <a:gd name="T60" fmla="*/ 5 w 7"/>
                <a:gd name="T61" fmla="*/ 2 h 5"/>
                <a:gd name="T62" fmla="*/ 6 w 7"/>
                <a:gd name="T63" fmla="*/ 2 h 5"/>
                <a:gd name="T64" fmla="*/ 6 w 7"/>
                <a:gd name="T65" fmla="*/ 3 h 5"/>
                <a:gd name="T66" fmla="*/ 7 w 7"/>
                <a:gd name="T67" fmla="*/ 2 h 5"/>
                <a:gd name="T68" fmla="*/ 6 w 7"/>
                <a:gd name="T69" fmla="*/ 2 h 5"/>
                <a:gd name="T70" fmla="*/ 6 w 7"/>
                <a:gd name="T71" fmla="*/ 2 h 5"/>
                <a:gd name="T72" fmla="*/ 5 w 7"/>
                <a:gd name="T73" fmla="*/ 2 h 5"/>
                <a:gd name="T74" fmla="*/ 6 w 7"/>
                <a:gd name="T75" fmla="*/ 1 h 5"/>
                <a:gd name="T76" fmla="*/ 6 w 7"/>
                <a:gd name="T77" fmla="*/ 1 h 5"/>
                <a:gd name="T78" fmla="*/ 5 w 7"/>
                <a:gd name="T79" fmla="*/ 1 h 5"/>
                <a:gd name="T80" fmla="*/ 4 w 7"/>
                <a:gd name="T81" fmla="*/ 1 h 5"/>
                <a:gd name="T82" fmla="*/ 4 w 7"/>
                <a:gd name="T83" fmla="*/ 1 h 5"/>
                <a:gd name="T84" fmla="*/ 4 w 7"/>
                <a:gd name="T85" fmla="*/ 2 h 5"/>
                <a:gd name="T86" fmla="*/ 4 w 7"/>
                <a:gd name="T87" fmla="*/ 1 h 5"/>
                <a:gd name="T88" fmla="*/ 3 w 7"/>
                <a:gd name="T89" fmla="*/ 1 h 5"/>
                <a:gd name="T90" fmla="*/ 3 w 7"/>
                <a:gd name="T91" fmla="*/ 1 h 5"/>
                <a:gd name="T92" fmla="*/ 3 w 7"/>
                <a:gd name="T93" fmla="*/ 1 h 5"/>
                <a:gd name="T94" fmla="*/ 3 w 7"/>
                <a:gd name="T95" fmla="*/ 1 h 5"/>
                <a:gd name="T96" fmla="*/ 2 w 7"/>
                <a:gd name="T97" fmla="*/ 2 h 5"/>
                <a:gd name="T98" fmla="*/ 2 w 7"/>
                <a:gd name="T99" fmla="*/ 1 h 5"/>
                <a:gd name="T100" fmla="*/ 1 w 7"/>
                <a:gd name="T101" fmla="*/ 1 h 5"/>
                <a:gd name="T102" fmla="*/ 1 w 7"/>
                <a:gd name="T103" fmla="*/ 2 h 5"/>
                <a:gd name="T104" fmla="*/ 0 w 7"/>
                <a:gd name="T105" fmla="*/ 2 h 5"/>
                <a:gd name="T106" fmla="*/ 1 w 7"/>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 h="5">
                  <a:moveTo>
                    <a:pt x="1" y="3"/>
                  </a:moveTo>
                  <a:cubicBezTo>
                    <a:pt x="1" y="3"/>
                    <a:pt x="1" y="3"/>
                    <a:pt x="1" y="3"/>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3" y="1"/>
                    <a:pt x="3" y="1"/>
                    <a:pt x="3" y="1"/>
                  </a:cubicBezTo>
                  <a:cubicBezTo>
                    <a:pt x="3" y="1"/>
                    <a:pt x="3" y="1"/>
                    <a:pt x="3" y="1"/>
                  </a:cubicBezTo>
                  <a:cubicBezTo>
                    <a:pt x="4" y="1"/>
                    <a:pt x="4" y="1"/>
                    <a:pt x="4" y="1"/>
                  </a:cubicBezTo>
                  <a:cubicBezTo>
                    <a:pt x="4" y="0"/>
                    <a:pt x="4" y="0"/>
                    <a:pt x="4"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82" name="Freeform 1570"/>
            <p:cNvSpPr>
              <a:spLocks/>
            </p:cNvSpPr>
            <p:nvPr/>
          </p:nvSpPr>
          <p:spPr bwMode="auto">
            <a:xfrm>
              <a:off x="4978400" y="7702550"/>
              <a:ext cx="17462" cy="23813"/>
            </a:xfrm>
            <a:custGeom>
              <a:avLst/>
              <a:gdLst>
                <a:gd name="T0" fmla="*/ 2 w 14"/>
                <a:gd name="T1" fmla="*/ 8 h 20"/>
                <a:gd name="T2" fmla="*/ 2 w 14"/>
                <a:gd name="T3" fmla="*/ 8 h 20"/>
                <a:gd name="T4" fmla="*/ 1 w 14"/>
                <a:gd name="T5" fmla="*/ 9 h 20"/>
                <a:gd name="T6" fmla="*/ 1 w 14"/>
                <a:gd name="T7" fmla="*/ 11 h 20"/>
                <a:gd name="T8" fmla="*/ 2 w 14"/>
                <a:gd name="T9" fmla="*/ 12 h 20"/>
                <a:gd name="T10" fmla="*/ 3 w 14"/>
                <a:gd name="T11" fmla="*/ 12 h 20"/>
                <a:gd name="T12" fmla="*/ 1 w 14"/>
                <a:gd name="T13" fmla="*/ 13 h 20"/>
                <a:gd name="T14" fmla="*/ 1 w 14"/>
                <a:gd name="T15" fmla="*/ 14 h 20"/>
                <a:gd name="T16" fmla="*/ 3 w 14"/>
                <a:gd name="T17" fmla="*/ 14 h 20"/>
                <a:gd name="T18" fmla="*/ 4 w 14"/>
                <a:gd name="T19" fmla="*/ 15 h 20"/>
                <a:gd name="T20" fmla="*/ 3 w 14"/>
                <a:gd name="T21" fmla="*/ 15 h 20"/>
                <a:gd name="T22" fmla="*/ 3 w 14"/>
                <a:gd name="T23" fmla="*/ 16 h 20"/>
                <a:gd name="T24" fmla="*/ 1 w 14"/>
                <a:gd name="T25" fmla="*/ 17 h 20"/>
                <a:gd name="T26" fmla="*/ 2 w 14"/>
                <a:gd name="T27" fmla="*/ 19 h 20"/>
                <a:gd name="T28" fmla="*/ 3 w 14"/>
                <a:gd name="T29" fmla="*/ 19 h 20"/>
                <a:gd name="T30" fmla="*/ 4 w 14"/>
                <a:gd name="T31" fmla="*/ 18 h 20"/>
                <a:gd name="T32" fmla="*/ 4 w 14"/>
                <a:gd name="T33" fmla="*/ 18 h 20"/>
                <a:gd name="T34" fmla="*/ 5 w 14"/>
                <a:gd name="T35" fmla="*/ 17 h 20"/>
                <a:gd name="T36" fmla="*/ 5 w 14"/>
                <a:gd name="T37" fmla="*/ 17 h 20"/>
                <a:gd name="T38" fmla="*/ 5 w 14"/>
                <a:gd name="T39" fmla="*/ 16 h 20"/>
                <a:gd name="T40" fmla="*/ 6 w 14"/>
                <a:gd name="T41" fmla="*/ 15 h 20"/>
                <a:gd name="T42" fmla="*/ 6 w 14"/>
                <a:gd name="T43" fmla="*/ 14 h 20"/>
                <a:gd name="T44" fmla="*/ 7 w 14"/>
                <a:gd name="T45" fmla="*/ 12 h 20"/>
                <a:gd name="T46" fmla="*/ 7 w 14"/>
                <a:gd name="T47" fmla="*/ 12 h 20"/>
                <a:gd name="T48" fmla="*/ 7 w 14"/>
                <a:gd name="T49" fmla="*/ 15 h 20"/>
                <a:gd name="T50" fmla="*/ 7 w 14"/>
                <a:gd name="T51" fmla="*/ 14 h 20"/>
                <a:gd name="T52" fmla="*/ 8 w 14"/>
                <a:gd name="T53" fmla="*/ 15 h 20"/>
                <a:gd name="T54" fmla="*/ 9 w 14"/>
                <a:gd name="T55" fmla="*/ 15 h 20"/>
                <a:gd name="T56" fmla="*/ 9 w 14"/>
                <a:gd name="T57" fmla="*/ 13 h 20"/>
                <a:gd name="T58" fmla="*/ 9 w 14"/>
                <a:gd name="T59" fmla="*/ 13 h 20"/>
                <a:gd name="T60" fmla="*/ 11 w 14"/>
                <a:gd name="T61" fmla="*/ 13 h 20"/>
                <a:gd name="T62" fmla="*/ 11 w 14"/>
                <a:gd name="T63" fmla="*/ 12 h 20"/>
                <a:gd name="T64" fmla="*/ 11 w 14"/>
                <a:gd name="T65" fmla="*/ 11 h 20"/>
                <a:gd name="T66" fmla="*/ 10 w 14"/>
                <a:gd name="T67" fmla="*/ 11 h 20"/>
                <a:gd name="T68" fmla="*/ 7 w 14"/>
                <a:gd name="T69" fmla="*/ 11 h 20"/>
                <a:gd name="T70" fmla="*/ 10 w 14"/>
                <a:gd name="T71" fmla="*/ 10 h 20"/>
                <a:gd name="T72" fmla="*/ 11 w 14"/>
                <a:gd name="T73" fmla="*/ 10 h 20"/>
                <a:gd name="T74" fmla="*/ 10 w 14"/>
                <a:gd name="T75" fmla="*/ 10 h 20"/>
                <a:gd name="T76" fmla="*/ 11 w 14"/>
                <a:gd name="T77" fmla="*/ 9 h 20"/>
                <a:gd name="T78" fmla="*/ 12 w 14"/>
                <a:gd name="T79" fmla="*/ 9 h 20"/>
                <a:gd name="T80" fmla="*/ 13 w 14"/>
                <a:gd name="T81" fmla="*/ 9 h 20"/>
                <a:gd name="T82" fmla="*/ 14 w 14"/>
                <a:gd name="T83" fmla="*/ 8 h 20"/>
                <a:gd name="T84" fmla="*/ 13 w 14"/>
                <a:gd name="T85" fmla="*/ 8 h 20"/>
                <a:gd name="T86" fmla="*/ 12 w 14"/>
                <a:gd name="T87" fmla="*/ 8 h 20"/>
                <a:gd name="T88" fmla="*/ 13 w 14"/>
                <a:gd name="T89" fmla="*/ 6 h 20"/>
                <a:gd name="T90" fmla="*/ 14 w 14"/>
                <a:gd name="T91" fmla="*/ 5 h 20"/>
                <a:gd name="T92" fmla="*/ 14 w 14"/>
                <a:gd name="T93" fmla="*/ 3 h 20"/>
                <a:gd name="T94" fmla="*/ 14 w 14"/>
                <a:gd name="T95" fmla="*/ 1 h 20"/>
                <a:gd name="T96" fmla="*/ 13 w 14"/>
                <a:gd name="T97" fmla="*/ 1 h 20"/>
                <a:gd name="T98" fmla="*/ 11 w 14"/>
                <a:gd name="T99" fmla="*/ 2 h 20"/>
                <a:gd name="T100" fmla="*/ 8 w 14"/>
                <a:gd name="T101" fmla="*/ 4 h 20"/>
                <a:gd name="T102" fmla="*/ 7 w 14"/>
                <a:gd name="T103" fmla="*/ 5 h 20"/>
                <a:gd name="T104" fmla="*/ 6 w 14"/>
                <a:gd name="T105" fmla="*/ 5 h 20"/>
                <a:gd name="T106" fmla="*/ 5 w 14"/>
                <a:gd name="T107" fmla="*/ 6 h 20"/>
                <a:gd name="T108" fmla="*/ 6 w 14"/>
                <a:gd name="T109" fmla="*/ 8 h 20"/>
                <a:gd name="T110" fmla="*/ 6 w 14"/>
                <a:gd name="T111" fmla="*/ 9 h 20"/>
                <a:gd name="T112" fmla="*/ 5 w 14"/>
                <a:gd name="T113" fmla="*/ 8 h 20"/>
                <a:gd name="T114" fmla="*/ 4 w 14"/>
                <a:gd name="T115" fmla="*/ 9 h 20"/>
                <a:gd name="T116" fmla="*/ 4 w 14"/>
                <a:gd name="T117" fmla="*/ 8 h 20"/>
                <a:gd name="T118" fmla="*/ 3 w 14"/>
                <a:gd name="T119"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20">
                  <a:moveTo>
                    <a:pt x="3" y="7"/>
                  </a:move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3" y="14"/>
                    <a:pt x="3" y="14"/>
                    <a:pt x="3" y="14"/>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6"/>
                    <a:pt x="5" y="16"/>
                    <a:pt x="5" y="16"/>
                  </a:cubicBezTo>
                  <a:cubicBezTo>
                    <a:pt x="4" y="15"/>
                    <a:pt x="4" y="15"/>
                    <a:pt x="4" y="15"/>
                  </a:cubicBezTo>
                  <a:cubicBezTo>
                    <a:pt x="4" y="16"/>
                    <a:pt x="4" y="16"/>
                    <a:pt x="4" y="16"/>
                  </a:cubicBezTo>
                  <a:cubicBezTo>
                    <a:pt x="4" y="16"/>
                    <a:pt x="4" y="16"/>
                    <a:pt x="4" y="16"/>
                  </a:cubicBezTo>
                  <a:cubicBezTo>
                    <a:pt x="4" y="16"/>
                    <a:pt x="4" y="16"/>
                    <a:pt x="4" y="16"/>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8"/>
                    <a:pt x="1" y="18"/>
                    <a:pt x="1" y="18"/>
                  </a:cubicBezTo>
                  <a:cubicBezTo>
                    <a:pt x="1" y="18"/>
                    <a:pt x="1" y="18"/>
                    <a:pt x="1" y="18"/>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19"/>
                    <a:pt x="2" y="19"/>
                    <a:pt x="2" y="19"/>
                  </a:cubicBezTo>
                  <a:cubicBezTo>
                    <a:pt x="2" y="20"/>
                    <a:pt x="2" y="20"/>
                    <a:pt x="2" y="20"/>
                  </a:cubicBezTo>
                  <a:cubicBezTo>
                    <a:pt x="2" y="20"/>
                    <a:pt x="2" y="20"/>
                    <a:pt x="2" y="20"/>
                  </a:cubicBezTo>
                  <a:cubicBezTo>
                    <a:pt x="3" y="20"/>
                    <a:pt x="3" y="20"/>
                    <a:pt x="3" y="20"/>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7"/>
                    <a:pt x="4" y="17"/>
                    <a:pt x="4" y="17"/>
                  </a:cubicBezTo>
                  <a:cubicBezTo>
                    <a:pt x="4" y="17"/>
                    <a:pt x="4" y="17"/>
                    <a:pt x="4" y="17"/>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7"/>
                    <a:pt x="5" y="17"/>
                    <a:pt x="5" y="17"/>
                  </a:cubicBezTo>
                  <a:cubicBezTo>
                    <a:pt x="5" y="17"/>
                    <a:pt x="5" y="17"/>
                    <a:pt x="5" y="17"/>
                  </a:cubicBezTo>
                  <a:cubicBezTo>
                    <a:pt x="5" y="18"/>
                    <a:pt x="5" y="18"/>
                    <a:pt x="5" y="18"/>
                  </a:cubicBezTo>
                  <a:cubicBezTo>
                    <a:pt x="5" y="17"/>
                    <a:pt x="5" y="17"/>
                    <a:pt x="5" y="17"/>
                  </a:cubicBezTo>
                  <a:cubicBezTo>
                    <a:pt x="5" y="18"/>
                    <a:pt x="5" y="18"/>
                    <a:pt x="5" y="18"/>
                  </a:cubicBezTo>
                  <a:cubicBezTo>
                    <a:pt x="5" y="18"/>
                    <a:pt x="5" y="18"/>
                    <a:pt x="5" y="18"/>
                  </a:cubicBezTo>
                  <a:cubicBezTo>
                    <a:pt x="5" y="17"/>
                    <a:pt x="5" y="17"/>
                    <a:pt x="5" y="17"/>
                  </a:cubicBezTo>
                  <a:cubicBezTo>
                    <a:pt x="5" y="18"/>
                    <a:pt x="5" y="18"/>
                    <a:pt x="5" y="18"/>
                  </a:cubicBezTo>
                  <a:cubicBezTo>
                    <a:pt x="6" y="18"/>
                    <a:pt x="6" y="18"/>
                    <a:pt x="6" y="18"/>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8" y="15"/>
                    <a:pt x="8" y="15"/>
                    <a:pt x="8"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4"/>
                    <a:pt x="9" y="14"/>
                    <a:pt x="9"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4"/>
                    <a:pt x="13" y="4"/>
                    <a:pt x="13"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5"/>
                    <a:pt x="8" y="5"/>
                    <a:pt x="8" y="5"/>
                  </a:cubicBezTo>
                  <a:cubicBezTo>
                    <a:pt x="8" y="4"/>
                    <a:pt x="8" y="4"/>
                    <a:pt x="8" y="4"/>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9"/>
                    <a:pt x="4" y="9"/>
                    <a:pt x="4" y="9"/>
                  </a:cubicBezTo>
                  <a:cubicBezTo>
                    <a:pt x="4" y="9"/>
                    <a:pt x="4" y="9"/>
                    <a:pt x="4"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8"/>
                    <a:pt x="4" y="8"/>
                    <a:pt x="4" y="8"/>
                  </a:cubicBezTo>
                  <a:cubicBezTo>
                    <a:pt x="4" y="8"/>
                    <a:pt x="4" y="8"/>
                    <a:pt x="4" y="8"/>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83" name="Freeform 1571"/>
            <p:cNvSpPr>
              <a:spLocks/>
            </p:cNvSpPr>
            <p:nvPr/>
          </p:nvSpPr>
          <p:spPr bwMode="auto">
            <a:xfrm>
              <a:off x="4991100" y="7718425"/>
              <a:ext cx="0" cy="0"/>
            </a:xfrm>
            <a:custGeom>
              <a:avLst/>
              <a:gdLst>
                <a:gd name="T0" fmla="*/ 0 h 1"/>
                <a:gd name="T1" fmla="*/ 0 h 1"/>
                <a:gd name="T2" fmla="*/ 0 h 1"/>
                <a:gd name="T3" fmla="*/ 1 h 1"/>
                <a:gd name="T4" fmla="*/ 0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0"/>
                  </a:cubicBezTo>
                  <a:cubicBezTo>
                    <a:pt x="0" y="0"/>
                    <a:pt x="0" y="0"/>
                    <a:pt x="0" y="0"/>
                  </a:cubicBezTo>
                  <a:cubicBezTo>
                    <a:pt x="0" y="0"/>
                    <a:pt x="0" y="1"/>
                    <a:pt x="0" y="1"/>
                  </a:cubicBezTo>
                  <a:cubicBezTo>
                    <a:pt x="0" y="1"/>
                    <a:pt x="0" y="1"/>
                    <a:pt x="0" y="0"/>
                  </a:cubicBez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84" name="Freeform 1572"/>
            <p:cNvSpPr>
              <a:spLocks/>
            </p:cNvSpPr>
            <p:nvPr/>
          </p:nvSpPr>
          <p:spPr bwMode="auto">
            <a:xfrm>
              <a:off x="4986337" y="7718425"/>
              <a:ext cx="0" cy="0"/>
            </a:xfrm>
            <a:custGeom>
              <a:avLst/>
              <a:gdLst>
                <a:gd name="T0" fmla="*/ 0 h 1"/>
                <a:gd name="T1" fmla="*/ 0 h 1"/>
                <a:gd name="T2" fmla="*/ 0 h 1"/>
                <a:gd name="T3" fmla="*/ 0 h 1"/>
                <a:gd name="T4" fmla="*/ 0 h 1"/>
                <a:gd name="T5" fmla="*/ 1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85" name="Freeform 1573"/>
            <p:cNvSpPr>
              <a:spLocks/>
            </p:cNvSpPr>
            <p:nvPr/>
          </p:nvSpPr>
          <p:spPr bwMode="auto">
            <a:xfrm>
              <a:off x="5000625" y="78025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86" name="Freeform 1574"/>
            <p:cNvSpPr>
              <a:spLocks/>
            </p:cNvSpPr>
            <p:nvPr/>
          </p:nvSpPr>
          <p:spPr bwMode="auto">
            <a:xfrm>
              <a:off x="5008562" y="7804150"/>
              <a:ext cx="1587" cy="0"/>
            </a:xfrm>
            <a:custGeom>
              <a:avLst/>
              <a:gdLst>
                <a:gd name="T0" fmla="*/ 1 w 1"/>
                <a:gd name="T1" fmla="*/ 0 w 1"/>
                <a:gd name="T2" fmla="*/ 1 w 1"/>
                <a:gd name="T3" fmla="*/ 1 w 1"/>
                <a:gd name="T4" fmla="*/ 1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87" name="Freeform 1575"/>
            <p:cNvSpPr>
              <a:spLocks/>
            </p:cNvSpPr>
            <p:nvPr/>
          </p:nvSpPr>
          <p:spPr bwMode="auto">
            <a:xfrm>
              <a:off x="5000625" y="7797800"/>
              <a:ext cx="1587" cy="1588"/>
            </a:xfrm>
            <a:custGeom>
              <a:avLst/>
              <a:gdLst>
                <a:gd name="T0" fmla="*/ 1 w 1"/>
                <a:gd name="T1" fmla="*/ 1 h 1"/>
                <a:gd name="T2" fmla="*/ 0 w 1"/>
                <a:gd name="T3" fmla="*/ 0 h 1"/>
                <a:gd name="T4" fmla="*/ 1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0" y="1"/>
                    <a:pt x="0" y="0"/>
                  </a:cubicBezTo>
                  <a:cubicBezTo>
                    <a:pt x="1" y="0"/>
                    <a:pt x="1" y="0"/>
                    <a:pt x="1" y="0"/>
                  </a:cubicBezTo>
                  <a:cubicBezTo>
                    <a:pt x="1" y="0"/>
                    <a:pt x="1"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88" name="Freeform 1576"/>
            <p:cNvSpPr>
              <a:spLocks/>
            </p:cNvSpPr>
            <p:nvPr/>
          </p:nvSpPr>
          <p:spPr bwMode="auto">
            <a:xfrm>
              <a:off x="5005387" y="77628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89" name="Freeform 1577"/>
            <p:cNvSpPr>
              <a:spLocks/>
            </p:cNvSpPr>
            <p:nvPr/>
          </p:nvSpPr>
          <p:spPr bwMode="auto">
            <a:xfrm>
              <a:off x="5005387" y="7764463"/>
              <a:ext cx="0" cy="1588"/>
            </a:xfrm>
            <a:custGeom>
              <a:avLst/>
              <a:gdLst>
                <a:gd name="T0" fmla="*/ 1 h 1"/>
                <a:gd name="T1" fmla="*/ 0 h 1"/>
                <a:gd name="T2" fmla="*/ 0 h 1"/>
                <a:gd name="T3" fmla="*/ 0 h 1"/>
                <a:gd name="T4" fmla="*/ 1 h 1"/>
                <a:gd name="T5" fmla="*/ 1 h 1"/>
                <a:gd name="T6" fmla="*/ 1 h 1"/>
                <a:gd name="T7" fmla="*/ 1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1"/>
                  </a:moveTo>
                  <a:cubicBezTo>
                    <a:pt x="0" y="1"/>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90" name="Oval 1578"/>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91" name="Freeform 1579"/>
            <p:cNvSpPr>
              <a:spLocks/>
            </p:cNvSpPr>
            <p:nvPr/>
          </p:nvSpPr>
          <p:spPr bwMode="auto">
            <a:xfrm>
              <a:off x="4999037" y="77739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92" name="Freeform 1580"/>
            <p:cNvSpPr>
              <a:spLocks/>
            </p:cNvSpPr>
            <p:nvPr/>
          </p:nvSpPr>
          <p:spPr bwMode="auto">
            <a:xfrm>
              <a:off x="4999037" y="7772400"/>
              <a:ext cx="0" cy="1588"/>
            </a:xfrm>
            <a:custGeom>
              <a:avLst/>
              <a:gdLst>
                <a:gd name="T0" fmla="*/ 0 w 1"/>
                <a:gd name="T1" fmla="*/ 1 h 1"/>
                <a:gd name="T2" fmla="*/ 0 w 1"/>
                <a:gd name="T3" fmla="*/ 1 h 1"/>
                <a:gd name="T4" fmla="*/ 1 w 1"/>
                <a:gd name="T5" fmla="*/ 0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1" y="0"/>
                    <a:pt x="1" y="0"/>
                    <a:pt x="1" y="0"/>
                  </a:cubicBezTo>
                  <a:cubicBezTo>
                    <a:pt x="1" y="0"/>
                    <a:pt x="1" y="1"/>
                    <a:pt x="1" y="1"/>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93" name="Oval 1581"/>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94" name="Oval 1582"/>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95" name="Freeform 1583"/>
            <p:cNvSpPr>
              <a:spLocks/>
            </p:cNvSpPr>
            <p:nvPr/>
          </p:nvSpPr>
          <p:spPr bwMode="auto">
            <a:xfrm>
              <a:off x="4999037" y="7773988"/>
              <a:ext cx="1587" cy="1588"/>
            </a:xfrm>
            <a:custGeom>
              <a:avLst/>
              <a:gdLst>
                <a:gd name="T0" fmla="*/ 0 w 1"/>
                <a:gd name="T1" fmla="*/ 0 h 1"/>
                <a:gd name="T2" fmla="*/ 0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1" y="0"/>
                  </a:cubicBezTo>
                  <a:cubicBezTo>
                    <a:pt x="1" y="0"/>
                    <a:pt x="1" y="0"/>
                    <a:pt x="1" y="0"/>
                  </a:cubicBezTo>
                  <a:cubicBezTo>
                    <a:pt x="1" y="0"/>
                    <a:pt x="1" y="0"/>
                    <a:pt x="1" y="1"/>
                  </a:cubicBezTo>
                  <a:cubicBezTo>
                    <a:pt x="1" y="1"/>
                    <a:pt x="1" y="1"/>
                    <a:pt x="1" y="1"/>
                  </a:cubicBezTo>
                  <a:cubicBezTo>
                    <a:pt x="0" y="1"/>
                    <a:pt x="0" y="1"/>
                    <a:pt x="0" y="1"/>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96" name="Oval 1584"/>
            <p:cNvSpPr>
              <a:spLocks noChangeArrowheads="1"/>
            </p:cNvSpPr>
            <p:nvPr/>
          </p:nvSpPr>
          <p:spPr bwMode="auto">
            <a:xfrm>
              <a:off x="5002212" y="7766050"/>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97" name="Freeform 1585"/>
            <p:cNvSpPr>
              <a:spLocks/>
            </p:cNvSpPr>
            <p:nvPr/>
          </p:nvSpPr>
          <p:spPr bwMode="auto">
            <a:xfrm>
              <a:off x="5041900" y="7840663"/>
              <a:ext cx="0" cy="3175"/>
            </a:xfrm>
            <a:custGeom>
              <a:avLst/>
              <a:gdLst>
                <a:gd name="T0" fmla="*/ 1 w 1"/>
                <a:gd name="T1" fmla="*/ 3 h 3"/>
                <a:gd name="T2" fmla="*/ 1 w 1"/>
                <a:gd name="T3" fmla="*/ 3 h 3"/>
                <a:gd name="T4" fmla="*/ 1 w 1"/>
                <a:gd name="T5" fmla="*/ 3 h 3"/>
                <a:gd name="T6" fmla="*/ 1 w 1"/>
                <a:gd name="T7" fmla="*/ 2 h 3"/>
                <a:gd name="T8" fmla="*/ 1 w 1"/>
                <a:gd name="T9" fmla="*/ 3 h 3"/>
                <a:gd name="T10" fmla="*/ 1 w 1"/>
                <a:gd name="T11" fmla="*/ 2 h 3"/>
                <a:gd name="T12" fmla="*/ 1 w 1"/>
                <a:gd name="T13" fmla="*/ 3 h 3"/>
                <a:gd name="T14" fmla="*/ 1 w 1"/>
                <a:gd name="T15" fmla="*/ 3 h 3"/>
                <a:gd name="T16" fmla="*/ 1 w 1"/>
                <a:gd name="T17" fmla="*/ 2 h 3"/>
                <a:gd name="T18" fmla="*/ 1 w 1"/>
                <a:gd name="T19" fmla="*/ 2 h 3"/>
                <a:gd name="T20" fmla="*/ 1 w 1"/>
                <a:gd name="T21" fmla="*/ 2 h 3"/>
                <a:gd name="T22" fmla="*/ 1 w 1"/>
                <a:gd name="T23" fmla="*/ 2 h 3"/>
                <a:gd name="T24" fmla="*/ 1 w 1"/>
                <a:gd name="T25" fmla="*/ 2 h 3"/>
                <a:gd name="T26" fmla="*/ 1 w 1"/>
                <a:gd name="T27" fmla="*/ 2 h 3"/>
                <a:gd name="T28" fmla="*/ 0 w 1"/>
                <a:gd name="T29" fmla="*/ 2 h 3"/>
                <a:gd name="T30" fmla="*/ 0 w 1"/>
                <a:gd name="T31" fmla="*/ 2 h 3"/>
                <a:gd name="T32" fmla="*/ 0 w 1"/>
                <a:gd name="T33" fmla="*/ 2 h 3"/>
                <a:gd name="T34" fmla="*/ 0 w 1"/>
                <a:gd name="T35" fmla="*/ 2 h 3"/>
                <a:gd name="T36" fmla="*/ 0 w 1"/>
                <a:gd name="T37" fmla="*/ 1 h 3"/>
                <a:gd name="T38" fmla="*/ 0 w 1"/>
                <a:gd name="T39" fmla="*/ 1 h 3"/>
                <a:gd name="T40" fmla="*/ 0 w 1"/>
                <a:gd name="T41" fmla="*/ 1 h 3"/>
                <a:gd name="T42" fmla="*/ 0 w 1"/>
                <a:gd name="T43" fmla="*/ 1 h 3"/>
                <a:gd name="T44" fmla="*/ 0 w 1"/>
                <a:gd name="T45" fmla="*/ 1 h 3"/>
                <a:gd name="T46" fmla="*/ 0 w 1"/>
                <a:gd name="T47" fmla="*/ 0 h 3"/>
                <a:gd name="T48" fmla="*/ 0 w 1"/>
                <a:gd name="T49" fmla="*/ 0 h 3"/>
                <a:gd name="T50" fmla="*/ 0 w 1"/>
                <a:gd name="T51" fmla="*/ 0 h 3"/>
                <a:gd name="T52" fmla="*/ 0 w 1"/>
                <a:gd name="T53" fmla="*/ 0 h 3"/>
                <a:gd name="T54" fmla="*/ 0 w 1"/>
                <a:gd name="T55" fmla="*/ 0 h 3"/>
                <a:gd name="T56" fmla="*/ 0 w 1"/>
                <a:gd name="T57" fmla="*/ 0 h 3"/>
                <a:gd name="T58" fmla="*/ 0 w 1"/>
                <a:gd name="T59" fmla="*/ 0 h 3"/>
                <a:gd name="T60" fmla="*/ 0 w 1"/>
                <a:gd name="T61" fmla="*/ 0 h 3"/>
                <a:gd name="T62" fmla="*/ 0 w 1"/>
                <a:gd name="T63" fmla="*/ 0 h 3"/>
                <a:gd name="T64" fmla="*/ 0 w 1"/>
                <a:gd name="T65" fmla="*/ 0 h 3"/>
                <a:gd name="T66" fmla="*/ 0 w 1"/>
                <a:gd name="T67" fmla="*/ 1 h 3"/>
                <a:gd name="T68" fmla="*/ 0 w 1"/>
                <a:gd name="T69" fmla="*/ 1 h 3"/>
                <a:gd name="T70" fmla="*/ 0 w 1"/>
                <a:gd name="T71" fmla="*/ 1 h 3"/>
                <a:gd name="T72" fmla="*/ 0 w 1"/>
                <a:gd name="T73" fmla="*/ 1 h 3"/>
                <a:gd name="T74" fmla="*/ 0 w 1"/>
                <a:gd name="T75" fmla="*/ 1 h 3"/>
                <a:gd name="T76" fmla="*/ 0 w 1"/>
                <a:gd name="T77" fmla="*/ 2 h 3"/>
                <a:gd name="T78" fmla="*/ 0 w 1"/>
                <a:gd name="T79" fmla="*/ 2 h 3"/>
                <a:gd name="T80" fmla="*/ 0 w 1"/>
                <a:gd name="T81" fmla="*/ 2 h 3"/>
                <a:gd name="T82" fmla="*/ 0 w 1"/>
                <a:gd name="T83" fmla="*/ 2 h 3"/>
                <a:gd name="T84" fmla="*/ 1 w 1"/>
                <a:gd name="T85" fmla="*/ 2 h 3"/>
                <a:gd name="T86" fmla="*/ 1 w 1"/>
                <a:gd name="T87" fmla="*/ 2 h 3"/>
                <a:gd name="T88" fmla="*/ 1 w 1"/>
                <a:gd name="T8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 h="3">
                  <a:moveTo>
                    <a:pt x="1" y="3"/>
                  </a:moveTo>
                  <a:cubicBezTo>
                    <a:pt x="1" y="3"/>
                    <a:pt x="1" y="3"/>
                    <a:pt x="1" y="3"/>
                  </a:cubicBezTo>
                  <a:cubicBezTo>
                    <a:pt x="1" y="3"/>
                    <a:pt x="1" y="3"/>
                    <a:pt x="1" y="3"/>
                  </a:cubicBezTo>
                  <a:cubicBezTo>
                    <a:pt x="1" y="3"/>
                    <a:pt x="1" y="2"/>
                    <a:pt x="1" y="2"/>
                  </a:cubicBezTo>
                  <a:cubicBezTo>
                    <a:pt x="1" y="2"/>
                    <a:pt x="1" y="3"/>
                    <a:pt x="1" y="3"/>
                  </a:cubicBezTo>
                  <a:cubicBezTo>
                    <a:pt x="1" y="3"/>
                    <a:pt x="1" y="2"/>
                    <a:pt x="1" y="2"/>
                  </a:cubicBezTo>
                  <a:cubicBezTo>
                    <a:pt x="1" y="2"/>
                    <a:pt x="1" y="2"/>
                    <a:pt x="1" y="3"/>
                  </a:cubicBezTo>
                  <a:cubicBezTo>
                    <a:pt x="1" y="3"/>
                    <a:pt x="1" y="3"/>
                    <a:pt x="1" y="3"/>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98" name="Freeform 1586"/>
            <p:cNvSpPr>
              <a:spLocks/>
            </p:cNvSpPr>
            <p:nvPr/>
          </p:nvSpPr>
          <p:spPr bwMode="auto">
            <a:xfrm>
              <a:off x="5067300" y="7793038"/>
              <a:ext cx="1587" cy="0"/>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1 h 1"/>
                <a:gd name="T16" fmla="*/ 1 w 1"/>
                <a:gd name="T17" fmla="*/ 1 h 1"/>
                <a:gd name="T18" fmla="*/ 1 w 1"/>
                <a:gd name="T19" fmla="*/ 1 h 1"/>
                <a:gd name="T20" fmla="*/ 1 w 1"/>
                <a:gd name="T21" fmla="*/ 0 h 1"/>
                <a:gd name="T22" fmla="*/ 0 w 1"/>
                <a:gd name="T23" fmla="*/ 0 h 1"/>
                <a:gd name="T24" fmla="*/ 0 w 1"/>
                <a:gd name="T25" fmla="*/ 0 h 1"/>
                <a:gd name="T26" fmla="*/ 0 w 1"/>
                <a:gd name="T27" fmla="*/ 0 h 1"/>
                <a:gd name="T28" fmla="*/ 0 w 1"/>
                <a:gd name="T29" fmla="*/ 0 h 1"/>
                <a:gd name="T30" fmla="*/ 0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099" name="Freeform 1587"/>
            <p:cNvSpPr>
              <a:spLocks/>
            </p:cNvSpPr>
            <p:nvPr/>
          </p:nvSpPr>
          <p:spPr bwMode="auto">
            <a:xfrm>
              <a:off x="5068887" y="77930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00" name="Freeform 1588"/>
            <p:cNvSpPr>
              <a:spLocks/>
            </p:cNvSpPr>
            <p:nvPr/>
          </p:nvSpPr>
          <p:spPr bwMode="auto">
            <a:xfrm>
              <a:off x="5114925" y="7875588"/>
              <a:ext cx="1587"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01" name="Freeform 1589"/>
            <p:cNvSpPr>
              <a:spLocks/>
            </p:cNvSpPr>
            <p:nvPr/>
          </p:nvSpPr>
          <p:spPr bwMode="auto">
            <a:xfrm>
              <a:off x="4978400" y="79676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02" name="Freeform 1590"/>
            <p:cNvSpPr>
              <a:spLocks/>
            </p:cNvSpPr>
            <p:nvPr/>
          </p:nvSpPr>
          <p:spPr bwMode="auto">
            <a:xfrm>
              <a:off x="4978400" y="79676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03" name="Freeform 1591"/>
            <p:cNvSpPr>
              <a:spLocks/>
            </p:cNvSpPr>
            <p:nvPr/>
          </p:nvSpPr>
          <p:spPr bwMode="auto">
            <a:xfrm>
              <a:off x="5046662" y="76993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04" name="Freeform 1592"/>
            <p:cNvSpPr>
              <a:spLocks/>
            </p:cNvSpPr>
            <p:nvPr/>
          </p:nvSpPr>
          <p:spPr bwMode="auto">
            <a:xfrm>
              <a:off x="5126037" y="7908925"/>
              <a:ext cx="0" cy="0"/>
            </a:xfrm>
            <a:custGeom>
              <a:avLst/>
              <a:gdLst>
                <a:gd name="T0" fmla="*/ 0 w 1"/>
                <a:gd name="T1" fmla="*/ 1 w 1"/>
                <a:gd name="T2" fmla="*/ 1 w 1"/>
                <a:gd name="T3" fmla="*/ 1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05" name="Freeform 1593"/>
            <p:cNvSpPr>
              <a:spLocks/>
            </p:cNvSpPr>
            <p:nvPr/>
          </p:nvSpPr>
          <p:spPr bwMode="auto">
            <a:xfrm>
              <a:off x="5126037" y="7908925"/>
              <a:ext cx="0" cy="0"/>
            </a:xfrm>
            <a:custGeom>
              <a:avLst/>
              <a:gdLst>
                <a:gd name="T0" fmla="*/ 1 w 1"/>
                <a:gd name="T1" fmla="*/ 0 h 1"/>
                <a:gd name="T2" fmla="*/ 1 w 1"/>
                <a:gd name="T3" fmla="*/ 0 h 1"/>
                <a:gd name="T4" fmla="*/ 1 w 1"/>
                <a:gd name="T5" fmla="*/ 1 h 1"/>
                <a:gd name="T6" fmla="*/ 0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1"/>
                  </a:cubicBezTo>
                  <a:cubicBezTo>
                    <a:pt x="1" y="1"/>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06" name="Freeform 1594"/>
            <p:cNvSpPr>
              <a:spLocks/>
            </p:cNvSpPr>
            <p:nvPr/>
          </p:nvSpPr>
          <p:spPr bwMode="auto">
            <a:xfrm>
              <a:off x="5089525" y="7854950"/>
              <a:ext cx="1587" cy="0"/>
            </a:xfrm>
            <a:custGeom>
              <a:avLst/>
              <a:gdLst>
                <a:gd name="T0" fmla="*/ 1 w 1"/>
                <a:gd name="T1" fmla="*/ 1 w 1"/>
                <a:gd name="T2" fmla="*/ 1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07" name="Freeform 1595"/>
            <p:cNvSpPr>
              <a:spLocks/>
            </p:cNvSpPr>
            <p:nvPr/>
          </p:nvSpPr>
          <p:spPr bwMode="auto">
            <a:xfrm>
              <a:off x="4999037" y="79089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08" name="Freeform 1596"/>
            <p:cNvSpPr>
              <a:spLocks/>
            </p:cNvSpPr>
            <p:nvPr/>
          </p:nvSpPr>
          <p:spPr bwMode="auto">
            <a:xfrm>
              <a:off x="5000625" y="791368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09" name="Freeform 1597"/>
            <p:cNvSpPr>
              <a:spLocks/>
            </p:cNvSpPr>
            <p:nvPr/>
          </p:nvSpPr>
          <p:spPr bwMode="auto">
            <a:xfrm>
              <a:off x="5000625" y="79152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10" name="Freeform 1598"/>
            <p:cNvSpPr>
              <a:spLocks/>
            </p:cNvSpPr>
            <p:nvPr/>
          </p:nvSpPr>
          <p:spPr bwMode="auto">
            <a:xfrm>
              <a:off x="5011737" y="7916863"/>
              <a:ext cx="1587" cy="0"/>
            </a:xfrm>
            <a:custGeom>
              <a:avLst/>
              <a:gdLst>
                <a:gd name="T0" fmla="*/ 0 w 1"/>
                <a:gd name="T1" fmla="*/ 0 w 1"/>
                <a:gd name="T2" fmla="*/ 0 w 1"/>
                <a:gd name="T3" fmla="*/ 0 w 1"/>
                <a:gd name="T4" fmla="*/ 0 w 1"/>
                <a:gd name="T5" fmla="*/ 1 w 1"/>
                <a:gd name="T6" fmla="*/ 1 w 1"/>
                <a:gd name="T7" fmla="*/ 0 w 1"/>
                <a:gd name="T8" fmla="*/ 0 w 1"/>
                <a:gd name="T9" fmla="*/ 0 w 1"/>
                <a:gd name="T10" fmla="*/ 0 w 1"/>
                <a:gd name="T11" fmla="*/ 0 w 1"/>
                <a:gd name="T12" fmla="*/ 0 w 1"/>
                <a:gd name="T13" fmla="*/ 0 w 1"/>
                <a:gd name="T14" fmla="*/ 0 w 1"/>
                <a:gd name="T15" fmla="*/ 0 w 1"/>
                <a:gd name="T16" fmla="*/ 0 w 1"/>
                <a:gd name="T17"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1">
                  <a:moveTo>
                    <a:pt x="0" y="0"/>
                  </a:moveTo>
                  <a:cubicBezTo>
                    <a:pt x="0" y="0"/>
                    <a:pt x="0" y="0"/>
                    <a:pt x="0" y="0"/>
                  </a:cubicBezTo>
                  <a:cubicBezTo>
                    <a:pt x="0" y="0"/>
                    <a:pt x="0" y="0"/>
                    <a:pt x="0" y="0"/>
                  </a:cubicBezTo>
                  <a:cubicBezTo>
                    <a:pt x="0" y="0"/>
                    <a:pt x="0" y="0"/>
                    <a:pt x="0" y="0"/>
                  </a:cubicBezTo>
                  <a:cubicBezTo>
                    <a:pt x="1" y="0"/>
                    <a:pt x="0" y="0"/>
                    <a:pt x="0" y="0"/>
                  </a:cubicBezTo>
                  <a:cubicBezTo>
                    <a:pt x="0"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11" name="Freeform 1599"/>
            <p:cNvSpPr>
              <a:spLocks/>
            </p:cNvSpPr>
            <p:nvPr/>
          </p:nvSpPr>
          <p:spPr bwMode="auto">
            <a:xfrm>
              <a:off x="5083175" y="7942263"/>
              <a:ext cx="1587" cy="3175"/>
            </a:xfrm>
            <a:custGeom>
              <a:avLst/>
              <a:gdLst>
                <a:gd name="T0" fmla="*/ 1 w 2"/>
                <a:gd name="T1" fmla="*/ 1 h 2"/>
                <a:gd name="T2" fmla="*/ 1 w 2"/>
                <a:gd name="T3" fmla="*/ 1 h 2"/>
                <a:gd name="T4" fmla="*/ 2 w 2"/>
                <a:gd name="T5" fmla="*/ 2 h 2"/>
                <a:gd name="T6" fmla="*/ 2 w 2"/>
                <a:gd name="T7" fmla="*/ 2 h 2"/>
                <a:gd name="T8" fmla="*/ 2 w 2"/>
                <a:gd name="T9" fmla="*/ 1 h 2"/>
                <a:gd name="T10" fmla="*/ 2 w 2"/>
                <a:gd name="T11" fmla="*/ 1 h 2"/>
                <a:gd name="T12" fmla="*/ 2 w 2"/>
                <a:gd name="T13" fmla="*/ 1 h 2"/>
                <a:gd name="T14" fmla="*/ 2 w 2"/>
                <a:gd name="T15" fmla="*/ 1 h 2"/>
                <a:gd name="T16" fmla="*/ 2 w 2"/>
                <a:gd name="T17" fmla="*/ 1 h 2"/>
                <a:gd name="T18" fmla="*/ 2 w 2"/>
                <a:gd name="T19" fmla="*/ 1 h 2"/>
                <a:gd name="T20" fmla="*/ 1 w 2"/>
                <a:gd name="T21" fmla="*/ 1 h 2"/>
                <a:gd name="T22" fmla="*/ 1 w 2"/>
                <a:gd name="T23" fmla="*/ 1 h 2"/>
                <a:gd name="T24" fmla="*/ 2 w 2"/>
                <a:gd name="T25" fmla="*/ 1 h 2"/>
                <a:gd name="T26" fmla="*/ 2 w 2"/>
                <a:gd name="T27" fmla="*/ 1 h 2"/>
                <a:gd name="T28" fmla="*/ 2 w 2"/>
                <a:gd name="T29" fmla="*/ 0 h 2"/>
                <a:gd name="T30" fmla="*/ 2 w 2"/>
                <a:gd name="T31" fmla="*/ 0 h 2"/>
                <a:gd name="T32" fmla="*/ 1 w 2"/>
                <a:gd name="T33" fmla="*/ 0 h 2"/>
                <a:gd name="T34" fmla="*/ 1 w 2"/>
                <a:gd name="T35" fmla="*/ 0 h 2"/>
                <a:gd name="T36" fmla="*/ 1 w 2"/>
                <a:gd name="T37" fmla="*/ 0 h 2"/>
                <a:gd name="T38" fmla="*/ 1 w 2"/>
                <a:gd name="T39" fmla="*/ 0 h 2"/>
                <a:gd name="T40" fmla="*/ 1 w 2"/>
                <a:gd name="T41" fmla="*/ 0 h 2"/>
                <a:gd name="T42" fmla="*/ 1 w 2"/>
                <a:gd name="T43" fmla="*/ 1 h 2"/>
                <a:gd name="T44" fmla="*/ 1 w 2"/>
                <a:gd name="T45" fmla="*/ 1 h 2"/>
                <a:gd name="T46" fmla="*/ 1 w 2"/>
                <a:gd name="T47" fmla="*/ 1 h 2"/>
                <a:gd name="T48" fmla="*/ 1 w 2"/>
                <a:gd name="T49" fmla="*/ 1 h 2"/>
                <a:gd name="T50" fmla="*/ 1 w 2"/>
                <a:gd name="T51" fmla="*/ 1 h 2"/>
                <a:gd name="T52" fmla="*/ 1 w 2"/>
                <a:gd name="T53" fmla="*/ 1 h 2"/>
                <a:gd name="T54" fmla="*/ 1 w 2"/>
                <a:gd name="T55" fmla="*/ 1 h 2"/>
                <a:gd name="T56" fmla="*/ 1 w 2"/>
                <a:gd name="T57" fmla="*/ 1 h 2"/>
                <a:gd name="T58" fmla="*/ 1 w 2"/>
                <a:gd name="T5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 h="2">
                  <a:moveTo>
                    <a:pt x="1" y="1"/>
                  </a:moveTo>
                  <a:cubicBezTo>
                    <a:pt x="1" y="1"/>
                    <a:pt x="1" y="1"/>
                    <a:pt x="1" y="1"/>
                  </a:cubicBezTo>
                  <a:cubicBezTo>
                    <a:pt x="1" y="2"/>
                    <a:pt x="2" y="2"/>
                    <a:pt x="2" y="2"/>
                  </a:cubicBezTo>
                  <a:cubicBezTo>
                    <a:pt x="2" y="2"/>
                    <a:pt x="2" y="2"/>
                    <a:pt x="2" y="2"/>
                  </a:cubicBezTo>
                  <a:cubicBezTo>
                    <a:pt x="2" y="2"/>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12" name="Freeform 1600"/>
            <p:cNvSpPr>
              <a:spLocks/>
            </p:cNvSpPr>
            <p:nvPr/>
          </p:nvSpPr>
          <p:spPr bwMode="auto">
            <a:xfrm>
              <a:off x="5072062" y="7945438"/>
              <a:ext cx="11112" cy="6350"/>
            </a:xfrm>
            <a:custGeom>
              <a:avLst/>
              <a:gdLst>
                <a:gd name="T0" fmla="*/ 8 w 9"/>
                <a:gd name="T1" fmla="*/ 2 h 5"/>
                <a:gd name="T2" fmla="*/ 8 w 9"/>
                <a:gd name="T3" fmla="*/ 1 h 5"/>
                <a:gd name="T4" fmla="*/ 8 w 9"/>
                <a:gd name="T5" fmla="*/ 1 h 5"/>
                <a:gd name="T6" fmla="*/ 8 w 9"/>
                <a:gd name="T7" fmla="*/ 1 h 5"/>
                <a:gd name="T8" fmla="*/ 7 w 9"/>
                <a:gd name="T9" fmla="*/ 1 h 5"/>
                <a:gd name="T10" fmla="*/ 7 w 9"/>
                <a:gd name="T11" fmla="*/ 1 h 5"/>
                <a:gd name="T12" fmla="*/ 6 w 9"/>
                <a:gd name="T13" fmla="*/ 1 h 5"/>
                <a:gd name="T14" fmla="*/ 6 w 9"/>
                <a:gd name="T15" fmla="*/ 1 h 5"/>
                <a:gd name="T16" fmla="*/ 6 w 9"/>
                <a:gd name="T17" fmla="*/ 0 h 5"/>
                <a:gd name="T18" fmla="*/ 5 w 9"/>
                <a:gd name="T19" fmla="*/ 0 h 5"/>
                <a:gd name="T20" fmla="*/ 5 w 9"/>
                <a:gd name="T21" fmla="*/ 1 h 5"/>
                <a:gd name="T22" fmla="*/ 5 w 9"/>
                <a:gd name="T23" fmla="*/ 1 h 5"/>
                <a:gd name="T24" fmla="*/ 5 w 9"/>
                <a:gd name="T25" fmla="*/ 1 h 5"/>
                <a:gd name="T26" fmla="*/ 5 w 9"/>
                <a:gd name="T27" fmla="*/ 1 h 5"/>
                <a:gd name="T28" fmla="*/ 5 w 9"/>
                <a:gd name="T29" fmla="*/ 0 h 5"/>
                <a:gd name="T30" fmla="*/ 5 w 9"/>
                <a:gd name="T31" fmla="*/ 0 h 5"/>
                <a:gd name="T32" fmla="*/ 5 w 9"/>
                <a:gd name="T33" fmla="*/ 0 h 5"/>
                <a:gd name="T34" fmla="*/ 4 w 9"/>
                <a:gd name="T35" fmla="*/ 1 h 5"/>
                <a:gd name="T36" fmla="*/ 4 w 9"/>
                <a:gd name="T37" fmla="*/ 1 h 5"/>
                <a:gd name="T38" fmla="*/ 3 w 9"/>
                <a:gd name="T39" fmla="*/ 1 h 5"/>
                <a:gd name="T40" fmla="*/ 3 w 9"/>
                <a:gd name="T41" fmla="*/ 1 h 5"/>
                <a:gd name="T42" fmla="*/ 4 w 9"/>
                <a:gd name="T43" fmla="*/ 1 h 5"/>
                <a:gd name="T44" fmla="*/ 4 w 9"/>
                <a:gd name="T45" fmla="*/ 1 h 5"/>
                <a:gd name="T46" fmla="*/ 4 w 9"/>
                <a:gd name="T47" fmla="*/ 1 h 5"/>
                <a:gd name="T48" fmla="*/ 3 w 9"/>
                <a:gd name="T49" fmla="*/ 1 h 5"/>
                <a:gd name="T50" fmla="*/ 3 w 9"/>
                <a:gd name="T51" fmla="*/ 1 h 5"/>
                <a:gd name="T52" fmla="*/ 3 w 9"/>
                <a:gd name="T53" fmla="*/ 1 h 5"/>
                <a:gd name="T54" fmla="*/ 3 w 9"/>
                <a:gd name="T55" fmla="*/ 1 h 5"/>
                <a:gd name="T56" fmla="*/ 3 w 9"/>
                <a:gd name="T57" fmla="*/ 1 h 5"/>
                <a:gd name="T58" fmla="*/ 2 w 9"/>
                <a:gd name="T59" fmla="*/ 1 h 5"/>
                <a:gd name="T60" fmla="*/ 2 w 9"/>
                <a:gd name="T61" fmla="*/ 2 h 5"/>
                <a:gd name="T62" fmla="*/ 2 w 9"/>
                <a:gd name="T63" fmla="*/ 1 h 5"/>
                <a:gd name="T64" fmla="*/ 1 w 9"/>
                <a:gd name="T65" fmla="*/ 2 h 5"/>
                <a:gd name="T66" fmla="*/ 1 w 9"/>
                <a:gd name="T67" fmla="*/ 2 h 5"/>
                <a:gd name="T68" fmla="*/ 1 w 9"/>
                <a:gd name="T69" fmla="*/ 2 h 5"/>
                <a:gd name="T70" fmla="*/ 0 w 9"/>
                <a:gd name="T71" fmla="*/ 3 h 5"/>
                <a:gd name="T72" fmla="*/ 1 w 9"/>
                <a:gd name="T73" fmla="*/ 3 h 5"/>
                <a:gd name="T74" fmla="*/ 1 w 9"/>
                <a:gd name="T75" fmla="*/ 3 h 5"/>
                <a:gd name="T76" fmla="*/ 2 w 9"/>
                <a:gd name="T77" fmla="*/ 2 h 5"/>
                <a:gd name="T78" fmla="*/ 2 w 9"/>
                <a:gd name="T79" fmla="*/ 3 h 5"/>
                <a:gd name="T80" fmla="*/ 3 w 9"/>
                <a:gd name="T81" fmla="*/ 3 h 5"/>
                <a:gd name="T82" fmla="*/ 3 w 9"/>
                <a:gd name="T83" fmla="*/ 3 h 5"/>
                <a:gd name="T84" fmla="*/ 4 w 9"/>
                <a:gd name="T85" fmla="*/ 4 h 5"/>
                <a:gd name="T86" fmla="*/ 5 w 9"/>
                <a:gd name="T87" fmla="*/ 4 h 5"/>
                <a:gd name="T88" fmla="*/ 5 w 9"/>
                <a:gd name="T89" fmla="*/ 5 h 5"/>
                <a:gd name="T90" fmla="*/ 5 w 9"/>
                <a:gd name="T91" fmla="*/ 5 h 5"/>
                <a:gd name="T92" fmla="*/ 5 w 9"/>
                <a:gd name="T93" fmla="*/ 5 h 5"/>
                <a:gd name="T94" fmla="*/ 6 w 9"/>
                <a:gd name="T95" fmla="*/ 5 h 5"/>
                <a:gd name="T96" fmla="*/ 6 w 9"/>
                <a:gd name="T97" fmla="*/ 5 h 5"/>
                <a:gd name="T98" fmla="*/ 6 w 9"/>
                <a:gd name="T99" fmla="*/ 4 h 5"/>
                <a:gd name="T100" fmla="*/ 7 w 9"/>
                <a:gd name="T101" fmla="*/ 4 h 5"/>
                <a:gd name="T102" fmla="*/ 7 w 9"/>
                <a:gd name="T103" fmla="*/ 4 h 5"/>
                <a:gd name="T104" fmla="*/ 7 w 9"/>
                <a:gd name="T105" fmla="*/ 4 h 5"/>
                <a:gd name="T106" fmla="*/ 7 w 9"/>
                <a:gd name="T107" fmla="*/ 4 h 5"/>
                <a:gd name="T108" fmla="*/ 7 w 9"/>
                <a:gd name="T109" fmla="*/ 3 h 5"/>
                <a:gd name="T110" fmla="*/ 8 w 9"/>
                <a:gd name="T111" fmla="*/ 3 h 5"/>
                <a:gd name="T112" fmla="*/ 8 w 9"/>
                <a:gd name="T113" fmla="*/ 2 h 5"/>
                <a:gd name="T114" fmla="*/ 9 w 9"/>
                <a:gd name="T115" fmla="*/ 2 h 5"/>
                <a:gd name="T116" fmla="*/ 8 w 9"/>
                <a:gd name="T117" fmla="*/ 2 h 5"/>
                <a:gd name="T118" fmla="*/ 8 w 9"/>
                <a:gd name="T119" fmla="*/ 2 h 5"/>
                <a:gd name="T120" fmla="*/ 8 w 9"/>
                <a:gd name="T121" fmla="*/ 2 h 5"/>
                <a:gd name="T122" fmla="*/ 8 w 9"/>
                <a:gd name="T1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 h="5">
                  <a:moveTo>
                    <a:pt x="8" y="2"/>
                  </a:move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7" y="1"/>
                    <a:pt x="7" y="1"/>
                  </a:cubicBezTo>
                  <a:cubicBezTo>
                    <a:pt x="7" y="1"/>
                    <a:pt x="7" y="1"/>
                    <a:pt x="7" y="1"/>
                  </a:cubicBezTo>
                  <a:cubicBezTo>
                    <a:pt x="7" y="1"/>
                    <a:pt x="7" y="1"/>
                    <a:pt x="7" y="1"/>
                  </a:cubicBezTo>
                  <a:cubicBezTo>
                    <a:pt x="7" y="1"/>
                    <a:pt x="7" y="1"/>
                    <a:pt x="7" y="1"/>
                  </a:cubicBezTo>
                  <a:cubicBezTo>
                    <a:pt x="7"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5" y="0"/>
                  </a:cubicBezTo>
                  <a:cubicBezTo>
                    <a:pt x="5" y="0"/>
                    <a:pt x="5" y="0"/>
                    <a:pt x="5" y="0"/>
                  </a:cubicBezTo>
                  <a:cubicBezTo>
                    <a:pt x="5" y="0"/>
                    <a:pt x="5" y="0"/>
                    <a:pt x="5" y="0"/>
                  </a:cubicBezTo>
                  <a:cubicBezTo>
                    <a:pt x="5" y="0"/>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0"/>
                    <a:pt x="5" y="0"/>
                  </a:cubicBezTo>
                  <a:cubicBezTo>
                    <a:pt x="5" y="0"/>
                    <a:pt x="5" y="0"/>
                    <a:pt x="5" y="0"/>
                  </a:cubicBezTo>
                  <a:cubicBezTo>
                    <a:pt x="5" y="0"/>
                    <a:pt x="5" y="0"/>
                    <a:pt x="5" y="0"/>
                  </a:cubicBezTo>
                  <a:cubicBezTo>
                    <a:pt x="5" y="0"/>
                    <a:pt x="5" y="0"/>
                    <a:pt x="5" y="0"/>
                  </a:cubicBezTo>
                  <a:cubicBezTo>
                    <a:pt x="5" y="0"/>
                    <a:pt x="5" y="0"/>
                    <a:pt x="5" y="0"/>
                  </a:cubicBezTo>
                  <a:cubicBezTo>
                    <a:pt x="5" y="0"/>
                    <a:pt x="4" y="0"/>
                    <a:pt x="4" y="0"/>
                  </a:cubicBezTo>
                  <a:cubicBezTo>
                    <a:pt x="4" y="0"/>
                    <a:pt x="4" y="1"/>
                    <a:pt x="4"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2"/>
                    <a:pt x="2" y="2"/>
                  </a:cubicBezTo>
                  <a:cubicBezTo>
                    <a:pt x="2" y="2"/>
                    <a:pt x="2" y="2"/>
                    <a:pt x="2" y="2"/>
                  </a:cubicBezTo>
                  <a:cubicBezTo>
                    <a:pt x="2" y="2"/>
                    <a:pt x="2" y="2"/>
                    <a:pt x="2" y="1"/>
                  </a:cubicBezTo>
                  <a:cubicBezTo>
                    <a:pt x="2"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3"/>
                  </a:cubicBezTo>
                  <a:cubicBezTo>
                    <a:pt x="1" y="3"/>
                    <a:pt x="0" y="3"/>
                    <a:pt x="0" y="3"/>
                  </a:cubicBezTo>
                  <a:cubicBezTo>
                    <a:pt x="0" y="3"/>
                    <a:pt x="1" y="3"/>
                    <a:pt x="1" y="3"/>
                  </a:cubicBezTo>
                  <a:cubicBezTo>
                    <a:pt x="1" y="3"/>
                    <a:pt x="1" y="3"/>
                    <a:pt x="1" y="3"/>
                  </a:cubicBezTo>
                  <a:cubicBezTo>
                    <a:pt x="1" y="3"/>
                    <a:pt x="1" y="3"/>
                    <a:pt x="1" y="3"/>
                  </a:cubicBezTo>
                  <a:cubicBezTo>
                    <a:pt x="1" y="3"/>
                    <a:pt x="1" y="3"/>
                    <a:pt x="1" y="3"/>
                  </a:cubicBezTo>
                  <a:cubicBezTo>
                    <a:pt x="1" y="3"/>
                    <a:pt x="2" y="2"/>
                    <a:pt x="2" y="2"/>
                  </a:cubicBezTo>
                  <a:cubicBezTo>
                    <a:pt x="2" y="2"/>
                    <a:pt x="2" y="2"/>
                    <a:pt x="2" y="2"/>
                  </a:cubicBezTo>
                  <a:cubicBezTo>
                    <a:pt x="2" y="2"/>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4" y="4"/>
                  </a:cubicBezTo>
                  <a:cubicBezTo>
                    <a:pt x="4" y="4"/>
                    <a:pt x="4" y="4"/>
                    <a:pt x="4" y="4"/>
                  </a:cubicBezTo>
                  <a:cubicBezTo>
                    <a:pt x="4" y="4"/>
                    <a:pt x="4" y="4"/>
                    <a:pt x="4" y="4"/>
                  </a:cubicBezTo>
                  <a:cubicBezTo>
                    <a:pt x="4"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8" y="3"/>
                    <a:pt x="8" y="3"/>
                  </a:cubicBezTo>
                  <a:cubicBezTo>
                    <a:pt x="8" y="2"/>
                    <a:pt x="8" y="2"/>
                    <a:pt x="8" y="3"/>
                  </a:cubicBezTo>
                  <a:cubicBezTo>
                    <a:pt x="8" y="3"/>
                    <a:pt x="8" y="2"/>
                    <a:pt x="8" y="2"/>
                  </a:cubicBezTo>
                  <a:cubicBezTo>
                    <a:pt x="8" y="2"/>
                    <a:pt x="8" y="2"/>
                    <a:pt x="9" y="2"/>
                  </a:cubicBezTo>
                  <a:cubicBezTo>
                    <a:pt x="9" y="2"/>
                    <a:pt x="9" y="2"/>
                    <a:pt x="9" y="2"/>
                  </a:cubicBezTo>
                  <a:cubicBezTo>
                    <a:pt x="9" y="2"/>
                    <a:pt x="9" y="2"/>
                    <a:pt x="9" y="2"/>
                  </a:cubicBezTo>
                  <a:cubicBezTo>
                    <a:pt x="9"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13" name="Freeform 1601"/>
            <p:cNvSpPr>
              <a:spLocks/>
            </p:cNvSpPr>
            <p:nvPr/>
          </p:nvSpPr>
          <p:spPr bwMode="auto">
            <a:xfrm>
              <a:off x="5064125" y="79470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14" name="Freeform 1602"/>
            <p:cNvSpPr>
              <a:spLocks/>
            </p:cNvSpPr>
            <p:nvPr/>
          </p:nvSpPr>
          <p:spPr bwMode="auto">
            <a:xfrm>
              <a:off x="5005387" y="7789863"/>
              <a:ext cx="4762" cy="7938"/>
            </a:xfrm>
            <a:custGeom>
              <a:avLst/>
              <a:gdLst>
                <a:gd name="T0" fmla="*/ 0 w 4"/>
                <a:gd name="T1" fmla="*/ 5 h 7"/>
                <a:gd name="T2" fmla="*/ 0 w 4"/>
                <a:gd name="T3" fmla="*/ 5 h 7"/>
                <a:gd name="T4" fmla="*/ 1 w 4"/>
                <a:gd name="T5" fmla="*/ 6 h 7"/>
                <a:gd name="T6" fmla="*/ 1 w 4"/>
                <a:gd name="T7" fmla="*/ 6 h 7"/>
                <a:gd name="T8" fmla="*/ 1 w 4"/>
                <a:gd name="T9" fmla="*/ 7 h 7"/>
                <a:gd name="T10" fmla="*/ 1 w 4"/>
                <a:gd name="T11" fmla="*/ 7 h 7"/>
                <a:gd name="T12" fmla="*/ 2 w 4"/>
                <a:gd name="T13" fmla="*/ 7 h 7"/>
                <a:gd name="T14" fmla="*/ 2 w 4"/>
                <a:gd name="T15" fmla="*/ 7 h 7"/>
                <a:gd name="T16" fmla="*/ 2 w 4"/>
                <a:gd name="T17" fmla="*/ 7 h 7"/>
                <a:gd name="T18" fmla="*/ 3 w 4"/>
                <a:gd name="T19" fmla="*/ 7 h 7"/>
                <a:gd name="T20" fmla="*/ 3 w 4"/>
                <a:gd name="T21" fmla="*/ 7 h 7"/>
                <a:gd name="T22" fmla="*/ 4 w 4"/>
                <a:gd name="T23" fmla="*/ 7 h 7"/>
                <a:gd name="T24" fmla="*/ 4 w 4"/>
                <a:gd name="T25" fmla="*/ 7 h 7"/>
                <a:gd name="T26" fmla="*/ 4 w 4"/>
                <a:gd name="T27" fmla="*/ 7 h 7"/>
                <a:gd name="T28" fmla="*/ 4 w 4"/>
                <a:gd name="T29" fmla="*/ 6 h 7"/>
                <a:gd name="T30" fmla="*/ 4 w 4"/>
                <a:gd name="T31" fmla="*/ 6 h 7"/>
                <a:gd name="T32" fmla="*/ 4 w 4"/>
                <a:gd name="T33" fmla="*/ 6 h 7"/>
                <a:gd name="T34" fmla="*/ 4 w 4"/>
                <a:gd name="T35" fmla="*/ 5 h 7"/>
                <a:gd name="T36" fmla="*/ 4 w 4"/>
                <a:gd name="T37" fmla="*/ 5 h 7"/>
                <a:gd name="T38" fmla="*/ 4 w 4"/>
                <a:gd name="T39" fmla="*/ 5 h 7"/>
                <a:gd name="T40" fmla="*/ 4 w 4"/>
                <a:gd name="T41" fmla="*/ 4 h 7"/>
                <a:gd name="T42" fmla="*/ 4 w 4"/>
                <a:gd name="T43" fmla="*/ 4 h 7"/>
                <a:gd name="T44" fmla="*/ 3 w 4"/>
                <a:gd name="T45" fmla="*/ 4 h 7"/>
                <a:gd name="T46" fmla="*/ 4 w 4"/>
                <a:gd name="T47" fmla="*/ 3 h 7"/>
                <a:gd name="T48" fmla="*/ 4 w 4"/>
                <a:gd name="T49" fmla="*/ 3 h 7"/>
                <a:gd name="T50" fmla="*/ 4 w 4"/>
                <a:gd name="T51" fmla="*/ 2 h 7"/>
                <a:gd name="T52" fmla="*/ 4 w 4"/>
                <a:gd name="T53" fmla="*/ 2 h 7"/>
                <a:gd name="T54" fmla="*/ 4 w 4"/>
                <a:gd name="T55" fmla="*/ 1 h 7"/>
                <a:gd name="T56" fmla="*/ 3 w 4"/>
                <a:gd name="T57" fmla="*/ 1 h 7"/>
                <a:gd name="T58" fmla="*/ 3 w 4"/>
                <a:gd name="T59" fmla="*/ 0 h 7"/>
                <a:gd name="T60" fmla="*/ 2 w 4"/>
                <a:gd name="T61" fmla="*/ 0 h 7"/>
                <a:gd name="T62" fmla="*/ 2 w 4"/>
                <a:gd name="T63" fmla="*/ 0 h 7"/>
                <a:gd name="T64" fmla="*/ 2 w 4"/>
                <a:gd name="T65" fmla="*/ 0 h 7"/>
                <a:gd name="T66" fmla="*/ 1 w 4"/>
                <a:gd name="T67" fmla="*/ 1 h 7"/>
                <a:gd name="T68" fmla="*/ 1 w 4"/>
                <a:gd name="T69" fmla="*/ 1 h 7"/>
                <a:gd name="T70" fmla="*/ 0 w 4"/>
                <a:gd name="T71" fmla="*/ 1 h 7"/>
                <a:gd name="T72" fmla="*/ 0 w 4"/>
                <a:gd name="T73" fmla="*/ 2 h 7"/>
                <a:gd name="T74" fmla="*/ 0 w 4"/>
                <a:gd name="T75" fmla="*/ 3 h 7"/>
                <a:gd name="T76" fmla="*/ 0 w 4"/>
                <a:gd name="T77" fmla="*/ 3 h 7"/>
                <a:gd name="T78" fmla="*/ 1 w 4"/>
                <a:gd name="T79" fmla="*/ 4 h 7"/>
                <a:gd name="T80" fmla="*/ 1 w 4"/>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7">
                  <a:moveTo>
                    <a:pt x="1" y="5"/>
                  </a:moveTo>
                  <a:cubicBezTo>
                    <a:pt x="0" y="5"/>
                    <a:pt x="0" y="5"/>
                    <a:pt x="0" y="5"/>
                  </a:cubicBezTo>
                  <a:cubicBezTo>
                    <a:pt x="0" y="5"/>
                    <a:pt x="0" y="5"/>
                    <a:pt x="0" y="5"/>
                  </a:cubicBezTo>
                  <a:cubicBezTo>
                    <a:pt x="0" y="5"/>
                    <a:pt x="0" y="5"/>
                    <a:pt x="0" y="5"/>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4" y="4"/>
                  </a:cubicBezTo>
                  <a:cubicBezTo>
                    <a:pt x="4" y="4"/>
                    <a:pt x="4" y="4"/>
                    <a:pt x="4" y="3"/>
                  </a:cubicBezTo>
                  <a:cubicBezTo>
                    <a:pt x="4" y="3"/>
                    <a:pt x="4" y="3"/>
                    <a:pt x="4" y="3"/>
                  </a:cubicBezTo>
                  <a:cubicBezTo>
                    <a:pt x="4" y="3"/>
                    <a:pt x="4" y="3"/>
                    <a:pt x="4" y="3"/>
                  </a:cubicBezTo>
                  <a:cubicBezTo>
                    <a:pt x="4" y="3"/>
                    <a:pt x="4" y="3"/>
                    <a:pt x="4" y="3"/>
                  </a:cubicBezTo>
                  <a:cubicBezTo>
                    <a:pt x="4" y="3"/>
                    <a:pt x="4" y="2"/>
                    <a:pt x="4" y="2"/>
                  </a:cubicBezTo>
                  <a:cubicBezTo>
                    <a:pt x="4" y="2"/>
                    <a:pt x="4" y="2"/>
                    <a:pt x="4" y="2"/>
                  </a:cubicBezTo>
                  <a:cubicBezTo>
                    <a:pt x="4" y="2"/>
                    <a:pt x="4" y="2"/>
                    <a:pt x="4" y="2"/>
                  </a:cubicBezTo>
                  <a:cubicBezTo>
                    <a:pt x="4" y="2"/>
                    <a:pt x="4" y="2"/>
                    <a:pt x="4" y="2"/>
                  </a:cubicBezTo>
                  <a:cubicBezTo>
                    <a:pt x="4" y="2"/>
                    <a:pt x="4" y="2"/>
                    <a:pt x="4" y="1"/>
                  </a:cubicBezTo>
                  <a:cubicBezTo>
                    <a:pt x="4" y="1"/>
                    <a:pt x="3" y="1"/>
                    <a:pt x="3" y="1"/>
                  </a:cubicBezTo>
                  <a:cubicBezTo>
                    <a:pt x="3" y="1"/>
                    <a:pt x="3" y="1"/>
                    <a:pt x="3" y="1"/>
                  </a:cubicBezTo>
                  <a:cubicBezTo>
                    <a:pt x="3" y="1"/>
                    <a:pt x="3" y="1"/>
                    <a:pt x="3" y="1"/>
                  </a:cubicBezTo>
                  <a:cubicBezTo>
                    <a:pt x="3" y="1"/>
                    <a:pt x="3" y="0"/>
                    <a:pt x="3" y="0"/>
                  </a:cubicBezTo>
                  <a:cubicBezTo>
                    <a:pt x="2" y="0"/>
                    <a:pt x="2" y="0"/>
                    <a:pt x="2" y="0"/>
                  </a:cubicBezTo>
                  <a:cubicBezTo>
                    <a:pt x="2" y="0"/>
                    <a:pt x="2" y="0"/>
                    <a:pt x="2" y="0"/>
                  </a:cubicBezTo>
                  <a:cubicBezTo>
                    <a:pt x="2" y="0"/>
                    <a:pt x="2" y="0"/>
                    <a:pt x="2" y="0"/>
                  </a:cubicBezTo>
                  <a:cubicBezTo>
                    <a:pt x="2" y="0"/>
                    <a:pt x="2" y="0"/>
                    <a:pt x="2" y="0"/>
                  </a:cubicBezTo>
                  <a:cubicBezTo>
                    <a:pt x="2" y="0"/>
                    <a:pt x="2" y="1"/>
                    <a:pt x="2" y="1"/>
                  </a:cubicBezTo>
                  <a:cubicBezTo>
                    <a:pt x="2" y="1"/>
                    <a:pt x="2" y="1"/>
                    <a:pt x="2" y="0"/>
                  </a:cubicBezTo>
                  <a:cubicBezTo>
                    <a:pt x="1" y="0"/>
                    <a:pt x="1" y="0"/>
                    <a:pt x="1" y="0"/>
                  </a:cubicBezTo>
                  <a:cubicBezTo>
                    <a:pt x="1" y="0"/>
                    <a:pt x="1" y="1"/>
                    <a:pt x="1" y="1"/>
                  </a:cubicBezTo>
                  <a:cubicBezTo>
                    <a:pt x="1" y="1"/>
                    <a:pt x="1" y="1"/>
                    <a:pt x="1" y="1"/>
                  </a:cubicBezTo>
                  <a:cubicBezTo>
                    <a:pt x="1" y="1"/>
                    <a:pt x="1" y="1"/>
                    <a:pt x="1" y="1"/>
                  </a:cubicBezTo>
                  <a:cubicBezTo>
                    <a:pt x="1" y="1"/>
                    <a:pt x="1" y="1"/>
                    <a:pt x="0" y="1"/>
                  </a:cubicBezTo>
                  <a:cubicBezTo>
                    <a:pt x="0"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3"/>
                    <a:pt x="0" y="3"/>
                  </a:cubicBezTo>
                  <a:cubicBezTo>
                    <a:pt x="0" y="3"/>
                    <a:pt x="0" y="3"/>
                    <a:pt x="0" y="3"/>
                  </a:cubicBezTo>
                  <a:cubicBezTo>
                    <a:pt x="0" y="4"/>
                    <a:pt x="0" y="4"/>
                    <a:pt x="0" y="4"/>
                  </a:cubicBezTo>
                  <a:cubicBezTo>
                    <a:pt x="0" y="4"/>
                    <a:pt x="1" y="4"/>
                    <a:pt x="1" y="4"/>
                  </a:cubicBezTo>
                  <a:cubicBezTo>
                    <a:pt x="1" y="4"/>
                    <a:pt x="1" y="4"/>
                    <a:pt x="1" y="4"/>
                  </a:cubicBez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15" name="Freeform 1603"/>
            <p:cNvSpPr>
              <a:spLocks/>
            </p:cNvSpPr>
            <p:nvPr/>
          </p:nvSpPr>
          <p:spPr bwMode="auto">
            <a:xfrm>
              <a:off x="5116512" y="7923213"/>
              <a:ext cx="4762" cy="1588"/>
            </a:xfrm>
            <a:custGeom>
              <a:avLst/>
              <a:gdLst>
                <a:gd name="T0" fmla="*/ 1 w 4"/>
                <a:gd name="T1" fmla="*/ 2 h 2"/>
                <a:gd name="T2" fmla="*/ 1 w 4"/>
                <a:gd name="T3" fmla="*/ 2 h 2"/>
                <a:gd name="T4" fmla="*/ 1 w 4"/>
                <a:gd name="T5" fmla="*/ 2 h 2"/>
                <a:gd name="T6" fmla="*/ 1 w 4"/>
                <a:gd name="T7" fmla="*/ 2 h 2"/>
                <a:gd name="T8" fmla="*/ 1 w 4"/>
                <a:gd name="T9" fmla="*/ 2 h 2"/>
                <a:gd name="T10" fmla="*/ 1 w 4"/>
                <a:gd name="T11" fmla="*/ 2 h 2"/>
                <a:gd name="T12" fmla="*/ 1 w 4"/>
                <a:gd name="T13" fmla="*/ 2 h 2"/>
                <a:gd name="T14" fmla="*/ 2 w 4"/>
                <a:gd name="T15" fmla="*/ 2 h 2"/>
                <a:gd name="T16" fmla="*/ 2 w 4"/>
                <a:gd name="T17" fmla="*/ 2 h 2"/>
                <a:gd name="T18" fmla="*/ 2 w 4"/>
                <a:gd name="T19" fmla="*/ 2 h 2"/>
                <a:gd name="T20" fmla="*/ 2 w 4"/>
                <a:gd name="T21" fmla="*/ 2 h 2"/>
                <a:gd name="T22" fmla="*/ 2 w 4"/>
                <a:gd name="T23" fmla="*/ 2 h 2"/>
                <a:gd name="T24" fmla="*/ 2 w 4"/>
                <a:gd name="T25" fmla="*/ 2 h 2"/>
                <a:gd name="T26" fmla="*/ 2 w 4"/>
                <a:gd name="T27" fmla="*/ 2 h 2"/>
                <a:gd name="T28" fmla="*/ 2 w 4"/>
                <a:gd name="T29" fmla="*/ 2 h 2"/>
                <a:gd name="T30" fmla="*/ 2 w 4"/>
                <a:gd name="T31" fmla="*/ 2 h 2"/>
                <a:gd name="T32" fmla="*/ 3 w 4"/>
                <a:gd name="T33" fmla="*/ 2 h 2"/>
                <a:gd name="T34" fmla="*/ 3 w 4"/>
                <a:gd name="T35" fmla="*/ 2 h 2"/>
                <a:gd name="T36" fmla="*/ 3 w 4"/>
                <a:gd name="T37" fmla="*/ 2 h 2"/>
                <a:gd name="T38" fmla="*/ 3 w 4"/>
                <a:gd name="T39" fmla="*/ 2 h 2"/>
                <a:gd name="T40" fmla="*/ 3 w 4"/>
                <a:gd name="T41" fmla="*/ 2 h 2"/>
                <a:gd name="T42" fmla="*/ 3 w 4"/>
                <a:gd name="T43" fmla="*/ 2 h 2"/>
                <a:gd name="T44" fmla="*/ 3 w 4"/>
                <a:gd name="T45" fmla="*/ 2 h 2"/>
                <a:gd name="T46" fmla="*/ 3 w 4"/>
                <a:gd name="T47" fmla="*/ 2 h 2"/>
                <a:gd name="T48" fmla="*/ 3 w 4"/>
                <a:gd name="T49" fmla="*/ 2 h 2"/>
                <a:gd name="T50" fmla="*/ 3 w 4"/>
                <a:gd name="T51" fmla="*/ 2 h 2"/>
                <a:gd name="T52" fmla="*/ 4 w 4"/>
                <a:gd name="T53" fmla="*/ 2 h 2"/>
                <a:gd name="T54" fmla="*/ 4 w 4"/>
                <a:gd name="T55" fmla="*/ 2 h 2"/>
                <a:gd name="T56" fmla="*/ 4 w 4"/>
                <a:gd name="T57" fmla="*/ 2 h 2"/>
                <a:gd name="T58" fmla="*/ 4 w 4"/>
                <a:gd name="T59" fmla="*/ 1 h 2"/>
                <a:gd name="T60" fmla="*/ 3 w 4"/>
                <a:gd name="T61" fmla="*/ 1 h 2"/>
                <a:gd name="T62" fmla="*/ 3 w 4"/>
                <a:gd name="T63" fmla="*/ 1 h 2"/>
                <a:gd name="T64" fmla="*/ 3 w 4"/>
                <a:gd name="T65" fmla="*/ 1 h 2"/>
                <a:gd name="T66" fmla="*/ 3 w 4"/>
                <a:gd name="T67" fmla="*/ 1 h 2"/>
                <a:gd name="T68" fmla="*/ 2 w 4"/>
                <a:gd name="T69" fmla="*/ 0 h 2"/>
                <a:gd name="T70" fmla="*/ 2 w 4"/>
                <a:gd name="T71" fmla="*/ 0 h 2"/>
                <a:gd name="T72" fmla="*/ 2 w 4"/>
                <a:gd name="T73" fmla="*/ 0 h 2"/>
                <a:gd name="T74" fmla="*/ 1 w 4"/>
                <a:gd name="T75" fmla="*/ 0 h 2"/>
                <a:gd name="T76" fmla="*/ 1 w 4"/>
                <a:gd name="T77" fmla="*/ 0 h 2"/>
                <a:gd name="T78" fmla="*/ 1 w 4"/>
                <a:gd name="T79" fmla="*/ 0 h 2"/>
                <a:gd name="T80" fmla="*/ 0 w 4"/>
                <a:gd name="T81" fmla="*/ 0 h 2"/>
                <a:gd name="T82" fmla="*/ 0 w 4"/>
                <a:gd name="T83" fmla="*/ 0 h 2"/>
                <a:gd name="T84" fmla="*/ 0 w 4"/>
                <a:gd name="T85" fmla="*/ 0 h 2"/>
                <a:gd name="T86" fmla="*/ 0 w 4"/>
                <a:gd name="T87" fmla="*/ 0 h 2"/>
                <a:gd name="T88" fmla="*/ 0 w 4"/>
                <a:gd name="T89" fmla="*/ 1 h 2"/>
                <a:gd name="T90" fmla="*/ 0 w 4"/>
                <a:gd name="T91" fmla="*/ 1 h 2"/>
                <a:gd name="T92" fmla="*/ 0 w 4"/>
                <a:gd name="T93" fmla="*/ 1 h 2"/>
                <a:gd name="T94" fmla="*/ 0 w 4"/>
                <a:gd name="T95" fmla="*/ 1 h 2"/>
                <a:gd name="T96" fmla="*/ 1 w 4"/>
                <a:gd name="T97" fmla="*/ 2 h 2"/>
                <a:gd name="T98" fmla="*/ 1 w 4"/>
                <a:gd name="T9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 h="2">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2"/>
                    <a:pt x="1" y="2"/>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16" name="Freeform 1604"/>
            <p:cNvSpPr>
              <a:spLocks/>
            </p:cNvSpPr>
            <p:nvPr/>
          </p:nvSpPr>
          <p:spPr bwMode="auto">
            <a:xfrm>
              <a:off x="5113337" y="7920038"/>
              <a:ext cx="3175" cy="1588"/>
            </a:xfrm>
            <a:custGeom>
              <a:avLst/>
              <a:gdLst>
                <a:gd name="T0" fmla="*/ 0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2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0 w 2"/>
                <a:gd name="T43" fmla="*/ 1 h 1"/>
                <a:gd name="T44" fmla="*/ 0 w 2"/>
                <a:gd name="T45" fmla="*/ 0 h 1"/>
                <a:gd name="T46" fmla="*/ 0 w 2"/>
                <a:gd name="T47" fmla="*/ 0 h 1"/>
                <a:gd name="T48" fmla="*/ 0 w 2"/>
                <a:gd name="T49" fmla="*/ 0 h 1"/>
                <a:gd name="T50" fmla="*/ 0 w 2"/>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1"/>
                    <a:pt x="0" y="1"/>
                  </a:cubicBezTo>
                  <a:cubicBezTo>
                    <a:pt x="0" y="1"/>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17" name="Freeform 1605"/>
            <p:cNvSpPr>
              <a:spLocks/>
            </p:cNvSpPr>
            <p:nvPr/>
          </p:nvSpPr>
          <p:spPr bwMode="auto">
            <a:xfrm>
              <a:off x="5116512" y="7915275"/>
              <a:ext cx="1587" cy="0"/>
            </a:xfrm>
            <a:custGeom>
              <a:avLst/>
              <a:gdLst>
                <a:gd name="T0" fmla="*/ 0 w 1"/>
                <a:gd name="T1" fmla="*/ 0 w 1"/>
                <a:gd name="T2" fmla="*/ 0 w 1"/>
                <a:gd name="T3" fmla="*/ 0 w 1"/>
                <a:gd name="T4" fmla="*/ 0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18" name="Freeform 1606"/>
            <p:cNvSpPr>
              <a:spLocks/>
            </p:cNvSpPr>
            <p:nvPr/>
          </p:nvSpPr>
          <p:spPr bwMode="auto">
            <a:xfrm>
              <a:off x="5116512" y="7915275"/>
              <a:ext cx="0" cy="0"/>
            </a:xfrm>
            <a:custGeom>
              <a:avLst/>
              <a:gdLst>
                <a:gd name="T0" fmla="*/ 1 w 1"/>
                <a:gd name="T1" fmla="*/ 1 w 1"/>
                <a:gd name="T2" fmla="*/ 1 w 1"/>
                <a:gd name="T3" fmla="*/ 1 w 1"/>
                <a:gd name="T4" fmla="*/ 1 w 1"/>
                <a:gd name="T5" fmla="*/ 1 w 1"/>
                <a:gd name="T6" fmla="*/ 1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19" name="Freeform 1607"/>
            <p:cNvSpPr>
              <a:spLocks/>
            </p:cNvSpPr>
            <p:nvPr/>
          </p:nvSpPr>
          <p:spPr bwMode="auto">
            <a:xfrm>
              <a:off x="5119687" y="7916863"/>
              <a:ext cx="1587" cy="3175"/>
            </a:xfrm>
            <a:custGeom>
              <a:avLst/>
              <a:gdLst>
                <a:gd name="T0" fmla="*/ 0 w 1"/>
                <a:gd name="T1" fmla="*/ 1 h 2"/>
                <a:gd name="T2" fmla="*/ 0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0 h 2"/>
                <a:gd name="T16" fmla="*/ 1 w 1"/>
                <a:gd name="T17" fmla="*/ 0 h 2"/>
                <a:gd name="T18" fmla="*/ 1 w 1"/>
                <a:gd name="T19" fmla="*/ 1 h 2"/>
                <a:gd name="T20" fmla="*/ 1 w 1"/>
                <a:gd name="T21" fmla="*/ 1 h 2"/>
                <a:gd name="T22" fmla="*/ 1 w 1"/>
                <a:gd name="T23" fmla="*/ 1 h 2"/>
                <a:gd name="T24" fmla="*/ 1 w 1"/>
                <a:gd name="T25" fmla="*/ 1 h 2"/>
                <a:gd name="T26" fmla="*/ 1 w 1"/>
                <a:gd name="T27" fmla="*/ 1 h 2"/>
                <a:gd name="T28" fmla="*/ 1 w 1"/>
                <a:gd name="T29" fmla="*/ 2 h 2"/>
                <a:gd name="T30" fmla="*/ 1 w 1"/>
                <a:gd name="T31" fmla="*/ 2 h 2"/>
                <a:gd name="T32" fmla="*/ 0 w 1"/>
                <a:gd name="T33" fmla="*/ 2 h 2"/>
                <a:gd name="T34" fmla="*/ 0 w 1"/>
                <a:gd name="T35" fmla="*/ 2 h 2"/>
                <a:gd name="T36" fmla="*/ 0 w 1"/>
                <a:gd name="T37" fmla="*/ 2 h 2"/>
                <a:gd name="T38" fmla="*/ 0 w 1"/>
                <a:gd name="T39" fmla="*/ 2 h 2"/>
                <a:gd name="T40" fmla="*/ 0 w 1"/>
                <a:gd name="T41" fmla="*/ 2 h 2"/>
                <a:gd name="T42" fmla="*/ 0 w 1"/>
                <a:gd name="T43" fmla="*/ 2 h 2"/>
                <a:gd name="T44" fmla="*/ 0 w 1"/>
                <a:gd name="T45" fmla="*/ 2 h 2"/>
                <a:gd name="T46" fmla="*/ 0 w 1"/>
                <a:gd name="T47" fmla="*/ 2 h 2"/>
                <a:gd name="T48" fmla="*/ 0 w 1"/>
                <a:gd name="T49" fmla="*/ 1 h 2"/>
                <a:gd name="T50" fmla="*/ 0 w 1"/>
                <a:gd name="T51" fmla="*/ 1 h 2"/>
                <a:gd name="T52" fmla="*/ 0 w 1"/>
                <a:gd name="T53" fmla="*/ 1 h 2"/>
                <a:gd name="T54" fmla="*/ 0 w 1"/>
                <a:gd name="T55" fmla="*/ 1 h 2"/>
                <a:gd name="T56" fmla="*/ 0 w 1"/>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 h="2">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20" name="Freeform 1608"/>
            <p:cNvSpPr>
              <a:spLocks/>
            </p:cNvSpPr>
            <p:nvPr/>
          </p:nvSpPr>
          <p:spPr bwMode="auto">
            <a:xfrm>
              <a:off x="5118100" y="7918450"/>
              <a:ext cx="1587" cy="1588"/>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21" name="Freeform 1609"/>
            <p:cNvSpPr>
              <a:spLocks/>
            </p:cNvSpPr>
            <p:nvPr/>
          </p:nvSpPr>
          <p:spPr bwMode="auto">
            <a:xfrm>
              <a:off x="5119687" y="7912100"/>
              <a:ext cx="1587" cy="1588"/>
            </a:xfrm>
            <a:custGeom>
              <a:avLst/>
              <a:gdLst>
                <a:gd name="T0" fmla="*/ 1 w 2"/>
                <a:gd name="T1" fmla="*/ 0 h 1"/>
                <a:gd name="T2" fmla="*/ 1 w 2"/>
                <a:gd name="T3" fmla="*/ 1 h 1"/>
                <a:gd name="T4" fmla="*/ 1 w 2"/>
                <a:gd name="T5" fmla="*/ 1 h 1"/>
                <a:gd name="T6" fmla="*/ 1 w 2"/>
                <a:gd name="T7" fmla="*/ 1 h 1"/>
                <a:gd name="T8" fmla="*/ 1 w 2"/>
                <a:gd name="T9" fmla="*/ 1 h 1"/>
                <a:gd name="T10" fmla="*/ 0 w 2"/>
                <a:gd name="T11" fmla="*/ 1 h 1"/>
                <a:gd name="T12" fmla="*/ 0 w 2"/>
                <a:gd name="T13" fmla="*/ 0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2 w 2"/>
                <a:gd name="T27" fmla="*/ 0 h 1"/>
                <a:gd name="T28" fmla="*/ 2 w 2"/>
                <a:gd name="T29" fmla="*/ 0 h 1"/>
                <a:gd name="T30" fmla="*/ 2 w 2"/>
                <a:gd name="T31" fmla="*/ 0 h 1"/>
                <a:gd name="T32" fmla="*/ 2 w 2"/>
                <a:gd name="T33" fmla="*/ 0 h 1"/>
                <a:gd name="T34" fmla="*/ 2 w 2"/>
                <a:gd name="T35" fmla="*/ 0 h 1"/>
                <a:gd name="T36" fmla="*/ 2 w 2"/>
                <a:gd name="T37" fmla="*/ 0 h 1"/>
                <a:gd name="T38" fmla="*/ 2 w 2"/>
                <a:gd name="T39" fmla="*/ 0 h 1"/>
                <a:gd name="T40" fmla="*/ 1 w 2"/>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1">
                  <a:moveTo>
                    <a:pt x="1" y="0"/>
                  </a:move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22" name="Freeform 1610"/>
            <p:cNvSpPr>
              <a:spLocks/>
            </p:cNvSpPr>
            <p:nvPr/>
          </p:nvSpPr>
          <p:spPr bwMode="auto">
            <a:xfrm>
              <a:off x="5006975" y="7718425"/>
              <a:ext cx="1587"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23" name="Freeform 1611"/>
            <p:cNvSpPr>
              <a:spLocks/>
            </p:cNvSpPr>
            <p:nvPr/>
          </p:nvSpPr>
          <p:spPr bwMode="auto">
            <a:xfrm>
              <a:off x="5010150" y="77120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24" name="Freeform 1612"/>
            <p:cNvSpPr>
              <a:spLocks/>
            </p:cNvSpPr>
            <p:nvPr/>
          </p:nvSpPr>
          <p:spPr bwMode="auto">
            <a:xfrm>
              <a:off x="5011737" y="7707313"/>
              <a:ext cx="1587" cy="0"/>
            </a:xfrm>
            <a:custGeom>
              <a:avLst/>
              <a:gdLst>
                <a:gd name="T0" fmla="*/ 0 w 1"/>
                <a:gd name="T1" fmla="*/ 0 w 1"/>
                <a:gd name="T2" fmla="*/ 0 w 1"/>
                <a:gd name="T3" fmla="*/ 0 w 1"/>
                <a:gd name="T4" fmla="*/ 0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25" name="Freeform 1614"/>
            <p:cNvSpPr>
              <a:spLocks/>
            </p:cNvSpPr>
            <p:nvPr/>
          </p:nvSpPr>
          <p:spPr bwMode="auto">
            <a:xfrm>
              <a:off x="5026025" y="77025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26" name="Freeform 1615"/>
            <p:cNvSpPr>
              <a:spLocks/>
            </p:cNvSpPr>
            <p:nvPr/>
          </p:nvSpPr>
          <p:spPr bwMode="auto">
            <a:xfrm>
              <a:off x="4997450" y="7731125"/>
              <a:ext cx="1587" cy="317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0 w 1"/>
                <a:gd name="T33" fmla="*/ 2 h 2"/>
                <a:gd name="T34" fmla="*/ 0 w 1"/>
                <a:gd name="T35" fmla="*/ 2 h 2"/>
                <a:gd name="T36" fmla="*/ 0 w 1"/>
                <a:gd name="T37" fmla="*/ 2 h 2"/>
                <a:gd name="T38" fmla="*/ 0 w 1"/>
                <a:gd name="T39" fmla="*/ 2 h 2"/>
                <a:gd name="T40" fmla="*/ 0 w 1"/>
                <a:gd name="T41" fmla="*/ 2 h 2"/>
                <a:gd name="T42" fmla="*/ 0 w 1"/>
                <a:gd name="T43" fmla="*/ 2 h 2"/>
                <a:gd name="T44" fmla="*/ 0 w 1"/>
                <a:gd name="T45" fmla="*/ 2 h 2"/>
                <a:gd name="T46" fmla="*/ 0 w 1"/>
                <a:gd name="T47" fmla="*/ 2 h 2"/>
                <a:gd name="T48" fmla="*/ 0 w 1"/>
                <a:gd name="T49" fmla="*/ 2 h 2"/>
                <a:gd name="T50" fmla="*/ 1 w 1"/>
                <a:gd name="T51" fmla="*/ 2 h 2"/>
                <a:gd name="T52" fmla="*/ 1 w 1"/>
                <a:gd name="T53" fmla="*/ 2 h 2"/>
                <a:gd name="T54" fmla="*/ 1 w 1"/>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2">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1"/>
                    <a:pt x="1" y="1"/>
                  </a:cubicBezTo>
                  <a:cubicBezTo>
                    <a:pt x="1" y="1"/>
                    <a:pt x="1" y="1"/>
                    <a:pt x="1" y="1"/>
                  </a:cubicBezTo>
                  <a:cubicBezTo>
                    <a:pt x="1" y="1"/>
                    <a:pt x="1"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0" y="2"/>
                    <a:pt x="1" y="2"/>
                  </a:cubicBezTo>
                  <a:cubicBezTo>
                    <a:pt x="1" y="2"/>
                    <a:pt x="1" y="2"/>
                    <a:pt x="1"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27" name="Freeform 1616"/>
            <p:cNvSpPr>
              <a:spLocks/>
            </p:cNvSpPr>
            <p:nvPr/>
          </p:nvSpPr>
          <p:spPr bwMode="auto">
            <a:xfrm>
              <a:off x="4997450" y="77343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28" name="Freeform 1617"/>
            <p:cNvSpPr>
              <a:spLocks/>
            </p:cNvSpPr>
            <p:nvPr/>
          </p:nvSpPr>
          <p:spPr bwMode="auto">
            <a:xfrm>
              <a:off x="4997450" y="77343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29" name="Freeform 1618"/>
            <p:cNvSpPr>
              <a:spLocks/>
            </p:cNvSpPr>
            <p:nvPr/>
          </p:nvSpPr>
          <p:spPr bwMode="auto">
            <a:xfrm>
              <a:off x="5000625" y="772795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30" name="Freeform 1619"/>
            <p:cNvSpPr>
              <a:spLocks/>
            </p:cNvSpPr>
            <p:nvPr/>
          </p:nvSpPr>
          <p:spPr bwMode="auto">
            <a:xfrm>
              <a:off x="5003800" y="7723188"/>
              <a:ext cx="1587" cy="1588"/>
            </a:xfrm>
            <a:custGeom>
              <a:avLst/>
              <a:gdLst>
                <a:gd name="T0" fmla="*/ 1 w 1"/>
                <a:gd name="T1" fmla="*/ 1 h 1"/>
                <a:gd name="T2" fmla="*/ 1 w 1"/>
                <a:gd name="T3" fmla="*/ 1 h 1"/>
                <a:gd name="T4" fmla="*/ 1 w 1"/>
                <a:gd name="T5" fmla="*/ 0 h 1"/>
                <a:gd name="T6" fmla="*/ 1 w 1"/>
                <a:gd name="T7" fmla="*/ 0 h 1"/>
                <a:gd name="T8" fmla="*/ 1 w 1"/>
                <a:gd name="T9" fmla="*/ 0 h 1"/>
                <a:gd name="T10" fmla="*/ 1 w 1"/>
                <a:gd name="T11" fmla="*/ 0 h 1"/>
                <a:gd name="T12" fmla="*/ 0 w 1"/>
                <a:gd name="T13" fmla="*/ 0 h 1"/>
                <a:gd name="T14" fmla="*/ 0 w 1"/>
                <a:gd name="T15" fmla="*/ 0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31" name="Freeform 1620"/>
            <p:cNvSpPr>
              <a:spLocks/>
            </p:cNvSpPr>
            <p:nvPr/>
          </p:nvSpPr>
          <p:spPr bwMode="auto">
            <a:xfrm>
              <a:off x="4983163" y="7727950"/>
              <a:ext cx="20637" cy="22225"/>
            </a:xfrm>
            <a:custGeom>
              <a:avLst/>
              <a:gdLst>
                <a:gd name="T0" fmla="*/ 6 w 16"/>
                <a:gd name="T1" fmla="*/ 3 h 18"/>
                <a:gd name="T2" fmla="*/ 6 w 16"/>
                <a:gd name="T3" fmla="*/ 4 h 18"/>
                <a:gd name="T4" fmla="*/ 6 w 16"/>
                <a:gd name="T5" fmla="*/ 5 h 18"/>
                <a:gd name="T6" fmla="*/ 7 w 16"/>
                <a:gd name="T7" fmla="*/ 6 h 18"/>
                <a:gd name="T8" fmla="*/ 6 w 16"/>
                <a:gd name="T9" fmla="*/ 5 h 18"/>
                <a:gd name="T10" fmla="*/ 5 w 16"/>
                <a:gd name="T11" fmla="*/ 5 h 18"/>
                <a:gd name="T12" fmla="*/ 5 w 16"/>
                <a:gd name="T13" fmla="*/ 5 h 18"/>
                <a:gd name="T14" fmla="*/ 4 w 16"/>
                <a:gd name="T15" fmla="*/ 4 h 18"/>
                <a:gd name="T16" fmla="*/ 3 w 16"/>
                <a:gd name="T17" fmla="*/ 3 h 18"/>
                <a:gd name="T18" fmla="*/ 2 w 16"/>
                <a:gd name="T19" fmla="*/ 4 h 18"/>
                <a:gd name="T20" fmla="*/ 3 w 16"/>
                <a:gd name="T21" fmla="*/ 5 h 18"/>
                <a:gd name="T22" fmla="*/ 2 w 16"/>
                <a:gd name="T23" fmla="*/ 5 h 18"/>
                <a:gd name="T24" fmla="*/ 3 w 16"/>
                <a:gd name="T25" fmla="*/ 6 h 18"/>
                <a:gd name="T26" fmla="*/ 3 w 16"/>
                <a:gd name="T27" fmla="*/ 7 h 18"/>
                <a:gd name="T28" fmla="*/ 2 w 16"/>
                <a:gd name="T29" fmla="*/ 5 h 18"/>
                <a:gd name="T30" fmla="*/ 1 w 16"/>
                <a:gd name="T31" fmla="*/ 6 h 18"/>
                <a:gd name="T32" fmla="*/ 0 w 16"/>
                <a:gd name="T33" fmla="*/ 7 h 18"/>
                <a:gd name="T34" fmla="*/ 1 w 16"/>
                <a:gd name="T35" fmla="*/ 8 h 18"/>
                <a:gd name="T36" fmla="*/ 3 w 16"/>
                <a:gd name="T37" fmla="*/ 9 h 18"/>
                <a:gd name="T38" fmla="*/ 3 w 16"/>
                <a:gd name="T39" fmla="*/ 8 h 18"/>
                <a:gd name="T40" fmla="*/ 4 w 16"/>
                <a:gd name="T41" fmla="*/ 8 h 18"/>
                <a:gd name="T42" fmla="*/ 4 w 16"/>
                <a:gd name="T43" fmla="*/ 8 h 18"/>
                <a:gd name="T44" fmla="*/ 5 w 16"/>
                <a:gd name="T45" fmla="*/ 9 h 18"/>
                <a:gd name="T46" fmla="*/ 5 w 16"/>
                <a:gd name="T47" fmla="*/ 9 h 18"/>
                <a:gd name="T48" fmla="*/ 6 w 16"/>
                <a:gd name="T49" fmla="*/ 10 h 18"/>
                <a:gd name="T50" fmla="*/ 5 w 16"/>
                <a:gd name="T51" fmla="*/ 9 h 18"/>
                <a:gd name="T52" fmla="*/ 4 w 16"/>
                <a:gd name="T53" fmla="*/ 10 h 18"/>
                <a:gd name="T54" fmla="*/ 5 w 16"/>
                <a:gd name="T55" fmla="*/ 12 h 18"/>
                <a:gd name="T56" fmla="*/ 6 w 16"/>
                <a:gd name="T57" fmla="*/ 12 h 18"/>
                <a:gd name="T58" fmla="*/ 7 w 16"/>
                <a:gd name="T59" fmla="*/ 13 h 18"/>
                <a:gd name="T60" fmla="*/ 8 w 16"/>
                <a:gd name="T61" fmla="*/ 14 h 18"/>
                <a:gd name="T62" fmla="*/ 9 w 16"/>
                <a:gd name="T63" fmla="*/ 13 h 18"/>
                <a:gd name="T64" fmla="*/ 9 w 16"/>
                <a:gd name="T65" fmla="*/ 15 h 18"/>
                <a:gd name="T66" fmla="*/ 10 w 16"/>
                <a:gd name="T67" fmla="*/ 13 h 18"/>
                <a:gd name="T68" fmla="*/ 12 w 16"/>
                <a:gd name="T69" fmla="*/ 14 h 18"/>
                <a:gd name="T70" fmla="*/ 12 w 16"/>
                <a:gd name="T71" fmla="*/ 14 h 18"/>
                <a:gd name="T72" fmla="*/ 11 w 16"/>
                <a:gd name="T73" fmla="*/ 15 h 18"/>
                <a:gd name="T74" fmla="*/ 10 w 16"/>
                <a:gd name="T75" fmla="*/ 17 h 18"/>
                <a:gd name="T76" fmla="*/ 10 w 16"/>
                <a:gd name="T77" fmla="*/ 18 h 18"/>
                <a:gd name="T78" fmla="*/ 12 w 16"/>
                <a:gd name="T79" fmla="*/ 17 h 18"/>
                <a:gd name="T80" fmla="*/ 13 w 16"/>
                <a:gd name="T81" fmla="*/ 15 h 18"/>
                <a:gd name="T82" fmla="*/ 13 w 16"/>
                <a:gd name="T83" fmla="*/ 14 h 18"/>
                <a:gd name="T84" fmla="*/ 15 w 16"/>
                <a:gd name="T85" fmla="*/ 13 h 18"/>
                <a:gd name="T86" fmla="*/ 15 w 16"/>
                <a:gd name="T87" fmla="*/ 12 h 18"/>
                <a:gd name="T88" fmla="*/ 13 w 16"/>
                <a:gd name="T89" fmla="*/ 12 h 18"/>
                <a:gd name="T90" fmla="*/ 13 w 16"/>
                <a:gd name="T91" fmla="*/ 12 h 18"/>
                <a:gd name="T92" fmla="*/ 12 w 16"/>
                <a:gd name="T93" fmla="*/ 12 h 18"/>
                <a:gd name="T94" fmla="*/ 10 w 16"/>
                <a:gd name="T95" fmla="*/ 11 h 18"/>
                <a:gd name="T96" fmla="*/ 10 w 16"/>
                <a:gd name="T97" fmla="*/ 10 h 18"/>
                <a:gd name="T98" fmla="*/ 9 w 16"/>
                <a:gd name="T99" fmla="*/ 10 h 18"/>
                <a:gd name="T100" fmla="*/ 9 w 16"/>
                <a:gd name="T101" fmla="*/ 9 h 18"/>
                <a:gd name="T102" fmla="*/ 8 w 16"/>
                <a:gd name="T103" fmla="*/ 8 h 18"/>
                <a:gd name="T104" fmla="*/ 9 w 16"/>
                <a:gd name="T105" fmla="*/ 7 h 18"/>
                <a:gd name="T106" fmla="*/ 9 w 16"/>
                <a:gd name="T107" fmla="*/ 4 h 18"/>
                <a:gd name="T108" fmla="*/ 9 w 16"/>
                <a:gd name="T109" fmla="*/ 2 h 18"/>
                <a:gd name="T110" fmla="*/ 8 w 16"/>
                <a:gd name="T111" fmla="*/ 1 h 18"/>
                <a:gd name="T112" fmla="*/ 7 w 16"/>
                <a:gd name="T11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 h="18">
                  <a:moveTo>
                    <a:pt x="6" y="1"/>
                  </a:move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6" y="5"/>
                    <a:pt x="6" y="5"/>
                    <a:pt x="6" y="5"/>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1"/>
                    <a:pt x="5" y="11"/>
                    <a:pt x="5" y="11"/>
                  </a:cubicBezTo>
                  <a:cubicBezTo>
                    <a:pt x="4" y="11"/>
                    <a:pt x="4" y="11"/>
                    <a:pt x="4"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1" y="14"/>
                    <a:pt x="11" y="14"/>
                    <a:pt x="11" y="14"/>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6"/>
                    <a:pt x="11" y="16"/>
                    <a:pt x="11"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5"/>
                    <a:pt x="13" y="15"/>
                    <a:pt x="13" y="15"/>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4"/>
                    <a:pt x="14" y="14"/>
                    <a:pt x="14"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5" y="12"/>
                    <a:pt x="15" y="12"/>
                    <a:pt x="15" y="12"/>
                  </a:cubicBezTo>
                  <a:cubicBezTo>
                    <a:pt x="15" y="12"/>
                    <a:pt x="15" y="12"/>
                    <a:pt x="15"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4" y="11"/>
                    <a:pt x="14" y="11"/>
                    <a:pt x="14" y="11"/>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9" y="8"/>
                  </a:cubicBezTo>
                  <a:cubicBezTo>
                    <a:pt x="9" y="8"/>
                    <a:pt x="9" y="8"/>
                    <a:pt x="9" y="7"/>
                  </a:cubicBezTo>
                  <a:cubicBezTo>
                    <a:pt x="9" y="7"/>
                    <a:pt x="9" y="7"/>
                    <a:pt x="9" y="7"/>
                  </a:cubicBezTo>
                  <a:cubicBezTo>
                    <a:pt x="9" y="7"/>
                    <a:pt x="9" y="7"/>
                    <a:pt x="9" y="7"/>
                  </a:cubicBezTo>
                  <a:cubicBezTo>
                    <a:pt x="9" y="7"/>
                    <a:pt x="9" y="7"/>
                    <a:pt x="9" y="7"/>
                  </a:cubicBezTo>
                  <a:cubicBezTo>
                    <a:pt x="9" y="7"/>
                    <a:pt x="9" y="6"/>
                    <a:pt x="9" y="6"/>
                  </a:cubicBezTo>
                  <a:cubicBezTo>
                    <a:pt x="9" y="6"/>
                    <a:pt x="9" y="6"/>
                    <a:pt x="9" y="6"/>
                  </a:cubicBezTo>
                  <a:cubicBezTo>
                    <a:pt x="9" y="6"/>
                    <a:pt x="9" y="6"/>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1"/>
                  </a:cubicBezTo>
                  <a:cubicBezTo>
                    <a:pt x="8" y="1"/>
                    <a:pt x="8" y="1"/>
                    <a:pt x="8" y="1"/>
                  </a:cubicBezTo>
                  <a:cubicBezTo>
                    <a:pt x="8" y="1"/>
                    <a:pt x="8" y="1"/>
                    <a:pt x="8" y="1"/>
                  </a:cubicBezTo>
                  <a:cubicBezTo>
                    <a:pt x="8" y="1"/>
                    <a:pt x="8" y="1"/>
                    <a:pt x="8" y="1"/>
                  </a:cubicBezTo>
                  <a:cubicBezTo>
                    <a:pt x="8" y="1"/>
                    <a:pt x="8" y="1"/>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1"/>
                    <a:pt x="7" y="1"/>
                  </a:cubicBezTo>
                  <a:cubicBezTo>
                    <a:pt x="7" y="1"/>
                    <a:pt x="7" y="1"/>
                    <a:pt x="7" y="1"/>
                  </a:cubicBezTo>
                  <a:cubicBezTo>
                    <a:pt x="7" y="1"/>
                    <a:pt x="7" y="1"/>
                    <a:pt x="7" y="1"/>
                  </a:cubicBezTo>
                  <a:cubicBezTo>
                    <a:pt x="7" y="1"/>
                    <a:pt x="7" y="1"/>
                    <a:pt x="7" y="1"/>
                  </a:cubicBezTo>
                  <a:cubicBezTo>
                    <a:pt x="7" y="1"/>
                    <a:pt x="6" y="1"/>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32" name="Freeform 1621"/>
            <p:cNvSpPr>
              <a:spLocks/>
            </p:cNvSpPr>
            <p:nvPr/>
          </p:nvSpPr>
          <p:spPr bwMode="auto">
            <a:xfrm>
              <a:off x="4995863" y="7734300"/>
              <a:ext cx="1587" cy="4763"/>
            </a:xfrm>
            <a:custGeom>
              <a:avLst/>
              <a:gdLst>
                <a:gd name="T0" fmla="*/ 0 w 1"/>
                <a:gd name="T1" fmla="*/ 3 h 5"/>
                <a:gd name="T2" fmla="*/ 0 w 1"/>
                <a:gd name="T3" fmla="*/ 4 h 5"/>
                <a:gd name="T4" fmla="*/ 0 w 1"/>
                <a:gd name="T5" fmla="*/ 4 h 5"/>
                <a:gd name="T6" fmla="*/ 0 w 1"/>
                <a:gd name="T7" fmla="*/ 4 h 5"/>
                <a:gd name="T8" fmla="*/ 0 w 1"/>
                <a:gd name="T9" fmla="*/ 5 h 5"/>
                <a:gd name="T10" fmla="*/ 0 w 1"/>
                <a:gd name="T11" fmla="*/ 5 h 5"/>
                <a:gd name="T12" fmla="*/ 0 w 1"/>
                <a:gd name="T13" fmla="*/ 5 h 5"/>
                <a:gd name="T14" fmla="*/ 0 w 1"/>
                <a:gd name="T15" fmla="*/ 5 h 5"/>
                <a:gd name="T16" fmla="*/ 0 w 1"/>
                <a:gd name="T17" fmla="*/ 5 h 5"/>
                <a:gd name="T18" fmla="*/ 0 w 1"/>
                <a:gd name="T19" fmla="*/ 5 h 5"/>
                <a:gd name="T20" fmla="*/ 1 w 1"/>
                <a:gd name="T21" fmla="*/ 4 h 5"/>
                <a:gd name="T22" fmla="*/ 1 w 1"/>
                <a:gd name="T23" fmla="*/ 4 h 5"/>
                <a:gd name="T24" fmla="*/ 1 w 1"/>
                <a:gd name="T25" fmla="*/ 4 h 5"/>
                <a:gd name="T26" fmla="*/ 1 w 1"/>
                <a:gd name="T27" fmla="*/ 4 h 5"/>
                <a:gd name="T28" fmla="*/ 1 w 1"/>
                <a:gd name="T29" fmla="*/ 4 h 5"/>
                <a:gd name="T30" fmla="*/ 1 w 1"/>
                <a:gd name="T31" fmla="*/ 4 h 5"/>
                <a:gd name="T32" fmla="*/ 1 w 1"/>
                <a:gd name="T33" fmla="*/ 4 h 5"/>
                <a:gd name="T34" fmla="*/ 1 w 1"/>
                <a:gd name="T35" fmla="*/ 3 h 5"/>
                <a:gd name="T36" fmla="*/ 1 w 1"/>
                <a:gd name="T37" fmla="*/ 3 h 5"/>
                <a:gd name="T38" fmla="*/ 1 w 1"/>
                <a:gd name="T39" fmla="*/ 3 h 5"/>
                <a:gd name="T40" fmla="*/ 1 w 1"/>
                <a:gd name="T41" fmla="*/ 2 h 5"/>
                <a:gd name="T42" fmla="*/ 1 w 1"/>
                <a:gd name="T43" fmla="*/ 2 h 5"/>
                <a:gd name="T44" fmla="*/ 1 w 1"/>
                <a:gd name="T45" fmla="*/ 2 h 5"/>
                <a:gd name="T46" fmla="*/ 1 w 1"/>
                <a:gd name="T47" fmla="*/ 2 h 5"/>
                <a:gd name="T48" fmla="*/ 1 w 1"/>
                <a:gd name="T49" fmla="*/ 2 h 5"/>
                <a:gd name="T50" fmla="*/ 1 w 1"/>
                <a:gd name="T51" fmla="*/ 2 h 5"/>
                <a:gd name="T52" fmla="*/ 1 w 1"/>
                <a:gd name="T53" fmla="*/ 1 h 5"/>
                <a:gd name="T54" fmla="*/ 1 w 1"/>
                <a:gd name="T55" fmla="*/ 1 h 5"/>
                <a:gd name="T56" fmla="*/ 1 w 1"/>
                <a:gd name="T57" fmla="*/ 1 h 5"/>
                <a:gd name="T58" fmla="*/ 1 w 1"/>
                <a:gd name="T59" fmla="*/ 1 h 5"/>
                <a:gd name="T60" fmla="*/ 1 w 1"/>
                <a:gd name="T61" fmla="*/ 0 h 5"/>
                <a:gd name="T62" fmla="*/ 1 w 1"/>
                <a:gd name="T63" fmla="*/ 0 h 5"/>
                <a:gd name="T64" fmla="*/ 1 w 1"/>
                <a:gd name="T65" fmla="*/ 0 h 5"/>
                <a:gd name="T66" fmla="*/ 1 w 1"/>
                <a:gd name="T67" fmla="*/ 1 h 5"/>
                <a:gd name="T68" fmla="*/ 1 w 1"/>
                <a:gd name="T69" fmla="*/ 1 h 5"/>
                <a:gd name="T70" fmla="*/ 1 w 1"/>
                <a:gd name="T71" fmla="*/ 1 h 5"/>
                <a:gd name="T72" fmla="*/ 1 w 1"/>
                <a:gd name="T73" fmla="*/ 1 h 5"/>
                <a:gd name="T74" fmla="*/ 1 w 1"/>
                <a:gd name="T75" fmla="*/ 1 h 5"/>
                <a:gd name="T76" fmla="*/ 1 w 1"/>
                <a:gd name="T77" fmla="*/ 1 h 5"/>
                <a:gd name="T78" fmla="*/ 1 w 1"/>
                <a:gd name="T79" fmla="*/ 1 h 5"/>
                <a:gd name="T80" fmla="*/ 1 w 1"/>
                <a:gd name="T81" fmla="*/ 1 h 5"/>
                <a:gd name="T82" fmla="*/ 1 w 1"/>
                <a:gd name="T83" fmla="*/ 1 h 5"/>
                <a:gd name="T84" fmla="*/ 1 w 1"/>
                <a:gd name="T85" fmla="*/ 2 h 5"/>
                <a:gd name="T86" fmla="*/ 1 w 1"/>
                <a:gd name="T87" fmla="*/ 2 h 5"/>
                <a:gd name="T88" fmla="*/ 0 w 1"/>
                <a:gd name="T89" fmla="*/ 2 h 5"/>
                <a:gd name="T90" fmla="*/ 0 w 1"/>
                <a:gd name="T91" fmla="*/ 1 h 5"/>
                <a:gd name="T92" fmla="*/ 0 w 1"/>
                <a:gd name="T93" fmla="*/ 2 h 5"/>
                <a:gd name="T94" fmla="*/ 0 w 1"/>
                <a:gd name="T95" fmla="*/ 2 h 5"/>
                <a:gd name="T96" fmla="*/ 0 w 1"/>
                <a:gd name="T97" fmla="*/ 2 h 5"/>
                <a:gd name="T98" fmla="*/ 0 w 1"/>
                <a:gd name="T99" fmla="*/ 2 h 5"/>
                <a:gd name="T100" fmla="*/ 0 w 1"/>
                <a:gd name="T101" fmla="*/ 3 h 5"/>
                <a:gd name="T102" fmla="*/ 0 w 1"/>
                <a:gd name="T103" fmla="*/ 3 h 5"/>
                <a:gd name="T104" fmla="*/ 0 w 1"/>
                <a:gd name="T105" fmla="*/ 3 h 5"/>
                <a:gd name="T106" fmla="*/ 0 w 1"/>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 h="5">
                  <a:moveTo>
                    <a:pt x="0" y="3"/>
                  </a:move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1"/>
                    <a:pt x="0" y="2"/>
                    <a:pt x="0" y="2"/>
                  </a:cubicBezTo>
                  <a:cubicBezTo>
                    <a:pt x="0" y="2"/>
                    <a:pt x="0" y="1"/>
                    <a:pt x="0" y="1"/>
                  </a:cubicBezTo>
                  <a:cubicBezTo>
                    <a:pt x="0" y="1"/>
                    <a:pt x="0" y="2"/>
                    <a:pt x="0" y="2"/>
                  </a:cubicBezTo>
                  <a:cubicBezTo>
                    <a:pt x="0" y="2"/>
                    <a:pt x="0" y="2"/>
                    <a:pt x="0" y="2"/>
                  </a:cubicBezTo>
                  <a:cubicBezTo>
                    <a:pt x="0" y="2"/>
                    <a:pt x="0" y="2"/>
                    <a:pt x="0" y="2"/>
                  </a:cubicBezTo>
                  <a:cubicBezTo>
                    <a:pt x="0" y="2"/>
                    <a:pt x="0" y="2"/>
                    <a:pt x="0" y="2"/>
                  </a:cubicBezTo>
                  <a:cubicBezTo>
                    <a:pt x="0" y="2"/>
                    <a:pt x="0" y="3"/>
                    <a:pt x="0" y="3"/>
                  </a:cubicBezTo>
                  <a:cubicBezTo>
                    <a:pt x="0" y="3"/>
                    <a:pt x="0" y="3"/>
                    <a:pt x="0" y="3"/>
                  </a:cubicBezTo>
                  <a:cubicBezTo>
                    <a:pt x="0" y="3"/>
                    <a:pt x="0"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33" name="Freeform 1622"/>
            <p:cNvSpPr>
              <a:spLocks/>
            </p:cNvSpPr>
            <p:nvPr/>
          </p:nvSpPr>
          <p:spPr bwMode="auto">
            <a:xfrm>
              <a:off x="5006975" y="7723188"/>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34" name="Freeform 1623"/>
            <p:cNvSpPr>
              <a:spLocks/>
            </p:cNvSpPr>
            <p:nvPr/>
          </p:nvSpPr>
          <p:spPr bwMode="auto">
            <a:xfrm>
              <a:off x="5010150" y="7721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35" name="Freeform 1624"/>
            <p:cNvSpPr>
              <a:spLocks/>
            </p:cNvSpPr>
            <p:nvPr/>
          </p:nvSpPr>
          <p:spPr bwMode="auto">
            <a:xfrm>
              <a:off x="5010150" y="7718425"/>
              <a:ext cx="0" cy="1588"/>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36" name="Freeform 1625"/>
            <p:cNvSpPr>
              <a:spLocks/>
            </p:cNvSpPr>
            <p:nvPr/>
          </p:nvSpPr>
          <p:spPr bwMode="auto">
            <a:xfrm>
              <a:off x="5005388" y="7720013"/>
              <a:ext cx="1587" cy="0"/>
            </a:xfrm>
            <a:custGeom>
              <a:avLst/>
              <a:gdLst>
                <a:gd name="T0" fmla="*/ 0 w 1"/>
                <a:gd name="T1" fmla="*/ 0 w 1"/>
                <a:gd name="T2" fmla="*/ 0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0"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37" name="Freeform 1626"/>
            <p:cNvSpPr>
              <a:spLocks/>
            </p:cNvSpPr>
            <p:nvPr/>
          </p:nvSpPr>
          <p:spPr bwMode="auto">
            <a:xfrm>
              <a:off x="5008563" y="77184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38" name="Freeform 1627"/>
            <p:cNvSpPr>
              <a:spLocks/>
            </p:cNvSpPr>
            <p:nvPr/>
          </p:nvSpPr>
          <p:spPr bwMode="auto">
            <a:xfrm>
              <a:off x="5006975" y="7718425"/>
              <a:ext cx="1587" cy="0"/>
            </a:xfrm>
            <a:custGeom>
              <a:avLst/>
              <a:gdLst>
                <a:gd name="T0" fmla="*/ 0 w 1"/>
                <a:gd name="T1" fmla="*/ 0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39" name="Freeform 1628"/>
            <p:cNvSpPr>
              <a:spLocks/>
            </p:cNvSpPr>
            <p:nvPr/>
          </p:nvSpPr>
          <p:spPr bwMode="auto">
            <a:xfrm>
              <a:off x="5013325" y="7831138"/>
              <a:ext cx="9525" cy="11113"/>
            </a:xfrm>
            <a:custGeom>
              <a:avLst/>
              <a:gdLst>
                <a:gd name="T0" fmla="*/ 3 w 8"/>
                <a:gd name="T1" fmla="*/ 9 h 9"/>
                <a:gd name="T2" fmla="*/ 2 w 8"/>
                <a:gd name="T3" fmla="*/ 8 h 9"/>
                <a:gd name="T4" fmla="*/ 2 w 8"/>
                <a:gd name="T5" fmla="*/ 9 h 9"/>
                <a:gd name="T6" fmla="*/ 1 w 8"/>
                <a:gd name="T7" fmla="*/ 8 h 9"/>
                <a:gd name="T8" fmla="*/ 1 w 8"/>
                <a:gd name="T9" fmla="*/ 8 h 9"/>
                <a:gd name="T10" fmla="*/ 1 w 8"/>
                <a:gd name="T11" fmla="*/ 8 h 9"/>
                <a:gd name="T12" fmla="*/ 0 w 8"/>
                <a:gd name="T13" fmla="*/ 9 h 9"/>
                <a:gd name="T14" fmla="*/ 0 w 8"/>
                <a:gd name="T15" fmla="*/ 9 h 9"/>
                <a:gd name="T16" fmla="*/ 0 w 8"/>
                <a:gd name="T17" fmla="*/ 8 h 9"/>
                <a:gd name="T18" fmla="*/ 1 w 8"/>
                <a:gd name="T19" fmla="*/ 8 h 9"/>
                <a:gd name="T20" fmla="*/ 1 w 8"/>
                <a:gd name="T21" fmla="*/ 7 h 9"/>
                <a:gd name="T22" fmla="*/ 1 w 8"/>
                <a:gd name="T23" fmla="*/ 7 h 9"/>
                <a:gd name="T24" fmla="*/ 1 w 8"/>
                <a:gd name="T25" fmla="*/ 7 h 9"/>
                <a:gd name="T26" fmla="*/ 1 w 8"/>
                <a:gd name="T27" fmla="*/ 6 h 9"/>
                <a:gd name="T28" fmla="*/ 1 w 8"/>
                <a:gd name="T29" fmla="*/ 6 h 9"/>
                <a:gd name="T30" fmla="*/ 1 w 8"/>
                <a:gd name="T31" fmla="*/ 5 h 9"/>
                <a:gd name="T32" fmla="*/ 1 w 8"/>
                <a:gd name="T33" fmla="*/ 5 h 9"/>
                <a:gd name="T34" fmla="*/ 2 w 8"/>
                <a:gd name="T35" fmla="*/ 4 h 9"/>
                <a:gd name="T36" fmla="*/ 2 w 8"/>
                <a:gd name="T37" fmla="*/ 4 h 9"/>
                <a:gd name="T38" fmla="*/ 3 w 8"/>
                <a:gd name="T39" fmla="*/ 4 h 9"/>
                <a:gd name="T40" fmla="*/ 3 w 8"/>
                <a:gd name="T41" fmla="*/ 3 h 9"/>
                <a:gd name="T42" fmla="*/ 4 w 8"/>
                <a:gd name="T43" fmla="*/ 2 h 9"/>
                <a:gd name="T44" fmla="*/ 4 w 8"/>
                <a:gd name="T45" fmla="*/ 1 h 9"/>
                <a:gd name="T46" fmla="*/ 5 w 8"/>
                <a:gd name="T47" fmla="*/ 0 h 9"/>
                <a:gd name="T48" fmla="*/ 6 w 8"/>
                <a:gd name="T49" fmla="*/ 0 h 9"/>
                <a:gd name="T50" fmla="*/ 7 w 8"/>
                <a:gd name="T51" fmla="*/ 0 h 9"/>
                <a:gd name="T52" fmla="*/ 7 w 8"/>
                <a:gd name="T53" fmla="*/ 1 h 9"/>
                <a:gd name="T54" fmla="*/ 7 w 8"/>
                <a:gd name="T55" fmla="*/ 2 h 9"/>
                <a:gd name="T56" fmla="*/ 7 w 8"/>
                <a:gd name="T57" fmla="*/ 3 h 9"/>
                <a:gd name="T58" fmla="*/ 7 w 8"/>
                <a:gd name="T59" fmla="*/ 3 h 9"/>
                <a:gd name="T60" fmla="*/ 7 w 8"/>
                <a:gd name="T61" fmla="*/ 3 h 9"/>
                <a:gd name="T62" fmla="*/ 7 w 8"/>
                <a:gd name="T63" fmla="*/ 3 h 9"/>
                <a:gd name="T64" fmla="*/ 7 w 8"/>
                <a:gd name="T65" fmla="*/ 4 h 9"/>
                <a:gd name="T66" fmla="*/ 7 w 8"/>
                <a:gd name="T67" fmla="*/ 4 h 9"/>
                <a:gd name="T68" fmla="*/ 7 w 8"/>
                <a:gd name="T69" fmla="*/ 4 h 9"/>
                <a:gd name="T70" fmla="*/ 7 w 8"/>
                <a:gd name="T71" fmla="*/ 4 h 9"/>
                <a:gd name="T72" fmla="*/ 6 w 8"/>
                <a:gd name="T73" fmla="*/ 5 h 9"/>
                <a:gd name="T74" fmla="*/ 6 w 8"/>
                <a:gd name="T75" fmla="*/ 5 h 9"/>
                <a:gd name="T76" fmla="*/ 6 w 8"/>
                <a:gd name="T77" fmla="*/ 6 h 9"/>
                <a:gd name="T78" fmla="*/ 6 w 8"/>
                <a:gd name="T79" fmla="*/ 6 h 9"/>
                <a:gd name="T80" fmla="*/ 5 w 8"/>
                <a:gd name="T81" fmla="*/ 6 h 9"/>
                <a:gd name="T82" fmla="*/ 5 w 8"/>
                <a:gd name="T83" fmla="*/ 6 h 9"/>
                <a:gd name="T84" fmla="*/ 5 w 8"/>
                <a:gd name="T85" fmla="*/ 7 h 9"/>
                <a:gd name="T86" fmla="*/ 5 w 8"/>
                <a:gd name="T87" fmla="*/ 7 h 9"/>
                <a:gd name="T88" fmla="*/ 5 w 8"/>
                <a:gd name="T89" fmla="*/ 7 h 9"/>
                <a:gd name="T90" fmla="*/ 4 w 8"/>
                <a:gd name="T91" fmla="*/ 7 h 9"/>
                <a:gd name="T92" fmla="*/ 4 w 8"/>
                <a:gd name="T93" fmla="*/ 7 h 9"/>
                <a:gd name="T94" fmla="*/ 4 w 8"/>
                <a:gd name="T95" fmla="*/ 8 h 9"/>
                <a:gd name="T96" fmla="*/ 3 w 8"/>
                <a:gd name="T97" fmla="*/ 8 h 9"/>
                <a:gd name="T98" fmla="*/ 3 w 8"/>
                <a:gd name="T99" fmla="*/ 8 h 9"/>
                <a:gd name="T100" fmla="*/ 3 w 8"/>
                <a:gd name="T10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9">
                  <a:moveTo>
                    <a:pt x="3" y="8"/>
                  </a:moveTo>
                  <a:cubicBezTo>
                    <a:pt x="3" y="9"/>
                    <a:pt x="3" y="9"/>
                    <a:pt x="3" y="9"/>
                  </a:cubicBezTo>
                  <a:cubicBezTo>
                    <a:pt x="3" y="9"/>
                    <a:pt x="3" y="9"/>
                    <a:pt x="3" y="9"/>
                  </a:cubicBezTo>
                  <a:cubicBezTo>
                    <a:pt x="3" y="8"/>
                    <a:pt x="3" y="8"/>
                    <a:pt x="3" y="8"/>
                  </a:cubicBezTo>
                  <a:cubicBezTo>
                    <a:pt x="3" y="8"/>
                    <a:pt x="3" y="8"/>
                    <a:pt x="2" y="8"/>
                  </a:cubicBezTo>
                  <a:cubicBezTo>
                    <a:pt x="2" y="8"/>
                    <a:pt x="2" y="8"/>
                    <a:pt x="2" y="8"/>
                  </a:cubicBezTo>
                  <a:cubicBezTo>
                    <a:pt x="2" y="8"/>
                    <a:pt x="2" y="8"/>
                    <a:pt x="2" y="8"/>
                  </a:cubicBezTo>
                  <a:cubicBezTo>
                    <a:pt x="2" y="8"/>
                    <a:pt x="2" y="9"/>
                    <a:pt x="2" y="9"/>
                  </a:cubicBezTo>
                  <a:cubicBezTo>
                    <a:pt x="2" y="9"/>
                    <a:pt x="2" y="9"/>
                    <a:pt x="2" y="9"/>
                  </a:cubicBezTo>
                  <a:cubicBezTo>
                    <a:pt x="2" y="9"/>
                    <a:pt x="2" y="8"/>
                    <a:pt x="2" y="8"/>
                  </a:cubicBezTo>
                  <a:cubicBezTo>
                    <a:pt x="2" y="8"/>
                    <a:pt x="2" y="8"/>
                    <a:pt x="2" y="8"/>
                  </a:cubicBezTo>
                  <a:cubicBezTo>
                    <a:pt x="2"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9"/>
                    <a:pt x="1" y="9"/>
                  </a:cubicBezTo>
                  <a:cubicBezTo>
                    <a:pt x="1"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8"/>
                    <a:pt x="1" y="8"/>
                    <a:pt x="0" y="8"/>
                  </a:cubicBezTo>
                  <a:cubicBezTo>
                    <a:pt x="0" y="8"/>
                    <a:pt x="0" y="8"/>
                    <a:pt x="0" y="8"/>
                  </a:cubicBezTo>
                  <a:cubicBezTo>
                    <a:pt x="0" y="8"/>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5"/>
                    <a:pt x="2" y="4"/>
                    <a:pt x="2" y="4"/>
                  </a:cubicBezTo>
                  <a:cubicBezTo>
                    <a:pt x="2" y="4"/>
                    <a:pt x="2" y="4"/>
                    <a:pt x="2" y="4"/>
                  </a:cubicBezTo>
                  <a:cubicBezTo>
                    <a:pt x="2" y="5"/>
                    <a:pt x="2" y="4"/>
                    <a:pt x="2" y="4"/>
                  </a:cubicBezTo>
                  <a:cubicBezTo>
                    <a:pt x="2" y="4"/>
                    <a:pt x="2" y="4"/>
                    <a:pt x="2" y="4"/>
                  </a:cubicBezTo>
                  <a:cubicBezTo>
                    <a:pt x="2" y="4"/>
                    <a:pt x="2" y="4"/>
                    <a:pt x="2" y="4"/>
                  </a:cubicBezTo>
                  <a:cubicBezTo>
                    <a:pt x="2" y="4"/>
                    <a:pt x="2" y="4"/>
                    <a:pt x="2" y="4"/>
                  </a:cubicBezTo>
                  <a:cubicBezTo>
                    <a:pt x="2" y="4"/>
                    <a:pt x="2" y="4"/>
                    <a:pt x="2" y="4"/>
                  </a:cubicBezTo>
                  <a:cubicBezTo>
                    <a:pt x="2" y="4"/>
                    <a:pt x="3" y="4"/>
                    <a:pt x="3" y="4"/>
                  </a:cubicBezTo>
                  <a:cubicBezTo>
                    <a:pt x="3" y="4"/>
                    <a:pt x="3" y="4"/>
                    <a:pt x="3" y="4"/>
                  </a:cubicBezTo>
                  <a:cubicBezTo>
                    <a:pt x="3" y="4"/>
                    <a:pt x="3" y="4"/>
                    <a:pt x="3" y="4"/>
                  </a:cubicBezTo>
                  <a:cubicBezTo>
                    <a:pt x="3" y="4"/>
                    <a:pt x="3" y="3"/>
                    <a:pt x="3" y="3"/>
                  </a:cubicBezTo>
                  <a:cubicBezTo>
                    <a:pt x="3" y="3"/>
                    <a:pt x="3" y="3"/>
                    <a:pt x="3" y="3"/>
                  </a:cubicBezTo>
                  <a:cubicBezTo>
                    <a:pt x="3" y="3"/>
                    <a:pt x="3" y="3"/>
                    <a:pt x="3" y="3"/>
                  </a:cubicBezTo>
                  <a:cubicBezTo>
                    <a:pt x="3" y="2"/>
                    <a:pt x="4" y="2"/>
                    <a:pt x="4" y="2"/>
                  </a:cubicBezTo>
                  <a:cubicBezTo>
                    <a:pt x="4" y="2"/>
                    <a:pt x="4" y="2"/>
                    <a:pt x="4" y="2"/>
                  </a:cubicBezTo>
                  <a:cubicBezTo>
                    <a:pt x="4" y="2"/>
                    <a:pt x="4" y="2"/>
                    <a:pt x="4" y="2"/>
                  </a:cubicBezTo>
                  <a:cubicBezTo>
                    <a:pt x="4" y="1"/>
                    <a:pt x="4" y="1"/>
                    <a:pt x="4" y="1"/>
                  </a:cubicBezTo>
                  <a:cubicBezTo>
                    <a:pt x="4" y="1"/>
                    <a:pt x="4" y="1"/>
                    <a:pt x="4" y="1"/>
                  </a:cubicBezTo>
                  <a:cubicBezTo>
                    <a:pt x="5" y="1"/>
                    <a:pt x="5" y="1"/>
                    <a:pt x="5" y="1"/>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7" y="0"/>
                    <a:pt x="7" y="0"/>
                    <a:pt x="7" y="0"/>
                  </a:cubicBezTo>
                  <a:cubicBezTo>
                    <a:pt x="7" y="0"/>
                    <a:pt x="7" y="0"/>
                    <a:pt x="7" y="0"/>
                  </a:cubicBezTo>
                  <a:cubicBezTo>
                    <a:pt x="7" y="0"/>
                    <a:pt x="7" y="0"/>
                    <a:pt x="7" y="1"/>
                  </a:cubicBezTo>
                  <a:cubicBezTo>
                    <a:pt x="7" y="1"/>
                    <a:pt x="7" y="1"/>
                    <a:pt x="7" y="1"/>
                  </a:cubicBezTo>
                  <a:cubicBezTo>
                    <a:pt x="7" y="1"/>
                    <a:pt x="6" y="2"/>
                    <a:pt x="6" y="2"/>
                  </a:cubicBezTo>
                  <a:cubicBezTo>
                    <a:pt x="6" y="2"/>
                    <a:pt x="7" y="2"/>
                    <a:pt x="7" y="2"/>
                  </a:cubicBezTo>
                  <a:cubicBezTo>
                    <a:pt x="7" y="2"/>
                    <a:pt x="7" y="2"/>
                    <a:pt x="7" y="2"/>
                  </a:cubicBezTo>
                  <a:cubicBezTo>
                    <a:pt x="7" y="3"/>
                    <a:pt x="7" y="3"/>
                    <a:pt x="7" y="3"/>
                  </a:cubicBezTo>
                  <a:cubicBezTo>
                    <a:pt x="7" y="3"/>
                    <a:pt x="7" y="2"/>
                    <a:pt x="7" y="3"/>
                  </a:cubicBezTo>
                  <a:cubicBezTo>
                    <a:pt x="7" y="3"/>
                    <a:pt x="7" y="3"/>
                    <a:pt x="7" y="3"/>
                  </a:cubicBezTo>
                  <a:cubicBezTo>
                    <a:pt x="7" y="3"/>
                    <a:pt x="7" y="3"/>
                    <a:pt x="7" y="3"/>
                  </a:cubicBezTo>
                  <a:cubicBezTo>
                    <a:pt x="7" y="3"/>
                    <a:pt x="7" y="3"/>
                    <a:pt x="7" y="3"/>
                  </a:cubicBezTo>
                  <a:cubicBezTo>
                    <a:pt x="8" y="3"/>
                    <a:pt x="8" y="3"/>
                    <a:pt x="8" y="3"/>
                  </a:cubicBezTo>
                  <a:cubicBezTo>
                    <a:pt x="8"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8"/>
                    <a:pt x="4" y="8"/>
                  </a:cubicBezTo>
                  <a:cubicBezTo>
                    <a:pt x="4" y="8"/>
                    <a:pt x="4" y="8"/>
                    <a:pt x="4" y="8"/>
                  </a:cubicBezTo>
                  <a:cubicBezTo>
                    <a:pt x="4"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40" name="Freeform 1629"/>
            <p:cNvSpPr>
              <a:spLocks/>
            </p:cNvSpPr>
            <p:nvPr/>
          </p:nvSpPr>
          <p:spPr bwMode="auto">
            <a:xfrm>
              <a:off x="5013325" y="78422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41" name="Freeform 1630"/>
            <p:cNvSpPr>
              <a:spLocks/>
            </p:cNvSpPr>
            <p:nvPr/>
          </p:nvSpPr>
          <p:spPr bwMode="auto">
            <a:xfrm>
              <a:off x="5041900" y="7867650"/>
              <a:ext cx="11112" cy="52388"/>
            </a:xfrm>
            <a:custGeom>
              <a:avLst/>
              <a:gdLst>
                <a:gd name="T0" fmla="*/ 3 w 9"/>
                <a:gd name="T1" fmla="*/ 1 h 43"/>
                <a:gd name="T2" fmla="*/ 5 w 9"/>
                <a:gd name="T3" fmla="*/ 3 h 43"/>
                <a:gd name="T4" fmla="*/ 4 w 9"/>
                <a:gd name="T5" fmla="*/ 3 h 43"/>
                <a:gd name="T6" fmla="*/ 4 w 9"/>
                <a:gd name="T7" fmla="*/ 4 h 43"/>
                <a:gd name="T8" fmla="*/ 5 w 9"/>
                <a:gd name="T9" fmla="*/ 4 h 43"/>
                <a:gd name="T10" fmla="*/ 5 w 9"/>
                <a:gd name="T11" fmla="*/ 5 h 43"/>
                <a:gd name="T12" fmla="*/ 6 w 9"/>
                <a:gd name="T13" fmla="*/ 6 h 43"/>
                <a:gd name="T14" fmla="*/ 6 w 9"/>
                <a:gd name="T15" fmla="*/ 7 h 43"/>
                <a:gd name="T16" fmla="*/ 7 w 9"/>
                <a:gd name="T17" fmla="*/ 7 h 43"/>
                <a:gd name="T18" fmla="*/ 8 w 9"/>
                <a:gd name="T19" fmla="*/ 8 h 43"/>
                <a:gd name="T20" fmla="*/ 8 w 9"/>
                <a:gd name="T21" fmla="*/ 9 h 43"/>
                <a:gd name="T22" fmla="*/ 7 w 9"/>
                <a:gd name="T23" fmla="*/ 10 h 43"/>
                <a:gd name="T24" fmla="*/ 6 w 9"/>
                <a:gd name="T25" fmla="*/ 9 h 43"/>
                <a:gd name="T26" fmla="*/ 5 w 9"/>
                <a:gd name="T27" fmla="*/ 9 h 43"/>
                <a:gd name="T28" fmla="*/ 4 w 9"/>
                <a:gd name="T29" fmla="*/ 8 h 43"/>
                <a:gd name="T30" fmla="*/ 3 w 9"/>
                <a:gd name="T31" fmla="*/ 9 h 43"/>
                <a:gd name="T32" fmla="*/ 2 w 9"/>
                <a:gd name="T33" fmla="*/ 9 h 43"/>
                <a:gd name="T34" fmla="*/ 1 w 9"/>
                <a:gd name="T35" fmla="*/ 10 h 43"/>
                <a:gd name="T36" fmla="*/ 1 w 9"/>
                <a:gd name="T37" fmla="*/ 11 h 43"/>
                <a:gd name="T38" fmla="*/ 1 w 9"/>
                <a:gd name="T39" fmla="*/ 12 h 43"/>
                <a:gd name="T40" fmla="*/ 1 w 9"/>
                <a:gd name="T41" fmla="*/ 12 h 43"/>
                <a:gd name="T42" fmla="*/ 2 w 9"/>
                <a:gd name="T43" fmla="*/ 13 h 43"/>
                <a:gd name="T44" fmla="*/ 3 w 9"/>
                <a:gd name="T45" fmla="*/ 13 h 43"/>
                <a:gd name="T46" fmla="*/ 3 w 9"/>
                <a:gd name="T47" fmla="*/ 14 h 43"/>
                <a:gd name="T48" fmla="*/ 4 w 9"/>
                <a:gd name="T49" fmla="*/ 14 h 43"/>
                <a:gd name="T50" fmla="*/ 4 w 9"/>
                <a:gd name="T51" fmla="*/ 14 h 43"/>
                <a:gd name="T52" fmla="*/ 3 w 9"/>
                <a:gd name="T53" fmla="*/ 14 h 43"/>
                <a:gd name="T54" fmla="*/ 3 w 9"/>
                <a:gd name="T55" fmla="*/ 15 h 43"/>
                <a:gd name="T56" fmla="*/ 2 w 9"/>
                <a:gd name="T57" fmla="*/ 17 h 43"/>
                <a:gd name="T58" fmla="*/ 2 w 9"/>
                <a:gd name="T59" fmla="*/ 18 h 43"/>
                <a:gd name="T60" fmla="*/ 1 w 9"/>
                <a:gd name="T61" fmla="*/ 19 h 43"/>
                <a:gd name="T62" fmla="*/ 2 w 9"/>
                <a:gd name="T63" fmla="*/ 18 h 43"/>
                <a:gd name="T64" fmla="*/ 3 w 9"/>
                <a:gd name="T65" fmla="*/ 19 h 43"/>
                <a:gd name="T66" fmla="*/ 3 w 9"/>
                <a:gd name="T67" fmla="*/ 19 h 43"/>
                <a:gd name="T68" fmla="*/ 2 w 9"/>
                <a:gd name="T69" fmla="*/ 20 h 43"/>
                <a:gd name="T70" fmla="*/ 0 w 9"/>
                <a:gd name="T71" fmla="*/ 21 h 43"/>
                <a:gd name="T72" fmla="*/ 0 w 9"/>
                <a:gd name="T73" fmla="*/ 21 h 43"/>
                <a:gd name="T74" fmla="*/ 1 w 9"/>
                <a:gd name="T75" fmla="*/ 22 h 43"/>
                <a:gd name="T76" fmla="*/ 2 w 9"/>
                <a:gd name="T77" fmla="*/ 24 h 43"/>
                <a:gd name="T78" fmla="*/ 3 w 9"/>
                <a:gd name="T79" fmla="*/ 24 h 43"/>
                <a:gd name="T80" fmla="*/ 3 w 9"/>
                <a:gd name="T81" fmla="*/ 24 h 43"/>
                <a:gd name="T82" fmla="*/ 3 w 9"/>
                <a:gd name="T83" fmla="*/ 26 h 43"/>
                <a:gd name="T84" fmla="*/ 4 w 9"/>
                <a:gd name="T85" fmla="*/ 26 h 43"/>
                <a:gd name="T86" fmla="*/ 3 w 9"/>
                <a:gd name="T87" fmla="*/ 27 h 43"/>
                <a:gd name="T88" fmla="*/ 2 w 9"/>
                <a:gd name="T89" fmla="*/ 27 h 43"/>
                <a:gd name="T90" fmla="*/ 1 w 9"/>
                <a:gd name="T91" fmla="*/ 28 h 43"/>
                <a:gd name="T92" fmla="*/ 2 w 9"/>
                <a:gd name="T93" fmla="*/ 29 h 43"/>
                <a:gd name="T94" fmla="*/ 1 w 9"/>
                <a:gd name="T95" fmla="*/ 29 h 43"/>
                <a:gd name="T96" fmla="*/ 1 w 9"/>
                <a:gd name="T97" fmla="*/ 31 h 43"/>
                <a:gd name="T98" fmla="*/ 2 w 9"/>
                <a:gd name="T99" fmla="*/ 32 h 43"/>
                <a:gd name="T100" fmla="*/ 2 w 9"/>
                <a:gd name="T101" fmla="*/ 33 h 43"/>
                <a:gd name="T102" fmla="*/ 4 w 9"/>
                <a:gd name="T103" fmla="*/ 35 h 43"/>
                <a:gd name="T104" fmla="*/ 5 w 9"/>
                <a:gd name="T105" fmla="*/ 35 h 43"/>
                <a:gd name="T106" fmla="*/ 6 w 9"/>
                <a:gd name="T107" fmla="*/ 35 h 43"/>
                <a:gd name="T108" fmla="*/ 7 w 9"/>
                <a:gd name="T109" fmla="*/ 37 h 43"/>
                <a:gd name="T110" fmla="*/ 8 w 9"/>
                <a:gd name="T111" fmla="*/ 37 h 43"/>
                <a:gd name="T112" fmla="*/ 8 w 9"/>
                <a:gd name="T113" fmla="*/ 37 h 43"/>
                <a:gd name="T114" fmla="*/ 8 w 9"/>
                <a:gd name="T115" fmla="*/ 38 h 43"/>
                <a:gd name="T116" fmla="*/ 8 w 9"/>
                <a:gd name="T117" fmla="*/ 39 h 43"/>
                <a:gd name="T118" fmla="*/ 8 w 9"/>
                <a:gd name="T119" fmla="*/ 40 h 43"/>
                <a:gd name="T120" fmla="*/ 8 w 9"/>
                <a:gd name="T121"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 h="43">
                  <a:moveTo>
                    <a:pt x="2" y="0"/>
                  </a:moveTo>
                  <a:cubicBezTo>
                    <a:pt x="2" y="0"/>
                    <a:pt x="2" y="0"/>
                    <a:pt x="2" y="0"/>
                  </a:cubicBezTo>
                  <a:cubicBezTo>
                    <a:pt x="2" y="1"/>
                    <a:pt x="2" y="1"/>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4" y="1"/>
                    <a:pt x="4" y="1"/>
                    <a:pt x="4" y="1"/>
                  </a:cubicBezTo>
                  <a:cubicBezTo>
                    <a:pt x="4" y="2"/>
                    <a:pt x="4" y="2"/>
                    <a:pt x="4" y="2"/>
                  </a:cubicBezTo>
                  <a:cubicBezTo>
                    <a:pt x="4" y="2"/>
                    <a:pt x="4" y="2"/>
                    <a:pt x="4" y="2"/>
                  </a:cubicBezTo>
                  <a:cubicBezTo>
                    <a:pt x="5" y="2"/>
                    <a:pt x="5" y="2"/>
                    <a:pt x="5" y="2"/>
                  </a:cubicBezTo>
                  <a:cubicBezTo>
                    <a:pt x="5" y="2"/>
                    <a:pt x="5" y="2"/>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5"/>
                    <a:pt x="5" y="5"/>
                    <a:pt x="5"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8"/>
                    <a:pt x="7" y="8"/>
                    <a:pt x="7" y="8"/>
                  </a:cubicBezTo>
                  <a:cubicBezTo>
                    <a:pt x="7" y="8"/>
                    <a:pt x="7" y="8"/>
                    <a:pt x="7" y="8"/>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8"/>
                    <a:pt x="5" y="9"/>
                  </a:cubicBezTo>
                  <a:cubicBezTo>
                    <a:pt x="5" y="9"/>
                    <a:pt x="5" y="9"/>
                    <a:pt x="5" y="9"/>
                  </a:cubicBezTo>
                  <a:cubicBezTo>
                    <a:pt x="5" y="9"/>
                    <a:pt x="5" y="9"/>
                    <a:pt x="5" y="9"/>
                  </a:cubicBezTo>
                  <a:cubicBezTo>
                    <a:pt x="5" y="9"/>
                    <a:pt x="5" y="9"/>
                    <a:pt x="5"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2" y="13"/>
                    <a:pt x="2" y="13"/>
                    <a:pt x="2" y="13"/>
                  </a:cubicBezTo>
                  <a:cubicBezTo>
                    <a:pt x="2" y="12"/>
                    <a:pt x="2" y="12"/>
                    <a:pt x="2" y="12"/>
                  </a:cubicBezTo>
                  <a:cubicBezTo>
                    <a:pt x="2" y="13"/>
                    <a:pt x="2" y="13"/>
                    <a:pt x="2" y="13"/>
                  </a:cubicBezTo>
                  <a:cubicBezTo>
                    <a:pt x="2" y="13"/>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3" y="14"/>
                    <a:pt x="3" y="14"/>
                    <a:pt x="3" y="14"/>
                  </a:cubicBezTo>
                  <a:cubicBezTo>
                    <a:pt x="3"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4"/>
                    <a:pt x="4" y="14"/>
                    <a:pt x="4" y="14"/>
                  </a:cubicBezTo>
                  <a:cubicBezTo>
                    <a:pt x="4" y="14"/>
                    <a:pt x="4" y="14"/>
                    <a:pt x="4" y="14"/>
                  </a:cubicBezTo>
                  <a:cubicBezTo>
                    <a:pt x="4" y="14"/>
                    <a:pt x="4" y="14"/>
                    <a:pt x="4" y="14"/>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2" y="19"/>
                    <a:pt x="2" y="19"/>
                    <a:pt x="2" y="19"/>
                  </a:cubicBezTo>
                  <a:cubicBezTo>
                    <a:pt x="1"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8"/>
                    <a:pt x="2" y="18"/>
                    <a:pt x="2" y="18"/>
                  </a:cubicBezTo>
                  <a:cubicBezTo>
                    <a:pt x="2" y="19"/>
                    <a:pt x="2" y="19"/>
                    <a:pt x="2" y="19"/>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2" y="20"/>
                    <a:pt x="1" y="20"/>
                    <a:pt x="1" y="20"/>
                  </a:cubicBezTo>
                  <a:cubicBezTo>
                    <a:pt x="1" y="20"/>
                    <a:pt x="1" y="20"/>
                    <a:pt x="1" y="20"/>
                  </a:cubicBezTo>
                  <a:cubicBezTo>
                    <a:pt x="1" y="20"/>
                    <a:pt x="1" y="20"/>
                    <a:pt x="1" y="20"/>
                  </a:cubicBezTo>
                  <a:cubicBezTo>
                    <a:pt x="0" y="21"/>
                    <a:pt x="0" y="21"/>
                    <a:pt x="0" y="21"/>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3" y="26"/>
                    <a:pt x="3" y="26"/>
                    <a:pt x="3" y="26"/>
                  </a:cubicBezTo>
                  <a:cubicBezTo>
                    <a:pt x="3" y="26"/>
                    <a:pt x="3" y="26"/>
                    <a:pt x="3" y="26"/>
                  </a:cubicBezTo>
                  <a:cubicBezTo>
                    <a:pt x="3" y="26"/>
                    <a:pt x="3" y="26"/>
                    <a:pt x="3" y="26"/>
                  </a:cubicBezTo>
                  <a:cubicBezTo>
                    <a:pt x="3" y="26"/>
                    <a:pt x="3" y="26"/>
                    <a:pt x="3" y="26"/>
                  </a:cubicBezTo>
                  <a:cubicBezTo>
                    <a:pt x="2" y="26"/>
                    <a:pt x="2" y="26"/>
                    <a:pt x="2" y="26"/>
                  </a:cubicBezTo>
                  <a:cubicBezTo>
                    <a:pt x="3" y="26"/>
                    <a:pt x="3" y="26"/>
                    <a:pt x="3" y="26"/>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1" y="28"/>
                    <a:pt x="1" y="28"/>
                    <a:pt x="1" y="28"/>
                  </a:cubicBezTo>
                  <a:cubicBezTo>
                    <a:pt x="1" y="28"/>
                    <a:pt x="1" y="28"/>
                    <a:pt x="1" y="28"/>
                  </a:cubicBezTo>
                  <a:cubicBezTo>
                    <a:pt x="1" y="28"/>
                    <a:pt x="1" y="28"/>
                    <a:pt x="1" y="28"/>
                  </a:cubicBezTo>
                  <a:cubicBezTo>
                    <a:pt x="1" y="28"/>
                    <a:pt x="1" y="28"/>
                    <a:pt x="1" y="28"/>
                  </a:cubicBezTo>
                  <a:cubicBezTo>
                    <a:pt x="2" y="29"/>
                    <a:pt x="2" y="29"/>
                    <a:pt x="2" y="29"/>
                  </a:cubicBezTo>
                  <a:cubicBezTo>
                    <a:pt x="2" y="28"/>
                    <a:pt x="2" y="28"/>
                    <a:pt x="2" y="28"/>
                  </a:cubicBezTo>
                  <a:cubicBezTo>
                    <a:pt x="2" y="29"/>
                    <a:pt x="2" y="29"/>
                    <a:pt x="2" y="29"/>
                  </a:cubicBezTo>
                  <a:cubicBezTo>
                    <a:pt x="2" y="29"/>
                    <a:pt x="2" y="29"/>
                    <a:pt x="2" y="29"/>
                  </a:cubicBezTo>
                  <a:cubicBezTo>
                    <a:pt x="2" y="29"/>
                    <a:pt x="2" y="29"/>
                    <a:pt x="2" y="29"/>
                  </a:cubicBezTo>
                  <a:cubicBezTo>
                    <a:pt x="2"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2" y="30"/>
                    <a:pt x="2" y="30"/>
                    <a:pt x="2" y="30"/>
                  </a:cubicBezTo>
                  <a:cubicBezTo>
                    <a:pt x="1" y="30"/>
                    <a:pt x="1" y="30"/>
                    <a:pt x="1" y="30"/>
                  </a:cubicBezTo>
                  <a:cubicBezTo>
                    <a:pt x="2" y="30"/>
                    <a:pt x="2" y="30"/>
                    <a:pt x="2"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3" y="34"/>
                    <a:pt x="3" y="34"/>
                    <a:pt x="3" y="34"/>
                  </a:cubicBezTo>
                  <a:cubicBezTo>
                    <a:pt x="3" y="34"/>
                    <a:pt x="3" y="34"/>
                    <a:pt x="3" y="34"/>
                  </a:cubicBezTo>
                  <a:cubicBezTo>
                    <a:pt x="3" y="34"/>
                    <a:pt x="3" y="34"/>
                    <a:pt x="3" y="34"/>
                  </a:cubicBezTo>
                  <a:cubicBezTo>
                    <a:pt x="3" y="34"/>
                    <a:pt x="3" y="35"/>
                    <a:pt x="3" y="35"/>
                  </a:cubicBezTo>
                  <a:cubicBezTo>
                    <a:pt x="3" y="35"/>
                    <a:pt x="3" y="34"/>
                    <a:pt x="3" y="34"/>
                  </a:cubicBezTo>
                  <a:cubicBezTo>
                    <a:pt x="4" y="35"/>
                    <a:pt x="4" y="35"/>
                    <a:pt x="4" y="35"/>
                  </a:cubicBezTo>
                  <a:cubicBezTo>
                    <a:pt x="4" y="35"/>
                    <a:pt x="4" y="35"/>
                    <a:pt x="4" y="35"/>
                  </a:cubicBezTo>
                  <a:cubicBezTo>
                    <a:pt x="4" y="35"/>
                    <a:pt x="4" y="35"/>
                    <a:pt x="4" y="35"/>
                  </a:cubicBezTo>
                  <a:cubicBezTo>
                    <a:pt x="5" y="35"/>
                    <a:pt x="5" y="35"/>
                    <a:pt x="5" y="35"/>
                  </a:cubicBezTo>
                  <a:cubicBezTo>
                    <a:pt x="5" y="34"/>
                    <a:pt x="5" y="34"/>
                    <a:pt x="5" y="34"/>
                  </a:cubicBezTo>
                  <a:cubicBezTo>
                    <a:pt x="5" y="34"/>
                    <a:pt x="5" y="34"/>
                    <a:pt x="5" y="34"/>
                  </a:cubicBezTo>
                  <a:cubicBezTo>
                    <a:pt x="5" y="34"/>
                    <a:pt x="5" y="34"/>
                    <a:pt x="5" y="34"/>
                  </a:cubicBezTo>
                  <a:cubicBezTo>
                    <a:pt x="5" y="35"/>
                    <a:pt x="5" y="35"/>
                    <a:pt x="5" y="35"/>
                  </a:cubicBezTo>
                  <a:cubicBezTo>
                    <a:pt x="5" y="34"/>
                    <a:pt x="5" y="34"/>
                    <a:pt x="5" y="34"/>
                  </a:cubicBezTo>
                  <a:cubicBezTo>
                    <a:pt x="6" y="35"/>
                    <a:pt x="6" y="35"/>
                    <a:pt x="6" y="35"/>
                  </a:cubicBezTo>
                  <a:cubicBezTo>
                    <a:pt x="5" y="35"/>
                    <a:pt x="5" y="35"/>
                    <a:pt x="5" y="35"/>
                  </a:cubicBezTo>
                  <a:cubicBezTo>
                    <a:pt x="5" y="35"/>
                    <a:pt x="5" y="35"/>
                    <a:pt x="5" y="35"/>
                  </a:cubicBezTo>
                  <a:cubicBezTo>
                    <a:pt x="5"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6"/>
                    <a:pt x="6" y="36"/>
                    <a:pt x="6" y="36"/>
                  </a:cubicBezTo>
                  <a:cubicBezTo>
                    <a:pt x="7" y="36"/>
                    <a:pt x="7" y="36"/>
                    <a:pt x="7" y="36"/>
                  </a:cubicBezTo>
                  <a:cubicBezTo>
                    <a:pt x="7" y="36"/>
                    <a:pt x="7" y="36"/>
                    <a:pt x="7" y="36"/>
                  </a:cubicBezTo>
                  <a:cubicBezTo>
                    <a:pt x="7" y="36"/>
                    <a:pt x="7" y="36"/>
                    <a:pt x="7" y="36"/>
                  </a:cubicBezTo>
                  <a:cubicBezTo>
                    <a:pt x="7" y="36"/>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9" y="37"/>
                    <a:pt x="9" y="37"/>
                    <a:pt x="9" y="37"/>
                  </a:cubicBezTo>
                  <a:cubicBezTo>
                    <a:pt x="8" y="37"/>
                    <a:pt x="8" y="37"/>
                    <a:pt x="8" y="37"/>
                  </a:cubicBezTo>
                  <a:cubicBezTo>
                    <a:pt x="8" y="37"/>
                    <a:pt x="8" y="37"/>
                    <a:pt x="8" y="37"/>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8" y="39"/>
                  </a:cubicBezTo>
                  <a:cubicBezTo>
                    <a:pt x="8" y="39"/>
                    <a:pt x="8" y="39"/>
                    <a:pt x="8" y="39"/>
                  </a:cubicBezTo>
                  <a:cubicBezTo>
                    <a:pt x="8" y="39"/>
                    <a:pt x="8" y="39"/>
                    <a:pt x="8" y="39"/>
                  </a:cubicBezTo>
                  <a:cubicBezTo>
                    <a:pt x="8" y="39"/>
                    <a:pt x="8" y="39"/>
                    <a:pt x="8" y="39"/>
                  </a:cubicBezTo>
                  <a:cubicBezTo>
                    <a:pt x="8" y="39"/>
                    <a:pt x="8" y="39"/>
                    <a:pt x="8" y="39"/>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3"/>
                    <a:pt x="8"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42" name="Freeform 1631"/>
            <p:cNvSpPr>
              <a:spLocks/>
            </p:cNvSpPr>
            <p:nvPr/>
          </p:nvSpPr>
          <p:spPr bwMode="auto">
            <a:xfrm>
              <a:off x="4989513" y="7699375"/>
              <a:ext cx="146050" cy="268288"/>
            </a:xfrm>
            <a:custGeom>
              <a:avLst/>
              <a:gdLst>
                <a:gd name="T0" fmla="*/ 23 w 119"/>
                <a:gd name="T1" fmla="*/ 144 h 220"/>
                <a:gd name="T2" fmla="*/ 24 w 119"/>
                <a:gd name="T3" fmla="*/ 147 h 220"/>
                <a:gd name="T4" fmla="*/ 29 w 119"/>
                <a:gd name="T5" fmla="*/ 157 h 220"/>
                <a:gd name="T6" fmla="*/ 15 w 119"/>
                <a:gd name="T7" fmla="*/ 169 h 220"/>
                <a:gd name="T8" fmla="*/ 11 w 119"/>
                <a:gd name="T9" fmla="*/ 176 h 220"/>
                <a:gd name="T10" fmla="*/ 12 w 119"/>
                <a:gd name="T11" fmla="*/ 178 h 220"/>
                <a:gd name="T12" fmla="*/ 25 w 119"/>
                <a:gd name="T13" fmla="*/ 178 h 220"/>
                <a:gd name="T14" fmla="*/ 32 w 119"/>
                <a:gd name="T15" fmla="*/ 179 h 220"/>
                <a:gd name="T16" fmla="*/ 46 w 119"/>
                <a:gd name="T17" fmla="*/ 181 h 220"/>
                <a:gd name="T18" fmla="*/ 47 w 119"/>
                <a:gd name="T19" fmla="*/ 185 h 220"/>
                <a:gd name="T20" fmla="*/ 36 w 119"/>
                <a:gd name="T21" fmla="*/ 189 h 220"/>
                <a:gd name="T22" fmla="*/ 25 w 119"/>
                <a:gd name="T23" fmla="*/ 193 h 220"/>
                <a:gd name="T24" fmla="*/ 17 w 119"/>
                <a:gd name="T25" fmla="*/ 203 h 220"/>
                <a:gd name="T26" fmla="*/ 7 w 119"/>
                <a:gd name="T27" fmla="*/ 213 h 220"/>
                <a:gd name="T28" fmla="*/ 11 w 119"/>
                <a:gd name="T29" fmla="*/ 218 h 220"/>
                <a:gd name="T30" fmla="*/ 17 w 119"/>
                <a:gd name="T31" fmla="*/ 212 h 220"/>
                <a:gd name="T32" fmla="*/ 26 w 119"/>
                <a:gd name="T33" fmla="*/ 208 h 220"/>
                <a:gd name="T34" fmla="*/ 32 w 119"/>
                <a:gd name="T35" fmla="*/ 214 h 220"/>
                <a:gd name="T36" fmla="*/ 37 w 119"/>
                <a:gd name="T37" fmla="*/ 206 h 220"/>
                <a:gd name="T38" fmla="*/ 53 w 119"/>
                <a:gd name="T39" fmla="*/ 206 h 220"/>
                <a:gd name="T40" fmla="*/ 61 w 119"/>
                <a:gd name="T41" fmla="*/ 202 h 220"/>
                <a:gd name="T42" fmla="*/ 75 w 119"/>
                <a:gd name="T43" fmla="*/ 200 h 220"/>
                <a:gd name="T44" fmla="*/ 83 w 119"/>
                <a:gd name="T45" fmla="*/ 200 h 220"/>
                <a:gd name="T46" fmla="*/ 115 w 119"/>
                <a:gd name="T47" fmla="*/ 187 h 220"/>
                <a:gd name="T48" fmla="*/ 101 w 119"/>
                <a:gd name="T49" fmla="*/ 184 h 220"/>
                <a:gd name="T50" fmla="*/ 98 w 119"/>
                <a:gd name="T51" fmla="*/ 183 h 220"/>
                <a:gd name="T52" fmla="*/ 105 w 119"/>
                <a:gd name="T53" fmla="*/ 177 h 220"/>
                <a:gd name="T54" fmla="*/ 112 w 119"/>
                <a:gd name="T55" fmla="*/ 172 h 220"/>
                <a:gd name="T56" fmla="*/ 118 w 119"/>
                <a:gd name="T57" fmla="*/ 160 h 220"/>
                <a:gd name="T58" fmla="*/ 94 w 119"/>
                <a:gd name="T59" fmla="*/ 147 h 220"/>
                <a:gd name="T60" fmla="*/ 91 w 119"/>
                <a:gd name="T61" fmla="*/ 131 h 220"/>
                <a:gd name="T62" fmla="*/ 87 w 119"/>
                <a:gd name="T63" fmla="*/ 115 h 220"/>
                <a:gd name="T64" fmla="*/ 70 w 119"/>
                <a:gd name="T65" fmla="*/ 94 h 220"/>
                <a:gd name="T66" fmla="*/ 60 w 119"/>
                <a:gd name="T67" fmla="*/ 72 h 220"/>
                <a:gd name="T68" fmla="*/ 37 w 119"/>
                <a:gd name="T69" fmla="*/ 68 h 220"/>
                <a:gd name="T70" fmla="*/ 51 w 119"/>
                <a:gd name="T71" fmla="*/ 60 h 220"/>
                <a:gd name="T72" fmla="*/ 58 w 119"/>
                <a:gd name="T73" fmla="*/ 45 h 220"/>
                <a:gd name="T74" fmla="*/ 51 w 119"/>
                <a:gd name="T75" fmla="*/ 25 h 220"/>
                <a:gd name="T76" fmla="*/ 33 w 119"/>
                <a:gd name="T77" fmla="*/ 25 h 220"/>
                <a:gd name="T78" fmla="*/ 35 w 119"/>
                <a:gd name="T79" fmla="*/ 18 h 220"/>
                <a:gd name="T80" fmla="*/ 34 w 119"/>
                <a:gd name="T81" fmla="*/ 2 h 220"/>
                <a:gd name="T82" fmla="*/ 24 w 119"/>
                <a:gd name="T83" fmla="*/ 5 h 220"/>
                <a:gd name="T84" fmla="*/ 20 w 119"/>
                <a:gd name="T85" fmla="*/ 6 h 220"/>
                <a:gd name="T86" fmla="*/ 16 w 119"/>
                <a:gd name="T87" fmla="*/ 11 h 220"/>
                <a:gd name="T88" fmla="*/ 16 w 119"/>
                <a:gd name="T89" fmla="*/ 16 h 220"/>
                <a:gd name="T90" fmla="*/ 12 w 119"/>
                <a:gd name="T91" fmla="*/ 21 h 220"/>
                <a:gd name="T92" fmla="*/ 11 w 119"/>
                <a:gd name="T93" fmla="*/ 28 h 220"/>
                <a:gd name="T94" fmla="*/ 10 w 119"/>
                <a:gd name="T95" fmla="*/ 34 h 220"/>
                <a:gd name="T96" fmla="*/ 7 w 119"/>
                <a:gd name="T97" fmla="*/ 44 h 220"/>
                <a:gd name="T98" fmla="*/ 4 w 119"/>
                <a:gd name="T99" fmla="*/ 49 h 220"/>
                <a:gd name="T100" fmla="*/ 13 w 119"/>
                <a:gd name="T101" fmla="*/ 51 h 220"/>
                <a:gd name="T102" fmla="*/ 17 w 119"/>
                <a:gd name="T103" fmla="*/ 54 h 220"/>
                <a:gd name="T104" fmla="*/ 9 w 119"/>
                <a:gd name="T105" fmla="*/ 66 h 220"/>
                <a:gd name="T106" fmla="*/ 6 w 119"/>
                <a:gd name="T107" fmla="*/ 82 h 220"/>
                <a:gd name="T108" fmla="*/ 18 w 119"/>
                <a:gd name="T109" fmla="*/ 62 h 220"/>
                <a:gd name="T110" fmla="*/ 20 w 119"/>
                <a:gd name="T111" fmla="*/ 67 h 220"/>
                <a:gd name="T112" fmla="*/ 21 w 119"/>
                <a:gd name="T113" fmla="*/ 82 h 220"/>
                <a:gd name="T114" fmla="*/ 18 w 119"/>
                <a:gd name="T115" fmla="*/ 101 h 220"/>
                <a:gd name="T116" fmla="*/ 34 w 119"/>
                <a:gd name="T117" fmla="*/ 98 h 220"/>
                <a:gd name="T118" fmla="*/ 38 w 119"/>
                <a:gd name="T119" fmla="*/ 102 h 220"/>
                <a:gd name="T120" fmla="*/ 46 w 119"/>
                <a:gd name="T121" fmla="*/ 115 h 220"/>
                <a:gd name="T122" fmla="*/ 45 w 119"/>
                <a:gd name="T123" fmla="*/ 125 h 220"/>
                <a:gd name="T124" fmla="*/ 46 w 119"/>
                <a:gd name="T125" fmla="*/ 1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 h="220">
                  <a:moveTo>
                    <a:pt x="41" y="136"/>
                  </a:moveTo>
                  <a:cubicBezTo>
                    <a:pt x="41" y="136"/>
                    <a:pt x="41" y="136"/>
                    <a:pt x="41" y="136"/>
                  </a:cubicBezTo>
                  <a:cubicBezTo>
                    <a:pt x="41" y="136"/>
                    <a:pt x="41" y="136"/>
                    <a:pt x="41" y="136"/>
                  </a:cubicBezTo>
                  <a:cubicBezTo>
                    <a:pt x="41" y="136"/>
                    <a:pt x="41" y="135"/>
                    <a:pt x="41" y="135"/>
                  </a:cubicBezTo>
                  <a:cubicBezTo>
                    <a:pt x="41" y="135"/>
                    <a:pt x="41" y="135"/>
                    <a:pt x="41" y="135"/>
                  </a:cubicBezTo>
                  <a:cubicBezTo>
                    <a:pt x="41" y="135"/>
                    <a:pt x="41" y="135"/>
                    <a:pt x="41" y="135"/>
                  </a:cubicBezTo>
                  <a:cubicBezTo>
                    <a:pt x="41" y="135"/>
                    <a:pt x="41" y="135"/>
                    <a:pt x="41" y="135"/>
                  </a:cubicBezTo>
                  <a:cubicBezTo>
                    <a:pt x="40" y="135"/>
                    <a:pt x="40" y="135"/>
                    <a:pt x="40" y="135"/>
                  </a:cubicBezTo>
                  <a:cubicBezTo>
                    <a:pt x="40" y="135"/>
                    <a:pt x="40" y="135"/>
                    <a:pt x="40" y="135"/>
                  </a:cubicBezTo>
                  <a:cubicBezTo>
                    <a:pt x="40" y="135"/>
                    <a:pt x="40" y="135"/>
                    <a:pt x="40" y="135"/>
                  </a:cubicBezTo>
                  <a:cubicBezTo>
                    <a:pt x="40" y="135"/>
                    <a:pt x="40" y="135"/>
                    <a:pt x="40" y="135"/>
                  </a:cubicBezTo>
                  <a:cubicBezTo>
                    <a:pt x="40" y="135"/>
                    <a:pt x="39" y="135"/>
                    <a:pt x="39" y="135"/>
                  </a:cubicBezTo>
                  <a:cubicBezTo>
                    <a:pt x="39" y="135"/>
                    <a:pt x="39" y="135"/>
                    <a:pt x="39" y="135"/>
                  </a:cubicBezTo>
                  <a:cubicBezTo>
                    <a:pt x="39" y="135"/>
                    <a:pt x="39" y="136"/>
                    <a:pt x="39" y="136"/>
                  </a:cubicBezTo>
                  <a:cubicBezTo>
                    <a:pt x="39" y="136"/>
                    <a:pt x="39" y="136"/>
                    <a:pt x="38" y="136"/>
                  </a:cubicBezTo>
                  <a:cubicBezTo>
                    <a:pt x="38" y="136"/>
                    <a:pt x="38" y="136"/>
                    <a:pt x="38" y="136"/>
                  </a:cubicBezTo>
                  <a:cubicBezTo>
                    <a:pt x="38" y="136"/>
                    <a:pt x="38" y="136"/>
                    <a:pt x="38" y="136"/>
                  </a:cubicBezTo>
                  <a:cubicBezTo>
                    <a:pt x="38" y="136"/>
                    <a:pt x="38" y="136"/>
                    <a:pt x="38" y="136"/>
                  </a:cubicBezTo>
                  <a:cubicBezTo>
                    <a:pt x="38" y="136"/>
                    <a:pt x="38" y="136"/>
                    <a:pt x="38" y="136"/>
                  </a:cubicBezTo>
                  <a:cubicBezTo>
                    <a:pt x="38" y="136"/>
                    <a:pt x="38" y="136"/>
                    <a:pt x="38" y="136"/>
                  </a:cubicBezTo>
                  <a:cubicBezTo>
                    <a:pt x="38" y="136"/>
                    <a:pt x="37" y="136"/>
                    <a:pt x="37" y="136"/>
                  </a:cubicBezTo>
                  <a:cubicBezTo>
                    <a:pt x="37" y="136"/>
                    <a:pt x="37" y="136"/>
                    <a:pt x="37" y="136"/>
                  </a:cubicBezTo>
                  <a:cubicBezTo>
                    <a:pt x="37" y="136"/>
                    <a:pt x="37" y="137"/>
                    <a:pt x="36" y="137"/>
                  </a:cubicBezTo>
                  <a:cubicBezTo>
                    <a:pt x="36" y="137"/>
                    <a:pt x="36" y="137"/>
                    <a:pt x="36" y="137"/>
                  </a:cubicBezTo>
                  <a:cubicBezTo>
                    <a:pt x="36" y="136"/>
                    <a:pt x="36" y="137"/>
                    <a:pt x="36" y="137"/>
                  </a:cubicBezTo>
                  <a:cubicBezTo>
                    <a:pt x="36" y="137"/>
                    <a:pt x="36" y="137"/>
                    <a:pt x="35" y="137"/>
                  </a:cubicBezTo>
                  <a:cubicBezTo>
                    <a:pt x="35" y="137"/>
                    <a:pt x="35" y="136"/>
                    <a:pt x="35" y="136"/>
                  </a:cubicBezTo>
                  <a:cubicBezTo>
                    <a:pt x="35" y="136"/>
                    <a:pt x="35" y="137"/>
                    <a:pt x="35" y="137"/>
                  </a:cubicBezTo>
                  <a:cubicBezTo>
                    <a:pt x="35" y="136"/>
                    <a:pt x="35" y="136"/>
                    <a:pt x="35"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3" y="136"/>
                    <a:pt x="33" y="136"/>
                  </a:cubicBezTo>
                  <a:cubicBezTo>
                    <a:pt x="33" y="136"/>
                    <a:pt x="33" y="136"/>
                    <a:pt x="33" y="136"/>
                  </a:cubicBezTo>
                  <a:cubicBezTo>
                    <a:pt x="33" y="136"/>
                    <a:pt x="33" y="136"/>
                    <a:pt x="33" y="136"/>
                  </a:cubicBezTo>
                  <a:cubicBezTo>
                    <a:pt x="33" y="136"/>
                    <a:pt x="33" y="136"/>
                    <a:pt x="33" y="135"/>
                  </a:cubicBezTo>
                  <a:cubicBezTo>
                    <a:pt x="33" y="135"/>
                    <a:pt x="33" y="135"/>
                    <a:pt x="33" y="135"/>
                  </a:cubicBezTo>
                  <a:cubicBezTo>
                    <a:pt x="33" y="135"/>
                    <a:pt x="33" y="135"/>
                    <a:pt x="33" y="135"/>
                  </a:cubicBezTo>
                  <a:cubicBezTo>
                    <a:pt x="33" y="135"/>
                    <a:pt x="33" y="135"/>
                    <a:pt x="33" y="135"/>
                  </a:cubicBezTo>
                  <a:cubicBezTo>
                    <a:pt x="33" y="135"/>
                    <a:pt x="32" y="135"/>
                    <a:pt x="32" y="135"/>
                  </a:cubicBezTo>
                  <a:cubicBezTo>
                    <a:pt x="32" y="135"/>
                    <a:pt x="32" y="135"/>
                    <a:pt x="32" y="135"/>
                  </a:cubicBezTo>
                  <a:cubicBezTo>
                    <a:pt x="32" y="135"/>
                    <a:pt x="32" y="135"/>
                    <a:pt x="32" y="135"/>
                  </a:cubicBezTo>
                  <a:cubicBezTo>
                    <a:pt x="32" y="135"/>
                    <a:pt x="32" y="136"/>
                    <a:pt x="32" y="136"/>
                  </a:cubicBezTo>
                  <a:cubicBezTo>
                    <a:pt x="32" y="136"/>
                    <a:pt x="33" y="136"/>
                    <a:pt x="33" y="136"/>
                  </a:cubicBezTo>
                  <a:cubicBezTo>
                    <a:pt x="33" y="136"/>
                    <a:pt x="33" y="136"/>
                    <a:pt x="33" y="136"/>
                  </a:cubicBezTo>
                  <a:cubicBezTo>
                    <a:pt x="33" y="136"/>
                    <a:pt x="33" y="136"/>
                    <a:pt x="33" y="136"/>
                  </a:cubicBezTo>
                  <a:cubicBezTo>
                    <a:pt x="33" y="136"/>
                    <a:pt x="33" y="136"/>
                    <a:pt x="33" y="136"/>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6"/>
                    <a:pt x="33" y="136"/>
                    <a:pt x="33" y="136"/>
                  </a:cubicBezTo>
                  <a:cubicBezTo>
                    <a:pt x="33" y="136"/>
                    <a:pt x="33" y="136"/>
                    <a:pt x="32" y="137"/>
                  </a:cubicBezTo>
                  <a:cubicBezTo>
                    <a:pt x="32" y="137"/>
                    <a:pt x="32" y="137"/>
                    <a:pt x="32" y="137"/>
                  </a:cubicBezTo>
                  <a:cubicBezTo>
                    <a:pt x="32" y="137"/>
                    <a:pt x="32" y="137"/>
                    <a:pt x="32" y="137"/>
                  </a:cubicBezTo>
                  <a:cubicBezTo>
                    <a:pt x="32" y="137"/>
                    <a:pt x="32" y="137"/>
                    <a:pt x="32" y="137"/>
                  </a:cubicBezTo>
                  <a:cubicBezTo>
                    <a:pt x="32" y="137"/>
                    <a:pt x="32" y="137"/>
                    <a:pt x="32" y="137"/>
                  </a:cubicBezTo>
                  <a:cubicBezTo>
                    <a:pt x="32" y="137"/>
                    <a:pt x="32" y="137"/>
                    <a:pt x="32" y="137"/>
                  </a:cubicBezTo>
                  <a:cubicBezTo>
                    <a:pt x="32" y="137"/>
                    <a:pt x="31" y="137"/>
                    <a:pt x="31" y="137"/>
                  </a:cubicBezTo>
                  <a:cubicBezTo>
                    <a:pt x="31" y="137"/>
                    <a:pt x="31" y="137"/>
                    <a:pt x="31" y="137"/>
                  </a:cubicBezTo>
                  <a:cubicBezTo>
                    <a:pt x="31" y="137"/>
                    <a:pt x="31" y="137"/>
                    <a:pt x="31" y="137"/>
                  </a:cubicBezTo>
                  <a:cubicBezTo>
                    <a:pt x="30" y="137"/>
                    <a:pt x="30" y="137"/>
                    <a:pt x="30" y="137"/>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7" y="138"/>
                    <a:pt x="27" y="138"/>
                    <a:pt x="27" y="138"/>
                  </a:cubicBezTo>
                  <a:cubicBezTo>
                    <a:pt x="27" y="138"/>
                    <a:pt x="27" y="138"/>
                    <a:pt x="27" y="138"/>
                  </a:cubicBezTo>
                  <a:cubicBezTo>
                    <a:pt x="27" y="139"/>
                    <a:pt x="27" y="139"/>
                    <a:pt x="27" y="139"/>
                  </a:cubicBezTo>
                  <a:cubicBezTo>
                    <a:pt x="27" y="139"/>
                    <a:pt x="27" y="139"/>
                    <a:pt x="27" y="139"/>
                  </a:cubicBezTo>
                  <a:cubicBezTo>
                    <a:pt x="27" y="139"/>
                    <a:pt x="27" y="139"/>
                    <a:pt x="27" y="139"/>
                  </a:cubicBezTo>
                  <a:cubicBezTo>
                    <a:pt x="27" y="139"/>
                    <a:pt x="27" y="139"/>
                    <a:pt x="27" y="139"/>
                  </a:cubicBezTo>
                  <a:cubicBezTo>
                    <a:pt x="27" y="139"/>
                    <a:pt x="27" y="139"/>
                    <a:pt x="27" y="139"/>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2"/>
                    <a:pt x="25" y="142"/>
                    <a:pt x="25" y="142"/>
                  </a:cubicBezTo>
                  <a:cubicBezTo>
                    <a:pt x="25" y="142"/>
                    <a:pt x="25" y="142"/>
                    <a:pt x="25" y="142"/>
                  </a:cubicBezTo>
                  <a:cubicBezTo>
                    <a:pt x="25" y="142"/>
                    <a:pt x="25" y="142"/>
                    <a:pt x="25" y="142"/>
                  </a:cubicBezTo>
                  <a:cubicBezTo>
                    <a:pt x="25" y="142"/>
                    <a:pt x="25" y="142"/>
                    <a:pt x="25" y="142"/>
                  </a:cubicBezTo>
                  <a:cubicBezTo>
                    <a:pt x="25" y="143"/>
                    <a:pt x="25" y="143"/>
                    <a:pt x="25" y="143"/>
                  </a:cubicBezTo>
                  <a:cubicBezTo>
                    <a:pt x="25" y="143"/>
                    <a:pt x="25" y="143"/>
                    <a:pt x="25" y="143"/>
                  </a:cubicBezTo>
                  <a:cubicBezTo>
                    <a:pt x="25" y="143"/>
                    <a:pt x="25" y="143"/>
                    <a:pt x="25" y="143"/>
                  </a:cubicBezTo>
                  <a:cubicBezTo>
                    <a:pt x="25" y="143"/>
                    <a:pt x="25" y="143"/>
                    <a:pt x="25" y="143"/>
                  </a:cubicBezTo>
                  <a:cubicBezTo>
                    <a:pt x="25" y="143"/>
                    <a:pt x="25" y="143"/>
                    <a:pt x="25" y="143"/>
                  </a:cubicBezTo>
                  <a:cubicBezTo>
                    <a:pt x="24" y="143"/>
                    <a:pt x="24" y="143"/>
                    <a:pt x="24" y="143"/>
                  </a:cubicBezTo>
                  <a:cubicBezTo>
                    <a:pt x="24" y="143"/>
                    <a:pt x="24" y="143"/>
                    <a:pt x="24" y="143"/>
                  </a:cubicBezTo>
                  <a:cubicBezTo>
                    <a:pt x="24" y="143"/>
                    <a:pt x="24" y="143"/>
                    <a:pt x="24" y="143"/>
                  </a:cubicBezTo>
                  <a:cubicBezTo>
                    <a:pt x="24" y="144"/>
                    <a:pt x="24" y="144"/>
                    <a:pt x="24" y="144"/>
                  </a:cubicBezTo>
                  <a:cubicBezTo>
                    <a:pt x="24" y="144"/>
                    <a:pt x="24" y="144"/>
                    <a:pt x="24" y="144"/>
                  </a:cubicBezTo>
                  <a:cubicBezTo>
                    <a:pt x="24" y="144"/>
                    <a:pt x="24" y="144"/>
                    <a:pt x="24" y="144"/>
                  </a:cubicBezTo>
                  <a:cubicBezTo>
                    <a:pt x="24" y="144"/>
                    <a:pt x="24"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5"/>
                    <a:pt x="23" y="145"/>
                    <a:pt x="23" y="145"/>
                  </a:cubicBezTo>
                  <a:cubicBezTo>
                    <a:pt x="23" y="145"/>
                    <a:pt x="23" y="145"/>
                    <a:pt x="23" y="145"/>
                  </a:cubicBezTo>
                  <a:cubicBezTo>
                    <a:pt x="23" y="145"/>
                    <a:pt x="23" y="145"/>
                    <a:pt x="23" y="145"/>
                  </a:cubicBezTo>
                  <a:cubicBezTo>
                    <a:pt x="23" y="145"/>
                    <a:pt x="23" y="145"/>
                    <a:pt x="23"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1" y="145"/>
                    <a:pt x="21" y="145"/>
                    <a:pt x="21" y="145"/>
                  </a:cubicBezTo>
                  <a:cubicBezTo>
                    <a:pt x="21" y="145"/>
                    <a:pt x="22"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6"/>
                    <a:pt x="21" y="146"/>
                    <a:pt x="21" y="146"/>
                  </a:cubicBezTo>
                  <a:cubicBezTo>
                    <a:pt x="21" y="146"/>
                    <a:pt x="21" y="146"/>
                    <a:pt x="21" y="146"/>
                  </a:cubicBezTo>
                  <a:cubicBezTo>
                    <a:pt x="21" y="146"/>
                    <a:pt x="21" y="146"/>
                    <a:pt x="21" y="146"/>
                  </a:cubicBezTo>
                  <a:cubicBezTo>
                    <a:pt x="21" y="146"/>
                    <a:pt x="21" y="146"/>
                    <a:pt x="21"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8" y="148"/>
                    <a:pt x="18" y="148"/>
                    <a:pt x="18" y="148"/>
                  </a:cubicBezTo>
                  <a:cubicBezTo>
                    <a:pt x="18" y="148"/>
                    <a:pt x="18" y="148"/>
                    <a:pt x="18" y="148"/>
                  </a:cubicBezTo>
                  <a:cubicBezTo>
                    <a:pt x="19" y="148"/>
                    <a:pt x="19" y="148"/>
                    <a:pt x="19" y="148"/>
                  </a:cubicBezTo>
                  <a:cubicBezTo>
                    <a:pt x="18" y="148"/>
                    <a:pt x="18" y="148"/>
                    <a:pt x="18" y="148"/>
                  </a:cubicBezTo>
                  <a:cubicBezTo>
                    <a:pt x="18" y="148"/>
                    <a:pt x="18" y="149"/>
                    <a:pt x="18" y="149"/>
                  </a:cubicBezTo>
                  <a:cubicBezTo>
                    <a:pt x="18" y="149"/>
                    <a:pt x="18" y="149"/>
                    <a:pt x="18" y="149"/>
                  </a:cubicBezTo>
                  <a:cubicBezTo>
                    <a:pt x="18" y="149"/>
                    <a:pt x="18" y="149"/>
                    <a:pt x="18"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8"/>
                    <a:pt x="20" y="148"/>
                    <a:pt x="20"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3" y="149"/>
                    <a:pt x="23" y="149"/>
                    <a:pt x="23" y="149"/>
                  </a:cubicBezTo>
                  <a:cubicBezTo>
                    <a:pt x="23" y="149"/>
                    <a:pt x="23" y="149"/>
                    <a:pt x="23" y="149"/>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3" y="148"/>
                    <a:pt x="23" y="148"/>
                    <a:pt x="23" y="148"/>
                  </a:cubicBezTo>
                  <a:cubicBezTo>
                    <a:pt x="23" y="148"/>
                    <a:pt x="23" y="148"/>
                    <a:pt x="23" y="148"/>
                  </a:cubicBezTo>
                  <a:cubicBezTo>
                    <a:pt x="23" y="148"/>
                    <a:pt x="23" y="148"/>
                    <a:pt x="23" y="148"/>
                  </a:cubicBezTo>
                  <a:cubicBezTo>
                    <a:pt x="23" y="148"/>
                    <a:pt x="23" y="148"/>
                    <a:pt x="23" y="148"/>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6"/>
                    <a:pt x="24" y="146"/>
                    <a:pt x="24" y="146"/>
                  </a:cubicBezTo>
                  <a:cubicBezTo>
                    <a:pt x="24" y="146"/>
                    <a:pt x="24" y="146"/>
                    <a:pt x="24" y="146"/>
                  </a:cubicBezTo>
                  <a:cubicBezTo>
                    <a:pt x="24" y="146"/>
                    <a:pt x="24" y="146"/>
                    <a:pt x="24" y="146"/>
                  </a:cubicBezTo>
                  <a:cubicBezTo>
                    <a:pt x="24" y="146"/>
                    <a:pt x="24" y="146"/>
                    <a:pt x="24" y="146"/>
                  </a:cubicBezTo>
                  <a:cubicBezTo>
                    <a:pt x="24" y="146"/>
                    <a:pt x="24" y="146"/>
                    <a:pt x="24"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7" y="146"/>
                    <a:pt x="27" y="146"/>
                    <a:pt x="27" y="146"/>
                  </a:cubicBezTo>
                  <a:cubicBezTo>
                    <a:pt x="27" y="146"/>
                    <a:pt x="27" y="146"/>
                    <a:pt x="27" y="146"/>
                  </a:cubicBezTo>
                  <a:cubicBezTo>
                    <a:pt x="27" y="146"/>
                    <a:pt x="27" y="146"/>
                    <a:pt x="27"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7"/>
                    <a:pt x="28" y="147"/>
                    <a:pt x="28" y="147"/>
                  </a:cubicBezTo>
                  <a:cubicBezTo>
                    <a:pt x="28" y="147"/>
                    <a:pt x="28" y="147"/>
                    <a:pt x="28" y="147"/>
                  </a:cubicBezTo>
                  <a:cubicBezTo>
                    <a:pt x="28" y="147"/>
                    <a:pt x="28" y="147"/>
                    <a:pt x="28" y="147"/>
                  </a:cubicBezTo>
                  <a:cubicBezTo>
                    <a:pt x="28" y="147"/>
                    <a:pt x="28" y="147"/>
                    <a:pt x="28" y="147"/>
                  </a:cubicBezTo>
                  <a:cubicBezTo>
                    <a:pt x="28" y="147"/>
                    <a:pt x="28" y="147"/>
                    <a:pt x="28" y="147"/>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9"/>
                    <a:pt x="28" y="149"/>
                    <a:pt x="28" y="149"/>
                  </a:cubicBezTo>
                  <a:cubicBezTo>
                    <a:pt x="28" y="149"/>
                    <a:pt x="28" y="149"/>
                    <a:pt x="28" y="149"/>
                  </a:cubicBezTo>
                  <a:cubicBezTo>
                    <a:pt x="28" y="149"/>
                    <a:pt x="28" y="149"/>
                    <a:pt x="28" y="149"/>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9" y="150"/>
                    <a:pt x="29" y="150"/>
                    <a:pt x="29" y="150"/>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0"/>
                    <a:pt x="31" y="150"/>
                  </a:cubicBezTo>
                  <a:cubicBezTo>
                    <a:pt x="31" y="150"/>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8" y="152"/>
                    <a:pt x="28" y="152"/>
                    <a:pt x="28" y="152"/>
                  </a:cubicBezTo>
                  <a:cubicBezTo>
                    <a:pt x="28" y="152"/>
                    <a:pt x="28" y="152"/>
                    <a:pt x="28" y="152"/>
                  </a:cubicBezTo>
                  <a:cubicBezTo>
                    <a:pt x="28" y="153"/>
                    <a:pt x="28" y="153"/>
                    <a:pt x="28" y="153"/>
                  </a:cubicBezTo>
                  <a:cubicBezTo>
                    <a:pt x="28" y="153"/>
                    <a:pt x="28" y="153"/>
                    <a:pt x="28" y="153"/>
                  </a:cubicBezTo>
                  <a:cubicBezTo>
                    <a:pt x="28" y="153"/>
                    <a:pt x="28" y="153"/>
                    <a:pt x="28" y="153"/>
                  </a:cubicBezTo>
                  <a:cubicBezTo>
                    <a:pt x="28" y="153"/>
                    <a:pt x="28" y="153"/>
                    <a:pt x="28" y="153"/>
                  </a:cubicBezTo>
                  <a:cubicBezTo>
                    <a:pt x="28" y="153"/>
                    <a:pt x="28" y="153"/>
                    <a:pt x="28" y="153"/>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9" y="155"/>
                    <a:pt x="29" y="155"/>
                    <a:pt x="29" y="155"/>
                  </a:cubicBezTo>
                  <a:cubicBezTo>
                    <a:pt x="29" y="155"/>
                    <a:pt x="29" y="155"/>
                    <a:pt x="29" y="155"/>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30" y="155"/>
                    <a:pt x="30" y="155"/>
                    <a:pt x="30" y="155"/>
                  </a:cubicBezTo>
                  <a:cubicBezTo>
                    <a:pt x="30" y="155"/>
                    <a:pt x="30" y="155"/>
                    <a:pt x="30" y="155"/>
                  </a:cubicBezTo>
                  <a:cubicBezTo>
                    <a:pt x="30" y="155"/>
                    <a:pt x="30" y="155"/>
                    <a:pt x="30" y="155"/>
                  </a:cubicBezTo>
                  <a:cubicBezTo>
                    <a:pt x="31" y="155"/>
                    <a:pt x="31" y="155"/>
                    <a:pt x="31" y="155"/>
                  </a:cubicBezTo>
                  <a:cubicBezTo>
                    <a:pt x="31" y="155"/>
                    <a:pt x="31" y="155"/>
                    <a:pt x="31" y="155"/>
                  </a:cubicBezTo>
                  <a:cubicBezTo>
                    <a:pt x="31" y="155"/>
                    <a:pt x="30" y="155"/>
                    <a:pt x="30" y="156"/>
                  </a:cubicBezTo>
                  <a:cubicBezTo>
                    <a:pt x="30" y="156"/>
                    <a:pt x="30"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8"/>
                  </a:cubicBezTo>
                  <a:cubicBezTo>
                    <a:pt x="29" y="158"/>
                    <a:pt x="29" y="158"/>
                    <a:pt x="29" y="158"/>
                  </a:cubicBezTo>
                  <a:cubicBezTo>
                    <a:pt x="29" y="158"/>
                    <a:pt x="29" y="158"/>
                    <a:pt x="28" y="158"/>
                  </a:cubicBezTo>
                  <a:cubicBezTo>
                    <a:pt x="28" y="158"/>
                    <a:pt x="29" y="158"/>
                    <a:pt x="29" y="158"/>
                  </a:cubicBezTo>
                  <a:cubicBezTo>
                    <a:pt x="28" y="158"/>
                    <a:pt x="28" y="158"/>
                    <a:pt x="28" y="158"/>
                  </a:cubicBezTo>
                  <a:cubicBezTo>
                    <a:pt x="28" y="158"/>
                    <a:pt x="28" y="158"/>
                    <a:pt x="28" y="158"/>
                  </a:cubicBezTo>
                  <a:cubicBezTo>
                    <a:pt x="28" y="158"/>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60"/>
                    <a:pt x="28" y="160"/>
                  </a:cubicBezTo>
                  <a:cubicBezTo>
                    <a:pt x="28" y="160"/>
                    <a:pt x="28" y="160"/>
                    <a:pt x="28" y="160"/>
                  </a:cubicBezTo>
                  <a:cubicBezTo>
                    <a:pt x="28" y="160"/>
                    <a:pt x="28" y="160"/>
                    <a:pt x="28" y="160"/>
                  </a:cubicBezTo>
                  <a:cubicBezTo>
                    <a:pt x="28" y="160"/>
                    <a:pt x="28" y="160"/>
                    <a:pt x="28" y="160"/>
                  </a:cubicBezTo>
                  <a:cubicBezTo>
                    <a:pt x="28" y="160"/>
                    <a:pt x="28" y="160"/>
                    <a:pt x="28" y="160"/>
                  </a:cubicBezTo>
                  <a:cubicBezTo>
                    <a:pt x="28" y="160"/>
                    <a:pt x="28" y="160"/>
                    <a:pt x="28" y="160"/>
                  </a:cubicBezTo>
                  <a:cubicBezTo>
                    <a:pt x="28" y="160"/>
                    <a:pt x="28" y="160"/>
                    <a:pt x="28" y="161"/>
                  </a:cubicBezTo>
                  <a:cubicBezTo>
                    <a:pt x="28" y="161"/>
                    <a:pt x="28" y="161"/>
                    <a:pt x="28" y="161"/>
                  </a:cubicBezTo>
                  <a:cubicBezTo>
                    <a:pt x="28" y="161"/>
                    <a:pt x="28" y="161"/>
                    <a:pt x="28" y="161"/>
                  </a:cubicBezTo>
                  <a:cubicBezTo>
                    <a:pt x="28" y="161"/>
                    <a:pt x="27" y="161"/>
                    <a:pt x="27" y="161"/>
                  </a:cubicBezTo>
                  <a:cubicBezTo>
                    <a:pt x="27" y="161"/>
                    <a:pt x="27" y="161"/>
                    <a:pt x="27" y="161"/>
                  </a:cubicBezTo>
                  <a:cubicBezTo>
                    <a:pt x="27" y="161"/>
                    <a:pt x="27" y="161"/>
                    <a:pt x="27" y="161"/>
                  </a:cubicBezTo>
                  <a:cubicBezTo>
                    <a:pt x="27" y="161"/>
                    <a:pt x="27" y="161"/>
                    <a:pt x="27" y="161"/>
                  </a:cubicBezTo>
                  <a:cubicBezTo>
                    <a:pt x="27" y="161"/>
                    <a:pt x="27" y="162"/>
                    <a:pt x="27" y="162"/>
                  </a:cubicBezTo>
                  <a:cubicBezTo>
                    <a:pt x="27" y="162"/>
                    <a:pt x="27" y="162"/>
                    <a:pt x="27" y="162"/>
                  </a:cubicBezTo>
                  <a:cubicBezTo>
                    <a:pt x="27" y="162"/>
                    <a:pt x="27" y="162"/>
                    <a:pt x="27" y="162"/>
                  </a:cubicBezTo>
                  <a:cubicBezTo>
                    <a:pt x="27" y="162"/>
                    <a:pt x="27" y="162"/>
                    <a:pt x="27" y="162"/>
                  </a:cubicBezTo>
                  <a:cubicBezTo>
                    <a:pt x="27" y="162"/>
                    <a:pt x="27" y="162"/>
                    <a:pt x="27" y="162"/>
                  </a:cubicBezTo>
                  <a:cubicBezTo>
                    <a:pt x="27" y="162"/>
                    <a:pt x="27" y="162"/>
                    <a:pt x="27" y="162"/>
                  </a:cubicBezTo>
                  <a:cubicBezTo>
                    <a:pt x="27" y="162"/>
                    <a:pt x="26" y="162"/>
                    <a:pt x="26" y="162"/>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4"/>
                    <a:pt x="25" y="164"/>
                  </a:cubicBezTo>
                  <a:cubicBezTo>
                    <a:pt x="25" y="164"/>
                    <a:pt x="25"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5"/>
                    <a:pt x="23" y="165"/>
                  </a:cubicBezTo>
                  <a:cubicBezTo>
                    <a:pt x="23" y="165"/>
                    <a:pt x="23" y="165"/>
                    <a:pt x="23" y="165"/>
                  </a:cubicBezTo>
                  <a:cubicBezTo>
                    <a:pt x="23" y="165"/>
                    <a:pt x="23" y="165"/>
                    <a:pt x="23"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6"/>
                    <a:pt x="22" y="166"/>
                  </a:cubicBezTo>
                  <a:cubicBezTo>
                    <a:pt x="21" y="166"/>
                    <a:pt x="21" y="166"/>
                    <a:pt x="21" y="166"/>
                  </a:cubicBezTo>
                  <a:cubicBezTo>
                    <a:pt x="21" y="166"/>
                    <a:pt x="21" y="166"/>
                    <a:pt x="21" y="166"/>
                  </a:cubicBezTo>
                  <a:cubicBezTo>
                    <a:pt x="21" y="166"/>
                    <a:pt x="21" y="166"/>
                    <a:pt x="21" y="166"/>
                  </a:cubicBezTo>
                  <a:cubicBezTo>
                    <a:pt x="21" y="166"/>
                    <a:pt x="21" y="166"/>
                    <a:pt x="21" y="166"/>
                  </a:cubicBezTo>
                  <a:cubicBezTo>
                    <a:pt x="21" y="166"/>
                    <a:pt x="21" y="166"/>
                    <a:pt x="21" y="166"/>
                  </a:cubicBezTo>
                  <a:cubicBezTo>
                    <a:pt x="21" y="166"/>
                    <a:pt x="21" y="165"/>
                    <a:pt x="21" y="165"/>
                  </a:cubicBezTo>
                  <a:cubicBezTo>
                    <a:pt x="21" y="165"/>
                    <a:pt x="21" y="165"/>
                    <a:pt x="21" y="165"/>
                  </a:cubicBezTo>
                  <a:cubicBezTo>
                    <a:pt x="21" y="165"/>
                    <a:pt x="21" y="165"/>
                    <a:pt x="21" y="165"/>
                  </a:cubicBezTo>
                  <a:cubicBezTo>
                    <a:pt x="21" y="165"/>
                    <a:pt x="20" y="166"/>
                    <a:pt x="20" y="166"/>
                  </a:cubicBezTo>
                  <a:cubicBezTo>
                    <a:pt x="20" y="165"/>
                    <a:pt x="20" y="165"/>
                    <a:pt x="20" y="165"/>
                  </a:cubicBezTo>
                  <a:cubicBezTo>
                    <a:pt x="20" y="165"/>
                    <a:pt x="20" y="165"/>
                    <a:pt x="20" y="165"/>
                  </a:cubicBezTo>
                  <a:cubicBezTo>
                    <a:pt x="20" y="165"/>
                    <a:pt x="20" y="165"/>
                    <a:pt x="20" y="166"/>
                  </a:cubicBezTo>
                  <a:cubicBezTo>
                    <a:pt x="20" y="166"/>
                    <a:pt x="20"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7"/>
                    <a:pt x="19" y="167"/>
                    <a:pt x="19" y="167"/>
                  </a:cubicBezTo>
                  <a:cubicBezTo>
                    <a:pt x="19" y="167"/>
                    <a:pt x="19" y="167"/>
                    <a:pt x="19" y="167"/>
                  </a:cubicBezTo>
                  <a:cubicBezTo>
                    <a:pt x="19" y="167"/>
                    <a:pt x="19" y="167"/>
                    <a:pt x="19" y="167"/>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7"/>
                    <a:pt x="18" y="167"/>
                  </a:cubicBezTo>
                  <a:cubicBezTo>
                    <a:pt x="18" y="167"/>
                    <a:pt x="18" y="167"/>
                    <a:pt x="18" y="167"/>
                  </a:cubicBezTo>
                  <a:cubicBezTo>
                    <a:pt x="18" y="167"/>
                    <a:pt x="18" y="167"/>
                    <a:pt x="18" y="167"/>
                  </a:cubicBezTo>
                  <a:cubicBezTo>
                    <a:pt x="18" y="167"/>
                    <a:pt x="18" y="167"/>
                    <a:pt x="18" y="167"/>
                  </a:cubicBezTo>
                  <a:cubicBezTo>
                    <a:pt x="18" y="167"/>
                    <a:pt x="18" y="167"/>
                    <a:pt x="18" y="167"/>
                  </a:cubicBezTo>
                  <a:cubicBezTo>
                    <a:pt x="17" y="167"/>
                    <a:pt x="17" y="167"/>
                    <a:pt x="17" y="167"/>
                  </a:cubicBezTo>
                  <a:cubicBezTo>
                    <a:pt x="17" y="167"/>
                    <a:pt x="17" y="167"/>
                    <a:pt x="17" y="167"/>
                  </a:cubicBezTo>
                  <a:cubicBezTo>
                    <a:pt x="17" y="167"/>
                    <a:pt x="17" y="167"/>
                    <a:pt x="17" y="167"/>
                  </a:cubicBezTo>
                  <a:cubicBezTo>
                    <a:pt x="17" y="167"/>
                    <a:pt x="17" y="167"/>
                    <a:pt x="17" y="167"/>
                  </a:cubicBezTo>
                  <a:cubicBezTo>
                    <a:pt x="17" y="167"/>
                    <a:pt x="17" y="167"/>
                    <a:pt x="17" y="167"/>
                  </a:cubicBezTo>
                  <a:cubicBezTo>
                    <a:pt x="17" y="167"/>
                    <a:pt x="17" y="167"/>
                    <a:pt x="17" y="168"/>
                  </a:cubicBezTo>
                  <a:cubicBezTo>
                    <a:pt x="17" y="168"/>
                    <a:pt x="17"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5" y="168"/>
                    <a:pt x="16" y="168"/>
                  </a:cubicBezTo>
                  <a:cubicBezTo>
                    <a:pt x="16"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9"/>
                    <a:pt x="15" y="169"/>
                    <a:pt x="15" y="169"/>
                  </a:cubicBezTo>
                  <a:cubicBezTo>
                    <a:pt x="15" y="169"/>
                    <a:pt x="15" y="169"/>
                    <a:pt x="15" y="169"/>
                  </a:cubicBezTo>
                  <a:cubicBezTo>
                    <a:pt x="15" y="169"/>
                    <a:pt x="15" y="169"/>
                    <a:pt x="15" y="169"/>
                  </a:cubicBezTo>
                  <a:cubicBezTo>
                    <a:pt x="15" y="169"/>
                    <a:pt x="15" y="169"/>
                    <a:pt x="15" y="169"/>
                  </a:cubicBezTo>
                  <a:cubicBezTo>
                    <a:pt x="15" y="169"/>
                    <a:pt x="15" y="169"/>
                    <a:pt x="15" y="169"/>
                  </a:cubicBezTo>
                  <a:cubicBezTo>
                    <a:pt x="15"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2" y="168"/>
                    <a:pt x="12" y="168"/>
                  </a:cubicBezTo>
                  <a:cubicBezTo>
                    <a:pt x="12" y="168"/>
                    <a:pt x="12" y="168"/>
                    <a:pt x="12" y="168"/>
                  </a:cubicBezTo>
                  <a:cubicBezTo>
                    <a:pt x="12" y="168"/>
                    <a:pt x="13" y="168"/>
                    <a:pt x="13" y="168"/>
                  </a:cubicBezTo>
                  <a:cubicBezTo>
                    <a:pt x="13" y="168"/>
                    <a:pt x="13" y="168"/>
                    <a:pt x="13" y="168"/>
                  </a:cubicBezTo>
                  <a:cubicBezTo>
                    <a:pt x="13" y="168"/>
                    <a:pt x="13" y="168"/>
                    <a:pt x="13" y="169"/>
                  </a:cubicBezTo>
                  <a:cubicBezTo>
                    <a:pt x="13" y="169"/>
                    <a:pt x="13" y="169"/>
                    <a:pt x="13" y="169"/>
                  </a:cubicBezTo>
                  <a:cubicBezTo>
                    <a:pt x="13" y="169"/>
                    <a:pt x="13" y="169"/>
                    <a:pt x="12" y="169"/>
                  </a:cubicBezTo>
                  <a:cubicBezTo>
                    <a:pt x="12" y="169"/>
                    <a:pt x="12" y="169"/>
                    <a:pt x="12" y="169"/>
                  </a:cubicBezTo>
                  <a:cubicBezTo>
                    <a:pt x="12" y="169"/>
                    <a:pt x="12" y="169"/>
                    <a:pt x="12" y="169"/>
                  </a:cubicBezTo>
                  <a:cubicBezTo>
                    <a:pt x="12" y="169"/>
                    <a:pt x="12" y="169"/>
                    <a:pt x="12" y="169"/>
                  </a:cubicBezTo>
                  <a:cubicBezTo>
                    <a:pt x="12" y="169"/>
                    <a:pt x="12" y="169"/>
                    <a:pt x="13" y="169"/>
                  </a:cubicBezTo>
                  <a:cubicBezTo>
                    <a:pt x="13" y="169"/>
                    <a:pt x="12" y="169"/>
                    <a:pt x="12" y="169"/>
                  </a:cubicBezTo>
                  <a:cubicBezTo>
                    <a:pt x="12" y="169"/>
                    <a:pt x="12" y="169"/>
                    <a:pt x="12" y="169"/>
                  </a:cubicBezTo>
                  <a:cubicBezTo>
                    <a:pt x="12" y="169"/>
                    <a:pt x="12" y="170"/>
                    <a:pt x="12" y="170"/>
                  </a:cubicBezTo>
                  <a:cubicBezTo>
                    <a:pt x="12" y="170"/>
                    <a:pt x="12" y="169"/>
                    <a:pt x="12" y="169"/>
                  </a:cubicBezTo>
                  <a:cubicBezTo>
                    <a:pt x="12" y="169"/>
                    <a:pt x="12" y="169"/>
                    <a:pt x="12" y="170"/>
                  </a:cubicBezTo>
                  <a:cubicBezTo>
                    <a:pt x="12" y="170"/>
                    <a:pt x="12" y="170"/>
                    <a:pt x="12" y="170"/>
                  </a:cubicBezTo>
                  <a:cubicBezTo>
                    <a:pt x="12" y="170"/>
                    <a:pt x="12" y="170"/>
                    <a:pt x="12" y="170"/>
                  </a:cubicBezTo>
                  <a:cubicBezTo>
                    <a:pt x="12" y="170"/>
                    <a:pt x="12" y="170"/>
                    <a:pt x="12" y="170"/>
                  </a:cubicBezTo>
                  <a:cubicBezTo>
                    <a:pt x="12" y="170"/>
                    <a:pt x="12" y="170"/>
                    <a:pt x="12" y="170"/>
                  </a:cubicBezTo>
                  <a:cubicBezTo>
                    <a:pt x="12" y="170"/>
                    <a:pt x="12" y="170"/>
                    <a:pt x="12" y="170"/>
                  </a:cubicBezTo>
                  <a:cubicBezTo>
                    <a:pt x="12" y="170"/>
                    <a:pt x="11" y="170"/>
                    <a:pt x="11" y="170"/>
                  </a:cubicBezTo>
                  <a:cubicBezTo>
                    <a:pt x="11" y="170"/>
                    <a:pt x="12"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1"/>
                  </a:cubicBezTo>
                  <a:cubicBezTo>
                    <a:pt x="10" y="171"/>
                    <a:pt x="10" y="171"/>
                    <a:pt x="10" y="171"/>
                  </a:cubicBezTo>
                  <a:cubicBezTo>
                    <a:pt x="10" y="171"/>
                    <a:pt x="10" y="171"/>
                    <a:pt x="10" y="171"/>
                  </a:cubicBezTo>
                  <a:cubicBezTo>
                    <a:pt x="10"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10" y="172"/>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1" y="172"/>
                    <a:pt x="11" y="172"/>
                    <a:pt x="11" y="172"/>
                  </a:cubicBezTo>
                  <a:cubicBezTo>
                    <a:pt x="10" y="172"/>
                    <a:pt x="10" y="172"/>
                    <a:pt x="10"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2" y="172"/>
                    <a:pt x="12" y="172"/>
                  </a:cubicBezTo>
                  <a:cubicBezTo>
                    <a:pt x="12" y="172"/>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5"/>
                    <a:pt x="12" y="175"/>
                  </a:cubicBezTo>
                  <a:cubicBezTo>
                    <a:pt x="12" y="175"/>
                    <a:pt x="12" y="175"/>
                    <a:pt x="12" y="175"/>
                  </a:cubicBezTo>
                  <a:cubicBezTo>
                    <a:pt x="11" y="174"/>
                    <a:pt x="11" y="174"/>
                    <a:pt x="11" y="174"/>
                  </a:cubicBezTo>
                  <a:cubicBezTo>
                    <a:pt x="11" y="174"/>
                    <a:pt x="11" y="174"/>
                    <a:pt x="11" y="174"/>
                  </a:cubicBezTo>
                  <a:cubicBezTo>
                    <a:pt x="11" y="174"/>
                    <a:pt x="11" y="174"/>
                    <a:pt x="11" y="174"/>
                  </a:cubicBezTo>
                  <a:cubicBezTo>
                    <a:pt x="11" y="174"/>
                    <a:pt x="11" y="174"/>
                    <a:pt x="11" y="174"/>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9"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1" y="176"/>
                    <a:pt x="11" y="176"/>
                  </a:cubicBezTo>
                  <a:cubicBezTo>
                    <a:pt x="11" y="176"/>
                    <a:pt x="11" y="176"/>
                    <a:pt x="11" y="176"/>
                  </a:cubicBezTo>
                  <a:cubicBezTo>
                    <a:pt x="10" y="176"/>
                    <a:pt x="10" y="176"/>
                    <a:pt x="10" y="176"/>
                  </a:cubicBezTo>
                  <a:cubicBezTo>
                    <a:pt x="11" y="176"/>
                    <a:pt x="11" y="176"/>
                    <a:pt x="11" y="176"/>
                  </a:cubicBezTo>
                  <a:cubicBezTo>
                    <a:pt x="11" y="176"/>
                    <a:pt x="11" y="176"/>
                    <a:pt x="11" y="176"/>
                  </a:cubicBezTo>
                  <a:cubicBezTo>
                    <a:pt x="11" y="176"/>
                    <a:pt x="11" y="176"/>
                    <a:pt x="11" y="176"/>
                  </a:cubicBezTo>
                  <a:cubicBezTo>
                    <a:pt x="11" y="176"/>
                    <a:pt x="10" y="177"/>
                    <a:pt x="11" y="177"/>
                  </a:cubicBezTo>
                  <a:cubicBezTo>
                    <a:pt x="11" y="177"/>
                    <a:pt x="11" y="177"/>
                    <a:pt x="11" y="177"/>
                  </a:cubicBezTo>
                  <a:cubicBezTo>
                    <a:pt x="11" y="177"/>
                    <a:pt x="11" y="177"/>
                    <a:pt x="11" y="177"/>
                  </a:cubicBezTo>
                  <a:cubicBezTo>
                    <a:pt x="11" y="177"/>
                    <a:pt x="11" y="177"/>
                    <a:pt x="11" y="177"/>
                  </a:cubicBezTo>
                  <a:cubicBezTo>
                    <a:pt x="11" y="177"/>
                    <a:pt x="11" y="177"/>
                    <a:pt x="11" y="177"/>
                  </a:cubicBezTo>
                  <a:cubicBezTo>
                    <a:pt x="11" y="177"/>
                    <a:pt x="11" y="177"/>
                    <a:pt x="11" y="177"/>
                  </a:cubicBezTo>
                  <a:cubicBezTo>
                    <a:pt x="11" y="177"/>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3" y="176"/>
                    <a:pt x="13" y="176"/>
                  </a:cubicBezTo>
                  <a:cubicBezTo>
                    <a:pt x="13" y="176"/>
                    <a:pt x="13" y="176"/>
                    <a:pt x="13" y="176"/>
                  </a:cubicBezTo>
                  <a:cubicBezTo>
                    <a:pt x="13" y="176"/>
                    <a:pt x="13" y="176"/>
                    <a:pt x="13" y="176"/>
                  </a:cubicBezTo>
                  <a:cubicBezTo>
                    <a:pt x="13" y="176"/>
                    <a:pt x="13" y="176"/>
                    <a:pt x="13" y="176"/>
                  </a:cubicBezTo>
                  <a:cubicBezTo>
                    <a:pt x="13" y="176"/>
                    <a:pt x="13" y="176"/>
                    <a:pt x="13" y="176"/>
                  </a:cubicBezTo>
                  <a:cubicBezTo>
                    <a:pt x="13" y="176"/>
                    <a:pt x="13" y="176"/>
                    <a:pt x="13" y="176"/>
                  </a:cubicBezTo>
                  <a:cubicBezTo>
                    <a:pt x="14" y="176"/>
                    <a:pt x="14" y="176"/>
                    <a:pt x="14" y="176"/>
                  </a:cubicBezTo>
                  <a:cubicBezTo>
                    <a:pt x="14" y="176"/>
                    <a:pt x="14" y="176"/>
                    <a:pt x="14" y="176"/>
                  </a:cubicBezTo>
                  <a:cubicBezTo>
                    <a:pt x="14" y="176"/>
                    <a:pt x="14" y="176"/>
                    <a:pt x="14" y="176"/>
                  </a:cubicBezTo>
                  <a:cubicBezTo>
                    <a:pt x="14" y="176"/>
                    <a:pt x="14" y="176"/>
                    <a:pt x="14" y="176"/>
                  </a:cubicBezTo>
                  <a:cubicBezTo>
                    <a:pt x="14" y="176"/>
                    <a:pt x="14" y="176"/>
                    <a:pt x="14"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4" y="175"/>
                    <a:pt x="15" y="175"/>
                    <a:pt x="15" y="175"/>
                  </a:cubicBezTo>
                  <a:cubicBezTo>
                    <a:pt x="15" y="175"/>
                    <a:pt x="15" y="175"/>
                    <a:pt x="15" y="175"/>
                  </a:cubicBezTo>
                  <a:cubicBezTo>
                    <a:pt x="15" y="175"/>
                    <a:pt x="15" y="175"/>
                    <a:pt x="15" y="175"/>
                  </a:cubicBezTo>
                  <a:cubicBezTo>
                    <a:pt x="15" y="175"/>
                    <a:pt x="15" y="175"/>
                    <a:pt x="15" y="175"/>
                  </a:cubicBezTo>
                  <a:cubicBezTo>
                    <a:pt x="15" y="175"/>
                    <a:pt x="15" y="174"/>
                    <a:pt x="15" y="174"/>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6" y="175"/>
                    <a:pt x="16" y="175"/>
                  </a:cubicBezTo>
                  <a:cubicBezTo>
                    <a:pt x="16" y="174"/>
                    <a:pt x="16" y="174"/>
                    <a:pt x="16" y="174"/>
                  </a:cubicBezTo>
                  <a:cubicBezTo>
                    <a:pt x="16" y="174"/>
                    <a:pt x="16" y="174"/>
                    <a:pt x="16" y="174"/>
                  </a:cubicBezTo>
                  <a:cubicBezTo>
                    <a:pt x="16" y="175"/>
                    <a:pt x="16" y="175"/>
                    <a:pt x="16"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6"/>
                    <a:pt x="15" y="176"/>
                  </a:cubicBezTo>
                  <a:cubicBezTo>
                    <a:pt x="15" y="176"/>
                    <a:pt x="15" y="176"/>
                    <a:pt x="15" y="176"/>
                  </a:cubicBezTo>
                  <a:cubicBezTo>
                    <a:pt x="15" y="176"/>
                    <a:pt x="16" y="176"/>
                    <a:pt x="16" y="176"/>
                  </a:cubicBezTo>
                  <a:cubicBezTo>
                    <a:pt x="16" y="176"/>
                    <a:pt x="15" y="176"/>
                    <a:pt x="15" y="176"/>
                  </a:cubicBezTo>
                  <a:cubicBezTo>
                    <a:pt x="15" y="176"/>
                    <a:pt x="15" y="176"/>
                    <a:pt x="15" y="176"/>
                  </a:cubicBezTo>
                  <a:cubicBezTo>
                    <a:pt x="15" y="176"/>
                    <a:pt x="15" y="176"/>
                    <a:pt x="15" y="176"/>
                  </a:cubicBezTo>
                  <a:cubicBezTo>
                    <a:pt x="15"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4" y="177"/>
                    <a:pt x="14" y="177"/>
                  </a:cubicBezTo>
                  <a:cubicBezTo>
                    <a:pt x="14" y="177"/>
                    <a:pt x="14" y="176"/>
                    <a:pt x="14" y="176"/>
                  </a:cubicBezTo>
                  <a:cubicBezTo>
                    <a:pt x="14" y="176"/>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5" y="177"/>
                    <a:pt x="15" y="177"/>
                  </a:cubicBezTo>
                  <a:cubicBezTo>
                    <a:pt x="15"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3" y="177"/>
                    <a:pt x="13" y="177"/>
                    <a:pt x="13" y="177"/>
                  </a:cubicBezTo>
                  <a:cubicBezTo>
                    <a:pt x="13" y="177"/>
                    <a:pt x="13" y="177"/>
                    <a:pt x="13" y="177"/>
                  </a:cubicBezTo>
                  <a:cubicBezTo>
                    <a:pt x="13" y="177"/>
                    <a:pt x="13" y="177"/>
                    <a:pt x="13" y="177"/>
                  </a:cubicBezTo>
                  <a:cubicBezTo>
                    <a:pt x="13" y="177"/>
                    <a:pt x="13" y="177"/>
                    <a:pt x="13" y="177"/>
                  </a:cubicBezTo>
                  <a:cubicBezTo>
                    <a:pt x="13" y="177"/>
                    <a:pt x="13" y="176"/>
                    <a:pt x="13" y="176"/>
                  </a:cubicBezTo>
                  <a:cubicBezTo>
                    <a:pt x="13" y="176"/>
                    <a:pt x="13" y="177"/>
                    <a:pt x="13" y="177"/>
                  </a:cubicBezTo>
                  <a:cubicBezTo>
                    <a:pt x="13" y="177"/>
                    <a:pt x="13" y="177"/>
                    <a:pt x="13" y="177"/>
                  </a:cubicBezTo>
                  <a:cubicBezTo>
                    <a:pt x="13" y="177"/>
                    <a:pt x="13" y="177"/>
                    <a:pt x="13" y="177"/>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6"/>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3" y="178"/>
                    <a:pt x="13" y="178"/>
                  </a:cubicBezTo>
                  <a:cubicBezTo>
                    <a:pt x="13" y="178"/>
                    <a:pt x="13" y="178"/>
                    <a:pt x="13" y="178"/>
                  </a:cubicBezTo>
                  <a:cubicBezTo>
                    <a:pt x="13" y="178"/>
                    <a:pt x="13" y="178"/>
                    <a:pt x="13" y="178"/>
                  </a:cubicBezTo>
                  <a:cubicBezTo>
                    <a:pt x="13" y="178"/>
                    <a:pt x="13" y="178"/>
                    <a:pt x="13" y="178"/>
                  </a:cubicBezTo>
                  <a:cubicBezTo>
                    <a:pt x="13" y="178"/>
                    <a:pt x="13" y="178"/>
                    <a:pt x="12" y="178"/>
                  </a:cubicBezTo>
                  <a:cubicBezTo>
                    <a:pt x="12" y="178"/>
                    <a:pt x="12" y="178"/>
                    <a:pt x="12" y="178"/>
                  </a:cubicBezTo>
                  <a:cubicBezTo>
                    <a:pt x="12" y="178"/>
                    <a:pt x="13" y="178"/>
                    <a:pt x="13" y="178"/>
                  </a:cubicBezTo>
                  <a:cubicBezTo>
                    <a:pt x="13" y="178"/>
                    <a:pt x="13" y="178"/>
                    <a:pt x="13" y="178"/>
                  </a:cubicBezTo>
                  <a:cubicBezTo>
                    <a:pt x="13" y="178"/>
                    <a:pt x="13" y="178"/>
                    <a:pt x="13" y="178"/>
                  </a:cubicBezTo>
                  <a:cubicBezTo>
                    <a:pt x="13" y="178"/>
                    <a:pt x="13" y="179"/>
                    <a:pt x="13" y="179"/>
                  </a:cubicBezTo>
                  <a:cubicBezTo>
                    <a:pt x="13" y="179"/>
                    <a:pt x="13" y="179"/>
                    <a:pt x="13" y="179"/>
                  </a:cubicBezTo>
                  <a:cubicBezTo>
                    <a:pt x="13" y="179"/>
                    <a:pt x="13" y="179"/>
                    <a:pt x="13" y="179"/>
                  </a:cubicBezTo>
                  <a:cubicBezTo>
                    <a:pt x="13"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8"/>
                    <a:pt x="15" y="178"/>
                  </a:cubicBezTo>
                  <a:cubicBezTo>
                    <a:pt x="15" y="178"/>
                    <a:pt x="15" y="178"/>
                    <a:pt x="15" y="178"/>
                  </a:cubicBezTo>
                  <a:cubicBezTo>
                    <a:pt x="15" y="178"/>
                    <a:pt x="15" y="178"/>
                    <a:pt x="15" y="178"/>
                  </a:cubicBezTo>
                  <a:cubicBezTo>
                    <a:pt x="15" y="178"/>
                    <a:pt x="15" y="178"/>
                    <a:pt x="15" y="178"/>
                  </a:cubicBezTo>
                  <a:cubicBezTo>
                    <a:pt x="15" y="178"/>
                    <a:pt x="15" y="178"/>
                    <a:pt x="15"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7" y="178"/>
                    <a:pt x="17" y="178"/>
                  </a:cubicBezTo>
                  <a:cubicBezTo>
                    <a:pt x="16"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9" y="177"/>
                  </a:cubicBezTo>
                  <a:cubicBezTo>
                    <a:pt x="19" y="177"/>
                    <a:pt x="18" y="177"/>
                    <a:pt x="18" y="177"/>
                  </a:cubicBezTo>
                  <a:cubicBezTo>
                    <a:pt x="18" y="176"/>
                    <a:pt x="18" y="176"/>
                    <a:pt x="18" y="176"/>
                  </a:cubicBezTo>
                  <a:cubicBezTo>
                    <a:pt x="18" y="176"/>
                    <a:pt x="18" y="176"/>
                    <a:pt x="18" y="176"/>
                  </a:cubicBezTo>
                  <a:cubicBezTo>
                    <a:pt x="18" y="176"/>
                    <a:pt x="18" y="176"/>
                    <a:pt x="18" y="176"/>
                  </a:cubicBezTo>
                  <a:cubicBezTo>
                    <a:pt x="18" y="176"/>
                    <a:pt x="18" y="176"/>
                    <a:pt x="18" y="176"/>
                  </a:cubicBezTo>
                  <a:cubicBezTo>
                    <a:pt x="18" y="176"/>
                    <a:pt x="19" y="176"/>
                    <a:pt x="19" y="176"/>
                  </a:cubicBezTo>
                  <a:cubicBezTo>
                    <a:pt x="19" y="176"/>
                    <a:pt x="19" y="176"/>
                    <a:pt x="19" y="176"/>
                  </a:cubicBezTo>
                  <a:cubicBezTo>
                    <a:pt x="19" y="176"/>
                    <a:pt x="19" y="176"/>
                    <a:pt x="19" y="176"/>
                  </a:cubicBezTo>
                  <a:cubicBezTo>
                    <a:pt x="19" y="176"/>
                    <a:pt x="19" y="176"/>
                    <a:pt x="19" y="176"/>
                  </a:cubicBezTo>
                  <a:cubicBezTo>
                    <a:pt x="19" y="176"/>
                    <a:pt x="19" y="176"/>
                    <a:pt x="19" y="176"/>
                  </a:cubicBezTo>
                  <a:cubicBezTo>
                    <a:pt x="19" y="176"/>
                    <a:pt x="20" y="176"/>
                    <a:pt x="20" y="176"/>
                  </a:cubicBezTo>
                  <a:cubicBezTo>
                    <a:pt x="20" y="176"/>
                    <a:pt x="20" y="176"/>
                    <a:pt x="20" y="176"/>
                  </a:cubicBezTo>
                  <a:cubicBezTo>
                    <a:pt x="20" y="176"/>
                    <a:pt x="20" y="176"/>
                    <a:pt x="20" y="176"/>
                  </a:cubicBezTo>
                  <a:cubicBezTo>
                    <a:pt x="20" y="176"/>
                    <a:pt x="20" y="176"/>
                    <a:pt x="20" y="176"/>
                  </a:cubicBezTo>
                  <a:cubicBezTo>
                    <a:pt x="20" y="176"/>
                    <a:pt x="20" y="176"/>
                    <a:pt x="20" y="176"/>
                  </a:cubicBezTo>
                  <a:cubicBezTo>
                    <a:pt x="20" y="176"/>
                    <a:pt x="20" y="176"/>
                    <a:pt x="20" y="176"/>
                  </a:cubicBezTo>
                  <a:cubicBezTo>
                    <a:pt x="20" y="176"/>
                    <a:pt x="20" y="176"/>
                    <a:pt x="21" y="176"/>
                  </a:cubicBezTo>
                  <a:cubicBezTo>
                    <a:pt x="21" y="176"/>
                    <a:pt x="21" y="176"/>
                    <a:pt x="21" y="176"/>
                  </a:cubicBezTo>
                  <a:cubicBezTo>
                    <a:pt x="21" y="176"/>
                    <a:pt x="21" y="176"/>
                    <a:pt x="21" y="176"/>
                  </a:cubicBezTo>
                  <a:cubicBezTo>
                    <a:pt x="21" y="176"/>
                    <a:pt x="22" y="176"/>
                    <a:pt x="22" y="176"/>
                  </a:cubicBezTo>
                  <a:cubicBezTo>
                    <a:pt x="22" y="176"/>
                    <a:pt x="22" y="176"/>
                    <a:pt x="22" y="176"/>
                  </a:cubicBezTo>
                  <a:cubicBezTo>
                    <a:pt x="22" y="176"/>
                    <a:pt x="22" y="176"/>
                    <a:pt x="22" y="176"/>
                  </a:cubicBezTo>
                  <a:cubicBezTo>
                    <a:pt x="22" y="176"/>
                    <a:pt x="22" y="176"/>
                    <a:pt x="22" y="176"/>
                  </a:cubicBezTo>
                  <a:cubicBezTo>
                    <a:pt x="23" y="176"/>
                    <a:pt x="23" y="176"/>
                    <a:pt x="23" y="176"/>
                  </a:cubicBezTo>
                  <a:cubicBezTo>
                    <a:pt x="23" y="176"/>
                    <a:pt x="23" y="176"/>
                    <a:pt x="23" y="176"/>
                  </a:cubicBezTo>
                  <a:cubicBezTo>
                    <a:pt x="23" y="176"/>
                    <a:pt x="23" y="175"/>
                    <a:pt x="23" y="175"/>
                  </a:cubicBezTo>
                  <a:cubicBezTo>
                    <a:pt x="23" y="175"/>
                    <a:pt x="23"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4"/>
                    <a:pt x="22" y="174"/>
                    <a:pt x="22" y="174"/>
                  </a:cubicBezTo>
                  <a:cubicBezTo>
                    <a:pt x="22" y="174"/>
                    <a:pt x="22" y="174"/>
                    <a:pt x="22" y="174"/>
                  </a:cubicBezTo>
                  <a:cubicBezTo>
                    <a:pt x="22" y="174"/>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5"/>
                    <a:pt x="24" y="175"/>
                  </a:cubicBezTo>
                  <a:cubicBezTo>
                    <a:pt x="24" y="175"/>
                    <a:pt x="24" y="175"/>
                    <a:pt x="24" y="175"/>
                  </a:cubicBezTo>
                  <a:cubicBezTo>
                    <a:pt x="24" y="175"/>
                    <a:pt x="24" y="175"/>
                    <a:pt x="24" y="175"/>
                  </a:cubicBezTo>
                  <a:cubicBezTo>
                    <a:pt x="24" y="175"/>
                    <a:pt x="24" y="175"/>
                    <a:pt x="23" y="175"/>
                  </a:cubicBezTo>
                  <a:cubicBezTo>
                    <a:pt x="23" y="175"/>
                    <a:pt x="23" y="175"/>
                    <a:pt x="23" y="175"/>
                  </a:cubicBezTo>
                  <a:cubicBezTo>
                    <a:pt x="23" y="175"/>
                    <a:pt x="23" y="176"/>
                    <a:pt x="23" y="176"/>
                  </a:cubicBezTo>
                  <a:cubicBezTo>
                    <a:pt x="23"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3" y="176"/>
                    <a:pt x="23" y="176"/>
                    <a:pt x="23" y="176"/>
                  </a:cubicBezTo>
                  <a:cubicBezTo>
                    <a:pt x="23" y="176"/>
                    <a:pt x="23" y="176"/>
                    <a:pt x="23" y="176"/>
                  </a:cubicBezTo>
                  <a:cubicBezTo>
                    <a:pt x="23" y="176"/>
                    <a:pt x="23" y="176"/>
                    <a:pt x="23" y="176"/>
                  </a:cubicBezTo>
                  <a:cubicBezTo>
                    <a:pt x="23" y="176"/>
                    <a:pt x="24" y="177"/>
                    <a:pt x="24" y="177"/>
                  </a:cubicBezTo>
                  <a:cubicBezTo>
                    <a:pt x="24" y="177"/>
                    <a:pt x="24" y="177"/>
                    <a:pt x="24" y="177"/>
                  </a:cubicBezTo>
                  <a:cubicBezTo>
                    <a:pt x="24" y="177"/>
                    <a:pt x="24" y="177"/>
                    <a:pt x="24" y="177"/>
                  </a:cubicBezTo>
                  <a:cubicBezTo>
                    <a:pt x="24" y="177"/>
                    <a:pt x="25" y="178"/>
                    <a:pt x="25" y="178"/>
                  </a:cubicBezTo>
                  <a:cubicBezTo>
                    <a:pt x="25" y="178"/>
                    <a:pt x="25" y="178"/>
                    <a:pt x="25" y="178"/>
                  </a:cubicBezTo>
                  <a:cubicBezTo>
                    <a:pt x="25" y="177"/>
                    <a:pt x="25" y="177"/>
                    <a:pt x="25" y="177"/>
                  </a:cubicBezTo>
                  <a:cubicBezTo>
                    <a:pt x="25" y="177"/>
                    <a:pt x="25" y="177"/>
                    <a:pt x="25" y="177"/>
                  </a:cubicBezTo>
                  <a:cubicBezTo>
                    <a:pt x="25" y="177"/>
                    <a:pt x="25" y="177"/>
                    <a:pt x="25" y="177"/>
                  </a:cubicBezTo>
                  <a:cubicBezTo>
                    <a:pt x="25" y="177"/>
                    <a:pt x="25" y="177"/>
                    <a:pt x="25" y="177"/>
                  </a:cubicBezTo>
                  <a:cubicBezTo>
                    <a:pt x="25" y="177"/>
                    <a:pt x="25" y="177"/>
                    <a:pt x="25" y="177"/>
                  </a:cubicBezTo>
                  <a:cubicBezTo>
                    <a:pt x="25" y="177"/>
                    <a:pt x="26" y="177"/>
                    <a:pt x="26" y="177"/>
                  </a:cubicBezTo>
                  <a:cubicBezTo>
                    <a:pt x="26" y="177"/>
                    <a:pt x="26" y="177"/>
                    <a:pt x="26" y="177"/>
                  </a:cubicBezTo>
                  <a:cubicBezTo>
                    <a:pt x="26" y="177"/>
                    <a:pt x="26" y="177"/>
                    <a:pt x="26" y="177"/>
                  </a:cubicBezTo>
                  <a:cubicBezTo>
                    <a:pt x="26" y="177"/>
                    <a:pt x="26" y="177"/>
                    <a:pt x="26" y="177"/>
                  </a:cubicBezTo>
                  <a:cubicBezTo>
                    <a:pt x="26" y="177"/>
                    <a:pt x="26"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8" y="178"/>
                    <a:pt x="28" y="178"/>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9"/>
                  </a:cubicBezTo>
                  <a:cubicBezTo>
                    <a:pt x="27" y="179"/>
                    <a:pt x="27" y="179"/>
                    <a:pt x="27" y="179"/>
                  </a:cubicBezTo>
                  <a:cubicBezTo>
                    <a:pt x="27" y="179"/>
                    <a:pt x="27" y="179"/>
                    <a:pt x="27" y="179"/>
                  </a:cubicBezTo>
                  <a:cubicBezTo>
                    <a:pt x="27" y="179"/>
                    <a:pt x="27" y="179"/>
                    <a:pt x="27"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8"/>
                    <a:pt x="26" y="178"/>
                    <a:pt x="26" y="178"/>
                  </a:cubicBezTo>
                  <a:cubicBezTo>
                    <a:pt x="26" y="178"/>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5" y="179"/>
                    <a:pt x="25" y="179"/>
                    <a:pt x="25" y="179"/>
                  </a:cubicBezTo>
                  <a:cubicBezTo>
                    <a:pt x="25" y="179"/>
                    <a:pt x="26" y="178"/>
                    <a:pt x="26" y="178"/>
                  </a:cubicBezTo>
                  <a:cubicBezTo>
                    <a:pt x="26" y="178"/>
                    <a:pt x="26" y="178"/>
                    <a:pt x="26" y="178"/>
                  </a:cubicBezTo>
                  <a:cubicBezTo>
                    <a:pt x="26" y="178"/>
                    <a:pt x="26" y="178"/>
                    <a:pt x="26" y="178"/>
                  </a:cubicBezTo>
                  <a:cubicBezTo>
                    <a:pt x="25" y="178"/>
                    <a:pt x="25" y="178"/>
                    <a:pt x="25" y="178"/>
                  </a:cubicBezTo>
                  <a:cubicBezTo>
                    <a:pt x="25" y="178"/>
                    <a:pt x="25" y="178"/>
                    <a:pt x="25" y="178"/>
                  </a:cubicBezTo>
                  <a:cubicBezTo>
                    <a:pt x="25" y="178"/>
                    <a:pt x="25" y="178"/>
                    <a:pt x="25" y="178"/>
                  </a:cubicBezTo>
                  <a:cubicBezTo>
                    <a:pt x="25" y="178"/>
                    <a:pt x="25" y="178"/>
                    <a:pt x="25" y="179"/>
                  </a:cubicBezTo>
                  <a:cubicBezTo>
                    <a:pt x="25" y="179"/>
                    <a:pt x="25" y="179"/>
                    <a:pt x="25" y="179"/>
                  </a:cubicBezTo>
                  <a:cubicBezTo>
                    <a:pt x="25" y="179"/>
                    <a:pt x="25" y="179"/>
                    <a:pt x="25" y="179"/>
                  </a:cubicBezTo>
                  <a:cubicBezTo>
                    <a:pt x="25" y="179"/>
                    <a:pt x="25" y="179"/>
                    <a:pt x="25" y="179"/>
                  </a:cubicBezTo>
                  <a:cubicBezTo>
                    <a:pt x="25" y="179"/>
                    <a:pt x="25" y="179"/>
                    <a:pt x="25" y="179"/>
                  </a:cubicBezTo>
                  <a:cubicBezTo>
                    <a:pt x="25" y="179"/>
                    <a:pt x="25" y="179"/>
                    <a:pt x="25" y="179"/>
                  </a:cubicBezTo>
                  <a:cubicBezTo>
                    <a:pt x="24" y="179"/>
                    <a:pt x="24" y="179"/>
                    <a:pt x="24" y="179"/>
                  </a:cubicBezTo>
                  <a:cubicBezTo>
                    <a:pt x="24" y="179"/>
                    <a:pt x="24" y="179"/>
                    <a:pt x="24" y="179"/>
                  </a:cubicBezTo>
                  <a:cubicBezTo>
                    <a:pt x="24" y="179"/>
                    <a:pt x="24" y="179"/>
                    <a:pt x="25" y="179"/>
                  </a:cubicBezTo>
                  <a:cubicBezTo>
                    <a:pt x="25" y="179"/>
                    <a:pt x="25" y="180"/>
                    <a:pt x="25" y="180"/>
                  </a:cubicBezTo>
                  <a:cubicBezTo>
                    <a:pt x="25" y="180"/>
                    <a:pt x="25" y="180"/>
                    <a:pt x="25" y="180"/>
                  </a:cubicBezTo>
                  <a:cubicBezTo>
                    <a:pt x="25" y="180"/>
                    <a:pt x="24" y="180"/>
                    <a:pt x="24" y="180"/>
                  </a:cubicBezTo>
                  <a:cubicBezTo>
                    <a:pt x="24" y="180"/>
                    <a:pt x="24" y="180"/>
                    <a:pt x="24" y="180"/>
                  </a:cubicBezTo>
                  <a:cubicBezTo>
                    <a:pt x="24" y="180"/>
                    <a:pt x="24" y="180"/>
                    <a:pt x="24"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7" y="181"/>
                    <a:pt x="27" y="181"/>
                    <a:pt x="27" y="181"/>
                  </a:cubicBezTo>
                  <a:cubicBezTo>
                    <a:pt x="27" y="181"/>
                    <a:pt x="27" y="181"/>
                    <a:pt x="27" y="181"/>
                  </a:cubicBezTo>
                  <a:cubicBezTo>
                    <a:pt x="27" y="181"/>
                    <a:pt x="27" y="181"/>
                    <a:pt x="27" y="181"/>
                  </a:cubicBezTo>
                  <a:cubicBezTo>
                    <a:pt x="27" y="181"/>
                    <a:pt x="27" y="181"/>
                    <a:pt x="27" y="181"/>
                  </a:cubicBezTo>
                  <a:cubicBezTo>
                    <a:pt x="27" y="181"/>
                    <a:pt x="27" y="180"/>
                    <a:pt x="27" y="180"/>
                  </a:cubicBezTo>
                  <a:cubicBezTo>
                    <a:pt x="27" y="180"/>
                    <a:pt x="27" y="180"/>
                    <a:pt x="27" y="180"/>
                  </a:cubicBezTo>
                  <a:cubicBezTo>
                    <a:pt x="27" y="180"/>
                    <a:pt x="27" y="180"/>
                    <a:pt x="27" y="180"/>
                  </a:cubicBezTo>
                  <a:cubicBezTo>
                    <a:pt x="27" y="180"/>
                    <a:pt x="27" y="180"/>
                    <a:pt x="27" y="180"/>
                  </a:cubicBezTo>
                  <a:cubicBezTo>
                    <a:pt x="27" y="180"/>
                    <a:pt x="27" y="180"/>
                    <a:pt x="27" y="180"/>
                  </a:cubicBezTo>
                  <a:cubicBezTo>
                    <a:pt x="27" y="180"/>
                    <a:pt x="27" y="180"/>
                    <a:pt x="27" y="180"/>
                  </a:cubicBezTo>
                  <a:cubicBezTo>
                    <a:pt x="27" y="180"/>
                    <a:pt x="28" y="180"/>
                    <a:pt x="28" y="180"/>
                  </a:cubicBezTo>
                  <a:cubicBezTo>
                    <a:pt x="28" y="180"/>
                    <a:pt x="28" y="180"/>
                    <a:pt x="28" y="180"/>
                  </a:cubicBezTo>
                  <a:cubicBezTo>
                    <a:pt x="28" y="180"/>
                    <a:pt x="28" y="180"/>
                    <a:pt x="28" y="180"/>
                  </a:cubicBezTo>
                  <a:cubicBezTo>
                    <a:pt x="28" y="180"/>
                    <a:pt x="28" y="180"/>
                    <a:pt x="28" y="180"/>
                  </a:cubicBezTo>
                  <a:cubicBezTo>
                    <a:pt x="28" y="180"/>
                    <a:pt x="28" y="180"/>
                    <a:pt x="28" y="180"/>
                  </a:cubicBezTo>
                  <a:cubicBezTo>
                    <a:pt x="28" y="180"/>
                    <a:pt x="28" y="180"/>
                    <a:pt x="28" y="180"/>
                  </a:cubicBezTo>
                  <a:cubicBezTo>
                    <a:pt x="28" y="180"/>
                    <a:pt x="28" y="181"/>
                    <a:pt x="28" y="180"/>
                  </a:cubicBezTo>
                  <a:cubicBezTo>
                    <a:pt x="28" y="180"/>
                    <a:pt x="28" y="180"/>
                    <a:pt x="28" y="180"/>
                  </a:cubicBezTo>
                  <a:cubicBezTo>
                    <a:pt x="28" y="180"/>
                    <a:pt x="28" y="180"/>
                    <a:pt x="28" y="180"/>
                  </a:cubicBezTo>
                  <a:cubicBezTo>
                    <a:pt x="28" y="180"/>
                    <a:pt x="28" y="180"/>
                    <a:pt x="28" y="180"/>
                  </a:cubicBezTo>
                  <a:cubicBezTo>
                    <a:pt x="28" y="180"/>
                    <a:pt x="29" y="180"/>
                    <a:pt x="29"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30" y="180"/>
                    <a:pt x="30" y="180"/>
                    <a:pt x="30"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29" y="179"/>
                    <a:pt x="29" y="179"/>
                    <a:pt x="29"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1" y="179"/>
                    <a:pt x="31" y="179"/>
                    <a:pt x="31" y="179"/>
                  </a:cubicBezTo>
                  <a:cubicBezTo>
                    <a:pt x="31" y="179"/>
                    <a:pt x="31" y="179"/>
                    <a:pt x="31" y="179"/>
                  </a:cubicBezTo>
                  <a:cubicBezTo>
                    <a:pt x="31" y="179"/>
                    <a:pt x="31" y="179"/>
                    <a:pt x="31" y="179"/>
                  </a:cubicBezTo>
                  <a:cubicBezTo>
                    <a:pt x="31" y="179"/>
                    <a:pt x="31" y="179"/>
                    <a:pt x="31" y="179"/>
                  </a:cubicBezTo>
                  <a:cubicBezTo>
                    <a:pt x="31" y="179"/>
                    <a:pt x="31" y="179"/>
                    <a:pt x="31" y="179"/>
                  </a:cubicBezTo>
                  <a:cubicBezTo>
                    <a:pt x="31" y="179"/>
                    <a:pt x="31"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3" y="180"/>
                    <a:pt x="33" y="180"/>
                  </a:cubicBezTo>
                  <a:cubicBezTo>
                    <a:pt x="33" y="180"/>
                    <a:pt x="33" y="181"/>
                    <a:pt x="33" y="181"/>
                  </a:cubicBezTo>
                  <a:cubicBezTo>
                    <a:pt x="33" y="181"/>
                    <a:pt x="33" y="181"/>
                    <a:pt x="33" y="181"/>
                  </a:cubicBezTo>
                  <a:cubicBezTo>
                    <a:pt x="33" y="181"/>
                    <a:pt x="33" y="181"/>
                    <a:pt x="33" y="181"/>
                  </a:cubicBezTo>
                  <a:cubicBezTo>
                    <a:pt x="33" y="181"/>
                    <a:pt x="33" y="181"/>
                    <a:pt x="33" y="181"/>
                  </a:cubicBezTo>
                  <a:cubicBezTo>
                    <a:pt x="33" y="181"/>
                    <a:pt x="33" y="181"/>
                    <a:pt x="33" y="181"/>
                  </a:cubicBezTo>
                  <a:cubicBezTo>
                    <a:pt x="33" y="181"/>
                    <a:pt x="33" y="181"/>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4"/>
                    <a:pt x="35" y="184"/>
                  </a:cubicBezTo>
                  <a:cubicBezTo>
                    <a:pt x="35" y="184"/>
                    <a:pt x="35" y="184"/>
                    <a:pt x="35" y="184"/>
                  </a:cubicBezTo>
                  <a:cubicBezTo>
                    <a:pt x="35" y="184"/>
                    <a:pt x="35" y="184"/>
                    <a:pt x="35" y="184"/>
                  </a:cubicBezTo>
                  <a:cubicBezTo>
                    <a:pt x="35"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5"/>
                    <a:pt x="36" y="185"/>
                    <a:pt x="36" y="185"/>
                  </a:cubicBezTo>
                  <a:cubicBezTo>
                    <a:pt x="36" y="185"/>
                    <a:pt x="36" y="185"/>
                    <a:pt x="36" y="185"/>
                  </a:cubicBezTo>
                  <a:cubicBezTo>
                    <a:pt x="36" y="185"/>
                    <a:pt x="36" y="185"/>
                    <a:pt x="36" y="185"/>
                  </a:cubicBezTo>
                  <a:cubicBezTo>
                    <a:pt x="36" y="185"/>
                    <a:pt x="36" y="185"/>
                    <a:pt x="36" y="185"/>
                  </a:cubicBezTo>
                  <a:cubicBezTo>
                    <a:pt x="36" y="185"/>
                    <a:pt x="36" y="185"/>
                    <a:pt x="37" y="185"/>
                  </a:cubicBezTo>
                  <a:cubicBezTo>
                    <a:pt x="37" y="185"/>
                    <a:pt x="37" y="185"/>
                    <a:pt x="37" y="185"/>
                  </a:cubicBezTo>
                  <a:cubicBezTo>
                    <a:pt x="37" y="185"/>
                    <a:pt x="37" y="185"/>
                    <a:pt x="37" y="185"/>
                  </a:cubicBezTo>
                  <a:cubicBezTo>
                    <a:pt x="37" y="185"/>
                    <a:pt x="37" y="185"/>
                    <a:pt x="37" y="185"/>
                  </a:cubicBezTo>
                  <a:cubicBezTo>
                    <a:pt x="37" y="185"/>
                    <a:pt x="37" y="185"/>
                    <a:pt x="37" y="185"/>
                  </a:cubicBezTo>
                  <a:cubicBezTo>
                    <a:pt x="37" y="185"/>
                    <a:pt x="37" y="185"/>
                    <a:pt x="37" y="185"/>
                  </a:cubicBezTo>
                  <a:cubicBezTo>
                    <a:pt x="37" y="185"/>
                    <a:pt x="38" y="185"/>
                    <a:pt x="38" y="185"/>
                  </a:cubicBezTo>
                  <a:cubicBezTo>
                    <a:pt x="38" y="185"/>
                    <a:pt x="38" y="185"/>
                    <a:pt x="38" y="185"/>
                  </a:cubicBezTo>
                  <a:cubicBezTo>
                    <a:pt x="38" y="185"/>
                    <a:pt x="38" y="185"/>
                    <a:pt x="38" y="185"/>
                  </a:cubicBezTo>
                  <a:cubicBezTo>
                    <a:pt x="38" y="185"/>
                    <a:pt x="38" y="185"/>
                    <a:pt x="38" y="185"/>
                  </a:cubicBezTo>
                  <a:cubicBezTo>
                    <a:pt x="38" y="185"/>
                    <a:pt x="38" y="185"/>
                    <a:pt x="38" y="185"/>
                  </a:cubicBezTo>
                  <a:cubicBezTo>
                    <a:pt x="38" y="185"/>
                    <a:pt x="38" y="185"/>
                    <a:pt x="38" y="185"/>
                  </a:cubicBezTo>
                  <a:cubicBezTo>
                    <a:pt x="38"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4"/>
                    <a:pt x="42" y="184"/>
                    <a:pt x="42" y="184"/>
                  </a:cubicBezTo>
                  <a:cubicBezTo>
                    <a:pt x="42" y="184"/>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2"/>
                    <a:pt x="43" y="182"/>
                    <a:pt x="43" y="182"/>
                  </a:cubicBezTo>
                  <a:cubicBezTo>
                    <a:pt x="43" y="183"/>
                    <a:pt x="43" y="183"/>
                    <a:pt x="43" y="183"/>
                  </a:cubicBezTo>
                  <a:cubicBezTo>
                    <a:pt x="43" y="182"/>
                    <a:pt x="43" y="182"/>
                    <a:pt x="43" y="182"/>
                  </a:cubicBezTo>
                  <a:cubicBezTo>
                    <a:pt x="43" y="182"/>
                    <a:pt x="43" y="182"/>
                    <a:pt x="43" y="182"/>
                  </a:cubicBezTo>
                  <a:cubicBezTo>
                    <a:pt x="43" y="182"/>
                    <a:pt x="43"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5" y="182"/>
                    <a:pt x="45" y="182"/>
                  </a:cubicBezTo>
                  <a:cubicBezTo>
                    <a:pt x="45" y="182"/>
                    <a:pt x="45" y="182"/>
                    <a:pt x="45" y="182"/>
                  </a:cubicBezTo>
                  <a:cubicBezTo>
                    <a:pt x="45" y="182"/>
                    <a:pt x="45" y="182"/>
                    <a:pt x="45" y="182"/>
                  </a:cubicBezTo>
                  <a:cubicBezTo>
                    <a:pt x="45" y="182"/>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6" y="181"/>
                    <a:pt x="46" y="181"/>
                    <a:pt x="46" y="181"/>
                  </a:cubicBezTo>
                  <a:cubicBezTo>
                    <a:pt x="46" y="181"/>
                    <a:pt x="45" y="181"/>
                    <a:pt x="45" y="181"/>
                  </a:cubicBezTo>
                  <a:cubicBezTo>
                    <a:pt x="45" y="181"/>
                    <a:pt x="45" y="181"/>
                    <a:pt x="45" y="181"/>
                  </a:cubicBezTo>
                  <a:cubicBezTo>
                    <a:pt x="45" y="181"/>
                    <a:pt x="45" y="181"/>
                    <a:pt x="45" y="181"/>
                  </a:cubicBezTo>
                  <a:cubicBezTo>
                    <a:pt x="45" y="181"/>
                    <a:pt x="45" y="181"/>
                    <a:pt x="46" y="181"/>
                  </a:cubicBezTo>
                  <a:cubicBezTo>
                    <a:pt x="46" y="181"/>
                    <a:pt x="46" y="181"/>
                    <a:pt x="46" y="181"/>
                  </a:cubicBezTo>
                  <a:cubicBezTo>
                    <a:pt x="46" y="181"/>
                    <a:pt x="46" y="181"/>
                    <a:pt x="46" y="181"/>
                  </a:cubicBezTo>
                  <a:cubicBezTo>
                    <a:pt x="46" y="181"/>
                    <a:pt x="46" y="181"/>
                    <a:pt x="46" y="181"/>
                  </a:cubicBezTo>
                  <a:cubicBezTo>
                    <a:pt x="46" y="181"/>
                    <a:pt x="46" y="181"/>
                    <a:pt x="46" y="181"/>
                  </a:cubicBezTo>
                  <a:cubicBezTo>
                    <a:pt x="46" y="181"/>
                    <a:pt x="46" y="181"/>
                    <a:pt x="46" y="181"/>
                  </a:cubicBezTo>
                  <a:cubicBezTo>
                    <a:pt x="46" y="181"/>
                    <a:pt x="46" y="182"/>
                    <a:pt x="46" y="181"/>
                  </a:cubicBezTo>
                  <a:cubicBezTo>
                    <a:pt x="47" y="181"/>
                    <a:pt x="47" y="181"/>
                    <a:pt x="47" y="181"/>
                  </a:cubicBezTo>
                  <a:cubicBezTo>
                    <a:pt x="47" y="181"/>
                    <a:pt x="47" y="181"/>
                    <a:pt x="47" y="181"/>
                  </a:cubicBezTo>
                  <a:cubicBezTo>
                    <a:pt x="47" y="181"/>
                    <a:pt x="47" y="181"/>
                    <a:pt x="47" y="181"/>
                  </a:cubicBezTo>
                  <a:cubicBezTo>
                    <a:pt x="47" y="181"/>
                    <a:pt x="47" y="181"/>
                    <a:pt x="47" y="181"/>
                  </a:cubicBezTo>
                  <a:cubicBezTo>
                    <a:pt x="47" y="181"/>
                    <a:pt x="47" y="181"/>
                    <a:pt x="47" y="181"/>
                  </a:cubicBezTo>
                  <a:cubicBezTo>
                    <a:pt x="47" y="181"/>
                    <a:pt x="48" y="181"/>
                    <a:pt x="48" y="181"/>
                  </a:cubicBezTo>
                  <a:cubicBezTo>
                    <a:pt x="48" y="181"/>
                    <a:pt x="48" y="181"/>
                    <a:pt x="48" y="181"/>
                  </a:cubicBezTo>
                  <a:cubicBezTo>
                    <a:pt x="48" y="181"/>
                    <a:pt x="48" y="181"/>
                    <a:pt x="48" y="181"/>
                  </a:cubicBezTo>
                  <a:cubicBezTo>
                    <a:pt x="48" y="181"/>
                    <a:pt x="48" y="181"/>
                    <a:pt x="48" y="181"/>
                  </a:cubicBezTo>
                  <a:cubicBezTo>
                    <a:pt x="48" y="181"/>
                    <a:pt x="48" y="181"/>
                    <a:pt x="48" y="181"/>
                  </a:cubicBezTo>
                  <a:cubicBezTo>
                    <a:pt x="48" y="181"/>
                    <a:pt x="48" y="181"/>
                    <a:pt x="48" y="181"/>
                  </a:cubicBezTo>
                  <a:cubicBezTo>
                    <a:pt x="49" y="180"/>
                    <a:pt x="49" y="180"/>
                    <a:pt x="49" y="180"/>
                  </a:cubicBezTo>
                  <a:cubicBezTo>
                    <a:pt x="49" y="180"/>
                    <a:pt x="49" y="180"/>
                    <a:pt x="49" y="180"/>
                  </a:cubicBezTo>
                  <a:cubicBezTo>
                    <a:pt x="49" y="180"/>
                    <a:pt x="49" y="180"/>
                    <a:pt x="49" y="180"/>
                  </a:cubicBezTo>
                  <a:cubicBezTo>
                    <a:pt x="49" y="180"/>
                    <a:pt x="49" y="180"/>
                    <a:pt x="49" y="180"/>
                  </a:cubicBezTo>
                  <a:cubicBezTo>
                    <a:pt x="50" y="180"/>
                    <a:pt x="50" y="180"/>
                    <a:pt x="50" y="180"/>
                  </a:cubicBezTo>
                  <a:cubicBezTo>
                    <a:pt x="50" y="180"/>
                    <a:pt x="50" y="180"/>
                    <a:pt x="50" y="180"/>
                  </a:cubicBezTo>
                  <a:cubicBezTo>
                    <a:pt x="50" y="180"/>
                    <a:pt x="50" y="180"/>
                    <a:pt x="50" y="180"/>
                  </a:cubicBezTo>
                  <a:cubicBezTo>
                    <a:pt x="50" y="180"/>
                    <a:pt x="50" y="179"/>
                    <a:pt x="50" y="179"/>
                  </a:cubicBezTo>
                  <a:cubicBezTo>
                    <a:pt x="50" y="179"/>
                    <a:pt x="50" y="179"/>
                    <a:pt x="50" y="179"/>
                  </a:cubicBezTo>
                  <a:cubicBezTo>
                    <a:pt x="50" y="179"/>
                    <a:pt x="50" y="179"/>
                    <a:pt x="50" y="179"/>
                  </a:cubicBezTo>
                  <a:cubicBezTo>
                    <a:pt x="50" y="179"/>
                    <a:pt x="50" y="179"/>
                    <a:pt x="50" y="179"/>
                  </a:cubicBezTo>
                  <a:cubicBezTo>
                    <a:pt x="50" y="179"/>
                    <a:pt x="50" y="179"/>
                    <a:pt x="50" y="180"/>
                  </a:cubicBezTo>
                  <a:cubicBezTo>
                    <a:pt x="50" y="180"/>
                    <a:pt x="50" y="180"/>
                    <a:pt x="51" y="180"/>
                  </a:cubicBezTo>
                  <a:cubicBezTo>
                    <a:pt x="51" y="180"/>
                    <a:pt x="51" y="179"/>
                    <a:pt x="51" y="179"/>
                  </a:cubicBezTo>
                  <a:cubicBezTo>
                    <a:pt x="51" y="179"/>
                    <a:pt x="51" y="179"/>
                    <a:pt x="51" y="179"/>
                  </a:cubicBezTo>
                  <a:cubicBezTo>
                    <a:pt x="51" y="179"/>
                    <a:pt x="51" y="179"/>
                    <a:pt x="51" y="179"/>
                  </a:cubicBezTo>
                  <a:cubicBezTo>
                    <a:pt x="51" y="179"/>
                    <a:pt x="51" y="179"/>
                    <a:pt x="51" y="179"/>
                  </a:cubicBezTo>
                  <a:cubicBezTo>
                    <a:pt x="51" y="179"/>
                    <a:pt x="51" y="179"/>
                    <a:pt x="51" y="179"/>
                  </a:cubicBezTo>
                  <a:cubicBezTo>
                    <a:pt x="51" y="179"/>
                    <a:pt x="51" y="178"/>
                    <a:pt x="51" y="178"/>
                  </a:cubicBezTo>
                  <a:cubicBezTo>
                    <a:pt x="51" y="178"/>
                    <a:pt x="51" y="178"/>
                    <a:pt x="51" y="178"/>
                  </a:cubicBezTo>
                  <a:cubicBezTo>
                    <a:pt x="51" y="178"/>
                    <a:pt x="51" y="178"/>
                    <a:pt x="51" y="178"/>
                  </a:cubicBezTo>
                  <a:cubicBezTo>
                    <a:pt x="51" y="178"/>
                    <a:pt x="51" y="178"/>
                    <a:pt x="51" y="178"/>
                  </a:cubicBezTo>
                  <a:cubicBezTo>
                    <a:pt x="51" y="178"/>
                    <a:pt x="51" y="178"/>
                    <a:pt x="52" y="178"/>
                  </a:cubicBezTo>
                  <a:cubicBezTo>
                    <a:pt x="52" y="178"/>
                    <a:pt x="52" y="178"/>
                    <a:pt x="52" y="178"/>
                  </a:cubicBezTo>
                  <a:cubicBezTo>
                    <a:pt x="52" y="178"/>
                    <a:pt x="52" y="178"/>
                    <a:pt x="52" y="178"/>
                  </a:cubicBezTo>
                  <a:cubicBezTo>
                    <a:pt x="52" y="178"/>
                    <a:pt x="52" y="177"/>
                    <a:pt x="52" y="177"/>
                  </a:cubicBezTo>
                  <a:cubicBezTo>
                    <a:pt x="52" y="177"/>
                    <a:pt x="52" y="177"/>
                    <a:pt x="52" y="177"/>
                  </a:cubicBezTo>
                  <a:cubicBezTo>
                    <a:pt x="52" y="177"/>
                    <a:pt x="52" y="177"/>
                    <a:pt x="53" y="177"/>
                  </a:cubicBezTo>
                  <a:cubicBezTo>
                    <a:pt x="53" y="177"/>
                    <a:pt x="53" y="177"/>
                    <a:pt x="53" y="177"/>
                  </a:cubicBezTo>
                  <a:cubicBezTo>
                    <a:pt x="53" y="177"/>
                    <a:pt x="53" y="177"/>
                    <a:pt x="53" y="177"/>
                  </a:cubicBezTo>
                  <a:cubicBezTo>
                    <a:pt x="53" y="177"/>
                    <a:pt x="53" y="177"/>
                    <a:pt x="53" y="176"/>
                  </a:cubicBezTo>
                  <a:cubicBezTo>
                    <a:pt x="53" y="176"/>
                    <a:pt x="53" y="176"/>
                    <a:pt x="53" y="176"/>
                  </a:cubicBezTo>
                  <a:cubicBezTo>
                    <a:pt x="53"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4"/>
                    <a:pt x="54" y="174"/>
                  </a:cubicBezTo>
                  <a:cubicBezTo>
                    <a:pt x="54" y="174"/>
                    <a:pt x="54" y="174"/>
                    <a:pt x="54" y="174"/>
                  </a:cubicBezTo>
                  <a:cubicBezTo>
                    <a:pt x="54" y="174"/>
                    <a:pt x="54" y="174"/>
                    <a:pt x="54" y="174"/>
                  </a:cubicBezTo>
                  <a:cubicBezTo>
                    <a:pt x="54" y="174"/>
                    <a:pt x="54" y="175"/>
                    <a:pt x="54" y="175"/>
                  </a:cubicBezTo>
                  <a:cubicBezTo>
                    <a:pt x="54" y="175"/>
                    <a:pt x="54" y="175"/>
                    <a:pt x="54"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4"/>
                    <a:pt x="55" y="174"/>
                  </a:cubicBezTo>
                  <a:cubicBezTo>
                    <a:pt x="55" y="174"/>
                    <a:pt x="55" y="174"/>
                    <a:pt x="55" y="174"/>
                  </a:cubicBezTo>
                  <a:cubicBezTo>
                    <a:pt x="55" y="174"/>
                    <a:pt x="55" y="174"/>
                    <a:pt x="55" y="174"/>
                  </a:cubicBezTo>
                  <a:cubicBezTo>
                    <a:pt x="55" y="174"/>
                    <a:pt x="55" y="174"/>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4" y="175"/>
                    <a:pt x="54" y="175"/>
                  </a:cubicBezTo>
                  <a:cubicBezTo>
                    <a:pt x="54" y="175"/>
                    <a:pt x="54" y="175"/>
                    <a:pt x="54" y="175"/>
                  </a:cubicBezTo>
                  <a:cubicBezTo>
                    <a:pt x="54" y="175"/>
                    <a:pt x="54" y="174"/>
                    <a:pt x="54" y="174"/>
                  </a:cubicBezTo>
                  <a:cubicBezTo>
                    <a:pt x="54" y="174"/>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5" y="175"/>
                    <a:pt x="55" y="175"/>
                    <a:pt x="55" y="175"/>
                  </a:cubicBezTo>
                  <a:cubicBezTo>
                    <a:pt x="55" y="175"/>
                    <a:pt x="55" y="175"/>
                    <a:pt x="55" y="175"/>
                  </a:cubicBezTo>
                  <a:cubicBezTo>
                    <a:pt x="55" y="175"/>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3" y="177"/>
                    <a:pt x="53" y="177"/>
                    <a:pt x="53" y="177"/>
                  </a:cubicBezTo>
                  <a:cubicBezTo>
                    <a:pt x="53" y="177"/>
                    <a:pt x="53" y="177"/>
                    <a:pt x="53" y="177"/>
                  </a:cubicBezTo>
                  <a:cubicBezTo>
                    <a:pt x="53" y="177"/>
                    <a:pt x="53" y="177"/>
                    <a:pt x="53" y="177"/>
                  </a:cubicBezTo>
                  <a:cubicBezTo>
                    <a:pt x="53" y="177"/>
                    <a:pt x="53" y="177"/>
                    <a:pt x="53" y="177"/>
                  </a:cubicBezTo>
                  <a:cubicBezTo>
                    <a:pt x="53" y="177"/>
                    <a:pt x="53" y="177"/>
                    <a:pt x="53" y="178"/>
                  </a:cubicBezTo>
                  <a:cubicBezTo>
                    <a:pt x="53" y="178"/>
                    <a:pt x="53" y="178"/>
                    <a:pt x="53" y="178"/>
                  </a:cubicBezTo>
                  <a:cubicBezTo>
                    <a:pt x="53" y="178"/>
                    <a:pt x="52" y="178"/>
                    <a:pt x="52" y="178"/>
                  </a:cubicBezTo>
                  <a:cubicBezTo>
                    <a:pt x="52" y="178"/>
                    <a:pt x="52" y="178"/>
                    <a:pt x="52" y="178"/>
                  </a:cubicBezTo>
                  <a:cubicBezTo>
                    <a:pt x="52" y="178"/>
                    <a:pt x="52" y="178"/>
                    <a:pt x="52" y="178"/>
                  </a:cubicBezTo>
                  <a:cubicBezTo>
                    <a:pt x="52" y="178"/>
                    <a:pt x="52" y="178"/>
                    <a:pt x="52" y="178"/>
                  </a:cubicBezTo>
                  <a:cubicBezTo>
                    <a:pt x="52" y="178"/>
                    <a:pt x="52" y="178"/>
                    <a:pt x="52" y="178"/>
                  </a:cubicBezTo>
                  <a:cubicBezTo>
                    <a:pt x="52" y="178"/>
                    <a:pt x="52" y="178"/>
                    <a:pt x="52" y="179"/>
                  </a:cubicBezTo>
                  <a:cubicBezTo>
                    <a:pt x="52" y="179"/>
                    <a:pt x="52" y="179"/>
                    <a:pt x="52" y="179"/>
                  </a:cubicBezTo>
                  <a:cubicBezTo>
                    <a:pt x="52" y="179"/>
                    <a:pt x="52" y="179"/>
                    <a:pt x="52" y="179"/>
                  </a:cubicBezTo>
                  <a:cubicBezTo>
                    <a:pt x="52" y="179"/>
                    <a:pt x="51" y="179"/>
                    <a:pt x="51" y="179"/>
                  </a:cubicBezTo>
                  <a:cubicBezTo>
                    <a:pt x="51" y="180"/>
                    <a:pt x="51" y="180"/>
                    <a:pt x="51" y="180"/>
                  </a:cubicBezTo>
                  <a:cubicBezTo>
                    <a:pt x="51" y="180"/>
                    <a:pt x="51" y="180"/>
                    <a:pt x="51" y="180"/>
                  </a:cubicBezTo>
                  <a:cubicBezTo>
                    <a:pt x="51" y="180"/>
                    <a:pt x="51" y="180"/>
                    <a:pt x="51" y="180"/>
                  </a:cubicBezTo>
                  <a:cubicBezTo>
                    <a:pt x="51" y="180"/>
                    <a:pt x="51" y="180"/>
                    <a:pt x="51" y="180"/>
                  </a:cubicBezTo>
                  <a:cubicBezTo>
                    <a:pt x="51" y="180"/>
                    <a:pt x="50" y="180"/>
                    <a:pt x="50" y="180"/>
                  </a:cubicBezTo>
                  <a:cubicBezTo>
                    <a:pt x="50" y="181"/>
                    <a:pt x="50" y="181"/>
                    <a:pt x="50" y="181"/>
                  </a:cubicBezTo>
                  <a:cubicBezTo>
                    <a:pt x="50" y="181"/>
                    <a:pt x="50" y="181"/>
                    <a:pt x="50" y="181"/>
                  </a:cubicBezTo>
                  <a:cubicBezTo>
                    <a:pt x="50" y="181"/>
                    <a:pt x="50" y="181"/>
                    <a:pt x="50" y="181"/>
                  </a:cubicBezTo>
                  <a:cubicBezTo>
                    <a:pt x="50" y="181"/>
                    <a:pt x="50" y="181"/>
                    <a:pt x="50" y="181"/>
                  </a:cubicBezTo>
                  <a:cubicBezTo>
                    <a:pt x="50" y="182"/>
                    <a:pt x="50" y="182"/>
                    <a:pt x="50" y="182"/>
                  </a:cubicBezTo>
                  <a:cubicBezTo>
                    <a:pt x="50" y="182"/>
                    <a:pt x="50" y="182"/>
                    <a:pt x="50" y="182"/>
                  </a:cubicBezTo>
                  <a:cubicBezTo>
                    <a:pt x="50" y="182"/>
                    <a:pt x="50" y="182"/>
                    <a:pt x="50" y="182"/>
                  </a:cubicBezTo>
                  <a:cubicBezTo>
                    <a:pt x="50" y="182"/>
                    <a:pt x="49" y="182"/>
                    <a:pt x="49" y="182"/>
                  </a:cubicBezTo>
                  <a:cubicBezTo>
                    <a:pt x="50" y="182"/>
                    <a:pt x="50" y="182"/>
                    <a:pt x="50" y="182"/>
                  </a:cubicBezTo>
                  <a:cubicBezTo>
                    <a:pt x="50" y="182"/>
                    <a:pt x="50" y="182"/>
                    <a:pt x="50" y="182"/>
                  </a:cubicBezTo>
                  <a:cubicBezTo>
                    <a:pt x="50" y="182"/>
                    <a:pt x="49" y="182"/>
                    <a:pt x="49" y="182"/>
                  </a:cubicBezTo>
                  <a:cubicBezTo>
                    <a:pt x="49" y="182"/>
                    <a:pt x="49" y="182"/>
                    <a:pt x="49" y="182"/>
                  </a:cubicBezTo>
                  <a:cubicBezTo>
                    <a:pt x="49" y="182"/>
                    <a:pt x="49" y="182"/>
                    <a:pt x="49" y="182"/>
                  </a:cubicBezTo>
                  <a:cubicBezTo>
                    <a:pt x="49" y="183"/>
                    <a:pt x="49" y="183"/>
                    <a:pt x="49" y="183"/>
                  </a:cubicBezTo>
                  <a:cubicBezTo>
                    <a:pt x="49" y="182"/>
                    <a:pt x="49" y="182"/>
                    <a:pt x="49" y="182"/>
                  </a:cubicBezTo>
                  <a:cubicBezTo>
                    <a:pt x="49" y="183"/>
                    <a:pt x="49" y="183"/>
                    <a:pt x="49" y="183"/>
                  </a:cubicBezTo>
                  <a:cubicBezTo>
                    <a:pt x="49" y="183"/>
                    <a:pt x="49" y="183"/>
                    <a:pt x="49" y="183"/>
                  </a:cubicBezTo>
                  <a:cubicBezTo>
                    <a:pt x="49" y="183"/>
                    <a:pt x="49" y="183"/>
                    <a:pt x="49" y="183"/>
                  </a:cubicBezTo>
                  <a:cubicBezTo>
                    <a:pt x="49" y="182"/>
                    <a:pt x="49" y="182"/>
                    <a:pt x="49" y="182"/>
                  </a:cubicBezTo>
                  <a:cubicBezTo>
                    <a:pt x="49" y="182"/>
                    <a:pt x="49" y="182"/>
                    <a:pt x="49" y="182"/>
                  </a:cubicBezTo>
                  <a:cubicBezTo>
                    <a:pt x="49" y="182"/>
                    <a:pt x="49" y="182"/>
                    <a:pt x="49" y="182"/>
                  </a:cubicBezTo>
                  <a:cubicBezTo>
                    <a:pt x="49" y="182"/>
                    <a:pt x="49" y="182"/>
                    <a:pt x="49" y="183"/>
                  </a:cubicBezTo>
                  <a:cubicBezTo>
                    <a:pt x="49" y="183"/>
                    <a:pt x="48" y="183"/>
                    <a:pt x="48" y="183"/>
                  </a:cubicBezTo>
                  <a:cubicBezTo>
                    <a:pt x="48" y="183"/>
                    <a:pt x="48" y="183"/>
                    <a:pt x="48" y="183"/>
                  </a:cubicBezTo>
                  <a:cubicBezTo>
                    <a:pt x="48" y="183"/>
                    <a:pt x="48" y="183"/>
                    <a:pt x="48" y="183"/>
                  </a:cubicBezTo>
                  <a:cubicBezTo>
                    <a:pt x="48" y="183"/>
                    <a:pt x="48" y="183"/>
                    <a:pt x="48" y="183"/>
                  </a:cubicBezTo>
                  <a:cubicBezTo>
                    <a:pt x="48" y="183"/>
                    <a:pt x="48" y="183"/>
                    <a:pt x="48" y="183"/>
                  </a:cubicBezTo>
                  <a:cubicBezTo>
                    <a:pt x="47" y="183"/>
                    <a:pt x="47" y="183"/>
                    <a:pt x="47" y="183"/>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5"/>
                    <a:pt x="47" y="185"/>
                  </a:cubicBezTo>
                  <a:cubicBezTo>
                    <a:pt x="47" y="185"/>
                    <a:pt x="47" y="185"/>
                    <a:pt x="47" y="185"/>
                  </a:cubicBezTo>
                  <a:cubicBezTo>
                    <a:pt x="47"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5" y="185"/>
                    <a:pt x="45" y="185"/>
                  </a:cubicBezTo>
                  <a:cubicBezTo>
                    <a:pt x="45" y="185"/>
                    <a:pt x="45" y="185"/>
                    <a:pt x="45" y="185"/>
                  </a:cubicBezTo>
                  <a:cubicBezTo>
                    <a:pt x="45" y="185"/>
                    <a:pt x="45" y="185"/>
                    <a:pt x="45" y="185"/>
                  </a:cubicBezTo>
                  <a:cubicBezTo>
                    <a:pt x="45" y="185"/>
                    <a:pt x="45" y="185"/>
                    <a:pt x="45" y="185"/>
                  </a:cubicBezTo>
                  <a:cubicBezTo>
                    <a:pt x="46" y="185"/>
                    <a:pt x="46"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4" y="187"/>
                    <a:pt x="44" y="187"/>
                    <a:pt x="44" y="187"/>
                  </a:cubicBezTo>
                  <a:cubicBezTo>
                    <a:pt x="44" y="187"/>
                    <a:pt x="44" y="187"/>
                    <a:pt x="44" y="187"/>
                  </a:cubicBezTo>
                  <a:cubicBezTo>
                    <a:pt x="44" y="187"/>
                    <a:pt x="44" y="187"/>
                    <a:pt x="45" y="187"/>
                  </a:cubicBezTo>
                  <a:cubicBezTo>
                    <a:pt x="45" y="187"/>
                    <a:pt x="45" y="187"/>
                    <a:pt x="45" y="187"/>
                  </a:cubicBezTo>
                  <a:cubicBezTo>
                    <a:pt x="45" y="187"/>
                    <a:pt x="45" y="187"/>
                    <a:pt x="45" y="187"/>
                  </a:cubicBezTo>
                  <a:cubicBezTo>
                    <a:pt x="45" y="187"/>
                    <a:pt x="45" y="187"/>
                    <a:pt x="45" y="187"/>
                  </a:cubicBezTo>
                  <a:cubicBezTo>
                    <a:pt x="45" y="188"/>
                    <a:pt x="45" y="188"/>
                    <a:pt x="45" y="188"/>
                  </a:cubicBezTo>
                  <a:cubicBezTo>
                    <a:pt x="45" y="188"/>
                    <a:pt x="45" y="188"/>
                    <a:pt x="45" y="188"/>
                  </a:cubicBezTo>
                  <a:cubicBezTo>
                    <a:pt x="45" y="188"/>
                    <a:pt x="44" y="188"/>
                    <a:pt x="45" y="188"/>
                  </a:cubicBezTo>
                  <a:cubicBezTo>
                    <a:pt x="45" y="188"/>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5" y="190"/>
                    <a:pt x="45" y="190"/>
                    <a:pt x="45" y="190"/>
                  </a:cubicBezTo>
                  <a:cubicBezTo>
                    <a:pt x="44" y="189"/>
                    <a:pt x="44" y="189"/>
                    <a:pt x="44" y="189"/>
                  </a:cubicBezTo>
                  <a:cubicBezTo>
                    <a:pt x="44" y="189"/>
                    <a:pt x="44" y="189"/>
                    <a:pt x="44" y="189"/>
                  </a:cubicBezTo>
                  <a:cubicBezTo>
                    <a:pt x="44" y="189"/>
                    <a:pt x="44" y="189"/>
                    <a:pt x="44" y="189"/>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8" y="190"/>
                  </a:cubicBezTo>
                  <a:cubicBezTo>
                    <a:pt x="38" y="190"/>
                    <a:pt x="38" y="190"/>
                    <a:pt x="38" y="190"/>
                  </a:cubicBezTo>
                  <a:cubicBezTo>
                    <a:pt x="38" y="190"/>
                    <a:pt x="38" y="190"/>
                    <a:pt x="38" y="190"/>
                  </a:cubicBezTo>
                  <a:cubicBezTo>
                    <a:pt x="38" y="190"/>
                    <a:pt x="38" y="190"/>
                    <a:pt x="38" y="190"/>
                  </a:cubicBezTo>
                  <a:cubicBezTo>
                    <a:pt x="38" y="190"/>
                    <a:pt x="38" y="190"/>
                    <a:pt x="38" y="190"/>
                  </a:cubicBezTo>
                  <a:cubicBezTo>
                    <a:pt x="38" y="190"/>
                    <a:pt x="38" y="190"/>
                    <a:pt x="38" y="190"/>
                  </a:cubicBezTo>
                  <a:cubicBezTo>
                    <a:pt x="38" y="190"/>
                    <a:pt x="38" y="190"/>
                    <a:pt x="37" y="190"/>
                  </a:cubicBezTo>
                  <a:cubicBezTo>
                    <a:pt x="37" y="190"/>
                    <a:pt x="37" y="189"/>
                    <a:pt x="37" y="189"/>
                  </a:cubicBezTo>
                  <a:cubicBezTo>
                    <a:pt x="37" y="189"/>
                    <a:pt x="37" y="189"/>
                    <a:pt x="37" y="189"/>
                  </a:cubicBezTo>
                  <a:cubicBezTo>
                    <a:pt x="37" y="189"/>
                    <a:pt x="37" y="189"/>
                    <a:pt x="37" y="189"/>
                  </a:cubicBezTo>
                  <a:cubicBezTo>
                    <a:pt x="37" y="189"/>
                    <a:pt x="37" y="189"/>
                    <a:pt x="37" y="189"/>
                  </a:cubicBezTo>
                  <a:cubicBezTo>
                    <a:pt x="37" y="189"/>
                    <a:pt x="37" y="189"/>
                    <a:pt x="37" y="189"/>
                  </a:cubicBezTo>
                  <a:cubicBezTo>
                    <a:pt x="37" y="189"/>
                    <a:pt x="37" y="189"/>
                    <a:pt x="37" y="189"/>
                  </a:cubicBezTo>
                  <a:cubicBezTo>
                    <a:pt x="37"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4" y="189"/>
                    <a:pt x="34" y="189"/>
                    <a:pt x="34" y="189"/>
                  </a:cubicBezTo>
                  <a:cubicBezTo>
                    <a:pt x="34" y="189"/>
                    <a:pt x="34" y="189"/>
                    <a:pt x="34" y="189"/>
                  </a:cubicBezTo>
                  <a:cubicBezTo>
                    <a:pt x="34" y="189"/>
                    <a:pt x="34" y="189"/>
                    <a:pt x="34" y="189"/>
                  </a:cubicBezTo>
                  <a:cubicBezTo>
                    <a:pt x="34" y="189"/>
                    <a:pt x="34" y="189"/>
                    <a:pt x="34" y="189"/>
                  </a:cubicBezTo>
                  <a:cubicBezTo>
                    <a:pt x="34" y="189"/>
                    <a:pt x="34" y="189"/>
                    <a:pt x="34"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2" y="189"/>
                  </a:cubicBezTo>
                  <a:cubicBezTo>
                    <a:pt x="32" y="189"/>
                    <a:pt x="32" y="188"/>
                    <a:pt x="32" y="188"/>
                  </a:cubicBezTo>
                  <a:cubicBezTo>
                    <a:pt x="32" y="188"/>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7" y="189"/>
                    <a:pt x="28" y="189"/>
                    <a:pt x="28" y="189"/>
                  </a:cubicBezTo>
                  <a:cubicBezTo>
                    <a:pt x="28"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6" y="189"/>
                  </a:cubicBezTo>
                  <a:cubicBezTo>
                    <a:pt x="26" y="189"/>
                    <a:pt x="26" y="189"/>
                    <a:pt x="26" y="189"/>
                  </a:cubicBezTo>
                  <a:cubicBezTo>
                    <a:pt x="26" y="189"/>
                    <a:pt x="26" y="189"/>
                    <a:pt x="26" y="189"/>
                  </a:cubicBezTo>
                  <a:cubicBezTo>
                    <a:pt x="26" y="190"/>
                    <a:pt x="26" y="190"/>
                    <a:pt x="26" y="190"/>
                  </a:cubicBezTo>
                  <a:cubicBezTo>
                    <a:pt x="26" y="190"/>
                    <a:pt x="26" y="190"/>
                    <a:pt x="26" y="190"/>
                  </a:cubicBezTo>
                  <a:cubicBezTo>
                    <a:pt x="26" y="189"/>
                    <a:pt x="26" y="189"/>
                    <a:pt x="26" y="189"/>
                  </a:cubicBezTo>
                  <a:cubicBezTo>
                    <a:pt x="26" y="189"/>
                    <a:pt x="26" y="190"/>
                    <a:pt x="26" y="189"/>
                  </a:cubicBezTo>
                  <a:cubicBezTo>
                    <a:pt x="26" y="189"/>
                    <a:pt x="26" y="190"/>
                    <a:pt x="26" y="190"/>
                  </a:cubicBezTo>
                  <a:cubicBezTo>
                    <a:pt x="26" y="190"/>
                    <a:pt x="26" y="190"/>
                    <a:pt x="26" y="190"/>
                  </a:cubicBezTo>
                  <a:cubicBezTo>
                    <a:pt x="26" y="190"/>
                    <a:pt x="26" y="190"/>
                    <a:pt x="26" y="190"/>
                  </a:cubicBezTo>
                  <a:cubicBezTo>
                    <a:pt x="26" y="190"/>
                    <a:pt x="26" y="190"/>
                    <a:pt x="26"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6" y="190"/>
                    <a:pt x="26" y="190"/>
                    <a:pt x="26" y="190"/>
                  </a:cubicBezTo>
                  <a:cubicBezTo>
                    <a:pt x="26" y="190"/>
                    <a:pt x="26" y="190"/>
                    <a:pt x="25" y="190"/>
                  </a:cubicBezTo>
                  <a:cubicBezTo>
                    <a:pt x="25" y="190"/>
                    <a:pt x="26" y="190"/>
                    <a:pt x="26" y="190"/>
                  </a:cubicBezTo>
                  <a:cubicBezTo>
                    <a:pt x="26" y="190"/>
                    <a:pt x="26" y="190"/>
                    <a:pt x="26" y="190"/>
                  </a:cubicBezTo>
                  <a:cubicBezTo>
                    <a:pt x="26" y="190"/>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2"/>
                    <a:pt x="25" y="192"/>
                    <a:pt x="25" y="192"/>
                  </a:cubicBezTo>
                  <a:cubicBezTo>
                    <a:pt x="25" y="192"/>
                    <a:pt x="25" y="192"/>
                    <a:pt x="25" y="192"/>
                  </a:cubicBezTo>
                  <a:cubicBezTo>
                    <a:pt x="25" y="192"/>
                    <a:pt x="25" y="192"/>
                    <a:pt x="25" y="192"/>
                  </a:cubicBezTo>
                  <a:cubicBezTo>
                    <a:pt x="25" y="192"/>
                    <a:pt x="25" y="192"/>
                    <a:pt x="25" y="192"/>
                  </a:cubicBezTo>
                  <a:cubicBezTo>
                    <a:pt x="25" y="192"/>
                    <a:pt x="25" y="192"/>
                    <a:pt x="25" y="192"/>
                  </a:cubicBezTo>
                  <a:cubicBezTo>
                    <a:pt x="25" y="193"/>
                    <a:pt x="25" y="193"/>
                    <a:pt x="25" y="193"/>
                  </a:cubicBezTo>
                  <a:cubicBezTo>
                    <a:pt x="25"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2"/>
                    <a:pt x="26" y="192"/>
                    <a:pt x="26" y="192"/>
                  </a:cubicBezTo>
                  <a:cubicBezTo>
                    <a:pt x="26" y="192"/>
                    <a:pt x="26" y="192"/>
                    <a:pt x="26" y="192"/>
                  </a:cubicBezTo>
                  <a:cubicBezTo>
                    <a:pt x="26" y="192"/>
                    <a:pt x="26" y="192"/>
                    <a:pt x="26" y="192"/>
                  </a:cubicBezTo>
                  <a:cubicBezTo>
                    <a:pt x="26" y="192"/>
                    <a:pt x="26" y="192"/>
                    <a:pt x="26" y="192"/>
                  </a:cubicBezTo>
                  <a:cubicBezTo>
                    <a:pt x="27" y="192"/>
                    <a:pt x="27" y="192"/>
                    <a:pt x="27" y="192"/>
                  </a:cubicBezTo>
                  <a:cubicBezTo>
                    <a:pt x="27" y="192"/>
                    <a:pt x="27" y="192"/>
                    <a:pt x="27" y="192"/>
                  </a:cubicBezTo>
                  <a:cubicBezTo>
                    <a:pt x="27" y="192"/>
                    <a:pt x="27" y="192"/>
                    <a:pt x="27" y="192"/>
                  </a:cubicBezTo>
                  <a:cubicBezTo>
                    <a:pt x="27" y="192"/>
                    <a:pt x="27" y="192"/>
                    <a:pt x="27" y="192"/>
                  </a:cubicBezTo>
                  <a:cubicBezTo>
                    <a:pt x="28" y="193"/>
                    <a:pt x="28" y="193"/>
                    <a:pt x="28" y="193"/>
                  </a:cubicBezTo>
                  <a:cubicBezTo>
                    <a:pt x="28" y="193"/>
                    <a:pt x="28" y="193"/>
                    <a:pt x="28" y="193"/>
                  </a:cubicBezTo>
                  <a:cubicBezTo>
                    <a:pt x="28" y="193"/>
                    <a:pt x="28" y="193"/>
                    <a:pt x="28" y="193"/>
                  </a:cubicBezTo>
                  <a:cubicBezTo>
                    <a:pt x="28" y="193"/>
                    <a:pt x="28" y="193"/>
                    <a:pt x="28" y="193"/>
                  </a:cubicBezTo>
                  <a:cubicBezTo>
                    <a:pt x="28" y="193"/>
                    <a:pt x="27" y="193"/>
                    <a:pt x="27" y="193"/>
                  </a:cubicBezTo>
                  <a:cubicBezTo>
                    <a:pt x="27" y="193"/>
                    <a:pt x="27" y="193"/>
                    <a:pt x="27" y="193"/>
                  </a:cubicBezTo>
                  <a:cubicBezTo>
                    <a:pt x="27" y="193"/>
                    <a:pt x="27" y="192"/>
                    <a:pt x="27" y="192"/>
                  </a:cubicBezTo>
                  <a:cubicBezTo>
                    <a:pt x="27" y="192"/>
                    <a:pt x="27" y="192"/>
                    <a:pt x="27" y="192"/>
                  </a:cubicBezTo>
                  <a:cubicBezTo>
                    <a:pt x="27" y="192"/>
                    <a:pt x="27" y="192"/>
                    <a:pt x="27" y="193"/>
                  </a:cubicBezTo>
                  <a:cubicBezTo>
                    <a:pt x="27" y="193"/>
                    <a:pt x="27" y="193"/>
                    <a:pt x="27" y="193"/>
                  </a:cubicBezTo>
                  <a:cubicBezTo>
                    <a:pt x="27" y="193"/>
                    <a:pt x="27" y="193"/>
                    <a:pt x="27" y="193"/>
                  </a:cubicBezTo>
                  <a:cubicBezTo>
                    <a:pt x="27" y="193"/>
                    <a:pt x="27" y="193"/>
                    <a:pt x="27" y="193"/>
                  </a:cubicBezTo>
                  <a:cubicBezTo>
                    <a:pt x="27"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4"/>
                    <a:pt x="25" y="194"/>
                    <a:pt x="25" y="194"/>
                  </a:cubicBezTo>
                  <a:cubicBezTo>
                    <a:pt x="25" y="194"/>
                    <a:pt x="25" y="194"/>
                    <a:pt x="25" y="194"/>
                  </a:cubicBezTo>
                  <a:cubicBezTo>
                    <a:pt x="25" y="194"/>
                    <a:pt x="25" y="194"/>
                    <a:pt x="25" y="194"/>
                  </a:cubicBezTo>
                  <a:cubicBezTo>
                    <a:pt x="25" y="194"/>
                    <a:pt x="25" y="194"/>
                    <a:pt x="25" y="194"/>
                  </a:cubicBezTo>
                  <a:cubicBezTo>
                    <a:pt x="24" y="194"/>
                    <a:pt x="24" y="194"/>
                    <a:pt x="24" y="194"/>
                  </a:cubicBezTo>
                  <a:cubicBezTo>
                    <a:pt x="24" y="194"/>
                    <a:pt x="24" y="194"/>
                    <a:pt x="24" y="194"/>
                  </a:cubicBezTo>
                  <a:cubicBezTo>
                    <a:pt x="24" y="194"/>
                    <a:pt x="24" y="194"/>
                    <a:pt x="24" y="194"/>
                  </a:cubicBezTo>
                  <a:cubicBezTo>
                    <a:pt x="24" y="194"/>
                    <a:pt x="24" y="194"/>
                    <a:pt x="24" y="194"/>
                  </a:cubicBezTo>
                  <a:cubicBezTo>
                    <a:pt x="24" y="194"/>
                    <a:pt x="24" y="195"/>
                    <a:pt x="24" y="195"/>
                  </a:cubicBezTo>
                  <a:cubicBezTo>
                    <a:pt x="24" y="195"/>
                    <a:pt x="24" y="195"/>
                    <a:pt x="24" y="195"/>
                  </a:cubicBezTo>
                  <a:cubicBezTo>
                    <a:pt x="24" y="195"/>
                    <a:pt x="24" y="195"/>
                    <a:pt x="24" y="195"/>
                  </a:cubicBezTo>
                  <a:cubicBezTo>
                    <a:pt x="24" y="195"/>
                    <a:pt x="24" y="195"/>
                    <a:pt x="24" y="195"/>
                  </a:cubicBezTo>
                  <a:cubicBezTo>
                    <a:pt x="24" y="195"/>
                    <a:pt x="23" y="195"/>
                    <a:pt x="23" y="195"/>
                  </a:cubicBezTo>
                  <a:cubicBezTo>
                    <a:pt x="23" y="195"/>
                    <a:pt x="23" y="195"/>
                    <a:pt x="23" y="195"/>
                  </a:cubicBezTo>
                  <a:cubicBezTo>
                    <a:pt x="23" y="195"/>
                    <a:pt x="23" y="195"/>
                    <a:pt x="23" y="195"/>
                  </a:cubicBezTo>
                  <a:cubicBezTo>
                    <a:pt x="23" y="195"/>
                    <a:pt x="23" y="195"/>
                    <a:pt x="23" y="195"/>
                  </a:cubicBezTo>
                  <a:cubicBezTo>
                    <a:pt x="23" y="195"/>
                    <a:pt x="23" y="195"/>
                    <a:pt x="23" y="195"/>
                  </a:cubicBezTo>
                  <a:cubicBezTo>
                    <a:pt x="23" y="195"/>
                    <a:pt x="23" y="195"/>
                    <a:pt x="23" y="195"/>
                  </a:cubicBezTo>
                  <a:cubicBezTo>
                    <a:pt x="23" y="195"/>
                    <a:pt x="22" y="195"/>
                    <a:pt x="22" y="195"/>
                  </a:cubicBezTo>
                  <a:cubicBezTo>
                    <a:pt x="22" y="195"/>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8"/>
                    <a:pt x="20" y="198"/>
                    <a:pt x="20" y="198"/>
                  </a:cubicBezTo>
                  <a:cubicBezTo>
                    <a:pt x="20" y="198"/>
                    <a:pt x="20" y="198"/>
                    <a:pt x="20" y="198"/>
                  </a:cubicBezTo>
                  <a:cubicBezTo>
                    <a:pt x="20" y="198"/>
                    <a:pt x="20" y="198"/>
                    <a:pt x="20" y="198"/>
                  </a:cubicBezTo>
                  <a:cubicBezTo>
                    <a:pt x="20" y="198"/>
                    <a:pt x="20" y="198"/>
                    <a:pt x="20" y="198"/>
                  </a:cubicBezTo>
                  <a:cubicBezTo>
                    <a:pt x="20" y="198"/>
                    <a:pt x="20" y="198"/>
                    <a:pt x="20" y="198"/>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200"/>
                    <a:pt x="20" y="200"/>
                    <a:pt x="20" y="200"/>
                  </a:cubicBezTo>
                  <a:cubicBezTo>
                    <a:pt x="20" y="200"/>
                    <a:pt x="20" y="200"/>
                    <a:pt x="20" y="200"/>
                  </a:cubicBezTo>
                  <a:cubicBezTo>
                    <a:pt x="20" y="200"/>
                    <a:pt x="20" y="200"/>
                    <a:pt x="20" y="200"/>
                  </a:cubicBezTo>
                  <a:cubicBezTo>
                    <a:pt x="20" y="200"/>
                    <a:pt x="20" y="200"/>
                    <a:pt x="20" y="200"/>
                  </a:cubicBezTo>
                  <a:cubicBezTo>
                    <a:pt x="20" y="200"/>
                    <a:pt x="20" y="200"/>
                    <a:pt x="20"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1"/>
                    <a:pt x="19" y="201"/>
                    <a:pt x="19" y="201"/>
                  </a:cubicBezTo>
                  <a:cubicBezTo>
                    <a:pt x="19" y="201"/>
                    <a:pt x="19" y="201"/>
                    <a:pt x="19"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5" y="204"/>
                    <a:pt x="15" y="204"/>
                  </a:cubicBezTo>
                  <a:cubicBezTo>
                    <a:pt x="15" y="204"/>
                    <a:pt x="15" y="204"/>
                    <a:pt x="15" y="204"/>
                  </a:cubicBezTo>
                  <a:cubicBezTo>
                    <a:pt x="15" y="204"/>
                    <a:pt x="15" y="204"/>
                    <a:pt x="15" y="204"/>
                  </a:cubicBezTo>
                  <a:cubicBezTo>
                    <a:pt x="15" y="205"/>
                    <a:pt x="15" y="205"/>
                    <a:pt x="15" y="205"/>
                  </a:cubicBezTo>
                  <a:cubicBezTo>
                    <a:pt x="15" y="204"/>
                    <a:pt x="15" y="204"/>
                    <a:pt x="15" y="204"/>
                  </a:cubicBezTo>
                  <a:cubicBezTo>
                    <a:pt x="15" y="204"/>
                    <a:pt x="15" y="204"/>
                    <a:pt x="15" y="204"/>
                  </a:cubicBezTo>
                  <a:cubicBezTo>
                    <a:pt x="15" y="204"/>
                    <a:pt x="15" y="204"/>
                    <a:pt x="15" y="204"/>
                  </a:cubicBezTo>
                  <a:cubicBezTo>
                    <a:pt x="15" y="205"/>
                    <a:pt x="15" y="205"/>
                    <a:pt x="15" y="205"/>
                  </a:cubicBezTo>
                  <a:cubicBezTo>
                    <a:pt x="15" y="205"/>
                    <a:pt x="15" y="205"/>
                    <a:pt x="15" y="205"/>
                  </a:cubicBezTo>
                  <a:cubicBezTo>
                    <a:pt x="15" y="205"/>
                    <a:pt x="14" y="204"/>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4"/>
                    <a:pt x="14" y="204"/>
                    <a:pt x="14" y="204"/>
                  </a:cubicBezTo>
                  <a:cubicBezTo>
                    <a:pt x="14" y="204"/>
                    <a:pt x="14" y="204"/>
                    <a:pt x="14" y="204"/>
                  </a:cubicBezTo>
                  <a:cubicBezTo>
                    <a:pt x="14" y="205"/>
                    <a:pt x="14" y="205"/>
                    <a:pt x="14" y="205"/>
                  </a:cubicBezTo>
                  <a:cubicBezTo>
                    <a:pt x="13" y="205"/>
                    <a:pt x="13" y="205"/>
                    <a:pt x="13" y="205"/>
                  </a:cubicBezTo>
                  <a:cubicBezTo>
                    <a:pt x="13" y="205"/>
                    <a:pt x="13" y="205"/>
                    <a:pt x="13" y="205"/>
                  </a:cubicBezTo>
                  <a:cubicBezTo>
                    <a:pt x="13" y="205"/>
                    <a:pt x="14" y="205"/>
                    <a:pt x="14" y="205"/>
                  </a:cubicBezTo>
                  <a:cubicBezTo>
                    <a:pt x="14" y="205"/>
                    <a:pt x="14" y="205"/>
                    <a:pt x="14" y="205"/>
                  </a:cubicBezTo>
                  <a:cubicBezTo>
                    <a:pt x="14" y="205"/>
                    <a:pt x="14" y="205"/>
                    <a:pt x="14" y="205"/>
                  </a:cubicBezTo>
                  <a:cubicBezTo>
                    <a:pt x="13" y="205"/>
                    <a:pt x="13" y="205"/>
                    <a:pt x="13" y="205"/>
                  </a:cubicBezTo>
                  <a:cubicBezTo>
                    <a:pt x="13" y="205"/>
                    <a:pt x="13" y="205"/>
                    <a:pt x="13" y="205"/>
                  </a:cubicBezTo>
                  <a:cubicBezTo>
                    <a:pt x="13" y="205"/>
                    <a:pt x="13" y="205"/>
                    <a:pt x="13" y="205"/>
                  </a:cubicBezTo>
                  <a:cubicBezTo>
                    <a:pt x="13" y="206"/>
                    <a:pt x="13" y="206"/>
                    <a:pt x="13" y="206"/>
                  </a:cubicBezTo>
                  <a:cubicBezTo>
                    <a:pt x="13" y="206"/>
                    <a:pt x="13"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5" y="206"/>
                    <a:pt x="15" y="206"/>
                    <a:pt x="15" y="206"/>
                  </a:cubicBezTo>
                  <a:cubicBezTo>
                    <a:pt x="15" y="206"/>
                    <a:pt x="15" y="206"/>
                    <a:pt x="15" y="206"/>
                  </a:cubicBezTo>
                  <a:cubicBezTo>
                    <a:pt x="15" y="206"/>
                    <a:pt x="15" y="206"/>
                    <a:pt x="15" y="206"/>
                  </a:cubicBezTo>
                  <a:cubicBezTo>
                    <a:pt x="15" y="206"/>
                    <a:pt x="15" y="206"/>
                    <a:pt x="15" y="206"/>
                  </a:cubicBezTo>
                  <a:cubicBezTo>
                    <a:pt x="15" y="206"/>
                    <a:pt x="15" y="206"/>
                    <a:pt x="15"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3" y="206"/>
                    <a:pt x="13" y="206"/>
                    <a:pt x="13" y="206"/>
                  </a:cubicBezTo>
                  <a:cubicBezTo>
                    <a:pt x="13" y="206"/>
                    <a:pt x="13" y="206"/>
                    <a:pt x="13" y="206"/>
                  </a:cubicBezTo>
                  <a:cubicBezTo>
                    <a:pt x="13" y="206"/>
                    <a:pt x="13" y="206"/>
                    <a:pt x="13" y="206"/>
                  </a:cubicBezTo>
                  <a:cubicBezTo>
                    <a:pt x="13" y="206"/>
                    <a:pt x="13" y="206"/>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6"/>
                    <a:pt x="13" y="206"/>
                    <a:pt x="13" y="206"/>
                  </a:cubicBezTo>
                  <a:cubicBezTo>
                    <a:pt x="13" y="206"/>
                    <a:pt x="13" y="206"/>
                    <a:pt x="13"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5"/>
                    <a:pt x="12" y="205"/>
                    <a:pt x="12" y="205"/>
                  </a:cubicBezTo>
                  <a:cubicBezTo>
                    <a:pt x="12" y="205"/>
                    <a:pt x="12" y="206"/>
                    <a:pt x="12"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1" y="208"/>
                    <a:pt x="11" y="208"/>
                    <a:pt x="11" y="208"/>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1" y="209"/>
                    <a:pt x="11" y="209"/>
                    <a:pt x="11" y="209"/>
                  </a:cubicBezTo>
                  <a:cubicBezTo>
                    <a:pt x="11" y="209"/>
                    <a:pt x="11" y="209"/>
                    <a:pt x="11" y="209"/>
                  </a:cubicBezTo>
                  <a:cubicBezTo>
                    <a:pt x="11" y="209"/>
                    <a:pt x="11" y="209"/>
                    <a:pt x="11" y="209"/>
                  </a:cubicBezTo>
                  <a:cubicBezTo>
                    <a:pt x="11"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10"/>
                    <a:pt x="10" y="210"/>
                    <a:pt x="10" y="210"/>
                  </a:cubicBezTo>
                  <a:cubicBezTo>
                    <a:pt x="10" y="210"/>
                    <a:pt x="10" y="210"/>
                    <a:pt x="10" y="210"/>
                  </a:cubicBezTo>
                  <a:cubicBezTo>
                    <a:pt x="10" y="210"/>
                    <a:pt x="10" y="210"/>
                    <a:pt x="10" y="210"/>
                  </a:cubicBezTo>
                  <a:cubicBezTo>
                    <a:pt x="10" y="210"/>
                    <a:pt x="10" y="210"/>
                    <a:pt x="10" y="210"/>
                  </a:cubicBezTo>
                  <a:cubicBezTo>
                    <a:pt x="10" y="210"/>
                    <a:pt x="10" y="210"/>
                    <a:pt x="10" y="210"/>
                  </a:cubicBezTo>
                  <a:cubicBezTo>
                    <a:pt x="10" y="210"/>
                    <a:pt x="10"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8" y="211"/>
                    <a:pt x="8" y="211"/>
                  </a:cubicBezTo>
                  <a:cubicBezTo>
                    <a:pt x="8" y="211"/>
                    <a:pt x="8" y="211"/>
                    <a:pt x="8" y="211"/>
                  </a:cubicBezTo>
                  <a:cubicBezTo>
                    <a:pt x="8" y="211"/>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7" y="212"/>
                    <a:pt x="7" y="212"/>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4"/>
                  </a:cubicBezTo>
                  <a:cubicBezTo>
                    <a:pt x="5" y="214"/>
                    <a:pt x="5" y="214"/>
                    <a:pt x="5" y="214"/>
                  </a:cubicBezTo>
                  <a:cubicBezTo>
                    <a:pt x="5" y="214"/>
                    <a:pt x="5" y="214"/>
                    <a:pt x="5" y="214"/>
                  </a:cubicBezTo>
                  <a:cubicBezTo>
                    <a:pt x="5" y="214"/>
                    <a:pt x="5" y="214"/>
                    <a:pt x="5" y="214"/>
                  </a:cubicBezTo>
                  <a:cubicBezTo>
                    <a:pt x="5" y="214"/>
                    <a:pt x="5" y="214"/>
                    <a:pt x="5" y="214"/>
                  </a:cubicBezTo>
                  <a:cubicBezTo>
                    <a:pt x="5" y="215"/>
                    <a:pt x="5" y="215"/>
                    <a:pt x="5" y="215"/>
                  </a:cubicBezTo>
                  <a:cubicBezTo>
                    <a:pt x="5" y="215"/>
                    <a:pt x="5" y="215"/>
                    <a:pt x="5" y="215"/>
                  </a:cubicBezTo>
                  <a:cubicBezTo>
                    <a:pt x="5" y="214"/>
                    <a:pt x="5" y="214"/>
                    <a:pt x="5" y="214"/>
                  </a:cubicBezTo>
                  <a:cubicBezTo>
                    <a:pt x="5" y="214"/>
                    <a:pt x="5" y="214"/>
                    <a:pt x="5" y="214"/>
                  </a:cubicBezTo>
                  <a:cubicBezTo>
                    <a:pt x="5" y="214"/>
                    <a:pt x="5" y="214"/>
                    <a:pt x="5" y="214"/>
                  </a:cubicBezTo>
                  <a:cubicBezTo>
                    <a:pt x="5"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5"/>
                    <a:pt x="2" y="215"/>
                    <a:pt x="2" y="215"/>
                  </a:cubicBezTo>
                  <a:cubicBezTo>
                    <a:pt x="2" y="215"/>
                    <a:pt x="2" y="215"/>
                    <a:pt x="2" y="215"/>
                  </a:cubicBezTo>
                  <a:cubicBezTo>
                    <a:pt x="2" y="215"/>
                    <a:pt x="2" y="215"/>
                    <a:pt x="2" y="215"/>
                  </a:cubicBezTo>
                  <a:cubicBezTo>
                    <a:pt x="2"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0" y="215"/>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1" y="216"/>
                    <a:pt x="1" y="216"/>
                    <a:pt x="1" y="216"/>
                  </a:cubicBezTo>
                  <a:cubicBezTo>
                    <a:pt x="1" y="216"/>
                    <a:pt x="0" y="217"/>
                    <a:pt x="1" y="217"/>
                  </a:cubicBezTo>
                  <a:cubicBezTo>
                    <a:pt x="1" y="217"/>
                    <a:pt x="1" y="217"/>
                    <a:pt x="1" y="217"/>
                  </a:cubicBezTo>
                  <a:cubicBezTo>
                    <a:pt x="1" y="217"/>
                    <a:pt x="1"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8"/>
                    <a:pt x="0" y="218"/>
                    <a:pt x="0" y="218"/>
                  </a:cubicBezTo>
                  <a:cubicBezTo>
                    <a:pt x="0" y="218"/>
                    <a:pt x="0" y="218"/>
                    <a:pt x="0" y="218"/>
                  </a:cubicBezTo>
                  <a:cubicBezTo>
                    <a:pt x="1" y="218"/>
                    <a:pt x="1" y="218"/>
                    <a:pt x="1" y="218"/>
                  </a:cubicBezTo>
                  <a:cubicBezTo>
                    <a:pt x="1" y="218"/>
                    <a:pt x="0" y="218"/>
                    <a:pt x="0" y="218"/>
                  </a:cubicBezTo>
                  <a:cubicBezTo>
                    <a:pt x="0"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2" y="218"/>
                    <a:pt x="2" y="218"/>
                  </a:cubicBezTo>
                  <a:cubicBezTo>
                    <a:pt x="2" y="218"/>
                    <a:pt x="2" y="218"/>
                    <a:pt x="2" y="218"/>
                  </a:cubicBezTo>
                  <a:cubicBezTo>
                    <a:pt x="2" y="218"/>
                    <a:pt x="2" y="218"/>
                    <a:pt x="2" y="218"/>
                  </a:cubicBezTo>
                  <a:cubicBezTo>
                    <a:pt x="2" y="218"/>
                    <a:pt x="2" y="218"/>
                    <a:pt x="2" y="218"/>
                  </a:cubicBezTo>
                  <a:cubicBezTo>
                    <a:pt x="2" y="218"/>
                    <a:pt x="2" y="218"/>
                    <a:pt x="2" y="218"/>
                  </a:cubicBezTo>
                  <a:cubicBezTo>
                    <a:pt x="2" y="218"/>
                    <a:pt x="2" y="218"/>
                    <a:pt x="3" y="218"/>
                  </a:cubicBezTo>
                  <a:cubicBezTo>
                    <a:pt x="3" y="218"/>
                    <a:pt x="3" y="218"/>
                    <a:pt x="3" y="218"/>
                  </a:cubicBezTo>
                  <a:cubicBezTo>
                    <a:pt x="3" y="217"/>
                    <a:pt x="3" y="217"/>
                    <a:pt x="3" y="217"/>
                  </a:cubicBezTo>
                  <a:cubicBezTo>
                    <a:pt x="3" y="218"/>
                    <a:pt x="3" y="218"/>
                    <a:pt x="3" y="218"/>
                  </a:cubicBezTo>
                  <a:cubicBezTo>
                    <a:pt x="3" y="217"/>
                    <a:pt x="3" y="217"/>
                    <a:pt x="3" y="217"/>
                  </a:cubicBezTo>
                  <a:cubicBezTo>
                    <a:pt x="3" y="217"/>
                    <a:pt x="3" y="217"/>
                    <a:pt x="3" y="217"/>
                  </a:cubicBezTo>
                  <a:cubicBezTo>
                    <a:pt x="3" y="217"/>
                    <a:pt x="3" y="217"/>
                    <a:pt x="3" y="217"/>
                  </a:cubicBezTo>
                  <a:cubicBezTo>
                    <a:pt x="3" y="217"/>
                    <a:pt x="3" y="217"/>
                    <a:pt x="3" y="217"/>
                  </a:cubicBezTo>
                  <a:cubicBezTo>
                    <a:pt x="3" y="217"/>
                    <a:pt x="3" y="217"/>
                    <a:pt x="3" y="217"/>
                  </a:cubicBezTo>
                  <a:cubicBezTo>
                    <a:pt x="3" y="216"/>
                    <a:pt x="3" y="216"/>
                    <a:pt x="3" y="216"/>
                  </a:cubicBezTo>
                  <a:cubicBezTo>
                    <a:pt x="3" y="216"/>
                    <a:pt x="3" y="216"/>
                    <a:pt x="3" y="216"/>
                  </a:cubicBezTo>
                  <a:cubicBezTo>
                    <a:pt x="3" y="216"/>
                    <a:pt x="3" y="216"/>
                    <a:pt x="3" y="216"/>
                  </a:cubicBezTo>
                  <a:cubicBezTo>
                    <a:pt x="3" y="216"/>
                    <a:pt x="3" y="216"/>
                    <a:pt x="3" y="216"/>
                  </a:cubicBezTo>
                  <a:cubicBezTo>
                    <a:pt x="4" y="216"/>
                    <a:pt x="4" y="216"/>
                    <a:pt x="4" y="216"/>
                  </a:cubicBezTo>
                  <a:cubicBezTo>
                    <a:pt x="4" y="216"/>
                    <a:pt x="4" y="216"/>
                    <a:pt x="4" y="216"/>
                  </a:cubicBezTo>
                  <a:cubicBezTo>
                    <a:pt x="4" y="216"/>
                    <a:pt x="4" y="216"/>
                    <a:pt x="4" y="216"/>
                  </a:cubicBezTo>
                  <a:cubicBezTo>
                    <a:pt x="4" y="216"/>
                    <a:pt x="4" y="216"/>
                    <a:pt x="4" y="216"/>
                  </a:cubicBezTo>
                  <a:cubicBezTo>
                    <a:pt x="4" y="216"/>
                    <a:pt x="4" y="216"/>
                    <a:pt x="5" y="216"/>
                  </a:cubicBezTo>
                  <a:cubicBezTo>
                    <a:pt x="5" y="216"/>
                    <a:pt x="5" y="216"/>
                    <a:pt x="5" y="216"/>
                  </a:cubicBezTo>
                  <a:cubicBezTo>
                    <a:pt x="5" y="216"/>
                    <a:pt x="5" y="216"/>
                    <a:pt x="5" y="216"/>
                  </a:cubicBezTo>
                  <a:cubicBezTo>
                    <a:pt x="5" y="217"/>
                    <a:pt x="5" y="217"/>
                    <a:pt x="5" y="217"/>
                  </a:cubicBezTo>
                  <a:cubicBezTo>
                    <a:pt x="5" y="217"/>
                    <a:pt x="5" y="217"/>
                    <a:pt x="5" y="217"/>
                  </a:cubicBezTo>
                  <a:cubicBezTo>
                    <a:pt x="5" y="217"/>
                    <a:pt x="5" y="217"/>
                    <a:pt x="5" y="217"/>
                  </a:cubicBezTo>
                  <a:cubicBezTo>
                    <a:pt x="5" y="217"/>
                    <a:pt x="5" y="216"/>
                    <a:pt x="5" y="217"/>
                  </a:cubicBezTo>
                  <a:cubicBezTo>
                    <a:pt x="5" y="217"/>
                    <a:pt x="5" y="217"/>
                    <a:pt x="5" y="217"/>
                  </a:cubicBezTo>
                  <a:cubicBezTo>
                    <a:pt x="5" y="217"/>
                    <a:pt x="5" y="217"/>
                    <a:pt x="6" y="217"/>
                  </a:cubicBezTo>
                  <a:cubicBezTo>
                    <a:pt x="6" y="217"/>
                    <a:pt x="6" y="217"/>
                    <a:pt x="6" y="217"/>
                  </a:cubicBezTo>
                  <a:cubicBezTo>
                    <a:pt x="6" y="217"/>
                    <a:pt x="6" y="217"/>
                    <a:pt x="6" y="217"/>
                  </a:cubicBezTo>
                  <a:cubicBezTo>
                    <a:pt x="6" y="217"/>
                    <a:pt x="6" y="217"/>
                    <a:pt x="6" y="217"/>
                  </a:cubicBezTo>
                  <a:cubicBezTo>
                    <a:pt x="6" y="217"/>
                    <a:pt x="6" y="217"/>
                    <a:pt x="6" y="217"/>
                  </a:cubicBezTo>
                  <a:cubicBezTo>
                    <a:pt x="6" y="217"/>
                    <a:pt x="6" y="217"/>
                    <a:pt x="6" y="217"/>
                  </a:cubicBezTo>
                  <a:cubicBezTo>
                    <a:pt x="6" y="217"/>
                    <a:pt x="7" y="217"/>
                    <a:pt x="7" y="217"/>
                  </a:cubicBezTo>
                  <a:cubicBezTo>
                    <a:pt x="7" y="217"/>
                    <a:pt x="7" y="217"/>
                    <a:pt x="7" y="217"/>
                  </a:cubicBezTo>
                  <a:cubicBezTo>
                    <a:pt x="7" y="217"/>
                    <a:pt x="7" y="218"/>
                    <a:pt x="7" y="218"/>
                  </a:cubicBezTo>
                  <a:cubicBezTo>
                    <a:pt x="7" y="218"/>
                    <a:pt x="7" y="218"/>
                    <a:pt x="7" y="218"/>
                  </a:cubicBezTo>
                  <a:cubicBezTo>
                    <a:pt x="7" y="218"/>
                    <a:pt x="7" y="218"/>
                    <a:pt x="7" y="218"/>
                  </a:cubicBezTo>
                  <a:cubicBezTo>
                    <a:pt x="7" y="218"/>
                    <a:pt x="7" y="218"/>
                    <a:pt x="7" y="218"/>
                  </a:cubicBezTo>
                  <a:cubicBezTo>
                    <a:pt x="7" y="218"/>
                    <a:pt x="7" y="218"/>
                    <a:pt x="7" y="219"/>
                  </a:cubicBezTo>
                  <a:cubicBezTo>
                    <a:pt x="7" y="219"/>
                    <a:pt x="8" y="219"/>
                    <a:pt x="8" y="219"/>
                  </a:cubicBezTo>
                  <a:cubicBezTo>
                    <a:pt x="8" y="219"/>
                    <a:pt x="8" y="219"/>
                    <a:pt x="8" y="219"/>
                  </a:cubicBezTo>
                  <a:cubicBezTo>
                    <a:pt x="8" y="219"/>
                    <a:pt x="7" y="219"/>
                    <a:pt x="7" y="219"/>
                  </a:cubicBezTo>
                  <a:cubicBezTo>
                    <a:pt x="7" y="219"/>
                    <a:pt x="7" y="219"/>
                    <a:pt x="7" y="219"/>
                  </a:cubicBezTo>
                  <a:cubicBezTo>
                    <a:pt x="8" y="219"/>
                    <a:pt x="8" y="219"/>
                    <a:pt x="8" y="219"/>
                  </a:cubicBezTo>
                  <a:cubicBezTo>
                    <a:pt x="8" y="219"/>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9" y="220"/>
                  </a:cubicBezTo>
                  <a:cubicBezTo>
                    <a:pt x="9" y="220"/>
                    <a:pt x="9" y="220"/>
                    <a:pt x="9" y="220"/>
                  </a:cubicBezTo>
                  <a:cubicBezTo>
                    <a:pt x="9" y="220"/>
                    <a:pt x="9" y="220"/>
                    <a:pt x="9" y="220"/>
                  </a:cubicBezTo>
                  <a:cubicBezTo>
                    <a:pt x="9" y="220"/>
                    <a:pt x="9" y="220"/>
                    <a:pt x="9" y="220"/>
                  </a:cubicBezTo>
                  <a:cubicBezTo>
                    <a:pt x="9" y="220"/>
                    <a:pt x="9" y="220"/>
                    <a:pt x="9" y="220"/>
                  </a:cubicBezTo>
                  <a:cubicBezTo>
                    <a:pt x="9" y="219"/>
                    <a:pt x="9" y="219"/>
                    <a:pt x="9" y="219"/>
                  </a:cubicBezTo>
                  <a:cubicBezTo>
                    <a:pt x="9" y="219"/>
                    <a:pt x="9" y="219"/>
                    <a:pt x="9" y="219"/>
                  </a:cubicBezTo>
                  <a:cubicBezTo>
                    <a:pt x="9"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1" y="219"/>
                    <a:pt x="11" y="219"/>
                    <a:pt x="11" y="219"/>
                  </a:cubicBezTo>
                  <a:cubicBezTo>
                    <a:pt x="11" y="219"/>
                    <a:pt x="11" y="219"/>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7"/>
                    <a:pt x="11" y="217"/>
                  </a:cubicBezTo>
                  <a:cubicBezTo>
                    <a:pt x="11" y="217"/>
                    <a:pt x="11" y="217"/>
                    <a:pt x="11"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1" y="217"/>
                    <a:pt x="11" y="217"/>
                  </a:cubicBezTo>
                  <a:cubicBezTo>
                    <a:pt x="11" y="217"/>
                    <a:pt x="10" y="217"/>
                    <a:pt x="10" y="217"/>
                  </a:cubicBezTo>
                  <a:cubicBezTo>
                    <a:pt x="10" y="216"/>
                    <a:pt x="10" y="216"/>
                    <a:pt x="10" y="216"/>
                  </a:cubicBezTo>
                  <a:cubicBezTo>
                    <a:pt x="10"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5"/>
                    <a:pt x="11" y="215"/>
                  </a:cubicBezTo>
                  <a:cubicBezTo>
                    <a:pt x="11" y="215"/>
                    <a:pt x="11" y="215"/>
                    <a:pt x="11" y="215"/>
                  </a:cubicBezTo>
                  <a:cubicBezTo>
                    <a:pt x="10" y="215"/>
                    <a:pt x="10" y="215"/>
                    <a:pt x="10"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2" y="214"/>
                    <a:pt x="12" y="214"/>
                  </a:cubicBezTo>
                  <a:cubicBezTo>
                    <a:pt x="12" y="214"/>
                    <a:pt x="12" y="214"/>
                    <a:pt x="12" y="214"/>
                  </a:cubicBezTo>
                  <a:cubicBezTo>
                    <a:pt x="12" y="214"/>
                    <a:pt x="12" y="214"/>
                    <a:pt x="12" y="213"/>
                  </a:cubicBezTo>
                  <a:cubicBezTo>
                    <a:pt x="12" y="213"/>
                    <a:pt x="12" y="213"/>
                    <a:pt x="12"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1" y="214"/>
                  </a:cubicBezTo>
                  <a:cubicBezTo>
                    <a:pt x="11" y="214"/>
                    <a:pt x="11" y="214"/>
                    <a:pt x="11" y="214"/>
                  </a:cubicBezTo>
                  <a:cubicBezTo>
                    <a:pt x="11" y="214"/>
                    <a:pt x="11" y="215"/>
                    <a:pt x="11" y="215"/>
                  </a:cubicBezTo>
                  <a:cubicBezTo>
                    <a:pt x="11" y="215"/>
                    <a:pt x="12" y="215"/>
                    <a:pt x="12" y="215"/>
                  </a:cubicBezTo>
                  <a:cubicBezTo>
                    <a:pt x="12" y="215"/>
                    <a:pt x="12" y="215"/>
                    <a:pt x="12" y="215"/>
                  </a:cubicBezTo>
                  <a:cubicBezTo>
                    <a:pt x="12" y="215"/>
                    <a:pt x="12" y="215"/>
                    <a:pt x="12" y="215"/>
                  </a:cubicBezTo>
                  <a:cubicBezTo>
                    <a:pt x="11" y="215"/>
                    <a:pt x="11" y="215"/>
                    <a:pt x="11" y="215"/>
                  </a:cubicBezTo>
                  <a:cubicBezTo>
                    <a:pt x="12" y="216"/>
                    <a:pt x="12" y="216"/>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3" y="215"/>
                  </a:cubicBezTo>
                  <a:cubicBezTo>
                    <a:pt x="13" y="214"/>
                    <a:pt x="13" y="214"/>
                    <a:pt x="13" y="214"/>
                  </a:cubicBezTo>
                  <a:cubicBezTo>
                    <a:pt x="13" y="214"/>
                    <a:pt x="13" y="214"/>
                    <a:pt x="13" y="214"/>
                  </a:cubicBezTo>
                  <a:cubicBezTo>
                    <a:pt x="13" y="214"/>
                    <a:pt x="13" y="215"/>
                    <a:pt x="13" y="215"/>
                  </a:cubicBezTo>
                  <a:cubicBezTo>
                    <a:pt x="13" y="215"/>
                    <a:pt x="13" y="215"/>
                    <a:pt x="13" y="215"/>
                  </a:cubicBezTo>
                  <a:cubicBezTo>
                    <a:pt x="13" y="215"/>
                    <a:pt x="13" y="214"/>
                    <a:pt x="13" y="214"/>
                  </a:cubicBezTo>
                  <a:cubicBezTo>
                    <a:pt x="13"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6" y="214"/>
                    <a:pt x="16" y="214"/>
                  </a:cubicBezTo>
                  <a:cubicBezTo>
                    <a:pt x="15" y="214"/>
                    <a:pt x="15" y="214"/>
                    <a:pt x="15" y="214"/>
                  </a:cubicBezTo>
                  <a:cubicBezTo>
                    <a:pt x="15" y="214"/>
                    <a:pt x="15" y="214"/>
                    <a:pt x="15" y="213"/>
                  </a:cubicBezTo>
                  <a:cubicBezTo>
                    <a:pt x="15" y="213"/>
                    <a:pt x="16" y="213"/>
                    <a:pt x="16" y="213"/>
                  </a:cubicBezTo>
                  <a:cubicBezTo>
                    <a:pt x="16" y="213"/>
                    <a:pt x="16" y="213"/>
                    <a:pt x="16" y="213"/>
                  </a:cubicBezTo>
                  <a:cubicBezTo>
                    <a:pt x="16" y="213"/>
                    <a:pt x="16" y="213"/>
                    <a:pt x="16" y="213"/>
                  </a:cubicBezTo>
                  <a:cubicBezTo>
                    <a:pt x="15" y="213"/>
                    <a:pt x="16" y="213"/>
                    <a:pt x="16" y="213"/>
                  </a:cubicBezTo>
                  <a:cubicBezTo>
                    <a:pt x="16" y="213"/>
                    <a:pt x="16" y="213"/>
                    <a:pt x="16" y="213"/>
                  </a:cubicBezTo>
                  <a:cubicBezTo>
                    <a:pt x="16" y="213"/>
                    <a:pt x="16" y="213"/>
                    <a:pt x="16" y="213"/>
                  </a:cubicBezTo>
                  <a:cubicBezTo>
                    <a:pt x="16" y="213"/>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1"/>
                    <a:pt x="16" y="211"/>
                    <a:pt x="16" y="211"/>
                  </a:cubicBezTo>
                  <a:cubicBezTo>
                    <a:pt x="16" y="211"/>
                    <a:pt x="16" y="211"/>
                    <a:pt x="16" y="211"/>
                  </a:cubicBezTo>
                  <a:cubicBezTo>
                    <a:pt x="16" y="211"/>
                    <a:pt x="16" y="211"/>
                    <a:pt x="16" y="211"/>
                  </a:cubicBezTo>
                  <a:cubicBezTo>
                    <a:pt x="16" y="211"/>
                    <a:pt x="17" y="211"/>
                    <a:pt x="17" y="211"/>
                  </a:cubicBezTo>
                  <a:cubicBezTo>
                    <a:pt x="17" y="211"/>
                    <a:pt x="17" y="211"/>
                    <a:pt x="17" y="211"/>
                  </a:cubicBezTo>
                  <a:cubicBezTo>
                    <a:pt x="17" y="211"/>
                    <a:pt x="17" y="211"/>
                    <a:pt x="17" y="211"/>
                  </a:cubicBezTo>
                  <a:cubicBezTo>
                    <a:pt x="17" y="211"/>
                    <a:pt x="17" y="211"/>
                    <a:pt x="17" y="211"/>
                  </a:cubicBezTo>
                  <a:cubicBezTo>
                    <a:pt x="17" y="211"/>
                    <a:pt x="17" y="211"/>
                    <a:pt x="17" y="211"/>
                  </a:cubicBezTo>
                  <a:cubicBezTo>
                    <a:pt x="17" y="211"/>
                    <a:pt x="17" y="211"/>
                    <a:pt x="17" y="211"/>
                  </a:cubicBezTo>
                  <a:cubicBezTo>
                    <a:pt x="17" y="211"/>
                    <a:pt x="17" y="212"/>
                    <a:pt x="17" y="212"/>
                  </a:cubicBezTo>
                  <a:cubicBezTo>
                    <a:pt x="17" y="212"/>
                    <a:pt x="17" y="212"/>
                    <a:pt x="17" y="212"/>
                  </a:cubicBezTo>
                  <a:cubicBezTo>
                    <a:pt x="17" y="212"/>
                    <a:pt x="17" y="212"/>
                    <a:pt x="17" y="212"/>
                  </a:cubicBezTo>
                  <a:cubicBezTo>
                    <a:pt x="17" y="212"/>
                    <a:pt x="17" y="212"/>
                    <a:pt x="17" y="212"/>
                  </a:cubicBezTo>
                  <a:cubicBezTo>
                    <a:pt x="17" y="211"/>
                    <a:pt x="18" y="212"/>
                    <a:pt x="18" y="212"/>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0"/>
                    <a:pt x="18" y="210"/>
                  </a:cubicBezTo>
                  <a:cubicBezTo>
                    <a:pt x="18" y="210"/>
                    <a:pt x="18" y="210"/>
                    <a:pt x="18" y="210"/>
                  </a:cubicBezTo>
                  <a:cubicBezTo>
                    <a:pt x="18" y="210"/>
                    <a:pt x="18" y="210"/>
                    <a:pt x="18" y="210"/>
                  </a:cubicBezTo>
                  <a:cubicBezTo>
                    <a:pt x="18" y="210"/>
                    <a:pt x="18" y="210"/>
                    <a:pt x="18" y="210"/>
                  </a:cubicBezTo>
                  <a:cubicBezTo>
                    <a:pt x="18" y="210"/>
                    <a:pt x="18" y="210"/>
                    <a:pt x="18" y="210"/>
                  </a:cubicBezTo>
                  <a:cubicBezTo>
                    <a:pt x="18" y="210"/>
                    <a:pt x="18" y="210"/>
                    <a:pt x="18" y="210"/>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9" y="211"/>
                    <a:pt x="19" y="211"/>
                    <a:pt x="19" y="211"/>
                  </a:cubicBezTo>
                  <a:cubicBezTo>
                    <a:pt x="19" y="212"/>
                    <a:pt x="19" y="212"/>
                    <a:pt x="19" y="212"/>
                  </a:cubicBezTo>
                  <a:cubicBezTo>
                    <a:pt x="19" y="212"/>
                    <a:pt x="19" y="211"/>
                    <a:pt x="19" y="211"/>
                  </a:cubicBezTo>
                  <a:cubicBezTo>
                    <a:pt x="19" y="211"/>
                    <a:pt x="19" y="211"/>
                    <a:pt x="19" y="211"/>
                  </a:cubicBezTo>
                  <a:cubicBezTo>
                    <a:pt x="19" y="211"/>
                    <a:pt x="19" y="211"/>
                    <a:pt x="19" y="211"/>
                  </a:cubicBezTo>
                  <a:cubicBezTo>
                    <a:pt x="19" y="211"/>
                    <a:pt x="19" y="212"/>
                    <a:pt x="19" y="212"/>
                  </a:cubicBezTo>
                  <a:cubicBezTo>
                    <a:pt x="19" y="212"/>
                    <a:pt x="19" y="212"/>
                    <a:pt x="20" y="212"/>
                  </a:cubicBezTo>
                  <a:cubicBezTo>
                    <a:pt x="20" y="212"/>
                    <a:pt x="20" y="211"/>
                    <a:pt x="20" y="211"/>
                  </a:cubicBezTo>
                  <a:cubicBezTo>
                    <a:pt x="20" y="211"/>
                    <a:pt x="20" y="211"/>
                    <a:pt x="20" y="211"/>
                  </a:cubicBezTo>
                  <a:cubicBezTo>
                    <a:pt x="20" y="211"/>
                    <a:pt x="20" y="211"/>
                    <a:pt x="20" y="211"/>
                  </a:cubicBezTo>
                  <a:cubicBezTo>
                    <a:pt x="20" y="211"/>
                    <a:pt x="20" y="211"/>
                    <a:pt x="20" y="211"/>
                  </a:cubicBezTo>
                  <a:cubicBezTo>
                    <a:pt x="20" y="211"/>
                    <a:pt x="20" y="211"/>
                    <a:pt x="20"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2" y="211"/>
                    <a:pt x="22" y="211"/>
                    <a:pt x="22" y="211"/>
                  </a:cubicBezTo>
                  <a:cubicBezTo>
                    <a:pt x="22" y="211"/>
                    <a:pt x="22" y="211"/>
                    <a:pt x="22" y="211"/>
                  </a:cubicBezTo>
                  <a:cubicBezTo>
                    <a:pt x="22" y="211"/>
                    <a:pt x="22" y="211"/>
                    <a:pt x="22" y="211"/>
                  </a:cubicBezTo>
                  <a:cubicBezTo>
                    <a:pt x="22" y="211"/>
                    <a:pt x="22" y="211"/>
                    <a:pt x="22" y="211"/>
                  </a:cubicBezTo>
                  <a:cubicBezTo>
                    <a:pt x="22" y="211"/>
                    <a:pt x="22" y="211"/>
                    <a:pt x="22"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4" y="211"/>
                    <a:pt x="24" y="211"/>
                  </a:cubicBezTo>
                  <a:cubicBezTo>
                    <a:pt x="24" y="211"/>
                    <a:pt x="24" y="211"/>
                    <a:pt x="24" y="211"/>
                  </a:cubicBezTo>
                  <a:cubicBezTo>
                    <a:pt x="24" y="211"/>
                    <a:pt x="24" y="211"/>
                    <a:pt x="24" y="211"/>
                  </a:cubicBezTo>
                  <a:cubicBezTo>
                    <a:pt x="24" y="211"/>
                    <a:pt x="25" y="211"/>
                    <a:pt x="25" y="211"/>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1"/>
                  </a:cubicBezTo>
                  <a:cubicBezTo>
                    <a:pt x="25" y="211"/>
                    <a:pt x="25" y="211"/>
                    <a:pt x="25" y="211"/>
                  </a:cubicBezTo>
                  <a:cubicBezTo>
                    <a:pt x="25" y="211"/>
                    <a:pt x="25"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9"/>
                    <a:pt x="25" y="209"/>
                    <a:pt x="25" y="209"/>
                  </a:cubicBezTo>
                  <a:cubicBezTo>
                    <a:pt x="25" y="209"/>
                    <a:pt x="25" y="209"/>
                    <a:pt x="25" y="209"/>
                  </a:cubicBezTo>
                  <a:cubicBezTo>
                    <a:pt x="25" y="209"/>
                    <a:pt x="25" y="209"/>
                    <a:pt x="25" y="209"/>
                  </a:cubicBezTo>
                  <a:cubicBezTo>
                    <a:pt x="25" y="209"/>
                    <a:pt x="25" y="209"/>
                    <a:pt x="26" y="209"/>
                  </a:cubicBezTo>
                  <a:cubicBezTo>
                    <a:pt x="26" y="209"/>
                    <a:pt x="26" y="209"/>
                    <a:pt x="26" y="209"/>
                  </a:cubicBezTo>
                  <a:cubicBezTo>
                    <a:pt x="26" y="209"/>
                    <a:pt x="26" y="208"/>
                    <a:pt x="26" y="208"/>
                  </a:cubicBezTo>
                  <a:cubicBezTo>
                    <a:pt x="26" y="208"/>
                    <a:pt x="26" y="208"/>
                    <a:pt x="26" y="208"/>
                  </a:cubicBezTo>
                  <a:cubicBezTo>
                    <a:pt x="26" y="208"/>
                    <a:pt x="26" y="208"/>
                    <a:pt x="26" y="208"/>
                  </a:cubicBezTo>
                  <a:cubicBezTo>
                    <a:pt x="26" y="208"/>
                    <a:pt x="26" y="208"/>
                    <a:pt x="26" y="208"/>
                  </a:cubicBezTo>
                  <a:cubicBezTo>
                    <a:pt x="26" y="208"/>
                    <a:pt x="26" y="209"/>
                    <a:pt x="26" y="209"/>
                  </a:cubicBezTo>
                  <a:cubicBezTo>
                    <a:pt x="26" y="209"/>
                    <a:pt x="26" y="209"/>
                    <a:pt x="26" y="209"/>
                  </a:cubicBezTo>
                  <a:cubicBezTo>
                    <a:pt x="26" y="209"/>
                    <a:pt x="26" y="209"/>
                    <a:pt x="26" y="209"/>
                  </a:cubicBezTo>
                  <a:cubicBezTo>
                    <a:pt x="26" y="209"/>
                    <a:pt x="26" y="209"/>
                    <a:pt x="26" y="209"/>
                  </a:cubicBezTo>
                  <a:cubicBezTo>
                    <a:pt x="25" y="209"/>
                    <a:pt x="25" y="209"/>
                    <a:pt x="25" y="209"/>
                  </a:cubicBezTo>
                  <a:cubicBezTo>
                    <a:pt x="25" y="209"/>
                    <a:pt x="25" y="209"/>
                    <a:pt x="25" y="209"/>
                  </a:cubicBezTo>
                  <a:cubicBezTo>
                    <a:pt x="25" y="209"/>
                    <a:pt x="26" y="209"/>
                    <a:pt x="26" y="209"/>
                  </a:cubicBezTo>
                  <a:cubicBezTo>
                    <a:pt x="25" y="209"/>
                    <a:pt x="25" y="209"/>
                    <a:pt x="25" y="209"/>
                  </a:cubicBezTo>
                  <a:cubicBezTo>
                    <a:pt x="25" y="209"/>
                    <a:pt x="25" y="209"/>
                    <a:pt x="25" y="209"/>
                  </a:cubicBezTo>
                  <a:cubicBezTo>
                    <a:pt x="25" y="209"/>
                    <a:pt x="25" y="209"/>
                    <a:pt x="25" y="209"/>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1"/>
                  </a:cubicBezTo>
                  <a:cubicBezTo>
                    <a:pt x="25" y="211"/>
                    <a:pt x="25" y="211"/>
                    <a:pt x="25"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7" y="211"/>
                    <a:pt x="27" y="211"/>
                  </a:cubicBezTo>
                  <a:cubicBezTo>
                    <a:pt x="27" y="211"/>
                    <a:pt x="27" y="211"/>
                    <a:pt x="27"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2"/>
                    <a:pt x="26" y="212"/>
                  </a:cubicBezTo>
                  <a:cubicBezTo>
                    <a:pt x="26" y="212"/>
                    <a:pt x="26" y="212"/>
                    <a:pt x="26" y="212"/>
                  </a:cubicBezTo>
                  <a:cubicBezTo>
                    <a:pt x="26" y="212"/>
                    <a:pt x="26" y="212"/>
                    <a:pt x="26" y="212"/>
                  </a:cubicBezTo>
                  <a:cubicBezTo>
                    <a:pt x="26" y="212"/>
                    <a:pt x="26" y="212"/>
                    <a:pt x="26" y="212"/>
                  </a:cubicBezTo>
                  <a:cubicBezTo>
                    <a:pt x="26" y="212"/>
                    <a:pt x="26"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8" y="212"/>
                    <a:pt x="27" y="212"/>
                    <a:pt x="28" y="212"/>
                  </a:cubicBezTo>
                  <a:cubicBezTo>
                    <a:pt x="28"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3"/>
                    <a:pt x="28" y="213"/>
                    <a:pt x="28" y="213"/>
                  </a:cubicBezTo>
                  <a:cubicBezTo>
                    <a:pt x="28" y="213"/>
                    <a:pt x="28" y="213"/>
                    <a:pt x="28" y="213"/>
                  </a:cubicBezTo>
                  <a:cubicBezTo>
                    <a:pt x="28" y="213"/>
                    <a:pt x="28" y="212"/>
                    <a:pt x="28" y="213"/>
                  </a:cubicBezTo>
                  <a:cubicBezTo>
                    <a:pt x="28" y="213"/>
                    <a:pt x="28" y="213"/>
                    <a:pt x="28" y="213"/>
                  </a:cubicBezTo>
                  <a:cubicBezTo>
                    <a:pt x="28" y="212"/>
                    <a:pt x="28" y="212"/>
                    <a:pt x="28" y="212"/>
                  </a:cubicBezTo>
                  <a:cubicBezTo>
                    <a:pt x="28" y="212"/>
                    <a:pt x="28" y="212"/>
                    <a:pt x="28" y="212"/>
                  </a:cubicBezTo>
                  <a:cubicBezTo>
                    <a:pt x="28" y="212"/>
                    <a:pt x="28" y="212"/>
                    <a:pt x="28" y="212"/>
                  </a:cubicBezTo>
                  <a:cubicBezTo>
                    <a:pt x="28" y="212"/>
                    <a:pt x="28" y="212"/>
                    <a:pt x="28" y="212"/>
                  </a:cubicBezTo>
                  <a:cubicBezTo>
                    <a:pt x="28"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3"/>
                  </a:cubicBezTo>
                  <a:cubicBezTo>
                    <a:pt x="29" y="213"/>
                    <a:pt x="29" y="213"/>
                    <a:pt x="29" y="213"/>
                  </a:cubicBezTo>
                  <a:cubicBezTo>
                    <a:pt x="29" y="213"/>
                    <a:pt x="29" y="213"/>
                    <a:pt x="29" y="213"/>
                  </a:cubicBezTo>
                  <a:cubicBezTo>
                    <a:pt x="29" y="213"/>
                    <a:pt x="29" y="213"/>
                    <a:pt x="29"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1" y="213"/>
                    <a:pt x="31" y="213"/>
                  </a:cubicBezTo>
                  <a:cubicBezTo>
                    <a:pt x="31" y="213"/>
                    <a:pt x="31" y="213"/>
                    <a:pt x="31" y="213"/>
                  </a:cubicBezTo>
                  <a:cubicBezTo>
                    <a:pt x="31" y="213"/>
                    <a:pt x="31" y="213"/>
                    <a:pt x="31"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1" y="213"/>
                    <a:pt x="31" y="213"/>
                  </a:cubicBezTo>
                  <a:cubicBezTo>
                    <a:pt x="31" y="213"/>
                    <a:pt x="31" y="213"/>
                    <a:pt x="31" y="214"/>
                  </a:cubicBezTo>
                  <a:cubicBezTo>
                    <a:pt x="31" y="214"/>
                    <a:pt x="31" y="214"/>
                    <a:pt x="31" y="214"/>
                  </a:cubicBezTo>
                  <a:cubicBezTo>
                    <a:pt x="31" y="214"/>
                    <a:pt x="31" y="214"/>
                    <a:pt x="31" y="214"/>
                  </a:cubicBezTo>
                  <a:cubicBezTo>
                    <a:pt x="31" y="214"/>
                    <a:pt x="31" y="214"/>
                    <a:pt x="31" y="214"/>
                  </a:cubicBezTo>
                  <a:cubicBezTo>
                    <a:pt x="31" y="214"/>
                    <a:pt x="30" y="214"/>
                    <a:pt x="30" y="214"/>
                  </a:cubicBezTo>
                  <a:cubicBezTo>
                    <a:pt x="30" y="214"/>
                    <a:pt x="30" y="214"/>
                    <a:pt x="30"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1" y="215"/>
                    <a:pt x="31" y="215"/>
                    <a:pt x="31" y="215"/>
                  </a:cubicBezTo>
                  <a:cubicBezTo>
                    <a:pt x="31" y="215"/>
                    <a:pt x="31" y="215"/>
                    <a:pt x="31" y="215"/>
                  </a:cubicBezTo>
                  <a:cubicBezTo>
                    <a:pt x="31" y="215"/>
                    <a:pt x="31" y="215"/>
                    <a:pt x="31" y="215"/>
                  </a:cubicBezTo>
                  <a:cubicBezTo>
                    <a:pt x="31" y="215"/>
                    <a:pt x="32" y="215"/>
                    <a:pt x="32" y="215"/>
                  </a:cubicBezTo>
                  <a:cubicBezTo>
                    <a:pt x="32" y="215"/>
                    <a:pt x="32" y="215"/>
                    <a:pt x="32" y="215"/>
                  </a:cubicBezTo>
                  <a:cubicBezTo>
                    <a:pt x="32" y="215"/>
                    <a:pt x="32" y="215"/>
                    <a:pt x="32" y="215"/>
                  </a:cubicBezTo>
                  <a:cubicBezTo>
                    <a:pt x="32" y="215"/>
                    <a:pt x="32" y="215"/>
                    <a:pt x="32" y="215"/>
                  </a:cubicBezTo>
                  <a:cubicBezTo>
                    <a:pt x="32" y="215"/>
                    <a:pt x="32" y="215"/>
                    <a:pt x="32" y="215"/>
                  </a:cubicBezTo>
                  <a:cubicBezTo>
                    <a:pt x="32" y="215"/>
                    <a:pt x="32" y="215"/>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3"/>
                    <a:pt x="32" y="214"/>
                    <a:pt x="32" y="214"/>
                  </a:cubicBezTo>
                  <a:cubicBezTo>
                    <a:pt x="32" y="214"/>
                    <a:pt x="32" y="214"/>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3" y="214"/>
                    <a:pt x="33" y="214"/>
                  </a:cubicBezTo>
                  <a:cubicBezTo>
                    <a:pt x="33"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5"/>
                    <a:pt x="32" y="215"/>
                  </a:cubicBezTo>
                  <a:cubicBezTo>
                    <a:pt x="32" y="215"/>
                    <a:pt x="32" y="215"/>
                    <a:pt x="32" y="215"/>
                  </a:cubicBezTo>
                  <a:cubicBezTo>
                    <a:pt x="32" y="215"/>
                    <a:pt x="32" y="215"/>
                    <a:pt x="32" y="215"/>
                  </a:cubicBezTo>
                  <a:cubicBezTo>
                    <a:pt x="32"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4" y="215"/>
                    <a:pt x="34" y="215"/>
                  </a:cubicBezTo>
                  <a:cubicBezTo>
                    <a:pt x="34" y="215"/>
                    <a:pt x="34" y="215"/>
                    <a:pt x="34" y="215"/>
                  </a:cubicBezTo>
                  <a:cubicBezTo>
                    <a:pt x="34" y="215"/>
                    <a:pt x="34" y="215"/>
                    <a:pt x="34" y="215"/>
                  </a:cubicBezTo>
                  <a:cubicBezTo>
                    <a:pt x="34" y="215"/>
                    <a:pt x="34" y="215"/>
                    <a:pt x="34" y="215"/>
                  </a:cubicBezTo>
                  <a:cubicBezTo>
                    <a:pt x="34" y="215"/>
                    <a:pt x="34" y="214"/>
                    <a:pt x="34" y="214"/>
                  </a:cubicBezTo>
                  <a:cubicBezTo>
                    <a:pt x="34" y="214"/>
                    <a:pt x="34" y="214"/>
                    <a:pt x="34" y="214"/>
                  </a:cubicBezTo>
                  <a:cubicBezTo>
                    <a:pt x="34" y="214"/>
                    <a:pt x="34" y="214"/>
                    <a:pt x="34" y="214"/>
                  </a:cubicBezTo>
                  <a:cubicBezTo>
                    <a:pt x="34" y="214"/>
                    <a:pt x="34" y="213"/>
                    <a:pt x="34" y="213"/>
                  </a:cubicBezTo>
                  <a:cubicBezTo>
                    <a:pt x="34" y="213"/>
                    <a:pt x="34" y="213"/>
                    <a:pt x="34" y="213"/>
                  </a:cubicBezTo>
                  <a:cubicBezTo>
                    <a:pt x="34" y="213"/>
                    <a:pt x="34" y="213"/>
                    <a:pt x="34" y="213"/>
                  </a:cubicBezTo>
                  <a:cubicBezTo>
                    <a:pt x="34" y="212"/>
                    <a:pt x="34" y="212"/>
                    <a:pt x="34" y="212"/>
                  </a:cubicBezTo>
                  <a:cubicBezTo>
                    <a:pt x="34"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6" y="212"/>
                    <a:pt x="36" y="212"/>
                  </a:cubicBezTo>
                  <a:cubicBezTo>
                    <a:pt x="36" y="212"/>
                    <a:pt x="36" y="212"/>
                    <a:pt x="36" y="212"/>
                  </a:cubicBezTo>
                  <a:cubicBezTo>
                    <a:pt x="36" y="212"/>
                    <a:pt x="36" y="212"/>
                    <a:pt x="36" y="212"/>
                  </a:cubicBezTo>
                  <a:cubicBezTo>
                    <a:pt x="36" y="212"/>
                    <a:pt x="36" y="212"/>
                    <a:pt x="36" y="212"/>
                  </a:cubicBezTo>
                  <a:cubicBezTo>
                    <a:pt x="36" y="212"/>
                    <a:pt x="36" y="212"/>
                    <a:pt x="36" y="212"/>
                  </a:cubicBezTo>
                  <a:cubicBezTo>
                    <a:pt x="36" y="211"/>
                    <a:pt x="36" y="211"/>
                    <a:pt x="36" y="211"/>
                  </a:cubicBezTo>
                  <a:cubicBezTo>
                    <a:pt x="36" y="211"/>
                    <a:pt x="36" y="212"/>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7" y="211"/>
                    <a:pt x="37" y="211"/>
                  </a:cubicBezTo>
                  <a:cubicBezTo>
                    <a:pt x="37" y="210"/>
                    <a:pt x="36" y="210"/>
                    <a:pt x="36" y="210"/>
                  </a:cubicBezTo>
                  <a:cubicBezTo>
                    <a:pt x="36" y="210"/>
                    <a:pt x="36" y="210"/>
                    <a:pt x="36" y="210"/>
                  </a:cubicBezTo>
                  <a:cubicBezTo>
                    <a:pt x="37" y="210"/>
                    <a:pt x="37" y="210"/>
                    <a:pt x="37" y="210"/>
                  </a:cubicBezTo>
                  <a:cubicBezTo>
                    <a:pt x="37" y="210"/>
                    <a:pt x="37" y="210"/>
                    <a:pt x="37" y="210"/>
                  </a:cubicBezTo>
                  <a:cubicBezTo>
                    <a:pt x="37" y="210"/>
                    <a:pt x="37" y="210"/>
                    <a:pt x="37" y="210"/>
                  </a:cubicBezTo>
                  <a:cubicBezTo>
                    <a:pt x="37" y="210"/>
                    <a:pt x="37" y="210"/>
                    <a:pt x="37" y="210"/>
                  </a:cubicBezTo>
                  <a:cubicBezTo>
                    <a:pt x="37" y="210"/>
                    <a:pt x="37" y="210"/>
                    <a:pt x="37"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8"/>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7" y="209"/>
                    <a:pt x="37" y="209"/>
                    <a:pt x="37" y="209"/>
                  </a:cubicBezTo>
                  <a:cubicBezTo>
                    <a:pt x="37" y="209"/>
                    <a:pt x="37" y="209"/>
                    <a:pt x="37" y="209"/>
                  </a:cubicBezTo>
                  <a:cubicBezTo>
                    <a:pt x="37" y="209"/>
                    <a:pt x="37" y="209"/>
                    <a:pt x="37" y="209"/>
                  </a:cubicBezTo>
                  <a:cubicBezTo>
                    <a:pt x="37" y="208"/>
                    <a:pt x="37" y="208"/>
                    <a:pt x="37" y="208"/>
                  </a:cubicBezTo>
                  <a:cubicBezTo>
                    <a:pt x="37" y="208"/>
                    <a:pt x="37" y="208"/>
                    <a:pt x="37" y="208"/>
                  </a:cubicBezTo>
                  <a:cubicBezTo>
                    <a:pt x="37" y="208"/>
                    <a:pt x="37" y="208"/>
                    <a:pt x="37" y="208"/>
                  </a:cubicBezTo>
                  <a:cubicBezTo>
                    <a:pt x="37" y="208"/>
                    <a:pt x="37" y="208"/>
                    <a:pt x="37" y="208"/>
                  </a:cubicBezTo>
                  <a:cubicBezTo>
                    <a:pt x="36" y="208"/>
                    <a:pt x="37" y="208"/>
                    <a:pt x="37" y="208"/>
                  </a:cubicBezTo>
                  <a:cubicBezTo>
                    <a:pt x="37" y="208"/>
                    <a:pt x="37" y="208"/>
                    <a:pt x="36" y="208"/>
                  </a:cubicBezTo>
                  <a:cubicBezTo>
                    <a:pt x="36" y="208"/>
                    <a:pt x="36" y="208"/>
                    <a:pt x="36" y="208"/>
                  </a:cubicBezTo>
                  <a:cubicBezTo>
                    <a:pt x="36" y="208"/>
                    <a:pt x="36" y="208"/>
                    <a:pt x="36" y="208"/>
                  </a:cubicBezTo>
                  <a:cubicBezTo>
                    <a:pt x="36" y="208"/>
                    <a:pt x="36" y="208"/>
                    <a:pt x="36" y="208"/>
                  </a:cubicBezTo>
                  <a:cubicBezTo>
                    <a:pt x="36" y="208"/>
                    <a:pt x="36" y="208"/>
                    <a:pt x="36" y="208"/>
                  </a:cubicBezTo>
                  <a:cubicBezTo>
                    <a:pt x="36" y="207"/>
                    <a:pt x="36" y="207"/>
                    <a:pt x="36" y="207"/>
                  </a:cubicBezTo>
                  <a:cubicBezTo>
                    <a:pt x="36" y="207"/>
                    <a:pt x="36" y="207"/>
                    <a:pt x="36" y="207"/>
                  </a:cubicBezTo>
                  <a:cubicBezTo>
                    <a:pt x="36" y="207"/>
                    <a:pt x="36" y="207"/>
                    <a:pt x="36" y="207"/>
                  </a:cubicBezTo>
                  <a:cubicBezTo>
                    <a:pt x="36" y="207"/>
                    <a:pt x="37" y="207"/>
                    <a:pt x="37" y="207"/>
                  </a:cubicBezTo>
                  <a:cubicBezTo>
                    <a:pt x="37" y="207"/>
                    <a:pt x="37" y="207"/>
                    <a:pt x="37" y="207"/>
                  </a:cubicBezTo>
                  <a:cubicBezTo>
                    <a:pt x="37" y="207"/>
                    <a:pt x="37" y="206"/>
                    <a:pt x="36" y="206"/>
                  </a:cubicBezTo>
                  <a:cubicBezTo>
                    <a:pt x="36" y="206"/>
                    <a:pt x="36" y="206"/>
                    <a:pt x="36" y="206"/>
                  </a:cubicBezTo>
                  <a:cubicBezTo>
                    <a:pt x="36" y="206"/>
                    <a:pt x="36" y="206"/>
                    <a:pt x="36" y="206"/>
                  </a:cubicBezTo>
                  <a:cubicBezTo>
                    <a:pt x="36" y="206"/>
                    <a:pt x="36" y="206"/>
                    <a:pt x="36" y="206"/>
                  </a:cubicBezTo>
                  <a:cubicBezTo>
                    <a:pt x="36" y="206"/>
                    <a:pt x="36" y="207"/>
                    <a:pt x="36" y="207"/>
                  </a:cubicBezTo>
                  <a:cubicBezTo>
                    <a:pt x="36" y="207"/>
                    <a:pt x="36" y="207"/>
                    <a:pt x="36" y="206"/>
                  </a:cubicBezTo>
                  <a:cubicBezTo>
                    <a:pt x="36" y="206"/>
                    <a:pt x="36" y="206"/>
                    <a:pt x="36" y="206"/>
                  </a:cubicBezTo>
                  <a:cubicBezTo>
                    <a:pt x="36" y="206"/>
                    <a:pt x="36" y="207"/>
                    <a:pt x="36" y="207"/>
                  </a:cubicBezTo>
                  <a:cubicBezTo>
                    <a:pt x="36" y="206"/>
                    <a:pt x="35" y="207"/>
                    <a:pt x="35" y="207"/>
                  </a:cubicBezTo>
                  <a:cubicBezTo>
                    <a:pt x="35" y="207"/>
                    <a:pt x="35" y="207"/>
                    <a:pt x="35" y="207"/>
                  </a:cubicBezTo>
                  <a:cubicBezTo>
                    <a:pt x="35" y="207"/>
                    <a:pt x="35" y="206"/>
                    <a:pt x="35" y="206"/>
                  </a:cubicBezTo>
                  <a:cubicBezTo>
                    <a:pt x="35" y="206"/>
                    <a:pt x="35" y="206"/>
                    <a:pt x="35" y="206"/>
                  </a:cubicBezTo>
                  <a:cubicBezTo>
                    <a:pt x="36" y="206"/>
                    <a:pt x="36" y="206"/>
                    <a:pt x="36" y="206"/>
                  </a:cubicBezTo>
                  <a:cubicBezTo>
                    <a:pt x="36" y="206"/>
                    <a:pt x="36" y="206"/>
                    <a:pt x="36" y="206"/>
                  </a:cubicBezTo>
                  <a:cubicBezTo>
                    <a:pt x="36" y="206"/>
                    <a:pt x="36" y="206"/>
                    <a:pt x="36" y="206"/>
                  </a:cubicBezTo>
                  <a:cubicBezTo>
                    <a:pt x="36"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5"/>
                    <a:pt x="37"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7" y="205"/>
                  </a:cubicBezTo>
                  <a:cubicBezTo>
                    <a:pt x="37" y="205"/>
                    <a:pt x="37" y="204"/>
                    <a:pt x="37" y="204"/>
                  </a:cubicBezTo>
                  <a:cubicBezTo>
                    <a:pt x="37" y="204"/>
                    <a:pt x="37" y="204"/>
                    <a:pt x="37" y="204"/>
                  </a:cubicBezTo>
                  <a:cubicBezTo>
                    <a:pt x="37" y="204"/>
                    <a:pt x="37" y="204"/>
                    <a:pt x="37" y="204"/>
                  </a:cubicBezTo>
                  <a:cubicBezTo>
                    <a:pt x="37" y="204"/>
                    <a:pt x="37" y="204"/>
                    <a:pt x="37" y="204"/>
                  </a:cubicBezTo>
                  <a:cubicBezTo>
                    <a:pt x="37" y="204"/>
                    <a:pt x="37" y="204"/>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8" y="203"/>
                    <a:pt x="38" y="203"/>
                  </a:cubicBezTo>
                  <a:cubicBezTo>
                    <a:pt x="38" y="203"/>
                    <a:pt x="38" y="203"/>
                    <a:pt x="38" y="203"/>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9" y="205"/>
                    <a:pt x="39" y="205"/>
                  </a:cubicBezTo>
                  <a:cubicBezTo>
                    <a:pt x="39" y="205"/>
                    <a:pt x="39" y="205"/>
                    <a:pt x="39" y="205"/>
                  </a:cubicBezTo>
                  <a:cubicBezTo>
                    <a:pt x="39" y="205"/>
                    <a:pt x="39" y="205"/>
                    <a:pt x="39" y="205"/>
                  </a:cubicBezTo>
                  <a:cubicBezTo>
                    <a:pt x="39" y="205"/>
                    <a:pt x="39" y="205"/>
                    <a:pt x="39" y="205"/>
                  </a:cubicBezTo>
                  <a:cubicBezTo>
                    <a:pt x="39" y="205"/>
                    <a:pt x="39" y="205"/>
                    <a:pt x="39" y="205"/>
                  </a:cubicBezTo>
                  <a:cubicBezTo>
                    <a:pt x="39" y="205"/>
                    <a:pt x="39" y="204"/>
                    <a:pt x="39" y="204"/>
                  </a:cubicBezTo>
                  <a:cubicBezTo>
                    <a:pt x="39" y="204"/>
                    <a:pt x="39" y="204"/>
                    <a:pt x="39"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3"/>
                    <a:pt x="40" y="203"/>
                  </a:cubicBezTo>
                  <a:cubicBezTo>
                    <a:pt x="40" y="203"/>
                    <a:pt x="40" y="203"/>
                    <a:pt x="40" y="203"/>
                  </a:cubicBezTo>
                  <a:cubicBezTo>
                    <a:pt x="40" y="203"/>
                    <a:pt x="41" y="203"/>
                    <a:pt x="41" y="203"/>
                  </a:cubicBezTo>
                  <a:cubicBezTo>
                    <a:pt x="41" y="203"/>
                    <a:pt x="41" y="203"/>
                    <a:pt x="41" y="203"/>
                  </a:cubicBezTo>
                  <a:cubicBezTo>
                    <a:pt x="41" y="203"/>
                    <a:pt x="41" y="203"/>
                    <a:pt x="41" y="203"/>
                  </a:cubicBezTo>
                  <a:cubicBezTo>
                    <a:pt x="41" y="203"/>
                    <a:pt x="41" y="203"/>
                    <a:pt x="41" y="203"/>
                  </a:cubicBezTo>
                  <a:cubicBezTo>
                    <a:pt x="41" y="203"/>
                    <a:pt x="41" y="203"/>
                    <a:pt x="42" y="203"/>
                  </a:cubicBezTo>
                  <a:cubicBezTo>
                    <a:pt x="42" y="203"/>
                    <a:pt x="42" y="203"/>
                    <a:pt x="42" y="203"/>
                  </a:cubicBezTo>
                  <a:cubicBezTo>
                    <a:pt x="42" y="203"/>
                    <a:pt x="42" y="203"/>
                    <a:pt x="42" y="203"/>
                  </a:cubicBezTo>
                  <a:cubicBezTo>
                    <a:pt x="42" y="203"/>
                    <a:pt x="42" y="203"/>
                    <a:pt x="42" y="203"/>
                  </a:cubicBezTo>
                  <a:cubicBezTo>
                    <a:pt x="42" y="203"/>
                    <a:pt x="42" y="203"/>
                    <a:pt x="42" y="203"/>
                  </a:cubicBezTo>
                  <a:cubicBezTo>
                    <a:pt x="42" y="203"/>
                    <a:pt x="42" y="203"/>
                    <a:pt x="42"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4" y="203"/>
                  </a:cubicBezTo>
                  <a:cubicBezTo>
                    <a:pt x="44" y="203"/>
                    <a:pt x="44" y="203"/>
                    <a:pt x="44" y="203"/>
                  </a:cubicBezTo>
                  <a:cubicBezTo>
                    <a:pt x="44" y="203"/>
                    <a:pt x="44" y="203"/>
                    <a:pt x="44" y="203"/>
                  </a:cubicBezTo>
                  <a:cubicBezTo>
                    <a:pt x="44" y="203"/>
                    <a:pt x="44" y="203"/>
                    <a:pt x="44" y="203"/>
                  </a:cubicBezTo>
                  <a:cubicBezTo>
                    <a:pt x="44" y="203"/>
                    <a:pt x="44" y="203"/>
                    <a:pt x="44" y="203"/>
                  </a:cubicBezTo>
                  <a:cubicBezTo>
                    <a:pt x="44" y="203"/>
                    <a:pt x="45" y="203"/>
                    <a:pt x="45" y="203"/>
                  </a:cubicBezTo>
                  <a:cubicBezTo>
                    <a:pt x="45" y="203"/>
                    <a:pt x="45" y="202"/>
                    <a:pt x="45" y="202"/>
                  </a:cubicBezTo>
                  <a:cubicBezTo>
                    <a:pt x="45" y="203"/>
                    <a:pt x="45" y="203"/>
                    <a:pt x="45" y="203"/>
                  </a:cubicBezTo>
                  <a:cubicBezTo>
                    <a:pt x="45" y="202"/>
                    <a:pt x="45" y="202"/>
                    <a:pt x="45" y="202"/>
                  </a:cubicBezTo>
                  <a:cubicBezTo>
                    <a:pt x="45" y="202"/>
                    <a:pt x="45" y="202"/>
                    <a:pt x="45" y="202"/>
                  </a:cubicBezTo>
                  <a:cubicBezTo>
                    <a:pt x="45" y="202"/>
                    <a:pt x="45" y="202"/>
                    <a:pt x="45" y="202"/>
                  </a:cubicBezTo>
                  <a:cubicBezTo>
                    <a:pt x="45" y="202"/>
                    <a:pt x="45" y="202"/>
                    <a:pt x="45" y="202"/>
                  </a:cubicBezTo>
                  <a:cubicBezTo>
                    <a:pt x="45" y="202"/>
                    <a:pt x="45" y="202"/>
                    <a:pt x="45"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9" y="202"/>
                    <a:pt x="49" y="202"/>
                    <a:pt x="49" y="202"/>
                  </a:cubicBezTo>
                  <a:cubicBezTo>
                    <a:pt x="49" y="203"/>
                    <a:pt x="49" y="203"/>
                    <a:pt x="49" y="203"/>
                  </a:cubicBezTo>
                  <a:cubicBezTo>
                    <a:pt x="49" y="203"/>
                    <a:pt x="49" y="203"/>
                    <a:pt x="49" y="203"/>
                  </a:cubicBezTo>
                  <a:cubicBezTo>
                    <a:pt x="49" y="203"/>
                    <a:pt x="49" y="203"/>
                    <a:pt x="49" y="203"/>
                  </a:cubicBezTo>
                  <a:cubicBezTo>
                    <a:pt x="50" y="203"/>
                    <a:pt x="50" y="203"/>
                    <a:pt x="50" y="203"/>
                  </a:cubicBezTo>
                  <a:cubicBezTo>
                    <a:pt x="50" y="203"/>
                    <a:pt x="50" y="203"/>
                    <a:pt x="50" y="203"/>
                  </a:cubicBezTo>
                  <a:cubicBezTo>
                    <a:pt x="50" y="203"/>
                    <a:pt x="50" y="203"/>
                    <a:pt x="50" y="203"/>
                  </a:cubicBezTo>
                  <a:cubicBezTo>
                    <a:pt x="51" y="204"/>
                    <a:pt x="51" y="204"/>
                    <a:pt x="51" y="204"/>
                  </a:cubicBezTo>
                  <a:cubicBezTo>
                    <a:pt x="51" y="204"/>
                    <a:pt x="51" y="204"/>
                    <a:pt x="51" y="204"/>
                  </a:cubicBezTo>
                  <a:cubicBezTo>
                    <a:pt x="51" y="204"/>
                    <a:pt x="51" y="204"/>
                    <a:pt x="51" y="204"/>
                  </a:cubicBezTo>
                  <a:cubicBezTo>
                    <a:pt x="51" y="204"/>
                    <a:pt x="51" y="204"/>
                    <a:pt x="51" y="204"/>
                  </a:cubicBezTo>
                  <a:cubicBezTo>
                    <a:pt x="52" y="205"/>
                    <a:pt x="52" y="205"/>
                    <a:pt x="52" y="205"/>
                  </a:cubicBezTo>
                  <a:cubicBezTo>
                    <a:pt x="52" y="205"/>
                    <a:pt x="52" y="205"/>
                    <a:pt x="52" y="205"/>
                  </a:cubicBezTo>
                  <a:cubicBezTo>
                    <a:pt x="52" y="205"/>
                    <a:pt x="52" y="205"/>
                    <a:pt x="52" y="205"/>
                  </a:cubicBezTo>
                  <a:cubicBezTo>
                    <a:pt x="52" y="205"/>
                    <a:pt x="52" y="205"/>
                    <a:pt x="52" y="205"/>
                  </a:cubicBezTo>
                  <a:cubicBezTo>
                    <a:pt x="52" y="205"/>
                    <a:pt x="52" y="205"/>
                    <a:pt x="52" y="205"/>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4" y="207"/>
                    <a:pt x="54" y="207"/>
                    <a:pt x="54" y="207"/>
                  </a:cubicBezTo>
                  <a:cubicBezTo>
                    <a:pt x="54" y="207"/>
                    <a:pt x="54" y="207"/>
                    <a:pt x="54" y="207"/>
                  </a:cubicBezTo>
                  <a:cubicBezTo>
                    <a:pt x="54" y="207"/>
                    <a:pt x="54" y="207"/>
                    <a:pt x="54" y="207"/>
                  </a:cubicBezTo>
                  <a:cubicBezTo>
                    <a:pt x="54" y="207"/>
                    <a:pt x="54" y="207"/>
                    <a:pt x="54" y="207"/>
                  </a:cubicBezTo>
                  <a:cubicBezTo>
                    <a:pt x="54" y="207"/>
                    <a:pt x="54" y="207"/>
                    <a:pt x="54" y="207"/>
                  </a:cubicBezTo>
                  <a:cubicBezTo>
                    <a:pt x="54" y="206"/>
                    <a:pt x="54" y="206"/>
                    <a:pt x="54" y="206"/>
                  </a:cubicBezTo>
                  <a:cubicBezTo>
                    <a:pt x="54" y="206"/>
                    <a:pt x="54" y="206"/>
                    <a:pt x="54" y="206"/>
                  </a:cubicBezTo>
                  <a:cubicBezTo>
                    <a:pt x="54" y="206"/>
                    <a:pt x="54" y="206"/>
                    <a:pt x="54" y="206"/>
                  </a:cubicBezTo>
                  <a:cubicBezTo>
                    <a:pt x="54" y="206"/>
                    <a:pt x="54" y="206"/>
                    <a:pt x="54" y="206"/>
                  </a:cubicBezTo>
                  <a:cubicBezTo>
                    <a:pt x="54" y="206"/>
                    <a:pt x="54" y="206"/>
                    <a:pt x="54"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5"/>
                    <a:pt x="53" y="205"/>
                    <a:pt x="53" y="205"/>
                  </a:cubicBezTo>
                  <a:cubicBezTo>
                    <a:pt x="53" y="205"/>
                    <a:pt x="53" y="205"/>
                    <a:pt x="53" y="205"/>
                  </a:cubicBezTo>
                  <a:cubicBezTo>
                    <a:pt x="53" y="205"/>
                    <a:pt x="53" y="205"/>
                    <a:pt x="53" y="205"/>
                  </a:cubicBezTo>
                  <a:cubicBezTo>
                    <a:pt x="54" y="205"/>
                    <a:pt x="54" y="205"/>
                    <a:pt x="54" y="205"/>
                  </a:cubicBezTo>
                  <a:cubicBezTo>
                    <a:pt x="54" y="205"/>
                    <a:pt x="54" y="205"/>
                    <a:pt x="54" y="205"/>
                  </a:cubicBezTo>
                  <a:cubicBezTo>
                    <a:pt x="53" y="205"/>
                    <a:pt x="53" y="205"/>
                    <a:pt x="53" y="205"/>
                  </a:cubicBezTo>
                  <a:cubicBezTo>
                    <a:pt x="53" y="205"/>
                    <a:pt x="53" y="205"/>
                    <a:pt x="53" y="205"/>
                  </a:cubicBezTo>
                  <a:cubicBezTo>
                    <a:pt x="53" y="205"/>
                    <a:pt x="53" y="205"/>
                    <a:pt x="53" y="205"/>
                  </a:cubicBezTo>
                  <a:cubicBezTo>
                    <a:pt x="54" y="205"/>
                    <a:pt x="54" y="205"/>
                    <a:pt x="54" y="205"/>
                  </a:cubicBezTo>
                  <a:cubicBezTo>
                    <a:pt x="54" y="205"/>
                    <a:pt x="54" y="205"/>
                    <a:pt x="54" y="205"/>
                  </a:cubicBezTo>
                  <a:cubicBezTo>
                    <a:pt x="54" y="205"/>
                    <a:pt x="54" y="205"/>
                    <a:pt x="54" y="205"/>
                  </a:cubicBezTo>
                  <a:cubicBezTo>
                    <a:pt x="54" y="204"/>
                    <a:pt x="54" y="204"/>
                    <a:pt x="54" y="204"/>
                  </a:cubicBezTo>
                  <a:cubicBezTo>
                    <a:pt x="54" y="204"/>
                    <a:pt x="54" y="204"/>
                    <a:pt x="54" y="204"/>
                  </a:cubicBezTo>
                  <a:cubicBezTo>
                    <a:pt x="54" y="204"/>
                    <a:pt x="54" y="204"/>
                    <a:pt x="54" y="204"/>
                  </a:cubicBezTo>
                  <a:cubicBezTo>
                    <a:pt x="54" y="204"/>
                    <a:pt x="54" y="204"/>
                    <a:pt x="54" y="204"/>
                  </a:cubicBezTo>
                  <a:cubicBezTo>
                    <a:pt x="54" y="204"/>
                    <a:pt x="54" y="204"/>
                    <a:pt x="54" y="204"/>
                  </a:cubicBezTo>
                  <a:cubicBezTo>
                    <a:pt x="55" y="204"/>
                    <a:pt x="55" y="204"/>
                    <a:pt x="55" y="204"/>
                  </a:cubicBezTo>
                  <a:cubicBezTo>
                    <a:pt x="55" y="204"/>
                    <a:pt x="55" y="204"/>
                    <a:pt x="55" y="204"/>
                  </a:cubicBezTo>
                  <a:cubicBezTo>
                    <a:pt x="55" y="204"/>
                    <a:pt x="55" y="204"/>
                    <a:pt x="55" y="204"/>
                  </a:cubicBezTo>
                  <a:cubicBezTo>
                    <a:pt x="55" y="204"/>
                    <a:pt x="55" y="204"/>
                    <a:pt x="55" y="204"/>
                  </a:cubicBezTo>
                  <a:cubicBezTo>
                    <a:pt x="55"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60" y="205"/>
                    <a:pt x="60" y="205"/>
                    <a:pt x="60" y="205"/>
                  </a:cubicBezTo>
                  <a:cubicBezTo>
                    <a:pt x="60" y="205"/>
                    <a:pt x="60" y="205"/>
                    <a:pt x="60" y="205"/>
                  </a:cubicBezTo>
                  <a:cubicBezTo>
                    <a:pt x="60" y="205"/>
                    <a:pt x="60" y="205"/>
                    <a:pt x="60" y="205"/>
                  </a:cubicBezTo>
                  <a:cubicBezTo>
                    <a:pt x="60" y="205"/>
                    <a:pt x="60" y="205"/>
                    <a:pt x="60" y="205"/>
                  </a:cubicBezTo>
                  <a:cubicBezTo>
                    <a:pt x="60" y="205"/>
                    <a:pt x="60" y="205"/>
                    <a:pt x="60" y="205"/>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5"/>
                    <a:pt x="60" y="205"/>
                    <a:pt x="60"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2" y="205"/>
                    <a:pt x="62" y="205"/>
                    <a:pt x="62" y="205"/>
                  </a:cubicBezTo>
                  <a:cubicBezTo>
                    <a:pt x="62" y="205"/>
                    <a:pt x="62" y="205"/>
                    <a:pt x="62" y="205"/>
                  </a:cubicBezTo>
                  <a:cubicBezTo>
                    <a:pt x="62" y="205"/>
                    <a:pt x="62" y="205"/>
                    <a:pt x="62" y="205"/>
                  </a:cubicBezTo>
                  <a:cubicBezTo>
                    <a:pt x="62" y="205"/>
                    <a:pt x="62" y="205"/>
                    <a:pt x="62" y="205"/>
                  </a:cubicBezTo>
                  <a:cubicBezTo>
                    <a:pt x="62" y="205"/>
                    <a:pt x="62" y="205"/>
                    <a:pt x="62" y="205"/>
                  </a:cubicBezTo>
                  <a:cubicBezTo>
                    <a:pt x="62" y="205"/>
                    <a:pt x="61" y="205"/>
                    <a:pt x="62" y="205"/>
                  </a:cubicBezTo>
                  <a:cubicBezTo>
                    <a:pt x="62" y="205"/>
                    <a:pt x="61" y="205"/>
                    <a:pt x="62" y="205"/>
                  </a:cubicBezTo>
                  <a:cubicBezTo>
                    <a:pt x="62" y="205"/>
                    <a:pt x="62" y="205"/>
                    <a:pt x="62" y="205"/>
                  </a:cubicBezTo>
                  <a:cubicBezTo>
                    <a:pt x="62" y="205"/>
                    <a:pt x="62" y="205"/>
                    <a:pt x="62" y="204"/>
                  </a:cubicBezTo>
                  <a:cubicBezTo>
                    <a:pt x="62" y="204"/>
                    <a:pt x="62" y="204"/>
                    <a:pt x="62" y="204"/>
                  </a:cubicBezTo>
                  <a:cubicBezTo>
                    <a:pt x="62" y="204"/>
                    <a:pt x="62" y="204"/>
                    <a:pt x="62" y="204"/>
                  </a:cubicBezTo>
                  <a:cubicBezTo>
                    <a:pt x="62" y="204"/>
                    <a:pt x="62" y="204"/>
                    <a:pt x="62" y="204"/>
                  </a:cubicBezTo>
                  <a:cubicBezTo>
                    <a:pt x="62" y="204"/>
                    <a:pt x="62" y="204"/>
                    <a:pt x="62" y="204"/>
                  </a:cubicBezTo>
                  <a:cubicBezTo>
                    <a:pt x="62" y="204"/>
                    <a:pt x="62" y="204"/>
                    <a:pt x="62" y="204"/>
                  </a:cubicBezTo>
                  <a:cubicBezTo>
                    <a:pt x="62" y="204"/>
                    <a:pt x="62" y="203"/>
                    <a:pt x="62" y="203"/>
                  </a:cubicBezTo>
                  <a:cubicBezTo>
                    <a:pt x="62" y="203"/>
                    <a:pt x="62" y="203"/>
                    <a:pt x="62" y="203"/>
                  </a:cubicBezTo>
                  <a:cubicBezTo>
                    <a:pt x="62" y="203"/>
                    <a:pt x="62" y="203"/>
                    <a:pt x="62" y="203"/>
                  </a:cubicBezTo>
                  <a:cubicBezTo>
                    <a:pt x="62" y="203"/>
                    <a:pt x="62" y="203"/>
                    <a:pt x="62" y="203"/>
                  </a:cubicBezTo>
                  <a:cubicBezTo>
                    <a:pt x="62" y="203"/>
                    <a:pt x="62" y="203"/>
                    <a:pt x="61" y="203"/>
                  </a:cubicBezTo>
                  <a:cubicBezTo>
                    <a:pt x="61" y="203"/>
                    <a:pt x="61" y="203"/>
                    <a:pt x="61" y="203"/>
                  </a:cubicBezTo>
                  <a:cubicBezTo>
                    <a:pt x="61" y="203"/>
                    <a:pt x="61" y="203"/>
                    <a:pt x="61" y="203"/>
                  </a:cubicBezTo>
                  <a:cubicBezTo>
                    <a:pt x="61" y="203"/>
                    <a:pt x="61" y="203"/>
                    <a:pt x="61" y="204"/>
                  </a:cubicBezTo>
                  <a:cubicBezTo>
                    <a:pt x="61" y="204"/>
                    <a:pt x="61" y="204"/>
                    <a:pt x="61" y="204"/>
                  </a:cubicBezTo>
                  <a:cubicBezTo>
                    <a:pt x="61" y="204"/>
                    <a:pt x="61" y="204"/>
                    <a:pt x="61" y="204"/>
                  </a:cubicBezTo>
                  <a:cubicBezTo>
                    <a:pt x="61" y="204"/>
                    <a:pt x="61" y="203"/>
                    <a:pt x="61" y="203"/>
                  </a:cubicBezTo>
                  <a:cubicBezTo>
                    <a:pt x="61" y="203"/>
                    <a:pt x="61" y="203"/>
                    <a:pt x="61" y="203"/>
                  </a:cubicBezTo>
                  <a:cubicBezTo>
                    <a:pt x="61" y="203"/>
                    <a:pt x="61" y="203"/>
                    <a:pt x="61" y="203"/>
                  </a:cubicBezTo>
                  <a:cubicBezTo>
                    <a:pt x="61" y="203"/>
                    <a:pt x="61" y="204"/>
                    <a:pt x="61" y="204"/>
                  </a:cubicBezTo>
                  <a:cubicBezTo>
                    <a:pt x="61" y="204"/>
                    <a:pt x="61" y="203"/>
                    <a:pt x="61" y="203"/>
                  </a:cubicBezTo>
                  <a:cubicBezTo>
                    <a:pt x="61" y="203"/>
                    <a:pt x="61" y="203"/>
                    <a:pt x="61" y="203"/>
                  </a:cubicBezTo>
                  <a:cubicBezTo>
                    <a:pt x="61" y="203"/>
                    <a:pt x="61" y="203"/>
                    <a:pt x="61" y="203"/>
                  </a:cubicBezTo>
                  <a:cubicBezTo>
                    <a:pt x="61" y="203"/>
                    <a:pt x="61" y="203"/>
                    <a:pt x="61" y="203"/>
                  </a:cubicBezTo>
                  <a:cubicBezTo>
                    <a:pt x="61" y="203"/>
                    <a:pt x="61" y="203"/>
                    <a:pt x="61" y="203"/>
                  </a:cubicBezTo>
                  <a:cubicBezTo>
                    <a:pt x="61" y="203"/>
                    <a:pt x="61" y="203"/>
                    <a:pt x="61"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1"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59" y="203"/>
                    <a:pt x="59" y="203"/>
                  </a:cubicBezTo>
                  <a:cubicBezTo>
                    <a:pt x="59" y="203"/>
                    <a:pt x="60" y="203"/>
                    <a:pt x="60" y="203"/>
                  </a:cubicBezTo>
                  <a:cubicBezTo>
                    <a:pt x="60" y="203"/>
                    <a:pt x="59" y="203"/>
                    <a:pt x="59" y="203"/>
                  </a:cubicBezTo>
                  <a:cubicBezTo>
                    <a:pt x="59"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1" y="202"/>
                    <a:pt x="61" y="202"/>
                  </a:cubicBezTo>
                  <a:cubicBezTo>
                    <a:pt x="61" y="202"/>
                    <a:pt x="61" y="203"/>
                    <a:pt x="61" y="203"/>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2"/>
                    <a:pt x="63" y="202"/>
                    <a:pt x="63" y="202"/>
                  </a:cubicBezTo>
                  <a:cubicBezTo>
                    <a:pt x="63" y="202"/>
                    <a:pt x="63" y="202"/>
                    <a:pt x="63" y="202"/>
                  </a:cubicBezTo>
                  <a:cubicBezTo>
                    <a:pt x="63" y="202"/>
                    <a:pt x="63" y="202"/>
                    <a:pt x="63" y="202"/>
                  </a:cubicBezTo>
                  <a:cubicBezTo>
                    <a:pt x="63" y="202"/>
                    <a:pt x="64" y="202"/>
                    <a:pt x="64" y="202"/>
                  </a:cubicBezTo>
                  <a:cubicBezTo>
                    <a:pt x="64" y="202"/>
                    <a:pt x="64" y="202"/>
                    <a:pt x="64" y="202"/>
                  </a:cubicBezTo>
                  <a:cubicBezTo>
                    <a:pt x="64"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4" y="202"/>
                  </a:cubicBezTo>
                  <a:cubicBezTo>
                    <a:pt x="64" y="202"/>
                    <a:pt x="64" y="202"/>
                    <a:pt x="64" y="202"/>
                  </a:cubicBezTo>
                  <a:cubicBezTo>
                    <a:pt x="64" y="202"/>
                    <a:pt x="64" y="202"/>
                    <a:pt x="64"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6" y="202"/>
                    <a:pt x="66" y="202"/>
                  </a:cubicBezTo>
                  <a:cubicBezTo>
                    <a:pt x="66" y="202"/>
                    <a:pt x="66" y="202"/>
                    <a:pt x="66" y="202"/>
                  </a:cubicBezTo>
                  <a:cubicBezTo>
                    <a:pt x="66" y="202"/>
                    <a:pt x="66" y="202"/>
                    <a:pt x="66" y="202"/>
                  </a:cubicBezTo>
                  <a:cubicBezTo>
                    <a:pt x="66" y="202"/>
                    <a:pt x="67" y="202"/>
                    <a:pt x="67" y="202"/>
                  </a:cubicBezTo>
                  <a:cubicBezTo>
                    <a:pt x="67" y="202"/>
                    <a:pt x="67" y="202"/>
                    <a:pt x="67" y="202"/>
                  </a:cubicBezTo>
                  <a:cubicBezTo>
                    <a:pt x="67" y="202"/>
                    <a:pt x="67" y="202"/>
                    <a:pt x="67" y="202"/>
                  </a:cubicBezTo>
                  <a:cubicBezTo>
                    <a:pt x="67" y="202"/>
                    <a:pt x="68" y="202"/>
                    <a:pt x="68" y="202"/>
                  </a:cubicBezTo>
                  <a:cubicBezTo>
                    <a:pt x="68" y="202"/>
                    <a:pt x="68" y="202"/>
                    <a:pt x="68" y="202"/>
                  </a:cubicBezTo>
                  <a:cubicBezTo>
                    <a:pt x="68" y="203"/>
                    <a:pt x="68" y="203"/>
                    <a:pt x="68" y="203"/>
                  </a:cubicBezTo>
                  <a:cubicBezTo>
                    <a:pt x="68" y="202"/>
                    <a:pt x="68" y="202"/>
                    <a:pt x="68" y="202"/>
                  </a:cubicBezTo>
                  <a:cubicBezTo>
                    <a:pt x="68" y="202"/>
                    <a:pt x="68" y="203"/>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1"/>
                    <a:pt x="68" y="201"/>
                  </a:cubicBezTo>
                  <a:cubicBezTo>
                    <a:pt x="68" y="201"/>
                    <a:pt x="68" y="201"/>
                    <a:pt x="68" y="201"/>
                  </a:cubicBezTo>
                  <a:cubicBezTo>
                    <a:pt x="68" y="201"/>
                    <a:pt x="68" y="201"/>
                    <a:pt x="68" y="201"/>
                  </a:cubicBezTo>
                  <a:cubicBezTo>
                    <a:pt x="68" y="201"/>
                    <a:pt x="69" y="201"/>
                    <a:pt x="69" y="201"/>
                  </a:cubicBezTo>
                  <a:cubicBezTo>
                    <a:pt x="69" y="201"/>
                    <a:pt x="69" y="201"/>
                    <a:pt x="69" y="201"/>
                  </a:cubicBezTo>
                  <a:cubicBezTo>
                    <a:pt x="69" y="201"/>
                    <a:pt x="70" y="201"/>
                    <a:pt x="70" y="201"/>
                  </a:cubicBezTo>
                  <a:cubicBezTo>
                    <a:pt x="70" y="201"/>
                    <a:pt x="70" y="201"/>
                    <a:pt x="70" y="201"/>
                  </a:cubicBezTo>
                  <a:cubicBezTo>
                    <a:pt x="70" y="201"/>
                    <a:pt x="70" y="201"/>
                    <a:pt x="70" y="201"/>
                  </a:cubicBezTo>
                  <a:cubicBezTo>
                    <a:pt x="70" y="201"/>
                    <a:pt x="70" y="201"/>
                    <a:pt x="70" y="201"/>
                  </a:cubicBezTo>
                  <a:cubicBezTo>
                    <a:pt x="70" y="201"/>
                    <a:pt x="70" y="201"/>
                    <a:pt x="70" y="201"/>
                  </a:cubicBezTo>
                  <a:cubicBezTo>
                    <a:pt x="70" y="201"/>
                    <a:pt x="71" y="201"/>
                    <a:pt x="71" y="201"/>
                  </a:cubicBezTo>
                  <a:cubicBezTo>
                    <a:pt x="71" y="201"/>
                    <a:pt x="71" y="201"/>
                    <a:pt x="71" y="201"/>
                  </a:cubicBezTo>
                  <a:cubicBezTo>
                    <a:pt x="70" y="201"/>
                    <a:pt x="70" y="201"/>
                    <a:pt x="70" y="201"/>
                  </a:cubicBezTo>
                  <a:cubicBezTo>
                    <a:pt x="70" y="201"/>
                    <a:pt x="70" y="201"/>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1"/>
                    <a:pt x="71" y="201"/>
                  </a:cubicBezTo>
                  <a:cubicBezTo>
                    <a:pt x="71" y="201"/>
                    <a:pt x="71" y="200"/>
                    <a:pt x="71" y="201"/>
                  </a:cubicBezTo>
                  <a:cubicBezTo>
                    <a:pt x="71" y="201"/>
                    <a:pt x="71" y="201"/>
                    <a:pt x="71" y="201"/>
                  </a:cubicBezTo>
                  <a:cubicBezTo>
                    <a:pt x="71" y="201"/>
                    <a:pt x="71" y="201"/>
                    <a:pt x="71" y="201"/>
                  </a:cubicBezTo>
                  <a:cubicBezTo>
                    <a:pt x="71" y="201"/>
                    <a:pt x="71" y="201"/>
                    <a:pt x="71" y="201"/>
                  </a:cubicBezTo>
                  <a:cubicBezTo>
                    <a:pt x="71" y="201"/>
                    <a:pt x="71" y="201"/>
                    <a:pt x="71" y="200"/>
                  </a:cubicBezTo>
                  <a:cubicBezTo>
                    <a:pt x="71" y="200"/>
                    <a:pt x="71"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1" y="199"/>
                    <a:pt x="71" y="199"/>
                  </a:cubicBezTo>
                  <a:cubicBezTo>
                    <a:pt x="71" y="199"/>
                    <a:pt x="71" y="199"/>
                    <a:pt x="71" y="199"/>
                  </a:cubicBezTo>
                  <a:cubicBezTo>
                    <a:pt x="71" y="199"/>
                    <a:pt x="71" y="199"/>
                    <a:pt x="71" y="199"/>
                  </a:cubicBezTo>
                  <a:cubicBezTo>
                    <a:pt x="71" y="199"/>
                    <a:pt x="71" y="199"/>
                    <a:pt x="71" y="199"/>
                  </a:cubicBezTo>
                  <a:cubicBezTo>
                    <a:pt x="71" y="199"/>
                    <a:pt x="71" y="199"/>
                    <a:pt x="71" y="199"/>
                  </a:cubicBezTo>
                  <a:cubicBezTo>
                    <a:pt x="71" y="199"/>
                    <a:pt x="71" y="199"/>
                    <a:pt x="71" y="199"/>
                  </a:cubicBezTo>
                  <a:cubicBezTo>
                    <a:pt x="71" y="198"/>
                    <a:pt x="71" y="198"/>
                    <a:pt x="71" y="198"/>
                  </a:cubicBezTo>
                  <a:cubicBezTo>
                    <a:pt x="70" y="198"/>
                    <a:pt x="70" y="198"/>
                    <a:pt x="70" y="198"/>
                  </a:cubicBezTo>
                  <a:cubicBezTo>
                    <a:pt x="71" y="198"/>
                    <a:pt x="71" y="198"/>
                    <a:pt x="71" y="198"/>
                  </a:cubicBezTo>
                  <a:cubicBezTo>
                    <a:pt x="71" y="198"/>
                    <a:pt x="70" y="198"/>
                    <a:pt x="70" y="198"/>
                  </a:cubicBezTo>
                  <a:cubicBezTo>
                    <a:pt x="70" y="198"/>
                    <a:pt x="70" y="198"/>
                    <a:pt x="70" y="198"/>
                  </a:cubicBezTo>
                  <a:cubicBezTo>
                    <a:pt x="70" y="198"/>
                    <a:pt x="70" y="198"/>
                    <a:pt x="70" y="198"/>
                  </a:cubicBezTo>
                  <a:cubicBezTo>
                    <a:pt x="70" y="198"/>
                    <a:pt x="70" y="198"/>
                    <a:pt x="70" y="198"/>
                  </a:cubicBezTo>
                  <a:cubicBezTo>
                    <a:pt x="69" y="198"/>
                    <a:pt x="69" y="197"/>
                    <a:pt x="69" y="197"/>
                  </a:cubicBezTo>
                  <a:cubicBezTo>
                    <a:pt x="69" y="197"/>
                    <a:pt x="69" y="197"/>
                    <a:pt x="69" y="197"/>
                  </a:cubicBezTo>
                  <a:cubicBezTo>
                    <a:pt x="69" y="197"/>
                    <a:pt x="69" y="197"/>
                    <a:pt x="69" y="197"/>
                  </a:cubicBezTo>
                  <a:cubicBezTo>
                    <a:pt x="69" y="197"/>
                    <a:pt x="70" y="197"/>
                    <a:pt x="70" y="197"/>
                  </a:cubicBezTo>
                  <a:cubicBezTo>
                    <a:pt x="70" y="197"/>
                    <a:pt x="70" y="197"/>
                    <a:pt x="70" y="197"/>
                  </a:cubicBezTo>
                  <a:cubicBezTo>
                    <a:pt x="70" y="197"/>
                    <a:pt x="70" y="198"/>
                    <a:pt x="70" y="198"/>
                  </a:cubicBezTo>
                  <a:cubicBezTo>
                    <a:pt x="70" y="198"/>
                    <a:pt x="70" y="198"/>
                    <a:pt x="70" y="198"/>
                  </a:cubicBezTo>
                  <a:cubicBezTo>
                    <a:pt x="70" y="198"/>
                    <a:pt x="70" y="198"/>
                    <a:pt x="70" y="198"/>
                  </a:cubicBezTo>
                  <a:cubicBezTo>
                    <a:pt x="70" y="198"/>
                    <a:pt x="70" y="198"/>
                    <a:pt x="70" y="198"/>
                  </a:cubicBezTo>
                  <a:cubicBezTo>
                    <a:pt x="70" y="198"/>
                    <a:pt x="70" y="198"/>
                    <a:pt x="70" y="198"/>
                  </a:cubicBezTo>
                  <a:cubicBezTo>
                    <a:pt x="70" y="198"/>
                    <a:pt x="70" y="198"/>
                    <a:pt x="70"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9"/>
                    <a:pt x="71" y="199"/>
                    <a:pt x="71"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199"/>
                    <a:pt x="72" y="198"/>
                    <a:pt x="72" y="198"/>
                  </a:cubicBezTo>
                  <a:cubicBezTo>
                    <a:pt x="72" y="198"/>
                    <a:pt x="72" y="198"/>
                    <a:pt x="72" y="198"/>
                  </a:cubicBezTo>
                  <a:cubicBezTo>
                    <a:pt x="72" y="198"/>
                    <a:pt x="72" y="198"/>
                    <a:pt x="72" y="198"/>
                  </a:cubicBezTo>
                  <a:cubicBezTo>
                    <a:pt x="72" y="198"/>
                    <a:pt x="72" y="199"/>
                    <a:pt x="72" y="199"/>
                  </a:cubicBezTo>
                  <a:cubicBezTo>
                    <a:pt x="72" y="199"/>
                    <a:pt x="72" y="199"/>
                    <a:pt x="72" y="199"/>
                  </a:cubicBezTo>
                  <a:cubicBezTo>
                    <a:pt x="72" y="199"/>
                    <a:pt x="72" y="199"/>
                    <a:pt x="72" y="199"/>
                  </a:cubicBezTo>
                  <a:cubicBezTo>
                    <a:pt x="72" y="199"/>
                    <a:pt x="72" y="199"/>
                    <a:pt x="72" y="199"/>
                  </a:cubicBezTo>
                  <a:cubicBezTo>
                    <a:pt x="72" y="199"/>
                    <a:pt x="73" y="199"/>
                    <a:pt x="73" y="199"/>
                  </a:cubicBezTo>
                  <a:cubicBezTo>
                    <a:pt x="73" y="200"/>
                    <a:pt x="73" y="200"/>
                    <a:pt x="73" y="200"/>
                  </a:cubicBezTo>
                  <a:cubicBezTo>
                    <a:pt x="73" y="200"/>
                    <a:pt x="73" y="200"/>
                    <a:pt x="73" y="200"/>
                  </a:cubicBezTo>
                  <a:cubicBezTo>
                    <a:pt x="73" y="200"/>
                    <a:pt x="73" y="200"/>
                    <a:pt x="74" y="200"/>
                  </a:cubicBezTo>
                  <a:cubicBezTo>
                    <a:pt x="74" y="200"/>
                    <a:pt x="74" y="200"/>
                    <a:pt x="74" y="200"/>
                  </a:cubicBezTo>
                  <a:cubicBezTo>
                    <a:pt x="74" y="200"/>
                    <a:pt x="74" y="200"/>
                    <a:pt x="74" y="200"/>
                  </a:cubicBezTo>
                  <a:cubicBezTo>
                    <a:pt x="74" y="200"/>
                    <a:pt x="74" y="200"/>
                    <a:pt x="74" y="201"/>
                  </a:cubicBezTo>
                  <a:cubicBezTo>
                    <a:pt x="74" y="201"/>
                    <a:pt x="75" y="201"/>
                    <a:pt x="75" y="201"/>
                  </a:cubicBezTo>
                  <a:cubicBezTo>
                    <a:pt x="75" y="201"/>
                    <a:pt x="75" y="201"/>
                    <a:pt x="75" y="201"/>
                  </a:cubicBezTo>
                  <a:cubicBezTo>
                    <a:pt x="75" y="201"/>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1"/>
                    <a:pt x="75" y="201"/>
                  </a:cubicBezTo>
                  <a:cubicBezTo>
                    <a:pt x="75" y="201"/>
                    <a:pt x="75" y="201"/>
                    <a:pt x="76" y="201"/>
                  </a:cubicBezTo>
                  <a:cubicBezTo>
                    <a:pt x="76" y="201"/>
                    <a:pt x="76" y="201"/>
                    <a:pt x="76" y="201"/>
                  </a:cubicBezTo>
                  <a:cubicBezTo>
                    <a:pt x="76" y="201"/>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199"/>
                    <a:pt x="76" y="199"/>
                  </a:cubicBezTo>
                  <a:cubicBezTo>
                    <a:pt x="76" y="199"/>
                    <a:pt x="76" y="199"/>
                    <a:pt x="76" y="199"/>
                  </a:cubicBezTo>
                  <a:cubicBezTo>
                    <a:pt x="76" y="199"/>
                    <a:pt x="76" y="199"/>
                    <a:pt x="76"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199"/>
                  </a:cubicBezTo>
                  <a:cubicBezTo>
                    <a:pt x="78" y="199"/>
                    <a:pt x="78" y="199"/>
                    <a:pt x="78" y="199"/>
                  </a:cubicBezTo>
                  <a:cubicBezTo>
                    <a:pt x="78" y="199"/>
                    <a:pt x="78" y="199"/>
                    <a:pt x="78" y="199"/>
                  </a:cubicBezTo>
                  <a:cubicBezTo>
                    <a:pt x="78" y="199"/>
                    <a:pt x="78" y="199"/>
                    <a:pt x="78" y="199"/>
                  </a:cubicBezTo>
                  <a:cubicBezTo>
                    <a:pt x="79" y="199"/>
                    <a:pt x="79" y="199"/>
                    <a:pt x="79" y="199"/>
                  </a:cubicBezTo>
                  <a:cubicBezTo>
                    <a:pt x="79" y="199"/>
                    <a:pt x="79" y="199"/>
                    <a:pt x="79" y="199"/>
                  </a:cubicBezTo>
                  <a:cubicBezTo>
                    <a:pt x="79" y="199"/>
                    <a:pt x="79" y="200"/>
                    <a:pt x="79" y="200"/>
                  </a:cubicBezTo>
                  <a:cubicBezTo>
                    <a:pt x="79" y="200"/>
                    <a:pt x="79" y="200"/>
                    <a:pt x="79" y="200"/>
                  </a:cubicBezTo>
                  <a:cubicBezTo>
                    <a:pt x="79" y="200"/>
                    <a:pt x="79" y="200"/>
                    <a:pt x="79" y="200"/>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200"/>
                    <a:pt x="79" y="200"/>
                  </a:cubicBezTo>
                  <a:cubicBezTo>
                    <a:pt x="79" y="200"/>
                    <a:pt x="79" y="200"/>
                    <a:pt x="79" y="200"/>
                  </a:cubicBezTo>
                  <a:cubicBezTo>
                    <a:pt x="79" y="200"/>
                    <a:pt x="79" y="200"/>
                    <a:pt x="79" y="200"/>
                  </a:cubicBezTo>
                  <a:cubicBezTo>
                    <a:pt x="79" y="200"/>
                    <a:pt x="79" y="200"/>
                    <a:pt x="79" y="200"/>
                  </a:cubicBezTo>
                  <a:cubicBezTo>
                    <a:pt x="79" y="200"/>
                    <a:pt x="79" y="200"/>
                    <a:pt x="80" y="200"/>
                  </a:cubicBezTo>
                  <a:cubicBezTo>
                    <a:pt x="80" y="200"/>
                    <a:pt x="80" y="200"/>
                    <a:pt x="80" y="200"/>
                  </a:cubicBezTo>
                  <a:cubicBezTo>
                    <a:pt x="80" y="200"/>
                    <a:pt x="80" y="200"/>
                    <a:pt x="80" y="200"/>
                  </a:cubicBezTo>
                  <a:cubicBezTo>
                    <a:pt x="80" y="200"/>
                    <a:pt x="80" y="199"/>
                    <a:pt x="80" y="199"/>
                  </a:cubicBezTo>
                  <a:cubicBezTo>
                    <a:pt x="80" y="199"/>
                    <a:pt x="80" y="199"/>
                    <a:pt x="80" y="199"/>
                  </a:cubicBezTo>
                  <a:cubicBezTo>
                    <a:pt x="80" y="199"/>
                    <a:pt x="80" y="199"/>
                    <a:pt x="80" y="199"/>
                  </a:cubicBezTo>
                  <a:cubicBezTo>
                    <a:pt x="80" y="199"/>
                    <a:pt x="80" y="199"/>
                    <a:pt x="80" y="199"/>
                  </a:cubicBezTo>
                  <a:cubicBezTo>
                    <a:pt x="80" y="199"/>
                    <a:pt x="80" y="200"/>
                    <a:pt x="80" y="200"/>
                  </a:cubicBezTo>
                  <a:cubicBezTo>
                    <a:pt x="80" y="200"/>
                    <a:pt x="80" y="200"/>
                    <a:pt x="80" y="200"/>
                  </a:cubicBezTo>
                  <a:cubicBezTo>
                    <a:pt x="80" y="200"/>
                    <a:pt x="80" y="200"/>
                    <a:pt x="80" y="200"/>
                  </a:cubicBezTo>
                  <a:cubicBezTo>
                    <a:pt x="80" y="200"/>
                    <a:pt x="80" y="200"/>
                    <a:pt x="80" y="200"/>
                  </a:cubicBezTo>
                  <a:cubicBezTo>
                    <a:pt x="80" y="200"/>
                    <a:pt x="80" y="200"/>
                    <a:pt x="80" y="200"/>
                  </a:cubicBezTo>
                  <a:cubicBezTo>
                    <a:pt x="80"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8" y="200"/>
                    <a:pt x="78" y="200"/>
                    <a:pt x="78" y="200"/>
                  </a:cubicBezTo>
                  <a:cubicBezTo>
                    <a:pt x="78" y="200"/>
                    <a:pt x="78" y="200"/>
                    <a:pt x="78" y="200"/>
                  </a:cubicBezTo>
                  <a:cubicBezTo>
                    <a:pt x="78" y="201"/>
                    <a:pt x="78" y="201"/>
                    <a:pt x="78" y="201"/>
                  </a:cubicBezTo>
                  <a:cubicBezTo>
                    <a:pt x="78" y="201"/>
                    <a:pt x="78" y="201"/>
                    <a:pt x="78" y="201"/>
                  </a:cubicBezTo>
                  <a:cubicBezTo>
                    <a:pt x="78" y="201"/>
                    <a:pt x="78" y="201"/>
                    <a:pt x="78" y="201"/>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1"/>
                    <a:pt x="78" y="201"/>
                    <a:pt x="78" y="201"/>
                  </a:cubicBezTo>
                  <a:cubicBezTo>
                    <a:pt x="78" y="201"/>
                    <a:pt x="78" y="201"/>
                    <a:pt x="78" y="201"/>
                  </a:cubicBezTo>
                  <a:cubicBezTo>
                    <a:pt x="78" y="201"/>
                    <a:pt x="78" y="201"/>
                    <a:pt x="78" y="201"/>
                  </a:cubicBezTo>
                  <a:cubicBezTo>
                    <a:pt x="79" y="201"/>
                    <a:pt x="79" y="201"/>
                    <a:pt x="79" y="201"/>
                  </a:cubicBezTo>
                  <a:cubicBezTo>
                    <a:pt x="79" y="201"/>
                    <a:pt x="79" y="201"/>
                    <a:pt x="79" y="201"/>
                  </a:cubicBezTo>
                  <a:cubicBezTo>
                    <a:pt x="79" y="201"/>
                    <a:pt x="79" y="201"/>
                    <a:pt x="79" y="201"/>
                  </a:cubicBezTo>
                  <a:cubicBezTo>
                    <a:pt x="80" y="201"/>
                    <a:pt x="80" y="201"/>
                    <a:pt x="80" y="201"/>
                  </a:cubicBezTo>
                  <a:cubicBezTo>
                    <a:pt x="80" y="201"/>
                    <a:pt x="80" y="201"/>
                    <a:pt x="80" y="202"/>
                  </a:cubicBezTo>
                  <a:cubicBezTo>
                    <a:pt x="80" y="202"/>
                    <a:pt x="80" y="202"/>
                    <a:pt x="80" y="202"/>
                  </a:cubicBezTo>
                  <a:cubicBezTo>
                    <a:pt x="80" y="202"/>
                    <a:pt x="80" y="202"/>
                    <a:pt x="80" y="202"/>
                  </a:cubicBezTo>
                  <a:cubicBezTo>
                    <a:pt x="80" y="202"/>
                    <a:pt x="80" y="202"/>
                    <a:pt x="80" y="202"/>
                  </a:cubicBezTo>
                  <a:cubicBezTo>
                    <a:pt x="80" y="202"/>
                    <a:pt x="80" y="202"/>
                    <a:pt x="80" y="202"/>
                  </a:cubicBezTo>
                  <a:cubicBezTo>
                    <a:pt x="81" y="202"/>
                    <a:pt x="81" y="202"/>
                    <a:pt x="81" y="202"/>
                  </a:cubicBezTo>
                  <a:cubicBezTo>
                    <a:pt x="81" y="202"/>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0" y="201"/>
                  </a:cubicBezTo>
                  <a:cubicBezTo>
                    <a:pt x="80" y="201"/>
                    <a:pt x="80" y="201"/>
                    <a:pt x="80" y="201"/>
                  </a:cubicBezTo>
                  <a:cubicBezTo>
                    <a:pt x="80" y="201"/>
                    <a:pt x="80" y="201"/>
                    <a:pt x="80" y="201"/>
                  </a:cubicBezTo>
                  <a:cubicBezTo>
                    <a:pt x="80" y="201"/>
                    <a:pt x="80"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2" y="201"/>
                    <a:pt x="82" y="201"/>
                  </a:cubicBezTo>
                  <a:cubicBezTo>
                    <a:pt x="82" y="201"/>
                    <a:pt x="82" y="200"/>
                    <a:pt x="82" y="200"/>
                  </a:cubicBezTo>
                  <a:cubicBezTo>
                    <a:pt x="82" y="200"/>
                    <a:pt x="82" y="200"/>
                    <a:pt x="82" y="200"/>
                  </a:cubicBezTo>
                  <a:cubicBezTo>
                    <a:pt x="82" y="200"/>
                    <a:pt x="82" y="200"/>
                    <a:pt x="83" y="200"/>
                  </a:cubicBezTo>
                  <a:cubicBezTo>
                    <a:pt x="83" y="200"/>
                    <a:pt x="83" y="200"/>
                    <a:pt x="83" y="200"/>
                  </a:cubicBezTo>
                  <a:cubicBezTo>
                    <a:pt x="83" y="200"/>
                    <a:pt x="83" y="200"/>
                    <a:pt x="83" y="200"/>
                  </a:cubicBezTo>
                  <a:cubicBezTo>
                    <a:pt x="83" y="200"/>
                    <a:pt x="83" y="200"/>
                    <a:pt x="83" y="200"/>
                  </a:cubicBezTo>
                  <a:cubicBezTo>
                    <a:pt x="83" y="200"/>
                    <a:pt x="83" y="200"/>
                    <a:pt x="83" y="200"/>
                  </a:cubicBezTo>
                  <a:cubicBezTo>
                    <a:pt x="83" y="200"/>
                    <a:pt x="83" y="200"/>
                    <a:pt x="84" y="200"/>
                  </a:cubicBezTo>
                  <a:cubicBezTo>
                    <a:pt x="84" y="200"/>
                    <a:pt x="84" y="200"/>
                    <a:pt x="84" y="200"/>
                  </a:cubicBezTo>
                  <a:cubicBezTo>
                    <a:pt x="84" y="200"/>
                    <a:pt x="84" y="200"/>
                    <a:pt x="84" y="200"/>
                  </a:cubicBezTo>
                  <a:cubicBezTo>
                    <a:pt x="84" y="200"/>
                    <a:pt x="84" y="200"/>
                    <a:pt x="84" y="200"/>
                  </a:cubicBezTo>
                  <a:cubicBezTo>
                    <a:pt x="84" y="200"/>
                    <a:pt x="84" y="200"/>
                    <a:pt x="84" y="200"/>
                  </a:cubicBezTo>
                  <a:cubicBezTo>
                    <a:pt x="84" y="200"/>
                    <a:pt x="84" y="200"/>
                    <a:pt x="84" y="200"/>
                  </a:cubicBezTo>
                  <a:cubicBezTo>
                    <a:pt x="85" y="200"/>
                    <a:pt x="85" y="200"/>
                    <a:pt x="85" y="200"/>
                  </a:cubicBezTo>
                  <a:cubicBezTo>
                    <a:pt x="85" y="200"/>
                    <a:pt x="85" y="200"/>
                    <a:pt x="85" y="200"/>
                  </a:cubicBezTo>
                  <a:cubicBezTo>
                    <a:pt x="85" y="200"/>
                    <a:pt x="86" y="200"/>
                    <a:pt x="86" y="200"/>
                  </a:cubicBezTo>
                  <a:cubicBezTo>
                    <a:pt x="86" y="200"/>
                    <a:pt x="86" y="200"/>
                    <a:pt x="86" y="200"/>
                  </a:cubicBezTo>
                  <a:cubicBezTo>
                    <a:pt x="86" y="200"/>
                    <a:pt x="86" y="200"/>
                    <a:pt x="86" y="200"/>
                  </a:cubicBezTo>
                  <a:cubicBezTo>
                    <a:pt x="86" y="200"/>
                    <a:pt x="87" y="200"/>
                    <a:pt x="87" y="200"/>
                  </a:cubicBezTo>
                  <a:cubicBezTo>
                    <a:pt x="87" y="200"/>
                    <a:pt x="87" y="200"/>
                    <a:pt x="87" y="200"/>
                  </a:cubicBezTo>
                  <a:cubicBezTo>
                    <a:pt x="87" y="200"/>
                    <a:pt x="87" y="200"/>
                    <a:pt x="87" y="200"/>
                  </a:cubicBezTo>
                  <a:cubicBezTo>
                    <a:pt x="87" y="200"/>
                    <a:pt x="88" y="199"/>
                    <a:pt x="88" y="199"/>
                  </a:cubicBezTo>
                  <a:cubicBezTo>
                    <a:pt x="88" y="199"/>
                    <a:pt x="88" y="199"/>
                    <a:pt x="88" y="199"/>
                  </a:cubicBezTo>
                  <a:cubicBezTo>
                    <a:pt x="88" y="199"/>
                    <a:pt x="88" y="199"/>
                    <a:pt x="88" y="199"/>
                  </a:cubicBezTo>
                  <a:cubicBezTo>
                    <a:pt x="88" y="199"/>
                    <a:pt x="88" y="199"/>
                    <a:pt x="88"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90" y="199"/>
                    <a:pt x="90" y="199"/>
                    <a:pt x="90" y="199"/>
                  </a:cubicBezTo>
                  <a:cubicBezTo>
                    <a:pt x="90" y="199"/>
                    <a:pt x="90" y="199"/>
                    <a:pt x="90" y="199"/>
                  </a:cubicBezTo>
                  <a:cubicBezTo>
                    <a:pt x="90" y="199"/>
                    <a:pt x="90" y="199"/>
                    <a:pt x="90" y="199"/>
                  </a:cubicBezTo>
                  <a:cubicBezTo>
                    <a:pt x="90" y="199"/>
                    <a:pt x="91" y="199"/>
                    <a:pt x="91" y="199"/>
                  </a:cubicBezTo>
                  <a:cubicBezTo>
                    <a:pt x="91" y="199"/>
                    <a:pt x="91" y="199"/>
                    <a:pt x="91" y="199"/>
                  </a:cubicBezTo>
                  <a:cubicBezTo>
                    <a:pt x="91" y="199"/>
                    <a:pt x="91" y="200"/>
                    <a:pt x="91" y="200"/>
                  </a:cubicBezTo>
                  <a:cubicBezTo>
                    <a:pt x="91" y="200"/>
                    <a:pt x="91" y="199"/>
                    <a:pt x="91" y="199"/>
                  </a:cubicBezTo>
                  <a:cubicBezTo>
                    <a:pt x="91" y="200"/>
                    <a:pt x="92" y="200"/>
                    <a:pt x="92" y="200"/>
                  </a:cubicBezTo>
                  <a:cubicBezTo>
                    <a:pt x="92" y="200"/>
                    <a:pt x="92" y="200"/>
                    <a:pt x="92" y="200"/>
                  </a:cubicBezTo>
                  <a:cubicBezTo>
                    <a:pt x="92" y="200"/>
                    <a:pt x="92" y="200"/>
                    <a:pt x="92" y="200"/>
                  </a:cubicBezTo>
                  <a:cubicBezTo>
                    <a:pt x="92" y="200"/>
                    <a:pt x="92" y="200"/>
                    <a:pt x="92" y="200"/>
                  </a:cubicBezTo>
                  <a:cubicBezTo>
                    <a:pt x="93" y="200"/>
                    <a:pt x="93" y="200"/>
                    <a:pt x="93" y="200"/>
                  </a:cubicBezTo>
                  <a:cubicBezTo>
                    <a:pt x="93" y="200"/>
                    <a:pt x="93" y="200"/>
                    <a:pt x="93" y="200"/>
                  </a:cubicBezTo>
                  <a:cubicBezTo>
                    <a:pt x="93" y="200"/>
                    <a:pt x="93" y="200"/>
                    <a:pt x="93" y="200"/>
                  </a:cubicBezTo>
                  <a:cubicBezTo>
                    <a:pt x="94" y="200"/>
                    <a:pt x="94" y="200"/>
                    <a:pt x="94" y="200"/>
                  </a:cubicBezTo>
                  <a:cubicBezTo>
                    <a:pt x="94" y="200"/>
                    <a:pt x="94" y="200"/>
                    <a:pt x="94" y="200"/>
                  </a:cubicBezTo>
                  <a:cubicBezTo>
                    <a:pt x="94" y="200"/>
                    <a:pt x="94" y="200"/>
                    <a:pt x="94" y="200"/>
                  </a:cubicBezTo>
                  <a:cubicBezTo>
                    <a:pt x="94" y="200"/>
                    <a:pt x="94" y="200"/>
                    <a:pt x="94" y="200"/>
                  </a:cubicBezTo>
                  <a:cubicBezTo>
                    <a:pt x="94" y="200"/>
                    <a:pt x="94" y="200"/>
                    <a:pt x="94" y="200"/>
                  </a:cubicBezTo>
                  <a:cubicBezTo>
                    <a:pt x="94" y="200"/>
                    <a:pt x="95" y="201"/>
                    <a:pt x="95" y="201"/>
                  </a:cubicBezTo>
                  <a:cubicBezTo>
                    <a:pt x="95" y="201"/>
                    <a:pt x="95" y="201"/>
                    <a:pt x="95" y="201"/>
                  </a:cubicBezTo>
                  <a:cubicBezTo>
                    <a:pt x="95" y="201"/>
                    <a:pt x="95" y="201"/>
                    <a:pt x="95" y="201"/>
                  </a:cubicBezTo>
                  <a:cubicBezTo>
                    <a:pt x="95" y="201"/>
                    <a:pt x="95" y="201"/>
                    <a:pt x="95" y="201"/>
                  </a:cubicBezTo>
                  <a:cubicBezTo>
                    <a:pt x="95" y="201"/>
                    <a:pt x="96" y="201"/>
                    <a:pt x="96" y="201"/>
                  </a:cubicBezTo>
                  <a:cubicBezTo>
                    <a:pt x="96" y="201"/>
                    <a:pt x="96" y="201"/>
                    <a:pt x="96" y="201"/>
                  </a:cubicBezTo>
                  <a:cubicBezTo>
                    <a:pt x="96" y="201"/>
                    <a:pt x="96" y="201"/>
                    <a:pt x="96" y="201"/>
                  </a:cubicBezTo>
                  <a:cubicBezTo>
                    <a:pt x="96" y="201"/>
                    <a:pt x="96" y="201"/>
                    <a:pt x="96" y="201"/>
                  </a:cubicBezTo>
                  <a:cubicBezTo>
                    <a:pt x="96" y="201"/>
                    <a:pt x="97" y="201"/>
                    <a:pt x="97" y="201"/>
                  </a:cubicBezTo>
                  <a:cubicBezTo>
                    <a:pt x="97" y="201"/>
                    <a:pt x="97" y="201"/>
                    <a:pt x="97" y="201"/>
                  </a:cubicBezTo>
                  <a:cubicBezTo>
                    <a:pt x="97" y="201"/>
                    <a:pt x="97" y="201"/>
                    <a:pt x="97" y="201"/>
                  </a:cubicBezTo>
                  <a:cubicBezTo>
                    <a:pt x="97" y="201"/>
                    <a:pt x="97" y="201"/>
                    <a:pt x="97" y="201"/>
                  </a:cubicBezTo>
                  <a:cubicBezTo>
                    <a:pt x="97" y="201"/>
                    <a:pt x="97" y="201"/>
                    <a:pt x="97" y="201"/>
                  </a:cubicBezTo>
                  <a:cubicBezTo>
                    <a:pt x="97" y="201"/>
                    <a:pt x="98" y="201"/>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9" y="199"/>
                    <a:pt x="99" y="199"/>
                  </a:cubicBezTo>
                  <a:cubicBezTo>
                    <a:pt x="99" y="199"/>
                    <a:pt x="99" y="199"/>
                    <a:pt x="99" y="199"/>
                  </a:cubicBezTo>
                  <a:cubicBezTo>
                    <a:pt x="99" y="199"/>
                    <a:pt x="99" y="199"/>
                    <a:pt x="99" y="199"/>
                  </a:cubicBezTo>
                  <a:cubicBezTo>
                    <a:pt x="99" y="199"/>
                    <a:pt x="100" y="199"/>
                    <a:pt x="100" y="199"/>
                  </a:cubicBezTo>
                  <a:cubicBezTo>
                    <a:pt x="100" y="199"/>
                    <a:pt x="100" y="199"/>
                    <a:pt x="100" y="199"/>
                  </a:cubicBezTo>
                  <a:cubicBezTo>
                    <a:pt x="100" y="199"/>
                    <a:pt x="100" y="199"/>
                    <a:pt x="100" y="199"/>
                  </a:cubicBezTo>
                  <a:cubicBezTo>
                    <a:pt x="100" y="199"/>
                    <a:pt x="100" y="199"/>
                    <a:pt x="100" y="199"/>
                  </a:cubicBezTo>
                  <a:cubicBezTo>
                    <a:pt x="100" y="199"/>
                    <a:pt x="100" y="199"/>
                    <a:pt x="100" y="199"/>
                  </a:cubicBezTo>
                  <a:cubicBezTo>
                    <a:pt x="100" y="199"/>
                    <a:pt x="100" y="199"/>
                    <a:pt x="100" y="199"/>
                  </a:cubicBezTo>
                  <a:cubicBezTo>
                    <a:pt x="101" y="199"/>
                    <a:pt x="101" y="199"/>
                    <a:pt x="101" y="199"/>
                  </a:cubicBezTo>
                  <a:cubicBezTo>
                    <a:pt x="101" y="199"/>
                    <a:pt x="101" y="199"/>
                    <a:pt x="101" y="199"/>
                  </a:cubicBezTo>
                  <a:cubicBezTo>
                    <a:pt x="101" y="199"/>
                    <a:pt x="101" y="199"/>
                    <a:pt x="101" y="199"/>
                  </a:cubicBezTo>
                  <a:cubicBezTo>
                    <a:pt x="101" y="198"/>
                    <a:pt x="101" y="198"/>
                    <a:pt x="101" y="198"/>
                  </a:cubicBezTo>
                  <a:cubicBezTo>
                    <a:pt x="101" y="198"/>
                    <a:pt x="101" y="198"/>
                    <a:pt x="101" y="198"/>
                  </a:cubicBezTo>
                  <a:cubicBezTo>
                    <a:pt x="102" y="198"/>
                    <a:pt x="102" y="198"/>
                    <a:pt x="102" y="198"/>
                  </a:cubicBezTo>
                  <a:cubicBezTo>
                    <a:pt x="102" y="198"/>
                    <a:pt x="102" y="198"/>
                    <a:pt x="102" y="198"/>
                  </a:cubicBezTo>
                  <a:cubicBezTo>
                    <a:pt x="102" y="198"/>
                    <a:pt x="102" y="198"/>
                    <a:pt x="102" y="198"/>
                  </a:cubicBezTo>
                  <a:cubicBezTo>
                    <a:pt x="103" y="198"/>
                    <a:pt x="103" y="198"/>
                    <a:pt x="103" y="198"/>
                  </a:cubicBezTo>
                  <a:cubicBezTo>
                    <a:pt x="103" y="198"/>
                    <a:pt x="103" y="198"/>
                    <a:pt x="103" y="198"/>
                  </a:cubicBezTo>
                  <a:cubicBezTo>
                    <a:pt x="103" y="198"/>
                    <a:pt x="103" y="198"/>
                    <a:pt x="103" y="198"/>
                  </a:cubicBezTo>
                  <a:cubicBezTo>
                    <a:pt x="103" y="198"/>
                    <a:pt x="103" y="198"/>
                    <a:pt x="103" y="198"/>
                  </a:cubicBezTo>
                  <a:cubicBezTo>
                    <a:pt x="103" y="198"/>
                    <a:pt x="103" y="198"/>
                    <a:pt x="103" y="198"/>
                  </a:cubicBezTo>
                  <a:cubicBezTo>
                    <a:pt x="104" y="198"/>
                    <a:pt x="104" y="198"/>
                    <a:pt x="104" y="198"/>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5" y="197"/>
                    <a:pt x="105" y="197"/>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6" y="196"/>
                    <a:pt x="106" y="196"/>
                  </a:cubicBezTo>
                  <a:cubicBezTo>
                    <a:pt x="106" y="196"/>
                    <a:pt x="106" y="196"/>
                    <a:pt x="106" y="196"/>
                  </a:cubicBezTo>
                  <a:cubicBezTo>
                    <a:pt x="106" y="196"/>
                    <a:pt x="106" y="196"/>
                    <a:pt x="106" y="196"/>
                  </a:cubicBezTo>
                  <a:cubicBezTo>
                    <a:pt x="106" y="196"/>
                    <a:pt x="107" y="196"/>
                    <a:pt x="107" y="196"/>
                  </a:cubicBezTo>
                  <a:cubicBezTo>
                    <a:pt x="107" y="196"/>
                    <a:pt x="107" y="196"/>
                    <a:pt x="107" y="196"/>
                  </a:cubicBezTo>
                  <a:cubicBezTo>
                    <a:pt x="107" y="196"/>
                    <a:pt x="107" y="196"/>
                    <a:pt x="107" y="196"/>
                  </a:cubicBezTo>
                  <a:cubicBezTo>
                    <a:pt x="107" y="196"/>
                    <a:pt x="107" y="196"/>
                    <a:pt x="107" y="196"/>
                  </a:cubicBezTo>
                  <a:cubicBezTo>
                    <a:pt x="107" y="196"/>
                    <a:pt x="107" y="196"/>
                    <a:pt x="108" y="196"/>
                  </a:cubicBezTo>
                  <a:cubicBezTo>
                    <a:pt x="108" y="196"/>
                    <a:pt x="108" y="196"/>
                    <a:pt x="108" y="196"/>
                  </a:cubicBezTo>
                  <a:cubicBezTo>
                    <a:pt x="108" y="196"/>
                    <a:pt x="108" y="196"/>
                    <a:pt x="108" y="196"/>
                  </a:cubicBezTo>
                  <a:cubicBezTo>
                    <a:pt x="109" y="196"/>
                    <a:pt x="109" y="196"/>
                    <a:pt x="109" y="196"/>
                  </a:cubicBezTo>
                  <a:cubicBezTo>
                    <a:pt x="109" y="196"/>
                    <a:pt x="108" y="196"/>
                    <a:pt x="108" y="196"/>
                  </a:cubicBezTo>
                  <a:cubicBezTo>
                    <a:pt x="108" y="195"/>
                    <a:pt x="108" y="195"/>
                    <a:pt x="108" y="195"/>
                  </a:cubicBezTo>
                  <a:cubicBezTo>
                    <a:pt x="108" y="195"/>
                    <a:pt x="108" y="195"/>
                    <a:pt x="108" y="195"/>
                  </a:cubicBezTo>
                  <a:cubicBezTo>
                    <a:pt x="108" y="195"/>
                    <a:pt x="108" y="195"/>
                    <a:pt x="108" y="195"/>
                  </a:cubicBezTo>
                  <a:cubicBezTo>
                    <a:pt x="108" y="195"/>
                    <a:pt x="108" y="195"/>
                    <a:pt x="108" y="194"/>
                  </a:cubicBezTo>
                  <a:cubicBezTo>
                    <a:pt x="108" y="194"/>
                    <a:pt x="108" y="194"/>
                    <a:pt x="108" y="194"/>
                  </a:cubicBezTo>
                  <a:cubicBezTo>
                    <a:pt x="108" y="194"/>
                    <a:pt x="109" y="194"/>
                    <a:pt x="109" y="194"/>
                  </a:cubicBezTo>
                  <a:cubicBezTo>
                    <a:pt x="109" y="194"/>
                    <a:pt x="109" y="194"/>
                    <a:pt x="109" y="194"/>
                  </a:cubicBezTo>
                  <a:cubicBezTo>
                    <a:pt x="109" y="194"/>
                    <a:pt x="109" y="193"/>
                    <a:pt x="109" y="193"/>
                  </a:cubicBezTo>
                  <a:cubicBezTo>
                    <a:pt x="109" y="193"/>
                    <a:pt x="109" y="193"/>
                    <a:pt x="109" y="193"/>
                  </a:cubicBezTo>
                  <a:cubicBezTo>
                    <a:pt x="109" y="193"/>
                    <a:pt x="109" y="193"/>
                    <a:pt x="109" y="193"/>
                  </a:cubicBezTo>
                  <a:cubicBezTo>
                    <a:pt x="109" y="193"/>
                    <a:pt x="109" y="193"/>
                    <a:pt x="110" y="193"/>
                  </a:cubicBezTo>
                  <a:cubicBezTo>
                    <a:pt x="110" y="193"/>
                    <a:pt x="110" y="193"/>
                    <a:pt x="110" y="192"/>
                  </a:cubicBezTo>
                  <a:cubicBezTo>
                    <a:pt x="110" y="192"/>
                    <a:pt x="110" y="192"/>
                    <a:pt x="110" y="192"/>
                  </a:cubicBezTo>
                  <a:cubicBezTo>
                    <a:pt x="110" y="192"/>
                    <a:pt x="111" y="192"/>
                    <a:pt x="111" y="192"/>
                  </a:cubicBezTo>
                  <a:cubicBezTo>
                    <a:pt x="111" y="192"/>
                    <a:pt x="111" y="192"/>
                    <a:pt x="111" y="192"/>
                  </a:cubicBezTo>
                  <a:cubicBezTo>
                    <a:pt x="111" y="192"/>
                    <a:pt x="111" y="192"/>
                    <a:pt x="111" y="192"/>
                  </a:cubicBezTo>
                  <a:cubicBezTo>
                    <a:pt x="111" y="192"/>
                    <a:pt x="112" y="192"/>
                    <a:pt x="112" y="192"/>
                  </a:cubicBezTo>
                  <a:cubicBezTo>
                    <a:pt x="112" y="192"/>
                    <a:pt x="112" y="192"/>
                    <a:pt x="112" y="192"/>
                  </a:cubicBezTo>
                  <a:cubicBezTo>
                    <a:pt x="112" y="192"/>
                    <a:pt x="112" y="192"/>
                    <a:pt x="112" y="192"/>
                  </a:cubicBezTo>
                  <a:cubicBezTo>
                    <a:pt x="112" y="192"/>
                    <a:pt x="112" y="192"/>
                    <a:pt x="112" y="192"/>
                  </a:cubicBezTo>
                  <a:cubicBezTo>
                    <a:pt x="112" y="192"/>
                    <a:pt x="112" y="192"/>
                    <a:pt x="112" y="192"/>
                  </a:cubicBezTo>
                  <a:cubicBezTo>
                    <a:pt x="112" y="192"/>
                    <a:pt x="112" y="191"/>
                    <a:pt x="112" y="191"/>
                  </a:cubicBezTo>
                  <a:cubicBezTo>
                    <a:pt x="112" y="191"/>
                    <a:pt x="112"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0"/>
                    <a:pt x="115" y="190"/>
                  </a:cubicBezTo>
                  <a:cubicBezTo>
                    <a:pt x="115" y="190"/>
                    <a:pt x="115" y="190"/>
                    <a:pt x="115" y="190"/>
                  </a:cubicBezTo>
                  <a:cubicBezTo>
                    <a:pt x="115" y="190"/>
                    <a:pt x="115" y="190"/>
                    <a:pt x="115" y="190"/>
                  </a:cubicBezTo>
                  <a:cubicBezTo>
                    <a:pt x="115" y="190"/>
                    <a:pt x="115" y="190"/>
                    <a:pt x="115" y="189"/>
                  </a:cubicBezTo>
                  <a:cubicBezTo>
                    <a:pt x="115" y="189"/>
                    <a:pt x="115" y="189"/>
                    <a:pt x="115" y="189"/>
                  </a:cubicBezTo>
                  <a:cubicBezTo>
                    <a:pt x="115" y="189"/>
                    <a:pt x="115" y="189"/>
                    <a:pt x="115" y="189"/>
                  </a:cubicBezTo>
                  <a:cubicBezTo>
                    <a:pt x="115" y="189"/>
                    <a:pt x="115" y="188"/>
                    <a:pt x="115" y="188"/>
                  </a:cubicBezTo>
                  <a:cubicBezTo>
                    <a:pt x="115" y="188"/>
                    <a:pt x="115" y="187"/>
                    <a:pt x="115" y="187"/>
                  </a:cubicBezTo>
                  <a:cubicBezTo>
                    <a:pt x="115" y="187"/>
                    <a:pt x="115" y="187"/>
                    <a:pt x="115" y="187"/>
                  </a:cubicBezTo>
                  <a:cubicBezTo>
                    <a:pt x="114" y="187"/>
                    <a:pt x="114" y="187"/>
                    <a:pt x="114" y="187"/>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5" y="186"/>
                    <a:pt x="115" y="186"/>
                    <a:pt x="115" y="186"/>
                  </a:cubicBezTo>
                  <a:cubicBezTo>
                    <a:pt x="115" y="186"/>
                    <a:pt x="115" y="186"/>
                    <a:pt x="115" y="186"/>
                  </a:cubicBezTo>
                  <a:cubicBezTo>
                    <a:pt x="115" y="186"/>
                    <a:pt x="115" y="186"/>
                    <a:pt x="115" y="186"/>
                  </a:cubicBezTo>
                  <a:cubicBezTo>
                    <a:pt x="115" y="186"/>
                    <a:pt x="115" y="186"/>
                    <a:pt x="115" y="186"/>
                  </a:cubicBezTo>
                  <a:cubicBezTo>
                    <a:pt x="115" y="185"/>
                    <a:pt x="115" y="185"/>
                    <a:pt x="115" y="185"/>
                  </a:cubicBezTo>
                  <a:cubicBezTo>
                    <a:pt x="115" y="185"/>
                    <a:pt x="115" y="185"/>
                    <a:pt x="115" y="185"/>
                  </a:cubicBezTo>
                  <a:cubicBezTo>
                    <a:pt x="115" y="185"/>
                    <a:pt x="115" y="185"/>
                    <a:pt x="115" y="185"/>
                  </a:cubicBezTo>
                  <a:cubicBezTo>
                    <a:pt x="115" y="185"/>
                    <a:pt x="115" y="185"/>
                    <a:pt x="115" y="185"/>
                  </a:cubicBezTo>
                  <a:cubicBezTo>
                    <a:pt x="115" y="185"/>
                    <a:pt x="116" y="185"/>
                    <a:pt x="116" y="185"/>
                  </a:cubicBezTo>
                  <a:cubicBezTo>
                    <a:pt x="116" y="185"/>
                    <a:pt x="115" y="185"/>
                    <a:pt x="115" y="185"/>
                  </a:cubicBezTo>
                  <a:cubicBezTo>
                    <a:pt x="115" y="185"/>
                    <a:pt x="116" y="184"/>
                    <a:pt x="116" y="184"/>
                  </a:cubicBezTo>
                  <a:cubicBezTo>
                    <a:pt x="116" y="184"/>
                    <a:pt x="116" y="184"/>
                    <a:pt x="116" y="184"/>
                  </a:cubicBezTo>
                  <a:cubicBezTo>
                    <a:pt x="116"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4" y="184"/>
                  </a:cubicBezTo>
                  <a:cubicBezTo>
                    <a:pt x="114" y="184"/>
                    <a:pt x="114" y="184"/>
                    <a:pt x="114" y="184"/>
                  </a:cubicBezTo>
                  <a:cubicBezTo>
                    <a:pt x="114" y="184"/>
                    <a:pt x="114" y="184"/>
                    <a:pt x="114" y="184"/>
                  </a:cubicBezTo>
                  <a:cubicBezTo>
                    <a:pt x="114" y="184"/>
                    <a:pt x="114" y="184"/>
                    <a:pt x="114" y="184"/>
                  </a:cubicBezTo>
                  <a:cubicBezTo>
                    <a:pt x="114" y="184"/>
                    <a:pt x="114" y="184"/>
                    <a:pt x="114" y="184"/>
                  </a:cubicBezTo>
                  <a:cubicBezTo>
                    <a:pt x="114" y="184"/>
                    <a:pt x="114" y="184"/>
                    <a:pt x="114" y="184"/>
                  </a:cubicBezTo>
                  <a:cubicBezTo>
                    <a:pt x="114" y="184"/>
                    <a:pt x="113" y="184"/>
                    <a:pt x="113" y="184"/>
                  </a:cubicBezTo>
                  <a:cubicBezTo>
                    <a:pt x="113" y="184"/>
                    <a:pt x="113" y="184"/>
                    <a:pt x="113" y="184"/>
                  </a:cubicBezTo>
                  <a:cubicBezTo>
                    <a:pt x="113" y="184"/>
                    <a:pt x="113" y="184"/>
                    <a:pt x="113" y="184"/>
                  </a:cubicBezTo>
                  <a:cubicBezTo>
                    <a:pt x="113" y="184"/>
                    <a:pt x="113" y="184"/>
                    <a:pt x="113" y="184"/>
                  </a:cubicBezTo>
                  <a:cubicBezTo>
                    <a:pt x="113" y="184"/>
                    <a:pt x="113" y="184"/>
                    <a:pt x="113" y="184"/>
                  </a:cubicBezTo>
                  <a:cubicBezTo>
                    <a:pt x="112" y="184"/>
                    <a:pt x="112" y="184"/>
                    <a:pt x="112" y="184"/>
                  </a:cubicBezTo>
                  <a:cubicBezTo>
                    <a:pt x="112" y="184"/>
                    <a:pt x="112" y="184"/>
                    <a:pt x="112" y="184"/>
                  </a:cubicBezTo>
                  <a:cubicBezTo>
                    <a:pt x="112" y="184"/>
                    <a:pt x="112" y="184"/>
                    <a:pt x="112" y="184"/>
                  </a:cubicBezTo>
                  <a:cubicBezTo>
                    <a:pt x="112" y="184"/>
                    <a:pt x="111" y="185"/>
                    <a:pt x="111" y="185"/>
                  </a:cubicBezTo>
                  <a:cubicBezTo>
                    <a:pt x="111" y="185"/>
                    <a:pt x="111" y="185"/>
                    <a:pt x="111" y="185"/>
                  </a:cubicBezTo>
                  <a:cubicBezTo>
                    <a:pt x="110" y="185"/>
                    <a:pt x="110" y="185"/>
                    <a:pt x="110" y="185"/>
                  </a:cubicBezTo>
                  <a:cubicBezTo>
                    <a:pt x="110" y="185"/>
                    <a:pt x="110" y="185"/>
                    <a:pt x="110" y="185"/>
                  </a:cubicBezTo>
                  <a:cubicBezTo>
                    <a:pt x="110" y="185"/>
                    <a:pt x="110" y="185"/>
                    <a:pt x="110" y="185"/>
                  </a:cubicBezTo>
                  <a:cubicBezTo>
                    <a:pt x="110" y="185"/>
                    <a:pt x="110" y="185"/>
                    <a:pt x="110" y="185"/>
                  </a:cubicBezTo>
                  <a:cubicBezTo>
                    <a:pt x="109" y="185"/>
                    <a:pt x="109" y="185"/>
                    <a:pt x="109" y="185"/>
                  </a:cubicBezTo>
                  <a:cubicBezTo>
                    <a:pt x="109" y="185"/>
                    <a:pt x="109" y="185"/>
                    <a:pt x="109" y="185"/>
                  </a:cubicBezTo>
                  <a:cubicBezTo>
                    <a:pt x="109" y="185"/>
                    <a:pt x="109" y="185"/>
                    <a:pt x="109" y="185"/>
                  </a:cubicBezTo>
                  <a:cubicBezTo>
                    <a:pt x="109" y="185"/>
                    <a:pt x="109" y="185"/>
                    <a:pt x="109" y="185"/>
                  </a:cubicBezTo>
                  <a:cubicBezTo>
                    <a:pt x="108" y="185"/>
                    <a:pt x="108" y="185"/>
                    <a:pt x="108" y="185"/>
                  </a:cubicBezTo>
                  <a:cubicBezTo>
                    <a:pt x="108" y="185"/>
                    <a:pt x="108" y="185"/>
                    <a:pt x="108" y="185"/>
                  </a:cubicBezTo>
                  <a:cubicBezTo>
                    <a:pt x="108" y="185"/>
                    <a:pt x="108" y="185"/>
                    <a:pt x="108" y="185"/>
                  </a:cubicBezTo>
                  <a:cubicBezTo>
                    <a:pt x="107" y="185"/>
                    <a:pt x="107" y="185"/>
                    <a:pt x="107" y="185"/>
                  </a:cubicBezTo>
                  <a:cubicBezTo>
                    <a:pt x="107" y="185"/>
                    <a:pt x="107" y="185"/>
                    <a:pt x="107" y="185"/>
                  </a:cubicBezTo>
                  <a:cubicBezTo>
                    <a:pt x="107" y="185"/>
                    <a:pt x="107" y="185"/>
                    <a:pt x="107" y="185"/>
                  </a:cubicBezTo>
                  <a:cubicBezTo>
                    <a:pt x="107" y="185"/>
                    <a:pt x="107" y="185"/>
                    <a:pt x="107" y="185"/>
                  </a:cubicBezTo>
                  <a:cubicBezTo>
                    <a:pt x="107" y="185"/>
                    <a:pt x="107" y="185"/>
                    <a:pt x="107" y="185"/>
                  </a:cubicBezTo>
                  <a:cubicBezTo>
                    <a:pt x="107" y="186"/>
                    <a:pt x="107" y="186"/>
                    <a:pt x="107" y="186"/>
                  </a:cubicBezTo>
                  <a:cubicBezTo>
                    <a:pt x="107" y="186"/>
                    <a:pt x="107" y="186"/>
                    <a:pt x="107" y="186"/>
                  </a:cubicBezTo>
                  <a:cubicBezTo>
                    <a:pt x="107" y="185"/>
                    <a:pt x="107" y="185"/>
                    <a:pt x="107" y="185"/>
                  </a:cubicBezTo>
                  <a:cubicBezTo>
                    <a:pt x="107" y="185"/>
                    <a:pt x="107" y="185"/>
                    <a:pt x="107"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3"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5"/>
                    <a:pt x="104" y="185"/>
                  </a:cubicBezTo>
                  <a:cubicBezTo>
                    <a:pt x="104" y="185"/>
                    <a:pt x="104" y="185"/>
                    <a:pt x="104" y="185"/>
                  </a:cubicBezTo>
                  <a:cubicBezTo>
                    <a:pt x="104" y="185"/>
                    <a:pt x="104" y="185"/>
                    <a:pt x="104" y="185"/>
                  </a:cubicBezTo>
                  <a:cubicBezTo>
                    <a:pt x="104" y="185"/>
                    <a:pt x="104" y="184"/>
                    <a:pt x="104" y="184"/>
                  </a:cubicBezTo>
                  <a:cubicBezTo>
                    <a:pt x="104" y="184"/>
                    <a:pt x="104" y="184"/>
                    <a:pt x="104" y="184"/>
                  </a:cubicBezTo>
                  <a:cubicBezTo>
                    <a:pt x="103" y="184"/>
                    <a:pt x="103" y="184"/>
                    <a:pt x="103" y="185"/>
                  </a:cubicBezTo>
                  <a:cubicBezTo>
                    <a:pt x="103" y="185"/>
                    <a:pt x="103" y="185"/>
                    <a:pt x="103" y="185"/>
                  </a:cubicBezTo>
                  <a:cubicBezTo>
                    <a:pt x="103" y="185"/>
                    <a:pt x="103" y="185"/>
                    <a:pt x="103" y="185"/>
                  </a:cubicBezTo>
                  <a:cubicBezTo>
                    <a:pt x="103" y="185"/>
                    <a:pt x="103" y="185"/>
                    <a:pt x="103" y="185"/>
                  </a:cubicBezTo>
                  <a:cubicBezTo>
                    <a:pt x="103" y="185"/>
                    <a:pt x="103" y="185"/>
                    <a:pt x="103" y="185"/>
                  </a:cubicBezTo>
                  <a:cubicBezTo>
                    <a:pt x="103" y="185"/>
                    <a:pt x="103" y="185"/>
                    <a:pt x="103" y="185"/>
                  </a:cubicBezTo>
                  <a:cubicBezTo>
                    <a:pt x="103" y="184"/>
                    <a:pt x="103" y="184"/>
                    <a:pt x="103" y="184"/>
                  </a:cubicBezTo>
                  <a:cubicBezTo>
                    <a:pt x="103" y="184"/>
                    <a:pt x="103" y="184"/>
                    <a:pt x="103" y="184"/>
                  </a:cubicBezTo>
                  <a:cubicBezTo>
                    <a:pt x="103" y="184"/>
                    <a:pt x="103" y="184"/>
                    <a:pt x="103" y="184"/>
                  </a:cubicBezTo>
                  <a:cubicBezTo>
                    <a:pt x="103" y="184"/>
                    <a:pt x="103" y="185"/>
                    <a:pt x="103" y="185"/>
                  </a:cubicBezTo>
                  <a:cubicBezTo>
                    <a:pt x="103" y="185"/>
                    <a:pt x="103" y="185"/>
                    <a:pt x="103" y="185"/>
                  </a:cubicBezTo>
                  <a:cubicBezTo>
                    <a:pt x="103" y="185"/>
                    <a:pt x="102" y="185"/>
                    <a:pt x="102" y="185"/>
                  </a:cubicBezTo>
                  <a:cubicBezTo>
                    <a:pt x="103" y="185"/>
                    <a:pt x="102" y="185"/>
                    <a:pt x="102" y="185"/>
                  </a:cubicBezTo>
                  <a:cubicBezTo>
                    <a:pt x="102" y="185"/>
                    <a:pt x="102" y="185"/>
                    <a:pt x="102" y="185"/>
                  </a:cubicBezTo>
                  <a:cubicBezTo>
                    <a:pt x="102" y="185"/>
                    <a:pt x="102" y="185"/>
                    <a:pt x="102" y="185"/>
                  </a:cubicBezTo>
                  <a:cubicBezTo>
                    <a:pt x="102" y="185"/>
                    <a:pt x="103" y="185"/>
                    <a:pt x="103" y="185"/>
                  </a:cubicBezTo>
                  <a:cubicBezTo>
                    <a:pt x="103" y="184"/>
                    <a:pt x="103" y="184"/>
                    <a:pt x="103" y="184"/>
                  </a:cubicBezTo>
                  <a:cubicBezTo>
                    <a:pt x="102" y="185"/>
                    <a:pt x="102" y="185"/>
                    <a:pt x="102" y="185"/>
                  </a:cubicBezTo>
                  <a:cubicBezTo>
                    <a:pt x="102" y="185"/>
                    <a:pt x="102" y="184"/>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4"/>
                    <a:pt x="102" y="184"/>
                    <a:pt x="102" y="184"/>
                  </a:cubicBezTo>
                  <a:cubicBezTo>
                    <a:pt x="102" y="184"/>
                    <a:pt x="102" y="184"/>
                    <a:pt x="102" y="184"/>
                  </a:cubicBezTo>
                  <a:cubicBezTo>
                    <a:pt x="102" y="185"/>
                    <a:pt x="102" y="185"/>
                    <a:pt x="102" y="185"/>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5"/>
                    <a:pt x="101" y="185"/>
                  </a:cubicBezTo>
                  <a:cubicBezTo>
                    <a:pt x="101" y="185"/>
                    <a:pt x="101" y="185"/>
                    <a:pt x="101" y="185"/>
                  </a:cubicBezTo>
                  <a:cubicBezTo>
                    <a:pt x="101" y="185"/>
                    <a:pt x="101" y="185"/>
                    <a:pt x="101" y="185"/>
                  </a:cubicBezTo>
                  <a:cubicBezTo>
                    <a:pt x="101" y="185"/>
                    <a:pt x="101" y="184"/>
                    <a:pt x="101" y="184"/>
                  </a:cubicBezTo>
                  <a:cubicBezTo>
                    <a:pt x="100" y="184"/>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4"/>
                  </a:cubicBezTo>
                  <a:cubicBezTo>
                    <a:pt x="100" y="184"/>
                    <a:pt x="101" y="184"/>
                    <a:pt x="101" y="184"/>
                  </a:cubicBezTo>
                  <a:cubicBezTo>
                    <a:pt x="101" y="184"/>
                    <a:pt x="101" y="184"/>
                    <a:pt x="101" y="185"/>
                  </a:cubicBezTo>
                  <a:cubicBezTo>
                    <a:pt x="101" y="185"/>
                    <a:pt x="101" y="185"/>
                    <a:pt x="101" y="185"/>
                  </a:cubicBezTo>
                  <a:cubicBezTo>
                    <a:pt x="101" y="185"/>
                    <a:pt x="101" y="185"/>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3" y="184"/>
                    <a:pt x="103" y="184"/>
                    <a:pt x="103" y="184"/>
                  </a:cubicBezTo>
                  <a:cubicBezTo>
                    <a:pt x="103" y="184"/>
                    <a:pt x="103" y="184"/>
                    <a:pt x="103" y="184"/>
                  </a:cubicBezTo>
                  <a:cubicBezTo>
                    <a:pt x="103"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3"/>
                    <a:pt x="102" y="183"/>
                    <a:pt x="102" y="183"/>
                  </a:cubicBezTo>
                  <a:cubicBezTo>
                    <a:pt x="102" y="183"/>
                    <a:pt x="102" y="183"/>
                    <a:pt x="102" y="183"/>
                  </a:cubicBezTo>
                  <a:cubicBezTo>
                    <a:pt x="102" y="183"/>
                    <a:pt x="102" y="183"/>
                    <a:pt x="102" y="183"/>
                  </a:cubicBezTo>
                  <a:cubicBezTo>
                    <a:pt x="103" y="183"/>
                    <a:pt x="103" y="183"/>
                    <a:pt x="103" y="183"/>
                  </a:cubicBezTo>
                  <a:cubicBezTo>
                    <a:pt x="102" y="183"/>
                    <a:pt x="102" y="183"/>
                    <a:pt x="102" y="183"/>
                  </a:cubicBezTo>
                  <a:cubicBezTo>
                    <a:pt x="102" y="183"/>
                    <a:pt x="102" y="183"/>
                    <a:pt x="102"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4" y="183"/>
                    <a:pt x="104" y="183"/>
                    <a:pt x="104" y="183"/>
                  </a:cubicBezTo>
                  <a:cubicBezTo>
                    <a:pt x="104" y="183"/>
                    <a:pt x="104" y="183"/>
                    <a:pt x="104" y="183"/>
                  </a:cubicBezTo>
                  <a:cubicBezTo>
                    <a:pt x="104" y="183"/>
                    <a:pt x="104" y="183"/>
                    <a:pt x="104" y="183"/>
                  </a:cubicBezTo>
                  <a:cubicBezTo>
                    <a:pt x="104" y="183"/>
                    <a:pt x="104" y="183"/>
                    <a:pt x="104" y="183"/>
                  </a:cubicBezTo>
                  <a:cubicBezTo>
                    <a:pt x="104" y="183"/>
                    <a:pt x="104" y="183"/>
                    <a:pt x="104" y="183"/>
                  </a:cubicBezTo>
                  <a:cubicBezTo>
                    <a:pt x="104" y="183"/>
                    <a:pt x="104" y="182"/>
                    <a:pt x="104" y="182"/>
                  </a:cubicBezTo>
                  <a:cubicBezTo>
                    <a:pt x="104" y="182"/>
                    <a:pt x="104" y="182"/>
                    <a:pt x="104"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0" y="182"/>
                    <a:pt x="100" y="182"/>
                  </a:cubicBezTo>
                  <a:cubicBezTo>
                    <a:pt x="100" y="182"/>
                    <a:pt x="100" y="182"/>
                    <a:pt x="100" y="182"/>
                  </a:cubicBezTo>
                  <a:cubicBezTo>
                    <a:pt x="100" y="182"/>
                    <a:pt x="100" y="182"/>
                    <a:pt x="100" y="182"/>
                  </a:cubicBezTo>
                  <a:cubicBezTo>
                    <a:pt x="100" y="182"/>
                    <a:pt x="100" y="182"/>
                    <a:pt x="100" y="182"/>
                  </a:cubicBezTo>
                  <a:cubicBezTo>
                    <a:pt x="100" y="183"/>
                    <a:pt x="100" y="183"/>
                    <a:pt x="100" y="183"/>
                  </a:cubicBezTo>
                  <a:cubicBezTo>
                    <a:pt x="100" y="183"/>
                    <a:pt x="100" y="183"/>
                    <a:pt x="100" y="183"/>
                  </a:cubicBezTo>
                  <a:cubicBezTo>
                    <a:pt x="100" y="183"/>
                    <a:pt x="100" y="183"/>
                    <a:pt x="100" y="183"/>
                  </a:cubicBezTo>
                  <a:cubicBezTo>
                    <a:pt x="100" y="183"/>
                    <a:pt x="100" y="183"/>
                    <a:pt x="100" y="183"/>
                  </a:cubicBezTo>
                  <a:cubicBezTo>
                    <a:pt x="100" y="183"/>
                    <a:pt x="100" y="183"/>
                    <a:pt x="100" y="183"/>
                  </a:cubicBezTo>
                  <a:cubicBezTo>
                    <a:pt x="100" y="183"/>
                    <a:pt x="100"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6" y="183"/>
                    <a:pt x="96" y="183"/>
                    <a:pt x="96" y="183"/>
                  </a:cubicBezTo>
                  <a:cubicBezTo>
                    <a:pt x="96" y="183"/>
                    <a:pt x="96" y="183"/>
                    <a:pt x="96" y="183"/>
                  </a:cubicBezTo>
                  <a:cubicBezTo>
                    <a:pt x="96" y="183"/>
                    <a:pt x="96" y="183"/>
                    <a:pt x="96" y="183"/>
                  </a:cubicBezTo>
                  <a:cubicBezTo>
                    <a:pt x="96" y="183"/>
                    <a:pt x="96" y="183"/>
                    <a:pt x="96" y="183"/>
                  </a:cubicBezTo>
                  <a:cubicBezTo>
                    <a:pt x="96" y="182"/>
                    <a:pt x="96" y="182"/>
                    <a:pt x="96" y="182"/>
                  </a:cubicBezTo>
                  <a:cubicBezTo>
                    <a:pt x="96" y="182"/>
                    <a:pt x="96" y="182"/>
                    <a:pt x="96" y="182"/>
                  </a:cubicBezTo>
                  <a:cubicBezTo>
                    <a:pt x="96" y="182"/>
                    <a:pt x="96" y="182"/>
                    <a:pt x="96" y="182"/>
                  </a:cubicBezTo>
                  <a:cubicBezTo>
                    <a:pt x="96" y="182"/>
                    <a:pt x="96"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2" y="182"/>
                    <a:pt x="92" y="182"/>
                  </a:cubicBezTo>
                  <a:cubicBezTo>
                    <a:pt x="92"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1"/>
                    <a:pt x="94" y="181"/>
                  </a:cubicBezTo>
                  <a:cubicBezTo>
                    <a:pt x="95" y="181"/>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6" y="182"/>
                    <a:pt x="96" y="182"/>
                    <a:pt x="96" y="182"/>
                  </a:cubicBezTo>
                  <a:cubicBezTo>
                    <a:pt x="96" y="182"/>
                    <a:pt x="96" y="182"/>
                    <a:pt x="96" y="182"/>
                  </a:cubicBezTo>
                  <a:cubicBezTo>
                    <a:pt x="96" y="182"/>
                    <a:pt x="96" y="182"/>
                    <a:pt x="96" y="182"/>
                  </a:cubicBezTo>
                  <a:cubicBezTo>
                    <a:pt x="96" y="182"/>
                    <a:pt x="96" y="182"/>
                    <a:pt x="96" y="182"/>
                  </a:cubicBezTo>
                  <a:cubicBezTo>
                    <a:pt x="96" y="182"/>
                    <a:pt x="96" y="182"/>
                    <a:pt x="96" y="182"/>
                  </a:cubicBezTo>
                  <a:cubicBezTo>
                    <a:pt x="96" y="183"/>
                    <a:pt x="96" y="183"/>
                    <a:pt x="96"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2"/>
                    <a:pt x="97"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9"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9" y="183"/>
                    <a:pt x="99" y="182"/>
                    <a:pt x="99" y="182"/>
                  </a:cubicBezTo>
                  <a:cubicBezTo>
                    <a:pt x="99" y="182"/>
                    <a:pt x="99" y="182"/>
                    <a:pt x="99" y="182"/>
                  </a:cubicBezTo>
                  <a:cubicBezTo>
                    <a:pt x="99" y="182"/>
                    <a:pt x="99" y="182"/>
                    <a:pt x="99" y="182"/>
                  </a:cubicBezTo>
                  <a:cubicBezTo>
                    <a:pt x="99"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1" y="182"/>
                    <a:pt x="101" y="182"/>
                    <a:pt x="101" y="182"/>
                  </a:cubicBezTo>
                  <a:cubicBezTo>
                    <a:pt x="101" y="182"/>
                    <a:pt x="101" y="182"/>
                    <a:pt x="101" y="182"/>
                  </a:cubicBezTo>
                  <a:cubicBezTo>
                    <a:pt x="101" y="182"/>
                    <a:pt x="101" y="182"/>
                    <a:pt x="101" y="182"/>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0"/>
                    <a:pt x="101" y="181"/>
                  </a:cubicBezTo>
                  <a:cubicBezTo>
                    <a:pt x="101" y="181"/>
                    <a:pt x="101" y="181"/>
                    <a:pt x="101" y="181"/>
                  </a:cubicBezTo>
                  <a:cubicBezTo>
                    <a:pt x="101" y="181"/>
                    <a:pt x="102" y="181"/>
                    <a:pt x="102" y="181"/>
                  </a:cubicBezTo>
                  <a:cubicBezTo>
                    <a:pt x="102" y="181"/>
                    <a:pt x="102" y="181"/>
                    <a:pt x="102" y="181"/>
                  </a:cubicBezTo>
                  <a:cubicBezTo>
                    <a:pt x="102" y="181"/>
                    <a:pt x="102" y="181"/>
                    <a:pt x="102" y="181"/>
                  </a:cubicBezTo>
                  <a:cubicBezTo>
                    <a:pt x="102" y="181"/>
                    <a:pt x="102" y="181"/>
                    <a:pt x="102" y="181"/>
                  </a:cubicBezTo>
                  <a:cubicBezTo>
                    <a:pt x="102" y="181"/>
                    <a:pt x="102" y="181"/>
                    <a:pt x="102" y="181"/>
                  </a:cubicBezTo>
                  <a:cubicBezTo>
                    <a:pt x="103" y="181"/>
                    <a:pt x="103" y="181"/>
                    <a:pt x="103" y="181"/>
                  </a:cubicBezTo>
                  <a:cubicBezTo>
                    <a:pt x="103" y="181"/>
                    <a:pt x="103" y="181"/>
                    <a:pt x="103" y="181"/>
                  </a:cubicBezTo>
                  <a:cubicBezTo>
                    <a:pt x="103" y="181"/>
                    <a:pt x="102" y="181"/>
                    <a:pt x="102" y="181"/>
                  </a:cubicBezTo>
                  <a:cubicBezTo>
                    <a:pt x="103" y="181"/>
                    <a:pt x="103" y="181"/>
                    <a:pt x="103" y="181"/>
                  </a:cubicBezTo>
                  <a:cubicBezTo>
                    <a:pt x="103" y="181"/>
                    <a:pt x="103" y="181"/>
                    <a:pt x="103" y="181"/>
                  </a:cubicBezTo>
                  <a:cubicBezTo>
                    <a:pt x="103" y="181"/>
                    <a:pt x="103" y="181"/>
                    <a:pt x="103" y="181"/>
                  </a:cubicBezTo>
                  <a:cubicBezTo>
                    <a:pt x="103" y="181"/>
                    <a:pt x="103" y="181"/>
                    <a:pt x="103" y="181"/>
                  </a:cubicBezTo>
                  <a:cubicBezTo>
                    <a:pt x="103" y="181"/>
                    <a:pt x="103" y="181"/>
                    <a:pt x="103" y="181"/>
                  </a:cubicBezTo>
                  <a:cubicBezTo>
                    <a:pt x="103" y="181"/>
                    <a:pt x="104" y="181"/>
                    <a:pt x="104" y="181"/>
                  </a:cubicBezTo>
                  <a:cubicBezTo>
                    <a:pt x="104" y="181"/>
                    <a:pt x="104" y="181"/>
                    <a:pt x="104" y="181"/>
                  </a:cubicBezTo>
                  <a:cubicBezTo>
                    <a:pt x="104" y="181"/>
                    <a:pt x="104" y="181"/>
                    <a:pt x="104" y="181"/>
                  </a:cubicBezTo>
                  <a:cubicBezTo>
                    <a:pt x="104" y="181"/>
                    <a:pt x="104" y="181"/>
                    <a:pt x="104" y="181"/>
                  </a:cubicBezTo>
                  <a:cubicBezTo>
                    <a:pt x="104" y="181"/>
                    <a:pt x="104" y="181"/>
                    <a:pt x="105" y="181"/>
                  </a:cubicBezTo>
                  <a:cubicBezTo>
                    <a:pt x="105" y="181"/>
                    <a:pt x="105" y="181"/>
                    <a:pt x="105" y="181"/>
                  </a:cubicBezTo>
                  <a:cubicBezTo>
                    <a:pt x="105" y="181"/>
                    <a:pt x="105" y="181"/>
                    <a:pt x="105" y="181"/>
                  </a:cubicBezTo>
                  <a:cubicBezTo>
                    <a:pt x="105" y="181"/>
                    <a:pt x="105" y="181"/>
                    <a:pt x="105" y="181"/>
                  </a:cubicBezTo>
                  <a:cubicBezTo>
                    <a:pt x="105" y="181"/>
                    <a:pt x="105" y="181"/>
                    <a:pt x="105" y="180"/>
                  </a:cubicBezTo>
                  <a:cubicBezTo>
                    <a:pt x="106" y="180"/>
                    <a:pt x="106" y="180"/>
                    <a:pt x="106" y="180"/>
                  </a:cubicBezTo>
                  <a:cubicBezTo>
                    <a:pt x="106" y="180"/>
                    <a:pt x="106" y="180"/>
                    <a:pt x="106" y="180"/>
                  </a:cubicBezTo>
                  <a:cubicBezTo>
                    <a:pt x="106" y="180"/>
                    <a:pt x="106" y="180"/>
                    <a:pt x="106" y="180"/>
                  </a:cubicBezTo>
                  <a:cubicBezTo>
                    <a:pt x="106" y="180"/>
                    <a:pt x="105" y="180"/>
                    <a:pt x="105" y="180"/>
                  </a:cubicBezTo>
                  <a:cubicBezTo>
                    <a:pt x="105" y="180"/>
                    <a:pt x="105" y="180"/>
                    <a:pt x="105" y="180"/>
                  </a:cubicBezTo>
                  <a:cubicBezTo>
                    <a:pt x="105" y="180"/>
                    <a:pt x="105" y="180"/>
                    <a:pt x="105" y="180"/>
                  </a:cubicBezTo>
                  <a:cubicBezTo>
                    <a:pt x="105" y="180"/>
                    <a:pt x="105" y="180"/>
                    <a:pt x="105" y="180"/>
                  </a:cubicBezTo>
                  <a:cubicBezTo>
                    <a:pt x="105" y="180"/>
                    <a:pt x="105" y="180"/>
                    <a:pt x="105" y="180"/>
                  </a:cubicBezTo>
                  <a:cubicBezTo>
                    <a:pt x="105" y="180"/>
                    <a:pt x="105" y="180"/>
                    <a:pt x="105" y="180"/>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5" y="179"/>
                    <a:pt x="105" y="179"/>
                    <a:pt x="105" y="179"/>
                  </a:cubicBezTo>
                  <a:cubicBezTo>
                    <a:pt x="105" y="179"/>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4"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4" y="178"/>
                    <a:pt x="104" y="178"/>
                    <a:pt x="103" y="178"/>
                  </a:cubicBezTo>
                  <a:cubicBezTo>
                    <a:pt x="103" y="178"/>
                    <a:pt x="103" y="178"/>
                    <a:pt x="103" y="178"/>
                  </a:cubicBezTo>
                  <a:cubicBezTo>
                    <a:pt x="103" y="178"/>
                    <a:pt x="103" y="178"/>
                    <a:pt x="103" y="178"/>
                  </a:cubicBezTo>
                  <a:cubicBezTo>
                    <a:pt x="103" y="178"/>
                    <a:pt x="103" y="178"/>
                    <a:pt x="103" y="178"/>
                  </a:cubicBezTo>
                  <a:cubicBezTo>
                    <a:pt x="103" y="178"/>
                    <a:pt x="103" y="178"/>
                    <a:pt x="103" y="178"/>
                  </a:cubicBezTo>
                  <a:cubicBezTo>
                    <a:pt x="103" y="178"/>
                    <a:pt x="103" y="178"/>
                    <a:pt x="103"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5" y="178"/>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6" y="178"/>
                  </a:cubicBezTo>
                  <a:cubicBezTo>
                    <a:pt x="106" y="178"/>
                    <a:pt x="106" y="178"/>
                    <a:pt x="106" y="178"/>
                  </a:cubicBezTo>
                  <a:cubicBezTo>
                    <a:pt x="106" y="178"/>
                    <a:pt x="106" y="178"/>
                    <a:pt x="106" y="178"/>
                  </a:cubicBezTo>
                  <a:cubicBezTo>
                    <a:pt x="106" y="178"/>
                    <a:pt x="106" y="178"/>
                    <a:pt x="106" y="178"/>
                  </a:cubicBezTo>
                  <a:cubicBezTo>
                    <a:pt x="106" y="178"/>
                    <a:pt x="107" y="178"/>
                    <a:pt x="107" y="178"/>
                  </a:cubicBezTo>
                  <a:cubicBezTo>
                    <a:pt x="107" y="178"/>
                    <a:pt x="107" y="178"/>
                    <a:pt x="107" y="178"/>
                  </a:cubicBezTo>
                  <a:cubicBezTo>
                    <a:pt x="107" y="178"/>
                    <a:pt x="107" y="178"/>
                    <a:pt x="107" y="178"/>
                  </a:cubicBezTo>
                  <a:cubicBezTo>
                    <a:pt x="107" y="178"/>
                    <a:pt x="107" y="178"/>
                    <a:pt x="107" y="178"/>
                  </a:cubicBezTo>
                  <a:cubicBezTo>
                    <a:pt x="107" y="178"/>
                    <a:pt x="107" y="178"/>
                    <a:pt x="107" y="178"/>
                  </a:cubicBezTo>
                  <a:cubicBezTo>
                    <a:pt x="107" y="178"/>
                    <a:pt x="107" y="178"/>
                    <a:pt x="107" y="178"/>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6"/>
                    <a:pt x="107" y="176"/>
                  </a:cubicBezTo>
                  <a:cubicBezTo>
                    <a:pt x="107" y="176"/>
                    <a:pt x="107" y="176"/>
                    <a:pt x="107" y="176"/>
                  </a:cubicBezTo>
                  <a:cubicBezTo>
                    <a:pt x="107" y="176"/>
                    <a:pt x="107" y="176"/>
                    <a:pt x="107" y="176"/>
                  </a:cubicBezTo>
                  <a:cubicBezTo>
                    <a:pt x="107" y="176"/>
                    <a:pt x="107" y="176"/>
                    <a:pt x="107" y="176"/>
                  </a:cubicBezTo>
                  <a:cubicBezTo>
                    <a:pt x="107" y="176"/>
                    <a:pt x="107" y="176"/>
                    <a:pt x="107" y="176"/>
                  </a:cubicBezTo>
                  <a:cubicBezTo>
                    <a:pt x="107" y="176"/>
                    <a:pt x="107" y="176"/>
                    <a:pt x="107" y="176"/>
                  </a:cubicBezTo>
                  <a:cubicBezTo>
                    <a:pt x="107" y="175"/>
                    <a:pt x="107" y="175"/>
                    <a:pt x="107" y="175"/>
                  </a:cubicBezTo>
                  <a:cubicBezTo>
                    <a:pt x="107" y="175"/>
                    <a:pt x="107" y="175"/>
                    <a:pt x="107" y="175"/>
                  </a:cubicBezTo>
                  <a:cubicBezTo>
                    <a:pt x="107" y="175"/>
                    <a:pt x="107" y="175"/>
                    <a:pt x="107" y="175"/>
                  </a:cubicBezTo>
                  <a:cubicBezTo>
                    <a:pt x="107" y="175"/>
                    <a:pt x="107" y="175"/>
                    <a:pt x="107" y="175"/>
                  </a:cubicBezTo>
                  <a:cubicBezTo>
                    <a:pt x="107" y="175"/>
                    <a:pt x="107" y="175"/>
                    <a:pt x="107" y="175"/>
                  </a:cubicBezTo>
                  <a:cubicBezTo>
                    <a:pt x="107" y="175"/>
                    <a:pt x="106" y="175"/>
                    <a:pt x="106" y="175"/>
                  </a:cubicBezTo>
                  <a:cubicBezTo>
                    <a:pt x="106" y="175"/>
                    <a:pt x="106" y="176"/>
                    <a:pt x="106" y="176"/>
                  </a:cubicBezTo>
                  <a:cubicBezTo>
                    <a:pt x="106" y="176"/>
                    <a:pt x="106" y="176"/>
                    <a:pt x="106" y="176"/>
                  </a:cubicBezTo>
                  <a:cubicBezTo>
                    <a:pt x="106" y="176"/>
                    <a:pt x="106" y="176"/>
                    <a:pt x="106" y="176"/>
                  </a:cubicBezTo>
                  <a:cubicBezTo>
                    <a:pt x="106" y="176"/>
                    <a:pt x="106" y="176"/>
                    <a:pt x="106" y="176"/>
                  </a:cubicBezTo>
                  <a:cubicBezTo>
                    <a:pt x="106" y="176"/>
                    <a:pt x="106" y="176"/>
                    <a:pt x="106" y="176"/>
                  </a:cubicBezTo>
                  <a:cubicBezTo>
                    <a:pt x="106" y="176"/>
                    <a:pt x="106" y="176"/>
                    <a:pt x="106"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4" y="176"/>
                    <a:pt x="104" y="176"/>
                  </a:cubicBezTo>
                  <a:cubicBezTo>
                    <a:pt x="105" y="177"/>
                    <a:pt x="105" y="177"/>
                    <a:pt x="105" y="177"/>
                  </a:cubicBezTo>
                  <a:cubicBezTo>
                    <a:pt x="105" y="177"/>
                    <a:pt x="104" y="176"/>
                    <a:pt x="104" y="176"/>
                  </a:cubicBezTo>
                  <a:cubicBezTo>
                    <a:pt x="104" y="176"/>
                    <a:pt x="104" y="177"/>
                    <a:pt x="104" y="177"/>
                  </a:cubicBezTo>
                  <a:cubicBezTo>
                    <a:pt x="104" y="177"/>
                    <a:pt x="104" y="177"/>
                    <a:pt x="104" y="177"/>
                  </a:cubicBezTo>
                  <a:cubicBezTo>
                    <a:pt x="104" y="177"/>
                    <a:pt x="104" y="177"/>
                    <a:pt x="104" y="177"/>
                  </a:cubicBezTo>
                  <a:cubicBezTo>
                    <a:pt x="104" y="177"/>
                    <a:pt x="104" y="177"/>
                    <a:pt x="104" y="177"/>
                  </a:cubicBezTo>
                  <a:cubicBezTo>
                    <a:pt x="104" y="177"/>
                    <a:pt x="104" y="177"/>
                    <a:pt x="104" y="177"/>
                  </a:cubicBezTo>
                  <a:cubicBezTo>
                    <a:pt x="104" y="177"/>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4" y="176"/>
                    <a:pt x="104" y="176"/>
                  </a:cubicBezTo>
                  <a:cubicBezTo>
                    <a:pt x="104" y="176"/>
                    <a:pt x="104" y="176"/>
                    <a:pt x="104" y="176"/>
                  </a:cubicBezTo>
                  <a:cubicBezTo>
                    <a:pt x="104" y="176"/>
                    <a:pt x="103"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5"/>
                    <a:pt x="105" y="175"/>
                    <a:pt x="105" y="175"/>
                  </a:cubicBezTo>
                  <a:cubicBezTo>
                    <a:pt x="105" y="176"/>
                    <a:pt x="105" y="176"/>
                    <a:pt x="105" y="176"/>
                  </a:cubicBezTo>
                  <a:cubicBezTo>
                    <a:pt x="105" y="176"/>
                    <a:pt x="105" y="176"/>
                    <a:pt x="105" y="176"/>
                  </a:cubicBezTo>
                  <a:cubicBezTo>
                    <a:pt x="105" y="176"/>
                    <a:pt x="105" y="176"/>
                    <a:pt x="105" y="176"/>
                  </a:cubicBezTo>
                  <a:cubicBezTo>
                    <a:pt x="105" y="175"/>
                    <a:pt x="105" y="175"/>
                    <a:pt x="105" y="175"/>
                  </a:cubicBezTo>
                  <a:cubicBezTo>
                    <a:pt x="105" y="175"/>
                    <a:pt x="105" y="175"/>
                    <a:pt x="105" y="175"/>
                  </a:cubicBezTo>
                  <a:cubicBezTo>
                    <a:pt x="105" y="175"/>
                    <a:pt x="105" y="175"/>
                    <a:pt x="105" y="175"/>
                  </a:cubicBezTo>
                  <a:cubicBezTo>
                    <a:pt x="105" y="175"/>
                    <a:pt x="105" y="175"/>
                    <a:pt x="105" y="176"/>
                  </a:cubicBezTo>
                  <a:cubicBezTo>
                    <a:pt x="105" y="176"/>
                    <a:pt x="105" y="176"/>
                    <a:pt x="105" y="176"/>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5" y="175"/>
                    <a:pt x="105" y="175"/>
                    <a:pt x="105" y="175"/>
                  </a:cubicBezTo>
                  <a:cubicBezTo>
                    <a:pt x="105" y="175"/>
                    <a:pt x="105"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5" y="174"/>
                    <a:pt x="105" y="174"/>
                    <a:pt x="105" y="174"/>
                  </a:cubicBezTo>
                  <a:cubicBezTo>
                    <a:pt x="105" y="174"/>
                    <a:pt x="106" y="174"/>
                    <a:pt x="106" y="174"/>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6" y="175"/>
                    <a:pt x="106" y="175"/>
                    <a:pt x="106" y="175"/>
                  </a:cubicBezTo>
                  <a:cubicBezTo>
                    <a:pt x="106" y="175"/>
                    <a:pt x="106" y="174"/>
                    <a:pt x="106" y="174"/>
                  </a:cubicBezTo>
                  <a:cubicBezTo>
                    <a:pt x="106" y="174"/>
                    <a:pt x="106" y="174"/>
                    <a:pt x="106" y="174"/>
                  </a:cubicBezTo>
                  <a:cubicBezTo>
                    <a:pt x="106" y="174"/>
                    <a:pt x="106" y="174"/>
                    <a:pt x="106"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8" y="174"/>
                    <a:pt x="108" y="174"/>
                  </a:cubicBezTo>
                  <a:cubicBezTo>
                    <a:pt x="108" y="174"/>
                    <a:pt x="108" y="174"/>
                    <a:pt x="108" y="174"/>
                  </a:cubicBezTo>
                  <a:cubicBezTo>
                    <a:pt x="108" y="174"/>
                    <a:pt x="108" y="174"/>
                    <a:pt x="108" y="174"/>
                  </a:cubicBezTo>
                  <a:cubicBezTo>
                    <a:pt x="108" y="174"/>
                    <a:pt x="108" y="174"/>
                    <a:pt x="108" y="174"/>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7" y="173"/>
                    <a:pt x="107" y="173"/>
                    <a:pt x="107" y="173"/>
                  </a:cubicBezTo>
                  <a:cubicBezTo>
                    <a:pt x="107" y="173"/>
                    <a:pt x="107" y="173"/>
                    <a:pt x="107" y="173"/>
                  </a:cubicBezTo>
                  <a:cubicBezTo>
                    <a:pt x="107" y="173"/>
                    <a:pt x="107" y="172"/>
                    <a:pt x="107" y="172"/>
                  </a:cubicBezTo>
                  <a:cubicBezTo>
                    <a:pt x="107" y="172"/>
                    <a:pt x="107" y="172"/>
                    <a:pt x="107" y="172"/>
                  </a:cubicBezTo>
                  <a:cubicBezTo>
                    <a:pt x="107" y="172"/>
                    <a:pt x="107" y="172"/>
                    <a:pt x="107" y="172"/>
                  </a:cubicBezTo>
                  <a:cubicBezTo>
                    <a:pt x="107" y="172"/>
                    <a:pt x="107" y="172"/>
                    <a:pt x="107" y="173"/>
                  </a:cubicBezTo>
                  <a:cubicBezTo>
                    <a:pt x="107" y="173"/>
                    <a:pt x="107" y="173"/>
                    <a:pt x="107" y="173"/>
                  </a:cubicBezTo>
                  <a:cubicBezTo>
                    <a:pt x="107"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4"/>
                    <a:pt x="108" y="174"/>
                    <a:pt x="108" y="174"/>
                  </a:cubicBezTo>
                  <a:cubicBezTo>
                    <a:pt x="108" y="174"/>
                    <a:pt x="108" y="174"/>
                    <a:pt x="108" y="174"/>
                  </a:cubicBezTo>
                  <a:cubicBezTo>
                    <a:pt x="108" y="174"/>
                    <a:pt x="108" y="174"/>
                    <a:pt x="108" y="174"/>
                  </a:cubicBezTo>
                  <a:cubicBezTo>
                    <a:pt x="108" y="174"/>
                    <a:pt x="108" y="174"/>
                    <a:pt x="108" y="174"/>
                  </a:cubicBezTo>
                  <a:cubicBezTo>
                    <a:pt x="109" y="174"/>
                    <a:pt x="109" y="174"/>
                    <a:pt x="109" y="174"/>
                  </a:cubicBezTo>
                  <a:cubicBezTo>
                    <a:pt x="109" y="174"/>
                    <a:pt x="109" y="174"/>
                    <a:pt x="109" y="174"/>
                  </a:cubicBezTo>
                  <a:cubicBezTo>
                    <a:pt x="109" y="174"/>
                    <a:pt x="109" y="174"/>
                    <a:pt x="109" y="174"/>
                  </a:cubicBezTo>
                  <a:cubicBezTo>
                    <a:pt x="109" y="174"/>
                    <a:pt x="109" y="174"/>
                    <a:pt x="109" y="174"/>
                  </a:cubicBezTo>
                  <a:cubicBezTo>
                    <a:pt x="109" y="174"/>
                    <a:pt x="108" y="174"/>
                    <a:pt x="108" y="174"/>
                  </a:cubicBezTo>
                  <a:cubicBezTo>
                    <a:pt x="108" y="174"/>
                    <a:pt x="108" y="174"/>
                    <a:pt x="108" y="174"/>
                  </a:cubicBezTo>
                  <a:cubicBezTo>
                    <a:pt x="108" y="174"/>
                    <a:pt x="108" y="174"/>
                    <a:pt x="108" y="174"/>
                  </a:cubicBezTo>
                  <a:cubicBezTo>
                    <a:pt x="108" y="174"/>
                    <a:pt x="108" y="174"/>
                    <a:pt x="108" y="174"/>
                  </a:cubicBezTo>
                  <a:cubicBezTo>
                    <a:pt x="109" y="174"/>
                    <a:pt x="109" y="174"/>
                    <a:pt x="109" y="174"/>
                  </a:cubicBezTo>
                  <a:cubicBezTo>
                    <a:pt x="109" y="174"/>
                    <a:pt x="109" y="174"/>
                    <a:pt x="109" y="174"/>
                  </a:cubicBezTo>
                  <a:cubicBezTo>
                    <a:pt x="109" y="174"/>
                    <a:pt x="109" y="174"/>
                    <a:pt x="109" y="174"/>
                  </a:cubicBezTo>
                  <a:cubicBezTo>
                    <a:pt x="108" y="174"/>
                    <a:pt x="108" y="174"/>
                    <a:pt x="108" y="174"/>
                  </a:cubicBezTo>
                  <a:cubicBezTo>
                    <a:pt x="108" y="174"/>
                    <a:pt x="108" y="174"/>
                    <a:pt x="108" y="174"/>
                  </a:cubicBezTo>
                  <a:cubicBezTo>
                    <a:pt x="108" y="174"/>
                    <a:pt x="108" y="174"/>
                    <a:pt x="109" y="174"/>
                  </a:cubicBezTo>
                  <a:cubicBezTo>
                    <a:pt x="109" y="175"/>
                    <a:pt x="109" y="175"/>
                    <a:pt x="109" y="175"/>
                  </a:cubicBezTo>
                  <a:cubicBezTo>
                    <a:pt x="109" y="175"/>
                    <a:pt x="109" y="175"/>
                    <a:pt x="109" y="175"/>
                  </a:cubicBezTo>
                  <a:cubicBezTo>
                    <a:pt x="109" y="175"/>
                    <a:pt x="109" y="175"/>
                    <a:pt x="109" y="175"/>
                  </a:cubicBezTo>
                  <a:cubicBezTo>
                    <a:pt x="109" y="174"/>
                    <a:pt x="109" y="174"/>
                    <a:pt x="109" y="174"/>
                  </a:cubicBezTo>
                  <a:cubicBezTo>
                    <a:pt x="110" y="174"/>
                    <a:pt x="110" y="174"/>
                    <a:pt x="110" y="174"/>
                  </a:cubicBezTo>
                  <a:cubicBezTo>
                    <a:pt x="110" y="174"/>
                    <a:pt x="110" y="174"/>
                    <a:pt x="110" y="174"/>
                  </a:cubicBezTo>
                  <a:cubicBezTo>
                    <a:pt x="110" y="174"/>
                    <a:pt x="110" y="174"/>
                    <a:pt x="110" y="174"/>
                  </a:cubicBezTo>
                  <a:cubicBezTo>
                    <a:pt x="110" y="174"/>
                    <a:pt x="110" y="174"/>
                    <a:pt x="110" y="174"/>
                  </a:cubicBezTo>
                  <a:cubicBezTo>
                    <a:pt x="110" y="174"/>
                    <a:pt x="110" y="174"/>
                    <a:pt x="110" y="174"/>
                  </a:cubicBezTo>
                  <a:cubicBezTo>
                    <a:pt x="111" y="174"/>
                    <a:pt x="111" y="174"/>
                    <a:pt x="111" y="174"/>
                  </a:cubicBezTo>
                  <a:cubicBezTo>
                    <a:pt x="111" y="174"/>
                    <a:pt x="111" y="174"/>
                    <a:pt x="111" y="174"/>
                  </a:cubicBezTo>
                  <a:cubicBezTo>
                    <a:pt x="111" y="174"/>
                    <a:pt x="111" y="174"/>
                    <a:pt x="111" y="174"/>
                  </a:cubicBezTo>
                  <a:cubicBezTo>
                    <a:pt x="111" y="174"/>
                    <a:pt x="111" y="174"/>
                    <a:pt x="111" y="174"/>
                  </a:cubicBezTo>
                  <a:cubicBezTo>
                    <a:pt x="111" y="173"/>
                    <a:pt x="111" y="173"/>
                    <a:pt x="111" y="173"/>
                  </a:cubicBezTo>
                  <a:cubicBezTo>
                    <a:pt x="112" y="173"/>
                    <a:pt x="112" y="173"/>
                    <a:pt x="112" y="173"/>
                  </a:cubicBezTo>
                  <a:cubicBezTo>
                    <a:pt x="112" y="173"/>
                    <a:pt x="112" y="173"/>
                    <a:pt x="112" y="173"/>
                  </a:cubicBezTo>
                  <a:cubicBezTo>
                    <a:pt x="112" y="173"/>
                    <a:pt x="112" y="173"/>
                    <a:pt x="112" y="173"/>
                  </a:cubicBezTo>
                  <a:cubicBezTo>
                    <a:pt x="112" y="173"/>
                    <a:pt x="112" y="173"/>
                    <a:pt x="112" y="173"/>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1"/>
                    <a:pt x="112" y="171"/>
                    <a:pt x="112" y="171"/>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1" y="172"/>
                    <a:pt x="111" y="172"/>
                    <a:pt x="111" y="172"/>
                  </a:cubicBezTo>
                  <a:cubicBezTo>
                    <a:pt x="112"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1"/>
                    <a:pt x="111" y="171"/>
                    <a:pt x="111" y="171"/>
                  </a:cubicBezTo>
                  <a:cubicBezTo>
                    <a:pt x="111" y="171"/>
                    <a:pt x="111" y="171"/>
                    <a:pt x="111" y="171"/>
                  </a:cubicBezTo>
                  <a:cubicBezTo>
                    <a:pt x="111" y="171"/>
                    <a:pt x="111" y="171"/>
                    <a:pt x="111" y="171"/>
                  </a:cubicBezTo>
                  <a:cubicBezTo>
                    <a:pt x="112" y="171"/>
                    <a:pt x="111" y="171"/>
                    <a:pt x="111" y="171"/>
                  </a:cubicBezTo>
                  <a:cubicBezTo>
                    <a:pt x="111" y="171"/>
                    <a:pt x="111" y="171"/>
                    <a:pt x="111" y="171"/>
                  </a:cubicBezTo>
                  <a:cubicBezTo>
                    <a:pt x="111" y="171"/>
                    <a:pt x="111" y="171"/>
                    <a:pt x="111" y="171"/>
                  </a:cubicBezTo>
                  <a:cubicBezTo>
                    <a:pt x="111" y="171"/>
                    <a:pt x="111" y="171"/>
                    <a:pt x="112" y="171"/>
                  </a:cubicBezTo>
                  <a:cubicBezTo>
                    <a:pt x="112" y="171"/>
                    <a:pt x="112" y="171"/>
                    <a:pt x="112" y="171"/>
                  </a:cubicBezTo>
                  <a:cubicBezTo>
                    <a:pt x="112" y="171"/>
                    <a:pt x="112" y="171"/>
                    <a:pt x="112" y="171"/>
                  </a:cubicBezTo>
                  <a:cubicBezTo>
                    <a:pt x="112" y="171"/>
                    <a:pt x="112" y="171"/>
                    <a:pt x="112" y="171"/>
                  </a:cubicBezTo>
                  <a:cubicBezTo>
                    <a:pt x="112" y="171"/>
                    <a:pt x="112" y="171"/>
                    <a:pt x="112" y="171"/>
                  </a:cubicBezTo>
                  <a:cubicBezTo>
                    <a:pt x="112" y="171"/>
                    <a:pt x="112" y="171"/>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1" y="170"/>
                  </a:cubicBezTo>
                  <a:cubicBezTo>
                    <a:pt x="111" y="170"/>
                    <a:pt x="111" y="170"/>
                    <a:pt x="111" y="170"/>
                  </a:cubicBezTo>
                  <a:cubicBezTo>
                    <a:pt x="111" y="170"/>
                    <a:pt x="111" y="170"/>
                    <a:pt x="111" y="170"/>
                  </a:cubicBezTo>
                  <a:cubicBezTo>
                    <a:pt x="111" y="170"/>
                    <a:pt x="111" y="170"/>
                    <a:pt x="111" y="170"/>
                  </a:cubicBezTo>
                  <a:cubicBezTo>
                    <a:pt x="111"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69"/>
                    <a:pt x="110" y="169"/>
                  </a:cubicBezTo>
                  <a:cubicBezTo>
                    <a:pt x="110" y="169"/>
                    <a:pt x="110" y="170"/>
                    <a:pt x="111" y="170"/>
                  </a:cubicBezTo>
                  <a:cubicBezTo>
                    <a:pt x="111" y="170"/>
                    <a:pt x="111" y="170"/>
                    <a:pt x="111" y="170"/>
                  </a:cubicBezTo>
                  <a:cubicBezTo>
                    <a:pt x="111" y="170"/>
                    <a:pt x="111" y="170"/>
                    <a:pt x="111" y="170"/>
                  </a:cubicBezTo>
                  <a:cubicBezTo>
                    <a:pt x="111" y="170"/>
                    <a:pt x="111" y="170"/>
                    <a:pt x="111" y="170"/>
                  </a:cubicBezTo>
                  <a:cubicBezTo>
                    <a:pt x="111" y="170"/>
                    <a:pt x="111" y="170"/>
                    <a:pt x="111" y="170"/>
                  </a:cubicBezTo>
                  <a:cubicBezTo>
                    <a:pt x="111" y="170"/>
                    <a:pt x="111" y="170"/>
                    <a:pt x="112" y="170"/>
                  </a:cubicBezTo>
                  <a:cubicBezTo>
                    <a:pt x="112" y="170"/>
                    <a:pt x="112" y="170"/>
                    <a:pt x="112" y="170"/>
                  </a:cubicBezTo>
                  <a:cubicBezTo>
                    <a:pt x="112" y="170"/>
                    <a:pt x="112" y="170"/>
                    <a:pt x="112" y="170"/>
                  </a:cubicBezTo>
                  <a:cubicBezTo>
                    <a:pt x="112" y="170"/>
                    <a:pt x="112" y="170"/>
                    <a:pt x="112" y="169"/>
                  </a:cubicBezTo>
                  <a:cubicBezTo>
                    <a:pt x="112" y="169"/>
                    <a:pt x="112" y="169"/>
                    <a:pt x="112" y="169"/>
                  </a:cubicBezTo>
                  <a:cubicBezTo>
                    <a:pt x="112" y="169"/>
                    <a:pt x="112" y="169"/>
                    <a:pt x="112" y="169"/>
                  </a:cubicBezTo>
                  <a:cubicBezTo>
                    <a:pt x="112" y="169"/>
                    <a:pt x="112" y="169"/>
                    <a:pt x="111" y="169"/>
                  </a:cubicBezTo>
                  <a:cubicBezTo>
                    <a:pt x="111" y="169"/>
                    <a:pt x="111" y="169"/>
                    <a:pt x="111" y="169"/>
                  </a:cubicBezTo>
                  <a:cubicBezTo>
                    <a:pt x="111" y="169"/>
                    <a:pt x="111" y="169"/>
                    <a:pt x="111" y="169"/>
                  </a:cubicBezTo>
                  <a:cubicBezTo>
                    <a:pt x="111" y="168"/>
                    <a:pt x="111" y="168"/>
                    <a:pt x="111" y="168"/>
                  </a:cubicBezTo>
                  <a:cubicBezTo>
                    <a:pt x="111"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1" y="168"/>
                    <a:pt x="111" y="168"/>
                  </a:cubicBezTo>
                  <a:cubicBezTo>
                    <a:pt x="111" y="168"/>
                    <a:pt x="111" y="168"/>
                    <a:pt x="111" y="168"/>
                  </a:cubicBezTo>
                  <a:cubicBezTo>
                    <a:pt x="111" y="168"/>
                    <a:pt x="111" y="168"/>
                    <a:pt x="111" y="168"/>
                  </a:cubicBezTo>
                  <a:cubicBezTo>
                    <a:pt x="111" y="168"/>
                    <a:pt x="111" y="168"/>
                    <a:pt x="111" y="168"/>
                  </a:cubicBezTo>
                  <a:cubicBezTo>
                    <a:pt x="111" y="168"/>
                    <a:pt x="111" y="168"/>
                    <a:pt x="111" y="168"/>
                  </a:cubicBezTo>
                  <a:cubicBezTo>
                    <a:pt x="112" y="169"/>
                    <a:pt x="112" y="169"/>
                    <a:pt x="112" y="169"/>
                  </a:cubicBezTo>
                  <a:cubicBezTo>
                    <a:pt x="112" y="169"/>
                    <a:pt x="112" y="169"/>
                    <a:pt x="112" y="169"/>
                  </a:cubicBezTo>
                  <a:cubicBezTo>
                    <a:pt x="112" y="169"/>
                    <a:pt x="112" y="169"/>
                    <a:pt x="112" y="169"/>
                  </a:cubicBezTo>
                  <a:cubicBezTo>
                    <a:pt x="112" y="169"/>
                    <a:pt x="112" y="169"/>
                    <a:pt x="112" y="169"/>
                  </a:cubicBezTo>
                  <a:cubicBezTo>
                    <a:pt x="112" y="169"/>
                    <a:pt x="113" y="169"/>
                    <a:pt x="113" y="169"/>
                  </a:cubicBezTo>
                  <a:cubicBezTo>
                    <a:pt x="112" y="170"/>
                    <a:pt x="112" y="170"/>
                    <a:pt x="112" y="170"/>
                  </a:cubicBezTo>
                  <a:cubicBezTo>
                    <a:pt x="112" y="170"/>
                    <a:pt x="113" y="170"/>
                    <a:pt x="113" y="170"/>
                  </a:cubicBezTo>
                  <a:cubicBezTo>
                    <a:pt x="113" y="170"/>
                    <a:pt x="113" y="170"/>
                    <a:pt x="113" y="170"/>
                  </a:cubicBezTo>
                  <a:cubicBezTo>
                    <a:pt x="113" y="170"/>
                    <a:pt x="113" y="170"/>
                    <a:pt x="113" y="170"/>
                  </a:cubicBezTo>
                  <a:cubicBezTo>
                    <a:pt x="113" y="170"/>
                    <a:pt x="113" y="170"/>
                    <a:pt x="113" y="170"/>
                  </a:cubicBezTo>
                  <a:cubicBezTo>
                    <a:pt x="113" y="170"/>
                    <a:pt x="113" y="170"/>
                    <a:pt x="113" y="170"/>
                  </a:cubicBezTo>
                  <a:cubicBezTo>
                    <a:pt x="113" y="170"/>
                    <a:pt x="113" y="169"/>
                    <a:pt x="114" y="169"/>
                  </a:cubicBezTo>
                  <a:cubicBezTo>
                    <a:pt x="114" y="169"/>
                    <a:pt x="114" y="169"/>
                    <a:pt x="114" y="169"/>
                  </a:cubicBezTo>
                  <a:cubicBezTo>
                    <a:pt x="114" y="169"/>
                    <a:pt x="114" y="169"/>
                    <a:pt x="114" y="169"/>
                  </a:cubicBezTo>
                  <a:cubicBezTo>
                    <a:pt x="114" y="169"/>
                    <a:pt x="114" y="169"/>
                    <a:pt x="114" y="168"/>
                  </a:cubicBezTo>
                  <a:cubicBezTo>
                    <a:pt x="114" y="168"/>
                    <a:pt x="113" y="168"/>
                    <a:pt x="113" y="168"/>
                  </a:cubicBezTo>
                  <a:cubicBezTo>
                    <a:pt x="113" y="168"/>
                    <a:pt x="113" y="168"/>
                    <a:pt x="113" y="168"/>
                  </a:cubicBezTo>
                  <a:cubicBezTo>
                    <a:pt x="113" y="168"/>
                    <a:pt x="113" y="168"/>
                    <a:pt x="113" y="168"/>
                  </a:cubicBezTo>
                  <a:cubicBezTo>
                    <a:pt x="113" y="168"/>
                    <a:pt x="113" y="168"/>
                    <a:pt x="113" y="168"/>
                  </a:cubicBezTo>
                  <a:cubicBezTo>
                    <a:pt x="113" y="168"/>
                    <a:pt x="113" y="168"/>
                    <a:pt x="113" y="168"/>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7"/>
                    <a:pt x="112" y="167"/>
                    <a:pt x="112" y="167"/>
                  </a:cubicBezTo>
                  <a:cubicBezTo>
                    <a:pt x="112" y="167"/>
                    <a:pt x="112" y="167"/>
                    <a:pt x="112" y="167"/>
                  </a:cubicBezTo>
                  <a:cubicBezTo>
                    <a:pt x="112" y="167"/>
                    <a:pt x="113" y="167"/>
                    <a:pt x="113" y="166"/>
                  </a:cubicBezTo>
                  <a:cubicBezTo>
                    <a:pt x="113" y="166"/>
                    <a:pt x="113" y="166"/>
                    <a:pt x="113" y="166"/>
                  </a:cubicBezTo>
                  <a:cubicBezTo>
                    <a:pt x="113" y="166"/>
                    <a:pt x="113" y="167"/>
                    <a:pt x="113" y="167"/>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8"/>
                    <a:pt x="113" y="168"/>
                    <a:pt x="113" y="168"/>
                  </a:cubicBezTo>
                  <a:cubicBezTo>
                    <a:pt x="113" y="168"/>
                    <a:pt x="113" y="168"/>
                    <a:pt x="113" y="168"/>
                  </a:cubicBezTo>
                  <a:cubicBezTo>
                    <a:pt x="113" y="168"/>
                    <a:pt x="113" y="168"/>
                    <a:pt x="113" y="168"/>
                  </a:cubicBezTo>
                  <a:cubicBezTo>
                    <a:pt x="113" y="168"/>
                    <a:pt x="114" y="168"/>
                    <a:pt x="114" y="168"/>
                  </a:cubicBezTo>
                  <a:cubicBezTo>
                    <a:pt x="114" y="168"/>
                    <a:pt x="114" y="168"/>
                    <a:pt x="114" y="169"/>
                  </a:cubicBezTo>
                  <a:cubicBezTo>
                    <a:pt x="114" y="169"/>
                    <a:pt x="114" y="169"/>
                    <a:pt x="114" y="169"/>
                  </a:cubicBezTo>
                  <a:cubicBezTo>
                    <a:pt x="114" y="169"/>
                    <a:pt x="114" y="169"/>
                    <a:pt x="114" y="169"/>
                  </a:cubicBezTo>
                  <a:cubicBezTo>
                    <a:pt x="114" y="169"/>
                    <a:pt x="114" y="169"/>
                    <a:pt x="114" y="169"/>
                  </a:cubicBezTo>
                  <a:cubicBezTo>
                    <a:pt x="114" y="168"/>
                    <a:pt x="115" y="168"/>
                    <a:pt x="115" y="168"/>
                  </a:cubicBezTo>
                  <a:cubicBezTo>
                    <a:pt x="115" y="168"/>
                    <a:pt x="115" y="168"/>
                    <a:pt x="115" y="168"/>
                  </a:cubicBezTo>
                  <a:cubicBezTo>
                    <a:pt x="115" y="168"/>
                    <a:pt x="115" y="168"/>
                    <a:pt x="115" y="168"/>
                  </a:cubicBezTo>
                  <a:cubicBezTo>
                    <a:pt x="115" y="168"/>
                    <a:pt x="115" y="167"/>
                    <a:pt x="115" y="167"/>
                  </a:cubicBezTo>
                  <a:cubicBezTo>
                    <a:pt x="115" y="167"/>
                    <a:pt x="115" y="167"/>
                    <a:pt x="115" y="167"/>
                  </a:cubicBezTo>
                  <a:cubicBezTo>
                    <a:pt x="115" y="167"/>
                    <a:pt x="115" y="167"/>
                    <a:pt x="115" y="167"/>
                  </a:cubicBezTo>
                  <a:cubicBezTo>
                    <a:pt x="115" y="167"/>
                    <a:pt x="115" y="167"/>
                    <a:pt x="115" y="167"/>
                  </a:cubicBezTo>
                  <a:cubicBezTo>
                    <a:pt x="115" y="167"/>
                    <a:pt x="115" y="167"/>
                    <a:pt x="116" y="167"/>
                  </a:cubicBezTo>
                  <a:cubicBezTo>
                    <a:pt x="116" y="167"/>
                    <a:pt x="115" y="167"/>
                    <a:pt x="115" y="167"/>
                  </a:cubicBezTo>
                  <a:cubicBezTo>
                    <a:pt x="115" y="167"/>
                    <a:pt x="115" y="167"/>
                    <a:pt x="115" y="167"/>
                  </a:cubicBezTo>
                  <a:cubicBezTo>
                    <a:pt x="115" y="167"/>
                    <a:pt x="115" y="167"/>
                    <a:pt x="115" y="167"/>
                  </a:cubicBezTo>
                  <a:cubicBezTo>
                    <a:pt x="115" y="167"/>
                    <a:pt x="115" y="167"/>
                    <a:pt x="115" y="167"/>
                  </a:cubicBezTo>
                  <a:cubicBezTo>
                    <a:pt x="115" y="167"/>
                    <a:pt x="115" y="167"/>
                    <a:pt x="115" y="167"/>
                  </a:cubicBezTo>
                  <a:cubicBezTo>
                    <a:pt x="116" y="167"/>
                    <a:pt x="116" y="167"/>
                    <a:pt x="116" y="167"/>
                  </a:cubicBezTo>
                  <a:cubicBezTo>
                    <a:pt x="116" y="167"/>
                    <a:pt x="116" y="166"/>
                    <a:pt x="116" y="166"/>
                  </a:cubicBezTo>
                  <a:cubicBezTo>
                    <a:pt x="117" y="166"/>
                    <a:pt x="117" y="166"/>
                    <a:pt x="117" y="166"/>
                  </a:cubicBezTo>
                  <a:cubicBezTo>
                    <a:pt x="117" y="166"/>
                    <a:pt x="117" y="166"/>
                    <a:pt x="117" y="166"/>
                  </a:cubicBezTo>
                  <a:cubicBezTo>
                    <a:pt x="117" y="165"/>
                    <a:pt x="117" y="165"/>
                    <a:pt x="117" y="165"/>
                  </a:cubicBezTo>
                  <a:cubicBezTo>
                    <a:pt x="117" y="165"/>
                    <a:pt x="117" y="165"/>
                    <a:pt x="117" y="165"/>
                  </a:cubicBezTo>
                  <a:cubicBezTo>
                    <a:pt x="117" y="165"/>
                    <a:pt x="117" y="165"/>
                    <a:pt x="117" y="164"/>
                  </a:cubicBezTo>
                  <a:cubicBezTo>
                    <a:pt x="117" y="164"/>
                    <a:pt x="117" y="164"/>
                    <a:pt x="117" y="164"/>
                  </a:cubicBezTo>
                  <a:cubicBezTo>
                    <a:pt x="117" y="164"/>
                    <a:pt x="117" y="164"/>
                    <a:pt x="117" y="164"/>
                  </a:cubicBezTo>
                  <a:cubicBezTo>
                    <a:pt x="117" y="164"/>
                    <a:pt x="117" y="163"/>
                    <a:pt x="117" y="163"/>
                  </a:cubicBezTo>
                  <a:cubicBezTo>
                    <a:pt x="117" y="163"/>
                    <a:pt x="117" y="162"/>
                    <a:pt x="117" y="162"/>
                  </a:cubicBezTo>
                  <a:cubicBezTo>
                    <a:pt x="117" y="162"/>
                    <a:pt x="117" y="162"/>
                    <a:pt x="117" y="162"/>
                  </a:cubicBezTo>
                  <a:cubicBezTo>
                    <a:pt x="117" y="161"/>
                    <a:pt x="117" y="161"/>
                    <a:pt x="117" y="161"/>
                  </a:cubicBezTo>
                  <a:cubicBezTo>
                    <a:pt x="118" y="161"/>
                    <a:pt x="118" y="160"/>
                    <a:pt x="118" y="160"/>
                  </a:cubicBezTo>
                  <a:cubicBezTo>
                    <a:pt x="118" y="160"/>
                    <a:pt x="118" y="160"/>
                    <a:pt x="118" y="160"/>
                  </a:cubicBezTo>
                  <a:cubicBezTo>
                    <a:pt x="118" y="160"/>
                    <a:pt x="118" y="160"/>
                    <a:pt x="118" y="160"/>
                  </a:cubicBezTo>
                  <a:cubicBezTo>
                    <a:pt x="118" y="160"/>
                    <a:pt x="118" y="160"/>
                    <a:pt x="118" y="160"/>
                  </a:cubicBezTo>
                  <a:cubicBezTo>
                    <a:pt x="118" y="160"/>
                    <a:pt x="118" y="159"/>
                    <a:pt x="118" y="159"/>
                  </a:cubicBezTo>
                  <a:cubicBezTo>
                    <a:pt x="118" y="159"/>
                    <a:pt x="118" y="159"/>
                    <a:pt x="118" y="159"/>
                  </a:cubicBezTo>
                  <a:cubicBezTo>
                    <a:pt x="118" y="159"/>
                    <a:pt x="118" y="159"/>
                    <a:pt x="118" y="159"/>
                  </a:cubicBezTo>
                  <a:cubicBezTo>
                    <a:pt x="119" y="158"/>
                    <a:pt x="119" y="158"/>
                    <a:pt x="119" y="158"/>
                  </a:cubicBezTo>
                  <a:cubicBezTo>
                    <a:pt x="119" y="158"/>
                    <a:pt x="119" y="158"/>
                    <a:pt x="119" y="158"/>
                  </a:cubicBezTo>
                  <a:cubicBezTo>
                    <a:pt x="119" y="158"/>
                    <a:pt x="119" y="158"/>
                    <a:pt x="119" y="158"/>
                  </a:cubicBezTo>
                  <a:cubicBezTo>
                    <a:pt x="119" y="158"/>
                    <a:pt x="119" y="157"/>
                    <a:pt x="119" y="157"/>
                  </a:cubicBezTo>
                  <a:cubicBezTo>
                    <a:pt x="119" y="157"/>
                    <a:pt x="119" y="157"/>
                    <a:pt x="119" y="157"/>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4"/>
                    <a:pt x="119" y="154"/>
                  </a:cubicBezTo>
                  <a:cubicBezTo>
                    <a:pt x="119" y="154"/>
                    <a:pt x="119" y="154"/>
                    <a:pt x="119" y="154"/>
                  </a:cubicBezTo>
                  <a:cubicBezTo>
                    <a:pt x="119" y="154"/>
                    <a:pt x="119" y="154"/>
                    <a:pt x="119" y="154"/>
                  </a:cubicBezTo>
                  <a:cubicBezTo>
                    <a:pt x="118" y="154"/>
                    <a:pt x="118" y="153"/>
                    <a:pt x="118" y="153"/>
                  </a:cubicBezTo>
                  <a:cubicBezTo>
                    <a:pt x="118" y="153"/>
                    <a:pt x="118" y="153"/>
                    <a:pt x="118" y="153"/>
                  </a:cubicBezTo>
                  <a:cubicBezTo>
                    <a:pt x="118" y="153"/>
                    <a:pt x="118" y="153"/>
                    <a:pt x="118" y="153"/>
                  </a:cubicBezTo>
                  <a:cubicBezTo>
                    <a:pt x="118" y="153"/>
                    <a:pt x="118" y="153"/>
                    <a:pt x="118" y="153"/>
                  </a:cubicBezTo>
                  <a:cubicBezTo>
                    <a:pt x="118" y="153"/>
                    <a:pt x="118" y="153"/>
                    <a:pt x="117" y="153"/>
                  </a:cubicBezTo>
                  <a:cubicBezTo>
                    <a:pt x="117" y="153"/>
                    <a:pt x="117" y="153"/>
                    <a:pt x="117" y="153"/>
                  </a:cubicBezTo>
                  <a:cubicBezTo>
                    <a:pt x="117" y="153"/>
                    <a:pt x="118" y="153"/>
                    <a:pt x="118" y="153"/>
                  </a:cubicBezTo>
                  <a:cubicBezTo>
                    <a:pt x="118" y="153"/>
                    <a:pt x="118" y="153"/>
                    <a:pt x="118" y="153"/>
                  </a:cubicBezTo>
                  <a:cubicBezTo>
                    <a:pt x="118" y="153"/>
                    <a:pt x="118" y="153"/>
                    <a:pt x="118" y="153"/>
                  </a:cubicBezTo>
                  <a:cubicBezTo>
                    <a:pt x="118" y="153"/>
                    <a:pt x="118" y="153"/>
                    <a:pt x="118" y="153"/>
                  </a:cubicBezTo>
                  <a:cubicBezTo>
                    <a:pt x="118" y="153"/>
                    <a:pt x="118" y="153"/>
                    <a:pt x="118" y="153"/>
                  </a:cubicBezTo>
                  <a:cubicBezTo>
                    <a:pt x="118" y="153"/>
                    <a:pt x="119" y="154"/>
                    <a:pt x="119" y="154"/>
                  </a:cubicBezTo>
                  <a:cubicBezTo>
                    <a:pt x="119" y="154"/>
                    <a:pt x="119" y="154"/>
                    <a:pt x="119" y="154"/>
                  </a:cubicBezTo>
                  <a:cubicBezTo>
                    <a:pt x="119" y="154"/>
                    <a:pt x="119" y="153"/>
                    <a:pt x="119" y="153"/>
                  </a:cubicBezTo>
                  <a:cubicBezTo>
                    <a:pt x="119" y="153"/>
                    <a:pt x="119" y="153"/>
                    <a:pt x="119" y="152"/>
                  </a:cubicBezTo>
                  <a:cubicBezTo>
                    <a:pt x="119" y="152"/>
                    <a:pt x="119" y="152"/>
                    <a:pt x="119" y="152"/>
                  </a:cubicBezTo>
                  <a:cubicBezTo>
                    <a:pt x="118" y="152"/>
                    <a:pt x="118" y="151"/>
                    <a:pt x="118" y="151"/>
                  </a:cubicBezTo>
                  <a:cubicBezTo>
                    <a:pt x="118" y="151"/>
                    <a:pt x="118" y="151"/>
                    <a:pt x="118" y="151"/>
                  </a:cubicBezTo>
                  <a:cubicBezTo>
                    <a:pt x="118" y="151"/>
                    <a:pt x="118" y="150"/>
                    <a:pt x="118" y="150"/>
                  </a:cubicBezTo>
                  <a:cubicBezTo>
                    <a:pt x="118" y="150"/>
                    <a:pt x="118" y="150"/>
                    <a:pt x="118" y="150"/>
                  </a:cubicBezTo>
                  <a:cubicBezTo>
                    <a:pt x="118" y="150"/>
                    <a:pt x="117" y="149"/>
                    <a:pt x="117" y="149"/>
                  </a:cubicBezTo>
                  <a:cubicBezTo>
                    <a:pt x="117" y="149"/>
                    <a:pt x="117" y="149"/>
                    <a:pt x="116" y="149"/>
                  </a:cubicBezTo>
                  <a:cubicBezTo>
                    <a:pt x="116" y="148"/>
                    <a:pt x="116" y="148"/>
                    <a:pt x="116" y="148"/>
                  </a:cubicBezTo>
                  <a:cubicBezTo>
                    <a:pt x="116" y="148"/>
                    <a:pt x="115" y="147"/>
                    <a:pt x="115" y="147"/>
                  </a:cubicBezTo>
                  <a:cubicBezTo>
                    <a:pt x="115" y="147"/>
                    <a:pt x="115" y="147"/>
                    <a:pt x="115" y="147"/>
                  </a:cubicBezTo>
                  <a:cubicBezTo>
                    <a:pt x="114" y="147"/>
                    <a:pt x="114" y="147"/>
                    <a:pt x="114" y="146"/>
                  </a:cubicBezTo>
                  <a:cubicBezTo>
                    <a:pt x="114" y="146"/>
                    <a:pt x="114" y="146"/>
                    <a:pt x="113" y="146"/>
                  </a:cubicBezTo>
                  <a:cubicBezTo>
                    <a:pt x="113" y="146"/>
                    <a:pt x="113" y="146"/>
                    <a:pt x="113" y="146"/>
                  </a:cubicBezTo>
                  <a:cubicBezTo>
                    <a:pt x="113" y="145"/>
                    <a:pt x="112" y="145"/>
                    <a:pt x="112" y="145"/>
                  </a:cubicBezTo>
                  <a:cubicBezTo>
                    <a:pt x="112" y="145"/>
                    <a:pt x="112" y="145"/>
                    <a:pt x="111" y="145"/>
                  </a:cubicBezTo>
                  <a:cubicBezTo>
                    <a:pt x="111" y="145"/>
                    <a:pt x="111" y="145"/>
                    <a:pt x="111" y="145"/>
                  </a:cubicBezTo>
                  <a:cubicBezTo>
                    <a:pt x="110" y="145"/>
                    <a:pt x="110" y="145"/>
                    <a:pt x="110" y="145"/>
                  </a:cubicBezTo>
                  <a:cubicBezTo>
                    <a:pt x="110" y="145"/>
                    <a:pt x="110" y="145"/>
                    <a:pt x="109" y="145"/>
                  </a:cubicBezTo>
                  <a:cubicBezTo>
                    <a:pt x="109" y="145"/>
                    <a:pt x="109" y="145"/>
                    <a:pt x="109" y="144"/>
                  </a:cubicBezTo>
                  <a:cubicBezTo>
                    <a:pt x="108" y="144"/>
                    <a:pt x="108" y="144"/>
                    <a:pt x="108" y="144"/>
                  </a:cubicBezTo>
                  <a:cubicBezTo>
                    <a:pt x="108" y="144"/>
                    <a:pt x="107" y="144"/>
                    <a:pt x="107" y="144"/>
                  </a:cubicBezTo>
                  <a:cubicBezTo>
                    <a:pt x="107" y="144"/>
                    <a:pt x="107" y="144"/>
                    <a:pt x="107" y="144"/>
                  </a:cubicBezTo>
                  <a:cubicBezTo>
                    <a:pt x="106" y="144"/>
                    <a:pt x="106" y="144"/>
                    <a:pt x="106" y="144"/>
                  </a:cubicBezTo>
                  <a:cubicBezTo>
                    <a:pt x="106" y="144"/>
                    <a:pt x="106" y="144"/>
                    <a:pt x="106" y="144"/>
                  </a:cubicBezTo>
                  <a:cubicBezTo>
                    <a:pt x="107" y="144"/>
                    <a:pt x="107" y="144"/>
                    <a:pt x="107" y="144"/>
                  </a:cubicBezTo>
                  <a:cubicBezTo>
                    <a:pt x="107" y="144"/>
                    <a:pt x="107" y="144"/>
                    <a:pt x="107" y="144"/>
                  </a:cubicBezTo>
                  <a:cubicBezTo>
                    <a:pt x="107" y="144"/>
                    <a:pt x="107" y="144"/>
                    <a:pt x="107" y="144"/>
                  </a:cubicBezTo>
                  <a:cubicBezTo>
                    <a:pt x="107" y="144"/>
                    <a:pt x="107" y="144"/>
                    <a:pt x="107" y="144"/>
                  </a:cubicBezTo>
                  <a:cubicBezTo>
                    <a:pt x="107" y="144"/>
                    <a:pt x="107" y="144"/>
                    <a:pt x="107" y="144"/>
                  </a:cubicBezTo>
                  <a:cubicBezTo>
                    <a:pt x="106" y="144"/>
                    <a:pt x="106" y="144"/>
                    <a:pt x="106" y="144"/>
                  </a:cubicBezTo>
                  <a:cubicBezTo>
                    <a:pt x="106" y="144"/>
                    <a:pt x="106" y="144"/>
                    <a:pt x="106" y="144"/>
                  </a:cubicBezTo>
                  <a:cubicBezTo>
                    <a:pt x="106" y="144"/>
                    <a:pt x="106" y="144"/>
                    <a:pt x="106" y="144"/>
                  </a:cubicBezTo>
                  <a:cubicBezTo>
                    <a:pt x="106" y="144"/>
                    <a:pt x="106" y="144"/>
                    <a:pt x="106"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5"/>
                    <a:pt x="105" y="145"/>
                    <a:pt x="105" y="145"/>
                  </a:cubicBezTo>
                  <a:cubicBezTo>
                    <a:pt x="105" y="145"/>
                    <a:pt x="105" y="145"/>
                    <a:pt x="105" y="144"/>
                  </a:cubicBezTo>
                  <a:cubicBezTo>
                    <a:pt x="104" y="144"/>
                    <a:pt x="104" y="144"/>
                    <a:pt x="104" y="144"/>
                  </a:cubicBezTo>
                  <a:cubicBezTo>
                    <a:pt x="104" y="144"/>
                    <a:pt x="104" y="144"/>
                    <a:pt x="104" y="144"/>
                  </a:cubicBezTo>
                  <a:cubicBezTo>
                    <a:pt x="104" y="144"/>
                    <a:pt x="104" y="144"/>
                    <a:pt x="104" y="144"/>
                  </a:cubicBezTo>
                  <a:cubicBezTo>
                    <a:pt x="104" y="144"/>
                    <a:pt x="104" y="144"/>
                    <a:pt x="104" y="144"/>
                  </a:cubicBezTo>
                  <a:cubicBezTo>
                    <a:pt x="104" y="144"/>
                    <a:pt x="104" y="144"/>
                    <a:pt x="103" y="144"/>
                  </a:cubicBezTo>
                  <a:cubicBezTo>
                    <a:pt x="103" y="144"/>
                    <a:pt x="103" y="144"/>
                    <a:pt x="103" y="144"/>
                  </a:cubicBezTo>
                  <a:cubicBezTo>
                    <a:pt x="103" y="144"/>
                    <a:pt x="103" y="144"/>
                    <a:pt x="103" y="144"/>
                  </a:cubicBezTo>
                  <a:cubicBezTo>
                    <a:pt x="103" y="144"/>
                    <a:pt x="103" y="144"/>
                    <a:pt x="103" y="144"/>
                  </a:cubicBezTo>
                  <a:cubicBezTo>
                    <a:pt x="103" y="144"/>
                    <a:pt x="103" y="144"/>
                    <a:pt x="103" y="144"/>
                  </a:cubicBezTo>
                  <a:cubicBezTo>
                    <a:pt x="103" y="144"/>
                    <a:pt x="103"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1" y="144"/>
                    <a:pt x="101" y="144"/>
                  </a:cubicBezTo>
                  <a:cubicBezTo>
                    <a:pt x="101" y="144"/>
                    <a:pt x="101" y="144"/>
                    <a:pt x="101" y="144"/>
                  </a:cubicBezTo>
                  <a:cubicBezTo>
                    <a:pt x="100" y="144"/>
                    <a:pt x="100" y="144"/>
                    <a:pt x="100" y="144"/>
                  </a:cubicBezTo>
                  <a:cubicBezTo>
                    <a:pt x="100" y="144"/>
                    <a:pt x="100" y="144"/>
                    <a:pt x="100" y="144"/>
                  </a:cubicBezTo>
                  <a:cubicBezTo>
                    <a:pt x="100" y="144"/>
                    <a:pt x="100" y="144"/>
                    <a:pt x="100" y="144"/>
                  </a:cubicBezTo>
                  <a:cubicBezTo>
                    <a:pt x="100" y="144"/>
                    <a:pt x="100" y="144"/>
                    <a:pt x="100" y="144"/>
                  </a:cubicBezTo>
                  <a:cubicBezTo>
                    <a:pt x="100" y="144"/>
                    <a:pt x="99" y="144"/>
                    <a:pt x="99" y="145"/>
                  </a:cubicBezTo>
                  <a:cubicBezTo>
                    <a:pt x="99" y="145"/>
                    <a:pt x="99" y="145"/>
                    <a:pt x="99" y="145"/>
                  </a:cubicBezTo>
                  <a:cubicBezTo>
                    <a:pt x="99" y="145"/>
                    <a:pt x="99" y="145"/>
                    <a:pt x="99" y="145"/>
                  </a:cubicBezTo>
                  <a:cubicBezTo>
                    <a:pt x="99" y="145"/>
                    <a:pt x="99" y="145"/>
                    <a:pt x="99" y="145"/>
                  </a:cubicBezTo>
                  <a:cubicBezTo>
                    <a:pt x="99" y="145"/>
                    <a:pt x="99" y="146"/>
                    <a:pt x="99" y="146"/>
                  </a:cubicBezTo>
                  <a:cubicBezTo>
                    <a:pt x="99" y="146"/>
                    <a:pt x="99" y="146"/>
                    <a:pt x="99" y="146"/>
                  </a:cubicBezTo>
                  <a:cubicBezTo>
                    <a:pt x="99" y="146"/>
                    <a:pt x="99" y="146"/>
                    <a:pt x="99" y="146"/>
                  </a:cubicBezTo>
                  <a:cubicBezTo>
                    <a:pt x="99" y="146"/>
                    <a:pt x="99" y="146"/>
                    <a:pt x="99" y="146"/>
                  </a:cubicBezTo>
                  <a:cubicBezTo>
                    <a:pt x="98" y="147"/>
                    <a:pt x="98" y="147"/>
                    <a:pt x="98" y="147"/>
                  </a:cubicBezTo>
                  <a:cubicBezTo>
                    <a:pt x="98" y="147"/>
                    <a:pt x="98" y="147"/>
                    <a:pt x="98" y="147"/>
                  </a:cubicBezTo>
                  <a:cubicBezTo>
                    <a:pt x="98" y="147"/>
                    <a:pt x="98" y="147"/>
                    <a:pt x="98" y="147"/>
                  </a:cubicBezTo>
                  <a:cubicBezTo>
                    <a:pt x="98" y="147"/>
                    <a:pt x="98" y="147"/>
                    <a:pt x="98" y="147"/>
                  </a:cubicBezTo>
                  <a:cubicBezTo>
                    <a:pt x="98" y="147"/>
                    <a:pt x="98" y="147"/>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7" y="148"/>
                    <a:pt x="97" y="148"/>
                    <a:pt x="97" y="148"/>
                  </a:cubicBezTo>
                  <a:cubicBezTo>
                    <a:pt x="97" y="148"/>
                    <a:pt x="97" y="148"/>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8"/>
                    <a:pt x="96" y="148"/>
                  </a:cubicBezTo>
                  <a:cubicBezTo>
                    <a:pt x="96" y="148"/>
                    <a:pt x="96" y="148"/>
                    <a:pt x="96" y="148"/>
                  </a:cubicBezTo>
                  <a:cubicBezTo>
                    <a:pt x="96" y="148"/>
                    <a:pt x="96" y="148"/>
                    <a:pt x="96" y="148"/>
                  </a:cubicBezTo>
                  <a:cubicBezTo>
                    <a:pt x="96" y="148"/>
                    <a:pt x="96" y="149"/>
                    <a:pt x="96" y="149"/>
                  </a:cubicBezTo>
                  <a:cubicBezTo>
                    <a:pt x="96" y="149"/>
                    <a:pt x="96" y="149"/>
                    <a:pt x="96" y="149"/>
                  </a:cubicBezTo>
                  <a:cubicBezTo>
                    <a:pt x="96" y="149"/>
                    <a:pt x="96" y="149"/>
                    <a:pt x="96" y="149"/>
                  </a:cubicBezTo>
                  <a:cubicBezTo>
                    <a:pt x="96" y="149"/>
                    <a:pt x="96" y="149"/>
                    <a:pt x="96" y="149"/>
                  </a:cubicBezTo>
                  <a:cubicBezTo>
                    <a:pt x="95" y="149"/>
                    <a:pt x="95" y="149"/>
                    <a:pt x="95" y="149"/>
                  </a:cubicBezTo>
                  <a:cubicBezTo>
                    <a:pt x="95" y="149"/>
                    <a:pt x="95" y="149"/>
                    <a:pt x="95" y="149"/>
                  </a:cubicBezTo>
                  <a:cubicBezTo>
                    <a:pt x="95" y="148"/>
                    <a:pt x="95" y="148"/>
                    <a:pt x="95" y="148"/>
                  </a:cubicBezTo>
                  <a:cubicBezTo>
                    <a:pt x="95" y="148"/>
                    <a:pt x="95" y="149"/>
                    <a:pt x="95" y="149"/>
                  </a:cubicBezTo>
                  <a:cubicBezTo>
                    <a:pt x="95" y="149"/>
                    <a:pt x="95" y="148"/>
                    <a:pt x="95" y="148"/>
                  </a:cubicBezTo>
                  <a:cubicBezTo>
                    <a:pt x="95" y="148"/>
                    <a:pt x="95" y="148"/>
                    <a:pt x="95" y="148"/>
                  </a:cubicBezTo>
                  <a:cubicBezTo>
                    <a:pt x="95" y="148"/>
                    <a:pt x="95" y="148"/>
                    <a:pt x="95" y="148"/>
                  </a:cubicBezTo>
                  <a:cubicBezTo>
                    <a:pt x="95" y="148"/>
                    <a:pt x="95" y="148"/>
                    <a:pt x="95" y="148"/>
                  </a:cubicBezTo>
                  <a:cubicBezTo>
                    <a:pt x="95" y="148"/>
                    <a:pt x="94" y="148"/>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3" y="147"/>
                    <a:pt x="93" y="147"/>
                    <a:pt x="93" y="147"/>
                  </a:cubicBezTo>
                  <a:cubicBezTo>
                    <a:pt x="93" y="147"/>
                    <a:pt x="93" y="147"/>
                    <a:pt x="93" y="147"/>
                  </a:cubicBezTo>
                  <a:cubicBezTo>
                    <a:pt x="93" y="147"/>
                    <a:pt x="93" y="147"/>
                    <a:pt x="93" y="147"/>
                  </a:cubicBezTo>
                  <a:cubicBezTo>
                    <a:pt x="93" y="147"/>
                    <a:pt x="93" y="147"/>
                    <a:pt x="93" y="147"/>
                  </a:cubicBezTo>
                  <a:cubicBezTo>
                    <a:pt x="93" y="147"/>
                    <a:pt x="93" y="146"/>
                    <a:pt x="93" y="146"/>
                  </a:cubicBezTo>
                  <a:cubicBezTo>
                    <a:pt x="93" y="146"/>
                    <a:pt x="93" y="146"/>
                    <a:pt x="93" y="146"/>
                  </a:cubicBezTo>
                  <a:cubicBezTo>
                    <a:pt x="93"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7"/>
                    <a:pt x="92" y="147"/>
                  </a:cubicBezTo>
                  <a:cubicBezTo>
                    <a:pt x="92" y="147"/>
                    <a:pt x="92" y="147"/>
                    <a:pt x="92" y="147"/>
                  </a:cubicBezTo>
                  <a:cubicBezTo>
                    <a:pt x="92" y="147"/>
                    <a:pt x="92" y="147"/>
                    <a:pt x="92" y="147"/>
                  </a:cubicBezTo>
                  <a:cubicBezTo>
                    <a:pt x="92" y="147"/>
                    <a:pt x="92" y="147"/>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3" y="146"/>
                  </a:cubicBezTo>
                  <a:cubicBezTo>
                    <a:pt x="93" y="146"/>
                    <a:pt x="93" y="146"/>
                    <a:pt x="93" y="146"/>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4"/>
                    <a:pt x="93" y="144"/>
                  </a:cubicBezTo>
                  <a:cubicBezTo>
                    <a:pt x="93" y="144"/>
                    <a:pt x="93" y="144"/>
                    <a:pt x="93" y="144"/>
                  </a:cubicBezTo>
                  <a:cubicBezTo>
                    <a:pt x="93" y="144"/>
                    <a:pt x="93" y="144"/>
                    <a:pt x="93" y="144"/>
                  </a:cubicBezTo>
                  <a:cubicBezTo>
                    <a:pt x="93" y="144"/>
                    <a:pt x="93" y="144"/>
                    <a:pt x="93" y="144"/>
                  </a:cubicBezTo>
                  <a:cubicBezTo>
                    <a:pt x="93" y="144"/>
                    <a:pt x="93" y="144"/>
                    <a:pt x="93" y="144"/>
                  </a:cubicBezTo>
                  <a:cubicBezTo>
                    <a:pt x="93" y="144"/>
                    <a:pt x="94" y="144"/>
                    <a:pt x="94" y="144"/>
                  </a:cubicBezTo>
                  <a:cubicBezTo>
                    <a:pt x="94" y="144"/>
                    <a:pt x="94" y="144"/>
                    <a:pt x="94" y="144"/>
                  </a:cubicBezTo>
                  <a:cubicBezTo>
                    <a:pt x="94" y="144"/>
                    <a:pt x="94" y="144"/>
                    <a:pt x="94" y="144"/>
                  </a:cubicBezTo>
                  <a:cubicBezTo>
                    <a:pt x="94" y="144"/>
                    <a:pt x="94" y="144"/>
                    <a:pt x="94" y="144"/>
                  </a:cubicBezTo>
                  <a:cubicBezTo>
                    <a:pt x="94" y="144"/>
                    <a:pt x="94" y="144"/>
                    <a:pt x="94" y="144"/>
                  </a:cubicBezTo>
                  <a:cubicBezTo>
                    <a:pt x="94" y="144"/>
                    <a:pt x="94" y="143"/>
                    <a:pt x="94" y="143"/>
                  </a:cubicBezTo>
                  <a:cubicBezTo>
                    <a:pt x="94" y="143"/>
                    <a:pt x="94" y="143"/>
                    <a:pt x="94" y="143"/>
                  </a:cubicBezTo>
                  <a:cubicBezTo>
                    <a:pt x="94" y="143"/>
                    <a:pt x="94" y="143"/>
                    <a:pt x="94" y="143"/>
                  </a:cubicBezTo>
                  <a:cubicBezTo>
                    <a:pt x="94" y="143"/>
                    <a:pt x="94" y="143"/>
                    <a:pt x="94" y="143"/>
                  </a:cubicBezTo>
                  <a:cubicBezTo>
                    <a:pt x="94" y="143"/>
                    <a:pt x="94" y="143"/>
                    <a:pt x="94" y="143"/>
                  </a:cubicBezTo>
                  <a:cubicBezTo>
                    <a:pt x="94" y="143"/>
                    <a:pt x="95" y="143"/>
                    <a:pt x="95" y="143"/>
                  </a:cubicBezTo>
                  <a:cubicBezTo>
                    <a:pt x="95" y="143"/>
                    <a:pt x="95" y="143"/>
                    <a:pt x="95" y="143"/>
                  </a:cubicBezTo>
                  <a:cubicBezTo>
                    <a:pt x="95" y="143"/>
                    <a:pt x="95" y="143"/>
                    <a:pt x="95" y="143"/>
                  </a:cubicBezTo>
                  <a:cubicBezTo>
                    <a:pt x="95" y="143"/>
                    <a:pt x="95" y="143"/>
                    <a:pt x="95" y="143"/>
                  </a:cubicBezTo>
                  <a:cubicBezTo>
                    <a:pt x="95" y="143"/>
                    <a:pt x="95" y="142"/>
                    <a:pt x="95" y="142"/>
                  </a:cubicBezTo>
                  <a:cubicBezTo>
                    <a:pt x="95" y="142"/>
                    <a:pt x="95" y="142"/>
                    <a:pt x="95" y="142"/>
                  </a:cubicBezTo>
                  <a:cubicBezTo>
                    <a:pt x="95" y="142"/>
                    <a:pt x="95" y="142"/>
                    <a:pt x="95" y="142"/>
                  </a:cubicBezTo>
                  <a:cubicBezTo>
                    <a:pt x="96" y="142"/>
                    <a:pt x="96" y="142"/>
                    <a:pt x="96" y="142"/>
                  </a:cubicBezTo>
                  <a:cubicBezTo>
                    <a:pt x="96" y="142"/>
                    <a:pt x="96" y="142"/>
                    <a:pt x="96" y="142"/>
                  </a:cubicBezTo>
                  <a:cubicBezTo>
                    <a:pt x="96" y="142"/>
                    <a:pt x="96" y="142"/>
                    <a:pt x="96" y="141"/>
                  </a:cubicBezTo>
                  <a:cubicBezTo>
                    <a:pt x="96" y="141"/>
                    <a:pt x="96" y="141"/>
                    <a:pt x="96" y="141"/>
                  </a:cubicBezTo>
                  <a:cubicBezTo>
                    <a:pt x="96" y="141"/>
                    <a:pt x="96" y="141"/>
                    <a:pt x="96" y="141"/>
                  </a:cubicBezTo>
                  <a:cubicBezTo>
                    <a:pt x="97" y="141"/>
                    <a:pt x="97" y="141"/>
                    <a:pt x="97" y="141"/>
                  </a:cubicBezTo>
                  <a:cubicBezTo>
                    <a:pt x="97" y="141"/>
                    <a:pt x="97" y="141"/>
                    <a:pt x="97" y="141"/>
                  </a:cubicBezTo>
                  <a:cubicBezTo>
                    <a:pt x="96" y="141"/>
                    <a:pt x="97" y="141"/>
                    <a:pt x="97" y="141"/>
                  </a:cubicBezTo>
                  <a:cubicBezTo>
                    <a:pt x="97" y="141"/>
                    <a:pt x="97" y="141"/>
                    <a:pt x="97" y="141"/>
                  </a:cubicBezTo>
                  <a:cubicBezTo>
                    <a:pt x="97" y="140"/>
                    <a:pt x="97" y="140"/>
                    <a:pt x="97" y="140"/>
                  </a:cubicBezTo>
                  <a:cubicBezTo>
                    <a:pt x="97" y="140"/>
                    <a:pt x="97" y="140"/>
                    <a:pt x="97" y="140"/>
                  </a:cubicBezTo>
                  <a:cubicBezTo>
                    <a:pt x="97" y="140"/>
                    <a:pt x="97" y="140"/>
                    <a:pt x="97" y="140"/>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7"/>
                    <a:pt x="96" y="137"/>
                    <a:pt x="96" y="137"/>
                  </a:cubicBezTo>
                  <a:cubicBezTo>
                    <a:pt x="96" y="137"/>
                    <a:pt x="96" y="137"/>
                    <a:pt x="96" y="137"/>
                  </a:cubicBezTo>
                  <a:cubicBezTo>
                    <a:pt x="96" y="137"/>
                    <a:pt x="96" y="137"/>
                    <a:pt x="96" y="137"/>
                  </a:cubicBezTo>
                  <a:cubicBezTo>
                    <a:pt x="96" y="137"/>
                    <a:pt x="96" y="137"/>
                    <a:pt x="96" y="136"/>
                  </a:cubicBezTo>
                  <a:cubicBezTo>
                    <a:pt x="96" y="136"/>
                    <a:pt x="96" y="136"/>
                    <a:pt x="96" y="136"/>
                  </a:cubicBezTo>
                  <a:cubicBezTo>
                    <a:pt x="96" y="136"/>
                    <a:pt x="96" y="136"/>
                    <a:pt x="96" y="136"/>
                  </a:cubicBezTo>
                  <a:cubicBezTo>
                    <a:pt x="96" y="136"/>
                    <a:pt x="95" y="136"/>
                    <a:pt x="95" y="136"/>
                  </a:cubicBezTo>
                  <a:cubicBezTo>
                    <a:pt x="95" y="135"/>
                    <a:pt x="95" y="135"/>
                    <a:pt x="95" y="135"/>
                  </a:cubicBezTo>
                  <a:cubicBezTo>
                    <a:pt x="95" y="135"/>
                    <a:pt x="95" y="135"/>
                    <a:pt x="95" y="135"/>
                  </a:cubicBezTo>
                  <a:cubicBezTo>
                    <a:pt x="95" y="135"/>
                    <a:pt x="95" y="135"/>
                    <a:pt x="95" y="135"/>
                  </a:cubicBezTo>
                  <a:cubicBezTo>
                    <a:pt x="95" y="135"/>
                    <a:pt x="95" y="135"/>
                    <a:pt x="95" y="135"/>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3" y="132"/>
                    <a:pt x="93" y="132"/>
                    <a:pt x="93" y="132"/>
                  </a:cubicBezTo>
                  <a:cubicBezTo>
                    <a:pt x="93" y="132"/>
                    <a:pt x="93" y="132"/>
                    <a:pt x="93" y="132"/>
                  </a:cubicBezTo>
                  <a:cubicBezTo>
                    <a:pt x="93" y="132"/>
                    <a:pt x="93" y="132"/>
                    <a:pt x="93" y="132"/>
                  </a:cubicBezTo>
                  <a:cubicBezTo>
                    <a:pt x="94" y="132"/>
                    <a:pt x="94" y="132"/>
                    <a:pt x="94" y="132"/>
                  </a:cubicBezTo>
                  <a:cubicBezTo>
                    <a:pt x="94" y="132"/>
                    <a:pt x="94" y="132"/>
                    <a:pt x="94" y="132"/>
                  </a:cubicBezTo>
                  <a:cubicBezTo>
                    <a:pt x="94" y="132"/>
                    <a:pt x="94" y="132"/>
                    <a:pt x="93" y="132"/>
                  </a:cubicBezTo>
                  <a:cubicBezTo>
                    <a:pt x="93" y="132"/>
                    <a:pt x="93" y="131"/>
                    <a:pt x="93" y="131"/>
                  </a:cubicBezTo>
                  <a:cubicBezTo>
                    <a:pt x="93" y="131"/>
                    <a:pt x="93" y="131"/>
                    <a:pt x="93" y="131"/>
                  </a:cubicBezTo>
                  <a:cubicBezTo>
                    <a:pt x="93" y="131"/>
                    <a:pt x="93" y="131"/>
                    <a:pt x="93" y="131"/>
                  </a:cubicBezTo>
                  <a:cubicBezTo>
                    <a:pt x="93" y="131"/>
                    <a:pt x="93" y="132"/>
                    <a:pt x="93" y="132"/>
                  </a:cubicBezTo>
                  <a:cubicBezTo>
                    <a:pt x="93" y="132"/>
                    <a:pt x="93" y="132"/>
                    <a:pt x="93" y="132"/>
                  </a:cubicBezTo>
                  <a:cubicBezTo>
                    <a:pt x="93" y="132"/>
                    <a:pt x="93" y="132"/>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1" y="131"/>
                    <a:pt x="91" y="131"/>
                    <a:pt x="91" y="131"/>
                  </a:cubicBezTo>
                  <a:cubicBezTo>
                    <a:pt x="91" y="131"/>
                    <a:pt x="91" y="131"/>
                    <a:pt x="91" y="131"/>
                  </a:cubicBezTo>
                  <a:cubicBezTo>
                    <a:pt x="91" y="130"/>
                    <a:pt x="91" y="130"/>
                    <a:pt x="91" y="130"/>
                  </a:cubicBezTo>
                  <a:cubicBezTo>
                    <a:pt x="91" y="130"/>
                    <a:pt x="91" y="130"/>
                    <a:pt x="91" y="130"/>
                  </a:cubicBezTo>
                  <a:cubicBezTo>
                    <a:pt x="91" y="130"/>
                    <a:pt x="91" y="130"/>
                    <a:pt x="91" y="130"/>
                  </a:cubicBezTo>
                  <a:cubicBezTo>
                    <a:pt x="91" y="130"/>
                    <a:pt x="91" y="130"/>
                    <a:pt x="91" y="130"/>
                  </a:cubicBezTo>
                  <a:cubicBezTo>
                    <a:pt x="91" y="130"/>
                    <a:pt x="91" y="130"/>
                    <a:pt x="91" y="130"/>
                  </a:cubicBezTo>
                  <a:cubicBezTo>
                    <a:pt x="91" y="130"/>
                    <a:pt x="90" y="130"/>
                    <a:pt x="90" y="130"/>
                  </a:cubicBezTo>
                  <a:cubicBezTo>
                    <a:pt x="90" y="130"/>
                    <a:pt x="90" y="129"/>
                    <a:pt x="90" y="129"/>
                  </a:cubicBezTo>
                  <a:cubicBezTo>
                    <a:pt x="90" y="129"/>
                    <a:pt x="90" y="129"/>
                    <a:pt x="90" y="129"/>
                  </a:cubicBezTo>
                  <a:cubicBezTo>
                    <a:pt x="90" y="129"/>
                    <a:pt x="90" y="129"/>
                    <a:pt x="90" y="129"/>
                  </a:cubicBezTo>
                  <a:cubicBezTo>
                    <a:pt x="90" y="129"/>
                    <a:pt x="90" y="129"/>
                    <a:pt x="90" y="129"/>
                  </a:cubicBezTo>
                  <a:cubicBezTo>
                    <a:pt x="90" y="129"/>
                    <a:pt x="90" y="129"/>
                    <a:pt x="90" y="129"/>
                  </a:cubicBezTo>
                  <a:cubicBezTo>
                    <a:pt x="90" y="129"/>
                    <a:pt x="89" y="129"/>
                    <a:pt x="89" y="129"/>
                  </a:cubicBezTo>
                  <a:cubicBezTo>
                    <a:pt x="89" y="129"/>
                    <a:pt x="89" y="129"/>
                    <a:pt x="89" y="129"/>
                  </a:cubicBezTo>
                  <a:cubicBezTo>
                    <a:pt x="89" y="129"/>
                    <a:pt x="89" y="129"/>
                    <a:pt x="89" y="129"/>
                  </a:cubicBezTo>
                  <a:cubicBezTo>
                    <a:pt x="89" y="129"/>
                    <a:pt x="89" y="129"/>
                    <a:pt x="89" y="129"/>
                  </a:cubicBezTo>
                  <a:cubicBezTo>
                    <a:pt x="89" y="128"/>
                    <a:pt x="89" y="128"/>
                    <a:pt x="89" y="128"/>
                  </a:cubicBezTo>
                  <a:cubicBezTo>
                    <a:pt x="89" y="128"/>
                    <a:pt x="88" y="128"/>
                    <a:pt x="88" y="128"/>
                  </a:cubicBezTo>
                  <a:cubicBezTo>
                    <a:pt x="88" y="128"/>
                    <a:pt x="88" y="128"/>
                    <a:pt x="88" y="128"/>
                  </a:cubicBezTo>
                  <a:cubicBezTo>
                    <a:pt x="88" y="128"/>
                    <a:pt x="88" y="128"/>
                    <a:pt x="88" y="128"/>
                  </a:cubicBezTo>
                  <a:cubicBezTo>
                    <a:pt x="88" y="128"/>
                    <a:pt x="88" y="128"/>
                    <a:pt x="88" y="128"/>
                  </a:cubicBezTo>
                  <a:cubicBezTo>
                    <a:pt x="88" y="128"/>
                    <a:pt x="88" y="127"/>
                    <a:pt x="88" y="127"/>
                  </a:cubicBezTo>
                  <a:cubicBezTo>
                    <a:pt x="87" y="127"/>
                    <a:pt x="87" y="127"/>
                    <a:pt x="87" y="127"/>
                  </a:cubicBezTo>
                  <a:cubicBezTo>
                    <a:pt x="87" y="127"/>
                    <a:pt x="87" y="127"/>
                    <a:pt x="87" y="127"/>
                  </a:cubicBezTo>
                  <a:cubicBezTo>
                    <a:pt x="87" y="127"/>
                    <a:pt x="87" y="126"/>
                    <a:pt x="87" y="126"/>
                  </a:cubicBezTo>
                  <a:cubicBezTo>
                    <a:pt x="87" y="126"/>
                    <a:pt x="87" y="126"/>
                    <a:pt x="87" y="126"/>
                  </a:cubicBezTo>
                  <a:cubicBezTo>
                    <a:pt x="86" y="126"/>
                    <a:pt x="86" y="126"/>
                    <a:pt x="86" y="126"/>
                  </a:cubicBezTo>
                  <a:cubicBezTo>
                    <a:pt x="86" y="126"/>
                    <a:pt x="86" y="126"/>
                    <a:pt x="86" y="126"/>
                  </a:cubicBezTo>
                  <a:cubicBezTo>
                    <a:pt x="86" y="126"/>
                    <a:pt x="86" y="126"/>
                    <a:pt x="86" y="126"/>
                  </a:cubicBezTo>
                  <a:cubicBezTo>
                    <a:pt x="85" y="126"/>
                    <a:pt x="85" y="126"/>
                    <a:pt x="85" y="126"/>
                  </a:cubicBezTo>
                  <a:cubicBezTo>
                    <a:pt x="85" y="126"/>
                    <a:pt x="85" y="126"/>
                    <a:pt x="85" y="126"/>
                  </a:cubicBezTo>
                  <a:cubicBezTo>
                    <a:pt x="85" y="126"/>
                    <a:pt x="85" y="126"/>
                    <a:pt x="85" y="126"/>
                  </a:cubicBezTo>
                  <a:cubicBezTo>
                    <a:pt x="84" y="126"/>
                    <a:pt x="84" y="126"/>
                    <a:pt x="84" y="126"/>
                  </a:cubicBezTo>
                  <a:cubicBezTo>
                    <a:pt x="84" y="126"/>
                    <a:pt x="84" y="126"/>
                    <a:pt x="84" y="126"/>
                  </a:cubicBezTo>
                  <a:cubicBezTo>
                    <a:pt x="84" y="126"/>
                    <a:pt x="84" y="126"/>
                    <a:pt x="84" y="126"/>
                  </a:cubicBezTo>
                  <a:cubicBezTo>
                    <a:pt x="84" y="126"/>
                    <a:pt x="84" y="126"/>
                    <a:pt x="84" y="127"/>
                  </a:cubicBezTo>
                  <a:cubicBezTo>
                    <a:pt x="84" y="127"/>
                    <a:pt x="83" y="127"/>
                    <a:pt x="83" y="127"/>
                  </a:cubicBezTo>
                  <a:cubicBezTo>
                    <a:pt x="83" y="127"/>
                    <a:pt x="83" y="127"/>
                    <a:pt x="83" y="127"/>
                  </a:cubicBezTo>
                  <a:cubicBezTo>
                    <a:pt x="83" y="127"/>
                    <a:pt x="83" y="127"/>
                    <a:pt x="83" y="127"/>
                  </a:cubicBezTo>
                  <a:cubicBezTo>
                    <a:pt x="83" y="127"/>
                    <a:pt x="83" y="127"/>
                    <a:pt x="82" y="127"/>
                  </a:cubicBezTo>
                  <a:cubicBezTo>
                    <a:pt x="82" y="127"/>
                    <a:pt x="82" y="127"/>
                    <a:pt x="82" y="127"/>
                  </a:cubicBezTo>
                  <a:cubicBezTo>
                    <a:pt x="82" y="127"/>
                    <a:pt x="82" y="126"/>
                    <a:pt x="82" y="126"/>
                  </a:cubicBezTo>
                  <a:cubicBezTo>
                    <a:pt x="82" y="126"/>
                    <a:pt x="82" y="126"/>
                    <a:pt x="82" y="126"/>
                  </a:cubicBezTo>
                  <a:cubicBezTo>
                    <a:pt x="82" y="126"/>
                    <a:pt x="82" y="126"/>
                    <a:pt x="82" y="126"/>
                  </a:cubicBezTo>
                  <a:cubicBezTo>
                    <a:pt x="82" y="126"/>
                    <a:pt x="81" y="126"/>
                    <a:pt x="81" y="126"/>
                  </a:cubicBezTo>
                  <a:cubicBezTo>
                    <a:pt x="81" y="126"/>
                    <a:pt x="81" y="126"/>
                    <a:pt x="81" y="126"/>
                  </a:cubicBezTo>
                  <a:cubicBezTo>
                    <a:pt x="81" y="126"/>
                    <a:pt x="81" y="126"/>
                    <a:pt x="81" y="126"/>
                  </a:cubicBezTo>
                  <a:cubicBezTo>
                    <a:pt x="81" y="126"/>
                    <a:pt x="81" y="126"/>
                    <a:pt x="81" y="126"/>
                  </a:cubicBezTo>
                  <a:cubicBezTo>
                    <a:pt x="81" y="126"/>
                    <a:pt x="81" y="126"/>
                    <a:pt x="81" y="126"/>
                  </a:cubicBezTo>
                  <a:cubicBezTo>
                    <a:pt x="80" y="127"/>
                    <a:pt x="81" y="127"/>
                    <a:pt x="81" y="127"/>
                  </a:cubicBezTo>
                  <a:cubicBezTo>
                    <a:pt x="81" y="127"/>
                    <a:pt x="81" y="127"/>
                    <a:pt x="81" y="127"/>
                  </a:cubicBezTo>
                  <a:cubicBezTo>
                    <a:pt x="81" y="127"/>
                    <a:pt x="81" y="127"/>
                    <a:pt x="81" y="127"/>
                  </a:cubicBezTo>
                  <a:cubicBezTo>
                    <a:pt x="81" y="127"/>
                    <a:pt x="80" y="128"/>
                    <a:pt x="80" y="128"/>
                  </a:cubicBezTo>
                  <a:cubicBezTo>
                    <a:pt x="80" y="128"/>
                    <a:pt x="80" y="127"/>
                    <a:pt x="80" y="127"/>
                  </a:cubicBezTo>
                  <a:cubicBezTo>
                    <a:pt x="80" y="127"/>
                    <a:pt x="81" y="127"/>
                    <a:pt x="81" y="127"/>
                  </a:cubicBezTo>
                  <a:cubicBezTo>
                    <a:pt x="81" y="127"/>
                    <a:pt x="80" y="127"/>
                    <a:pt x="80" y="127"/>
                  </a:cubicBezTo>
                  <a:cubicBezTo>
                    <a:pt x="80" y="127"/>
                    <a:pt x="80" y="127"/>
                    <a:pt x="80" y="127"/>
                  </a:cubicBezTo>
                  <a:cubicBezTo>
                    <a:pt x="80" y="127"/>
                    <a:pt x="80" y="127"/>
                    <a:pt x="80" y="127"/>
                  </a:cubicBezTo>
                  <a:cubicBezTo>
                    <a:pt x="80" y="127"/>
                    <a:pt x="80" y="127"/>
                    <a:pt x="80" y="126"/>
                  </a:cubicBezTo>
                  <a:cubicBezTo>
                    <a:pt x="80" y="126"/>
                    <a:pt x="80" y="126"/>
                    <a:pt x="80" y="126"/>
                  </a:cubicBezTo>
                  <a:cubicBezTo>
                    <a:pt x="80" y="126"/>
                    <a:pt x="80" y="126"/>
                    <a:pt x="80" y="126"/>
                  </a:cubicBezTo>
                  <a:cubicBezTo>
                    <a:pt x="80" y="126"/>
                    <a:pt x="79" y="126"/>
                    <a:pt x="79" y="126"/>
                  </a:cubicBezTo>
                  <a:cubicBezTo>
                    <a:pt x="79" y="127"/>
                    <a:pt x="79" y="127"/>
                    <a:pt x="79" y="127"/>
                  </a:cubicBezTo>
                  <a:cubicBezTo>
                    <a:pt x="79" y="127"/>
                    <a:pt x="79" y="126"/>
                    <a:pt x="79" y="126"/>
                  </a:cubicBezTo>
                  <a:cubicBezTo>
                    <a:pt x="79" y="126"/>
                    <a:pt x="79" y="126"/>
                    <a:pt x="79" y="126"/>
                  </a:cubicBezTo>
                  <a:cubicBezTo>
                    <a:pt x="79" y="127"/>
                    <a:pt x="79" y="126"/>
                    <a:pt x="79" y="126"/>
                  </a:cubicBezTo>
                  <a:cubicBezTo>
                    <a:pt x="80" y="126"/>
                    <a:pt x="80" y="126"/>
                    <a:pt x="80" y="126"/>
                  </a:cubicBezTo>
                  <a:cubicBezTo>
                    <a:pt x="80" y="126"/>
                    <a:pt x="80" y="126"/>
                    <a:pt x="80" y="126"/>
                  </a:cubicBezTo>
                  <a:cubicBezTo>
                    <a:pt x="80" y="126"/>
                    <a:pt x="80" y="126"/>
                    <a:pt x="81" y="126"/>
                  </a:cubicBezTo>
                  <a:cubicBezTo>
                    <a:pt x="81" y="126"/>
                    <a:pt x="81" y="126"/>
                    <a:pt x="81" y="126"/>
                  </a:cubicBezTo>
                  <a:cubicBezTo>
                    <a:pt x="81" y="126"/>
                    <a:pt x="81" y="126"/>
                    <a:pt x="81" y="126"/>
                  </a:cubicBezTo>
                  <a:cubicBezTo>
                    <a:pt x="81" y="126"/>
                    <a:pt x="81" y="126"/>
                    <a:pt x="82" y="126"/>
                  </a:cubicBezTo>
                  <a:cubicBezTo>
                    <a:pt x="82" y="126"/>
                    <a:pt x="82" y="126"/>
                    <a:pt x="82" y="126"/>
                  </a:cubicBezTo>
                  <a:cubicBezTo>
                    <a:pt x="82" y="126"/>
                    <a:pt x="82" y="126"/>
                    <a:pt x="83" y="126"/>
                  </a:cubicBezTo>
                  <a:cubicBezTo>
                    <a:pt x="83" y="126"/>
                    <a:pt x="83" y="126"/>
                    <a:pt x="83" y="126"/>
                  </a:cubicBezTo>
                  <a:cubicBezTo>
                    <a:pt x="83" y="126"/>
                    <a:pt x="84" y="126"/>
                    <a:pt x="84" y="126"/>
                  </a:cubicBezTo>
                  <a:cubicBezTo>
                    <a:pt x="84" y="126"/>
                    <a:pt x="84" y="126"/>
                    <a:pt x="84" y="126"/>
                  </a:cubicBezTo>
                  <a:cubicBezTo>
                    <a:pt x="84" y="126"/>
                    <a:pt x="84" y="126"/>
                    <a:pt x="84" y="126"/>
                  </a:cubicBezTo>
                  <a:cubicBezTo>
                    <a:pt x="85" y="126"/>
                    <a:pt x="85" y="126"/>
                    <a:pt x="85" y="126"/>
                  </a:cubicBezTo>
                  <a:cubicBezTo>
                    <a:pt x="85" y="126"/>
                    <a:pt x="85" y="126"/>
                    <a:pt x="85" y="126"/>
                  </a:cubicBezTo>
                  <a:cubicBezTo>
                    <a:pt x="85" y="126"/>
                    <a:pt x="85" y="126"/>
                    <a:pt x="85" y="126"/>
                  </a:cubicBezTo>
                  <a:cubicBezTo>
                    <a:pt x="85" y="126"/>
                    <a:pt x="86" y="126"/>
                    <a:pt x="86" y="126"/>
                  </a:cubicBezTo>
                  <a:cubicBezTo>
                    <a:pt x="86" y="126"/>
                    <a:pt x="86" y="125"/>
                    <a:pt x="86" y="125"/>
                  </a:cubicBezTo>
                  <a:cubicBezTo>
                    <a:pt x="86" y="125"/>
                    <a:pt x="86" y="125"/>
                    <a:pt x="86" y="125"/>
                  </a:cubicBezTo>
                  <a:cubicBezTo>
                    <a:pt x="86" y="125"/>
                    <a:pt x="87" y="125"/>
                    <a:pt x="87" y="125"/>
                  </a:cubicBezTo>
                  <a:cubicBezTo>
                    <a:pt x="87" y="125"/>
                    <a:pt x="87" y="125"/>
                    <a:pt x="87" y="125"/>
                  </a:cubicBezTo>
                  <a:cubicBezTo>
                    <a:pt x="87" y="125"/>
                    <a:pt x="87" y="125"/>
                    <a:pt x="87" y="125"/>
                  </a:cubicBezTo>
                  <a:cubicBezTo>
                    <a:pt x="87" y="125"/>
                    <a:pt x="87" y="125"/>
                    <a:pt x="87" y="125"/>
                  </a:cubicBezTo>
                  <a:cubicBezTo>
                    <a:pt x="87" y="126"/>
                    <a:pt x="87" y="126"/>
                    <a:pt x="87" y="126"/>
                  </a:cubicBezTo>
                  <a:cubicBezTo>
                    <a:pt x="87" y="126"/>
                    <a:pt x="87" y="126"/>
                    <a:pt x="87" y="126"/>
                  </a:cubicBezTo>
                  <a:cubicBezTo>
                    <a:pt x="87" y="126"/>
                    <a:pt x="88" y="126"/>
                    <a:pt x="88" y="126"/>
                  </a:cubicBezTo>
                  <a:cubicBezTo>
                    <a:pt x="88" y="126"/>
                    <a:pt x="88" y="126"/>
                    <a:pt x="88" y="126"/>
                  </a:cubicBezTo>
                  <a:cubicBezTo>
                    <a:pt x="88" y="126"/>
                    <a:pt x="88" y="127"/>
                    <a:pt x="88" y="127"/>
                  </a:cubicBezTo>
                  <a:cubicBezTo>
                    <a:pt x="88" y="127"/>
                    <a:pt x="88" y="127"/>
                    <a:pt x="88" y="127"/>
                  </a:cubicBezTo>
                  <a:cubicBezTo>
                    <a:pt x="89" y="127"/>
                    <a:pt x="89" y="127"/>
                    <a:pt x="89" y="127"/>
                  </a:cubicBezTo>
                  <a:cubicBezTo>
                    <a:pt x="89" y="127"/>
                    <a:pt x="89" y="127"/>
                    <a:pt x="89" y="127"/>
                  </a:cubicBezTo>
                  <a:cubicBezTo>
                    <a:pt x="89" y="127"/>
                    <a:pt x="89" y="127"/>
                    <a:pt x="89" y="127"/>
                  </a:cubicBezTo>
                  <a:cubicBezTo>
                    <a:pt x="89" y="127"/>
                    <a:pt x="89" y="127"/>
                    <a:pt x="89" y="127"/>
                  </a:cubicBezTo>
                  <a:cubicBezTo>
                    <a:pt x="89" y="127"/>
                    <a:pt x="89" y="127"/>
                    <a:pt x="89" y="127"/>
                  </a:cubicBezTo>
                  <a:cubicBezTo>
                    <a:pt x="89" y="127"/>
                    <a:pt x="89" y="128"/>
                    <a:pt x="89" y="128"/>
                  </a:cubicBezTo>
                  <a:cubicBezTo>
                    <a:pt x="89" y="128"/>
                    <a:pt x="90" y="128"/>
                    <a:pt x="90" y="128"/>
                  </a:cubicBezTo>
                  <a:cubicBezTo>
                    <a:pt x="90" y="128"/>
                    <a:pt x="90" y="128"/>
                    <a:pt x="90" y="128"/>
                  </a:cubicBezTo>
                  <a:cubicBezTo>
                    <a:pt x="90" y="128"/>
                    <a:pt x="90" y="128"/>
                    <a:pt x="90" y="128"/>
                  </a:cubicBezTo>
                  <a:cubicBezTo>
                    <a:pt x="90" y="128"/>
                    <a:pt x="90" y="128"/>
                    <a:pt x="90" y="128"/>
                  </a:cubicBezTo>
                  <a:cubicBezTo>
                    <a:pt x="90" y="128"/>
                    <a:pt x="91" y="128"/>
                    <a:pt x="91" y="128"/>
                  </a:cubicBezTo>
                  <a:cubicBezTo>
                    <a:pt x="91" y="128"/>
                    <a:pt x="91" y="128"/>
                    <a:pt x="91" y="128"/>
                  </a:cubicBezTo>
                  <a:cubicBezTo>
                    <a:pt x="91" y="128"/>
                    <a:pt x="91" y="128"/>
                    <a:pt x="91" y="128"/>
                  </a:cubicBezTo>
                  <a:cubicBezTo>
                    <a:pt x="91" y="128"/>
                    <a:pt x="91" y="127"/>
                    <a:pt x="91" y="127"/>
                  </a:cubicBezTo>
                  <a:cubicBezTo>
                    <a:pt x="91" y="127"/>
                    <a:pt x="92" y="127"/>
                    <a:pt x="92" y="127"/>
                  </a:cubicBezTo>
                  <a:cubicBezTo>
                    <a:pt x="92" y="128"/>
                    <a:pt x="92" y="128"/>
                    <a:pt x="92" y="128"/>
                  </a:cubicBezTo>
                  <a:cubicBezTo>
                    <a:pt x="92" y="128"/>
                    <a:pt x="92" y="128"/>
                    <a:pt x="92" y="128"/>
                  </a:cubicBezTo>
                  <a:cubicBezTo>
                    <a:pt x="93" y="128"/>
                    <a:pt x="93" y="128"/>
                    <a:pt x="93" y="128"/>
                  </a:cubicBezTo>
                  <a:cubicBezTo>
                    <a:pt x="93" y="128"/>
                    <a:pt x="93" y="128"/>
                    <a:pt x="93" y="128"/>
                  </a:cubicBezTo>
                  <a:cubicBezTo>
                    <a:pt x="93" y="128"/>
                    <a:pt x="93" y="128"/>
                    <a:pt x="93" y="128"/>
                  </a:cubicBezTo>
                  <a:cubicBezTo>
                    <a:pt x="93" y="128"/>
                    <a:pt x="93" y="128"/>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7"/>
                    <a:pt x="93" y="127"/>
                  </a:cubicBezTo>
                  <a:cubicBezTo>
                    <a:pt x="93" y="127"/>
                    <a:pt x="92" y="127"/>
                    <a:pt x="92" y="126"/>
                  </a:cubicBezTo>
                  <a:cubicBezTo>
                    <a:pt x="92" y="126"/>
                    <a:pt x="92" y="126"/>
                    <a:pt x="92" y="126"/>
                  </a:cubicBezTo>
                  <a:cubicBezTo>
                    <a:pt x="92" y="126"/>
                    <a:pt x="92" y="126"/>
                    <a:pt x="92" y="126"/>
                  </a:cubicBezTo>
                  <a:cubicBezTo>
                    <a:pt x="91" y="125"/>
                    <a:pt x="91" y="125"/>
                    <a:pt x="91" y="125"/>
                  </a:cubicBezTo>
                  <a:cubicBezTo>
                    <a:pt x="91" y="125"/>
                    <a:pt x="91" y="124"/>
                    <a:pt x="91" y="124"/>
                  </a:cubicBezTo>
                  <a:cubicBezTo>
                    <a:pt x="90" y="124"/>
                    <a:pt x="90" y="124"/>
                    <a:pt x="90" y="124"/>
                  </a:cubicBezTo>
                  <a:cubicBezTo>
                    <a:pt x="90" y="124"/>
                    <a:pt x="90" y="124"/>
                    <a:pt x="90" y="124"/>
                  </a:cubicBezTo>
                  <a:cubicBezTo>
                    <a:pt x="90" y="123"/>
                    <a:pt x="90" y="123"/>
                    <a:pt x="90" y="123"/>
                  </a:cubicBezTo>
                  <a:cubicBezTo>
                    <a:pt x="90" y="123"/>
                    <a:pt x="89" y="123"/>
                    <a:pt x="89" y="122"/>
                  </a:cubicBezTo>
                  <a:cubicBezTo>
                    <a:pt x="89" y="122"/>
                    <a:pt x="89" y="122"/>
                    <a:pt x="89" y="122"/>
                  </a:cubicBezTo>
                  <a:cubicBezTo>
                    <a:pt x="89" y="122"/>
                    <a:pt x="89" y="122"/>
                    <a:pt x="89" y="121"/>
                  </a:cubicBezTo>
                  <a:cubicBezTo>
                    <a:pt x="89" y="121"/>
                    <a:pt x="88" y="121"/>
                    <a:pt x="88" y="121"/>
                  </a:cubicBezTo>
                  <a:cubicBezTo>
                    <a:pt x="88" y="121"/>
                    <a:pt x="88" y="120"/>
                    <a:pt x="88" y="120"/>
                  </a:cubicBezTo>
                  <a:cubicBezTo>
                    <a:pt x="88" y="120"/>
                    <a:pt x="88" y="120"/>
                    <a:pt x="88" y="119"/>
                  </a:cubicBezTo>
                  <a:cubicBezTo>
                    <a:pt x="88" y="119"/>
                    <a:pt x="88" y="119"/>
                    <a:pt x="88" y="119"/>
                  </a:cubicBezTo>
                  <a:cubicBezTo>
                    <a:pt x="88" y="118"/>
                    <a:pt x="87" y="118"/>
                    <a:pt x="87" y="118"/>
                  </a:cubicBezTo>
                  <a:cubicBezTo>
                    <a:pt x="87" y="118"/>
                    <a:pt x="87" y="117"/>
                    <a:pt x="88" y="117"/>
                  </a:cubicBezTo>
                  <a:cubicBezTo>
                    <a:pt x="88" y="117"/>
                    <a:pt x="88" y="117"/>
                    <a:pt x="88" y="117"/>
                  </a:cubicBezTo>
                  <a:cubicBezTo>
                    <a:pt x="88" y="117"/>
                    <a:pt x="88" y="117"/>
                    <a:pt x="88" y="116"/>
                  </a:cubicBezTo>
                  <a:cubicBezTo>
                    <a:pt x="88" y="116"/>
                    <a:pt x="88" y="116"/>
                    <a:pt x="88" y="116"/>
                  </a:cubicBezTo>
                  <a:cubicBezTo>
                    <a:pt x="88" y="116"/>
                    <a:pt x="88" y="116"/>
                    <a:pt x="89" y="116"/>
                  </a:cubicBezTo>
                  <a:cubicBezTo>
                    <a:pt x="89" y="116"/>
                    <a:pt x="89" y="116"/>
                    <a:pt x="89" y="116"/>
                  </a:cubicBezTo>
                  <a:cubicBezTo>
                    <a:pt x="89" y="116"/>
                    <a:pt x="89" y="116"/>
                    <a:pt x="89" y="116"/>
                  </a:cubicBezTo>
                  <a:cubicBezTo>
                    <a:pt x="90" y="116"/>
                    <a:pt x="89" y="115"/>
                    <a:pt x="89" y="115"/>
                  </a:cubicBezTo>
                  <a:cubicBezTo>
                    <a:pt x="89" y="115"/>
                    <a:pt x="89" y="115"/>
                    <a:pt x="89" y="115"/>
                  </a:cubicBezTo>
                  <a:cubicBezTo>
                    <a:pt x="89" y="115"/>
                    <a:pt x="89" y="115"/>
                    <a:pt x="89" y="115"/>
                  </a:cubicBezTo>
                  <a:cubicBezTo>
                    <a:pt x="89" y="115"/>
                    <a:pt x="89" y="115"/>
                    <a:pt x="89" y="115"/>
                  </a:cubicBezTo>
                  <a:cubicBezTo>
                    <a:pt x="88" y="115"/>
                    <a:pt x="88" y="115"/>
                    <a:pt x="88" y="115"/>
                  </a:cubicBezTo>
                  <a:cubicBezTo>
                    <a:pt x="88" y="115"/>
                    <a:pt x="88" y="115"/>
                    <a:pt x="88" y="115"/>
                  </a:cubicBezTo>
                  <a:cubicBezTo>
                    <a:pt x="88" y="115"/>
                    <a:pt x="88" y="115"/>
                    <a:pt x="88" y="115"/>
                  </a:cubicBezTo>
                  <a:cubicBezTo>
                    <a:pt x="88" y="115"/>
                    <a:pt x="88" y="115"/>
                    <a:pt x="88" y="115"/>
                  </a:cubicBezTo>
                  <a:cubicBezTo>
                    <a:pt x="88" y="115"/>
                    <a:pt x="88" y="115"/>
                    <a:pt x="88" y="115"/>
                  </a:cubicBezTo>
                  <a:cubicBezTo>
                    <a:pt x="87" y="115"/>
                    <a:pt x="87" y="115"/>
                    <a:pt x="87" y="115"/>
                  </a:cubicBezTo>
                  <a:cubicBezTo>
                    <a:pt x="87" y="115"/>
                    <a:pt x="87" y="115"/>
                    <a:pt x="87" y="115"/>
                  </a:cubicBezTo>
                  <a:cubicBezTo>
                    <a:pt x="87" y="115"/>
                    <a:pt x="87" y="115"/>
                    <a:pt x="87" y="115"/>
                  </a:cubicBezTo>
                  <a:cubicBezTo>
                    <a:pt x="87" y="114"/>
                    <a:pt x="87" y="114"/>
                    <a:pt x="87" y="114"/>
                  </a:cubicBezTo>
                  <a:cubicBezTo>
                    <a:pt x="87" y="114"/>
                    <a:pt x="86" y="114"/>
                    <a:pt x="86" y="114"/>
                  </a:cubicBezTo>
                  <a:cubicBezTo>
                    <a:pt x="86" y="114"/>
                    <a:pt x="86" y="113"/>
                    <a:pt x="86" y="113"/>
                  </a:cubicBezTo>
                  <a:cubicBezTo>
                    <a:pt x="86" y="113"/>
                    <a:pt x="87" y="113"/>
                    <a:pt x="87" y="113"/>
                  </a:cubicBezTo>
                  <a:cubicBezTo>
                    <a:pt x="87" y="113"/>
                    <a:pt x="87" y="113"/>
                    <a:pt x="87" y="113"/>
                  </a:cubicBezTo>
                  <a:cubicBezTo>
                    <a:pt x="86" y="113"/>
                    <a:pt x="86" y="113"/>
                    <a:pt x="86" y="113"/>
                  </a:cubicBezTo>
                  <a:cubicBezTo>
                    <a:pt x="86" y="113"/>
                    <a:pt x="86" y="113"/>
                    <a:pt x="86" y="113"/>
                  </a:cubicBezTo>
                  <a:cubicBezTo>
                    <a:pt x="86" y="113"/>
                    <a:pt x="86" y="113"/>
                    <a:pt x="86" y="113"/>
                  </a:cubicBezTo>
                  <a:cubicBezTo>
                    <a:pt x="86" y="113"/>
                    <a:pt x="86" y="113"/>
                    <a:pt x="86" y="113"/>
                  </a:cubicBezTo>
                  <a:cubicBezTo>
                    <a:pt x="86" y="113"/>
                    <a:pt x="86" y="113"/>
                    <a:pt x="86" y="113"/>
                  </a:cubicBezTo>
                  <a:cubicBezTo>
                    <a:pt x="86" y="113"/>
                    <a:pt x="86" y="113"/>
                    <a:pt x="85" y="113"/>
                  </a:cubicBezTo>
                  <a:cubicBezTo>
                    <a:pt x="85" y="112"/>
                    <a:pt x="85" y="113"/>
                    <a:pt x="85" y="113"/>
                  </a:cubicBezTo>
                  <a:cubicBezTo>
                    <a:pt x="85" y="113"/>
                    <a:pt x="85" y="113"/>
                    <a:pt x="85" y="112"/>
                  </a:cubicBezTo>
                  <a:cubicBezTo>
                    <a:pt x="85" y="112"/>
                    <a:pt x="85" y="112"/>
                    <a:pt x="85" y="112"/>
                  </a:cubicBezTo>
                  <a:cubicBezTo>
                    <a:pt x="85" y="112"/>
                    <a:pt x="85" y="112"/>
                    <a:pt x="85" y="112"/>
                  </a:cubicBezTo>
                  <a:cubicBezTo>
                    <a:pt x="85" y="112"/>
                    <a:pt x="85" y="112"/>
                    <a:pt x="85" y="112"/>
                  </a:cubicBezTo>
                  <a:cubicBezTo>
                    <a:pt x="85" y="112"/>
                    <a:pt x="85" y="112"/>
                    <a:pt x="85" y="112"/>
                  </a:cubicBezTo>
                  <a:cubicBezTo>
                    <a:pt x="85" y="112"/>
                    <a:pt x="85" y="112"/>
                    <a:pt x="85" y="112"/>
                  </a:cubicBezTo>
                  <a:cubicBezTo>
                    <a:pt x="85" y="111"/>
                    <a:pt x="85" y="111"/>
                    <a:pt x="85" y="111"/>
                  </a:cubicBezTo>
                  <a:cubicBezTo>
                    <a:pt x="85" y="111"/>
                    <a:pt x="85" y="111"/>
                    <a:pt x="85" y="111"/>
                  </a:cubicBezTo>
                  <a:cubicBezTo>
                    <a:pt x="85" y="111"/>
                    <a:pt x="85" y="111"/>
                    <a:pt x="84" y="111"/>
                  </a:cubicBezTo>
                  <a:cubicBezTo>
                    <a:pt x="84" y="111"/>
                    <a:pt x="84" y="111"/>
                    <a:pt x="84" y="111"/>
                  </a:cubicBezTo>
                  <a:cubicBezTo>
                    <a:pt x="84" y="111"/>
                    <a:pt x="84" y="111"/>
                    <a:pt x="84" y="111"/>
                  </a:cubicBezTo>
                  <a:cubicBezTo>
                    <a:pt x="84" y="111"/>
                    <a:pt x="84" y="111"/>
                    <a:pt x="84" y="111"/>
                  </a:cubicBezTo>
                  <a:cubicBezTo>
                    <a:pt x="84" y="111"/>
                    <a:pt x="84" y="111"/>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09"/>
                    <a:pt x="84" y="109"/>
                  </a:cubicBezTo>
                  <a:cubicBezTo>
                    <a:pt x="84" y="109"/>
                    <a:pt x="84" y="109"/>
                    <a:pt x="84" y="109"/>
                  </a:cubicBezTo>
                  <a:cubicBezTo>
                    <a:pt x="84" y="109"/>
                    <a:pt x="84" y="109"/>
                    <a:pt x="84" y="109"/>
                  </a:cubicBezTo>
                  <a:cubicBezTo>
                    <a:pt x="84" y="109"/>
                    <a:pt x="83" y="109"/>
                    <a:pt x="83" y="109"/>
                  </a:cubicBezTo>
                  <a:cubicBezTo>
                    <a:pt x="83" y="109"/>
                    <a:pt x="83" y="109"/>
                    <a:pt x="83" y="109"/>
                  </a:cubicBezTo>
                  <a:cubicBezTo>
                    <a:pt x="83" y="109"/>
                    <a:pt x="83" y="108"/>
                    <a:pt x="83" y="108"/>
                  </a:cubicBezTo>
                  <a:cubicBezTo>
                    <a:pt x="83" y="108"/>
                    <a:pt x="83" y="108"/>
                    <a:pt x="83" y="108"/>
                  </a:cubicBezTo>
                  <a:cubicBezTo>
                    <a:pt x="83" y="108"/>
                    <a:pt x="83" y="108"/>
                    <a:pt x="83" y="108"/>
                  </a:cubicBezTo>
                  <a:cubicBezTo>
                    <a:pt x="83" y="108"/>
                    <a:pt x="83" y="108"/>
                    <a:pt x="83" y="108"/>
                  </a:cubicBezTo>
                  <a:cubicBezTo>
                    <a:pt x="83" y="108"/>
                    <a:pt x="83" y="108"/>
                    <a:pt x="83" y="108"/>
                  </a:cubicBezTo>
                  <a:cubicBezTo>
                    <a:pt x="83" y="108"/>
                    <a:pt x="83" y="108"/>
                    <a:pt x="83" y="108"/>
                  </a:cubicBezTo>
                  <a:cubicBezTo>
                    <a:pt x="83" y="108"/>
                    <a:pt x="83" y="108"/>
                    <a:pt x="83" y="107"/>
                  </a:cubicBezTo>
                  <a:cubicBezTo>
                    <a:pt x="83" y="107"/>
                    <a:pt x="83" y="107"/>
                    <a:pt x="83" y="107"/>
                  </a:cubicBezTo>
                  <a:cubicBezTo>
                    <a:pt x="82" y="107"/>
                    <a:pt x="82" y="107"/>
                    <a:pt x="82" y="107"/>
                  </a:cubicBezTo>
                  <a:cubicBezTo>
                    <a:pt x="82" y="107"/>
                    <a:pt x="82" y="107"/>
                    <a:pt x="82" y="107"/>
                  </a:cubicBezTo>
                  <a:cubicBezTo>
                    <a:pt x="82" y="107"/>
                    <a:pt x="82" y="107"/>
                    <a:pt x="82" y="107"/>
                  </a:cubicBezTo>
                  <a:cubicBezTo>
                    <a:pt x="82" y="107"/>
                    <a:pt x="82" y="107"/>
                    <a:pt x="82" y="107"/>
                  </a:cubicBezTo>
                  <a:cubicBezTo>
                    <a:pt x="82" y="107"/>
                    <a:pt x="82" y="107"/>
                    <a:pt x="82" y="106"/>
                  </a:cubicBezTo>
                  <a:cubicBezTo>
                    <a:pt x="82" y="106"/>
                    <a:pt x="82" y="106"/>
                    <a:pt x="82" y="106"/>
                  </a:cubicBezTo>
                  <a:cubicBezTo>
                    <a:pt x="82" y="106"/>
                    <a:pt x="82" y="106"/>
                    <a:pt x="81"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0" y="106"/>
                    <a:pt x="80" y="106"/>
                    <a:pt x="80" y="106"/>
                  </a:cubicBezTo>
                  <a:cubicBezTo>
                    <a:pt x="80" y="106"/>
                    <a:pt x="80" y="106"/>
                    <a:pt x="80" y="106"/>
                  </a:cubicBezTo>
                  <a:cubicBezTo>
                    <a:pt x="80" y="106"/>
                    <a:pt x="80" y="106"/>
                    <a:pt x="80" y="106"/>
                  </a:cubicBezTo>
                  <a:cubicBezTo>
                    <a:pt x="80" y="106"/>
                    <a:pt x="80" y="106"/>
                    <a:pt x="80" y="106"/>
                  </a:cubicBezTo>
                  <a:cubicBezTo>
                    <a:pt x="80" y="106"/>
                    <a:pt x="80" y="105"/>
                    <a:pt x="80" y="105"/>
                  </a:cubicBezTo>
                  <a:cubicBezTo>
                    <a:pt x="80" y="105"/>
                    <a:pt x="80" y="105"/>
                    <a:pt x="80" y="105"/>
                  </a:cubicBezTo>
                  <a:cubicBezTo>
                    <a:pt x="80" y="105"/>
                    <a:pt x="80" y="105"/>
                    <a:pt x="80" y="105"/>
                  </a:cubicBezTo>
                  <a:cubicBezTo>
                    <a:pt x="80" y="105"/>
                    <a:pt x="80" y="105"/>
                    <a:pt x="80" y="105"/>
                  </a:cubicBezTo>
                  <a:cubicBezTo>
                    <a:pt x="80" y="105"/>
                    <a:pt x="80" y="105"/>
                    <a:pt x="80"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8" y="105"/>
                  </a:cubicBezTo>
                  <a:cubicBezTo>
                    <a:pt x="78" y="105"/>
                    <a:pt x="78" y="105"/>
                    <a:pt x="78" y="105"/>
                  </a:cubicBezTo>
                  <a:cubicBezTo>
                    <a:pt x="78" y="104"/>
                    <a:pt x="78" y="104"/>
                    <a:pt x="78" y="104"/>
                  </a:cubicBezTo>
                  <a:cubicBezTo>
                    <a:pt x="78" y="104"/>
                    <a:pt x="78" y="104"/>
                    <a:pt x="78" y="104"/>
                  </a:cubicBezTo>
                  <a:cubicBezTo>
                    <a:pt x="78" y="104"/>
                    <a:pt x="78"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6" y="104"/>
                  </a:cubicBezTo>
                  <a:cubicBezTo>
                    <a:pt x="76" y="104"/>
                    <a:pt x="76" y="104"/>
                    <a:pt x="76" y="104"/>
                  </a:cubicBezTo>
                  <a:cubicBezTo>
                    <a:pt x="76" y="104"/>
                    <a:pt x="76" y="104"/>
                    <a:pt x="76" y="104"/>
                  </a:cubicBezTo>
                  <a:cubicBezTo>
                    <a:pt x="76" y="104"/>
                    <a:pt x="75" y="104"/>
                    <a:pt x="75" y="104"/>
                  </a:cubicBezTo>
                  <a:cubicBezTo>
                    <a:pt x="75" y="104"/>
                    <a:pt x="75" y="103"/>
                    <a:pt x="75" y="103"/>
                  </a:cubicBezTo>
                  <a:cubicBezTo>
                    <a:pt x="75" y="103"/>
                    <a:pt x="75" y="103"/>
                    <a:pt x="74" y="103"/>
                  </a:cubicBezTo>
                  <a:cubicBezTo>
                    <a:pt x="74" y="103"/>
                    <a:pt x="74" y="103"/>
                    <a:pt x="74" y="103"/>
                  </a:cubicBezTo>
                  <a:cubicBezTo>
                    <a:pt x="74" y="103"/>
                    <a:pt x="74" y="103"/>
                    <a:pt x="74" y="103"/>
                  </a:cubicBezTo>
                  <a:cubicBezTo>
                    <a:pt x="74" y="103"/>
                    <a:pt x="74" y="103"/>
                    <a:pt x="74" y="103"/>
                  </a:cubicBezTo>
                  <a:cubicBezTo>
                    <a:pt x="74" y="103"/>
                    <a:pt x="73" y="103"/>
                    <a:pt x="73" y="103"/>
                  </a:cubicBezTo>
                  <a:cubicBezTo>
                    <a:pt x="73" y="103"/>
                    <a:pt x="73" y="103"/>
                    <a:pt x="73" y="103"/>
                  </a:cubicBezTo>
                  <a:cubicBezTo>
                    <a:pt x="73" y="103"/>
                    <a:pt x="73" y="103"/>
                    <a:pt x="73" y="103"/>
                  </a:cubicBezTo>
                  <a:cubicBezTo>
                    <a:pt x="73" y="103"/>
                    <a:pt x="73" y="103"/>
                    <a:pt x="73" y="103"/>
                  </a:cubicBezTo>
                  <a:cubicBezTo>
                    <a:pt x="74" y="103"/>
                    <a:pt x="74" y="103"/>
                    <a:pt x="74" y="103"/>
                  </a:cubicBezTo>
                  <a:cubicBezTo>
                    <a:pt x="74" y="103"/>
                    <a:pt x="73" y="103"/>
                    <a:pt x="73" y="103"/>
                  </a:cubicBezTo>
                  <a:cubicBezTo>
                    <a:pt x="73" y="103"/>
                    <a:pt x="73" y="103"/>
                    <a:pt x="73" y="103"/>
                  </a:cubicBezTo>
                  <a:cubicBezTo>
                    <a:pt x="73" y="103"/>
                    <a:pt x="73" y="103"/>
                    <a:pt x="73" y="103"/>
                  </a:cubicBezTo>
                  <a:cubicBezTo>
                    <a:pt x="73" y="103"/>
                    <a:pt x="73" y="104"/>
                    <a:pt x="73" y="104"/>
                  </a:cubicBezTo>
                  <a:cubicBezTo>
                    <a:pt x="73" y="104"/>
                    <a:pt x="73" y="104"/>
                    <a:pt x="73" y="104"/>
                  </a:cubicBezTo>
                  <a:cubicBezTo>
                    <a:pt x="73" y="104"/>
                    <a:pt x="73" y="104"/>
                    <a:pt x="73" y="104"/>
                  </a:cubicBezTo>
                  <a:cubicBezTo>
                    <a:pt x="72" y="104"/>
                    <a:pt x="72" y="104"/>
                    <a:pt x="72" y="104"/>
                  </a:cubicBezTo>
                  <a:cubicBezTo>
                    <a:pt x="72" y="104"/>
                    <a:pt x="72" y="104"/>
                    <a:pt x="72" y="104"/>
                  </a:cubicBezTo>
                  <a:cubicBezTo>
                    <a:pt x="72" y="104"/>
                    <a:pt x="72" y="104"/>
                    <a:pt x="73" y="104"/>
                  </a:cubicBezTo>
                  <a:cubicBezTo>
                    <a:pt x="73" y="104"/>
                    <a:pt x="73" y="104"/>
                    <a:pt x="73" y="104"/>
                  </a:cubicBezTo>
                  <a:cubicBezTo>
                    <a:pt x="73" y="104"/>
                    <a:pt x="73" y="104"/>
                    <a:pt x="73" y="104"/>
                  </a:cubicBezTo>
                  <a:cubicBezTo>
                    <a:pt x="73" y="104"/>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2"/>
                    <a:pt x="73" y="102"/>
                  </a:cubicBezTo>
                  <a:cubicBezTo>
                    <a:pt x="73" y="102"/>
                    <a:pt x="73" y="102"/>
                    <a:pt x="73" y="102"/>
                  </a:cubicBezTo>
                  <a:cubicBezTo>
                    <a:pt x="73" y="102"/>
                    <a:pt x="73" y="102"/>
                    <a:pt x="73" y="102"/>
                  </a:cubicBezTo>
                  <a:cubicBezTo>
                    <a:pt x="73" y="102"/>
                    <a:pt x="73" y="102"/>
                    <a:pt x="73" y="102"/>
                  </a:cubicBezTo>
                  <a:cubicBezTo>
                    <a:pt x="73" y="102"/>
                    <a:pt x="73" y="102"/>
                    <a:pt x="73" y="102"/>
                  </a:cubicBezTo>
                  <a:cubicBezTo>
                    <a:pt x="73" y="102"/>
                    <a:pt x="73" y="101"/>
                    <a:pt x="73" y="101"/>
                  </a:cubicBezTo>
                  <a:cubicBezTo>
                    <a:pt x="73" y="101"/>
                    <a:pt x="73" y="101"/>
                    <a:pt x="73" y="101"/>
                  </a:cubicBezTo>
                  <a:cubicBezTo>
                    <a:pt x="73" y="101"/>
                    <a:pt x="73" y="101"/>
                    <a:pt x="73" y="101"/>
                  </a:cubicBezTo>
                  <a:cubicBezTo>
                    <a:pt x="73" y="101"/>
                    <a:pt x="73" y="101"/>
                    <a:pt x="73" y="101"/>
                  </a:cubicBezTo>
                  <a:cubicBezTo>
                    <a:pt x="73" y="101"/>
                    <a:pt x="72" y="101"/>
                    <a:pt x="72" y="101"/>
                  </a:cubicBezTo>
                  <a:cubicBezTo>
                    <a:pt x="72" y="101"/>
                    <a:pt x="72" y="101"/>
                    <a:pt x="72" y="101"/>
                  </a:cubicBezTo>
                  <a:cubicBezTo>
                    <a:pt x="72" y="100"/>
                    <a:pt x="72" y="100"/>
                    <a:pt x="72" y="100"/>
                  </a:cubicBezTo>
                  <a:cubicBezTo>
                    <a:pt x="72" y="100"/>
                    <a:pt x="72" y="100"/>
                    <a:pt x="72" y="100"/>
                  </a:cubicBezTo>
                  <a:cubicBezTo>
                    <a:pt x="72" y="100"/>
                    <a:pt x="72" y="100"/>
                    <a:pt x="72" y="100"/>
                  </a:cubicBezTo>
                  <a:cubicBezTo>
                    <a:pt x="71" y="100"/>
                    <a:pt x="71" y="100"/>
                    <a:pt x="71" y="99"/>
                  </a:cubicBezTo>
                  <a:cubicBezTo>
                    <a:pt x="71" y="99"/>
                    <a:pt x="71" y="99"/>
                    <a:pt x="71" y="99"/>
                  </a:cubicBezTo>
                  <a:cubicBezTo>
                    <a:pt x="71" y="99"/>
                    <a:pt x="71" y="98"/>
                    <a:pt x="71" y="98"/>
                  </a:cubicBezTo>
                  <a:cubicBezTo>
                    <a:pt x="71" y="98"/>
                    <a:pt x="71" y="98"/>
                    <a:pt x="71" y="98"/>
                  </a:cubicBezTo>
                  <a:cubicBezTo>
                    <a:pt x="71" y="98"/>
                    <a:pt x="71" y="98"/>
                    <a:pt x="71" y="98"/>
                  </a:cubicBezTo>
                  <a:cubicBezTo>
                    <a:pt x="71" y="97"/>
                    <a:pt x="70" y="97"/>
                    <a:pt x="70" y="97"/>
                  </a:cubicBezTo>
                  <a:cubicBezTo>
                    <a:pt x="70" y="97"/>
                    <a:pt x="70" y="97"/>
                    <a:pt x="70" y="97"/>
                  </a:cubicBezTo>
                  <a:cubicBezTo>
                    <a:pt x="70" y="97"/>
                    <a:pt x="70" y="97"/>
                    <a:pt x="70" y="97"/>
                  </a:cubicBezTo>
                  <a:cubicBezTo>
                    <a:pt x="70" y="97"/>
                    <a:pt x="70" y="97"/>
                    <a:pt x="70" y="96"/>
                  </a:cubicBezTo>
                  <a:cubicBezTo>
                    <a:pt x="70" y="96"/>
                    <a:pt x="70" y="96"/>
                    <a:pt x="70" y="96"/>
                  </a:cubicBezTo>
                  <a:cubicBezTo>
                    <a:pt x="70" y="96"/>
                    <a:pt x="70" y="96"/>
                    <a:pt x="70" y="96"/>
                  </a:cubicBezTo>
                  <a:cubicBezTo>
                    <a:pt x="70" y="96"/>
                    <a:pt x="70" y="96"/>
                    <a:pt x="70" y="96"/>
                  </a:cubicBezTo>
                  <a:cubicBezTo>
                    <a:pt x="70" y="96"/>
                    <a:pt x="70" y="96"/>
                    <a:pt x="70" y="96"/>
                  </a:cubicBezTo>
                  <a:cubicBezTo>
                    <a:pt x="70" y="96"/>
                    <a:pt x="70" y="96"/>
                    <a:pt x="70" y="96"/>
                  </a:cubicBezTo>
                  <a:cubicBezTo>
                    <a:pt x="70" y="96"/>
                    <a:pt x="70" y="95"/>
                    <a:pt x="70" y="95"/>
                  </a:cubicBezTo>
                  <a:cubicBezTo>
                    <a:pt x="70" y="95"/>
                    <a:pt x="70" y="95"/>
                    <a:pt x="70" y="95"/>
                  </a:cubicBezTo>
                  <a:cubicBezTo>
                    <a:pt x="70" y="95"/>
                    <a:pt x="70" y="95"/>
                    <a:pt x="70" y="95"/>
                  </a:cubicBezTo>
                  <a:cubicBezTo>
                    <a:pt x="70" y="95"/>
                    <a:pt x="70" y="95"/>
                    <a:pt x="70" y="95"/>
                  </a:cubicBezTo>
                  <a:cubicBezTo>
                    <a:pt x="70" y="95"/>
                    <a:pt x="70" y="95"/>
                    <a:pt x="70" y="95"/>
                  </a:cubicBezTo>
                  <a:cubicBezTo>
                    <a:pt x="70" y="95"/>
                    <a:pt x="70" y="95"/>
                    <a:pt x="70" y="95"/>
                  </a:cubicBezTo>
                  <a:cubicBezTo>
                    <a:pt x="70" y="95"/>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69" y="94"/>
                    <a:pt x="69" y="94"/>
                    <a:pt x="69" y="94"/>
                  </a:cubicBezTo>
                  <a:cubicBezTo>
                    <a:pt x="69" y="94"/>
                    <a:pt x="69" y="94"/>
                    <a:pt x="69" y="93"/>
                  </a:cubicBezTo>
                  <a:cubicBezTo>
                    <a:pt x="69" y="93"/>
                    <a:pt x="70" y="93"/>
                    <a:pt x="70" y="93"/>
                  </a:cubicBezTo>
                  <a:cubicBezTo>
                    <a:pt x="70" y="93"/>
                    <a:pt x="69" y="93"/>
                    <a:pt x="69" y="93"/>
                  </a:cubicBezTo>
                  <a:cubicBezTo>
                    <a:pt x="69" y="93"/>
                    <a:pt x="69" y="93"/>
                    <a:pt x="69" y="93"/>
                  </a:cubicBezTo>
                  <a:cubicBezTo>
                    <a:pt x="69" y="93"/>
                    <a:pt x="69" y="93"/>
                    <a:pt x="69" y="93"/>
                  </a:cubicBezTo>
                  <a:cubicBezTo>
                    <a:pt x="69" y="93"/>
                    <a:pt x="69" y="93"/>
                    <a:pt x="69" y="93"/>
                  </a:cubicBezTo>
                  <a:cubicBezTo>
                    <a:pt x="69" y="93"/>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1"/>
                  </a:cubicBezTo>
                  <a:cubicBezTo>
                    <a:pt x="68" y="91"/>
                    <a:pt x="68" y="91"/>
                    <a:pt x="68" y="91"/>
                  </a:cubicBezTo>
                  <a:cubicBezTo>
                    <a:pt x="68" y="91"/>
                    <a:pt x="68" y="91"/>
                    <a:pt x="68" y="91"/>
                  </a:cubicBezTo>
                  <a:cubicBezTo>
                    <a:pt x="68" y="91"/>
                    <a:pt x="68" y="91"/>
                    <a:pt x="68" y="91"/>
                  </a:cubicBezTo>
                  <a:cubicBezTo>
                    <a:pt x="68" y="91"/>
                    <a:pt x="68" y="91"/>
                    <a:pt x="68" y="91"/>
                  </a:cubicBezTo>
                  <a:cubicBezTo>
                    <a:pt x="68" y="91"/>
                    <a:pt x="68" y="91"/>
                    <a:pt x="68" y="91"/>
                  </a:cubicBezTo>
                  <a:cubicBezTo>
                    <a:pt x="68" y="91"/>
                    <a:pt x="68" y="91"/>
                    <a:pt x="68" y="91"/>
                  </a:cubicBezTo>
                  <a:cubicBezTo>
                    <a:pt x="68" y="90"/>
                    <a:pt x="68" y="90"/>
                    <a:pt x="68" y="90"/>
                  </a:cubicBezTo>
                  <a:cubicBezTo>
                    <a:pt x="68" y="90"/>
                    <a:pt x="68" y="90"/>
                    <a:pt x="68" y="90"/>
                  </a:cubicBezTo>
                  <a:cubicBezTo>
                    <a:pt x="68" y="90"/>
                    <a:pt x="67" y="90"/>
                    <a:pt x="67" y="90"/>
                  </a:cubicBezTo>
                  <a:cubicBezTo>
                    <a:pt x="67" y="90"/>
                    <a:pt x="68" y="90"/>
                    <a:pt x="68" y="90"/>
                  </a:cubicBezTo>
                  <a:cubicBezTo>
                    <a:pt x="68" y="90"/>
                    <a:pt x="68" y="90"/>
                    <a:pt x="68" y="90"/>
                  </a:cubicBezTo>
                  <a:cubicBezTo>
                    <a:pt x="68" y="90"/>
                    <a:pt x="68" y="90"/>
                    <a:pt x="68" y="90"/>
                  </a:cubicBezTo>
                  <a:cubicBezTo>
                    <a:pt x="68" y="90"/>
                    <a:pt x="68" y="90"/>
                    <a:pt x="68" y="90"/>
                  </a:cubicBezTo>
                  <a:cubicBezTo>
                    <a:pt x="68" y="90"/>
                    <a:pt x="68" y="91"/>
                    <a:pt x="68" y="91"/>
                  </a:cubicBezTo>
                  <a:cubicBezTo>
                    <a:pt x="68" y="91"/>
                    <a:pt x="68" y="91"/>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8"/>
                    <a:pt x="68" y="88"/>
                  </a:cubicBezTo>
                  <a:cubicBezTo>
                    <a:pt x="68" y="88"/>
                    <a:pt x="68" y="88"/>
                    <a:pt x="68" y="88"/>
                  </a:cubicBezTo>
                  <a:cubicBezTo>
                    <a:pt x="68" y="88"/>
                    <a:pt x="68" y="88"/>
                    <a:pt x="68" y="88"/>
                  </a:cubicBezTo>
                  <a:cubicBezTo>
                    <a:pt x="68" y="88"/>
                    <a:pt x="68" y="88"/>
                    <a:pt x="68" y="88"/>
                  </a:cubicBezTo>
                  <a:cubicBezTo>
                    <a:pt x="68" y="88"/>
                    <a:pt x="68" y="88"/>
                    <a:pt x="68" y="88"/>
                  </a:cubicBezTo>
                  <a:cubicBezTo>
                    <a:pt x="68" y="88"/>
                    <a:pt x="68" y="88"/>
                    <a:pt x="68" y="88"/>
                  </a:cubicBezTo>
                  <a:cubicBezTo>
                    <a:pt x="68" y="88"/>
                    <a:pt x="68" y="88"/>
                    <a:pt x="67" y="88"/>
                  </a:cubicBezTo>
                  <a:cubicBezTo>
                    <a:pt x="67" y="87"/>
                    <a:pt x="67" y="87"/>
                    <a:pt x="67" y="87"/>
                  </a:cubicBezTo>
                  <a:cubicBezTo>
                    <a:pt x="67" y="87"/>
                    <a:pt x="67" y="87"/>
                    <a:pt x="67" y="87"/>
                  </a:cubicBezTo>
                  <a:cubicBezTo>
                    <a:pt x="67" y="87"/>
                    <a:pt x="67" y="86"/>
                    <a:pt x="67" y="86"/>
                  </a:cubicBezTo>
                  <a:cubicBezTo>
                    <a:pt x="67" y="86"/>
                    <a:pt x="67" y="86"/>
                    <a:pt x="67" y="86"/>
                  </a:cubicBezTo>
                  <a:cubicBezTo>
                    <a:pt x="67" y="86"/>
                    <a:pt x="67" y="86"/>
                    <a:pt x="67" y="86"/>
                  </a:cubicBezTo>
                  <a:cubicBezTo>
                    <a:pt x="67" y="86"/>
                    <a:pt x="67" y="86"/>
                    <a:pt x="67" y="86"/>
                  </a:cubicBezTo>
                  <a:cubicBezTo>
                    <a:pt x="67" y="86"/>
                    <a:pt x="67" y="85"/>
                    <a:pt x="67" y="85"/>
                  </a:cubicBezTo>
                  <a:cubicBezTo>
                    <a:pt x="67" y="85"/>
                    <a:pt x="67" y="85"/>
                    <a:pt x="67" y="85"/>
                  </a:cubicBezTo>
                  <a:cubicBezTo>
                    <a:pt x="67" y="85"/>
                    <a:pt x="67" y="85"/>
                    <a:pt x="67" y="85"/>
                  </a:cubicBezTo>
                  <a:cubicBezTo>
                    <a:pt x="67" y="85"/>
                    <a:pt x="67" y="85"/>
                    <a:pt x="67" y="85"/>
                  </a:cubicBezTo>
                  <a:cubicBezTo>
                    <a:pt x="67" y="85"/>
                    <a:pt x="67" y="85"/>
                    <a:pt x="67" y="85"/>
                  </a:cubicBezTo>
                  <a:cubicBezTo>
                    <a:pt x="67" y="85"/>
                    <a:pt x="67" y="85"/>
                    <a:pt x="67" y="85"/>
                  </a:cubicBezTo>
                  <a:cubicBezTo>
                    <a:pt x="67" y="84"/>
                    <a:pt x="67" y="84"/>
                    <a:pt x="67" y="84"/>
                  </a:cubicBezTo>
                  <a:cubicBezTo>
                    <a:pt x="66" y="84"/>
                    <a:pt x="66" y="84"/>
                    <a:pt x="66" y="84"/>
                  </a:cubicBezTo>
                  <a:cubicBezTo>
                    <a:pt x="66" y="84"/>
                    <a:pt x="66" y="84"/>
                    <a:pt x="66" y="84"/>
                  </a:cubicBezTo>
                  <a:cubicBezTo>
                    <a:pt x="66" y="84"/>
                    <a:pt x="66" y="84"/>
                    <a:pt x="66" y="84"/>
                  </a:cubicBezTo>
                  <a:cubicBezTo>
                    <a:pt x="66" y="84"/>
                    <a:pt x="67" y="84"/>
                    <a:pt x="67" y="84"/>
                  </a:cubicBezTo>
                  <a:cubicBezTo>
                    <a:pt x="67" y="84"/>
                    <a:pt x="67" y="84"/>
                    <a:pt x="67" y="83"/>
                  </a:cubicBezTo>
                  <a:cubicBezTo>
                    <a:pt x="67" y="83"/>
                    <a:pt x="67" y="83"/>
                    <a:pt x="67" y="83"/>
                  </a:cubicBezTo>
                  <a:cubicBezTo>
                    <a:pt x="67" y="83"/>
                    <a:pt x="67" y="83"/>
                    <a:pt x="67" y="83"/>
                  </a:cubicBezTo>
                  <a:cubicBezTo>
                    <a:pt x="67" y="83"/>
                    <a:pt x="67" y="83"/>
                    <a:pt x="67" y="83"/>
                  </a:cubicBezTo>
                  <a:cubicBezTo>
                    <a:pt x="67" y="83"/>
                    <a:pt x="67" y="83"/>
                    <a:pt x="67" y="83"/>
                  </a:cubicBezTo>
                  <a:cubicBezTo>
                    <a:pt x="67" y="83"/>
                    <a:pt x="67" y="83"/>
                    <a:pt x="67" y="82"/>
                  </a:cubicBezTo>
                  <a:cubicBezTo>
                    <a:pt x="67" y="82"/>
                    <a:pt x="67" y="82"/>
                    <a:pt x="67" y="82"/>
                  </a:cubicBezTo>
                  <a:cubicBezTo>
                    <a:pt x="67" y="82"/>
                    <a:pt x="67" y="82"/>
                    <a:pt x="67" y="82"/>
                  </a:cubicBezTo>
                  <a:cubicBezTo>
                    <a:pt x="67" y="82"/>
                    <a:pt x="67" y="82"/>
                    <a:pt x="67" y="82"/>
                  </a:cubicBezTo>
                  <a:cubicBezTo>
                    <a:pt x="67" y="82"/>
                    <a:pt x="67" y="81"/>
                    <a:pt x="67" y="81"/>
                  </a:cubicBezTo>
                  <a:cubicBezTo>
                    <a:pt x="67" y="81"/>
                    <a:pt x="67" y="81"/>
                    <a:pt x="67" y="81"/>
                  </a:cubicBezTo>
                  <a:cubicBezTo>
                    <a:pt x="67" y="81"/>
                    <a:pt x="67" y="81"/>
                    <a:pt x="66" y="81"/>
                  </a:cubicBezTo>
                  <a:cubicBezTo>
                    <a:pt x="66" y="81"/>
                    <a:pt x="66" y="81"/>
                    <a:pt x="66" y="81"/>
                  </a:cubicBezTo>
                  <a:cubicBezTo>
                    <a:pt x="66" y="81"/>
                    <a:pt x="66" y="81"/>
                    <a:pt x="66" y="81"/>
                  </a:cubicBezTo>
                  <a:cubicBezTo>
                    <a:pt x="66" y="81"/>
                    <a:pt x="66" y="81"/>
                    <a:pt x="66" y="81"/>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8"/>
                    <a:pt x="66" y="78"/>
                    <a:pt x="66" y="78"/>
                  </a:cubicBezTo>
                  <a:cubicBezTo>
                    <a:pt x="65" y="78"/>
                    <a:pt x="65" y="78"/>
                    <a:pt x="65" y="78"/>
                  </a:cubicBezTo>
                  <a:cubicBezTo>
                    <a:pt x="65" y="78"/>
                    <a:pt x="65" y="78"/>
                    <a:pt x="65" y="78"/>
                  </a:cubicBezTo>
                  <a:cubicBezTo>
                    <a:pt x="65" y="78"/>
                    <a:pt x="65" y="78"/>
                    <a:pt x="65" y="78"/>
                  </a:cubicBezTo>
                  <a:cubicBezTo>
                    <a:pt x="65"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7"/>
                    <a:pt x="64" y="77"/>
                  </a:cubicBezTo>
                  <a:cubicBezTo>
                    <a:pt x="64" y="77"/>
                    <a:pt x="64" y="77"/>
                    <a:pt x="64" y="77"/>
                  </a:cubicBezTo>
                  <a:cubicBezTo>
                    <a:pt x="64" y="77"/>
                    <a:pt x="64" y="77"/>
                    <a:pt x="64" y="77"/>
                  </a:cubicBezTo>
                  <a:cubicBezTo>
                    <a:pt x="64" y="77"/>
                    <a:pt x="64" y="77"/>
                    <a:pt x="64" y="77"/>
                  </a:cubicBezTo>
                  <a:cubicBezTo>
                    <a:pt x="63" y="77"/>
                    <a:pt x="63" y="77"/>
                    <a:pt x="63" y="77"/>
                  </a:cubicBezTo>
                  <a:cubicBezTo>
                    <a:pt x="63" y="77"/>
                    <a:pt x="63" y="77"/>
                    <a:pt x="63" y="77"/>
                  </a:cubicBezTo>
                  <a:cubicBezTo>
                    <a:pt x="63" y="77"/>
                    <a:pt x="63" y="77"/>
                    <a:pt x="63" y="77"/>
                  </a:cubicBezTo>
                  <a:cubicBezTo>
                    <a:pt x="63" y="77"/>
                    <a:pt x="63" y="77"/>
                    <a:pt x="63" y="77"/>
                  </a:cubicBezTo>
                  <a:cubicBezTo>
                    <a:pt x="63" y="77"/>
                    <a:pt x="63" y="77"/>
                    <a:pt x="63" y="76"/>
                  </a:cubicBezTo>
                  <a:cubicBezTo>
                    <a:pt x="63" y="76"/>
                    <a:pt x="63" y="76"/>
                    <a:pt x="63" y="76"/>
                  </a:cubicBezTo>
                  <a:cubicBezTo>
                    <a:pt x="62" y="76"/>
                    <a:pt x="62" y="76"/>
                    <a:pt x="62" y="76"/>
                  </a:cubicBezTo>
                  <a:cubicBezTo>
                    <a:pt x="62" y="76"/>
                    <a:pt x="62" y="76"/>
                    <a:pt x="62" y="76"/>
                  </a:cubicBezTo>
                  <a:cubicBezTo>
                    <a:pt x="62" y="76"/>
                    <a:pt x="62" y="76"/>
                    <a:pt x="62" y="76"/>
                  </a:cubicBezTo>
                  <a:cubicBezTo>
                    <a:pt x="62" y="76"/>
                    <a:pt x="62" y="75"/>
                    <a:pt x="62" y="75"/>
                  </a:cubicBezTo>
                  <a:cubicBezTo>
                    <a:pt x="62" y="75"/>
                    <a:pt x="62" y="75"/>
                    <a:pt x="62" y="75"/>
                  </a:cubicBezTo>
                  <a:cubicBezTo>
                    <a:pt x="62" y="75"/>
                    <a:pt x="61" y="75"/>
                    <a:pt x="61" y="75"/>
                  </a:cubicBezTo>
                  <a:cubicBezTo>
                    <a:pt x="61" y="75"/>
                    <a:pt x="61" y="75"/>
                    <a:pt x="61" y="75"/>
                  </a:cubicBezTo>
                  <a:cubicBezTo>
                    <a:pt x="61" y="75"/>
                    <a:pt x="61" y="75"/>
                    <a:pt x="61" y="75"/>
                  </a:cubicBezTo>
                  <a:cubicBezTo>
                    <a:pt x="61" y="75"/>
                    <a:pt x="61" y="74"/>
                    <a:pt x="61" y="74"/>
                  </a:cubicBezTo>
                  <a:cubicBezTo>
                    <a:pt x="61" y="74"/>
                    <a:pt x="61" y="74"/>
                    <a:pt x="61" y="74"/>
                  </a:cubicBezTo>
                  <a:cubicBezTo>
                    <a:pt x="61" y="74"/>
                    <a:pt x="61" y="74"/>
                    <a:pt x="61" y="74"/>
                  </a:cubicBezTo>
                  <a:cubicBezTo>
                    <a:pt x="61" y="74"/>
                    <a:pt x="61" y="74"/>
                    <a:pt x="61" y="74"/>
                  </a:cubicBezTo>
                  <a:cubicBezTo>
                    <a:pt x="61" y="74"/>
                    <a:pt x="61" y="74"/>
                    <a:pt x="61" y="74"/>
                  </a:cubicBezTo>
                  <a:cubicBezTo>
                    <a:pt x="61" y="74"/>
                    <a:pt x="61" y="73"/>
                    <a:pt x="61" y="73"/>
                  </a:cubicBezTo>
                  <a:cubicBezTo>
                    <a:pt x="61" y="73"/>
                    <a:pt x="61" y="73"/>
                    <a:pt x="60" y="73"/>
                  </a:cubicBezTo>
                  <a:cubicBezTo>
                    <a:pt x="60" y="73"/>
                    <a:pt x="60" y="73"/>
                    <a:pt x="60" y="73"/>
                  </a:cubicBezTo>
                  <a:cubicBezTo>
                    <a:pt x="60" y="73"/>
                    <a:pt x="60" y="73"/>
                    <a:pt x="60" y="73"/>
                  </a:cubicBezTo>
                  <a:cubicBezTo>
                    <a:pt x="60" y="73"/>
                    <a:pt x="60" y="73"/>
                    <a:pt x="60" y="73"/>
                  </a:cubicBezTo>
                  <a:cubicBezTo>
                    <a:pt x="60" y="73"/>
                    <a:pt x="60" y="73"/>
                    <a:pt x="60" y="73"/>
                  </a:cubicBezTo>
                  <a:cubicBezTo>
                    <a:pt x="60" y="73"/>
                    <a:pt x="60" y="73"/>
                    <a:pt x="60" y="73"/>
                  </a:cubicBezTo>
                  <a:cubicBezTo>
                    <a:pt x="60" y="73"/>
                    <a:pt x="60" y="73"/>
                    <a:pt x="60" y="72"/>
                  </a:cubicBezTo>
                  <a:cubicBezTo>
                    <a:pt x="60" y="72"/>
                    <a:pt x="60" y="72"/>
                    <a:pt x="60" y="72"/>
                  </a:cubicBezTo>
                  <a:cubicBezTo>
                    <a:pt x="60" y="72"/>
                    <a:pt x="60" y="72"/>
                    <a:pt x="60" y="72"/>
                  </a:cubicBezTo>
                  <a:cubicBezTo>
                    <a:pt x="60" y="72"/>
                    <a:pt x="60" y="72"/>
                    <a:pt x="60" y="72"/>
                  </a:cubicBezTo>
                  <a:cubicBezTo>
                    <a:pt x="60" y="72"/>
                    <a:pt x="60" y="72"/>
                    <a:pt x="60" y="72"/>
                  </a:cubicBezTo>
                  <a:cubicBezTo>
                    <a:pt x="60" y="72"/>
                    <a:pt x="60" y="72"/>
                    <a:pt x="60" y="72"/>
                  </a:cubicBezTo>
                  <a:cubicBezTo>
                    <a:pt x="60" y="71"/>
                    <a:pt x="60" y="71"/>
                    <a:pt x="60" y="71"/>
                  </a:cubicBezTo>
                  <a:cubicBezTo>
                    <a:pt x="60"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0"/>
                    <a:pt x="59" y="70"/>
                  </a:cubicBezTo>
                  <a:cubicBezTo>
                    <a:pt x="59" y="70"/>
                    <a:pt x="59" y="70"/>
                    <a:pt x="59" y="70"/>
                  </a:cubicBezTo>
                  <a:cubicBezTo>
                    <a:pt x="59" y="70"/>
                    <a:pt x="59" y="70"/>
                    <a:pt x="59" y="70"/>
                  </a:cubicBezTo>
                  <a:cubicBezTo>
                    <a:pt x="59" y="70"/>
                    <a:pt x="59" y="70"/>
                    <a:pt x="59" y="70"/>
                  </a:cubicBezTo>
                  <a:cubicBezTo>
                    <a:pt x="58" y="70"/>
                    <a:pt x="58" y="70"/>
                    <a:pt x="58" y="70"/>
                  </a:cubicBezTo>
                  <a:cubicBezTo>
                    <a:pt x="58" y="70"/>
                    <a:pt x="58" y="70"/>
                    <a:pt x="58" y="70"/>
                  </a:cubicBezTo>
                  <a:cubicBezTo>
                    <a:pt x="58" y="70"/>
                    <a:pt x="58" y="70"/>
                    <a:pt x="58" y="70"/>
                  </a:cubicBezTo>
                  <a:cubicBezTo>
                    <a:pt x="58" y="70"/>
                    <a:pt x="58" y="70"/>
                    <a:pt x="58" y="70"/>
                  </a:cubicBezTo>
                  <a:cubicBezTo>
                    <a:pt x="57" y="70"/>
                    <a:pt x="57" y="70"/>
                    <a:pt x="57" y="70"/>
                  </a:cubicBezTo>
                  <a:cubicBezTo>
                    <a:pt x="57" y="70"/>
                    <a:pt x="57" y="70"/>
                    <a:pt x="57" y="70"/>
                  </a:cubicBezTo>
                  <a:cubicBezTo>
                    <a:pt x="57" y="70"/>
                    <a:pt x="57" y="70"/>
                    <a:pt x="57"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5" y="70"/>
                  </a:cubicBezTo>
                  <a:cubicBezTo>
                    <a:pt x="55" y="70"/>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4" y="69"/>
                  </a:cubicBezTo>
                  <a:cubicBezTo>
                    <a:pt x="54" y="68"/>
                    <a:pt x="54" y="69"/>
                    <a:pt x="54" y="69"/>
                  </a:cubicBezTo>
                  <a:cubicBezTo>
                    <a:pt x="54" y="69"/>
                    <a:pt x="54" y="68"/>
                    <a:pt x="54" y="68"/>
                  </a:cubicBezTo>
                  <a:cubicBezTo>
                    <a:pt x="54" y="68"/>
                    <a:pt x="54" y="68"/>
                    <a:pt x="54" y="68"/>
                  </a:cubicBezTo>
                  <a:cubicBezTo>
                    <a:pt x="54" y="68"/>
                    <a:pt x="54" y="68"/>
                    <a:pt x="54" y="68"/>
                  </a:cubicBezTo>
                  <a:cubicBezTo>
                    <a:pt x="54" y="68"/>
                    <a:pt x="54"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3" y="68"/>
                  </a:cubicBezTo>
                  <a:cubicBezTo>
                    <a:pt x="53" y="68"/>
                    <a:pt x="53" y="68"/>
                    <a:pt x="52" y="68"/>
                  </a:cubicBezTo>
                  <a:cubicBezTo>
                    <a:pt x="52" y="68"/>
                    <a:pt x="52" y="68"/>
                    <a:pt x="52" y="68"/>
                  </a:cubicBezTo>
                  <a:cubicBezTo>
                    <a:pt x="52" y="68"/>
                    <a:pt x="52" y="67"/>
                    <a:pt x="52" y="67"/>
                  </a:cubicBezTo>
                  <a:cubicBezTo>
                    <a:pt x="52" y="67"/>
                    <a:pt x="52" y="67"/>
                    <a:pt x="52" y="67"/>
                  </a:cubicBezTo>
                  <a:cubicBezTo>
                    <a:pt x="52" y="67"/>
                    <a:pt x="52" y="67"/>
                    <a:pt x="52" y="67"/>
                  </a:cubicBezTo>
                  <a:cubicBezTo>
                    <a:pt x="52" y="67"/>
                    <a:pt x="52" y="67"/>
                    <a:pt x="52" y="67"/>
                  </a:cubicBezTo>
                  <a:cubicBezTo>
                    <a:pt x="52" y="67"/>
                    <a:pt x="52" y="67"/>
                    <a:pt x="52" y="67"/>
                  </a:cubicBezTo>
                  <a:cubicBezTo>
                    <a:pt x="52" y="67"/>
                    <a:pt x="52" y="67"/>
                    <a:pt x="52" y="67"/>
                  </a:cubicBezTo>
                  <a:cubicBezTo>
                    <a:pt x="52" y="67"/>
                    <a:pt x="52" y="67"/>
                    <a:pt x="51" y="67"/>
                  </a:cubicBezTo>
                  <a:cubicBezTo>
                    <a:pt x="51" y="67"/>
                    <a:pt x="51" y="67"/>
                    <a:pt x="51" y="67"/>
                  </a:cubicBezTo>
                  <a:cubicBezTo>
                    <a:pt x="51" y="67"/>
                    <a:pt x="51" y="67"/>
                    <a:pt x="51" y="67"/>
                  </a:cubicBezTo>
                  <a:cubicBezTo>
                    <a:pt x="51" y="67"/>
                    <a:pt x="51" y="67"/>
                    <a:pt x="51" y="67"/>
                  </a:cubicBezTo>
                  <a:cubicBezTo>
                    <a:pt x="51" y="67"/>
                    <a:pt x="51" y="67"/>
                    <a:pt x="51" y="67"/>
                  </a:cubicBezTo>
                  <a:cubicBezTo>
                    <a:pt x="51" y="67"/>
                    <a:pt x="51" y="67"/>
                    <a:pt x="51" y="67"/>
                  </a:cubicBezTo>
                  <a:cubicBezTo>
                    <a:pt x="51" y="67"/>
                    <a:pt x="50" y="67"/>
                    <a:pt x="50" y="67"/>
                  </a:cubicBezTo>
                  <a:cubicBezTo>
                    <a:pt x="50" y="67"/>
                    <a:pt x="50" y="67"/>
                    <a:pt x="50" y="67"/>
                  </a:cubicBezTo>
                  <a:cubicBezTo>
                    <a:pt x="50" y="67"/>
                    <a:pt x="50" y="67"/>
                    <a:pt x="50" y="67"/>
                  </a:cubicBezTo>
                  <a:cubicBezTo>
                    <a:pt x="50" y="67"/>
                    <a:pt x="50" y="67"/>
                    <a:pt x="50" y="67"/>
                  </a:cubicBezTo>
                  <a:cubicBezTo>
                    <a:pt x="50" y="67"/>
                    <a:pt x="50" y="66"/>
                    <a:pt x="50" y="66"/>
                  </a:cubicBezTo>
                  <a:cubicBezTo>
                    <a:pt x="50" y="66"/>
                    <a:pt x="49" y="66"/>
                    <a:pt x="49" y="66"/>
                  </a:cubicBezTo>
                  <a:cubicBezTo>
                    <a:pt x="49" y="67"/>
                    <a:pt x="49" y="67"/>
                    <a:pt x="49" y="67"/>
                  </a:cubicBezTo>
                  <a:cubicBezTo>
                    <a:pt x="49" y="67"/>
                    <a:pt x="49" y="67"/>
                    <a:pt x="49" y="67"/>
                  </a:cubicBezTo>
                  <a:cubicBezTo>
                    <a:pt x="49" y="67"/>
                    <a:pt x="49" y="67"/>
                    <a:pt x="49" y="67"/>
                  </a:cubicBezTo>
                  <a:cubicBezTo>
                    <a:pt x="49" y="67"/>
                    <a:pt x="49" y="67"/>
                    <a:pt x="49" y="67"/>
                  </a:cubicBezTo>
                  <a:cubicBezTo>
                    <a:pt x="49" y="67"/>
                    <a:pt x="49" y="67"/>
                    <a:pt x="49" y="67"/>
                  </a:cubicBezTo>
                  <a:cubicBezTo>
                    <a:pt x="49" y="67"/>
                    <a:pt x="48" y="67"/>
                    <a:pt x="48" y="67"/>
                  </a:cubicBezTo>
                  <a:cubicBezTo>
                    <a:pt x="48" y="67"/>
                    <a:pt x="48" y="67"/>
                    <a:pt x="48" y="67"/>
                  </a:cubicBezTo>
                  <a:cubicBezTo>
                    <a:pt x="48" y="68"/>
                    <a:pt x="49" y="68"/>
                    <a:pt x="49" y="68"/>
                  </a:cubicBezTo>
                  <a:cubicBezTo>
                    <a:pt x="49" y="68"/>
                    <a:pt x="49" y="68"/>
                    <a:pt x="49" y="68"/>
                  </a:cubicBezTo>
                  <a:cubicBezTo>
                    <a:pt x="49" y="68"/>
                    <a:pt x="49" y="68"/>
                    <a:pt x="49"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9"/>
                    <a:pt x="48" y="69"/>
                  </a:cubicBezTo>
                  <a:cubicBezTo>
                    <a:pt x="48" y="69"/>
                    <a:pt x="48" y="69"/>
                    <a:pt x="48" y="69"/>
                  </a:cubicBezTo>
                  <a:cubicBezTo>
                    <a:pt x="48" y="69"/>
                    <a:pt x="47" y="69"/>
                    <a:pt x="47" y="69"/>
                  </a:cubicBezTo>
                  <a:cubicBezTo>
                    <a:pt x="47" y="69"/>
                    <a:pt x="47" y="69"/>
                    <a:pt x="47" y="69"/>
                  </a:cubicBezTo>
                  <a:cubicBezTo>
                    <a:pt x="47" y="69"/>
                    <a:pt x="47" y="69"/>
                    <a:pt x="47" y="69"/>
                  </a:cubicBezTo>
                  <a:cubicBezTo>
                    <a:pt x="47" y="69"/>
                    <a:pt x="47" y="69"/>
                    <a:pt x="47" y="69"/>
                  </a:cubicBezTo>
                  <a:cubicBezTo>
                    <a:pt x="47" y="69"/>
                    <a:pt x="46" y="69"/>
                    <a:pt x="46" y="69"/>
                  </a:cubicBezTo>
                  <a:cubicBezTo>
                    <a:pt x="46" y="69"/>
                    <a:pt x="46" y="69"/>
                    <a:pt x="46" y="69"/>
                  </a:cubicBezTo>
                  <a:cubicBezTo>
                    <a:pt x="46" y="69"/>
                    <a:pt x="46" y="69"/>
                    <a:pt x="46" y="69"/>
                  </a:cubicBezTo>
                  <a:cubicBezTo>
                    <a:pt x="46" y="69"/>
                    <a:pt x="46" y="69"/>
                    <a:pt x="46" y="69"/>
                  </a:cubicBezTo>
                  <a:cubicBezTo>
                    <a:pt x="46" y="69"/>
                    <a:pt x="45" y="69"/>
                    <a:pt x="45" y="69"/>
                  </a:cubicBezTo>
                  <a:cubicBezTo>
                    <a:pt x="45" y="69"/>
                    <a:pt x="45" y="69"/>
                    <a:pt x="45" y="69"/>
                  </a:cubicBezTo>
                  <a:cubicBezTo>
                    <a:pt x="45" y="69"/>
                    <a:pt x="45" y="69"/>
                    <a:pt x="45" y="69"/>
                  </a:cubicBezTo>
                  <a:cubicBezTo>
                    <a:pt x="45" y="69"/>
                    <a:pt x="45" y="69"/>
                    <a:pt x="45" y="69"/>
                  </a:cubicBezTo>
                  <a:cubicBezTo>
                    <a:pt x="45" y="69"/>
                    <a:pt x="45" y="69"/>
                    <a:pt x="45" y="69"/>
                  </a:cubicBezTo>
                  <a:cubicBezTo>
                    <a:pt x="44" y="69"/>
                    <a:pt x="44" y="69"/>
                    <a:pt x="44" y="69"/>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9"/>
                    <a:pt x="44" y="69"/>
                  </a:cubicBezTo>
                  <a:cubicBezTo>
                    <a:pt x="44" y="69"/>
                    <a:pt x="44" y="69"/>
                    <a:pt x="44" y="69"/>
                  </a:cubicBezTo>
                  <a:cubicBezTo>
                    <a:pt x="43" y="69"/>
                    <a:pt x="43" y="68"/>
                    <a:pt x="43" y="68"/>
                  </a:cubicBezTo>
                  <a:cubicBezTo>
                    <a:pt x="43" y="68"/>
                    <a:pt x="43" y="68"/>
                    <a:pt x="43" y="68"/>
                  </a:cubicBezTo>
                  <a:cubicBezTo>
                    <a:pt x="43" y="68"/>
                    <a:pt x="43" y="68"/>
                    <a:pt x="43" y="68"/>
                  </a:cubicBezTo>
                  <a:cubicBezTo>
                    <a:pt x="43" y="68"/>
                    <a:pt x="43" y="68"/>
                    <a:pt x="43" y="68"/>
                  </a:cubicBezTo>
                  <a:cubicBezTo>
                    <a:pt x="43" y="68"/>
                    <a:pt x="43" y="69"/>
                    <a:pt x="43" y="69"/>
                  </a:cubicBezTo>
                  <a:cubicBezTo>
                    <a:pt x="43" y="69"/>
                    <a:pt x="43" y="69"/>
                    <a:pt x="42" y="69"/>
                  </a:cubicBezTo>
                  <a:cubicBezTo>
                    <a:pt x="42" y="69"/>
                    <a:pt x="42" y="69"/>
                    <a:pt x="42" y="69"/>
                  </a:cubicBezTo>
                  <a:cubicBezTo>
                    <a:pt x="42" y="68"/>
                    <a:pt x="42" y="68"/>
                    <a:pt x="42" y="68"/>
                  </a:cubicBezTo>
                  <a:cubicBezTo>
                    <a:pt x="42" y="68"/>
                    <a:pt x="42" y="68"/>
                    <a:pt x="42" y="68"/>
                  </a:cubicBezTo>
                  <a:cubicBezTo>
                    <a:pt x="42" y="68"/>
                    <a:pt x="42" y="68"/>
                    <a:pt x="42" y="68"/>
                  </a:cubicBezTo>
                  <a:cubicBezTo>
                    <a:pt x="42" y="68"/>
                    <a:pt x="42" y="68"/>
                    <a:pt x="42" y="68"/>
                  </a:cubicBezTo>
                  <a:cubicBezTo>
                    <a:pt x="42" y="68"/>
                    <a:pt x="42"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0" y="68"/>
                    <a:pt x="40" y="68"/>
                    <a:pt x="40" y="68"/>
                  </a:cubicBezTo>
                  <a:cubicBezTo>
                    <a:pt x="40" y="68"/>
                    <a:pt x="40" y="68"/>
                    <a:pt x="40" y="68"/>
                  </a:cubicBezTo>
                  <a:cubicBezTo>
                    <a:pt x="40" y="68"/>
                    <a:pt x="40" y="68"/>
                    <a:pt x="40" y="68"/>
                  </a:cubicBezTo>
                  <a:cubicBezTo>
                    <a:pt x="40" y="68"/>
                    <a:pt x="40" y="68"/>
                    <a:pt x="40" y="68"/>
                  </a:cubicBezTo>
                  <a:cubicBezTo>
                    <a:pt x="40" y="68"/>
                    <a:pt x="40" y="68"/>
                    <a:pt x="40" y="68"/>
                  </a:cubicBezTo>
                  <a:cubicBezTo>
                    <a:pt x="40"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8" y="68"/>
                    <a:pt x="38" y="68"/>
                  </a:cubicBezTo>
                  <a:cubicBezTo>
                    <a:pt x="38" y="67"/>
                    <a:pt x="38" y="67"/>
                    <a:pt x="38" y="67"/>
                  </a:cubicBezTo>
                  <a:cubicBezTo>
                    <a:pt x="38" y="67"/>
                    <a:pt x="38" y="67"/>
                    <a:pt x="38" y="67"/>
                  </a:cubicBezTo>
                  <a:cubicBezTo>
                    <a:pt x="38" y="67"/>
                    <a:pt x="38" y="67"/>
                    <a:pt x="38" y="67"/>
                  </a:cubicBezTo>
                  <a:cubicBezTo>
                    <a:pt x="38" y="67"/>
                    <a:pt x="38" y="67"/>
                    <a:pt x="38" y="67"/>
                  </a:cubicBezTo>
                  <a:cubicBezTo>
                    <a:pt x="38" y="67"/>
                    <a:pt x="38" y="67"/>
                    <a:pt x="38" y="67"/>
                  </a:cubicBezTo>
                  <a:cubicBezTo>
                    <a:pt x="38" y="68"/>
                    <a:pt x="38" y="68"/>
                    <a:pt x="38" y="68"/>
                  </a:cubicBezTo>
                  <a:cubicBezTo>
                    <a:pt x="37" y="68"/>
                    <a:pt x="37" y="68"/>
                    <a:pt x="37" y="68"/>
                  </a:cubicBezTo>
                  <a:cubicBezTo>
                    <a:pt x="37" y="68"/>
                    <a:pt x="37" y="68"/>
                    <a:pt x="37" y="68"/>
                  </a:cubicBezTo>
                  <a:cubicBezTo>
                    <a:pt x="37" y="68"/>
                    <a:pt x="37" y="68"/>
                    <a:pt x="37" y="68"/>
                  </a:cubicBezTo>
                  <a:cubicBezTo>
                    <a:pt x="37" y="68"/>
                    <a:pt x="37" y="67"/>
                    <a:pt x="37" y="67"/>
                  </a:cubicBezTo>
                  <a:cubicBezTo>
                    <a:pt x="37" y="67"/>
                    <a:pt x="37" y="67"/>
                    <a:pt x="37" y="67"/>
                  </a:cubicBezTo>
                  <a:cubicBezTo>
                    <a:pt x="37" y="67"/>
                    <a:pt x="37" y="67"/>
                    <a:pt x="37" y="67"/>
                  </a:cubicBezTo>
                  <a:cubicBezTo>
                    <a:pt x="37" y="67"/>
                    <a:pt x="37" y="67"/>
                    <a:pt x="37" y="67"/>
                  </a:cubicBezTo>
                  <a:cubicBezTo>
                    <a:pt x="37" y="67"/>
                    <a:pt x="37" y="67"/>
                    <a:pt x="37" y="67"/>
                  </a:cubicBezTo>
                  <a:cubicBezTo>
                    <a:pt x="36" y="67"/>
                    <a:pt x="36" y="67"/>
                    <a:pt x="36" y="67"/>
                  </a:cubicBezTo>
                  <a:cubicBezTo>
                    <a:pt x="36" y="67"/>
                    <a:pt x="36" y="67"/>
                    <a:pt x="36" y="67"/>
                  </a:cubicBezTo>
                  <a:cubicBezTo>
                    <a:pt x="36" y="67"/>
                    <a:pt x="36" y="67"/>
                    <a:pt x="36" y="67"/>
                  </a:cubicBezTo>
                  <a:cubicBezTo>
                    <a:pt x="36" y="67"/>
                    <a:pt x="36" y="66"/>
                    <a:pt x="36" y="66"/>
                  </a:cubicBezTo>
                  <a:cubicBezTo>
                    <a:pt x="36" y="66"/>
                    <a:pt x="36" y="66"/>
                    <a:pt x="36" y="66"/>
                  </a:cubicBezTo>
                  <a:cubicBezTo>
                    <a:pt x="36" y="66"/>
                    <a:pt x="36" y="66"/>
                    <a:pt x="36" y="66"/>
                  </a:cubicBezTo>
                  <a:cubicBezTo>
                    <a:pt x="36" y="66"/>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7" y="66"/>
                  </a:cubicBezTo>
                  <a:cubicBezTo>
                    <a:pt x="37" y="67"/>
                    <a:pt x="37" y="67"/>
                    <a:pt x="37" y="67"/>
                  </a:cubicBezTo>
                  <a:cubicBezTo>
                    <a:pt x="37" y="67"/>
                    <a:pt x="37" y="67"/>
                    <a:pt x="37" y="67"/>
                  </a:cubicBezTo>
                  <a:cubicBezTo>
                    <a:pt x="37" y="67"/>
                    <a:pt x="37" y="67"/>
                    <a:pt x="38" y="67"/>
                  </a:cubicBezTo>
                  <a:cubicBezTo>
                    <a:pt x="38" y="67"/>
                    <a:pt x="38" y="67"/>
                    <a:pt x="38" y="67"/>
                  </a:cubicBezTo>
                  <a:cubicBezTo>
                    <a:pt x="38" y="67"/>
                    <a:pt x="38" y="67"/>
                    <a:pt x="38" y="67"/>
                  </a:cubicBezTo>
                  <a:cubicBezTo>
                    <a:pt x="38" y="67"/>
                    <a:pt x="38" y="67"/>
                    <a:pt x="38" y="67"/>
                  </a:cubicBezTo>
                  <a:cubicBezTo>
                    <a:pt x="38" y="67"/>
                    <a:pt x="38" y="67"/>
                    <a:pt x="38" y="67"/>
                  </a:cubicBezTo>
                  <a:cubicBezTo>
                    <a:pt x="38" y="66"/>
                    <a:pt x="38" y="67"/>
                    <a:pt x="38" y="67"/>
                  </a:cubicBezTo>
                  <a:cubicBezTo>
                    <a:pt x="38" y="67"/>
                    <a:pt x="39" y="67"/>
                    <a:pt x="39" y="67"/>
                  </a:cubicBezTo>
                  <a:cubicBezTo>
                    <a:pt x="39" y="67"/>
                    <a:pt x="39" y="67"/>
                    <a:pt x="39" y="67"/>
                  </a:cubicBezTo>
                  <a:cubicBezTo>
                    <a:pt x="39" y="67"/>
                    <a:pt x="39" y="67"/>
                    <a:pt x="39" y="67"/>
                  </a:cubicBezTo>
                  <a:cubicBezTo>
                    <a:pt x="39" y="67"/>
                    <a:pt x="39" y="67"/>
                    <a:pt x="39" y="67"/>
                  </a:cubicBezTo>
                  <a:cubicBezTo>
                    <a:pt x="39" y="67"/>
                    <a:pt x="39" y="67"/>
                    <a:pt x="39" y="67"/>
                  </a:cubicBezTo>
                  <a:cubicBezTo>
                    <a:pt x="39" y="67"/>
                    <a:pt x="39" y="67"/>
                    <a:pt x="39" y="67"/>
                  </a:cubicBezTo>
                  <a:cubicBezTo>
                    <a:pt x="39" y="67"/>
                    <a:pt x="40" y="67"/>
                    <a:pt x="40" y="67"/>
                  </a:cubicBezTo>
                  <a:cubicBezTo>
                    <a:pt x="40" y="67"/>
                    <a:pt x="40" y="67"/>
                    <a:pt x="40" y="67"/>
                  </a:cubicBezTo>
                  <a:cubicBezTo>
                    <a:pt x="40" y="67"/>
                    <a:pt x="40" y="67"/>
                    <a:pt x="40" y="67"/>
                  </a:cubicBezTo>
                  <a:cubicBezTo>
                    <a:pt x="40" y="67"/>
                    <a:pt x="40" y="67"/>
                    <a:pt x="40" y="67"/>
                  </a:cubicBezTo>
                  <a:cubicBezTo>
                    <a:pt x="40" y="67"/>
                    <a:pt x="40" y="67"/>
                    <a:pt x="40" y="67"/>
                  </a:cubicBezTo>
                  <a:cubicBezTo>
                    <a:pt x="40" y="67"/>
                    <a:pt x="40" y="67"/>
                    <a:pt x="40" y="67"/>
                  </a:cubicBezTo>
                  <a:cubicBezTo>
                    <a:pt x="40" y="68"/>
                    <a:pt x="40" y="68"/>
                    <a:pt x="40" y="68"/>
                  </a:cubicBezTo>
                  <a:cubicBezTo>
                    <a:pt x="40" y="67"/>
                    <a:pt x="40" y="67"/>
                    <a:pt x="40" y="67"/>
                  </a:cubicBezTo>
                  <a:cubicBezTo>
                    <a:pt x="41" y="68"/>
                    <a:pt x="41"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3" y="67"/>
                    <a:pt x="43" y="67"/>
                  </a:cubicBezTo>
                  <a:cubicBezTo>
                    <a:pt x="43" y="67"/>
                    <a:pt x="43" y="67"/>
                    <a:pt x="43" y="67"/>
                  </a:cubicBezTo>
                  <a:cubicBezTo>
                    <a:pt x="43" y="66"/>
                    <a:pt x="43" y="66"/>
                    <a:pt x="43" y="66"/>
                  </a:cubicBezTo>
                  <a:cubicBezTo>
                    <a:pt x="43" y="66"/>
                    <a:pt x="43" y="66"/>
                    <a:pt x="43" y="67"/>
                  </a:cubicBezTo>
                  <a:cubicBezTo>
                    <a:pt x="43" y="67"/>
                    <a:pt x="43" y="67"/>
                    <a:pt x="43" y="67"/>
                  </a:cubicBezTo>
                  <a:cubicBezTo>
                    <a:pt x="43" y="67"/>
                    <a:pt x="43" y="67"/>
                    <a:pt x="43" y="67"/>
                  </a:cubicBezTo>
                  <a:cubicBezTo>
                    <a:pt x="43" y="67"/>
                    <a:pt x="43"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5"/>
                    <a:pt x="44" y="65"/>
                    <a:pt x="44" y="65"/>
                  </a:cubicBezTo>
                  <a:cubicBezTo>
                    <a:pt x="44" y="65"/>
                    <a:pt x="44" y="65"/>
                    <a:pt x="44"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4"/>
                    <a:pt x="45" y="64"/>
                    <a:pt x="45" y="64"/>
                  </a:cubicBezTo>
                  <a:cubicBezTo>
                    <a:pt x="46" y="64"/>
                    <a:pt x="46" y="64"/>
                    <a:pt x="46" y="64"/>
                  </a:cubicBezTo>
                  <a:cubicBezTo>
                    <a:pt x="46" y="64"/>
                    <a:pt x="46" y="64"/>
                    <a:pt x="46" y="64"/>
                  </a:cubicBezTo>
                  <a:cubicBezTo>
                    <a:pt x="46" y="64"/>
                    <a:pt x="46" y="64"/>
                    <a:pt x="46" y="64"/>
                  </a:cubicBezTo>
                  <a:cubicBezTo>
                    <a:pt x="46" y="64"/>
                    <a:pt x="46" y="64"/>
                    <a:pt x="46" y="64"/>
                  </a:cubicBezTo>
                  <a:cubicBezTo>
                    <a:pt x="46" y="64"/>
                    <a:pt x="46" y="64"/>
                    <a:pt x="46" y="64"/>
                  </a:cubicBezTo>
                  <a:cubicBezTo>
                    <a:pt x="46" y="63"/>
                    <a:pt x="46" y="63"/>
                    <a:pt x="46" y="63"/>
                  </a:cubicBezTo>
                  <a:cubicBezTo>
                    <a:pt x="47" y="63"/>
                    <a:pt x="47" y="63"/>
                    <a:pt x="47" y="63"/>
                  </a:cubicBezTo>
                  <a:cubicBezTo>
                    <a:pt x="47" y="63"/>
                    <a:pt x="47" y="63"/>
                    <a:pt x="47" y="63"/>
                  </a:cubicBezTo>
                  <a:cubicBezTo>
                    <a:pt x="47" y="63"/>
                    <a:pt x="47" y="63"/>
                    <a:pt x="47" y="63"/>
                  </a:cubicBezTo>
                  <a:cubicBezTo>
                    <a:pt x="47" y="63"/>
                    <a:pt x="47"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9" y="63"/>
                    <a:pt x="49" y="63"/>
                    <a:pt x="49" y="63"/>
                  </a:cubicBezTo>
                  <a:cubicBezTo>
                    <a:pt x="49" y="63"/>
                    <a:pt x="49" y="63"/>
                    <a:pt x="49" y="63"/>
                  </a:cubicBezTo>
                  <a:cubicBezTo>
                    <a:pt x="49" y="63"/>
                    <a:pt x="49" y="63"/>
                    <a:pt x="49" y="63"/>
                  </a:cubicBezTo>
                  <a:cubicBezTo>
                    <a:pt x="49" y="63"/>
                    <a:pt x="49" y="63"/>
                    <a:pt x="49" y="63"/>
                  </a:cubicBezTo>
                  <a:cubicBezTo>
                    <a:pt x="49" y="63"/>
                    <a:pt x="49" y="63"/>
                    <a:pt x="49" y="63"/>
                  </a:cubicBezTo>
                  <a:cubicBezTo>
                    <a:pt x="49" y="63"/>
                    <a:pt x="49" y="63"/>
                    <a:pt x="49" y="63"/>
                  </a:cubicBezTo>
                  <a:cubicBezTo>
                    <a:pt x="50" y="63"/>
                    <a:pt x="50" y="63"/>
                    <a:pt x="50" y="63"/>
                  </a:cubicBezTo>
                  <a:cubicBezTo>
                    <a:pt x="50" y="63"/>
                    <a:pt x="50" y="63"/>
                    <a:pt x="50" y="63"/>
                  </a:cubicBezTo>
                  <a:cubicBezTo>
                    <a:pt x="50" y="63"/>
                    <a:pt x="50" y="63"/>
                    <a:pt x="50" y="63"/>
                  </a:cubicBezTo>
                  <a:cubicBezTo>
                    <a:pt x="51" y="63"/>
                    <a:pt x="51" y="63"/>
                    <a:pt x="51" y="63"/>
                  </a:cubicBezTo>
                  <a:cubicBezTo>
                    <a:pt x="51" y="63"/>
                    <a:pt x="51" y="63"/>
                    <a:pt x="51" y="63"/>
                  </a:cubicBezTo>
                  <a:cubicBezTo>
                    <a:pt x="51" y="63"/>
                    <a:pt x="51" y="63"/>
                    <a:pt x="51" y="63"/>
                  </a:cubicBezTo>
                  <a:cubicBezTo>
                    <a:pt x="51" y="63"/>
                    <a:pt x="51" y="63"/>
                    <a:pt x="51" y="62"/>
                  </a:cubicBezTo>
                  <a:cubicBezTo>
                    <a:pt x="51" y="62"/>
                    <a:pt x="51" y="62"/>
                    <a:pt x="51" y="62"/>
                  </a:cubicBezTo>
                  <a:cubicBezTo>
                    <a:pt x="51" y="62"/>
                    <a:pt x="51" y="62"/>
                    <a:pt x="51" y="62"/>
                  </a:cubicBezTo>
                  <a:cubicBezTo>
                    <a:pt x="51" y="62"/>
                    <a:pt x="52" y="62"/>
                    <a:pt x="52" y="62"/>
                  </a:cubicBezTo>
                  <a:cubicBezTo>
                    <a:pt x="52" y="62"/>
                    <a:pt x="52" y="62"/>
                    <a:pt x="52" y="62"/>
                  </a:cubicBezTo>
                  <a:cubicBezTo>
                    <a:pt x="52" y="62"/>
                    <a:pt x="52" y="62"/>
                    <a:pt x="52" y="62"/>
                  </a:cubicBezTo>
                  <a:cubicBezTo>
                    <a:pt x="52" y="61"/>
                    <a:pt x="52" y="61"/>
                    <a:pt x="52" y="61"/>
                  </a:cubicBezTo>
                  <a:cubicBezTo>
                    <a:pt x="52" y="61"/>
                    <a:pt x="52" y="61"/>
                    <a:pt x="53" y="61"/>
                  </a:cubicBezTo>
                  <a:cubicBezTo>
                    <a:pt x="53" y="61"/>
                    <a:pt x="52" y="61"/>
                    <a:pt x="52" y="61"/>
                  </a:cubicBezTo>
                  <a:cubicBezTo>
                    <a:pt x="52" y="61"/>
                    <a:pt x="52" y="61"/>
                    <a:pt x="52" y="61"/>
                  </a:cubicBezTo>
                  <a:cubicBezTo>
                    <a:pt x="52" y="61"/>
                    <a:pt x="52" y="61"/>
                    <a:pt x="52" y="61"/>
                  </a:cubicBezTo>
                  <a:cubicBezTo>
                    <a:pt x="52" y="61"/>
                    <a:pt x="52" y="61"/>
                    <a:pt x="52" y="61"/>
                  </a:cubicBezTo>
                  <a:cubicBezTo>
                    <a:pt x="52" y="61"/>
                    <a:pt x="52" y="61"/>
                    <a:pt x="52" y="61"/>
                  </a:cubicBezTo>
                  <a:cubicBezTo>
                    <a:pt x="52" y="61"/>
                    <a:pt x="52" y="61"/>
                    <a:pt x="52" y="60"/>
                  </a:cubicBezTo>
                  <a:cubicBezTo>
                    <a:pt x="52" y="60"/>
                    <a:pt x="52" y="60"/>
                    <a:pt x="52" y="60"/>
                  </a:cubicBezTo>
                  <a:cubicBezTo>
                    <a:pt x="52" y="60"/>
                    <a:pt x="51" y="60"/>
                    <a:pt x="51" y="60"/>
                  </a:cubicBezTo>
                  <a:cubicBezTo>
                    <a:pt x="51" y="60"/>
                    <a:pt x="51" y="60"/>
                    <a:pt x="51" y="60"/>
                  </a:cubicBezTo>
                  <a:cubicBezTo>
                    <a:pt x="51" y="60"/>
                    <a:pt x="51" y="60"/>
                    <a:pt x="51" y="60"/>
                  </a:cubicBezTo>
                  <a:cubicBezTo>
                    <a:pt x="51" y="60"/>
                    <a:pt x="51" y="60"/>
                    <a:pt x="51" y="60"/>
                  </a:cubicBezTo>
                  <a:cubicBezTo>
                    <a:pt x="51" y="60"/>
                    <a:pt x="51" y="60"/>
                    <a:pt x="51" y="60"/>
                  </a:cubicBezTo>
                  <a:cubicBezTo>
                    <a:pt x="51" y="60"/>
                    <a:pt x="51" y="60"/>
                    <a:pt x="51" y="60"/>
                  </a:cubicBezTo>
                  <a:cubicBezTo>
                    <a:pt x="51" y="60"/>
                    <a:pt x="50" y="60"/>
                    <a:pt x="50" y="60"/>
                  </a:cubicBezTo>
                  <a:cubicBezTo>
                    <a:pt x="50" y="60"/>
                    <a:pt x="50" y="60"/>
                    <a:pt x="50" y="60"/>
                  </a:cubicBezTo>
                  <a:cubicBezTo>
                    <a:pt x="50" y="60"/>
                    <a:pt x="50" y="60"/>
                    <a:pt x="50" y="60"/>
                  </a:cubicBezTo>
                  <a:cubicBezTo>
                    <a:pt x="50" y="60"/>
                    <a:pt x="50" y="59"/>
                    <a:pt x="50" y="59"/>
                  </a:cubicBezTo>
                  <a:cubicBezTo>
                    <a:pt x="50"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8" y="59"/>
                    <a:pt x="48" y="59"/>
                  </a:cubicBezTo>
                  <a:cubicBezTo>
                    <a:pt x="48" y="59"/>
                    <a:pt x="48" y="59"/>
                    <a:pt x="48" y="59"/>
                  </a:cubicBezTo>
                  <a:cubicBezTo>
                    <a:pt x="48" y="59"/>
                    <a:pt x="49" y="59"/>
                    <a:pt x="49" y="59"/>
                  </a:cubicBezTo>
                  <a:cubicBezTo>
                    <a:pt x="49" y="59"/>
                    <a:pt x="49" y="59"/>
                    <a:pt x="49" y="59"/>
                  </a:cubicBezTo>
                  <a:cubicBezTo>
                    <a:pt x="49" y="59"/>
                    <a:pt x="49" y="59"/>
                    <a:pt x="49" y="59"/>
                  </a:cubicBezTo>
                  <a:cubicBezTo>
                    <a:pt x="49" y="58"/>
                    <a:pt x="49" y="58"/>
                    <a:pt x="49" y="58"/>
                  </a:cubicBezTo>
                  <a:cubicBezTo>
                    <a:pt x="49" y="58"/>
                    <a:pt x="49" y="58"/>
                    <a:pt x="49" y="58"/>
                  </a:cubicBezTo>
                  <a:cubicBezTo>
                    <a:pt x="49" y="58"/>
                    <a:pt x="49" y="58"/>
                    <a:pt x="49" y="58"/>
                  </a:cubicBezTo>
                  <a:cubicBezTo>
                    <a:pt x="49" y="58"/>
                    <a:pt x="49" y="58"/>
                    <a:pt x="49" y="57"/>
                  </a:cubicBezTo>
                  <a:cubicBezTo>
                    <a:pt x="49" y="57"/>
                    <a:pt x="49" y="57"/>
                    <a:pt x="49" y="57"/>
                  </a:cubicBezTo>
                  <a:cubicBezTo>
                    <a:pt x="50" y="57"/>
                    <a:pt x="49" y="57"/>
                    <a:pt x="49" y="57"/>
                  </a:cubicBezTo>
                  <a:cubicBezTo>
                    <a:pt x="49" y="57"/>
                    <a:pt x="49" y="57"/>
                    <a:pt x="49" y="57"/>
                  </a:cubicBezTo>
                  <a:cubicBezTo>
                    <a:pt x="49" y="57"/>
                    <a:pt x="49" y="57"/>
                    <a:pt x="49" y="57"/>
                  </a:cubicBezTo>
                  <a:cubicBezTo>
                    <a:pt x="49" y="57"/>
                    <a:pt x="49" y="57"/>
                    <a:pt x="49" y="57"/>
                  </a:cubicBezTo>
                  <a:cubicBezTo>
                    <a:pt x="49" y="57"/>
                    <a:pt x="49" y="57"/>
                    <a:pt x="48" y="57"/>
                  </a:cubicBezTo>
                  <a:cubicBezTo>
                    <a:pt x="48" y="57"/>
                    <a:pt x="48" y="57"/>
                    <a:pt x="48" y="57"/>
                  </a:cubicBezTo>
                  <a:cubicBezTo>
                    <a:pt x="48" y="57"/>
                    <a:pt x="48" y="57"/>
                    <a:pt x="48" y="57"/>
                  </a:cubicBezTo>
                  <a:cubicBezTo>
                    <a:pt x="47" y="57"/>
                    <a:pt x="47" y="57"/>
                    <a:pt x="47" y="57"/>
                  </a:cubicBezTo>
                  <a:cubicBezTo>
                    <a:pt x="47" y="57"/>
                    <a:pt x="47" y="57"/>
                    <a:pt x="47" y="57"/>
                  </a:cubicBezTo>
                  <a:cubicBezTo>
                    <a:pt x="47" y="57"/>
                    <a:pt x="47" y="57"/>
                    <a:pt x="47" y="57"/>
                  </a:cubicBezTo>
                  <a:cubicBezTo>
                    <a:pt x="47" y="57"/>
                    <a:pt x="47" y="57"/>
                    <a:pt x="47" y="57"/>
                  </a:cubicBezTo>
                  <a:cubicBezTo>
                    <a:pt x="46" y="57"/>
                    <a:pt x="46" y="57"/>
                    <a:pt x="46" y="57"/>
                  </a:cubicBezTo>
                  <a:cubicBezTo>
                    <a:pt x="46" y="57"/>
                    <a:pt x="46" y="58"/>
                    <a:pt x="46" y="58"/>
                  </a:cubicBezTo>
                  <a:cubicBezTo>
                    <a:pt x="46" y="58"/>
                    <a:pt x="46" y="58"/>
                    <a:pt x="46" y="58"/>
                  </a:cubicBezTo>
                  <a:cubicBezTo>
                    <a:pt x="46" y="58"/>
                    <a:pt x="46" y="58"/>
                    <a:pt x="46" y="58"/>
                  </a:cubicBezTo>
                  <a:cubicBezTo>
                    <a:pt x="45" y="58"/>
                    <a:pt x="45" y="58"/>
                    <a:pt x="45" y="58"/>
                  </a:cubicBezTo>
                  <a:cubicBezTo>
                    <a:pt x="45" y="58"/>
                    <a:pt x="45" y="58"/>
                    <a:pt x="45" y="58"/>
                  </a:cubicBezTo>
                  <a:cubicBezTo>
                    <a:pt x="45" y="58"/>
                    <a:pt x="45" y="58"/>
                    <a:pt x="45" y="58"/>
                  </a:cubicBezTo>
                  <a:cubicBezTo>
                    <a:pt x="45" y="58"/>
                    <a:pt x="45" y="58"/>
                    <a:pt x="45" y="58"/>
                  </a:cubicBezTo>
                  <a:cubicBezTo>
                    <a:pt x="44" y="59"/>
                    <a:pt x="44" y="59"/>
                    <a:pt x="44" y="59"/>
                  </a:cubicBezTo>
                  <a:cubicBezTo>
                    <a:pt x="44" y="59"/>
                    <a:pt x="44" y="59"/>
                    <a:pt x="44" y="59"/>
                  </a:cubicBezTo>
                  <a:cubicBezTo>
                    <a:pt x="44" y="59"/>
                    <a:pt x="44" y="59"/>
                    <a:pt x="44" y="59"/>
                  </a:cubicBezTo>
                  <a:cubicBezTo>
                    <a:pt x="44" y="59"/>
                    <a:pt x="44" y="59"/>
                    <a:pt x="44"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2" y="59"/>
                    <a:pt x="42" y="59"/>
                  </a:cubicBezTo>
                  <a:cubicBezTo>
                    <a:pt x="42" y="59"/>
                    <a:pt x="42" y="59"/>
                    <a:pt x="42" y="59"/>
                  </a:cubicBezTo>
                  <a:cubicBezTo>
                    <a:pt x="42" y="59"/>
                    <a:pt x="42" y="59"/>
                    <a:pt x="42" y="59"/>
                  </a:cubicBezTo>
                  <a:cubicBezTo>
                    <a:pt x="42" y="59"/>
                    <a:pt x="42" y="58"/>
                    <a:pt x="42" y="58"/>
                  </a:cubicBezTo>
                  <a:cubicBezTo>
                    <a:pt x="42" y="58"/>
                    <a:pt x="41" y="58"/>
                    <a:pt x="41" y="58"/>
                  </a:cubicBezTo>
                  <a:cubicBezTo>
                    <a:pt x="41" y="58"/>
                    <a:pt x="42" y="58"/>
                    <a:pt x="42" y="58"/>
                  </a:cubicBezTo>
                  <a:cubicBezTo>
                    <a:pt x="42" y="58"/>
                    <a:pt x="42" y="59"/>
                    <a:pt x="42" y="59"/>
                  </a:cubicBezTo>
                  <a:cubicBezTo>
                    <a:pt x="42" y="59"/>
                    <a:pt x="42" y="59"/>
                    <a:pt x="42" y="59"/>
                  </a:cubicBezTo>
                  <a:cubicBezTo>
                    <a:pt x="42"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8"/>
                    <a:pt x="44" y="58"/>
                    <a:pt x="44" y="58"/>
                  </a:cubicBezTo>
                  <a:cubicBezTo>
                    <a:pt x="44" y="58"/>
                    <a:pt x="44" y="58"/>
                    <a:pt x="44" y="58"/>
                  </a:cubicBezTo>
                  <a:cubicBezTo>
                    <a:pt x="44" y="58"/>
                    <a:pt x="44" y="58"/>
                    <a:pt x="44" y="58"/>
                  </a:cubicBezTo>
                  <a:cubicBezTo>
                    <a:pt x="45" y="58"/>
                    <a:pt x="45" y="58"/>
                    <a:pt x="45" y="58"/>
                  </a:cubicBezTo>
                  <a:cubicBezTo>
                    <a:pt x="45" y="57"/>
                    <a:pt x="45" y="57"/>
                    <a:pt x="45" y="57"/>
                  </a:cubicBezTo>
                  <a:cubicBezTo>
                    <a:pt x="45" y="57"/>
                    <a:pt x="45" y="57"/>
                    <a:pt x="45" y="57"/>
                  </a:cubicBezTo>
                  <a:cubicBezTo>
                    <a:pt x="45" y="57"/>
                    <a:pt x="45" y="57"/>
                    <a:pt x="45" y="57"/>
                  </a:cubicBezTo>
                  <a:cubicBezTo>
                    <a:pt x="45" y="57"/>
                    <a:pt x="45" y="57"/>
                    <a:pt x="45" y="57"/>
                  </a:cubicBezTo>
                  <a:cubicBezTo>
                    <a:pt x="45" y="57"/>
                    <a:pt x="45" y="57"/>
                    <a:pt x="45" y="57"/>
                  </a:cubicBezTo>
                  <a:cubicBezTo>
                    <a:pt x="45" y="57"/>
                    <a:pt x="45" y="57"/>
                    <a:pt x="45" y="57"/>
                  </a:cubicBezTo>
                  <a:cubicBezTo>
                    <a:pt x="46" y="57"/>
                    <a:pt x="46" y="57"/>
                    <a:pt x="46" y="57"/>
                  </a:cubicBezTo>
                  <a:cubicBezTo>
                    <a:pt x="46" y="57"/>
                    <a:pt x="46" y="57"/>
                    <a:pt x="46" y="57"/>
                  </a:cubicBezTo>
                  <a:cubicBezTo>
                    <a:pt x="46" y="57"/>
                    <a:pt x="46" y="57"/>
                    <a:pt x="46" y="57"/>
                  </a:cubicBezTo>
                  <a:cubicBezTo>
                    <a:pt x="46" y="57"/>
                    <a:pt x="46" y="57"/>
                    <a:pt x="46" y="57"/>
                  </a:cubicBezTo>
                  <a:cubicBezTo>
                    <a:pt x="46" y="57"/>
                    <a:pt x="46" y="57"/>
                    <a:pt x="46" y="57"/>
                  </a:cubicBezTo>
                  <a:cubicBezTo>
                    <a:pt x="47" y="57"/>
                    <a:pt x="47" y="57"/>
                    <a:pt x="47" y="57"/>
                  </a:cubicBezTo>
                  <a:cubicBezTo>
                    <a:pt x="47" y="57"/>
                    <a:pt x="47" y="57"/>
                    <a:pt x="47" y="57"/>
                  </a:cubicBezTo>
                  <a:cubicBezTo>
                    <a:pt x="47" y="57"/>
                    <a:pt x="47" y="57"/>
                    <a:pt x="47" y="57"/>
                  </a:cubicBezTo>
                  <a:cubicBezTo>
                    <a:pt x="47" y="56"/>
                    <a:pt x="47" y="56"/>
                    <a:pt x="47" y="56"/>
                  </a:cubicBezTo>
                  <a:cubicBezTo>
                    <a:pt x="48" y="56"/>
                    <a:pt x="48" y="56"/>
                    <a:pt x="48" y="56"/>
                  </a:cubicBezTo>
                  <a:cubicBezTo>
                    <a:pt x="48" y="56"/>
                    <a:pt x="48" y="56"/>
                    <a:pt x="48" y="56"/>
                  </a:cubicBezTo>
                  <a:cubicBezTo>
                    <a:pt x="49" y="56"/>
                    <a:pt x="49" y="56"/>
                    <a:pt x="49" y="56"/>
                  </a:cubicBezTo>
                  <a:cubicBezTo>
                    <a:pt x="49" y="56"/>
                    <a:pt x="49" y="56"/>
                    <a:pt x="49" y="56"/>
                  </a:cubicBezTo>
                  <a:cubicBezTo>
                    <a:pt x="49" y="56"/>
                    <a:pt x="49" y="56"/>
                    <a:pt x="49" y="56"/>
                  </a:cubicBezTo>
                  <a:cubicBezTo>
                    <a:pt x="49" y="56"/>
                    <a:pt x="49" y="56"/>
                    <a:pt x="49" y="56"/>
                  </a:cubicBezTo>
                  <a:cubicBezTo>
                    <a:pt x="49" y="56"/>
                    <a:pt x="50" y="56"/>
                    <a:pt x="50" y="56"/>
                  </a:cubicBezTo>
                  <a:cubicBezTo>
                    <a:pt x="50" y="56"/>
                    <a:pt x="50" y="56"/>
                    <a:pt x="50" y="56"/>
                  </a:cubicBezTo>
                  <a:cubicBezTo>
                    <a:pt x="50" y="56"/>
                    <a:pt x="50" y="56"/>
                    <a:pt x="50" y="56"/>
                  </a:cubicBezTo>
                  <a:cubicBezTo>
                    <a:pt x="50" y="56"/>
                    <a:pt x="51" y="56"/>
                    <a:pt x="51" y="56"/>
                  </a:cubicBezTo>
                  <a:cubicBezTo>
                    <a:pt x="51" y="56"/>
                    <a:pt x="51" y="56"/>
                    <a:pt x="51" y="56"/>
                  </a:cubicBezTo>
                  <a:cubicBezTo>
                    <a:pt x="51" y="55"/>
                    <a:pt x="51" y="55"/>
                    <a:pt x="51" y="55"/>
                  </a:cubicBezTo>
                  <a:cubicBezTo>
                    <a:pt x="51" y="55"/>
                    <a:pt x="51" y="55"/>
                    <a:pt x="51" y="55"/>
                  </a:cubicBezTo>
                  <a:cubicBezTo>
                    <a:pt x="51" y="55"/>
                    <a:pt x="52" y="55"/>
                    <a:pt x="52" y="55"/>
                  </a:cubicBezTo>
                  <a:cubicBezTo>
                    <a:pt x="52" y="55"/>
                    <a:pt x="52" y="55"/>
                    <a:pt x="52" y="54"/>
                  </a:cubicBezTo>
                  <a:cubicBezTo>
                    <a:pt x="52" y="54"/>
                    <a:pt x="52" y="54"/>
                    <a:pt x="52" y="54"/>
                  </a:cubicBezTo>
                  <a:cubicBezTo>
                    <a:pt x="52" y="54"/>
                    <a:pt x="53" y="54"/>
                    <a:pt x="53" y="54"/>
                  </a:cubicBezTo>
                  <a:cubicBezTo>
                    <a:pt x="53" y="54"/>
                    <a:pt x="53" y="54"/>
                    <a:pt x="53" y="54"/>
                  </a:cubicBezTo>
                  <a:cubicBezTo>
                    <a:pt x="53" y="54"/>
                    <a:pt x="53" y="54"/>
                    <a:pt x="53" y="54"/>
                  </a:cubicBezTo>
                  <a:cubicBezTo>
                    <a:pt x="53" y="54"/>
                    <a:pt x="53" y="53"/>
                    <a:pt x="53" y="53"/>
                  </a:cubicBezTo>
                  <a:cubicBezTo>
                    <a:pt x="54" y="53"/>
                    <a:pt x="54" y="53"/>
                    <a:pt x="53" y="53"/>
                  </a:cubicBezTo>
                  <a:cubicBezTo>
                    <a:pt x="53" y="53"/>
                    <a:pt x="54" y="53"/>
                    <a:pt x="54" y="53"/>
                  </a:cubicBezTo>
                  <a:cubicBezTo>
                    <a:pt x="54" y="53"/>
                    <a:pt x="54" y="53"/>
                    <a:pt x="54" y="53"/>
                  </a:cubicBezTo>
                  <a:cubicBezTo>
                    <a:pt x="54" y="53"/>
                    <a:pt x="54" y="52"/>
                    <a:pt x="54" y="52"/>
                  </a:cubicBezTo>
                  <a:cubicBezTo>
                    <a:pt x="54" y="52"/>
                    <a:pt x="54" y="52"/>
                    <a:pt x="54" y="52"/>
                  </a:cubicBezTo>
                  <a:cubicBezTo>
                    <a:pt x="54" y="52"/>
                    <a:pt x="54" y="52"/>
                    <a:pt x="54" y="52"/>
                  </a:cubicBezTo>
                  <a:cubicBezTo>
                    <a:pt x="54" y="51"/>
                    <a:pt x="54" y="51"/>
                    <a:pt x="54" y="51"/>
                  </a:cubicBezTo>
                  <a:cubicBezTo>
                    <a:pt x="54" y="51"/>
                    <a:pt x="54" y="51"/>
                    <a:pt x="54" y="51"/>
                  </a:cubicBezTo>
                  <a:cubicBezTo>
                    <a:pt x="54" y="51"/>
                    <a:pt x="54" y="51"/>
                    <a:pt x="54" y="51"/>
                  </a:cubicBezTo>
                  <a:cubicBezTo>
                    <a:pt x="54" y="51"/>
                    <a:pt x="54" y="51"/>
                    <a:pt x="54" y="51"/>
                  </a:cubicBezTo>
                  <a:cubicBezTo>
                    <a:pt x="55" y="51"/>
                    <a:pt x="55" y="51"/>
                    <a:pt x="55" y="51"/>
                  </a:cubicBezTo>
                  <a:cubicBezTo>
                    <a:pt x="55" y="51"/>
                    <a:pt x="55" y="51"/>
                    <a:pt x="55" y="51"/>
                  </a:cubicBezTo>
                  <a:cubicBezTo>
                    <a:pt x="55" y="50"/>
                    <a:pt x="55" y="50"/>
                    <a:pt x="55" y="50"/>
                  </a:cubicBezTo>
                  <a:cubicBezTo>
                    <a:pt x="55" y="50"/>
                    <a:pt x="54" y="50"/>
                    <a:pt x="54" y="50"/>
                  </a:cubicBezTo>
                  <a:cubicBezTo>
                    <a:pt x="54" y="50"/>
                    <a:pt x="54" y="50"/>
                    <a:pt x="54" y="50"/>
                  </a:cubicBezTo>
                  <a:cubicBezTo>
                    <a:pt x="54" y="50"/>
                    <a:pt x="54" y="50"/>
                    <a:pt x="54" y="50"/>
                  </a:cubicBezTo>
                  <a:cubicBezTo>
                    <a:pt x="53" y="50"/>
                    <a:pt x="53" y="50"/>
                    <a:pt x="53" y="50"/>
                  </a:cubicBezTo>
                  <a:cubicBezTo>
                    <a:pt x="53" y="50"/>
                    <a:pt x="53" y="50"/>
                    <a:pt x="53" y="50"/>
                  </a:cubicBezTo>
                  <a:cubicBezTo>
                    <a:pt x="54" y="50"/>
                    <a:pt x="54"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50"/>
                    <a:pt x="55" y="50"/>
                    <a:pt x="55" y="50"/>
                  </a:cubicBezTo>
                  <a:cubicBezTo>
                    <a:pt x="55" y="50"/>
                    <a:pt x="55" y="50"/>
                    <a:pt x="55" y="50"/>
                  </a:cubicBezTo>
                  <a:cubicBezTo>
                    <a:pt x="55" y="50"/>
                    <a:pt x="55" y="49"/>
                    <a:pt x="55" y="49"/>
                  </a:cubicBezTo>
                  <a:cubicBezTo>
                    <a:pt x="55" y="49"/>
                    <a:pt x="55" y="49"/>
                    <a:pt x="55" y="49"/>
                  </a:cubicBezTo>
                  <a:cubicBezTo>
                    <a:pt x="55" y="49"/>
                    <a:pt x="55" y="49"/>
                    <a:pt x="55" y="49"/>
                  </a:cubicBezTo>
                  <a:cubicBezTo>
                    <a:pt x="55" y="49"/>
                    <a:pt x="55" y="49"/>
                    <a:pt x="55" y="49"/>
                  </a:cubicBezTo>
                  <a:cubicBezTo>
                    <a:pt x="55" y="49"/>
                    <a:pt x="55" y="49"/>
                    <a:pt x="55" y="49"/>
                  </a:cubicBezTo>
                  <a:cubicBezTo>
                    <a:pt x="55" y="49"/>
                    <a:pt x="55" y="49"/>
                    <a:pt x="55" y="49"/>
                  </a:cubicBezTo>
                  <a:cubicBezTo>
                    <a:pt x="55" y="49"/>
                    <a:pt x="55" y="48"/>
                    <a:pt x="55" y="48"/>
                  </a:cubicBezTo>
                  <a:cubicBezTo>
                    <a:pt x="55" y="49"/>
                    <a:pt x="56" y="49"/>
                    <a:pt x="56" y="49"/>
                  </a:cubicBezTo>
                  <a:cubicBezTo>
                    <a:pt x="56" y="48"/>
                    <a:pt x="56" y="48"/>
                    <a:pt x="56" y="48"/>
                  </a:cubicBezTo>
                  <a:cubicBezTo>
                    <a:pt x="56" y="48"/>
                    <a:pt x="56" y="48"/>
                    <a:pt x="56" y="48"/>
                  </a:cubicBezTo>
                  <a:cubicBezTo>
                    <a:pt x="56" y="48"/>
                    <a:pt x="56" y="48"/>
                    <a:pt x="56" y="48"/>
                  </a:cubicBezTo>
                  <a:cubicBezTo>
                    <a:pt x="56" y="48"/>
                    <a:pt x="56" y="48"/>
                    <a:pt x="56" y="48"/>
                  </a:cubicBezTo>
                  <a:cubicBezTo>
                    <a:pt x="56" y="48"/>
                    <a:pt x="56" y="48"/>
                    <a:pt x="56" y="48"/>
                  </a:cubicBezTo>
                  <a:cubicBezTo>
                    <a:pt x="56" y="48"/>
                    <a:pt x="57" y="48"/>
                    <a:pt x="57" y="48"/>
                  </a:cubicBezTo>
                  <a:cubicBezTo>
                    <a:pt x="57" y="48"/>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6"/>
                    <a:pt x="57" y="46"/>
                    <a:pt x="57" y="46"/>
                  </a:cubicBezTo>
                  <a:cubicBezTo>
                    <a:pt x="58" y="46"/>
                    <a:pt x="58" y="46"/>
                    <a:pt x="58" y="46"/>
                  </a:cubicBezTo>
                  <a:cubicBezTo>
                    <a:pt x="58" y="46"/>
                    <a:pt x="58" y="46"/>
                    <a:pt x="58" y="46"/>
                  </a:cubicBezTo>
                  <a:cubicBezTo>
                    <a:pt x="58" y="46"/>
                    <a:pt x="58" y="46"/>
                    <a:pt x="58" y="46"/>
                  </a:cubicBezTo>
                  <a:cubicBezTo>
                    <a:pt x="58" y="45"/>
                    <a:pt x="58" y="45"/>
                    <a:pt x="58" y="45"/>
                  </a:cubicBezTo>
                  <a:cubicBezTo>
                    <a:pt x="58" y="45"/>
                    <a:pt x="58" y="45"/>
                    <a:pt x="58" y="45"/>
                  </a:cubicBezTo>
                  <a:cubicBezTo>
                    <a:pt x="58" y="45"/>
                    <a:pt x="58" y="45"/>
                    <a:pt x="58" y="45"/>
                  </a:cubicBezTo>
                  <a:cubicBezTo>
                    <a:pt x="58" y="45"/>
                    <a:pt x="58" y="45"/>
                    <a:pt x="58" y="45"/>
                  </a:cubicBezTo>
                  <a:cubicBezTo>
                    <a:pt x="58" y="45"/>
                    <a:pt x="58" y="45"/>
                    <a:pt x="58" y="45"/>
                  </a:cubicBezTo>
                  <a:cubicBezTo>
                    <a:pt x="58" y="45"/>
                    <a:pt x="58" y="45"/>
                    <a:pt x="58" y="45"/>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3"/>
                    <a:pt x="58" y="43"/>
                    <a:pt x="58" y="43"/>
                  </a:cubicBezTo>
                  <a:cubicBezTo>
                    <a:pt x="58" y="43"/>
                    <a:pt x="58" y="43"/>
                    <a:pt x="58" y="43"/>
                  </a:cubicBezTo>
                  <a:cubicBezTo>
                    <a:pt x="58" y="43"/>
                    <a:pt x="58" y="43"/>
                    <a:pt x="58" y="43"/>
                  </a:cubicBezTo>
                  <a:cubicBezTo>
                    <a:pt x="58" y="43"/>
                    <a:pt x="58" y="43"/>
                    <a:pt x="58" y="43"/>
                  </a:cubicBezTo>
                  <a:cubicBezTo>
                    <a:pt x="58" y="43"/>
                    <a:pt x="58" y="43"/>
                    <a:pt x="58" y="43"/>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1"/>
                    <a:pt x="59" y="41"/>
                  </a:cubicBezTo>
                  <a:cubicBezTo>
                    <a:pt x="59" y="41"/>
                    <a:pt x="59" y="41"/>
                    <a:pt x="59" y="41"/>
                  </a:cubicBezTo>
                  <a:cubicBezTo>
                    <a:pt x="59" y="41"/>
                    <a:pt x="60" y="41"/>
                    <a:pt x="60" y="41"/>
                  </a:cubicBezTo>
                  <a:cubicBezTo>
                    <a:pt x="59" y="41"/>
                    <a:pt x="59" y="41"/>
                    <a:pt x="60" y="41"/>
                  </a:cubicBezTo>
                  <a:cubicBezTo>
                    <a:pt x="60" y="41"/>
                    <a:pt x="60" y="41"/>
                    <a:pt x="60" y="41"/>
                  </a:cubicBezTo>
                  <a:cubicBezTo>
                    <a:pt x="60" y="41"/>
                    <a:pt x="60" y="41"/>
                    <a:pt x="60" y="41"/>
                  </a:cubicBezTo>
                  <a:cubicBezTo>
                    <a:pt x="60" y="41"/>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8"/>
                    <a:pt x="60" y="38"/>
                  </a:cubicBezTo>
                  <a:cubicBezTo>
                    <a:pt x="60" y="38"/>
                    <a:pt x="60" y="38"/>
                    <a:pt x="60" y="37"/>
                  </a:cubicBezTo>
                  <a:cubicBezTo>
                    <a:pt x="60" y="37"/>
                    <a:pt x="60" y="37"/>
                    <a:pt x="60" y="37"/>
                  </a:cubicBezTo>
                  <a:cubicBezTo>
                    <a:pt x="60" y="37"/>
                    <a:pt x="60" y="37"/>
                    <a:pt x="60" y="37"/>
                  </a:cubicBezTo>
                  <a:cubicBezTo>
                    <a:pt x="60" y="37"/>
                    <a:pt x="60" y="37"/>
                    <a:pt x="60" y="36"/>
                  </a:cubicBezTo>
                  <a:cubicBezTo>
                    <a:pt x="60" y="36"/>
                    <a:pt x="61" y="36"/>
                    <a:pt x="61" y="36"/>
                  </a:cubicBezTo>
                  <a:cubicBezTo>
                    <a:pt x="61" y="36"/>
                    <a:pt x="61" y="35"/>
                    <a:pt x="61" y="35"/>
                  </a:cubicBezTo>
                  <a:cubicBezTo>
                    <a:pt x="61" y="35"/>
                    <a:pt x="61" y="35"/>
                    <a:pt x="61" y="35"/>
                  </a:cubicBezTo>
                  <a:cubicBezTo>
                    <a:pt x="61" y="35"/>
                    <a:pt x="61" y="35"/>
                    <a:pt x="61" y="35"/>
                  </a:cubicBezTo>
                  <a:cubicBezTo>
                    <a:pt x="61" y="35"/>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5"/>
                    <a:pt x="61" y="35"/>
                    <a:pt x="61" y="35"/>
                  </a:cubicBezTo>
                  <a:cubicBezTo>
                    <a:pt x="61" y="35"/>
                    <a:pt x="61" y="35"/>
                    <a:pt x="61" y="35"/>
                  </a:cubicBezTo>
                  <a:cubicBezTo>
                    <a:pt x="61" y="35"/>
                    <a:pt x="61" y="35"/>
                    <a:pt x="61" y="35"/>
                  </a:cubicBezTo>
                  <a:cubicBezTo>
                    <a:pt x="61" y="34"/>
                    <a:pt x="61" y="34"/>
                    <a:pt x="61" y="34"/>
                  </a:cubicBezTo>
                  <a:cubicBezTo>
                    <a:pt x="61" y="34"/>
                    <a:pt x="62" y="34"/>
                    <a:pt x="62" y="34"/>
                  </a:cubicBezTo>
                  <a:cubicBezTo>
                    <a:pt x="62" y="34"/>
                    <a:pt x="62" y="34"/>
                    <a:pt x="62" y="34"/>
                  </a:cubicBezTo>
                  <a:cubicBezTo>
                    <a:pt x="62" y="34"/>
                    <a:pt x="62" y="34"/>
                    <a:pt x="62" y="34"/>
                  </a:cubicBezTo>
                  <a:cubicBezTo>
                    <a:pt x="62" y="34"/>
                    <a:pt x="62" y="33"/>
                    <a:pt x="62" y="33"/>
                  </a:cubicBezTo>
                  <a:cubicBezTo>
                    <a:pt x="62" y="33"/>
                    <a:pt x="62" y="33"/>
                    <a:pt x="62" y="33"/>
                  </a:cubicBezTo>
                  <a:cubicBezTo>
                    <a:pt x="62" y="33"/>
                    <a:pt x="63" y="33"/>
                    <a:pt x="63" y="33"/>
                  </a:cubicBezTo>
                  <a:cubicBezTo>
                    <a:pt x="63" y="33"/>
                    <a:pt x="63" y="33"/>
                    <a:pt x="63" y="33"/>
                  </a:cubicBezTo>
                  <a:cubicBezTo>
                    <a:pt x="63" y="33"/>
                    <a:pt x="63" y="33"/>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3" y="30"/>
                    <a:pt x="63" y="29"/>
                    <a:pt x="63" y="29"/>
                  </a:cubicBezTo>
                  <a:cubicBezTo>
                    <a:pt x="63" y="29"/>
                    <a:pt x="63" y="29"/>
                    <a:pt x="63" y="29"/>
                  </a:cubicBezTo>
                  <a:cubicBezTo>
                    <a:pt x="63" y="29"/>
                    <a:pt x="64" y="29"/>
                    <a:pt x="63" y="29"/>
                  </a:cubicBezTo>
                  <a:cubicBezTo>
                    <a:pt x="63" y="29"/>
                    <a:pt x="63" y="29"/>
                    <a:pt x="63" y="29"/>
                  </a:cubicBezTo>
                  <a:cubicBezTo>
                    <a:pt x="63" y="29"/>
                    <a:pt x="63" y="28"/>
                    <a:pt x="63" y="28"/>
                  </a:cubicBezTo>
                  <a:cubicBezTo>
                    <a:pt x="63" y="28"/>
                    <a:pt x="63" y="27"/>
                    <a:pt x="63" y="27"/>
                  </a:cubicBezTo>
                  <a:cubicBezTo>
                    <a:pt x="63" y="27"/>
                    <a:pt x="63" y="27"/>
                    <a:pt x="63" y="27"/>
                  </a:cubicBezTo>
                  <a:cubicBezTo>
                    <a:pt x="63" y="27"/>
                    <a:pt x="63" y="27"/>
                    <a:pt x="62" y="27"/>
                  </a:cubicBezTo>
                  <a:cubicBezTo>
                    <a:pt x="62" y="27"/>
                    <a:pt x="62" y="26"/>
                    <a:pt x="62" y="26"/>
                  </a:cubicBezTo>
                  <a:cubicBezTo>
                    <a:pt x="62" y="26"/>
                    <a:pt x="62" y="26"/>
                    <a:pt x="62" y="26"/>
                  </a:cubicBezTo>
                  <a:cubicBezTo>
                    <a:pt x="62" y="26"/>
                    <a:pt x="62" y="26"/>
                    <a:pt x="62" y="26"/>
                  </a:cubicBezTo>
                  <a:cubicBezTo>
                    <a:pt x="62" y="26"/>
                    <a:pt x="62" y="26"/>
                    <a:pt x="62" y="26"/>
                  </a:cubicBezTo>
                  <a:cubicBezTo>
                    <a:pt x="62" y="26"/>
                    <a:pt x="62" y="26"/>
                    <a:pt x="61" y="26"/>
                  </a:cubicBezTo>
                  <a:cubicBezTo>
                    <a:pt x="61" y="26"/>
                    <a:pt x="61" y="26"/>
                    <a:pt x="61" y="26"/>
                  </a:cubicBezTo>
                  <a:cubicBezTo>
                    <a:pt x="61" y="26"/>
                    <a:pt x="61" y="26"/>
                    <a:pt x="61" y="25"/>
                  </a:cubicBezTo>
                  <a:cubicBezTo>
                    <a:pt x="61" y="25"/>
                    <a:pt x="61" y="25"/>
                    <a:pt x="61" y="25"/>
                  </a:cubicBezTo>
                  <a:cubicBezTo>
                    <a:pt x="61" y="25"/>
                    <a:pt x="61" y="25"/>
                    <a:pt x="61" y="25"/>
                  </a:cubicBezTo>
                  <a:cubicBezTo>
                    <a:pt x="61" y="25"/>
                    <a:pt x="61" y="25"/>
                    <a:pt x="60" y="25"/>
                  </a:cubicBezTo>
                  <a:cubicBezTo>
                    <a:pt x="60" y="25"/>
                    <a:pt x="60" y="25"/>
                    <a:pt x="60" y="25"/>
                  </a:cubicBezTo>
                  <a:cubicBezTo>
                    <a:pt x="60" y="25"/>
                    <a:pt x="60" y="25"/>
                    <a:pt x="60" y="25"/>
                  </a:cubicBezTo>
                  <a:cubicBezTo>
                    <a:pt x="59" y="25"/>
                    <a:pt x="59" y="25"/>
                    <a:pt x="59" y="25"/>
                  </a:cubicBezTo>
                  <a:cubicBezTo>
                    <a:pt x="59" y="25"/>
                    <a:pt x="59" y="25"/>
                    <a:pt x="59" y="25"/>
                  </a:cubicBezTo>
                  <a:cubicBezTo>
                    <a:pt x="59" y="25"/>
                    <a:pt x="59" y="25"/>
                    <a:pt x="59" y="25"/>
                  </a:cubicBezTo>
                  <a:cubicBezTo>
                    <a:pt x="59" y="25"/>
                    <a:pt x="59" y="26"/>
                    <a:pt x="59" y="25"/>
                  </a:cubicBezTo>
                  <a:cubicBezTo>
                    <a:pt x="59" y="25"/>
                    <a:pt x="59" y="25"/>
                    <a:pt x="58" y="26"/>
                  </a:cubicBezTo>
                  <a:cubicBezTo>
                    <a:pt x="58" y="26"/>
                    <a:pt x="58" y="26"/>
                    <a:pt x="58" y="26"/>
                  </a:cubicBezTo>
                  <a:cubicBezTo>
                    <a:pt x="58" y="26"/>
                    <a:pt x="58" y="26"/>
                    <a:pt x="58" y="26"/>
                  </a:cubicBezTo>
                  <a:cubicBezTo>
                    <a:pt x="58" y="26"/>
                    <a:pt x="58" y="26"/>
                    <a:pt x="58" y="26"/>
                  </a:cubicBezTo>
                  <a:cubicBezTo>
                    <a:pt x="58" y="26"/>
                    <a:pt x="57" y="25"/>
                    <a:pt x="57" y="25"/>
                  </a:cubicBezTo>
                  <a:cubicBezTo>
                    <a:pt x="57" y="26"/>
                    <a:pt x="57" y="26"/>
                    <a:pt x="57" y="25"/>
                  </a:cubicBezTo>
                  <a:cubicBezTo>
                    <a:pt x="57" y="25"/>
                    <a:pt x="57" y="25"/>
                    <a:pt x="57" y="25"/>
                  </a:cubicBezTo>
                  <a:cubicBezTo>
                    <a:pt x="57" y="25"/>
                    <a:pt x="57" y="25"/>
                    <a:pt x="57" y="25"/>
                  </a:cubicBezTo>
                  <a:cubicBezTo>
                    <a:pt x="57" y="25"/>
                    <a:pt x="57" y="25"/>
                    <a:pt x="57" y="25"/>
                  </a:cubicBezTo>
                  <a:cubicBezTo>
                    <a:pt x="56" y="25"/>
                    <a:pt x="56" y="25"/>
                    <a:pt x="56" y="25"/>
                  </a:cubicBezTo>
                  <a:cubicBezTo>
                    <a:pt x="56" y="26"/>
                    <a:pt x="56" y="26"/>
                    <a:pt x="56" y="26"/>
                  </a:cubicBezTo>
                  <a:cubicBezTo>
                    <a:pt x="56" y="26"/>
                    <a:pt x="56" y="26"/>
                    <a:pt x="56" y="26"/>
                  </a:cubicBezTo>
                  <a:cubicBezTo>
                    <a:pt x="56" y="26"/>
                    <a:pt x="56" y="26"/>
                    <a:pt x="56" y="26"/>
                  </a:cubicBezTo>
                  <a:cubicBezTo>
                    <a:pt x="56" y="26"/>
                    <a:pt x="56" y="26"/>
                    <a:pt x="55" y="26"/>
                  </a:cubicBezTo>
                  <a:cubicBezTo>
                    <a:pt x="55" y="26"/>
                    <a:pt x="55" y="26"/>
                    <a:pt x="55" y="26"/>
                  </a:cubicBezTo>
                  <a:cubicBezTo>
                    <a:pt x="55" y="26"/>
                    <a:pt x="55" y="26"/>
                    <a:pt x="55" y="26"/>
                  </a:cubicBezTo>
                  <a:cubicBezTo>
                    <a:pt x="55" y="26"/>
                    <a:pt x="55" y="26"/>
                    <a:pt x="55" y="26"/>
                  </a:cubicBezTo>
                  <a:cubicBezTo>
                    <a:pt x="55"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3" y="26"/>
                    <a:pt x="53" y="26"/>
                  </a:cubicBezTo>
                  <a:cubicBezTo>
                    <a:pt x="53" y="26"/>
                    <a:pt x="53" y="26"/>
                    <a:pt x="53" y="26"/>
                  </a:cubicBezTo>
                  <a:cubicBezTo>
                    <a:pt x="53" y="26"/>
                    <a:pt x="53" y="26"/>
                    <a:pt x="53" y="26"/>
                  </a:cubicBezTo>
                  <a:cubicBezTo>
                    <a:pt x="53" y="26"/>
                    <a:pt x="53" y="26"/>
                    <a:pt x="53" y="26"/>
                  </a:cubicBezTo>
                  <a:cubicBezTo>
                    <a:pt x="53" y="25"/>
                    <a:pt x="53" y="25"/>
                    <a:pt x="53" y="25"/>
                  </a:cubicBezTo>
                  <a:cubicBezTo>
                    <a:pt x="53" y="26"/>
                    <a:pt x="53" y="26"/>
                    <a:pt x="53" y="26"/>
                  </a:cubicBezTo>
                  <a:cubicBezTo>
                    <a:pt x="53" y="26"/>
                    <a:pt x="53" y="26"/>
                    <a:pt x="53" y="26"/>
                  </a:cubicBezTo>
                  <a:cubicBezTo>
                    <a:pt x="52" y="26"/>
                    <a:pt x="52" y="26"/>
                    <a:pt x="52" y="26"/>
                  </a:cubicBezTo>
                  <a:cubicBezTo>
                    <a:pt x="52" y="25"/>
                    <a:pt x="52" y="25"/>
                    <a:pt x="52" y="25"/>
                  </a:cubicBezTo>
                  <a:cubicBezTo>
                    <a:pt x="52" y="25"/>
                    <a:pt x="52" y="25"/>
                    <a:pt x="52" y="25"/>
                  </a:cubicBezTo>
                  <a:cubicBezTo>
                    <a:pt x="52" y="25"/>
                    <a:pt x="52" y="25"/>
                    <a:pt x="52" y="25"/>
                  </a:cubicBezTo>
                  <a:cubicBezTo>
                    <a:pt x="52" y="25"/>
                    <a:pt x="52" y="25"/>
                    <a:pt x="52"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8" y="25"/>
                    <a:pt x="48" y="25"/>
                    <a:pt x="48" y="25"/>
                  </a:cubicBezTo>
                  <a:cubicBezTo>
                    <a:pt x="48" y="25"/>
                    <a:pt x="48" y="25"/>
                    <a:pt x="48" y="25"/>
                  </a:cubicBezTo>
                  <a:cubicBezTo>
                    <a:pt x="48" y="25"/>
                    <a:pt x="48" y="25"/>
                    <a:pt x="48" y="25"/>
                  </a:cubicBezTo>
                  <a:cubicBezTo>
                    <a:pt x="48" y="25"/>
                    <a:pt x="48" y="25"/>
                    <a:pt x="48" y="25"/>
                  </a:cubicBezTo>
                  <a:cubicBezTo>
                    <a:pt x="47" y="26"/>
                    <a:pt x="47" y="26"/>
                    <a:pt x="47" y="26"/>
                  </a:cubicBezTo>
                  <a:cubicBezTo>
                    <a:pt x="47" y="26"/>
                    <a:pt x="47" y="26"/>
                    <a:pt x="47" y="26"/>
                  </a:cubicBezTo>
                  <a:cubicBezTo>
                    <a:pt x="47" y="26"/>
                    <a:pt x="47" y="26"/>
                    <a:pt x="47" y="26"/>
                  </a:cubicBezTo>
                  <a:cubicBezTo>
                    <a:pt x="47" y="26"/>
                    <a:pt x="47" y="26"/>
                    <a:pt x="47" y="26"/>
                  </a:cubicBezTo>
                  <a:cubicBezTo>
                    <a:pt x="46" y="26"/>
                    <a:pt x="46" y="26"/>
                    <a:pt x="46" y="26"/>
                  </a:cubicBezTo>
                  <a:cubicBezTo>
                    <a:pt x="46" y="26"/>
                    <a:pt x="46" y="26"/>
                    <a:pt x="46" y="26"/>
                  </a:cubicBezTo>
                  <a:cubicBezTo>
                    <a:pt x="46" y="26"/>
                    <a:pt x="46" y="26"/>
                    <a:pt x="46" y="26"/>
                  </a:cubicBezTo>
                  <a:cubicBezTo>
                    <a:pt x="46" y="26"/>
                    <a:pt x="46" y="26"/>
                    <a:pt x="46" y="26"/>
                  </a:cubicBezTo>
                  <a:cubicBezTo>
                    <a:pt x="45" y="26"/>
                    <a:pt x="45" y="26"/>
                    <a:pt x="45" y="26"/>
                  </a:cubicBezTo>
                  <a:cubicBezTo>
                    <a:pt x="45" y="25"/>
                    <a:pt x="45" y="25"/>
                    <a:pt x="45" y="25"/>
                  </a:cubicBezTo>
                  <a:cubicBezTo>
                    <a:pt x="45" y="25"/>
                    <a:pt x="45" y="25"/>
                    <a:pt x="45" y="25"/>
                  </a:cubicBezTo>
                  <a:cubicBezTo>
                    <a:pt x="45" y="25"/>
                    <a:pt x="45" y="25"/>
                    <a:pt x="45" y="25"/>
                  </a:cubicBezTo>
                  <a:cubicBezTo>
                    <a:pt x="44" y="25"/>
                    <a:pt x="44" y="25"/>
                    <a:pt x="44" y="25"/>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2" y="24"/>
                    <a:pt x="42" y="24"/>
                    <a:pt x="42" y="24"/>
                  </a:cubicBezTo>
                  <a:cubicBezTo>
                    <a:pt x="42" y="24"/>
                    <a:pt x="42" y="24"/>
                    <a:pt x="42" y="24"/>
                  </a:cubicBezTo>
                  <a:cubicBezTo>
                    <a:pt x="42" y="24"/>
                    <a:pt x="42" y="24"/>
                    <a:pt x="42" y="24"/>
                  </a:cubicBezTo>
                  <a:cubicBezTo>
                    <a:pt x="42" y="24"/>
                    <a:pt x="41" y="24"/>
                    <a:pt x="41" y="25"/>
                  </a:cubicBezTo>
                  <a:cubicBezTo>
                    <a:pt x="41" y="25"/>
                    <a:pt x="41" y="25"/>
                    <a:pt x="41" y="25"/>
                  </a:cubicBezTo>
                  <a:cubicBezTo>
                    <a:pt x="41" y="25"/>
                    <a:pt x="41" y="25"/>
                    <a:pt x="41" y="25"/>
                  </a:cubicBezTo>
                  <a:cubicBezTo>
                    <a:pt x="41" y="25"/>
                    <a:pt x="41" y="25"/>
                    <a:pt x="40" y="25"/>
                  </a:cubicBezTo>
                  <a:cubicBezTo>
                    <a:pt x="40" y="25"/>
                    <a:pt x="41" y="25"/>
                    <a:pt x="41" y="25"/>
                  </a:cubicBezTo>
                  <a:cubicBezTo>
                    <a:pt x="41" y="25"/>
                    <a:pt x="41" y="25"/>
                    <a:pt x="41" y="25"/>
                  </a:cubicBezTo>
                  <a:cubicBezTo>
                    <a:pt x="40" y="25"/>
                    <a:pt x="40" y="25"/>
                    <a:pt x="40" y="26"/>
                  </a:cubicBezTo>
                  <a:cubicBezTo>
                    <a:pt x="40"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7"/>
                  </a:cubicBezTo>
                  <a:cubicBezTo>
                    <a:pt x="39" y="27"/>
                    <a:pt x="39" y="27"/>
                    <a:pt x="39" y="26"/>
                  </a:cubicBezTo>
                  <a:cubicBezTo>
                    <a:pt x="39" y="26"/>
                    <a:pt x="39" y="26"/>
                    <a:pt x="39" y="26"/>
                  </a:cubicBezTo>
                  <a:cubicBezTo>
                    <a:pt x="39" y="26"/>
                    <a:pt x="39" y="27"/>
                    <a:pt x="39" y="26"/>
                  </a:cubicBezTo>
                  <a:cubicBezTo>
                    <a:pt x="39" y="26"/>
                    <a:pt x="39" y="26"/>
                    <a:pt x="38" y="26"/>
                  </a:cubicBezTo>
                  <a:cubicBezTo>
                    <a:pt x="38" y="26"/>
                    <a:pt x="38" y="26"/>
                    <a:pt x="38" y="26"/>
                  </a:cubicBezTo>
                  <a:cubicBezTo>
                    <a:pt x="38" y="26"/>
                    <a:pt x="39" y="26"/>
                    <a:pt x="39" y="26"/>
                  </a:cubicBezTo>
                  <a:cubicBezTo>
                    <a:pt x="39" y="26"/>
                    <a:pt x="39" y="26"/>
                    <a:pt x="39" y="26"/>
                  </a:cubicBezTo>
                  <a:cubicBezTo>
                    <a:pt x="39" y="26"/>
                    <a:pt x="39" y="26"/>
                    <a:pt x="39" y="26"/>
                  </a:cubicBezTo>
                  <a:cubicBezTo>
                    <a:pt x="39" y="26"/>
                    <a:pt x="39" y="26"/>
                    <a:pt x="39" y="26"/>
                  </a:cubicBezTo>
                  <a:cubicBezTo>
                    <a:pt x="38" y="26"/>
                    <a:pt x="38" y="26"/>
                    <a:pt x="38" y="26"/>
                  </a:cubicBezTo>
                  <a:cubicBezTo>
                    <a:pt x="38" y="26"/>
                    <a:pt x="38" y="26"/>
                    <a:pt x="38" y="26"/>
                  </a:cubicBezTo>
                  <a:cubicBezTo>
                    <a:pt x="38" y="26"/>
                    <a:pt x="38" y="26"/>
                    <a:pt x="38" y="26"/>
                  </a:cubicBezTo>
                  <a:cubicBezTo>
                    <a:pt x="38" y="26"/>
                    <a:pt x="38" y="26"/>
                    <a:pt x="38" y="26"/>
                  </a:cubicBezTo>
                  <a:cubicBezTo>
                    <a:pt x="38" y="26"/>
                    <a:pt x="37" y="26"/>
                    <a:pt x="37" y="26"/>
                  </a:cubicBezTo>
                  <a:cubicBezTo>
                    <a:pt x="37" y="26"/>
                    <a:pt x="37" y="27"/>
                    <a:pt x="37" y="26"/>
                  </a:cubicBezTo>
                  <a:cubicBezTo>
                    <a:pt x="37" y="26"/>
                    <a:pt x="37" y="26"/>
                    <a:pt x="37" y="26"/>
                  </a:cubicBezTo>
                  <a:cubicBezTo>
                    <a:pt x="37" y="26"/>
                    <a:pt x="37" y="26"/>
                    <a:pt x="37" y="26"/>
                  </a:cubicBezTo>
                  <a:cubicBezTo>
                    <a:pt x="37" y="26"/>
                    <a:pt x="37" y="26"/>
                    <a:pt x="37" y="26"/>
                  </a:cubicBezTo>
                  <a:cubicBezTo>
                    <a:pt x="37" y="26"/>
                    <a:pt x="37" y="26"/>
                    <a:pt x="37" y="26"/>
                  </a:cubicBezTo>
                  <a:cubicBezTo>
                    <a:pt x="37" y="26"/>
                    <a:pt x="37" y="26"/>
                    <a:pt x="37" y="26"/>
                  </a:cubicBezTo>
                  <a:cubicBezTo>
                    <a:pt x="37" y="27"/>
                    <a:pt x="36" y="27"/>
                    <a:pt x="36" y="27"/>
                  </a:cubicBezTo>
                  <a:cubicBezTo>
                    <a:pt x="36" y="27"/>
                    <a:pt x="36" y="27"/>
                    <a:pt x="36" y="27"/>
                  </a:cubicBezTo>
                  <a:cubicBezTo>
                    <a:pt x="36" y="27"/>
                    <a:pt x="36" y="27"/>
                    <a:pt x="36" y="27"/>
                  </a:cubicBezTo>
                  <a:cubicBezTo>
                    <a:pt x="36" y="27"/>
                    <a:pt x="36" y="27"/>
                    <a:pt x="36" y="27"/>
                  </a:cubicBezTo>
                  <a:cubicBezTo>
                    <a:pt x="37" y="27"/>
                    <a:pt x="37" y="27"/>
                    <a:pt x="37" y="27"/>
                  </a:cubicBezTo>
                  <a:cubicBezTo>
                    <a:pt x="37" y="27"/>
                    <a:pt x="36" y="27"/>
                    <a:pt x="36" y="27"/>
                  </a:cubicBezTo>
                  <a:cubicBezTo>
                    <a:pt x="36" y="27"/>
                    <a:pt x="36" y="27"/>
                    <a:pt x="36" y="27"/>
                  </a:cubicBezTo>
                  <a:cubicBezTo>
                    <a:pt x="36" y="27"/>
                    <a:pt x="36" y="27"/>
                    <a:pt x="36" y="27"/>
                  </a:cubicBezTo>
                  <a:cubicBezTo>
                    <a:pt x="36" y="27"/>
                    <a:pt x="36" y="27"/>
                    <a:pt x="36" y="27"/>
                  </a:cubicBezTo>
                  <a:cubicBezTo>
                    <a:pt x="35" y="27"/>
                    <a:pt x="35" y="28"/>
                    <a:pt x="35" y="28"/>
                  </a:cubicBezTo>
                  <a:cubicBezTo>
                    <a:pt x="35" y="28"/>
                    <a:pt x="35" y="28"/>
                    <a:pt x="35" y="28"/>
                  </a:cubicBezTo>
                  <a:cubicBezTo>
                    <a:pt x="35" y="28"/>
                    <a:pt x="35" y="28"/>
                    <a:pt x="35" y="28"/>
                  </a:cubicBezTo>
                  <a:cubicBezTo>
                    <a:pt x="34" y="28"/>
                    <a:pt x="34" y="28"/>
                    <a:pt x="34" y="27"/>
                  </a:cubicBezTo>
                  <a:cubicBezTo>
                    <a:pt x="34" y="27"/>
                    <a:pt x="34" y="27"/>
                    <a:pt x="34" y="27"/>
                  </a:cubicBezTo>
                  <a:cubicBezTo>
                    <a:pt x="34" y="27"/>
                    <a:pt x="34" y="28"/>
                    <a:pt x="34" y="28"/>
                  </a:cubicBezTo>
                  <a:cubicBezTo>
                    <a:pt x="34" y="28"/>
                    <a:pt x="34" y="28"/>
                    <a:pt x="34" y="28"/>
                  </a:cubicBezTo>
                  <a:cubicBezTo>
                    <a:pt x="34" y="28"/>
                    <a:pt x="34" y="27"/>
                    <a:pt x="34" y="27"/>
                  </a:cubicBezTo>
                  <a:cubicBezTo>
                    <a:pt x="34"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7"/>
                    <a:pt x="32" y="28"/>
                    <a:pt x="32" y="28"/>
                  </a:cubicBezTo>
                  <a:cubicBezTo>
                    <a:pt x="32" y="28"/>
                    <a:pt x="33" y="28"/>
                    <a:pt x="33" y="28"/>
                  </a:cubicBezTo>
                  <a:cubicBezTo>
                    <a:pt x="33" y="28"/>
                    <a:pt x="33" y="28"/>
                    <a:pt x="33" y="28"/>
                  </a:cubicBezTo>
                  <a:cubicBezTo>
                    <a:pt x="33" y="28"/>
                    <a:pt x="33" y="28"/>
                    <a:pt x="33" y="28"/>
                  </a:cubicBezTo>
                  <a:cubicBezTo>
                    <a:pt x="33" y="28"/>
                    <a:pt x="33" y="28"/>
                    <a:pt x="33" y="28"/>
                  </a:cubicBezTo>
                  <a:cubicBezTo>
                    <a:pt x="33" y="28"/>
                    <a:pt x="32" y="29"/>
                    <a:pt x="32" y="29"/>
                  </a:cubicBezTo>
                  <a:cubicBezTo>
                    <a:pt x="32" y="29"/>
                    <a:pt x="32" y="29"/>
                    <a:pt x="32" y="29"/>
                  </a:cubicBezTo>
                  <a:cubicBezTo>
                    <a:pt x="32" y="29"/>
                    <a:pt x="32" y="29"/>
                    <a:pt x="32" y="29"/>
                  </a:cubicBezTo>
                  <a:cubicBezTo>
                    <a:pt x="32" y="29"/>
                    <a:pt x="32"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29" y="30"/>
                    <a:pt x="29" y="30"/>
                    <a:pt x="29" y="30"/>
                  </a:cubicBezTo>
                  <a:cubicBezTo>
                    <a:pt x="29" y="30"/>
                    <a:pt x="29" y="30"/>
                    <a:pt x="29" y="30"/>
                  </a:cubicBezTo>
                  <a:cubicBezTo>
                    <a:pt x="29" y="30"/>
                    <a:pt x="29" y="30"/>
                    <a:pt x="29" y="30"/>
                  </a:cubicBezTo>
                  <a:cubicBezTo>
                    <a:pt x="29" y="30"/>
                    <a:pt x="28" y="30"/>
                    <a:pt x="28" y="30"/>
                  </a:cubicBezTo>
                  <a:cubicBezTo>
                    <a:pt x="28" y="30"/>
                    <a:pt x="28" y="30"/>
                    <a:pt x="28" y="30"/>
                  </a:cubicBezTo>
                  <a:cubicBezTo>
                    <a:pt x="28" y="30"/>
                    <a:pt x="28" y="30"/>
                    <a:pt x="28" y="30"/>
                  </a:cubicBezTo>
                  <a:cubicBezTo>
                    <a:pt x="28" y="30"/>
                    <a:pt x="28" y="30"/>
                    <a:pt x="28" y="30"/>
                  </a:cubicBezTo>
                  <a:cubicBezTo>
                    <a:pt x="27" y="30"/>
                    <a:pt x="27" y="30"/>
                    <a:pt x="27" y="30"/>
                  </a:cubicBezTo>
                  <a:cubicBezTo>
                    <a:pt x="27" y="30"/>
                    <a:pt x="28" y="30"/>
                    <a:pt x="28" y="29"/>
                  </a:cubicBezTo>
                  <a:cubicBezTo>
                    <a:pt x="28" y="29"/>
                    <a:pt x="28" y="29"/>
                    <a:pt x="28" y="29"/>
                  </a:cubicBezTo>
                  <a:cubicBezTo>
                    <a:pt x="28" y="29"/>
                    <a:pt x="29" y="29"/>
                    <a:pt x="29" y="29"/>
                  </a:cubicBezTo>
                  <a:cubicBezTo>
                    <a:pt x="29" y="29"/>
                    <a:pt x="29" y="29"/>
                    <a:pt x="29" y="29"/>
                  </a:cubicBezTo>
                  <a:cubicBezTo>
                    <a:pt x="29" y="30"/>
                    <a:pt x="29" y="30"/>
                    <a:pt x="29" y="29"/>
                  </a:cubicBezTo>
                  <a:cubicBezTo>
                    <a:pt x="29" y="29"/>
                    <a:pt x="30" y="30"/>
                    <a:pt x="30" y="30"/>
                  </a:cubicBezTo>
                  <a:cubicBezTo>
                    <a:pt x="30" y="30"/>
                    <a:pt x="30" y="29"/>
                    <a:pt x="30" y="29"/>
                  </a:cubicBezTo>
                  <a:cubicBezTo>
                    <a:pt x="30" y="29"/>
                    <a:pt x="31" y="29"/>
                    <a:pt x="31" y="29"/>
                  </a:cubicBezTo>
                  <a:cubicBezTo>
                    <a:pt x="31" y="29"/>
                    <a:pt x="31" y="29"/>
                    <a:pt x="31" y="29"/>
                  </a:cubicBezTo>
                  <a:cubicBezTo>
                    <a:pt x="31" y="29"/>
                    <a:pt x="31" y="29"/>
                    <a:pt x="31" y="29"/>
                  </a:cubicBezTo>
                  <a:cubicBezTo>
                    <a:pt x="31" y="29"/>
                    <a:pt x="30" y="29"/>
                    <a:pt x="30" y="29"/>
                  </a:cubicBezTo>
                  <a:cubicBezTo>
                    <a:pt x="30" y="28"/>
                    <a:pt x="30" y="28"/>
                    <a:pt x="30" y="28"/>
                  </a:cubicBezTo>
                  <a:cubicBezTo>
                    <a:pt x="30" y="28"/>
                    <a:pt x="30" y="28"/>
                    <a:pt x="30" y="28"/>
                  </a:cubicBezTo>
                  <a:cubicBezTo>
                    <a:pt x="30" y="28"/>
                    <a:pt x="30" y="28"/>
                    <a:pt x="30" y="28"/>
                  </a:cubicBezTo>
                  <a:cubicBezTo>
                    <a:pt x="31" y="28"/>
                    <a:pt x="31" y="28"/>
                    <a:pt x="31" y="28"/>
                  </a:cubicBezTo>
                  <a:cubicBezTo>
                    <a:pt x="31" y="29"/>
                    <a:pt x="31" y="28"/>
                    <a:pt x="31" y="28"/>
                  </a:cubicBezTo>
                  <a:cubicBezTo>
                    <a:pt x="31" y="28"/>
                    <a:pt x="31" y="28"/>
                    <a:pt x="31"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7"/>
                    <a:pt x="32" y="27"/>
                    <a:pt x="32" y="27"/>
                  </a:cubicBezTo>
                  <a:cubicBezTo>
                    <a:pt x="32" y="27"/>
                    <a:pt x="32" y="27"/>
                    <a:pt x="32" y="27"/>
                  </a:cubicBezTo>
                  <a:cubicBezTo>
                    <a:pt x="32" y="27"/>
                    <a:pt x="32" y="27"/>
                    <a:pt x="32" y="27"/>
                  </a:cubicBezTo>
                  <a:cubicBezTo>
                    <a:pt x="33" y="27"/>
                    <a:pt x="33" y="26"/>
                    <a:pt x="33" y="26"/>
                  </a:cubicBezTo>
                  <a:cubicBezTo>
                    <a:pt x="33" y="26"/>
                    <a:pt x="33" y="26"/>
                    <a:pt x="33" y="26"/>
                  </a:cubicBezTo>
                  <a:cubicBezTo>
                    <a:pt x="33" y="26"/>
                    <a:pt x="33" y="26"/>
                    <a:pt x="33" y="26"/>
                  </a:cubicBezTo>
                  <a:cubicBezTo>
                    <a:pt x="33" y="26"/>
                    <a:pt x="33" y="26"/>
                    <a:pt x="33" y="26"/>
                  </a:cubicBezTo>
                  <a:cubicBezTo>
                    <a:pt x="33" y="26"/>
                    <a:pt x="33" y="26"/>
                    <a:pt x="33" y="26"/>
                  </a:cubicBezTo>
                  <a:cubicBezTo>
                    <a:pt x="34" y="25"/>
                    <a:pt x="34" y="25"/>
                    <a:pt x="34" y="25"/>
                  </a:cubicBezTo>
                  <a:cubicBezTo>
                    <a:pt x="34" y="25"/>
                    <a:pt x="33" y="25"/>
                    <a:pt x="33" y="25"/>
                  </a:cubicBezTo>
                  <a:cubicBezTo>
                    <a:pt x="33" y="25"/>
                    <a:pt x="33" y="25"/>
                    <a:pt x="33" y="25"/>
                  </a:cubicBezTo>
                  <a:cubicBezTo>
                    <a:pt x="33" y="25"/>
                    <a:pt x="33" y="25"/>
                    <a:pt x="33" y="25"/>
                  </a:cubicBezTo>
                  <a:cubicBezTo>
                    <a:pt x="32" y="25"/>
                    <a:pt x="32" y="26"/>
                    <a:pt x="32" y="26"/>
                  </a:cubicBezTo>
                  <a:cubicBezTo>
                    <a:pt x="32" y="26"/>
                    <a:pt x="32" y="26"/>
                    <a:pt x="32" y="26"/>
                  </a:cubicBezTo>
                  <a:cubicBezTo>
                    <a:pt x="32" y="26"/>
                    <a:pt x="32" y="26"/>
                    <a:pt x="32" y="26"/>
                  </a:cubicBezTo>
                  <a:cubicBezTo>
                    <a:pt x="32" y="26"/>
                    <a:pt x="32" y="26"/>
                    <a:pt x="32" y="26"/>
                  </a:cubicBezTo>
                  <a:cubicBezTo>
                    <a:pt x="31" y="26"/>
                    <a:pt x="31" y="26"/>
                    <a:pt x="31" y="26"/>
                  </a:cubicBezTo>
                  <a:cubicBezTo>
                    <a:pt x="31" y="26"/>
                    <a:pt x="31" y="26"/>
                    <a:pt x="31" y="25"/>
                  </a:cubicBezTo>
                  <a:cubicBezTo>
                    <a:pt x="31" y="25"/>
                    <a:pt x="31" y="25"/>
                    <a:pt x="31" y="25"/>
                  </a:cubicBezTo>
                  <a:cubicBezTo>
                    <a:pt x="31" y="25"/>
                    <a:pt x="31" y="25"/>
                    <a:pt x="31" y="25"/>
                  </a:cubicBezTo>
                  <a:cubicBezTo>
                    <a:pt x="31" y="25"/>
                    <a:pt x="31" y="25"/>
                    <a:pt x="31" y="25"/>
                  </a:cubicBezTo>
                  <a:cubicBezTo>
                    <a:pt x="31" y="25"/>
                    <a:pt x="30" y="25"/>
                    <a:pt x="30" y="25"/>
                  </a:cubicBezTo>
                  <a:cubicBezTo>
                    <a:pt x="30" y="25"/>
                    <a:pt x="30" y="26"/>
                    <a:pt x="30" y="26"/>
                  </a:cubicBezTo>
                  <a:cubicBezTo>
                    <a:pt x="30" y="26"/>
                    <a:pt x="29" y="26"/>
                    <a:pt x="29" y="26"/>
                  </a:cubicBezTo>
                  <a:cubicBezTo>
                    <a:pt x="29" y="26"/>
                    <a:pt x="29" y="26"/>
                    <a:pt x="29" y="27"/>
                  </a:cubicBezTo>
                  <a:cubicBezTo>
                    <a:pt x="29" y="27"/>
                    <a:pt x="29" y="27"/>
                    <a:pt x="29" y="27"/>
                  </a:cubicBezTo>
                  <a:cubicBezTo>
                    <a:pt x="28" y="27"/>
                    <a:pt x="28" y="27"/>
                    <a:pt x="28" y="27"/>
                  </a:cubicBezTo>
                  <a:cubicBezTo>
                    <a:pt x="28" y="27"/>
                    <a:pt x="28" y="27"/>
                    <a:pt x="28" y="27"/>
                  </a:cubicBezTo>
                  <a:cubicBezTo>
                    <a:pt x="28" y="27"/>
                    <a:pt x="28" y="28"/>
                    <a:pt x="28" y="28"/>
                  </a:cubicBezTo>
                  <a:cubicBezTo>
                    <a:pt x="28" y="28"/>
                    <a:pt x="28" y="28"/>
                    <a:pt x="28" y="28"/>
                  </a:cubicBezTo>
                  <a:cubicBezTo>
                    <a:pt x="28" y="28"/>
                    <a:pt x="28" y="28"/>
                    <a:pt x="28" y="28"/>
                  </a:cubicBezTo>
                  <a:cubicBezTo>
                    <a:pt x="28" y="28"/>
                    <a:pt x="28" y="27"/>
                    <a:pt x="28" y="27"/>
                  </a:cubicBezTo>
                  <a:cubicBezTo>
                    <a:pt x="28" y="27"/>
                    <a:pt x="28" y="27"/>
                    <a:pt x="28" y="27"/>
                  </a:cubicBezTo>
                  <a:cubicBezTo>
                    <a:pt x="28" y="27"/>
                    <a:pt x="28" y="27"/>
                    <a:pt x="28" y="27"/>
                  </a:cubicBezTo>
                  <a:cubicBezTo>
                    <a:pt x="28" y="27"/>
                    <a:pt x="28" y="27"/>
                    <a:pt x="28" y="27"/>
                  </a:cubicBezTo>
                  <a:cubicBezTo>
                    <a:pt x="28" y="27"/>
                    <a:pt x="28" y="26"/>
                    <a:pt x="28" y="26"/>
                  </a:cubicBezTo>
                  <a:cubicBezTo>
                    <a:pt x="29" y="26"/>
                    <a:pt x="29" y="26"/>
                    <a:pt x="29" y="26"/>
                  </a:cubicBezTo>
                  <a:cubicBezTo>
                    <a:pt x="29" y="26"/>
                    <a:pt x="29" y="26"/>
                    <a:pt x="29" y="26"/>
                  </a:cubicBezTo>
                  <a:cubicBezTo>
                    <a:pt x="29" y="26"/>
                    <a:pt x="29" y="26"/>
                    <a:pt x="29" y="26"/>
                  </a:cubicBezTo>
                  <a:cubicBezTo>
                    <a:pt x="29" y="26"/>
                    <a:pt x="29" y="25"/>
                    <a:pt x="29" y="25"/>
                  </a:cubicBezTo>
                  <a:cubicBezTo>
                    <a:pt x="29" y="25"/>
                    <a:pt x="29" y="25"/>
                    <a:pt x="30" y="25"/>
                  </a:cubicBezTo>
                  <a:cubicBezTo>
                    <a:pt x="30" y="25"/>
                    <a:pt x="30" y="25"/>
                    <a:pt x="30" y="25"/>
                  </a:cubicBezTo>
                  <a:cubicBezTo>
                    <a:pt x="30" y="25"/>
                    <a:pt x="30" y="25"/>
                    <a:pt x="30" y="25"/>
                  </a:cubicBezTo>
                  <a:cubicBezTo>
                    <a:pt x="30" y="25"/>
                    <a:pt x="30" y="25"/>
                    <a:pt x="31" y="25"/>
                  </a:cubicBezTo>
                  <a:cubicBezTo>
                    <a:pt x="31" y="25"/>
                    <a:pt x="31" y="25"/>
                    <a:pt x="31" y="25"/>
                  </a:cubicBezTo>
                  <a:cubicBezTo>
                    <a:pt x="31" y="25"/>
                    <a:pt x="32" y="25"/>
                    <a:pt x="32" y="25"/>
                  </a:cubicBezTo>
                  <a:cubicBezTo>
                    <a:pt x="32" y="24"/>
                    <a:pt x="32" y="24"/>
                    <a:pt x="32" y="24"/>
                  </a:cubicBezTo>
                  <a:cubicBezTo>
                    <a:pt x="32" y="24"/>
                    <a:pt x="32" y="24"/>
                    <a:pt x="32"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5"/>
                  </a:cubicBezTo>
                  <a:cubicBezTo>
                    <a:pt x="33" y="25"/>
                    <a:pt x="33" y="25"/>
                    <a:pt x="33" y="25"/>
                  </a:cubicBezTo>
                  <a:cubicBezTo>
                    <a:pt x="33" y="25"/>
                    <a:pt x="33" y="25"/>
                    <a:pt x="33" y="25"/>
                  </a:cubicBezTo>
                  <a:cubicBezTo>
                    <a:pt x="33" y="25"/>
                    <a:pt x="33" y="25"/>
                    <a:pt x="33" y="25"/>
                  </a:cubicBezTo>
                  <a:cubicBezTo>
                    <a:pt x="33" y="25"/>
                    <a:pt x="34" y="25"/>
                    <a:pt x="34" y="25"/>
                  </a:cubicBezTo>
                  <a:cubicBezTo>
                    <a:pt x="34" y="25"/>
                    <a:pt x="34" y="25"/>
                    <a:pt x="34" y="24"/>
                  </a:cubicBezTo>
                  <a:cubicBezTo>
                    <a:pt x="34" y="24"/>
                    <a:pt x="34" y="24"/>
                    <a:pt x="35" y="24"/>
                  </a:cubicBezTo>
                  <a:cubicBezTo>
                    <a:pt x="35" y="24"/>
                    <a:pt x="35" y="24"/>
                    <a:pt x="35" y="23"/>
                  </a:cubicBezTo>
                  <a:cubicBezTo>
                    <a:pt x="35" y="23"/>
                    <a:pt x="35" y="23"/>
                    <a:pt x="35" y="23"/>
                  </a:cubicBezTo>
                  <a:cubicBezTo>
                    <a:pt x="35" y="23"/>
                    <a:pt x="35" y="23"/>
                    <a:pt x="35" y="23"/>
                  </a:cubicBezTo>
                  <a:cubicBezTo>
                    <a:pt x="35" y="23"/>
                    <a:pt x="35" y="23"/>
                    <a:pt x="35" y="23"/>
                  </a:cubicBezTo>
                  <a:cubicBezTo>
                    <a:pt x="35" y="23"/>
                    <a:pt x="35" y="23"/>
                    <a:pt x="35" y="23"/>
                  </a:cubicBezTo>
                  <a:cubicBezTo>
                    <a:pt x="35" y="23"/>
                    <a:pt x="36" y="22"/>
                    <a:pt x="36" y="22"/>
                  </a:cubicBezTo>
                  <a:cubicBezTo>
                    <a:pt x="36" y="22"/>
                    <a:pt x="36" y="22"/>
                    <a:pt x="36" y="22"/>
                  </a:cubicBezTo>
                  <a:cubicBezTo>
                    <a:pt x="36" y="21"/>
                    <a:pt x="37" y="21"/>
                    <a:pt x="37" y="21"/>
                  </a:cubicBezTo>
                  <a:cubicBezTo>
                    <a:pt x="37" y="21"/>
                    <a:pt x="37" y="21"/>
                    <a:pt x="37" y="21"/>
                  </a:cubicBezTo>
                  <a:cubicBezTo>
                    <a:pt x="37" y="21"/>
                    <a:pt x="37" y="21"/>
                    <a:pt x="37" y="21"/>
                  </a:cubicBezTo>
                  <a:cubicBezTo>
                    <a:pt x="37" y="20"/>
                    <a:pt x="37" y="20"/>
                    <a:pt x="37" y="20"/>
                  </a:cubicBezTo>
                  <a:cubicBezTo>
                    <a:pt x="37" y="20"/>
                    <a:pt x="37" y="20"/>
                    <a:pt x="37"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2"/>
                    <a:pt x="35" y="22"/>
                    <a:pt x="35" y="22"/>
                  </a:cubicBezTo>
                  <a:cubicBezTo>
                    <a:pt x="35" y="22"/>
                    <a:pt x="35" y="22"/>
                    <a:pt x="35" y="22"/>
                  </a:cubicBezTo>
                  <a:cubicBezTo>
                    <a:pt x="35" y="22"/>
                    <a:pt x="35" y="22"/>
                    <a:pt x="35" y="22"/>
                  </a:cubicBezTo>
                  <a:cubicBezTo>
                    <a:pt x="35" y="22"/>
                    <a:pt x="35" y="22"/>
                    <a:pt x="35" y="22"/>
                  </a:cubicBezTo>
                  <a:cubicBezTo>
                    <a:pt x="35" y="22"/>
                    <a:pt x="34" y="22"/>
                    <a:pt x="34" y="22"/>
                  </a:cubicBezTo>
                  <a:cubicBezTo>
                    <a:pt x="34" y="22"/>
                    <a:pt x="34" y="22"/>
                    <a:pt x="34" y="22"/>
                  </a:cubicBezTo>
                  <a:cubicBezTo>
                    <a:pt x="34" y="22"/>
                    <a:pt x="35" y="22"/>
                    <a:pt x="35" y="22"/>
                  </a:cubicBezTo>
                  <a:cubicBezTo>
                    <a:pt x="35" y="22"/>
                    <a:pt x="35" y="22"/>
                    <a:pt x="35" y="22"/>
                  </a:cubicBezTo>
                  <a:cubicBezTo>
                    <a:pt x="35" y="21"/>
                    <a:pt x="35" y="21"/>
                    <a:pt x="35" y="21"/>
                  </a:cubicBezTo>
                  <a:cubicBezTo>
                    <a:pt x="35" y="21"/>
                    <a:pt x="35" y="21"/>
                    <a:pt x="35" y="21"/>
                  </a:cubicBezTo>
                  <a:cubicBezTo>
                    <a:pt x="35" y="21"/>
                    <a:pt x="35" y="21"/>
                    <a:pt x="35" y="21"/>
                  </a:cubicBezTo>
                  <a:cubicBezTo>
                    <a:pt x="35" y="21"/>
                    <a:pt x="34" y="21"/>
                    <a:pt x="34" y="21"/>
                  </a:cubicBezTo>
                  <a:cubicBezTo>
                    <a:pt x="34" y="21"/>
                    <a:pt x="34" y="21"/>
                    <a:pt x="34" y="21"/>
                  </a:cubicBezTo>
                  <a:cubicBezTo>
                    <a:pt x="34" y="21"/>
                    <a:pt x="33" y="22"/>
                    <a:pt x="33" y="22"/>
                  </a:cubicBezTo>
                  <a:cubicBezTo>
                    <a:pt x="33" y="22"/>
                    <a:pt x="33" y="22"/>
                    <a:pt x="33" y="21"/>
                  </a:cubicBezTo>
                  <a:cubicBezTo>
                    <a:pt x="33" y="21"/>
                    <a:pt x="33"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1" y="21"/>
                    <a:pt x="31" y="21"/>
                  </a:cubicBezTo>
                  <a:cubicBezTo>
                    <a:pt x="31" y="21"/>
                    <a:pt x="31" y="21"/>
                    <a:pt x="31" y="21"/>
                  </a:cubicBezTo>
                  <a:cubicBezTo>
                    <a:pt x="31" y="21"/>
                    <a:pt x="31" y="21"/>
                    <a:pt x="31" y="21"/>
                  </a:cubicBezTo>
                  <a:cubicBezTo>
                    <a:pt x="31" y="21"/>
                    <a:pt x="31" y="21"/>
                    <a:pt x="31" y="21"/>
                  </a:cubicBezTo>
                  <a:cubicBezTo>
                    <a:pt x="31" y="21"/>
                    <a:pt x="31" y="21"/>
                    <a:pt x="31" y="20"/>
                  </a:cubicBezTo>
                  <a:cubicBezTo>
                    <a:pt x="31" y="20"/>
                    <a:pt x="31" y="20"/>
                    <a:pt x="31" y="20"/>
                  </a:cubicBezTo>
                  <a:cubicBezTo>
                    <a:pt x="31" y="21"/>
                    <a:pt x="31" y="21"/>
                    <a:pt x="31" y="20"/>
                  </a:cubicBezTo>
                  <a:cubicBezTo>
                    <a:pt x="30" y="20"/>
                    <a:pt x="30" y="21"/>
                    <a:pt x="30" y="21"/>
                  </a:cubicBezTo>
                  <a:cubicBezTo>
                    <a:pt x="30" y="21"/>
                    <a:pt x="30" y="21"/>
                    <a:pt x="30" y="21"/>
                  </a:cubicBezTo>
                  <a:cubicBezTo>
                    <a:pt x="30" y="21"/>
                    <a:pt x="30" y="21"/>
                    <a:pt x="30" y="21"/>
                  </a:cubicBezTo>
                  <a:cubicBezTo>
                    <a:pt x="30" y="21"/>
                    <a:pt x="30" y="21"/>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19"/>
                  </a:cubicBezTo>
                  <a:cubicBezTo>
                    <a:pt x="29" y="19"/>
                    <a:pt x="29" y="19"/>
                    <a:pt x="29" y="19"/>
                  </a:cubicBezTo>
                  <a:cubicBezTo>
                    <a:pt x="29" y="19"/>
                    <a:pt x="29" y="19"/>
                    <a:pt x="29" y="19"/>
                  </a:cubicBezTo>
                  <a:cubicBezTo>
                    <a:pt x="28" y="19"/>
                    <a:pt x="28" y="19"/>
                    <a:pt x="28" y="19"/>
                  </a:cubicBezTo>
                  <a:cubicBezTo>
                    <a:pt x="28" y="19"/>
                    <a:pt x="28" y="19"/>
                    <a:pt x="28" y="19"/>
                  </a:cubicBezTo>
                  <a:cubicBezTo>
                    <a:pt x="28" y="19"/>
                    <a:pt x="28" y="19"/>
                    <a:pt x="28" y="19"/>
                  </a:cubicBezTo>
                  <a:cubicBezTo>
                    <a:pt x="29" y="19"/>
                    <a:pt x="29" y="19"/>
                    <a:pt x="29" y="19"/>
                  </a:cubicBezTo>
                  <a:cubicBezTo>
                    <a:pt x="29" y="19"/>
                    <a:pt x="29" y="19"/>
                    <a:pt x="29" y="19"/>
                  </a:cubicBezTo>
                  <a:cubicBezTo>
                    <a:pt x="29" y="19"/>
                    <a:pt x="29" y="19"/>
                    <a:pt x="29" y="19"/>
                  </a:cubicBezTo>
                  <a:cubicBezTo>
                    <a:pt x="29" y="19"/>
                    <a:pt x="29" y="20"/>
                    <a:pt x="29" y="20"/>
                  </a:cubicBezTo>
                  <a:cubicBezTo>
                    <a:pt x="29" y="20"/>
                    <a:pt x="29" y="20"/>
                    <a:pt x="29" y="20"/>
                  </a:cubicBezTo>
                  <a:cubicBezTo>
                    <a:pt x="29" y="20"/>
                    <a:pt x="29" y="20"/>
                    <a:pt x="29" y="20"/>
                  </a:cubicBezTo>
                  <a:cubicBezTo>
                    <a:pt x="29" y="20"/>
                    <a:pt x="29"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1"/>
                    <a:pt x="32" y="21"/>
                  </a:cubicBezTo>
                  <a:cubicBezTo>
                    <a:pt x="32" y="21"/>
                    <a:pt x="32" y="20"/>
                    <a:pt x="32" y="20"/>
                  </a:cubicBezTo>
                  <a:cubicBezTo>
                    <a:pt x="32" y="20"/>
                    <a:pt x="32" y="20"/>
                    <a:pt x="32" y="20"/>
                  </a:cubicBezTo>
                  <a:cubicBezTo>
                    <a:pt x="32" y="20"/>
                    <a:pt x="32" y="20"/>
                    <a:pt x="32" y="20"/>
                  </a:cubicBezTo>
                  <a:cubicBezTo>
                    <a:pt x="32" y="20"/>
                    <a:pt x="32" y="21"/>
                    <a:pt x="32" y="21"/>
                  </a:cubicBezTo>
                  <a:cubicBezTo>
                    <a:pt x="32" y="21"/>
                    <a:pt x="32" y="21"/>
                    <a:pt x="32" y="21"/>
                  </a:cubicBezTo>
                  <a:cubicBezTo>
                    <a:pt x="32" y="21"/>
                    <a:pt x="32" y="21"/>
                    <a:pt x="32" y="21"/>
                  </a:cubicBezTo>
                  <a:cubicBezTo>
                    <a:pt x="32" y="21"/>
                    <a:pt x="32" y="21"/>
                    <a:pt x="32" y="21"/>
                  </a:cubicBezTo>
                  <a:cubicBezTo>
                    <a:pt x="32" y="21"/>
                    <a:pt x="32" y="21"/>
                    <a:pt x="33" y="20"/>
                  </a:cubicBezTo>
                  <a:cubicBezTo>
                    <a:pt x="33" y="20"/>
                    <a:pt x="33" y="20"/>
                    <a:pt x="33" y="20"/>
                  </a:cubicBezTo>
                  <a:cubicBezTo>
                    <a:pt x="33" y="20"/>
                    <a:pt x="33" y="20"/>
                    <a:pt x="34" y="21"/>
                  </a:cubicBezTo>
                  <a:cubicBezTo>
                    <a:pt x="34" y="21"/>
                    <a:pt x="34" y="20"/>
                    <a:pt x="34" y="20"/>
                  </a:cubicBezTo>
                  <a:cubicBezTo>
                    <a:pt x="33" y="20"/>
                    <a:pt x="33" y="20"/>
                    <a:pt x="34" y="20"/>
                  </a:cubicBezTo>
                  <a:cubicBezTo>
                    <a:pt x="34" y="20"/>
                    <a:pt x="34" y="20"/>
                    <a:pt x="34" y="20"/>
                  </a:cubicBezTo>
                  <a:cubicBezTo>
                    <a:pt x="34" y="20"/>
                    <a:pt x="34" y="20"/>
                    <a:pt x="34" y="20"/>
                  </a:cubicBezTo>
                  <a:cubicBezTo>
                    <a:pt x="34" y="20"/>
                    <a:pt x="34" y="20"/>
                    <a:pt x="34" y="19"/>
                  </a:cubicBezTo>
                  <a:cubicBezTo>
                    <a:pt x="34" y="19"/>
                    <a:pt x="34" y="19"/>
                    <a:pt x="34" y="19"/>
                  </a:cubicBezTo>
                  <a:cubicBezTo>
                    <a:pt x="34" y="19"/>
                    <a:pt x="34" y="19"/>
                    <a:pt x="34" y="19"/>
                  </a:cubicBezTo>
                  <a:cubicBezTo>
                    <a:pt x="34" y="19"/>
                    <a:pt x="33" y="19"/>
                    <a:pt x="33" y="19"/>
                  </a:cubicBezTo>
                  <a:cubicBezTo>
                    <a:pt x="33" y="19"/>
                    <a:pt x="33" y="19"/>
                    <a:pt x="33" y="19"/>
                  </a:cubicBezTo>
                  <a:cubicBezTo>
                    <a:pt x="33" y="19"/>
                    <a:pt x="33" y="19"/>
                    <a:pt x="33" y="19"/>
                  </a:cubicBezTo>
                  <a:cubicBezTo>
                    <a:pt x="33" y="19"/>
                    <a:pt x="33" y="19"/>
                    <a:pt x="33" y="19"/>
                  </a:cubicBezTo>
                  <a:cubicBezTo>
                    <a:pt x="33" y="19"/>
                    <a:pt x="33" y="19"/>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4" y="18"/>
                    <a:pt x="34" y="18"/>
                  </a:cubicBezTo>
                  <a:cubicBezTo>
                    <a:pt x="34" y="18"/>
                    <a:pt x="33" y="18"/>
                    <a:pt x="33" y="19"/>
                  </a:cubicBezTo>
                  <a:cubicBezTo>
                    <a:pt x="33" y="19"/>
                    <a:pt x="33" y="19"/>
                    <a:pt x="33" y="19"/>
                  </a:cubicBezTo>
                  <a:cubicBezTo>
                    <a:pt x="33" y="19"/>
                    <a:pt x="34" y="19"/>
                    <a:pt x="34" y="19"/>
                  </a:cubicBezTo>
                  <a:cubicBezTo>
                    <a:pt x="34" y="19"/>
                    <a:pt x="34" y="19"/>
                    <a:pt x="34" y="19"/>
                  </a:cubicBezTo>
                  <a:cubicBezTo>
                    <a:pt x="34" y="19"/>
                    <a:pt x="34" y="18"/>
                    <a:pt x="34" y="18"/>
                  </a:cubicBezTo>
                  <a:cubicBezTo>
                    <a:pt x="34" y="18"/>
                    <a:pt x="34" y="18"/>
                    <a:pt x="35" y="18"/>
                  </a:cubicBezTo>
                  <a:cubicBezTo>
                    <a:pt x="35" y="17"/>
                    <a:pt x="35" y="18"/>
                    <a:pt x="35" y="17"/>
                  </a:cubicBezTo>
                  <a:cubicBezTo>
                    <a:pt x="35" y="17"/>
                    <a:pt x="35" y="17"/>
                    <a:pt x="35" y="17"/>
                  </a:cubicBezTo>
                  <a:cubicBezTo>
                    <a:pt x="35" y="17"/>
                    <a:pt x="35" y="17"/>
                    <a:pt x="35" y="17"/>
                  </a:cubicBezTo>
                  <a:cubicBezTo>
                    <a:pt x="35" y="17"/>
                    <a:pt x="36" y="17"/>
                    <a:pt x="36" y="17"/>
                  </a:cubicBezTo>
                  <a:cubicBezTo>
                    <a:pt x="36" y="17"/>
                    <a:pt x="36" y="17"/>
                    <a:pt x="36" y="17"/>
                  </a:cubicBezTo>
                  <a:cubicBezTo>
                    <a:pt x="36" y="17"/>
                    <a:pt x="36" y="17"/>
                    <a:pt x="36" y="16"/>
                  </a:cubicBezTo>
                  <a:cubicBezTo>
                    <a:pt x="36" y="16"/>
                    <a:pt x="36" y="16"/>
                    <a:pt x="36" y="16"/>
                  </a:cubicBezTo>
                  <a:cubicBezTo>
                    <a:pt x="36" y="16"/>
                    <a:pt x="36" y="16"/>
                    <a:pt x="36" y="16"/>
                  </a:cubicBezTo>
                  <a:cubicBezTo>
                    <a:pt x="36" y="16"/>
                    <a:pt x="37" y="16"/>
                    <a:pt x="37" y="15"/>
                  </a:cubicBezTo>
                  <a:cubicBezTo>
                    <a:pt x="37" y="15"/>
                    <a:pt x="37" y="16"/>
                    <a:pt x="37" y="16"/>
                  </a:cubicBezTo>
                  <a:cubicBezTo>
                    <a:pt x="37" y="16"/>
                    <a:pt x="37" y="15"/>
                    <a:pt x="37" y="15"/>
                  </a:cubicBezTo>
                  <a:cubicBezTo>
                    <a:pt x="37" y="15"/>
                    <a:pt x="37" y="15"/>
                    <a:pt x="37" y="15"/>
                  </a:cubicBezTo>
                  <a:cubicBezTo>
                    <a:pt x="37" y="15"/>
                    <a:pt x="38" y="15"/>
                    <a:pt x="38" y="15"/>
                  </a:cubicBezTo>
                  <a:cubicBezTo>
                    <a:pt x="38" y="15"/>
                    <a:pt x="38" y="15"/>
                    <a:pt x="38" y="15"/>
                  </a:cubicBezTo>
                  <a:cubicBezTo>
                    <a:pt x="38" y="15"/>
                    <a:pt x="38" y="15"/>
                    <a:pt x="38" y="15"/>
                  </a:cubicBezTo>
                  <a:cubicBezTo>
                    <a:pt x="38" y="15"/>
                    <a:pt x="38" y="15"/>
                    <a:pt x="38" y="15"/>
                  </a:cubicBezTo>
                  <a:cubicBezTo>
                    <a:pt x="38" y="14"/>
                    <a:pt x="39" y="14"/>
                    <a:pt x="39" y="14"/>
                  </a:cubicBezTo>
                  <a:cubicBezTo>
                    <a:pt x="39" y="14"/>
                    <a:pt x="39" y="14"/>
                    <a:pt x="39" y="14"/>
                  </a:cubicBezTo>
                  <a:cubicBezTo>
                    <a:pt x="39" y="14"/>
                    <a:pt x="39" y="14"/>
                    <a:pt x="39" y="14"/>
                  </a:cubicBezTo>
                  <a:cubicBezTo>
                    <a:pt x="39" y="14"/>
                    <a:pt x="40" y="13"/>
                    <a:pt x="40" y="13"/>
                  </a:cubicBezTo>
                  <a:cubicBezTo>
                    <a:pt x="40" y="13"/>
                    <a:pt x="40" y="13"/>
                    <a:pt x="40" y="13"/>
                  </a:cubicBezTo>
                  <a:cubicBezTo>
                    <a:pt x="40" y="13"/>
                    <a:pt x="41" y="13"/>
                    <a:pt x="41" y="13"/>
                  </a:cubicBezTo>
                  <a:cubicBezTo>
                    <a:pt x="41" y="13"/>
                    <a:pt x="41" y="12"/>
                    <a:pt x="41" y="12"/>
                  </a:cubicBezTo>
                  <a:cubicBezTo>
                    <a:pt x="41" y="12"/>
                    <a:pt x="41" y="12"/>
                    <a:pt x="41" y="12"/>
                  </a:cubicBezTo>
                  <a:cubicBezTo>
                    <a:pt x="41" y="12"/>
                    <a:pt x="41" y="12"/>
                    <a:pt x="41" y="12"/>
                  </a:cubicBezTo>
                  <a:cubicBezTo>
                    <a:pt x="41" y="12"/>
                    <a:pt x="41" y="11"/>
                    <a:pt x="42" y="11"/>
                  </a:cubicBezTo>
                  <a:cubicBezTo>
                    <a:pt x="42" y="11"/>
                    <a:pt x="42" y="11"/>
                    <a:pt x="42" y="11"/>
                  </a:cubicBezTo>
                  <a:cubicBezTo>
                    <a:pt x="42" y="11"/>
                    <a:pt x="42" y="11"/>
                    <a:pt x="42" y="11"/>
                  </a:cubicBezTo>
                  <a:cubicBezTo>
                    <a:pt x="42"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4" y="10"/>
                    <a:pt x="44" y="10"/>
                    <a:pt x="44" y="10"/>
                  </a:cubicBezTo>
                  <a:cubicBezTo>
                    <a:pt x="44" y="10"/>
                    <a:pt x="44" y="10"/>
                    <a:pt x="44" y="10"/>
                  </a:cubicBezTo>
                  <a:cubicBezTo>
                    <a:pt x="44" y="10"/>
                    <a:pt x="44" y="10"/>
                    <a:pt x="44" y="10"/>
                  </a:cubicBezTo>
                  <a:cubicBezTo>
                    <a:pt x="44" y="10"/>
                    <a:pt x="45" y="9"/>
                    <a:pt x="45" y="9"/>
                  </a:cubicBezTo>
                  <a:cubicBezTo>
                    <a:pt x="45" y="9"/>
                    <a:pt x="45" y="9"/>
                    <a:pt x="45" y="9"/>
                  </a:cubicBezTo>
                  <a:cubicBezTo>
                    <a:pt x="45" y="9"/>
                    <a:pt x="45" y="9"/>
                    <a:pt x="45" y="8"/>
                  </a:cubicBezTo>
                  <a:cubicBezTo>
                    <a:pt x="45" y="8"/>
                    <a:pt x="45" y="8"/>
                    <a:pt x="46" y="8"/>
                  </a:cubicBezTo>
                  <a:cubicBezTo>
                    <a:pt x="46" y="8"/>
                    <a:pt x="46" y="8"/>
                    <a:pt x="46" y="8"/>
                  </a:cubicBezTo>
                  <a:cubicBezTo>
                    <a:pt x="46" y="8"/>
                    <a:pt x="46" y="8"/>
                    <a:pt x="46" y="8"/>
                  </a:cubicBezTo>
                  <a:cubicBezTo>
                    <a:pt x="46" y="8"/>
                    <a:pt x="46" y="8"/>
                    <a:pt x="46" y="7"/>
                  </a:cubicBezTo>
                  <a:cubicBezTo>
                    <a:pt x="46" y="7"/>
                    <a:pt x="46" y="7"/>
                    <a:pt x="46" y="7"/>
                  </a:cubicBezTo>
                  <a:cubicBezTo>
                    <a:pt x="46" y="7"/>
                    <a:pt x="46" y="7"/>
                    <a:pt x="46" y="7"/>
                  </a:cubicBezTo>
                  <a:cubicBezTo>
                    <a:pt x="46" y="7"/>
                    <a:pt x="46" y="7"/>
                    <a:pt x="46" y="6"/>
                  </a:cubicBezTo>
                  <a:cubicBezTo>
                    <a:pt x="47" y="6"/>
                    <a:pt x="46" y="6"/>
                    <a:pt x="46" y="6"/>
                  </a:cubicBezTo>
                  <a:cubicBezTo>
                    <a:pt x="46" y="6"/>
                    <a:pt x="46" y="6"/>
                    <a:pt x="47" y="6"/>
                  </a:cubicBezTo>
                  <a:cubicBezTo>
                    <a:pt x="47" y="6"/>
                    <a:pt x="47" y="6"/>
                    <a:pt x="47" y="6"/>
                  </a:cubicBezTo>
                  <a:cubicBezTo>
                    <a:pt x="47" y="6"/>
                    <a:pt x="47" y="6"/>
                    <a:pt x="47" y="6"/>
                  </a:cubicBezTo>
                  <a:cubicBezTo>
                    <a:pt x="47" y="6"/>
                    <a:pt x="47" y="5"/>
                    <a:pt x="47" y="5"/>
                  </a:cubicBezTo>
                  <a:cubicBezTo>
                    <a:pt x="47" y="5"/>
                    <a:pt x="47" y="5"/>
                    <a:pt x="47" y="5"/>
                  </a:cubicBezTo>
                  <a:cubicBezTo>
                    <a:pt x="47" y="5"/>
                    <a:pt x="46" y="5"/>
                    <a:pt x="46" y="5"/>
                  </a:cubicBezTo>
                  <a:cubicBezTo>
                    <a:pt x="46" y="5"/>
                    <a:pt x="46" y="5"/>
                    <a:pt x="46" y="5"/>
                  </a:cubicBezTo>
                  <a:cubicBezTo>
                    <a:pt x="46" y="5"/>
                    <a:pt x="46" y="5"/>
                    <a:pt x="46" y="5"/>
                  </a:cubicBezTo>
                  <a:cubicBezTo>
                    <a:pt x="46" y="4"/>
                    <a:pt x="46" y="4"/>
                    <a:pt x="46" y="4"/>
                  </a:cubicBezTo>
                  <a:cubicBezTo>
                    <a:pt x="46" y="4"/>
                    <a:pt x="46" y="4"/>
                    <a:pt x="46" y="4"/>
                  </a:cubicBezTo>
                  <a:cubicBezTo>
                    <a:pt x="46" y="4"/>
                    <a:pt x="46" y="4"/>
                    <a:pt x="46" y="4"/>
                  </a:cubicBezTo>
                  <a:cubicBezTo>
                    <a:pt x="46" y="4"/>
                    <a:pt x="46" y="3"/>
                    <a:pt x="46" y="3"/>
                  </a:cubicBezTo>
                  <a:cubicBezTo>
                    <a:pt x="46" y="3"/>
                    <a:pt x="46" y="3"/>
                    <a:pt x="47" y="3"/>
                  </a:cubicBezTo>
                  <a:cubicBezTo>
                    <a:pt x="47" y="3"/>
                    <a:pt x="47" y="3"/>
                    <a:pt x="47" y="3"/>
                  </a:cubicBezTo>
                  <a:cubicBezTo>
                    <a:pt x="47" y="3"/>
                    <a:pt x="47" y="3"/>
                    <a:pt x="47" y="3"/>
                  </a:cubicBezTo>
                  <a:cubicBezTo>
                    <a:pt x="47" y="3"/>
                    <a:pt x="47" y="2"/>
                    <a:pt x="47" y="2"/>
                  </a:cubicBezTo>
                  <a:cubicBezTo>
                    <a:pt x="46" y="2"/>
                    <a:pt x="47" y="2"/>
                    <a:pt x="47" y="2"/>
                  </a:cubicBezTo>
                  <a:cubicBezTo>
                    <a:pt x="47" y="2"/>
                    <a:pt x="47" y="2"/>
                    <a:pt x="47" y="2"/>
                  </a:cubicBezTo>
                  <a:cubicBezTo>
                    <a:pt x="47" y="2"/>
                    <a:pt x="47" y="2"/>
                    <a:pt x="47" y="2"/>
                  </a:cubicBezTo>
                  <a:cubicBezTo>
                    <a:pt x="47" y="2"/>
                    <a:pt x="47" y="2"/>
                    <a:pt x="47" y="2"/>
                  </a:cubicBezTo>
                  <a:cubicBezTo>
                    <a:pt x="47" y="2"/>
                    <a:pt x="47" y="2"/>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6" y="1"/>
                  </a:cubicBezTo>
                  <a:cubicBezTo>
                    <a:pt x="46" y="1"/>
                    <a:pt x="46" y="1"/>
                    <a:pt x="46" y="1"/>
                  </a:cubicBezTo>
                  <a:cubicBezTo>
                    <a:pt x="46" y="1"/>
                    <a:pt x="46" y="1"/>
                    <a:pt x="46" y="1"/>
                  </a:cubicBezTo>
                  <a:cubicBezTo>
                    <a:pt x="46" y="1"/>
                    <a:pt x="46" y="1"/>
                    <a:pt x="46"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0"/>
                  </a:cubicBezTo>
                  <a:cubicBezTo>
                    <a:pt x="43" y="0"/>
                    <a:pt x="43" y="0"/>
                    <a:pt x="43" y="0"/>
                  </a:cubicBezTo>
                  <a:cubicBezTo>
                    <a:pt x="43" y="0"/>
                    <a:pt x="42" y="0"/>
                    <a:pt x="42" y="0"/>
                  </a:cubicBezTo>
                  <a:cubicBezTo>
                    <a:pt x="42" y="0"/>
                    <a:pt x="42" y="1"/>
                    <a:pt x="42" y="1"/>
                  </a:cubicBezTo>
                  <a:cubicBezTo>
                    <a:pt x="42" y="1"/>
                    <a:pt x="42" y="1"/>
                    <a:pt x="42" y="1"/>
                  </a:cubicBezTo>
                  <a:cubicBezTo>
                    <a:pt x="42" y="1"/>
                    <a:pt x="42" y="1"/>
                    <a:pt x="42" y="1"/>
                  </a:cubicBezTo>
                  <a:cubicBezTo>
                    <a:pt x="43" y="1"/>
                    <a:pt x="43" y="1"/>
                    <a:pt x="43" y="1"/>
                  </a:cubicBezTo>
                  <a:cubicBezTo>
                    <a:pt x="43" y="1"/>
                    <a:pt x="43" y="1"/>
                    <a:pt x="43" y="1"/>
                  </a:cubicBezTo>
                  <a:cubicBezTo>
                    <a:pt x="43" y="1"/>
                    <a:pt x="43" y="2"/>
                    <a:pt x="43" y="2"/>
                  </a:cubicBezTo>
                  <a:cubicBezTo>
                    <a:pt x="43" y="2"/>
                    <a:pt x="43" y="2"/>
                    <a:pt x="43" y="2"/>
                  </a:cubicBezTo>
                  <a:cubicBezTo>
                    <a:pt x="43" y="2"/>
                    <a:pt x="43"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2" y="2"/>
                    <a:pt x="41" y="2"/>
                  </a:cubicBezTo>
                  <a:cubicBezTo>
                    <a:pt x="41" y="2"/>
                    <a:pt x="41" y="2"/>
                    <a:pt x="41" y="2"/>
                  </a:cubicBezTo>
                  <a:cubicBezTo>
                    <a:pt x="41" y="2"/>
                    <a:pt x="41" y="2"/>
                    <a:pt x="41" y="2"/>
                  </a:cubicBezTo>
                  <a:cubicBezTo>
                    <a:pt x="41" y="2"/>
                    <a:pt x="41" y="2"/>
                    <a:pt x="40" y="2"/>
                  </a:cubicBezTo>
                  <a:cubicBezTo>
                    <a:pt x="40" y="2"/>
                    <a:pt x="40" y="2"/>
                    <a:pt x="40" y="2"/>
                  </a:cubicBezTo>
                  <a:cubicBezTo>
                    <a:pt x="40" y="2"/>
                    <a:pt x="40" y="2"/>
                    <a:pt x="40" y="2"/>
                  </a:cubicBezTo>
                  <a:cubicBezTo>
                    <a:pt x="40" y="2"/>
                    <a:pt x="40" y="1"/>
                    <a:pt x="40" y="1"/>
                  </a:cubicBezTo>
                  <a:cubicBezTo>
                    <a:pt x="40" y="1"/>
                    <a:pt x="40" y="1"/>
                    <a:pt x="40" y="1"/>
                  </a:cubicBezTo>
                  <a:cubicBezTo>
                    <a:pt x="40" y="1"/>
                    <a:pt x="40" y="1"/>
                    <a:pt x="40" y="1"/>
                  </a:cubicBezTo>
                  <a:cubicBezTo>
                    <a:pt x="40" y="1"/>
                    <a:pt x="40" y="1"/>
                    <a:pt x="40" y="1"/>
                  </a:cubicBezTo>
                  <a:cubicBezTo>
                    <a:pt x="40" y="1"/>
                    <a:pt x="39" y="1"/>
                    <a:pt x="39" y="2"/>
                  </a:cubicBezTo>
                  <a:cubicBezTo>
                    <a:pt x="39" y="2"/>
                    <a:pt x="39" y="1"/>
                    <a:pt x="39" y="1"/>
                  </a:cubicBezTo>
                  <a:cubicBezTo>
                    <a:pt x="39" y="1"/>
                    <a:pt x="39" y="1"/>
                    <a:pt x="39" y="1"/>
                  </a:cubicBezTo>
                  <a:cubicBezTo>
                    <a:pt x="39" y="1"/>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7" y="2"/>
                    <a:pt x="37" y="2"/>
                    <a:pt x="37" y="2"/>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2"/>
                    <a:pt x="37" y="2"/>
                    <a:pt x="37" y="2"/>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5" y="3"/>
                  </a:cubicBezTo>
                  <a:cubicBezTo>
                    <a:pt x="35" y="3"/>
                    <a:pt x="35" y="3"/>
                    <a:pt x="35" y="3"/>
                  </a:cubicBezTo>
                  <a:cubicBezTo>
                    <a:pt x="35" y="3"/>
                    <a:pt x="35" y="3"/>
                    <a:pt x="35" y="3"/>
                  </a:cubicBezTo>
                  <a:cubicBezTo>
                    <a:pt x="35" y="3"/>
                    <a:pt x="35" y="3"/>
                    <a:pt x="35" y="3"/>
                  </a:cubicBezTo>
                  <a:cubicBezTo>
                    <a:pt x="35" y="3"/>
                    <a:pt x="35" y="3"/>
                    <a:pt x="35" y="2"/>
                  </a:cubicBezTo>
                  <a:cubicBezTo>
                    <a:pt x="35" y="2"/>
                    <a:pt x="35" y="2"/>
                    <a:pt x="35" y="3"/>
                  </a:cubicBezTo>
                  <a:cubicBezTo>
                    <a:pt x="35" y="3"/>
                    <a:pt x="35" y="3"/>
                    <a:pt x="35" y="3"/>
                  </a:cubicBezTo>
                  <a:cubicBezTo>
                    <a:pt x="35" y="3"/>
                    <a:pt x="35" y="2"/>
                    <a:pt x="35" y="2"/>
                  </a:cubicBezTo>
                  <a:cubicBezTo>
                    <a:pt x="35" y="2"/>
                    <a:pt x="35" y="2"/>
                    <a:pt x="35" y="3"/>
                  </a:cubicBezTo>
                  <a:cubicBezTo>
                    <a:pt x="35" y="3"/>
                    <a:pt x="35" y="3"/>
                    <a:pt x="35" y="3"/>
                  </a:cubicBezTo>
                  <a:cubicBezTo>
                    <a:pt x="34" y="2"/>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3"/>
                    <a:pt x="34" y="3"/>
                  </a:cubicBezTo>
                  <a:cubicBezTo>
                    <a:pt x="34"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3" y="3"/>
                    <a:pt x="33" y="3"/>
                    <a:pt x="33" y="3"/>
                  </a:cubicBezTo>
                  <a:cubicBezTo>
                    <a:pt x="33" y="2"/>
                    <a:pt x="33" y="2"/>
                    <a:pt x="33" y="2"/>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29" y="3"/>
                    <a:pt x="29" y="3"/>
                  </a:cubicBezTo>
                  <a:cubicBezTo>
                    <a:pt x="29" y="3"/>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5"/>
                  </a:cubicBezTo>
                  <a:cubicBezTo>
                    <a:pt x="29" y="5"/>
                    <a:pt x="29"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9" y="4"/>
                    <a:pt x="29" y="4"/>
                    <a:pt x="29" y="4"/>
                  </a:cubicBezTo>
                  <a:cubicBezTo>
                    <a:pt x="29" y="4"/>
                    <a:pt x="29" y="4"/>
                    <a:pt x="29" y="4"/>
                  </a:cubicBezTo>
                  <a:cubicBezTo>
                    <a:pt x="29" y="4"/>
                    <a:pt x="29" y="4"/>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8" y="3"/>
                    <a:pt x="28"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4"/>
                    <a:pt x="26" y="4"/>
                  </a:cubicBezTo>
                  <a:cubicBezTo>
                    <a:pt x="26" y="4"/>
                    <a:pt x="26" y="4"/>
                    <a:pt x="26" y="4"/>
                  </a:cubicBezTo>
                  <a:cubicBezTo>
                    <a:pt x="26" y="4"/>
                    <a:pt x="26" y="4"/>
                    <a:pt x="26" y="3"/>
                  </a:cubicBezTo>
                  <a:cubicBezTo>
                    <a:pt x="26" y="3"/>
                    <a:pt x="26" y="3"/>
                    <a:pt x="26" y="3"/>
                  </a:cubicBezTo>
                  <a:cubicBezTo>
                    <a:pt x="26" y="4"/>
                    <a:pt x="26" y="4"/>
                    <a:pt x="26" y="3"/>
                  </a:cubicBezTo>
                  <a:cubicBezTo>
                    <a:pt x="26" y="3"/>
                    <a:pt x="26" y="4"/>
                    <a:pt x="26" y="4"/>
                  </a:cubicBezTo>
                  <a:cubicBezTo>
                    <a:pt x="26" y="4"/>
                    <a:pt x="26"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6" y="3"/>
                  </a:cubicBezTo>
                  <a:cubicBezTo>
                    <a:pt x="26" y="3"/>
                    <a:pt x="26" y="3"/>
                    <a:pt x="26" y="3"/>
                  </a:cubicBezTo>
                  <a:cubicBezTo>
                    <a:pt x="26" y="3"/>
                    <a:pt x="26" y="3"/>
                    <a:pt x="26" y="3"/>
                  </a:cubicBezTo>
                  <a:cubicBezTo>
                    <a:pt x="26" y="3"/>
                    <a:pt x="26" y="3"/>
                    <a:pt x="26" y="3"/>
                  </a:cubicBezTo>
                  <a:cubicBezTo>
                    <a:pt x="26" y="3"/>
                    <a:pt x="25" y="3"/>
                    <a:pt x="25" y="3"/>
                  </a:cubicBezTo>
                  <a:cubicBezTo>
                    <a:pt x="25" y="3"/>
                    <a:pt x="25" y="3"/>
                    <a:pt x="25" y="3"/>
                  </a:cubicBezTo>
                  <a:cubicBezTo>
                    <a:pt x="25" y="3"/>
                    <a:pt x="25" y="3"/>
                    <a:pt x="25" y="3"/>
                  </a:cubicBezTo>
                  <a:cubicBezTo>
                    <a:pt x="25" y="3"/>
                    <a:pt x="25" y="3"/>
                    <a:pt x="25" y="3"/>
                  </a:cubicBezTo>
                  <a:cubicBezTo>
                    <a:pt x="25" y="3"/>
                    <a:pt x="25" y="3"/>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3" y="3"/>
                    <a:pt x="23" y="3"/>
                  </a:cubicBezTo>
                  <a:cubicBezTo>
                    <a:pt x="23" y="3"/>
                    <a:pt x="23" y="3"/>
                    <a:pt x="23" y="3"/>
                  </a:cubicBezTo>
                  <a:cubicBezTo>
                    <a:pt x="23" y="3"/>
                    <a:pt x="23" y="3"/>
                    <a:pt x="23" y="3"/>
                  </a:cubicBezTo>
                  <a:cubicBezTo>
                    <a:pt x="23" y="3"/>
                    <a:pt x="23" y="3"/>
                    <a:pt x="23" y="3"/>
                  </a:cubicBezTo>
                  <a:cubicBezTo>
                    <a:pt x="23" y="3"/>
                    <a:pt x="24" y="3"/>
                    <a:pt x="24" y="3"/>
                  </a:cubicBezTo>
                  <a:cubicBezTo>
                    <a:pt x="24" y="3"/>
                    <a:pt x="24" y="3"/>
                    <a:pt x="24" y="3"/>
                  </a:cubicBezTo>
                  <a:cubicBezTo>
                    <a:pt x="24" y="3"/>
                    <a:pt x="24" y="3"/>
                    <a:pt x="23" y="3"/>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0" y="2"/>
                  </a:cubicBezTo>
                  <a:cubicBezTo>
                    <a:pt x="20" y="2"/>
                    <a:pt x="20" y="2"/>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3"/>
                    <a:pt x="19" y="3"/>
                    <a:pt x="19" y="3"/>
                  </a:cubicBezTo>
                  <a:cubicBezTo>
                    <a:pt x="19" y="3"/>
                    <a:pt x="19" y="3"/>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20" y="4"/>
                  </a:cubicBezTo>
                  <a:cubicBezTo>
                    <a:pt x="20" y="4"/>
                    <a:pt x="20" y="4"/>
                    <a:pt x="20" y="4"/>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6"/>
                    <a:pt x="21" y="6"/>
                    <a:pt x="21" y="6"/>
                  </a:cubicBezTo>
                  <a:cubicBezTo>
                    <a:pt x="21" y="6"/>
                    <a:pt x="21" y="6"/>
                    <a:pt x="21" y="6"/>
                  </a:cubicBezTo>
                  <a:cubicBezTo>
                    <a:pt x="21" y="5"/>
                    <a:pt x="21" y="5"/>
                    <a:pt x="21" y="5"/>
                  </a:cubicBezTo>
                  <a:cubicBezTo>
                    <a:pt x="21" y="5"/>
                    <a:pt x="21"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9" y="5"/>
                  </a:cubicBezTo>
                  <a:cubicBezTo>
                    <a:pt x="19" y="5"/>
                    <a:pt x="19" y="5"/>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6"/>
                    <a:pt x="20" y="6"/>
                  </a:cubicBezTo>
                  <a:cubicBezTo>
                    <a:pt x="20" y="7"/>
                    <a:pt x="20" y="7"/>
                    <a:pt x="20" y="7"/>
                  </a:cubicBezTo>
                  <a:cubicBezTo>
                    <a:pt x="20" y="7"/>
                    <a:pt x="20" y="7"/>
                    <a:pt x="20" y="6"/>
                  </a:cubicBezTo>
                  <a:cubicBezTo>
                    <a:pt x="20"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8"/>
                    <a:pt x="18" y="7"/>
                    <a:pt x="18" y="7"/>
                  </a:cubicBezTo>
                  <a:cubicBezTo>
                    <a:pt x="18" y="7"/>
                    <a:pt x="18" y="7"/>
                    <a:pt x="18" y="7"/>
                  </a:cubicBezTo>
                  <a:cubicBezTo>
                    <a:pt x="18" y="7"/>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9" y="8"/>
                    <a:pt x="19" y="8"/>
                    <a:pt x="19" y="8"/>
                  </a:cubicBezTo>
                  <a:cubicBezTo>
                    <a:pt x="19" y="8"/>
                    <a:pt x="19" y="8"/>
                    <a:pt x="18" y="8"/>
                  </a:cubicBezTo>
                  <a:cubicBezTo>
                    <a:pt x="18" y="8"/>
                    <a:pt x="18" y="8"/>
                    <a:pt x="18" y="8"/>
                  </a:cubicBezTo>
                  <a:cubicBezTo>
                    <a:pt x="18"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1" y="10"/>
                    <a:pt x="21" y="10"/>
                  </a:cubicBezTo>
                  <a:cubicBezTo>
                    <a:pt x="21" y="10"/>
                    <a:pt x="21" y="10"/>
                    <a:pt x="21" y="10"/>
                  </a:cubicBezTo>
                  <a:cubicBezTo>
                    <a:pt x="21" y="10"/>
                    <a:pt x="21" y="10"/>
                    <a:pt x="21" y="10"/>
                  </a:cubicBezTo>
                  <a:cubicBezTo>
                    <a:pt x="21" y="10"/>
                    <a:pt x="21" y="10"/>
                    <a:pt x="21" y="10"/>
                  </a:cubicBezTo>
                  <a:cubicBezTo>
                    <a:pt x="21" y="10"/>
                    <a:pt x="21" y="10"/>
                    <a:pt x="22" y="10"/>
                  </a:cubicBezTo>
                  <a:cubicBezTo>
                    <a:pt x="22" y="10"/>
                    <a:pt x="22" y="10"/>
                    <a:pt x="22" y="10"/>
                  </a:cubicBezTo>
                  <a:cubicBezTo>
                    <a:pt x="22" y="10"/>
                    <a:pt x="21" y="10"/>
                    <a:pt x="21" y="10"/>
                  </a:cubicBezTo>
                  <a:cubicBezTo>
                    <a:pt x="21" y="10"/>
                    <a:pt x="21" y="10"/>
                    <a:pt x="21" y="10"/>
                  </a:cubicBezTo>
                  <a:cubicBezTo>
                    <a:pt x="21" y="10"/>
                    <a:pt x="21" y="10"/>
                    <a:pt x="21" y="10"/>
                  </a:cubicBezTo>
                  <a:cubicBezTo>
                    <a:pt x="21" y="10"/>
                    <a:pt x="21" y="10"/>
                    <a:pt x="21" y="10"/>
                  </a:cubicBezTo>
                  <a:cubicBezTo>
                    <a:pt x="21" y="10"/>
                    <a:pt x="21" y="10"/>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9"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7" y="10"/>
                  </a:cubicBezTo>
                  <a:cubicBezTo>
                    <a:pt x="17" y="10"/>
                    <a:pt x="17" y="10"/>
                    <a:pt x="18" y="10"/>
                  </a:cubicBezTo>
                  <a:cubicBezTo>
                    <a:pt x="18" y="10"/>
                    <a:pt x="18" y="10"/>
                    <a:pt x="18"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6" y="11"/>
                    <a:pt x="16" y="11"/>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6" y="12"/>
                    <a:pt x="16" y="12"/>
                    <a:pt x="16" y="12"/>
                  </a:cubicBezTo>
                  <a:cubicBezTo>
                    <a:pt x="16" y="12"/>
                    <a:pt x="16" y="12"/>
                    <a:pt x="16" y="12"/>
                  </a:cubicBezTo>
                  <a:cubicBezTo>
                    <a:pt x="16" y="12"/>
                    <a:pt x="16" y="12"/>
                    <a:pt x="17" y="12"/>
                  </a:cubicBezTo>
                  <a:cubicBezTo>
                    <a:pt x="17" y="13"/>
                    <a:pt x="17" y="12"/>
                    <a:pt x="17" y="12"/>
                  </a:cubicBezTo>
                  <a:cubicBezTo>
                    <a:pt x="17" y="12"/>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6" y="13"/>
                    <a:pt x="16" y="13"/>
                  </a:cubicBezTo>
                  <a:cubicBezTo>
                    <a:pt x="16" y="13"/>
                    <a:pt x="16" y="13"/>
                    <a:pt x="16" y="13"/>
                  </a:cubicBezTo>
                  <a:cubicBezTo>
                    <a:pt x="17" y="13"/>
                    <a:pt x="17" y="13"/>
                    <a:pt x="17" y="13"/>
                  </a:cubicBezTo>
                  <a:cubicBezTo>
                    <a:pt x="17" y="13"/>
                    <a:pt x="17" y="13"/>
                    <a:pt x="17" y="13"/>
                  </a:cubicBezTo>
                  <a:cubicBezTo>
                    <a:pt x="17" y="13"/>
                    <a:pt x="17" y="14"/>
                    <a:pt x="17" y="14"/>
                  </a:cubicBezTo>
                  <a:cubicBezTo>
                    <a:pt x="17" y="14"/>
                    <a:pt x="17" y="14"/>
                    <a:pt x="17" y="14"/>
                  </a:cubicBezTo>
                  <a:cubicBezTo>
                    <a:pt x="17" y="14"/>
                    <a:pt x="17" y="14"/>
                    <a:pt x="17" y="14"/>
                  </a:cubicBezTo>
                  <a:cubicBezTo>
                    <a:pt x="17" y="14"/>
                    <a:pt x="17" y="14"/>
                    <a:pt x="17" y="14"/>
                  </a:cubicBezTo>
                  <a:cubicBezTo>
                    <a:pt x="17" y="13"/>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6" y="14"/>
                    <a:pt x="16" y="14"/>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5"/>
                    <a:pt x="14" y="15"/>
                  </a:cubicBezTo>
                  <a:cubicBezTo>
                    <a:pt x="14"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6"/>
                    <a:pt x="15" y="16"/>
                    <a:pt x="15" y="15"/>
                  </a:cubicBezTo>
                  <a:cubicBezTo>
                    <a:pt x="15" y="15"/>
                    <a:pt x="15" y="15"/>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7"/>
                  </a:cubicBezTo>
                  <a:cubicBezTo>
                    <a:pt x="16" y="17"/>
                    <a:pt x="16" y="17"/>
                    <a:pt x="16" y="17"/>
                  </a:cubicBezTo>
                  <a:cubicBezTo>
                    <a:pt x="16" y="17"/>
                    <a:pt x="16" y="17"/>
                    <a:pt x="16" y="17"/>
                  </a:cubicBezTo>
                  <a:cubicBezTo>
                    <a:pt x="16" y="17"/>
                    <a:pt x="16" y="17"/>
                    <a:pt x="16" y="17"/>
                  </a:cubicBezTo>
                  <a:cubicBezTo>
                    <a:pt x="16"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8" y="17"/>
                    <a:pt x="18" y="17"/>
                  </a:cubicBezTo>
                  <a:cubicBezTo>
                    <a:pt x="18" y="17"/>
                    <a:pt x="18" y="17"/>
                    <a:pt x="18" y="17"/>
                  </a:cubicBezTo>
                  <a:cubicBezTo>
                    <a:pt x="18" y="17"/>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7" y="18"/>
                    <a:pt x="17" y="18"/>
                  </a:cubicBezTo>
                  <a:cubicBezTo>
                    <a:pt x="17" y="18"/>
                    <a:pt x="17" y="18"/>
                    <a:pt x="17" y="18"/>
                  </a:cubicBezTo>
                  <a:cubicBezTo>
                    <a:pt x="17" y="18"/>
                    <a:pt x="17" y="18"/>
                    <a:pt x="17" y="18"/>
                  </a:cubicBezTo>
                  <a:cubicBezTo>
                    <a:pt x="17" y="18"/>
                    <a:pt x="17" y="18"/>
                    <a:pt x="17" y="18"/>
                  </a:cubicBezTo>
                  <a:cubicBezTo>
                    <a:pt x="18" y="18"/>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8" y="20"/>
                    <a:pt x="18" y="20"/>
                  </a:cubicBezTo>
                  <a:cubicBezTo>
                    <a:pt x="18" y="20"/>
                    <a:pt x="18" y="20"/>
                    <a:pt x="18" y="20"/>
                  </a:cubicBezTo>
                  <a:cubicBezTo>
                    <a:pt x="18" y="20"/>
                    <a:pt x="18" y="19"/>
                    <a:pt x="18" y="19"/>
                  </a:cubicBezTo>
                  <a:cubicBezTo>
                    <a:pt x="18" y="19"/>
                    <a:pt x="18" y="19"/>
                    <a:pt x="18" y="19"/>
                  </a:cubicBezTo>
                  <a:cubicBezTo>
                    <a:pt x="18" y="19"/>
                    <a:pt x="18" y="19"/>
                    <a:pt x="18" y="19"/>
                  </a:cubicBezTo>
                  <a:cubicBezTo>
                    <a:pt x="18" y="19"/>
                    <a:pt x="18" y="19"/>
                    <a:pt x="18" y="19"/>
                  </a:cubicBezTo>
                  <a:cubicBezTo>
                    <a:pt x="18" y="19"/>
                    <a:pt x="18" y="19"/>
                    <a:pt x="17" y="19"/>
                  </a:cubicBezTo>
                  <a:cubicBezTo>
                    <a:pt x="17" y="19"/>
                    <a:pt x="17" y="19"/>
                    <a:pt x="17" y="19"/>
                  </a:cubicBezTo>
                  <a:cubicBezTo>
                    <a:pt x="17" y="19"/>
                    <a:pt x="17" y="19"/>
                    <a:pt x="17" y="19"/>
                  </a:cubicBezTo>
                  <a:cubicBezTo>
                    <a:pt x="17" y="19"/>
                    <a:pt x="17" y="19"/>
                    <a:pt x="17" y="18"/>
                  </a:cubicBezTo>
                  <a:cubicBezTo>
                    <a:pt x="17" y="18"/>
                    <a:pt x="17" y="18"/>
                    <a:pt x="17" y="18"/>
                  </a:cubicBezTo>
                  <a:cubicBezTo>
                    <a:pt x="17" y="18"/>
                    <a:pt x="17" y="18"/>
                    <a:pt x="17" y="18"/>
                  </a:cubicBezTo>
                  <a:cubicBezTo>
                    <a:pt x="17" y="19"/>
                    <a:pt x="17" y="19"/>
                    <a:pt x="17" y="19"/>
                  </a:cubicBezTo>
                  <a:cubicBezTo>
                    <a:pt x="17" y="19"/>
                    <a:pt x="16" y="19"/>
                    <a:pt x="16" y="19"/>
                  </a:cubicBezTo>
                  <a:cubicBezTo>
                    <a:pt x="16" y="19"/>
                    <a:pt x="16" y="19"/>
                    <a:pt x="16" y="19"/>
                  </a:cubicBezTo>
                  <a:cubicBezTo>
                    <a:pt x="16" y="19"/>
                    <a:pt x="16" y="18"/>
                    <a:pt x="16" y="18"/>
                  </a:cubicBezTo>
                  <a:cubicBezTo>
                    <a:pt x="16" y="18"/>
                    <a:pt x="16" y="18"/>
                    <a:pt x="16" y="18"/>
                  </a:cubicBezTo>
                  <a:cubicBezTo>
                    <a:pt x="16" y="18"/>
                    <a:pt x="16" y="18"/>
                    <a:pt x="16" y="18"/>
                  </a:cubicBezTo>
                  <a:cubicBezTo>
                    <a:pt x="15" y="18"/>
                    <a:pt x="16" y="18"/>
                    <a:pt x="16" y="18"/>
                  </a:cubicBezTo>
                  <a:cubicBezTo>
                    <a:pt x="16" y="18"/>
                    <a:pt x="16"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9"/>
                    <a:pt x="15" y="19"/>
                  </a:cubicBezTo>
                  <a:cubicBezTo>
                    <a:pt x="15" y="19"/>
                    <a:pt x="15" y="19"/>
                    <a:pt x="15" y="19"/>
                  </a:cubicBezTo>
                  <a:cubicBezTo>
                    <a:pt x="15" y="19"/>
                    <a:pt x="15" y="19"/>
                    <a:pt x="15" y="19"/>
                  </a:cubicBezTo>
                  <a:cubicBezTo>
                    <a:pt x="15" y="19"/>
                    <a:pt x="15" y="19"/>
                    <a:pt x="16" y="19"/>
                  </a:cubicBezTo>
                  <a:cubicBezTo>
                    <a:pt x="16" y="19"/>
                    <a:pt x="16" y="19"/>
                    <a:pt x="16" y="19"/>
                  </a:cubicBezTo>
                  <a:cubicBezTo>
                    <a:pt x="16" y="19"/>
                    <a:pt x="16" y="19"/>
                    <a:pt x="16" y="19"/>
                  </a:cubicBezTo>
                  <a:cubicBezTo>
                    <a:pt x="16" y="19"/>
                    <a:pt x="16" y="19"/>
                    <a:pt x="16" y="19"/>
                  </a:cubicBezTo>
                  <a:cubicBezTo>
                    <a:pt x="16" y="19"/>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6" y="20"/>
                    <a:pt x="16" y="20"/>
                  </a:cubicBezTo>
                  <a:cubicBezTo>
                    <a:pt x="16" y="20"/>
                    <a:pt x="16" y="20"/>
                    <a:pt x="16" y="20"/>
                  </a:cubicBezTo>
                  <a:cubicBezTo>
                    <a:pt x="16" y="20"/>
                    <a:pt x="16" y="20"/>
                    <a:pt x="16" y="20"/>
                  </a:cubicBezTo>
                  <a:cubicBezTo>
                    <a:pt x="16" y="20"/>
                    <a:pt x="16" y="20"/>
                    <a:pt x="16" y="20"/>
                  </a:cubicBezTo>
                  <a:cubicBezTo>
                    <a:pt x="16" y="20"/>
                    <a:pt x="16" y="19"/>
                    <a:pt x="16"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3" y="20"/>
                    <a:pt x="13" y="20"/>
                    <a:pt x="13" y="20"/>
                  </a:cubicBezTo>
                  <a:cubicBezTo>
                    <a:pt x="13" y="20"/>
                    <a:pt x="13" y="20"/>
                    <a:pt x="13" y="20"/>
                  </a:cubicBezTo>
                  <a:cubicBezTo>
                    <a:pt x="13" y="20"/>
                    <a:pt x="13" y="20"/>
                    <a:pt x="13"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2"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1" y="22"/>
                    <a:pt x="11" y="22"/>
                  </a:cubicBezTo>
                  <a:cubicBezTo>
                    <a:pt x="11" y="22"/>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19"/>
                    <a:pt x="11" y="19"/>
                  </a:cubicBezTo>
                  <a:cubicBezTo>
                    <a:pt x="11" y="19"/>
                    <a:pt x="11" y="19"/>
                    <a:pt x="11" y="19"/>
                  </a:cubicBezTo>
                  <a:cubicBezTo>
                    <a:pt x="11" y="19"/>
                    <a:pt x="11" y="19"/>
                    <a:pt x="11"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9" y="20"/>
                    <a:pt x="9" y="20"/>
                    <a:pt x="9" y="20"/>
                  </a:cubicBezTo>
                  <a:cubicBezTo>
                    <a:pt x="9" y="20"/>
                    <a:pt x="9" y="19"/>
                    <a:pt x="9"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3"/>
                    <a:pt x="9" y="23"/>
                  </a:cubicBezTo>
                  <a:cubicBezTo>
                    <a:pt x="9"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0" y="24"/>
                    <a:pt x="10" y="24"/>
                  </a:cubicBezTo>
                  <a:cubicBezTo>
                    <a:pt x="10" y="24"/>
                    <a:pt x="10" y="24"/>
                    <a:pt x="10" y="24"/>
                  </a:cubicBezTo>
                  <a:cubicBezTo>
                    <a:pt x="10" y="24"/>
                    <a:pt x="10" y="24"/>
                    <a:pt x="10" y="24"/>
                  </a:cubicBezTo>
                  <a:cubicBezTo>
                    <a:pt x="10" y="24"/>
                    <a:pt x="10" y="24"/>
                    <a:pt x="10" y="24"/>
                  </a:cubicBezTo>
                  <a:cubicBezTo>
                    <a:pt x="10" y="24"/>
                    <a:pt x="10" y="24"/>
                    <a:pt x="10" y="23"/>
                  </a:cubicBezTo>
                  <a:cubicBezTo>
                    <a:pt x="10" y="23"/>
                    <a:pt x="10" y="23"/>
                    <a:pt x="10" y="23"/>
                  </a:cubicBezTo>
                  <a:cubicBezTo>
                    <a:pt x="10" y="23"/>
                    <a:pt x="10" y="23"/>
                    <a:pt x="10" y="23"/>
                  </a:cubicBezTo>
                  <a:cubicBezTo>
                    <a:pt x="10" y="24"/>
                    <a:pt x="10" y="24"/>
                    <a:pt x="10" y="24"/>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1" y="28"/>
                    <a:pt x="11" y="28"/>
                    <a:pt x="11" y="28"/>
                  </a:cubicBezTo>
                  <a:cubicBezTo>
                    <a:pt x="11" y="28"/>
                    <a:pt x="11" y="28"/>
                    <a:pt x="11" y="28"/>
                  </a:cubicBezTo>
                  <a:cubicBezTo>
                    <a:pt x="11" y="27"/>
                    <a:pt x="11" y="27"/>
                    <a:pt x="11" y="27"/>
                  </a:cubicBezTo>
                  <a:cubicBezTo>
                    <a:pt x="11" y="28"/>
                    <a:pt x="11" y="28"/>
                    <a:pt x="11" y="28"/>
                  </a:cubicBezTo>
                  <a:cubicBezTo>
                    <a:pt x="11" y="27"/>
                    <a:pt x="11" y="27"/>
                    <a:pt x="11" y="27"/>
                  </a:cubicBezTo>
                  <a:cubicBezTo>
                    <a:pt x="11" y="27"/>
                    <a:pt x="11" y="27"/>
                    <a:pt x="11" y="27"/>
                  </a:cubicBezTo>
                  <a:cubicBezTo>
                    <a:pt x="11" y="27"/>
                    <a:pt x="11" y="27"/>
                    <a:pt x="11" y="27"/>
                  </a:cubicBezTo>
                  <a:cubicBezTo>
                    <a:pt x="11" y="28"/>
                    <a:pt x="12" y="27"/>
                    <a:pt x="12" y="27"/>
                  </a:cubicBezTo>
                  <a:cubicBezTo>
                    <a:pt x="12" y="27"/>
                    <a:pt x="12" y="27"/>
                    <a:pt x="12" y="27"/>
                  </a:cubicBezTo>
                  <a:cubicBezTo>
                    <a:pt x="12" y="27"/>
                    <a:pt x="12" y="27"/>
                    <a:pt x="12" y="27"/>
                  </a:cubicBezTo>
                  <a:cubicBezTo>
                    <a:pt x="12" y="27"/>
                    <a:pt x="12" y="27"/>
                    <a:pt x="12" y="27"/>
                  </a:cubicBezTo>
                  <a:cubicBezTo>
                    <a:pt x="12" y="28"/>
                    <a:pt x="12" y="28"/>
                    <a:pt x="12" y="28"/>
                  </a:cubicBezTo>
                  <a:cubicBezTo>
                    <a:pt x="12" y="28"/>
                    <a:pt x="12" y="28"/>
                    <a:pt x="12" y="28"/>
                  </a:cubicBezTo>
                  <a:cubicBezTo>
                    <a:pt x="12"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9"/>
                    <a:pt x="11" y="29"/>
                  </a:cubicBezTo>
                  <a:cubicBezTo>
                    <a:pt x="11" y="29"/>
                    <a:pt x="11" y="29"/>
                    <a:pt x="11" y="28"/>
                  </a:cubicBezTo>
                  <a:cubicBezTo>
                    <a:pt x="11" y="28"/>
                    <a:pt x="11" y="28"/>
                    <a:pt x="11" y="28"/>
                  </a:cubicBezTo>
                  <a:cubicBezTo>
                    <a:pt x="11" y="28"/>
                    <a:pt x="11" y="28"/>
                    <a:pt x="11" y="28"/>
                  </a:cubicBezTo>
                  <a:cubicBezTo>
                    <a:pt x="11" y="28"/>
                    <a:pt x="11" y="28"/>
                    <a:pt x="11" y="28"/>
                  </a:cubicBezTo>
                  <a:cubicBezTo>
                    <a:pt x="11" y="28"/>
                    <a:pt x="10" y="28"/>
                    <a:pt x="10" y="28"/>
                  </a:cubicBezTo>
                  <a:cubicBezTo>
                    <a:pt x="10" y="28"/>
                    <a:pt x="10" y="28"/>
                    <a:pt x="10" y="28"/>
                  </a:cubicBezTo>
                  <a:cubicBezTo>
                    <a:pt x="10" y="28"/>
                    <a:pt x="10" y="28"/>
                    <a:pt x="10" y="28"/>
                  </a:cubicBezTo>
                  <a:cubicBezTo>
                    <a:pt x="10" y="28"/>
                    <a:pt x="10" y="28"/>
                    <a:pt x="10" y="28"/>
                  </a:cubicBezTo>
                  <a:cubicBezTo>
                    <a:pt x="10" y="28"/>
                    <a:pt x="10" y="27"/>
                    <a:pt x="10" y="27"/>
                  </a:cubicBezTo>
                  <a:cubicBezTo>
                    <a:pt x="10" y="27"/>
                    <a:pt x="10" y="27"/>
                    <a:pt x="10" y="27"/>
                  </a:cubicBezTo>
                  <a:cubicBezTo>
                    <a:pt x="10" y="27"/>
                    <a:pt x="10" y="27"/>
                    <a:pt x="10" y="27"/>
                  </a:cubicBezTo>
                  <a:cubicBezTo>
                    <a:pt x="10" y="27"/>
                    <a:pt x="10" y="28"/>
                    <a:pt x="10" y="28"/>
                  </a:cubicBezTo>
                  <a:cubicBezTo>
                    <a:pt x="10" y="28"/>
                    <a:pt x="10" y="28"/>
                    <a:pt x="10" y="28"/>
                  </a:cubicBezTo>
                  <a:cubicBezTo>
                    <a:pt x="10" y="28"/>
                    <a:pt x="10" y="28"/>
                    <a:pt x="10" y="28"/>
                  </a:cubicBezTo>
                  <a:cubicBezTo>
                    <a:pt x="10" y="27"/>
                    <a:pt x="10" y="28"/>
                    <a:pt x="10" y="28"/>
                  </a:cubicBezTo>
                  <a:cubicBezTo>
                    <a:pt x="10" y="28"/>
                    <a:pt x="10" y="28"/>
                    <a:pt x="10" y="28"/>
                  </a:cubicBezTo>
                  <a:cubicBezTo>
                    <a:pt x="10" y="27"/>
                    <a:pt x="10" y="27"/>
                    <a:pt x="10" y="27"/>
                  </a:cubicBezTo>
                  <a:cubicBezTo>
                    <a:pt x="10" y="27"/>
                    <a:pt x="10" y="27"/>
                    <a:pt x="10" y="27"/>
                  </a:cubicBezTo>
                  <a:cubicBezTo>
                    <a:pt x="10" y="27"/>
                    <a:pt x="9" y="27"/>
                    <a:pt x="9" y="27"/>
                  </a:cubicBezTo>
                  <a:cubicBezTo>
                    <a:pt x="10"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6"/>
                    <a:pt x="9" y="26"/>
                  </a:cubicBezTo>
                  <a:cubicBezTo>
                    <a:pt x="9" y="27"/>
                    <a:pt x="9" y="27"/>
                    <a:pt x="9" y="27"/>
                  </a:cubicBezTo>
                  <a:cubicBezTo>
                    <a:pt x="9" y="27"/>
                    <a:pt x="9" y="27"/>
                    <a:pt x="9" y="27"/>
                  </a:cubicBezTo>
                  <a:cubicBezTo>
                    <a:pt x="9" y="27"/>
                    <a:pt x="9" y="27"/>
                    <a:pt x="9" y="27"/>
                  </a:cubicBezTo>
                  <a:cubicBezTo>
                    <a:pt x="9"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8" y="28"/>
                    <a:pt x="8" y="28"/>
                  </a:cubicBezTo>
                  <a:cubicBezTo>
                    <a:pt x="8" y="28"/>
                    <a:pt x="8" y="28"/>
                    <a:pt x="8" y="28"/>
                  </a:cubicBezTo>
                  <a:cubicBezTo>
                    <a:pt x="8" y="28"/>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30"/>
                  </a:cubicBezTo>
                  <a:cubicBezTo>
                    <a:pt x="8" y="30"/>
                    <a:pt x="8" y="30"/>
                    <a:pt x="8" y="30"/>
                  </a:cubicBezTo>
                  <a:cubicBezTo>
                    <a:pt x="8" y="30"/>
                    <a:pt x="8" y="30"/>
                    <a:pt x="8" y="30"/>
                  </a:cubicBezTo>
                  <a:cubicBezTo>
                    <a:pt x="8" y="30"/>
                    <a:pt x="8" y="30"/>
                    <a:pt x="8" y="30"/>
                  </a:cubicBezTo>
                  <a:cubicBezTo>
                    <a:pt x="9" y="30"/>
                    <a:pt x="9" y="30"/>
                    <a:pt x="9" y="30"/>
                  </a:cubicBezTo>
                  <a:cubicBezTo>
                    <a:pt x="9" y="30"/>
                    <a:pt x="9" y="30"/>
                    <a:pt x="9" y="30"/>
                  </a:cubicBezTo>
                  <a:cubicBezTo>
                    <a:pt x="9" y="30"/>
                    <a:pt x="8" y="30"/>
                    <a:pt x="8" y="31"/>
                  </a:cubicBezTo>
                  <a:cubicBezTo>
                    <a:pt x="8" y="31"/>
                    <a:pt x="8" y="31"/>
                    <a:pt x="8" y="31"/>
                  </a:cubicBezTo>
                  <a:cubicBezTo>
                    <a:pt x="8" y="31"/>
                    <a:pt x="8" y="31"/>
                    <a:pt x="8" y="31"/>
                  </a:cubicBezTo>
                  <a:cubicBezTo>
                    <a:pt x="8" y="31"/>
                    <a:pt x="8" y="31"/>
                    <a:pt x="8" y="31"/>
                  </a:cubicBezTo>
                  <a:cubicBezTo>
                    <a:pt x="9" y="31"/>
                    <a:pt x="9" y="31"/>
                    <a:pt x="9" y="31"/>
                  </a:cubicBezTo>
                  <a:cubicBezTo>
                    <a:pt x="9" y="31"/>
                    <a:pt x="9" y="31"/>
                    <a:pt x="9" y="31"/>
                  </a:cubicBezTo>
                  <a:cubicBezTo>
                    <a:pt x="9" y="31"/>
                    <a:pt x="9" y="31"/>
                    <a:pt x="9" y="31"/>
                  </a:cubicBezTo>
                  <a:cubicBezTo>
                    <a:pt x="9" y="31"/>
                    <a:pt x="9" y="31"/>
                    <a:pt x="9" y="31"/>
                  </a:cubicBezTo>
                  <a:cubicBezTo>
                    <a:pt x="9" y="31"/>
                    <a:pt x="8" y="31"/>
                    <a:pt x="8" y="31"/>
                  </a:cubicBezTo>
                  <a:cubicBezTo>
                    <a:pt x="8" y="31"/>
                    <a:pt x="8" y="31"/>
                    <a:pt x="8" y="31"/>
                  </a:cubicBezTo>
                  <a:cubicBezTo>
                    <a:pt x="8" y="31"/>
                    <a:pt x="8" y="31"/>
                    <a:pt x="8" y="31"/>
                  </a:cubicBezTo>
                  <a:cubicBezTo>
                    <a:pt x="8" y="32"/>
                    <a:pt x="8" y="31"/>
                    <a:pt x="8" y="31"/>
                  </a:cubicBezTo>
                  <a:cubicBezTo>
                    <a:pt x="8" y="31"/>
                    <a:pt x="8" y="31"/>
                    <a:pt x="8" y="31"/>
                  </a:cubicBezTo>
                  <a:cubicBezTo>
                    <a:pt x="8" y="31"/>
                    <a:pt x="8" y="31"/>
                    <a:pt x="8" y="31"/>
                  </a:cubicBezTo>
                  <a:cubicBezTo>
                    <a:pt x="8" y="32"/>
                    <a:pt x="8" y="32"/>
                    <a:pt x="8" y="32"/>
                  </a:cubicBezTo>
                  <a:cubicBezTo>
                    <a:pt x="8" y="32"/>
                    <a:pt x="8" y="32"/>
                    <a:pt x="8" y="32"/>
                  </a:cubicBezTo>
                  <a:cubicBezTo>
                    <a:pt x="8" y="32"/>
                    <a:pt x="8" y="32"/>
                    <a:pt x="8"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3"/>
                    <a:pt x="9" y="33"/>
                    <a:pt x="9" y="33"/>
                  </a:cubicBezTo>
                  <a:cubicBezTo>
                    <a:pt x="9" y="32"/>
                    <a:pt x="9" y="32"/>
                    <a:pt x="9"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1" y="32"/>
                    <a:pt x="11" y="32"/>
                    <a:pt x="11" y="32"/>
                  </a:cubicBezTo>
                  <a:cubicBezTo>
                    <a:pt x="11" y="32"/>
                    <a:pt x="11" y="32"/>
                    <a:pt x="11" y="32"/>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2"/>
                    <a:pt x="11" y="32"/>
                    <a:pt x="11" y="32"/>
                  </a:cubicBezTo>
                  <a:cubicBezTo>
                    <a:pt x="12" y="32"/>
                    <a:pt x="12" y="32"/>
                    <a:pt x="12"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3" y="32"/>
                    <a:pt x="13" y="32"/>
                    <a:pt x="13" y="32"/>
                  </a:cubicBezTo>
                  <a:cubicBezTo>
                    <a:pt x="13" y="32"/>
                    <a:pt x="13" y="32"/>
                    <a:pt x="13" y="32"/>
                  </a:cubicBezTo>
                  <a:cubicBezTo>
                    <a:pt x="13" y="31"/>
                    <a:pt x="13" y="31"/>
                    <a:pt x="13" y="31"/>
                  </a:cubicBezTo>
                  <a:cubicBezTo>
                    <a:pt x="13" y="31"/>
                    <a:pt x="13" y="31"/>
                    <a:pt x="13" y="31"/>
                  </a:cubicBezTo>
                  <a:cubicBezTo>
                    <a:pt x="13" y="31"/>
                    <a:pt x="13" y="31"/>
                    <a:pt x="13" y="31"/>
                  </a:cubicBezTo>
                  <a:cubicBezTo>
                    <a:pt x="13" y="31"/>
                    <a:pt x="13" y="31"/>
                    <a:pt x="13"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3" y="31"/>
                    <a:pt x="13" y="31"/>
                  </a:cubicBezTo>
                  <a:cubicBezTo>
                    <a:pt x="13" y="31"/>
                    <a:pt x="13" y="31"/>
                    <a:pt x="13" y="31"/>
                  </a:cubicBezTo>
                  <a:cubicBezTo>
                    <a:pt x="13" y="31"/>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3"/>
                    <a:pt x="12" y="33"/>
                    <a:pt x="12" y="33"/>
                  </a:cubicBezTo>
                  <a:cubicBezTo>
                    <a:pt x="12" y="33"/>
                    <a:pt x="12" y="33"/>
                    <a:pt x="12"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5"/>
                    <a:pt x="12" y="35"/>
                    <a:pt x="12" y="35"/>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4"/>
                    <a:pt x="14" y="34"/>
                    <a:pt x="14"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5"/>
                    <a:pt x="13" y="35"/>
                    <a:pt x="13" y="35"/>
                  </a:cubicBezTo>
                  <a:cubicBezTo>
                    <a:pt x="13" y="35"/>
                    <a:pt x="13" y="35"/>
                    <a:pt x="13" y="35"/>
                  </a:cubicBezTo>
                  <a:cubicBezTo>
                    <a:pt x="13" y="35"/>
                    <a:pt x="13" y="35"/>
                    <a:pt x="13" y="35"/>
                  </a:cubicBezTo>
                  <a:cubicBezTo>
                    <a:pt x="13" y="35"/>
                    <a:pt x="13" y="35"/>
                    <a:pt x="13" y="35"/>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3" y="36"/>
                    <a:pt x="13" y="36"/>
                    <a:pt x="13" y="36"/>
                  </a:cubicBezTo>
                  <a:cubicBezTo>
                    <a:pt x="13" y="36"/>
                    <a:pt x="13" y="36"/>
                    <a:pt x="13" y="36"/>
                  </a:cubicBezTo>
                  <a:cubicBezTo>
                    <a:pt x="13" y="36"/>
                    <a:pt x="13" y="36"/>
                    <a:pt x="13" y="36"/>
                  </a:cubicBezTo>
                  <a:cubicBezTo>
                    <a:pt x="13" y="35"/>
                    <a:pt x="13" y="35"/>
                    <a:pt x="13" y="35"/>
                  </a:cubicBezTo>
                  <a:cubicBezTo>
                    <a:pt x="13" y="35"/>
                    <a:pt x="13" y="35"/>
                    <a:pt x="13" y="35"/>
                  </a:cubicBezTo>
                  <a:cubicBezTo>
                    <a:pt x="13" y="35"/>
                    <a:pt x="13" y="35"/>
                    <a:pt x="13"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1" y="35"/>
                    <a:pt x="11" y="35"/>
                  </a:cubicBezTo>
                  <a:cubicBezTo>
                    <a:pt x="11" y="35"/>
                    <a:pt x="11" y="35"/>
                    <a:pt x="11" y="35"/>
                  </a:cubicBezTo>
                  <a:cubicBezTo>
                    <a:pt x="11" y="35"/>
                    <a:pt x="11" y="35"/>
                    <a:pt x="11" y="35"/>
                  </a:cubicBezTo>
                  <a:cubicBezTo>
                    <a:pt x="11" y="35"/>
                    <a:pt x="11" y="35"/>
                    <a:pt x="11" y="35"/>
                  </a:cubicBezTo>
                  <a:cubicBezTo>
                    <a:pt x="11" y="35"/>
                    <a:pt x="10" y="36"/>
                    <a:pt x="10"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8"/>
                    <a:pt x="10" y="38"/>
                  </a:cubicBezTo>
                  <a:cubicBezTo>
                    <a:pt x="10" y="38"/>
                    <a:pt x="10" y="38"/>
                    <a:pt x="11" y="38"/>
                  </a:cubicBezTo>
                  <a:cubicBezTo>
                    <a:pt x="11" y="38"/>
                    <a:pt x="11" y="38"/>
                    <a:pt x="11" y="38"/>
                  </a:cubicBezTo>
                  <a:cubicBezTo>
                    <a:pt x="11" y="38"/>
                    <a:pt x="11" y="38"/>
                    <a:pt x="11" y="38"/>
                  </a:cubicBezTo>
                  <a:cubicBezTo>
                    <a:pt x="11" y="38"/>
                    <a:pt x="11" y="38"/>
                    <a:pt x="11" y="38"/>
                  </a:cubicBezTo>
                  <a:cubicBezTo>
                    <a:pt x="11" y="38"/>
                    <a:pt x="11" y="38"/>
                    <a:pt x="12" y="38"/>
                  </a:cubicBezTo>
                  <a:cubicBezTo>
                    <a:pt x="12" y="38"/>
                    <a:pt x="12" y="38"/>
                    <a:pt x="12" y="38"/>
                  </a:cubicBezTo>
                  <a:cubicBezTo>
                    <a:pt x="12" y="38"/>
                    <a:pt x="12" y="38"/>
                    <a:pt x="12" y="38"/>
                  </a:cubicBezTo>
                  <a:cubicBezTo>
                    <a:pt x="12" y="39"/>
                    <a:pt x="12" y="39"/>
                    <a:pt x="12" y="39"/>
                  </a:cubicBezTo>
                  <a:cubicBezTo>
                    <a:pt x="12" y="39"/>
                    <a:pt x="12" y="39"/>
                    <a:pt x="12" y="39"/>
                  </a:cubicBezTo>
                  <a:cubicBezTo>
                    <a:pt x="12" y="39"/>
                    <a:pt x="12"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3" y="39"/>
                    <a:pt x="13" y="39"/>
                    <a:pt x="13" y="39"/>
                  </a:cubicBezTo>
                  <a:cubicBezTo>
                    <a:pt x="13" y="39"/>
                    <a:pt x="13" y="39"/>
                    <a:pt x="13" y="39"/>
                  </a:cubicBezTo>
                  <a:cubicBezTo>
                    <a:pt x="13" y="39"/>
                    <a:pt x="13" y="39"/>
                    <a:pt x="13" y="39"/>
                  </a:cubicBezTo>
                  <a:cubicBezTo>
                    <a:pt x="13"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1" y="39"/>
                    <a:pt x="11" y="39"/>
                    <a:pt x="11" y="39"/>
                  </a:cubicBezTo>
                  <a:cubicBezTo>
                    <a:pt x="11" y="39"/>
                    <a:pt x="11" y="39"/>
                    <a:pt x="11" y="39"/>
                  </a:cubicBezTo>
                  <a:cubicBezTo>
                    <a:pt x="11" y="38"/>
                    <a:pt x="11" y="38"/>
                    <a:pt x="11" y="38"/>
                  </a:cubicBezTo>
                  <a:cubicBezTo>
                    <a:pt x="11" y="38"/>
                    <a:pt x="11" y="38"/>
                    <a:pt x="11" y="38"/>
                  </a:cubicBezTo>
                  <a:cubicBezTo>
                    <a:pt x="10" y="38"/>
                    <a:pt x="10" y="38"/>
                    <a:pt x="10" y="38"/>
                  </a:cubicBezTo>
                  <a:cubicBezTo>
                    <a:pt x="10" y="38"/>
                    <a:pt x="10" y="38"/>
                    <a:pt x="10" y="38"/>
                  </a:cubicBezTo>
                  <a:cubicBezTo>
                    <a:pt x="10" y="38"/>
                    <a:pt x="10" y="38"/>
                    <a:pt x="9" y="38"/>
                  </a:cubicBezTo>
                  <a:cubicBezTo>
                    <a:pt x="9" y="38"/>
                    <a:pt x="9" y="39"/>
                    <a:pt x="9" y="39"/>
                  </a:cubicBezTo>
                  <a:cubicBezTo>
                    <a:pt x="9" y="39"/>
                    <a:pt x="9" y="39"/>
                    <a:pt x="9" y="39"/>
                  </a:cubicBezTo>
                  <a:cubicBezTo>
                    <a:pt x="9" y="39"/>
                    <a:pt x="9" y="39"/>
                    <a:pt x="9" y="39"/>
                  </a:cubicBezTo>
                  <a:cubicBezTo>
                    <a:pt x="9" y="39"/>
                    <a:pt x="8" y="40"/>
                    <a:pt x="8" y="40"/>
                  </a:cubicBezTo>
                  <a:cubicBezTo>
                    <a:pt x="8" y="40"/>
                    <a:pt x="8" y="40"/>
                    <a:pt x="8" y="40"/>
                  </a:cubicBezTo>
                  <a:cubicBezTo>
                    <a:pt x="8" y="40"/>
                    <a:pt x="8" y="40"/>
                    <a:pt x="8" y="40"/>
                  </a:cubicBezTo>
                  <a:cubicBezTo>
                    <a:pt x="9" y="40"/>
                    <a:pt x="9" y="40"/>
                    <a:pt x="9" y="40"/>
                  </a:cubicBezTo>
                  <a:cubicBezTo>
                    <a:pt x="9" y="40"/>
                    <a:pt x="9" y="40"/>
                    <a:pt x="9" y="40"/>
                  </a:cubicBezTo>
                  <a:cubicBezTo>
                    <a:pt x="9" y="41"/>
                    <a:pt x="9" y="41"/>
                    <a:pt x="9" y="41"/>
                  </a:cubicBezTo>
                  <a:cubicBezTo>
                    <a:pt x="9" y="41"/>
                    <a:pt x="9" y="41"/>
                    <a:pt x="9" y="41"/>
                  </a:cubicBezTo>
                  <a:cubicBezTo>
                    <a:pt x="9" y="41"/>
                    <a:pt x="9" y="40"/>
                    <a:pt x="9" y="40"/>
                  </a:cubicBezTo>
                  <a:cubicBezTo>
                    <a:pt x="9" y="40"/>
                    <a:pt x="10" y="40"/>
                    <a:pt x="10" y="40"/>
                  </a:cubicBezTo>
                  <a:cubicBezTo>
                    <a:pt x="10" y="40"/>
                    <a:pt x="10" y="41"/>
                    <a:pt x="10" y="41"/>
                  </a:cubicBezTo>
                  <a:cubicBezTo>
                    <a:pt x="10" y="41"/>
                    <a:pt x="10" y="41"/>
                    <a:pt x="10" y="41"/>
                  </a:cubicBezTo>
                  <a:cubicBezTo>
                    <a:pt x="10" y="41"/>
                    <a:pt x="10" y="41"/>
                    <a:pt x="10" y="42"/>
                  </a:cubicBezTo>
                  <a:cubicBezTo>
                    <a:pt x="10" y="42"/>
                    <a:pt x="10" y="42"/>
                    <a:pt x="10" y="42"/>
                  </a:cubicBezTo>
                  <a:cubicBezTo>
                    <a:pt x="10" y="42"/>
                    <a:pt x="11" y="42"/>
                    <a:pt x="11" y="42"/>
                  </a:cubicBezTo>
                  <a:cubicBezTo>
                    <a:pt x="11" y="42"/>
                    <a:pt x="11" y="42"/>
                    <a:pt x="11" y="42"/>
                  </a:cubicBezTo>
                  <a:cubicBezTo>
                    <a:pt x="11" y="42"/>
                    <a:pt x="11" y="42"/>
                    <a:pt x="11" y="42"/>
                  </a:cubicBezTo>
                  <a:cubicBezTo>
                    <a:pt x="11" y="42"/>
                    <a:pt x="11" y="42"/>
                    <a:pt x="12" y="42"/>
                  </a:cubicBezTo>
                  <a:cubicBezTo>
                    <a:pt x="12" y="42"/>
                    <a:pt x="12" y="41"/>
                    <a:pt x="12" y="41"/>
                  </a:cubicBezTo>
                  <a:cubicBezTo>
                    <a:pt x="12" y="41"/>
                    <a:pt x="12" y="41"/>
                    <a:pt x="12" y="41"/>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1" y="42"/>
                    <a:pt x="11" y="42"/>
                  </a:cubicBezTo>
                  <a:cubicBezTo>
                    <a:pt x="11" y="42"/>
                    <a:pt x="11" y="42"/>
                    <a:pt x="11" y="42"/>
                  </a:cubicBezTo>
                  <a:cubicBezTo>
                    <a:pt x="11" y="42"/>
                    <a:pt x="11" y="42"/>
                    <a:pt x="11" y="42"/>
                  </a:cubicBezTo>
                  <a:cubicBezTo>
                    <a:pt x="11" y="42"/>
                    <a:pt x="11" y="42"/>
                    <a:pt x="10" y="42"/>
                  </a:cubicBez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9" y="42"/>
                  </a:cubicBezTo>
                  <a:cubicBezTo>
                    <a:pt x="9" y="42"/>
                    <a:pt x="9" y="41"/>
                    <a:pt x="9" y="41"/>
                  </a:cubicBezTo>
                  <a:cubicBezTo>
                    <a:pt x="9" y="41"/>
                    <a:pt x="9" y="41"/>
                    <a:pt x="9" y="41"/>
                  </a:cubicBezTo>
                  <a:cubicBezTo>
                    <a:pt x="9" y="41"/>
                    <a:pt x="9" y="41"/>
                    <a:pt x="9" y="41"/>
                  </a:cubicBezTo>
                  <a:cubicBezTo>
                    <a:pt x="9" y="41"/>
                    <a:pt x="8" y="41"/>
                    <a:pt x="8" y="41"/>
                  </a:cubicBezTo>
                  <a:cubicBezTo>
                    <a:pt x="8" y="41"/>
                    <a:pt x="8" y="41"/>
                    <a:pt x="8" y="41"/>
                  </a:cubicBezTo>
                  <a:cubicBezTo>
                    <a:pt x="8" y="41"/>
                    <a:pt x="8" y="41"/>
                    <a:pt x="8" y="41"/>
                  </a:cubicBezTo>
                  <a:cubicBezTo>
                    <a:pt x="8" y="41"/>
                    <a:pt x="8" y="41"/>
                    <a:pt x="8" y="41"/>
                  </a:cubicBezTo>
                  <a:cubicBezTo>
                    <a:pt x="8" y="41"/>
                    <a:pt x="8" y="41"/>
                    <a:pt x="8" y="42"/>
                  </a:cubicBezTo>
                  <a:cubicBezTo>
                    <a:pt x="8" y="42"/>
                    <a:pt x="8" y="42"/>
                    <a:pt x="8" y="42"/>
                  </a:cubicBezTo>
                  <a:cubicBezTo>
                    <a:pt x="7" y="42"/>
                    <a:pt x="8" y="42"/>
                    <a:pt x="7" y="42"/>
                  </a:cubicBezTo>
                  <a:cubicBezTo>
                    <a:pt x="7" y="42"/>
                    <a:pt x="7" y="42"/>
                    <a:pt x="7" y="42"/>
                  </a:cubicBezTo>
                  <a:cubicBezTo>
                    <a:pt x="8" y="42"/>
                    <a:pt x="7" y="42"/>
                    <a:pt x="7" y="42"/>
                  </a:cubicBezTo>
                  <a:cubicBezTo>
                    <a:pt x="7" y="42"/>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6" y="44"/>
                  </a:cubicBezTo>
                  <a:cubicBezTo>
                    <a:pt x="6" y="44"/>
                    <a:pt x="6" y="44"/>
                    <a:pt x="6" y="44"/>
                  </a:cubicBezTo>
                  <a:cubicBezTo>
                    <a:pt x="6" y="44"/>
                    <a:pt x="6" y="44"/>
                    <a:pt x="6" y="44"/>
                  </a:cubicBezTo>
                  <a:cubicBezTo>
                    <a:pt x="6" y="44"/>
                    <a:pt x="6" y="44"/>
                    <a:pt x="6" y="44"/>
                  </a:cubicBezTo>
                  <a:cubicBezTo>
                    <a:pt x="6"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8" y="45"/>
                    <a:pt x="8" y="45"/>
                  </a:cubicBezTo>
                  <a:cubicBezTo>
                    <a:pt x="8" y="45"/>
                    <a:pt x="8" y="45"/>
                    <a:pt x="8" y="45"/>
                  </a:cubicBezTo>
                  <a:cubicBezTo>
                    <a:pt x="8" y="45"/>
                    <a:pt x="8" y="45"/>
                    <a:pt x="8" y="45"/>
                  </a:cubicBezTo>
                  <a:cubicBezTo>
                    <a:pt x="8" y="45"/>
                    <a:pt x="8" y="45"/>
                    <a:pt x="8" y="45"/>
                  </a:cubicBezTo>
                  <a:cubicBezTo>
                    <a:pt x="8"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10" y="45"/>
                    <a:pt x="10" y="44"/>
                  </a:cubicBezTo>
                  <a:cubicBezTo>
                    <a:pt x="10" y="44"/>
                    <a:pt x="10" y="45"/>
                    <a:pt x="10" y="45"/>
                  </a:cubicBezTo>
                  <a:cubicBezTo>
                    <a:pt x="10" y="45"/>
                    <a:pt x="10"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8" y="45"/>
                    <a:pt x="8" y="45"/>
                    <a:pt x="8" y="45"/>
                  </a:cubicBezTo>
                  <a:cubicBezTo>
                    <a:pt x="8" y="45"/>
                    <a:pt x="8" y="45"/>
                    <a:pt x="8" y="45"/>
                  </a:cubicBezTo>
                  <a:cubicBezTo>
                    <a:pt x="8" y="45"/>
                    <a:pt x="8" y="45"/>
                    <a:pt x="8" y="45"/>
                  </a:cubicBezTo>
                  <a:cubicBezTo>
                    <a:pt x="8" y="46"/>
                    <a:pt x="8" y="45"/>
                    <a:pt x="8" y="45"/>
                  </a:cubicBezTo>
                  <a:cubicBezTo>
                    <a:pt x="8" y="45"/>
                    <a:pt x="8" y="46"/>
                    <a:pt x="8" y="46"/>
                  </a:cubicBezTo>
                  <a:cubicBezTo>
                    <a:pt x="8" y="46"/>
                    <a:pt x="7" y="46"/>
                    <a:pt x="7" y="46"/>
                  </a:cubicBezTo>
                  <a:cubicBezTo>
                    <a:pt x="7" y="45"/>
                    <a:pt x="7" y="46"/>
                    <a:pt x="7" y="46"/>
                  </a:cubicBezTo>
                  <a:cubicBezTo>
                    <a:pt x="8" y="46"/>
                    <a:pt x="8" y="46"/>
                    <a:pt x="8" y="46"/>
                  </a:cubicBezTo>
                  <a:cubicBezTo>
                    <a:pt x="8" y="46"/>
                    <a:pt x="8" y="46"/>
                    <a:pt x="8" y="46"/>
                  </a:cubicBezTo>
                  <a:cubicBezTo>
                    <a:pt x="8" y="46"/>
                    <a:pt x="8" y="46"/>
                    <a:pt x="8" y="46"/>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6" y="47"/>
                    <a:pt x="6" y="47"/>
                    <a:pt x="6"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7"/>
                    <a:pt x="7" y="47"/>
                    <a:pt x="7" y="47"/>
                  </a:cubicBezTo>
                  <a:cubicBezTo>
                    <a:pt x="7" y="47"/>
                    <a:pt x="7" y="47"/>
                    <a:pt x="7" y="47"/>
                  </a:cubicBezTo>
                  <a:cubicBezTo>
                    <a:pt x="7" y="47"/>
                    <a:pt x="7" y="47"/>
                    <a:pt x="7" y="47"/>
                  </a:cubicBezTo>
                  <a:cubicBezTo>
                    <a:pt x="6" y="47"/>
                    <a:pt x="6" y="47"/>
                    <a:pt x="6" y="47"/>
                  </a:cubicBezTo>
                  <a:cubicBezTo>
                    <a:pt x="6" y="48"/>
                    <a:pt x="6" y="48"/>
                    <a:pt x="6" y="48"/>
                  </a:cubicBezTo>
                  <a:cubicBezTo>
                    <a:pt x="6" y="48"/>
                    <a:pt x="6" y="48"/>
                    <a:pt x="6" y="48"/>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2" y="47"/>
                    <a:pt x="2" y="47"/>
                    <a:pt x="2" y="47"/>
                  </a:cubicBezTo>
                  <a:cubicBezTo>
                    <a:pt x="2" y="47"/>
                    <a:pt x="2" y="47"/>
                    <a:pt x="2" y="47"/>
                  </a:cubicBezTo>
                  <a:cubicBezTo>
                    <a:pt x="2" y="47"/>
                    <a:pt x="2" y="47"/>
                    <a:pt x="2" y="47"/>
                  </a:cubicBezTo>
                  <a:cubicBezTo>
                    <a:pt x="2" y="47"/>
                    <a:pt x="2" y="47"/>
                    <a:pt x="2" y="47"/>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7" y="49"/>
                    <a:pt x="7" y="49"/>
                    <a:pt x="7" y="49"/>
                  </a:cubicBezTo>
                  <a:cubicBezTo>
                    <a:pt x="7" y="50"/>
                    <a:pt x="7" y="50"/>
                    <a:pt x="7" y="50"/>
                  </a:cubicBezTo>
                  <a:cubicBezTo>
                    <a:pt x="7" y="50"/>
                    <a:pt x="7" y="50"/>
                    <a:pt x="7" y="50"/>
                  </a:cubicBezTo>
                  <a:cubicBezTo>
                    <a:pt x="7" y="49"/>
                    <a:pt x="7" y="49"/>
                    <a:pt x="7"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10" y="49"/>
                    <a:pt x="10" y="49"/>
                    <a:pt x="10" y="49"/>
                  </a:cubicBezTo>
                  <a:cubicBezTo>
                    <a:pt x="10" y="49"/>
                    <a:pt x="10" y="49"/>
                    <a:pt x="10" y="49"/>
                  </a:cubicBezTo>
                  <a:cubicBezTo>
                    <a:pt x="10" y="49"/>
                    <a:pt x="10" y="49"/>
                    <a:pt x="10" y="49"/>
                  </a:cubicBezTo>
                  <a:cubicBezTo>
                    <a:pt x="10" y="49"/>
                    <a:pt x="10" y="49"/>
                    <a:pt x="10"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0" y="49"/>
                    <a:pt x="10" y="49"/>
                    <a:pt x="10" y="49"/>
                  </a:cubicBezTo>
                  <a:cubicBezTo>
                    <a:pt x="10" y="50"/>
                    <a:pt x="10" y="50"/>
                    <a:pt x="10" y="50"/>
                  </a:cubicBezTo>
                  <a:cubicBezTo>
                    <a:pt x="10" y="50"/>
                    <a:pt x="10" y="50"/>
                    <a:pt x="10" y="50"/>
                  </a:cubicBezTo>
                  <a:cubicBezTo>
                    <a:pt x="10" y="50"/>
                    <a:pt x="10" y="50"/>
                    <a:pt x="10" y="50"/>
                  </a:cubicBezTo>
                  <a:cubicBezTo>
                    <a:pt x="10" y="50"/>
                    <a:pt x="10" y="50"/>
                    <a:pt x="10" y="50"/>
                  </a:cubicBezTo>
                  <a:cubicBezTo>
                    <a:pt x="9" y="50"/>
                    <a:pt x="9" y="50"/>
                    <a:pt x="9" y="50"/>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8" y="49"/>
                    <a:pt x="8" y="49"/>
                    <a:pt x="8" y="49"/>
                  </a:cubicBezTo>
                  <a:cubicBezTo>
                    <a:pt x="8" y="49"/>
                    <a:pt x="8" y="49"/>
                    <a:pt x="8" y="49"/>
                  </a:cubicBezTo>
                  <a:cubicBezTo>
                    <a:pt x="8" y="49"/>
                    <a:pt x="8" y="49"/>
                    <a:pt x="8" y="49"/>
                  </a:cubicBezTo>
                  <a:cubicBezTo>
                    <a:pt x="8" y="49"/>
                    <a:pt x="8" y="49"/>
                    <a:pt x="8" y="49"/>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6" y="50"/>
                    <a:pt x="6" y="50"/>
                    <a:pt x="6" y="50"/>
                  </a:cubicBezTo>
                  <a:cubicBezTo>
                    <a:pt x="7" y="50"/>
                    <a:pt x="7" y="50"/>
                    <a:pt x="7" y="50"/>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0"/>
                    <a:pt x="7" y="50"/>
                    <a:pt x="7"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2"/>
                    <a:pt x="5" y="52"/>
                    <a:pt x="5" y="52"/>
                  </a:cubicBezTo>
                  <a:cubicBezTo>
                    <a:pt x="5" y="52"/>
                    <a:pt x="5" y="52"/>
                    <a:pt x="5" y="52"/>
                  </a:cubicBezTo>
                  <a:cubicBezTo>
                    <a:pt x="5" y="52"/>
                    <a:pt x="5" y="52"/>
                    <a:pt x="5" y="52"/>
                  </a:cubicBezTo>
                  <a:cubicBezTo>
                    <a:pt x="5" y="52"/>
                    <a:pt x="5" y="52"/>
                    <a:pt x="5" y="52"/>
                  </a:cubicBezTo>
                  <a:cubicBezTo>
                    <a:pt x="6" y="52"/>
                    <a:pt x="6" y="52"/>
                    <a:pt x="6" y="52"/>
                  </a:cubicBezTo>
                  <a:cubicBezTo>
                    <a:pt x="6" y="53"/>
                    <a:pt x="6" y="53"/>
                    <a:pt x="6" y="53"/>
                  </a:cubicBezTo>
                  <a:cubicBezTo>
                    <a:pt x="6" y="53"/>
                    <a:pt x="6" y="53"/>
                    <a:pt x="6" y="53"/>
                  </a:cubicBezTo>
                  <a:cubicBezTo>
                    <a:pt x="6" y="53"/>
                    <a:pt x="6" y="53"/>
                    <a:pt x="6" y="53"/>
                  </a:cubicBezTo>
                  <a:cubicBezTo>
                    <a:pt x="7" y="53"/>
                    <a:pt x="7" y="53"/>
                    <a:pt x="7" y="53"/>
                  </a:cubicBezTo>
                  <a:cubicBezTo>
                    <a:pt x="7" y="53"/>
                    <a:pt x="7" y="53"/>
                    <a:pt x="7" y="53"/>
                  </a:cubicBezTo>
                  <a:cubicBezTo>
                    <a:pt x="7" y="53"/>
                    <a:pt x="7" y="53"/>
                    <a:pt x="7"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2"/>
                    <a:pt x="8" y="52"/>
                    <a:pt x="8" y="52"/>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4"/>
                    <a:pt x="8" y="54"/>
                    <a:pt x="8" y="54"/>
                  </a:cubicBezTo>
                  <a:cubicBezTo>
                    <a:pt x="8" y="53"/>
                    <a:pt x="8" y="53"/>
                    <a:pt x="8" y="53"/>
                  </a:cubicBezTo>
                  <a:cubicBezTo>
                    <a:pt x="8" y="53"/>
                    <a:pt x="8" y="53"/>
                    <a:pt x="8" y="53"/>
                  </a:cubicBezTo>
                  <a:cubicBezTo>
                    <a:pt x="8" y="54"/>
                    <a:pt x="8" y="54"/>
                    <a:pt x="8"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10" y="54"/>
                    <a:pt x="10" y="54"/>
                    <a:pt x="10" y="54"/>
                  </a:cubicBezTo>
                  <a:cubicBezTo>
                    <a:pt x="10" y="54"/>
                    <a:pt x="10" y="54"/>
                    <a:pt x="10" y="54"/>
                  </a:cubicBezTo>
                  <a:cubicBezTo>
                    <a:pt x="10" y="54"/>
                    <a:pt x="10" y="54"/>
                    <a:pt x="10" y="54"/>
                  </a:cubicBezTo>
                  <a:cubicBezTo>
                    <a:pt x="10" y="54"/>
                    <a:pt x="10" y="54"/>
                    <a:pt x="10" y="54"/>
                  </a:cubicBezTo>
                  <a:cubicBezTo>
                    <a:pt x="10" y="53"/>
                    <a:pt x="10" y="53"/>
                    <a:pt x="10" y="53"/>
                  </a:cubicBezTo>
                  <a:cubicBezTo>
                    <a:pt x="10" y="53"/>
                    <a:pt x="10" y="53"/>
                    <a:pt x="10" y="53"/>
                  </a:cubicBezTo>
                  <a:cubicBezTo>
                    <a:pt x="11" y="53"/>
                    <a:pt x="11" y="53"/>
                    <a:pt x="11" y="53"/>
                  </a:cubicBezTo>
                  <a:cubicBezTo>
                    <a:pt x="11" y="53"/>
                    <a:pt x="11" y="53"/>
                    <a:pt x="11" y="53"/>
                  </a:cubicBezTo>
                  <a:cubicBezTo>
                    <a:pt x="11" y="53"/>
                    <a:pt x="11" y="53"/>
                    <a:pt x="11" y="53"/>
                  </a:cubicBezTo>
                  <a:cubicBezTo>
                    <a:pt x="11" y="53"/>
                    <a:pt x="11" y="53"/>
                    <a:pt x="11" y="53"/>
                  </a:cubicBezTo>
                  <a:cubicBezTo>
                    <a:pt x="11" y="53"/>
                    <a:pt x="11" y="53"/>
                    <a:pt x="11" y="53"/>
                  </a:cubicBezTo>
                  <a:cubicBezTo>
                    <a:pt x="11" y="52"/>
                    <a:pt x="11" y="52"/>
                    <a:pt x="11" y="52"/>
                  </a:cubicBezTo>
                  <a:cubicBezTo>
                    <a:pt x="11" y="52"/>
                    <a:pt x="11" y="52"/>
                    <a:pt x="11" y="52"/>
                  </a:cubicBezTo>
                  <a:cubicBezTo>
                    <a:pt x="11" y="52"/>
                    <a:pt x="11" y="52"/>
                    <a:pt x="11" y="52"/>
                  </a:cubicBezTo>
                  <a:cubicBezTo>
                    <a:pt x="12" y="52"/>
                    <a:pt x="12" y="52"/>
                    <a:pt x="12" y="52"/>
                  </a:cubicBezTo>
                  <a:cubicBezTo>
                    <a:pt x="12" y="52"/>
                    <a:pt x="12" y="52"/>
                    <a:pt x="12" y="52"/>
                  </a:cubicBezTo>
                  <a:cubicBezTo>
                    <a:pt x="12" y="52"/>
                    <a:pt x="12" y="52"/>
                    <a:pt x="12" y="52"/>
                  </a:cubicBezTo>
                  <a:cubicBezTo>
                    <a:pt x="12" y="51"/>
                    <a:pt x="12" y="51"/>
                    <a:pt x="12" y="51"/>
                  </a:cubicBezTo>
                  <a:cubicBezTo>
                    <a:pt x="11" y="51"/>
                    <a:pt x="11" y="51"/>
                    <a:pt x="11" y="51"/>
                  </a:cubicBezTo>
                  <a:cubicBezTo>
                    <a:pt x="12" y="51"/>
                    <a:pt x="12" y="51"/>
                    <a:pt x="12" y="51"/>
                  </a:cubicBezTo>
                  <a:cubicBezTo>
                    <a:pt x="12" y="51"/>
                    <a:pt x="12" y="51"/>
                    <a:pt x="12" y="51"/>
                  </a:cubicBezTo>
                  <a:cubicBezTo>
                    <a:pt x="12" y="51"/>
                    <a:pt x="12" y="51"/>
                    <a:pt x="12" y="51"/>
                  </a:cubicBezTo>
                  <a:cubicBezTo>
                    <a:pt x="12" y="51"/>
                    <a:pt x="12" y="51"/>
                    <a:pt x="12" y="51"/>
                  </a:cubicBezTo>
                  <a:cubicBezTo>
                    <a:pt x="13" y="51"/>
                    <a:pt x="13" y="51"/>
                    <a:pt x="13" y="51"/>
                  </a:cubicBezTo>
                  <a:cubicBezTo>
                    <a:pt x="13" y="51"/>
                    <a:pt x="13" y="50"/>
                    <a:pt x="13" y="51"/>
                  </a:cubicBezTo>
                  <a:cubicBezTo>
                    <a:pt x="13" y="51"/>
                    <a:pt x="13" y="51"/>
                    <a:pt x="13" y="51"/>
                  </a:cubicBezTo>
                  <a:cubicBezTo>
                    <a:pt x="13" y="51"/>
                    <a:pt x="13" y="50"/>
                    <a:pt x="14" y="50"/>
                  </a:cubicBezTo>
                  <a:cubicBezTo>
                    <a:pt x="14" y="50"/>
                    <a:pt x="14" y="50"/>
                    <a:pt x="14" y="50"/>
                  </a:cubicBezTo>
                  <a:cubicBezTo>
                    <a:pt x="14" y="50"/>
                    <a:pt x="14" y="50"/>
                    <a:pt x="14" y="50"/>
                  </a:cubicBezTo>
                  <a:cubicBezTo>
                    <a:pt x="14" y="50"/>
                    <a:pt x="14" y="49"/>
                    <a:pt x="14" y="49"/>
                  </a:cubicBezTo>
                  <a:cubicBezTo>
                    <a:pt x="14" y="49"/>
                    <a:pt x="14" y="49"/>
                    <a:pt x="14"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6" y="49"/>
                    <a:pt x="15" y="49"/>
                  </a:cubicBezTo>
                  <a:cubicBezTo>
                    <a:pt x="15" y="49"/>
                    <a:pt x="15" y="49"/>
                    <a:pt x="15" y="48"/>
                  </a:cubicBezTo>
                  <a:cubicBezTo>
                    <a:pt x="15" y="48"/>
                    <a:pt x="16" y="48"/>
                    <a:pt x="16" y="48"/>
                  </a:cubicBezTo>
                  <a:cubicBezTo>
                    <a:pt x="16" y="48"/>
                    <a:pt x="16" y="48"/>
                    <a:pt x="16" y="48"/>
                  </a:cubicBezTo>
                  <a:cubicBezTo>
                    <a:pt x="16" y="48"/>
                    <a:pt x="16" y="48"/>
                    <a:pt x="16" y="48"/>
                  </a:cubicBezTo>
                  <a:cubicBezTo>
                    <a:pt x="16" y="48"/>
                    <a:pt x="16" y="48"/>
                    <a:pt x="16" y="48"/>
                  </a:cubicBezTo>
                  <a:cubicBezTo>
                    <a:pt x="16" y="48"/>
                    <a:pt x="16" y="48"/>
                    <a:pt x="16" y="48"/>
                  </a:cubicBezTo>
                  <a:cubicBezTo>
                    <a:pt x="16" y="48"/>
                    <a:pt x="16" y="47"/>
                    <a:pt x="16" y="47"/>
                  </a:cubicBezTo>
                  <a:cubicBezTo>
                    <a:pt x="17" y="47"/>
                    <a:pt x="17" y="47"/>
                    <a:pt x="17" y="47"/>
                  </a:cubicBezTo>
                  <a:cubicBezTo>
                    <a:pt x="17" y="47"/>
                    <a:pt x="17" y="47"/>
                    <a:pt x="17" y="47"/>
                  </a:cubicBezTo>
                  <a:cubicBezTo>
                    <a:pt x="17" y="47"/>
                    <a:pt x="17" y="47"/>
                    <a:pt x="17" y="47"/>
                  </a:cubicBezTo>
                  <a:cubicBezTo>
                    <a:pt x="17" y="47"/>
                    <a:pt x="17" y="47"/>
                    <a:pt x="17" y="47"/>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6" y="46"/>
                    <a:pt x="16" y="46"/>
                  </a:cubicBezTo>
                  <a:cubicBezTo>
                    <a:pt x="16" y="46"/>
                    <a:pt x="16" y="46"/>
                    <a:pt x="16" y="46"/>
                  </a:cubicBezTo>
                  <a:cubicBezTo>
                    <a:pt x="16" y="46"/>
                    <a:pt x="16" y="46"/>
                    <a:pt x="16" y="46"/>
                  </a:cubicBezTo>
                  <a:cubicBezTo>
                    <a:pt x="16" y="46"/>
                    <a:pt x="15" y="46"/>
                    <a:pt x="15" y="46"/>
                  </a:cubicBezTo>
                  <a:cubicBezTo>
                    <a:pt x="15" y="46"/>
                    <a:pt x="15" y="46"/>
                    <a:pt x="15" y="46"/>
                  </a:cubicBezTo>
                  <a:cubicBezTo>
                    <a:pt x="15" y="46"/>
                    <a:pt x="15" y="46"/>
                    <a:pt x="15" y="46"/>
                  </a:cubicBezTo>
                  <a:cubicBezTo>
                    <a:pt x="15" y="45"/>
                    <a:pt x="14" y="45"/>
                    <a:pt x="14" y="45"/>
                  </a:cubicBezTo>
                  <a:cubicBezTo>
                    <a:pt x="14" y="45"/>
                    <a:pt x="14" y="45"/>
                    <a:pt x="14" y="45"/>
                  </a:cubicBezTo>
                  <a:cubicBezTo>
                    <a:pt x="14" y="45"/>
                    <a:pt x="14" y="45"/>
                    <a:pt x="14" y="45"/>
                  </a:cubicBezTo>
                  <a:cubicBezTo>
                    <a:pt x="14" y="45"/>
                    <a:pt x="15" y="45"/>
                    <a:pt x="15" y="45"/>
                  </a:cubicBezTo>
                  <a:cubicBezTo>
                    <a:pt x="15" y="45"/>
                    <a:pt x="15" y="45"/>
                    <a:pt x="15" y="45"/>
                  </a:cubicBezTo>
                  <a:cubicBezTo>
                    <a:pt x="15" y="45"/>
                    <a:pt x="15" y="45"/>
                    <a:pt x="16" y="45"/>
                  </a:cubicBezTo>
                  <a:cubicBezTo>
                    <a:pt x="16" y="45"/>
                    <a:pt x="16" y="45"/>
                    <a:pt x="16" y="45"/>
                  </a:cubicBezTo>
                  <a:cubicBezTo>
                    <a:pt x="16" y="46"/>
                    <a:pt x="17" y="46"/>
                    <a:pt x="17" y="46"/>
                  </a:cubicBezTo>
                  <a:cubicBezTo>
                    <a:pt x="17" y="46"/>
                    <a:pt x="17" y="46"/>
                    <a:pt x="17" y="46"/>
                  </a:cubicBezTo>
                  <a:cubicBezTo>
                    <a:pt x="17" y="46"/>
                    <a:pt x="17" y="46"/>
                    <a:pt x="17" y="46"/>
                  </a:cubicBezTo>
                  <a:cubicBezTo>
                    <a:pt x="17" y="46"/>
                    <a:pt x="17" y="46"/>
                    <a:pt x="17" y="46"/>
                  </a:cubicBezTo>
                  <a:cubicBezTo>
                    <a:pt x="17" y="46"/>
                    <a:pt x="18" y="46"/>
                    <a:pt x="18" y="46"/>
                  </a:cubicBezTo>
                  <a:cubicBezTo>
                    <a:pt x="18" y="46"/>
                    <a:pt x="18" y="46"/>
                    <a:pt x="18" y="46"/>
                  </a:cubicBezTo>
                  <a:cubicBezTo>
                    <a:pt x="18" y="46"/>
                    <a:pt x="17" y="47"/>
                    <a:pt x="17" y="47"/>
                  </a:cubicBezTo>
                  <a:cubicBezTo>
                    <a:pt x="17" y="47"/>
                    <a:pt x="17" y="47"/>
                    <a:pt x="17" y="47"/>
                  </a:cubicBezTo>
                  <a:cubicBezTo>
                    <a:pt x="17" y="47"/>
                    <a:pt x="17" y="48"/>
                    <a:pt x="16" y="48"/>
                  </a:cubicBezTo>
                  <a:cubicBezTo>
                    <a:pt x="16" y="48"/>
                    <a:pt x="16" y="48"/>
                    <a:pt x="16" y="48"/>
                  </a:cubicBezTo>
                  <a:cubicBezTo>
                    <a:pt x="16" y="48"/>
                    <a:pt x="16" y="49"/>
                    <a:pt x="16" y="49"/>
                  </a:cubicBezTo>
                  <a:cubicBezTo>
                    <a:pt x="16" y="49"/>
                    <a:pt x="16" y="49"/>
                    <a:pt x="16" y="49"/>
                  </a:cubicBezTo>
                  <a:cubicBezTo>
                    <a:pt x="16" y="49"/>
                    <a:pt x="16" y="49"/>
                    <a:pt x="15" y="49"/>
                  </a:cubicBezTo>
                  <a:cubicBezTo>
                    <a:pt x="15" y="49"/>
                    <a:pt x="15" y="49"/>
                    <a:pt x="15" y="49"/>
                  </a:cubicBezTo>
                  <a:cubicBezTo>
                    <a:pt x="16" y="49"/>
                    <a:pt x="16" y="49"/>
                    <a:pt x="16" y="49"/>
                  </a:cubicBezTo>
                  <a:cubicBezTo>
                    <a:pt x="16" y="49"/>
                    <a:pt x="16" y="49"/>
                    <a:pt x="16" y="49"/>
                  </a:cubicBezTo>
                  <a:cubicBezTo>
                    <a:pt x="16" y="49"/>
                    <a:pt x="16" y="49"/>
                    <a:pt x="16" y="49"/>
                  </a:cubicBezTo>
                  <a:cubicBezTo>
                    <a:pt x="16" y="49"/>
                    <a:pt x="16" y="49"/>
                    <a:pt x="16" y="49"/>
                  </a:cubicBezTo>
                  <a:cubicBezTo>
                    <a:pt x="16" y="49"/>
                    <a:pt x="16" y="50"/>
                    <a:pt x="16" y="50"/>
                  </a:cubicBezTo>
                  <a:cubicBezTo>
                    <a:pt x="16" y="50"/>
                    <a:pt x="16" y="50"/>
                    <a:pt x="17"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7" y="49"/>
                    <a:pt x="18" y="49"/>
                  </a:cubicBezTo>
                  <a:cubicBezTo>
                    <a:pt x="18" y="49"/>
                    <a:pt x="18" y="49"/>
                    <a:pt x="18" y="49"/>
                  </a:cubicBezTo>
                  <a:cubicBezTo>
                    <a:pt x="18" y="49"/>
                    <a:pt x="18" y="49"/>
                    <a:pt x="18" y="49"/>
                  </a:cubicBezTo>
                  <a:cubicBezTo>
                    <a:pt x="19" y="49"/>
                    <a:pt x="19" y="49"/>
                    <a:pt x="19" y="49"/>
                  </a:cubicBezTo>
                  <a:cubicBezTo>
                    <a:pt x="19" y="49"/>
                    <a:pt x="19" y="49"/>
                    <a:pt x="19" y="49"/>
                  </a:cubicBezTo>
                  <a:cubicBezTo>
                    <a:pt x="19" y="49"/>
                    <a:pt x="19" y="49"/>
                    <a:pt x="19" y="49"/>
                  </a:cubicBezTo>
                  <a:cubicBezTo>
                    <a:pt x="19" y="49"/>
                    <a:pt x="18" y="49"/>
                    <a:pt x="18" y="49"/>
                  </a:cubicBezTo>
                  <a:cubicBezTo>
                    <a:pt x="18" y="49"/>
                    <a:pt x="18" y="50"/>
                    <a:pt x="18" y="50"/>
                  </a:cubicBezTo>
                  <a:cubicBezTo>
                    <a:pt x="18" y="50"/>
                    <a:pt x="17" y="50"/>
                    <a:pt x="17"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6" y="50"/>
                    <a:pt x="16" y="50"/>
                  </a:cubicBezTo>
                  <a:cubicBezTo>
                    <a:pt x="16" y="50"/>
                    <a:pt x="16" y="50"/>
                    <a:pt x="16" y="50"/>
                  </a:cubicBezTo>
                  <a:cubicBezTo>
                    <a:pt x="16" y="50"/>
                    <a:pt x="15" y="50"/>
                    <a:pt x="15" y="50"/>
                  </a:cubicBezTo>
                  <a:cubicBezTo>
                    <a:pt x="15" y="50"/>
                    <a:pt x="15" y="50"/>
                    <a:pt x="15" y="50"/>
                  </a:cubicBezTo>
                  <a:cubicBezTo>
                    <a:pt x="15" y="50"/>
                    <a:pt x="15" y="50"/>
                    <a:pt x="15" y="50"/>
                  </a:cubicBezTo>
                  <a:cubicBezTo>
                    <a:pt x="15" y="50"/>
                    <a:pt x="15" y="50"/>
                    <a:pt x="15" y="50"/>
                  </a:cubicBezTo>
                  <a:cubicBezTo>
                    <a:pt x="15" y="50"/>
                    <a:pt x="15" y="50"/>
                    <a:pt x="15" y="50"/>
                  </a:cubicBezTo>
                  <a:cubicBezTo>
                    <a:pt x="14" y="50"/>
                    <a:pt x="14" y="51"/>
                    <a:pt x="14" y="51"/>
                  </a:cubicBezTo>
                  <a:cubicBezTo>
                    <a:pt x="14" y="51"/>
                    <a:pt x="14" y="51"/>
                    <a:pt x="14" y="51"/>
                  </a:cubicBezTo>
                  <a:cubicBezTo>
                    <a:pt x="14" y="51"/>
                    <a:pt x="14" y="51"/>
                    <a:pt x="15" y="51"/>
                  </a:cubicBezTo>
                  <a:cubicBezTo>
                    <a:pt x="15" y="51"/>
                    <a:pt x="15" y="51"/>
                    <a:pt x="15" y="51"/>
                  </a:cubicBezTo>
                  <a:cubicBezTo>
                    <a:pt x="15" y="51"/>
                    <a:pt x="14" y="51"/>
                    <a:pt x="14" y="51"/>
                  </a:cubicBezTo>
                  <a:cubicBezTo>
                    <a:pt x="14" y="51"/>
                    <a:pt x="14" y="51"/>
                    <a:pt x="14" y="51"/>
                  </a:cubicBezTo>
                  <a:cubicBezTo>
                    <a:pt x="14" y="51"/>
                    <a:pt x="14" y="51"/>
                    <a:pt x="14" y="51"/>
                  </a:cubicBezTo>
                  <a:cubicBezTo>
                    <a:pt x="14" y="51"/>
                    <a:pt x="14" y="51"/>
                    <a:pt x="14" y="51"/>
                  </a:cubicBezTo>
                  <a:cubicBezTo>
                    <a:pt x="14" y="51"/>
                    <a:pt x="14" y="52"/>
                    <a:pt x="14" y="52"/>
                  </a:cubicBezTo>
                  <a:cubicBezTo>
                    <a:pt x="14" y="52"/>
                    <a:pt x="14" y="52"/>
                    <a:pt x="13" y="52"/>
                  </a:cubicBezTo>
                  <a:cubicBezTo>
                    <a:pt x="13" y="52"/>
                    <a:pt x="13" y="52"/>
                    <a:pt x="13" y="52"/>
                  </a:cubicBezTo>
                  <a:cubicBezTo>
                    <a:pt x="13" y="52"/>
                    <a:pt x="13" y="52"/>
                    <a:pt x="13" y="52"/>
                  </a:cubicBezTo>
                  <a:cubicBezTo>
                    <a:pt x="13" y="53"/>
                    <a:pt x="13" y="53"/>
                    <a:pt x="13" y="53"/>
                  </a:cubicBezTo>
                  <a:cubicBezTo>
                    <a:pt x="14" y="53"/>
                    <a:pt x="14"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4"/>
                    <a:pt x="13" y="54"/>
                  </a:cubicBezTo>
                  <a:cubicBezTo>
                    <a:pt x="13" y="54"/>
                    <a:pt x="13" y="54"/>
                    <a:pt x="13" y="54"/>
                  </a:cubicBezTo>
                  <a:cubicBezTo>
                    <a:pt x="13" y="54"/>
                    <a:pt x="13" y="54"/>
                    <a:pt x="13" y="54"/>
                  </a:cubicBezTo>
                  <a:cubicBezTo>
                    <a:pt x="13" y="54"/>
                    <a:pt x="14" y="54"/>
                    <a:pt x="14" y="54"/>
                  </a:cubicBezTo>
                  <a:cubicBezTo>
                    <a:pt x="14" y="54"/>
                    <a:pt x="14" y="54"/>
                    <a:pt x="14" y="53"/>
                  </a:cubicBezTo>
                  <a:cubicBezTo>
                    <a:pt x="14" y="53"/>
                    <a:pt x="14" y="53"/>
                    <a:pt x="14" y="53"/>
                  </a:cubicBezTo>
                  <a:cubicBezTo>
                    <a:pt x="14" y="53"/>
                    <a:pt x="14" y="53"/>
                    <a:pt x="14" y="53"/>
                  </a:cubicBezTo>
                  <a:cubicBezTo>
                    <a:pt x="14" y="53"/>
                    <a:pt x="14"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4" y="53"/>
                    <a:pt x="14" y="53"/>
                    <a:pt x="14" y="53"/>
                  </a:cubicBezTo>
                  <a:cubicBezTo>
                    <a:pt x="14" y="54"/>
                    <a:pt x="14" y="54"/>
                    <a:pt x="14" y="54"/>
                  </a:cubicBezTo>
                  <a:cubicBezTo>
                    <a:pt x="14" y="54"/>
                    <a:pt x="14" y="54"/>
                    <a:pt x="14" y="54"/>
                  </a:cubicBezTo>
                  <a:cubicBezTo>
                    <a:pt x="14" y="54"/>
                    <a:pt x="14" y="54"/>
                    <a:pt x="14" y="54"/>
                  </a:cubicBezTo>
                  <a:cubicBezTo>
                    <a:pt x="14" y="54"/>
                    <a:pt x="14" y="54"/>
                    <a:pt x="14" y="54"/>
                  </a:cubicBezTo>
                  <a:cubicBezTo>
                    <a:pt x="14" y="54"/>
                    <a:pt x="14" y="54"/>
                    <a:pt x="14"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2" y="54"/>
                    <a:pt x="12" y="54"/>
                  </a:cubicBezTo>
                  <a:cubicBezTo>
                    <a:pt x="12" y="54"/>
                    <a:pt x="12" y="54"/>
                    <a:pt x="12" y="54"/>
                  </a:cubicBezTo>
                  <a:cubicBezTo>
                    <a:pt x="12" y="55"/>
                    <a:pt x="12" y="55"/>
                    <a:pt x="12" y="55"/>
                  </a:cubicBezTo>
                  <a:cubicBezTo>
                    <a:pt x="12" y="55"/>
                    <a:pt x="12" y="55"/>
                    <a:pt x="12" y="55"/>
                  </a:cubicBezTo>
                  <a:cubicBezTo>
                    <a:pt x="12" y="55"/>
                    <a:pt x="12" y="55"/>
                    <a:pt x="12" y="55"/>
                  </a:cubicBezTo>
                  <a:cubicBezTo>
                    <a:pt x="12" y="55"/>
                    <a:pt x="12" y="55"/>
                    <a:pt x="12" y="55"/>
                  </a:cubicBezTo>
                  <a:cubicBezTo>
                    <a:pt x="12" y="55"/>
                    <a:pt x="12" y="55"/>
                    <a:pt x="12" y="55"/>
                  </a:cubicBezTo>
                  <a:cubicBezTo>
                    <a:pt x="13" y="55"/>
                    <a:pt x="13" y="54"/>
                    <a:pt x="13" y="54"/>
                  </a:cubicBezTo>
                  <a:cubicBezTo>
                    <a:pt x="13" y="54"/>
                    <a:pt x="13" y="54"/>
                    <a:pt x="13" y="55"/>
                  </a:cubicBezTo>
                  <a:cubicBezTo>
                    <a:pt x="13" y="55"/>
                    <a:pt x="13" y="55"/>
                    <a:pt x="13" y="55"/>
                  </a:cubicBezTo>
                  <a:cubicBezTo>
                    <a:pt x="13" y="55"/>
                    <a:pt x="13" y="55"/>
                    <a:pt x="13" y="55"/>
                  </a:cubicBezTo>
                  <a:cubicBezTo>
                    <a:pt x="13" y="55"/>
                    <a:pt x="13" y="55"/>
                    <a:pt x="13" y="55"/>
                  </a:cubicBezTo>
                  <a:cubicBezTo>
                    <a:pt x="13" y="55"/>
                    <a:pt x="13" y="55"/>
                    <a:pt x="13" y="55"/>
                  </a:cubicBezTo>
                  <a:cubicBezTo>
                    <a:pt x="13" y="55"/>
                    <a:pt x="13" y="55"/>
                    <a:pt x="14" y="55"/>
                  </a:cubicBezTo>
                  <a:cubicBezTo>
                    <a:pt x="14" y="55"/>
                    <a:pt x="13" y="55"/>
                    <a:pt x="14" y="55"/>
                  </a:cubicBezTo>
                  <a:cubicBezTo>
                    <a:pt x="14" y="55"/>
                    <a:pt x="14" y="55"/>
                    <a:pt x="14" y="55"/>
                  </a:cubicBezTo>
                  <a:cubicBezTo>
                    <a:pt x="14" y="55"/>
                    <a:pt x="14" y="55"/>
                    <a:pt x="14" y="55"/>
                  </a:cubicBezTo>
                  <a:cubicBezTo>
                    <a:pt x="14" y="55"/>
                    <a:pt x="14" y="55"/>
                    <a:pt x="15" y="55"/>
                  </a:cubicBezTo>
                  <a:cubicBezTo>
                    <a:pt x="15" y="55"/>
                    <a:pt x="15" y="55"/>
                    <a:pt x="15" y="55"/>
                  </a:cubicBezTo>
                  <a:cubicBezTo>
                    <a:pt x="15" y="55"/>
                    <a:pt x="15" y="55"/>
                    <a:pt x="15" y="55"/>
                  </a:cubicBezTo>
                  <a:cubicBezTo>
                    <a:pt x="15" y="55"/>
                    <a:pt x="15" y="55"/>
                    <a:pt x="15" y="55"/>
                  </a:cubicBezTo>
                  <a:cubicBezTo>
                    <a:pt x="15" y="56"/>
                    <a:pt x="15" y="56"/>
                    <a:pt x="15" y="56"/>
                  </a:cubicBezTo>
                  <a:cubicBezTo>
                    <a:pt x="15" y="56"/>
                    <a:pt x="16" y="56"/>
                    <a:pt x="16" y="55"/>
                  </a:cubicBezTo>
                  <a:cubicBezTo>
                    <a:pt x="16" y="55"/>
                    <a:pt x="16" y="55"/>
                    <a:pt x="16" y="55"/>
                  </a:cubicBezTo>
                  <a:cubicBezTo>
                    <a:pt x="16" y="55"/>
                    <a:pt x="16" y="55"/>
                    <a:pt x="16" y="55"/>
                  </a:cubicBezTo>
                  <a:cubicBezTo>
                    <a:pt x="16" y="55"/>
                    <a:pt x="16" y="55"/>
                    <a:pt x="16" y="55"/>
                  </a:cubicBezTo>
                  <a:cubicBezTo>
                    <a:pt x="16" y="55"/>
                    <a:pt x="16" y="55"/>
                    <a:pt x="16" y="55"/>
                  </a:cubicBezTo>
                  <a:cubicBezTo>
                    <a:pt x="16" y="55"/>
                    <a:pt x="16" y="54"/>
                    <a:pt x="16"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3"/>
                    <a:pt x="17" y="53"/>
                  </a:cubicBezTo>
                  <a:cubicBezTo>
                    <a:pt x="17" y="53"/>
                    <a:pt x="18" y="53"/>
                    <a:pt x="18" y="53"/>
                  </a:cubicBezTo>
                  <a:cubicBezTo>
                    <a:pt x="18" y="53"/>
                    <a:pt x="18" y="53"/>
                    <a:pt x="18" y="53"/>
                  </a:cubicBezTo>
                  <a:cubicBezTo>
                    <a:pt x="18" y="53"/>
                    <a:pt x="18" y="53"/>
                    <a:pt x="18" y="53"/>
                  </a:cubicBezTo>
                  <a:cubicBezTo>
                    <a:pt x="18" y="53"/>
                    <a:pt x="18" y="54"/>
                    <a:pt x="18"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5"/>
                    <a:pt x="17" y="55"/>
                    <a:pt x="17" y="55"/>
                  </a:cubicBezTo>
                  <a:cubicBezTo>
                    <a:pt x="17" y="55"/>
                    <a:pt x="17" y="55"/>
                    <a:pt x="17" y="55"/>
                  </a:cubicBezTo>
                  <a:cubicBezTo>
                    <a:pt x="17" y="55"/>
                    <a:pt x="17" y="55"/>
                    <a:pt x="17" y="55"/>
                  </a:cubicBezTo>
                  <a:cubicBezTo>
                    <a:pt x="17" y="55"/>
                    <a:pt x="17" y="55"/>
                    <a:pt x="17" y="55"/>
                  </a:cubicBezTo>
                  <a:cubicBezTo>
                    <a:pt x="17" y="55"/>
                    <a:pt x="16" y="55"/>
                    <a:pt x="16" y="55"/>
                  </a:cubicBezTo>
                  <a:cubicBezTo>
                    <a:pt x="16" y="55"/>
                    <a:pt x="16" y="55"/>
                    <a:pt x="16" y="55"/>
                  </a:cubicBezTo>
                  <a:cubicBezTo>
                    <a:pt x="16" y="55"/>
                    <a:pt x="16" y="56"/>
                    <a:pt x="16" y="56"/>
                  </a:cubicBezTo>
                  <a:cubicBezTo>
                    <a:pt x="16" y="56"/>
                    <a:pt x="16" y="56"/>
                    <a:pt x="16" y="56"/>
                  </a:cubicBezTo>
                  <a:cubicBezTo>
                    <a:pt x="15" y="56"/>
                    <a:pt x="15" y="56"/>
                    <a:pt x="15" y="56"/>
                  </a:cubicBezTo>
                  <a:cubicBezTo>
                    <a:pt x="15" y="56"/>
                    <a:pt x="15" y="56"/>
                    <a:pt x="15" y="56"/>
                  </a:cubicBezTo>
                  <a:cubicBezTo>
                    <a:pt x="15" y="56"/>
                    <a:pt x="15" y="56"/>
                    <a:pt x="15" y="56"/>
                  </a:cubicBezTo>
                  <a:cubicBezTo>
                    <a:pt x="15" y="56"/>
                    <a:pt x="15" y="55"/>
                    <a:pt x="15" y="56"/>
                  </a:cubicBezTo>
                  <a:cubicBezTo>
                    <a:pt x="15" y="56"/>
                    <a:pt x="15" y="56"/>
                    <a:pt x="15" y="56"/>
                  </a:cubicBezTo>
                  <a:cubicBezTo>
                    <a:pt x="15" y="56"/>
                    <a:pt x="15" y="56"/>
                    <a:pt x="15" y="56"/>
                  </a:cubicBezTo>
                  <a:cubicBezTo>
                    <a:pt x="14" y="55"/>
                    <a:pt x="14" y="55"/>
                    <a:pt x="14" y="55"/>
                  </a:cubicBezTo>
                  <a:cubicBezTo>
                    <a:pt x="14" y="55"/>
                    <a:pt x="14" y="55"/>
                    <a:pt x="14" y="55"/>
                  </a:cubicBezTo>
                  <a:cubicBezTo>
                    <a:pt x="14" y="56"/>
                    <a:pt x="14" y="56"/>
                    <a:pt x="14" y="56"/>
                  </a:cubicBezTo>
                  <a:cubicBezTo>
                    <a:pt x="14" y="56"/>
                    <a:pt x="14" y="55"/>
                    <a:pt x="14" y="55"/>
                  </a:cubicBezTo>
                  <a:cubicBezTo>
                    <a:pt x="14" y="55"/>
                    <a:pt x="13" y="56"/>
                    <a:pt x="13" y="55"/>
                  </a:cubicBezTo>
                  <a:cubicBezTo>
                    <a:pt x="13" y="55"/>
                    <a:pt x="13" y="55"/>
                    <a:pt x="13" y="55"/>
                  </a:cubicBezTo>
                  <a:cubicBezTo>
                    <a:pt x="13" y="56"/>
                    <a:pt x="13" y="55"/>
                    <a:pt x="13" y="56"/>
                  </a:cubicBezTo>
                  <a:cubicBezTo>
                    <a:pt x="13" y="56"/>
                    <a:pt x="13" y="56"/>
                    <a:pt x="13" y="56"/>
                  </a:cubicBezTo>
                  <a:cubicBezTo>
                    <a:pt x="13" y="55"/>
                    <a:pt x="13" y="55"/>
                    <a:pt x="13" y="55"/>
                  </a:cubicBezTo>
                  <a:cubicBezTo>
                    <a:pt x="13" y="56"/>
                    <a:pt x="13" y="56"/>
                    <a:pt x="12" y="56"/>
                  </a:cubicBezTo>
                  <a:cubicBezTo>
                    <a:pt x="12" y="56"/>
                    <a:pt x="12" y="55"/>
                    <a:pt x="13" y="55"/>
                  </a:cubicBezTo>
                  <a:cubicBezTo>
                    <a:pt x="13" y="55"/>
                    <a:pt x="13" y="55"/>
                    <a:pt x="13" y="55"/>
                  </a:cubicBezTo>
                  <a:cubicBezTo>
                    <a:pt x="13" y="55"/>
                    <a:pt x="12" y="55"/>
                    <a:pt x="12" y="56"/>
                  </a:cubicBezTo>
                  <a:cubicBezTo>
                    <a:pt x="12" y="56"/>
                    <a:pt x="12" y="56"/>
                    <a:pt x="12" y="56"/>
                  </a:cubicBezTo>
                  <a:cubicBezTo>
                    <a:pt x="12" y="56"/>
                    <a:pt x="12" y="56"/>
                    <a:pt x="12" y="56"/>
                  </a:cubicBezTo>
                  <a:cubicBezTo>
                    <a:pt x="12" y="56"/>
                    <a:pt x="12" y="56"/>
                    <a:pt x="12" y="56"/>
                  </a:cubicBezTo>
                  <a:cubicBezTo>
                    <a:pt x="12" y="56"/>
                    <a:pt x="12" y="56"/>
                    <a:pt x="12" y="56"/>
                  </a:cubicBezTo>
                  <a:cubicBezTo>
                    <a:pt x="12" y="57"/>
                    <a:pt x="12" y="57"/>
                    <a:pt x="12" y="57"/>
                  </a:cubicBezTo>
                  <a:cubicBezTo>
                    <a:pt x="12" y="57"/>
                    <a:pt x="12" y="57"/>
                    <a:pt x="12"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0" y="58"/>
                    <a:pt x="10" y="58"/>
                    <a:pt x="10" y="58"/>
                  </a:cubicBezTo>
                  <a:cubicBezTo>
                    <a:pt x="10" y="59"/>
                    <a:pt x="10" y="59"/>
                    <a:pt x="10" y="59"/>
                  </a:cubicBezTo>
                  <a:cubicBezTo>
                    <a:pt x="10" y="59"/>
                    <a:pt x="10" y="59"/>
                    <a:pt x="10" y="59"/>
                  </a:cubicBezTo>
                  <a:cubicBezTo>
                    <a:pt x="10" y="59"/>
                    <a:pt x="10" y="59"/>
                    <a:pt x="10" y="59"/>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1"/>
                    <a:pt x="10" y="61"/>
                    <a:pt x="10" y="61"/>
                  </a:cubicBezTo>
                  <a:cubicBezTo>
                    <a:pt x="10" y="61"/>
                    <a:pt x="10" y="61"/>
                    <a:pt x="10" y="61"/>
                  </a:cubicBezTo>
                  <a:cubicBezTo>
                    <a:pt x="10" y="61"/>
                    <a:pt x="10" y="61"/>
                    <a:pt x="10" y="61"/>
                  </a:cubicBezTo>
                  <a:cubicBezTo>
                    <a:pt x="10" y="60"/>
                    <a:pt x="10" y="60"/>
                    <a:pt x="10" y="60"/>
                  </a:cubicBezTo>
                  <a:cubicBezTo>
                    <a:pt x="10" y="60"/>
                    <a:pt x="10" y="60"/>
                    <a:pt x="10"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2" y="60"/>
                    <a:pt x="12" y="60"/>
                    <a:pt x="12" y="60"/>
                  </a:cubicBezTo>
                  <a:cubicBezTo>
                    <a:pt x="11" y="60"/>
                    <a:pt x="11" y="60"/>
                    <a:pt x="11" y="60"/>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0" y="61"/>
                    <a:pt x="10" y="61"/>
                    <a:pt x="10" y="61"/>
                  </a:cubicBezTo>
                  <a:cubicBezTo>
                    <a:pt x="10" y="61"/>
                    <a:pt x="10" y="61"/>
                    <a:pt x="10" y="61"/>
                  </a:cubicBezTo>
                  <a:cubicBezTo>
                    <a:pt x="11" y="61"/>
                    <a:pt x="11" y="61"/>
                    <a:pt x="11" y="61"/>
                  </a:cubicBezTo>
                  <a:cubicBezTo>
                    <a:pt x="11" y="61"/>
                    <a:pt x="11" y="61"/>
                    <a:pt x="11" y="61"/>
                  </a:cubicBezTo>
                  <a:cubicBezTo>
                    <a:pt x="11" y="61"/>
                    <a:pt x="11" y="61"/>
                    <a:pt x="11" y="61"/>
                  </a:cubicBezTo>
                  <a:cubicBezTo>
                    <a:pt x="10" y="62"/>
                    <a:pt x="10" y="62"/>
                    <a:pt x="10" y="62"/>
                  </a:cubicBezTo>
                  <a:cubicBezTo>
                    <a:pt x="10" y="62"/>
                    <a:pt x="10" y="62"/>
                    <a:pt x="10" y="62"/>
                  </a:cubicBezTo>
                  <a:cubicBezTo>
                    <a:pt x="10" y="62"/>
                    <a:pt x="10" y="62"/>
                    <a:pt x="10" y="62"/>
                  </a:cubicBezTo>
                  <a:cubicBezTo>
                    <a:pt x="10" y="62"/>
                    <a:pt x="10" y="62"/>
                    <a:pt x="10" y="62"/>
                  </a:cubicBezTo>
                  <a:cubicBezTo>
                    <a:pt x="10" y="62"/>
                    <a:pt x="10" y="62"/>
                    <a:pt x="10" y="62"/>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4"/>
                    <a:pt x="10" y="64"/>
                    <a:pt x="10" y="64"/>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1" y="63"/>
                    <a:pt x="11" y="63"/>
                    <a:pt x="11" y="63"/>
                  </a:cubicBezTo>
                  <a:cubicBezTo>
                    <a:pt x="11" y="62"/>
                    <a:pt x="11" y="62"/>
                    <a:pt x="11" y="62"/>
                  </a:cubicBezTo>
                  <a:cubicBezTo>
                    <a:pt x="11" y="62"/>
                    <a:pt x="11" y="62"/>
                    <a:pt x="11" y="62"/>
                  </a:cubicBezTo>
                  <a:cubicBezTo>
                    <a:pt x="11" y="62"/>
                    <a:pt x="11" y="62"/>
                    <a:pt x="11" y="62"/>
                  </a:cubicBezTo>
                  <a:cubicBezTo>
                    <a:pt x="11" y="62"/>
                    <a:pt x="11" y="62"/>
                    <a:pt x="11" y="62"/>
                  </a:cubicBezTo>
                  <a:cubicBezTo>
                    <a:pt x="11" y="62"/>
                    <a:pt x="11" y="62"/>
                    <a:pt x="11" y="62"/>
                  </a:cubicBezTo>
                  <a:cubicBezTo>
                    <a:pt x="11" y="63"/>
                    <a:pt x="11" y="63"/>
                    <a:pt x="11" y="63"/>
                  </a:cubicBezTo>
                  <a:cubicBezTo>
                    <a:pt x="11" y="63"/>
                    <a:pt x="11" y="63"/>
                    <a:pt x="11" y="63"/>
                  </a:cubicBezTo>
                  <a:cubicBezTo>
                    <a:pt x="11" y="63"/>
                    <a:pt x="11" y="63"/>
                    <a:pt x="11" y="63"/>
                  </a:cubicBezTo>
                  <a:cubicBezTo>
                    <a:pt x="11" y="63"/>
                    <a:pt x="11" y="63"/>
                    <a:pt x="11" y="63"/>
                  </a:cubicBezTo>
                  <a:cubicBezTo>
                    <a:pt x="10" y="64"/>
                    <a:pt x="10" y="64"/>
                    <a:pt x="10" y="64"/>
                  </a:cubicBezTo>
                  <a:cubicBezTo>
                    <a:pt x="10" y="64"/>
                    <a:pt x="10" y="64"/>
                    <a:pt x="10" y="64"/>
                  </a:cubicBezTo>
                  <a:cubicBezTo>
                    <a:pt x="10" y="64"/>
                    <a:pt x="10" y="64"/>
                    <a:pt x="10" y="64"/>
                  </a:cubicBezTo>
                  <a:cubicBezTo>
                    <a:pt x="10" y="64"/>
                    <a:pt x="10" y="64"/>
                    <a:pt x="10" y="64"/>
                  </a:cubicBezTo>
                  <a:cubicBezTo>
                    <a:pt x="10" y="64"/>
                    <a:pt x="10" y="64"/>
                    <a:pt x="10" y="64"/>
                  </a:cubicBezTo>
                  <a:cubicBezTo>
                    <a:pt x="10" y="64"/>
                    <a:pt x="10" y="64"/>
                    <a:pt x="10" y="64"/>
                  </a:cubicBezTo>
                  <a:cubicBezTo>
                    <a:pt x="11" y="64"/>
                    <a:pt x="11" y="64"/>
                    <a:pt x="11" y="64"/>
                  </a:cubicBezTo>
                  <a:cubicBezTo>
                    <a:pt x="11" y="64"/>
                    <a:pt x="11" y="64"/>
                    <a:pt x="11" y="64"/>
                  </a:cubicBezTo>
                  <a:cubicBezTo>
                    <a:pt x="11" y="64"/>
                    <a:pt x="11" y="64"/>
                    <a:pt x="11" y="64"/>
                  </a:cubicBezTo>
                  <a:cubicBezTo>
                    <a:pt x="11" y="65"/>
                    <a:pt x="11" y="65"/>
                    <a:pt x="11" y="65"/>
                  </a:cubicBezTo>
                  <a:cubicBezTo>
                    <a:pt x="11" y="65"/>
                    <a:pt x="11" y="65"/>
                    <a:pt x="11" y="65"/>
                  </a:cubicBezTo>
                  <a:cubicBezTo>
                    <a:pt x="11" y="65"/>
                    <a:pt x="11" y="65"/>
                    <a:pt x="11" y="65"/>
                  </a:cubicBezTo>
                  <a:cubicBezTo>
                    <a:pt x="11" y="65"/>
                    <a:pt x="11" y="65"/>
                    <a:pt x="11"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9" y="65"/>
                    <a:pt x="9" y="65"/>
                    <a:pt x="9" y="65"/>
                  </a:cubicBezTo>
                  <a:cubicBezTo>
                    <a:pt x="9" y="65"/>
                    <a:pt x="9" y="65"/>
                    <a:pt x="9" y="65"/>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7"/>
                    <a:pt x="9" y="67"/>
                    <a:pt x="9" y="67"/>
                  </a:cubicBezTo>
                  <a:cubicBezTo>
                    <a:pt x="8" y="67"/>
                    <a:pt x="8" y="67"/>
                    <a:pt x="8" y="67"/>
                  </a:cubicBezTo>
                  <a:cubicBezTo>
                    <a:pt x="8" y="67"/>
                    <a:pt x="8" y="67"/>
                    <a:pt x="8" y="67"/>
                  </a:cubicBezTo>
                  <a:cubicBezTo>
                    <a:pt x="8" y="67"/>
                    <a:pt x="8" y="67"/>
                    <a:pt x="8" y="67"/>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9" y="68"/>
                    <a:pt x="9" y="68"/>
                    <a:pt x="9" y="68"/>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6"/>
                    <a:pt x="9" y="66"/>
                    <a:pt x="9" y="66"/>
                  </a:cubicBezTo>
                  <a:cubicBezTo>
                    <a:pt x="9" y="66"/>
                    <a:pt x="9" y="66"/>
                    <a:pt x="9"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7"/>
                    <a:pt x="10" y="67"/>
                    <a:pt x="10" y="67"/>
                  </a:cubicBezTo>
                  <a:cubicBezTo>
                    <a:pt x="10" y="67"/>
                    <a:pt x="10" y="67"/>
                    <a:pt x="10" y="67"/>
                  </a:cubicBezTo>
                  <a:cubicBezTo>
                    <a:pt x="10" y="67"/>
                    <a:pt x="10" y="67"/>
                    <a:pt x="10" y="67"/>
                  </a:cubicBezTo>
                  <a:cubicBezTo>
                    <a:pt x="9" y="67"/>
                    <a:pt x="9" y="67"/>
                    <a:pt x="9" y="67"/>
                  </a:cubicBezTo>
                  <a:cubicBezTo>
                    <a:pt x="9" y="67"/>
                    <a:pt x="9" y="67"/>
                    <a:pt x="9" y="67"/>
                  </a:cubicBezTo>
                  <a:cubicBezTo>
                    <a:pt x="9" y="67"/>
                    <a:pt x="9" y="67"/>
                    <a:pt x="9" y="67"/>
                  </a:cubicBezTo>
                  <a:cubicBezTo>
                    <a:pt x="9" y="68"/>
                    <a:pt x="9" y="68"/>
                    <a:pt x="9" y="68"/>
                  </a:cubicBezTo>
                  <a:cubicBezTo>
                    <a:pt x="9" y="68"/>
                    <a:pt x="9" y="68"/>
                    <a:pt x="9" y="68"/>
                  </a:cubicBezTo>
                  <a:cubicBezTo>
                    <a:pt x="9" y="68"/>
                    <a:pt x="9" y="68"/>
                    <a:pt x="9" y="68"/>
                  </a:cubicBezTo>
                  <a:cubicBezTo>
                    <a:pt x="8" y="68"/>
                    <a:pt x="8" y="68"/>
                    <a:pt x="8" y="68"/>
                  </a:cubicBezTo>
                  <a:cubicBezTo>
                    <a:pt x="8" y="68"/>
                    <a:pt x="8" y="68"/>
                    <a:pt x="8" y="68"/>
                  </a:cubicBezTo>
                  <a:cubicBezTo>
                    <a:pt x="8" y="69"/>
                    <a:pt x="8" y="69"/>
                    <a:pt x="8" y="69"/>
                  </a:cubicBezTo>
                  <a:cubicBezTo>
                    <a:pt x="8" y="69"/>
                    <a:pt x="8" y="69"/>
                    <a:pt x="8" y="69"/>
                  </a:cubicBezTo>
                  <a:cubicBezTo>
                    <a:pt x="8" y="69"/>
                    <a:pt x="8" y="69"/>
                    <a:pt x="8" y="69"/>
                  </a:cubicBezTo>
                  <a:cubicBezTo>
                    <a:pt x="8" y="69"/>
                    <a:pt x="8" y="69"/>
                    <a:pt x="8" y="69"/>
                  </a:cubicBezTo>
                  <a:cubicBezTo>
                    <a:pt x="8" y="70"/>
                    <a:pt x="8" y="70"/>
                    <a:pt x="8" y="70"/>
                  </a:cubicBezTo>
                  <a:cubicBezTo>
                    <a:pt x="8" y="70"/>
                    <a:pt x="8" y="70"/>
                    <a:pt x="8" y="70"/>
                  </a:cubicBezTo>
                  <a:cubicBezTo>
                    <a:pt x="8" y="70"/>
                    <a:pt x="8" y="70"/>
                    <a:pt x="8" y="70"/>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10" y="69"/>
                    <a:pt x="10" y="69"/>
                    <a:pt x="10" y="69"/>
                  </a:cubicBezTo>
                  <a:cubicBezTo>
                    <a:pt x="10" y="69"/>
                    <a:pt x="10" y="69"/>
                    <a:pt x="10" y="69"/>
                  </a:cubicBezTo>
                  <a:cubicBezTo>
                    <a:pt x="10" y="69"/>
                    <a:pt x="10" y="69"/>
                    <a:pt x="10" y="69"/>
                  </a:cubicBezTo>
                  <a:cubicBezTo>
                    <a:pt x="9" y="69"/>
                    <a:pt x="9" y="69"/>
                    <a:pt x="9" y="69"/>
                  </a:cubicBezTo>
                  <a:cubicBezTo>
                    <a:pt x="9" y="69"/>
                    <a:pt x="9" y="69"/>
                    <a:pt x="9" y="69"/>
                  </a:cubicBezTo>
                  <a:cubicBezTo>
                    <a:pt x="9" y="70"/>
                    <a:pt x="9" y="70"/>
                    <a:pt x="9" y="70"/>
                  </a:cubicBezTo>
                  <a:cubicBezTo>
                    <a:pt x="9" y="70"/>
                    <a:pt x="9" y="70"/>
                    <a:pt x="9" y="70"/>
                  </a:cubicBezTo>
                  <a:cubicBezTo>
                    <a:pt x="9" y="70"/>
                    <a:pt x="9" y="70"/>
                    <a:pt x="9" y="70"/>
                  </a:cubicBezTo>
                  <a:cubicBezTo>
                    <a:pt x="9" y="71"/>
                    <a:pt x="9" y="71"/>
                    <a:pt x="9" y="71"/>
                  </a:cubicBezTo>
                  <a:cubicBezTo>
                    <a:pt x="9" y="71"/>
                    <a:pt x="9" y="71"/>
                    <a:pt x="9" y="71"/>
                  </a:cubicBezTo>
                  <a:cubicBezTo>
                    <a:pt x="8" y="71"/>
                    <a:pt x="8" y="71"/>
                    <a:pt x="8" y="71"/>
                  </a:cubicBezTo>
                  <a:cubicBezTo>
                    <a:pt x="8" y="71"/>
                    <a:pt x="8" y="71"/>
                    <a:pt x="8" y="71"/>
                  </a:cubicBezTo>
                  <a:cubicBezTo>
                    <a:pt x="8" y="72"/>
                    <a:pt x="8" y="72"/>
                    <a:pt x="8" y="72"/>
                  </a:cubicBezTo>
                  <a:cubicBezTo>
                    <a:pt x="8" y="72"/>
                    <a:pt x="8" y="72"/>
                    <a:pt x="8" y="72"/>
                  </a:cubicBezTo>
                  <a:cubicBezTo>
                    <a:pt x="8" y="72"/>
                    <a:pt x="8" y="72"/>
                    <a:pt x="8" y="72"/>
                  </a:cubicBezTo>
                  <a:cubicBezTo>
                    <a:pt x="8" y="72"/>
                    <a:pt x="8" y="72"/>
                    <a:pt x="8" y="72"/>
                  </a:cubicBezTo>
                  <a:cubicBezTo>
                    <a:pt x="8" y="72"/>
                    <a:pt x="8" y="72"/>
                    <a:pt x="8"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10" y="72"/>
                    <a:pt x="10" y="72"/>
                    <a:pt x="10" y="72"/>
                  </a:cubicBezTo>
                  <a:cubicBezTo>
                    <a:pt x="10" y="73"/>
                    <a:pt x="10" y="73"/>
                    <a:pt x="10" y="73"/>
                  </a:cubicBezTo>
                  <a:cubicBezTo>
                    <a:pt x="10" y="73"/>
                    <a:pt x="10" y="73"/>
                    <a:pt x="10" y="73"/>
                  </a:cubicBezTo>
                  <a:cubicBezTo>
                    <a:pt x="10" y="72"/>
                    <a:pt x="10" y="72"/>
                    <a:pt x="10" y="72"/>
                  </a:cubicBezTo>
                  <a:cubicBezTo>
                    <a:pt x="10" y="72"/>
                    <a:pt x="10" y="72"/>
                    <a:pt x="10" y="72"/>
                  </a:cubicBezTo>
                  <a:cubicBezTo>
                    <a:pt x="10" y="72"/>
                    <a:pt x="10" y="72"/>
                    <a:pt x="10" y="72"/>
                  </a:cubicBezTo>
                  <a:cubicBezTo>
                    <a:pt x="11" y="72"/>
                    <a:pt x="11" y="72"/>
                    <a:pt x="11" y="72"/>
                  </a:cubicBezTo>
                  <a:cubicBezTo>
                    <a:pt x="11" y="72"/>
                    <a:pt x="11" y="72"/>
                    <a:pt x="11" y="72"/>
                  </a:cubicBezTo>
                  <a:cubicBezTo>
                    <a:pt x="11" y="71"/>
                    <a:pt x="11" y="71"/>
                    <a:pt x="11" y="71"/>
                  </a:cubicBezTo>
                  <a:cubicBezTo>
                    <a:pt x="11" y="71"/>
                    <a:pt x="11" y="71"/>
                    <a:pt x="11" y="71"/>
                  </a:cubicBezTo>
                  <a:cubicBezTo>
                    <a:pt x="11" y="71"/>
                    <a:pt x="11" y="71"/>
                    <a:pt x="11" y="71"/>
                  </a:cubicBezTo>
                  <a:cubicBezTo>
                    <a:pt x="11" y="71"/>
                    <a:pt x="11" y="71"/>
                    <a:pt x="11" y="71"/>
                  </a:cubicBezTo>
                  <a:cubicBezTo>
                    <a:pt x="11" y="71"/>
                    <a:pt x="11" y="71"/>
                    <a:pt x="11" y="71"/>
                  </a:cubicBezTo>
                  <a:cubicBezTo>
                    <a:pt x="11" y="71"/>
                    <a:pt x="11" y="71"/>
                    <a:pt x="11" y="71"/>
                  </a:cubicBezTo>
                  <a:cubicBezTo>
                    <a:pt x="12" y="71"/>
                    <a:pt x="12" y="71"/>
                    <a:pt x="12" y="71"/>
                  </a:cubicBezTo>
                  <a:cubicBezTo>
                    <a:pt x="12" y="71"/>
                    <a:pt x="12" y="71"/>
                    <a:pt x="12" y="71"/>
                  </a:cubicBezTo>
                  <a:cubicBezTo>
                    <a:pt x="12" y="71"/>
                    <a:pt x="12" y="71"/>
                    <a:pt x="12" y="71"/>
                  </a:cubicBezTo>
                  <a:cubicBezTo>
                    <a:pt x="12" y="71"/>
                    <a:pt x="12" y="71"/>
                    <a:pt x="12" y="71"/>
                  </a:cubicBezTo>
                  <a:cubicBezTo>
                    <a:pt x="11" y="71"/>
                    <a:pt x="11" y="71"/>
                    <a:pt x="11" y="71"/>
                  </a:cubicBezTo>
                  <a:cubicBezTo>
                    <a:pt x="11" y="71"/>
                    <a:pt x="11" y="71"/>
                    <a:pt x="11" y="71"/>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0" y="72"/>
                    <a:pt x="10" y="72"/>
                    <a:pt x="10" y="72"/>
                  </a:cubicBezTo>
                  <a:cubicBezTo>
                    <a:pt x="10" y="73"/>
                    <a:pt x="10" y="73"/>
                    <a:pt x="10" y="73"/>
                  </a:cubicBezTo>
                  <a:cubicBezTo>
                    <a:pt x="10" y="73"/>
                    <a:pt x="10" y="73"/>
                    <a:pt x="10" y="73"/>
                  </a:cubicBezTo>
                  <a:cubicBezTo>
                    <a:pt x="10" y="73"/>
                    <a:pt x="10" y="73"/>
                    <a:pt x="10" y="73"/>
                  </a:cubicBezTo>
                  <a:cubicBezTo>
                    <a:pt x="10" y="73"/>
                    <a:pt x="10" y="73"/>
                    <a:pt x="10" y="73"/>
                  </a:cubicBezTo>
                  <a:cubicBezTo>
                    <a:pt x="9" y="73"/>
                    <a:pt x="9" y="73"/>
                    <a:pt x="9" y="73"/>
                  </a:cubicBezTo>
                  <a:cubicBezTo>
                    <a:pt x="9" y="74"/>
                    <a:pt x="9" y="74"/>
                    <a:pt x="9" y="74"/>
                  </a:cubicBezTo>
                  <a:cubicBezTo>
                    <a:pt x="9" y="74"/>
                    <a:pt x="9" y="74"/>
                    <a:pt x="9" y="74"/>
                  </a:cubicBezTo>
                  <a:cubicBezTo>
                    <a:pt x="9" y="74"/>
                    <a:pt x="9" y="74"/>
                    <a:pt x="9" y="74"/>
                  </a:cubicBezTo>
                  <a:cubicBezTo>
                    <a:pt x="9" y="75"/>
                    <a:pt x="9" y="75"/>
                    <a:pt x="9" y="75"/>
                  </a:cubicBezTo>
                  <a:cubicBezTo>
                    <a:pt x="9" y="75"/>
                    <a:pt x="9" y="75"/>
                    <a:pt x="9" y="75"/>
                  </a:cubicBezTo>
                  <a:cubicBezTo>
                    <a:pt x="8" y="75"/>
                    <a:pt x="8" y="75"/>
                    <a:pt x="8" y="75"/>
                  </a:cubicBezTo>
                  <a:cubicBezTo>
                    <a:pt x="8" y="75"/>
                    <a:pt x="8" y="75"/>
                    <a:pt x="8" y="75"/>
                  </a:cubicBezTo>
                  <a:cubicBezTo>
                    <a:pt x="8" y="75"/>
                    <a:pt x="8" y="75"/>
                    <a:pt x="8" y="75"/>
                  </a:cubicBezTo>
                  <a:cubicBezTo>
                    <a:pt x="8" y="76"/>
                    <a:pt x="8" y="76"/>
                    <a:pt x="8" y="76"/>
                  </a:cubicBezTo>
                  <a:cubicBezTo>
                    <a:pt x="8" y="76"/>
                    <a:pt x="8" y="76"/>
                    <a:pt x="8" y="76"/>
                  </a:cubicBezTo>
                  <a:cubicBezTo>
                    <a:pt x="8" y="76"/>
                    <a:pt x="8" y="76"/>
                    <a:pt x="8" y="76"/>
                  </a:cubicBezTo>
                  <a:cubicBezTo>
                    <a:pt x="8" y="76"/>
                    <a:pt x="8" y="76"/>
                    <a:pt x="8" y="76"/>
                  </a:cubicBezTo>
                  <a:cubicBezTo>
                    <a:pt x="8" y="77"/>
                    <a:pt x="8" y="77"/>
                    <a:pt x="8" y="77"/>
                  </a:cubicBezTo>
                  <a:cubicBezTo>
                    <a:pt x="7" y="77"/>
                    <a:pt x="7" y="77"/>
                    <a:pt x="7" y="77"/>
                  </a:cubicBezTo>
                  <a:cubicBezTo>
                    <a:pt x="7" y="78"/>
                    <a:pt x="7" y="78"/>
                    <a:pt x="7" y="78"/>
                  </a:cubicBezTo>
                  <a:cubicBezTo>
                    <a:pt x="7" y="79"/>
                    <a:pt x="7" y="79"/>
                    <a:pt x="7" y="79"/>
                  </a:cubicBezTo>
                  <a:cubicBezTo>
                    <a:pt x="7" y="79"/>
                    <a:pt x="7" y="79"/>
                    <a:pt x="7" y="79"/>
                  </a:cubicBezTo>
                  <a:cubicBezTo>
                    <a:pt x="7" y="79"/>
                    <a:pt x="7" y="79"/>
                    <a:pt x="7" y="79"/>
                  </a:cubicBezTo>
                  <a:cubicBezTo>
                    <a:pt x="7" y="79"/>
                    <a:pt x="7" y="79"/>
                    <a:pt x="7" y="79"/>
                  </a:cubicBezTo>
                  <a:cubicBezTo>
                    <a:pt x="7" y="81"/>
                    <a:pt x="7" y="81"/>
                    <a:pt x="7" y="81"/>
                  </a:cubicBezTo>
                  <a:cubicBezTo>
                    <a:pt x="7" y="81"/>
                    <a:pt x="7" y="81"/>
                    <a:pt x="7" y="81"/>
                  </a:cubicBezTo>
                  <a:cubicBezTo>
                    <a:pt x="7" y="81"/>
                    <a:pt x="7" y="81"/>
                    <a:pt x="7" y="81"/>
                  </a:cubicBezTo>
                  <a:cubicBezTo>
                    <a:pt x="7" y="82"/>
                    <a:pt x="7" y="82"/>
                    <a:pt x="7" y="82"/>
                  </a:cubicBezTo>
                  <a:cubicBezTo>
                    <a:pt x="7" y="82"/>
                    <a:pt x="7" y="82"/>
                    <a:pt x="7" y="82"/>
                  </a:cubicBezTo>
                  <a:cubicBezTo>
                    <a:pt x="6" y="82"/>
                    <a:pt x="6" y="82"/>
                    <a:pt x="6" y="82"/>
                  </a:cubicBezTo>
                  <a:cubicBezTo>
                    <a:pt x="6" y="82"/>
                    <a:pt x="6" y="82"/>
                    <a:pt x="6" y="82"/>
                  </a:cubicBezTo>
                  <a:cubicBezTo>
                    <a:pt x="6" y="82"/>
                    <a:pt x="6" y="82"/>
                    <a:pt x="6" y="82"/>
                  </a:cubicBezTo>
                  <a:cubicBezTo>
                    <a:pt x="6" y="82"/>
                    <a:pt x="6" y="82"/>
                    <a:pt x="6" y="82"/>
                  </a:cubicBezTo>
                  <a:cubicBezTo>
                    <a:pt x="6" y="82"/>
                    <a:pt x="6" y="82"/>
                    <a:pt x="6" y="82"/>
                  </a:cubicBezTo>
                  <a:cubicBezTo>
                    <a:pt x="6" y="83"/>
                    <a:pt x="6" y="83"/>
                    <a:pt x="6" y="83"/>
                  </a:cubicBezTo>
                  <a:cubicBezTo>
                    <a:pt x="6" y="83"/>
                    <a:pt x="6" y="83"/>
                    <a:pt x="6" y="83"/>
                  </a:cubicBezTo>
                  <a:cubicBezTo>
                    <a:pt x="6" y="83"/>
                    <a:pt x="6" y="83"/>
                    <a:pt x="6" y="83"/>
                  </a:cubicBezTo>
                  <a:cubicBezTo>
                    <a:pt x="6" y="83"/>
                    <a:pt x="6" y="83"/>
                    <a:pt x="6" y="83"/>
                  </a:cubicBezTo>
                  <a:cubicBezTo>
                    <a:pt x="6" y="83"/>
                    <a:pt x="6" y="83"/>
                    <a:pt x="6" y="83"/>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5"/>
                    <a:pt x="6" y="85"/>
                    <a:pt x="6" y="85"/>
                  </a:cubicBezTo>
                  <a:cubicBezTo>
                    <a:pt x="6" y="85"/>
                    <a:pt x="6" y="85"/>
                    <a:pt x="6" y="85"/>
                  </a:cubicBezTo>
                  <a:cubicBezTo>
                    <a:pt x="7" y="85"/>
                    <a:pt x="7" y="85"/>
                    <a:pt x="7" y="85"/>
                  </a:cubicBezTo>
                  <a:cubicBezTo>
                    <a:pt x="7" y="85"/>
                    <a:pt x="7" y="85"/>
                    <a:pt x="7" y="85"/>
                  </a:cubicBezTo>
                  <a:cubicBezTo>
                    <a:pt x="7" y="84"/>
                    <a:pt x="7" y="84"/>
                    <a:pt x="7" y="84"/>
                  </a:cubicBezTo>
                  <a:cubicBezTo>
                    <a:pt x="8" y="84"/>
                    <a:pt x="8" y="84"/>
                    <a:pt x="8" y="84"/>
                  </a:cubicBezTo>
                  <a:cubicBezTo>
                    <a:pt x="8" y="84"/>
                    <a:pt x="8" y="84"/>
                    <a:pt x="8" y="84"/>
                  </a:cubicBezTo>
                  <a:cubicBezTo>
                    <a:pt x="9" y="84"/>
                    <a:pt x="9" y="84"/>
                    <a:pt x="9" y="84"/>
                  </a:cubicBezTo>
                  <a:cubicBezTo>
                    <a:pt x="9" y="84"/>
                    <a:pt x="9" y="84"/>
                    <a:pt x="9" y="84"/>
                  </a:cubicBezTo>
                  <a:cubicBezTo>
                    <a:pt x="9" y="84"/>
                    <a:pt x="9" y="84"/>
                    <a:pt x="9" y="84"/>
                  </a:cubicBezTo>
                  <a:cubicBezTo>
                    <a:pt x="9" y="84"/>
                    <a:pt x="9" y="84"/>
                    <a:pt x="9" y="84"/>
                  </a:cubicBezTo>
                  <a:cubicBezTo>
                    <a:pt x="9" y="84"/>
                    <a:pt x="9" y="84"/>
                    <a:pt x="9" y="84"/>
                  </a:cubicBezTo>
                  <a:cubicBezTo>
                    <a:pt x="10" y="83"/>
                    <a:pt x="10" y="83"/>
                    <a:pt x="10" y="83"/>
                  </a:cubicBezTo>
                  <a:cubicBezTo>
                    <a:pt x="10" y="83"/>
                    <a:pt x="10" y="83"/>
                    <a:pt x="10" y="83"/>
                  </a:cubicBezTo>
                  <a:cubicBezTo>
                    <a:pt x="10" y="83"/>
                    <a:pt x="10" y="83"/>
                    <a:pt x="10" y="83"/>
                  </a:cubicBezTo>
                  <a:cubicBezTo>
                    <a:pt x="10" y="82"/>
                    <a:pt x="10" y="82"/>
                    <a:pt x="10" y="82"/>
                  </a:cubicBezTo>
                  <a:cubicBezTo>
                    <a:pt x="10" y="82"/>
                    <a:pt x="10" y="82"/>
                    <a:pt x="10" y="82"/>
                  </a:cubicBezTo>
                  <a:cubicBezTo>
                    <a:pt x="10" y="82"/>
                    <a:pt x="10" y="82"/>
                    <a:pt x="10" y="82"/>
                  </a:cubicBezTo>
                  <a:cubicBezTo>
                    <a:pt x="10" y="82"/>
                    <a:pt x="10" y="82"/>
                    <a:pt x="10" y="82"/>
                  </a:cubicBezTo>
                  <a:cubicBezTo>
                    <a:pt x="10" y="82"/>
                    <a:pt x="10" y="82"/>
                    <a:pt x="10" y="82"/>
                  </a:cubicBezTo>
                  <a:cubicBezTo>
                    <a:pt x="9" y="82"/>
                    <a:pt x="9" y="82"/>
                    <a:pt x="9" y="82"/>
                  </a:cubicBezTo>
                  <a:cubicBezTo>
                    <a:pt x="9" y="82"/>
                    <a:pt x="9" y="82"/>
                    <a:pt x="9" y="82"/>
                  </a:cubicBezTo>
                  <a:cubicBezTo>
                    <a:pt x="9" y="82"/>
                    <a:pt x="9" y="82"/>
                    <a:pt x="9" y="82"/>
                  </a:cubicBezTo>
                  <a:cubicBezTo>
                    <a:pt x="9" y="81"/>
                    <a:pt x="9" y="81"/>
                    <a:pt x="9" y="81"/>
                  </a:cubicBezTo>
                  <a:cubicBezTo>
                    <a:pt x="9" y="81"/>
                    <a:pt x="9" y="81"/>
                    <a:pt x="9" y="81"/>
                  </a:cubicBezTo>
                  <a:cubicBezTo>
                    <a:pt x="10" y="81"/>
                    <a:pt x="10" y="81"/>
                    <a:pt x="10" y="81"/>
                  </a:cubicBezTo>
                  <a:cubicBezTo>
                    <a:pt x="10" y="81"/>
                    <a:pt x="10" y="81"/>
                    <a:pt x="10" y="81"/>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79"/>
                    <a:pt x="10" y="79"/>
                    <a:pt x="10" y="79"/>
                  </a:cubicBezTo>
                  <a:cubicBezTo>
                    <a:pt x="10" y="79"/>
                    <a:pt x="10" y="79"/>
                    <a:pt x="10" y="79"/>
                  </a:cubicBezTo>
                  <a:cubicBezTo>
                    <a:pt x="10" y="79"/>
                    <a:pt x="10" y="79"/>
                    <a:pt x="10" y="79"/>
                  </a:cubicBezTo>
                  <a:cubicBezTo>
                    <a:pt x="11" y="79"/>
                    <a:pt x="11" y="79"/>
                    <a:pt x="11" y="79"/>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6"/>
                    <a:pt x="11" y="76"/>
                    <a:pt x="11" y="76"/>
                  </a:cubicBezTo>
                  <a:cubicBezTo>
                    <a:pt x="11" y="76"/>
                    <a:pt x="11" y="76"/>
                    <a:pt x="11" y="76"/>
                  </a:cubicBezTo>
                  <a:cubicBezTo>
                    <a:pt x="11" y="76"/>
                    <a:pt x="11" y="76"/>
                    <a:pt x="11" y="76"/>
                  </a:cubicBezTo>
                  <a:cubicBezTo>
                    <a:pt x="11" y="76"/>
                    <a:pt x="11" y="76"/>
                    <a:pt x="11" y="76"/>
                  </a:cubicBezTo>
                  <a:cubicBezTo>
                    <a:pt x="11" y="75"/>
                    <a:pt x="11" y="75"/>
                    <a:pt x="11" y="75"/>
                  </a:cubicBezTo>
                  <a:cubicBezTo>
                    <a:pt x="11" y="75"/>
                    <a:pt x="11" y="75"/>
                    <a:pt x="11" y="75"/>
                  </a:cubicBezTo>
                  <a:cubicBezTo>
                    <a:pt x="11" y="75"/>
                    <a:pt x="11" y="75"/>
                    <a:pt x="11" y="75"/>
                  </a:cubicBezTo>
                  <a:cubicBezTo>
                    <a:pt x="11" y="75"/>
                    <a:pt x="11" y="75"/>
                    <a:pt x="11" y="75"/>
                  </a:cubicBezTo>
                  <a:cubicBezTo>
                    <a:pt x="11" y="74"/>
                    <a:pt x="11" y="74"/>
                    <a:pt x="11" y="74"/>
                  </a:cubicBezTo>
                  <a:cubicBezTo>
                    <a:pt x="12" y="74"/>
                    <a:pt x="12" y="74"/>
                    <a:pt x="12" y="74"/>
                  </a:cubicBezTo>
                  <a:cubicBezTo>
                    <a:pt x="12" y="74"/>
                    <a:pt x="12" y="74"/>
                    <a:pt x="12" y="74"/>
                  </a:cubicBezTo>
                  <a:cubicBezTo>
                    <a:pt x="12" y="74"/>
                    <a:pt x="12" y="74"/>
                    <a:pt x="12" y="74"/>
                  </a:cubicBezTo>
                  <a:cubicBezTo>
                    <a:pt x="12" y="73"/>
                    <a:pt x="12" y="73"/>
                    <a:pt x="12" y="73"/>
                  </a:cubicBezTo>
                  <a:cubicBezTo>
                    <a:pt x="13" y="73"/>
                    <a:pt x="13" y="73"/>
                    <a:pt x="13" y="73"/>
                  </a:cubicBezTo>
                  <a:cubicBezTo>
                    <a:pt x="13" y="73"/>
                    <a:pt x="13" y="73"/>
                    <a:pt x="13" y="73"/>
                  </a:cubicBezTo>
                  <a:cubicBezTo>
                    <a:pt x="13" y="73"/>
                    <a:pt x="13" y="73"/>
                    <a:pt x="13" y="73"/>
                  </a:cubicBezTo>
                  <a:cubicBezTo>
                    <a:pt x="13" y="73"/>
                    <a:pt x="13" y="73"/>
                    <a:pt x="13" y="73"/>
                  </a:cubicBezTo>
                  <a:cubicBezTo>
                    <a:pt x="13" y="72"/>
                    <a:pt x="13" y="72"/>
                    <a:pt x="13" y="72"/>
                  </a:cubicBezTo>
                  <a:cubicBezTo>
                    <a:pt x="13" y="72"/>
                    <a:pt x="13" y="72"/>
                    <a:pt x="13" y="72"/>
                  </a:cubicBezTo>
                  <a:cubicBezTo>
                    <a:pt x="13" y="72"/>
                    <a:pt x="13" y="72"/>
                    <a:pt x="13" y="72"/>
                  </a:cubicBezTo>
                  <a:cubicBezTo>
                    <a:pt x="13" y="71"/>
                    <a:pt x="13" y="71"/>
                    <a:pt x="13" y="71"/>
                  </a:cubicBezTo>
                  <a:cubicBezTo>
                    <a:pt x="13" y="71"/>
                    <a:pt x="13" y="71"/>
                    <a:pt x="13" y="71"/>
                  </a:cubicBezTo>
                  <a:cubicBezTo>
                    <a:pt x="13" y="71"/>
                    <a:pt x="13" y="71"/>
                    <a:pt x="13" y="71"/>
                  </a:cubicBezTo>
                  <a:cubicBezTo>
                    <a:pt x="12" y="71"/>
                    <a:pt x="12" y="71"/>
                    <a:pt x="12" y="71"/>
                  </a:cubicBezTo>
                  <a:cubicBezTo>
                    <a:pt x="12" y="70"/>
                    <a:pt x="12" y="70"/>
                    <a:pt x="12" y="70"/>
                  </a:cubicBezTo>
                  <a:cubicBezTo>
                    <a:pt x="12" y="70"/>
                    <a:pt x="12" y="70"/>
                    <a:pt x="12" y="70"/>
                  </a:cubicBezTo>
                  <a:cubicBezTo>
                    <a:pt x="12" y="70"/>
                    <a:pt x="12" y="70"/>
                    <a:pt x="12" y="70"/>
                  </a:cubicBezTo>
                  <a:cubicBezTo>
                    <a:pt x="12" y="70"/>
                    <a:pt x="12" y="70"/>
                    <a:pt x="12" y="70"/>
                  </a:cubicBezTo>
                  <a:cubicBezTo>
                    <a:pt x="12" y="70"/>
                    <a:pt x="12" y="70"/>
                    <a:pt x="12" y="70"/>
                  </a:cubicBezTo>
                  <a:cubicBezTo>
                    <a:pt x="12" y="70"/>
                    <a:pt x="12" y="70"/>
                    <a:pt x="12" y="70"/>
                  </a:cubicBezTo>
                  <a:cubicBezTo>
                    <a:pt x="12" y="69"/>
                    <a:pt x="12" y="69"/>
                    <a:pt x="12" y="69"/>
                  </a:cubicBezTo>
                  <a:cubicBezTo>
                    <a:pt x="12" y="69"/>
                    <a:pt x="12" y="69"/>
                    <a:pt x="12" y="69"/>
                  </a:cubicBezTo>
                  <a:cubicBezTo>
                    <a:pt x="12" y="68"/>
                    <a:pt x="12" y="68"/>
                    <a:pt x="12" y="68"/>
                  </a:cubicBezTo>
                  <a:cubicBezTo>
                    <a:pt x="12" y="68"/>
                    <a:pt x="12" y="68"/>
                    <a:pt x="12" y="68"/>
                  </a:cubicBezTo>
                  <a:cubicBezTo>
                    <a:pt x="12" y="68"/>
                    <a:pt x="12" y="68"/>
                    <a:pt x="12" y="68"/>
                  </a:cubicBezTo>
                  <a:cubicBezTo>
                    <a:pt x="12" y="68"/>
                    <a:pt x="12" y="68"/>
                    <a:pt x="12" y="68"/>
                  </a:cubicBezTo>
                  <a:cubicBezTo>
                    <a:pt x="12" y="67"/>
                    <a:pt x="12" y="67"/>
                    <a:pt x="12" y="67"/>
                  </a:cubicBezTo>
                  <a:cubicBezTo>
                    <a:pt x="12" y="67"/>
                    <a:pt x="12" y="67"/>
                    <a:pt x="12" y="67"/>
                  </a:cubicBezTo>
                  <a:cubicBezTo>
                    <a:pt x="12" y="66"/>
                    <a:pt x="12" y="66"/>
                    <a:pt x="12" y="66"/>
                  </a:cubicBezTo>
                  <a:cubicBezTo>
                    <a:pt x="12" y="67"/>
                    <a:pt x="12" y="67"/>
                    <a:pt x="12" y="67"/>
                  </a:cubicBezTo>
                  <a:cubicBezTo>
                    <a:pt x="12" y="67"/>
                    <a:pt x="12" y="67"/>
                    <a:pt x="12" y="67"/>
                  </a:cubicBezTo>
                  <a:cubicBezTo>
                    <a:pt x="12" y="67"/>
                    <a:pt x="12" y="67"/>
                    <a:pt x="12" y="67"/>
                  </a:cubicBezTo>
                  <a:cubicBezTo>
                    <a:pt x="12" y="67"/>
                    <a:pt x="12" y="67"/>
                    <a:pt x="12" y="67"/>
                  </a:cubicBezTo>
                  <a:cubicBezTo>
                    <a:pt x="13" y="67"/>
                    <a:pt x="13" y="67"/>
                    <a:pt x="13" y="67"/>
                  </a:cubicBezTo>
                  <a:cubicBezTo>
                    <a:pt x="13" y="67"/>
                    <a:pt x="13" y="67"/>
                    <a:pt x="13" y="67"/>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4" y="65"/>
                    <a:pt x="14" y="65"/>
                    <a:pt x="14" y="65"/>
                  </a:cubicBezTo>
                  <a:cubicBezTo>
                    <a:pt x="14" y="65"/>
                    <a:pt x="14" y="65"/>
                    <a:pt x="14" y="65"/>
                  </a:cubicBezTo>
                  <a:cubicBezTo>
                    <a:pt x="14" y="66"/>
                    <a:pt x="14" y="66"/>
                    <a:pt x="14" y="66"/>
                  </a:cubicBezTo>
                  <a:cubicBezTo>
                    <a:pt x="14" y="66"/>
                    <a:pt x="14" y="66"/>
                    <a:pt x="14" y="66"/>
                  </a:cubicBezTo>
                  <a:cubicBezTo>
                    <a:pt x="14" y="66"/>
                    <a:pt x="14" y="66"/>
                    <a:pt x="14" y="66"/>
                  </a:cubicBezTo>
                  <a:cubicBezTo>
                    <a:pt x="14" y="65"/>
                    <a:pt x="14" y="65"/>
                    <a:pt x="14" y="65"/>
                  </a:cubicBezTo>
                  <a:cubicBezTo>
                    <a:pt x="14" y="65"/>
                    <a:pt x="14" y="65"/>
                    <a:pt x="14" y="65"/>
                  </a:cubicBezTo>
                  <a:cubicBezTo>
                    <a:pt x="14" y="65"/>
                    <a:pt x="14" y="65"/>
                    <a:pt x="14" y="65"/>
                  </a:cubicBezTo>
                  <a:cubicBezTo>
                    <a:pt x="14" y="65"/>
                    <a:pt x="14" y="65"/>
                    <a:pt x="14" y="65"/>
                  </a:cubicBezTo>
                  <a:cubicBezTo>
                    <a:pt x="14" y="65"/>
                    <a:pt x="14" y="65"/>
                    <a:pt x="14" y="65"/>
                  </a:cubicBezTo>
                  <a:cubicBezTo>
                    <a:pt x="15" y="65"/>
                    <a:pt x="15" y="65"/>
                    <a:pt x="15" y="65"/>
                  </a:cubicBezTo>
                  <a:cubicBezTo>
                    <a:pt x="15" y="65"/>
                    <a:pt x="15" y="65"/>
                    <a:pt x="15" y="65"/>
                  </a:cubicBezTo>
                  <a:cubicBezTo>
                    <a:pt x="15" y="64"/>
                    <a:pt x="15" y="64"/>
                    <a:pt x="15" y="64"/>
                  </a:cubicBezTo>
                  <a:cubicBezTo>
                    <a:pt x="15" y="64"/>
                    <a:pt x="15" y="64"/>
                    <a:pt x="15" y="64"/>
                  </a:cubicBezTo>
                  <a:cubicBezTo>
                    <a:pt x="15" y="64"/>
                    <a:pt x="15" y="64"/>
                    <a:pt x="15" y="64"/>
                  </a:cubicBezTo>
                  <a:cubicBezTo>
                    <a:pt x="16" y="63"/>
                    <a:pt x="16" y="63"/>
                    <a:pt x="16" y="63"/>
                  </a:cubicBezTo>
                  <a:cubicBezTo>
                    <a:pt x="16" y="63"/>
                    <a:pt x="16" y="63"/>
                    <a:pt x="16" y="63"/>
                  </a:cubicBezTo>
                  <a:cubicBezTo>
                    <a:pt x="16" y="63"/>
                    <a:pt x="16" y="63"/>
                    <a:pt x="16" y="63"/>
                  </a:cubicBezTo>
                  <a:cubicBezTo>
                    <a:pt x="16" y="63"/>
                    <a:pt x="16" y="63"/>
                    <a:pt x="16" y="63"/>
                  </a:cubicBezTo>
                  <a:cubicBezTo>
                    <a:pt x="17" y="63"/>
                    <a:pt x="17" y="63"/>
                    <a:pt x="17" y="63"/>
                  </a:cubicBezTo>
                  <a:cubicBezTo>
                    <a:pt x="17" y="63"/>
                    <a:pt x="17" y="63"/>
                    <a:pt x="17" y="63"/>
                  </a:cubicBezTo>
                  <a:cubicBezTo>
                    <a:pt x="17" y="63"/>
                    <a:pt x="17" y="63"/>
                    <a:pt x="17" y="63"/>
                  </a:cubicBezTo>
                  <a:cubicBezTo>
                    <a:pt x="17" y="62"/>
                    <a:pt x="17" y="62"/>
                    <a:pt x="17" y="62"/>
                  </a:cubicBezTo>
                  <a:cubicBezTo>
                    <a:pt x="17" y="62"/>
                    <a:pt x="17" y="62"/>
                    <a:pt x="17" y="62"/>
                  </a:cubicBezTo>
                  <a:cubicBezTo>
                    <a:pt x="17" y="62"/>
                    <a:pt x="17" y="62"/>
                    <a:pt x="17" y="62"/>
                  </a:cubicBezTo>
                  <a:cubicBezTo>
                    <a:pt x="17" y="62"/>
                    <a:pt x="17" y="62"/>
                    <a:pt x="17" y="61"/>
                  </a:cubicBezTo>
                  <a:cubicBezTo>
                    <a:pt x="17" y="61"/>
                    <a:pt x="17" y="61"/>
                    <a:pt x="17" y="61"/>
                  </a:cubicBezTo>
                  <a:cubicBezTo>
                    <a:pt x="17" y="61"/>
                    <a:pt x="18" y="61"/>
                    <a:pt x="18" y="61"/>
                  </a:cubicBezTo>
                  <a:cubicBezTo>
                    <a:pt x="18" y="61"/>
                    <a:pt x="18" y="61"/>
                    <a:pt x="18" y="61"/>
                  </a:cubicBezTo>
                  <a:cubicBezTo>
                    <a:pt x="18" y="61"/>
                    <a:pt x="18" y="61"/>
                    <a:pt x="18" y="61"/>
                  </a:cubicBezTo>
                  <a:cubicBezTo>
                    <a:pt x="18" y="61"/>
                    <a:pt x="18" y="61"/>
                    <a:pt x="18" y="61"/>
                  </a:cubicBezTo>
                  <a:cubicBezTo>
                    <a:pt x="18" y="61"/>
                    <a:pt x="19" y="61"/>
                    <a:pt x="19" y="61"/>
                  </a:cubicBezTo>
                  <a:cubicBezTo>
                    <a:pt x="19" y="61"/>
                    <a:pt x="19" y="61"/>
                    <a:pt x="19" y="61"/>
                  </a:cubicBezTo>
                  <a:cubicBezTo>
                    <a:pt x="19" y="61"/>
                    <a:pt x="19" y="61"/>
                    <a:pt x="19" y="61"/>
                  </a:cubicBezTo>
                  <a:cubicBezTo>
                    <a:pt x="19" y="61"/>
                    <a:pt x="19" y="60"/>
                    <a:pt x="19" y="60"/>
                  </a:cubicBezTo>
                  <a:cubicBezTo>
                    <a:pt x="19" y="61"/>
                    <a:pt x="19" y="61"/>
                    <a:pt x="19" y="61"/>
                  </a:cubicBezTo>
                  <a:cubicBezTo>
                    <a:pt x="19" y="61"/>
                    <a:pt x="19" y="61"/>
                    <a:pt x="19" y="61"/>
                  </a:cubicBezTo>
                  <a:cubicBezTo>
                    <a:pt x="19" y="61"/>
                    <a:pt x="19" y="61"/>
                    <a:pt x="19" y="61"/>
                  </a:cubicBezTo>
                  <a:cubicBezTo>
                    <a:pt x="19" y="61"/>
                    <a:pt x="18" y="61"/>
                    <a:pt x="18" y="61"/>
                  </a:cubicBezTo>
                  <a:cubicBezTo>
                    <a:pt x="18" y="61"/>
                    <a:pt x="18" y="62"/>
                    <a:pt x="18" y="62"/>
                  </a:cubicBezTo>
                  <a:cubicBezTo>
                    <a:pt x="18" y="62"/>
                    <a:pt x="17" y="62"/>
                    <a:pt x="17" y="62"/>
                  </a:cubicBezTo>
                  <a:cubicBezTo>
                    <a:pt x="17" y="62"/>
                    <a:pt x="17" y="62"/>
                    <a:pt x="17" y="62"/>
                  </a:cubicBezTo>
                  <a:cubicBezTo>
                    <a:pt x="17" y="62"/>
                    <a:pt x="17" y="62"/>
                    <a:pt x="17" y="62"/>
                  </a:cubicBezTo>
                  <a:cubicBezTo>
                    <a:pt x="17" y="63"/>
                    <a:pt x="17" y="63"/>
                    <a:pt x="17" y="63"/>
                  </a:cubicBezTo>
                  <a:cubicBezTo>
                    <a:pt x="17" y="63"/>
                    <a:pt x="17" y="63"/>
                    <a:pt x="17" y="63"/>
                  </a:cubicBezTo>
                  <a:cubicBezTo>
                    <a:pt x="16" y="64"/>
                    <a:pt x="16" y="64"/>
                    <a:pt x="16" y="64"/>
                  </a:cubicBezTo>
                  <a:cubicBezTo>
                    <a:pt x="16" y="64"/>
                    <a:pt x="16" y="64"/>
                    <a:pt x="16" y="64"/>
                  </a:cubicBezTo>
                  <a:cubicBezTo>
                    <a:pt x="16" y="64"/>
                    <a:pt x="16" y="64"/>
                    <a:pt x="16" y="64"/>
                  </a:cubicBezTo>
                  <a:cubicBezTo>
                    <a:pt x="15" y="64"/>
                    <a:pt x="15" y="64"/>
                    <a:pt x="15" y="64"/>
                  </a:cubicBezTo>
                  <a:cubicBezTo>
                    <a:pt x="15" y="64"/>
                    <a:pt x="15" y="64"/>
                    <a:pt x="15" y="64"/>
                  </a:cubicBezTo>
                  <a:cubicBezTo>
                    <a:pt x="15" y="64"/>
                    <a:pt x="15" y="64"/>
                    <a:pt x="15" y="64"/>
                  </a:cubicBezTo>
                  <a:cubicBezTo>
                    <a:pt x="15" y="64"/>
                    <a:pt x="15" y="64"/>
                    <a:pt x="15" y="64"/>
                  </a:cubicBezTo>
                  <a:cubicBezTo>
                    <a:pt x="15" y="64"/>
                    <a:pt x="15" y="64"/>
                    <a:pt x="15" y="64"/>
                  </a:cubicBezTo>
                  <a:cubicBezTo>
                    <a:pt x="15" y="65"/>
                    <a:pt x="15" y="65"/>
                    <a:pt x="15" y="65"/>
                  </a:cubicBezTo>
                  <a:cubicBezTo>
                    <a:pt x="15" y="65"/>
                    <a:pt x="15" y="65"/>
                    <a:pt x="15" y="65"/>
                  </a:cubicBezTo>
                  <a:cubicBezTo>
                    <a:pt x="15" y="65"/>
                    <a:pt x="15" y="65"/>
                    <a:pt x="15" y="65"/>
                  </a:cubicBezTo>
                  <a:cubicBezTo>
                    <a:pt x="15" y="65"/>
                    <a:pt x="15" y="65"/>
                    <a:pt x="15" y="65"/>
                  </a:cubicBezTo>
                  <a:cubicBezTo>
                    <a:pt x="14" y="65"/>
                    <a:pt x="14" y="65"/>
                    <a:pt x="14" y="65"/>
                  </a:cubicBezTo>
                  <a:cubicBezTo>
                    <a:pt x="14" y="66"/>
                    <a:pt x="14" y="66"/>
                    <a:pt x="14" y="66"/>
                  </a:cubicBezTo>
                  <a:cubicBezTo>
                    <a:pt x="14" y="66"/>
                    <a:pt x="14" y="66"/>
                    <a:pt x="14" y="66"/>
                  </a:cubicBezTo>
                  <a:cubicBezTo>
                    <a:pt x="14" y="66"/>
                    <a:pt x="14" y="66"/>
                    <a:pt x="14" y="66"/>
                  </a:cubicBezTo>
                  <a:cubicBezTo>
                    <a:pt x="14" y="66"/>
                    <a:pt x="14" y="66"/>
                    <a:pt x="14" y="66"/>
                  </a:cubicBezTo>
                  <a:cubicBezTo>
                    <a:pt x="14" y="67"/>
                    <a:pt x="14" y="67"/>
                    <a:pt x="14" y="67"/>
                  </a:cubicBezTo>
                  <a:cubicBezTo>
                    <a:pt x="13" y="67"/>
                    <a:pt x="13" y="67"/>
                    <a:pt x="13" y="67"/>
                  </a:cubicBezTo>
                  <a:cubicBezTo>
                    <a:pt x="13" y="67"/>
                    <a:pt x="13" y="67"/>
                    <a:pt x="13" y="67"/>
                  </a:cubicBezTo>
                  <a:cubicBezTo>
                    <a:pt x="13" y="67"/>
                    <a:pt x="13" y="67"/>
                    <a:pt x="13" y="67"/>
                  </a:cubicBezTo>
                  <a:cubicBezTo>
                    <a:pt x="13" y="67"/>
                    <a:pt x="13" y="67"/>
                    <a:pt x="13" y="67"/>
                  </a:cubicBezTo>
                  <a:cubicBezTo>
                    <a:pt x="13" y="67"/>
                    <a:pt x="13" y="67"/>
                    <a:pt x="13" y="67"/>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9"/>
                    <a:pt x="13" y="69"/>
                    <a:pt x="13" y="69"/>
                  </a:cubicBezTo>
                  <a:cubicBezTo>
                    <a:pt x="13" y="69"/>
                    <a:pt x="13" y="69"/>
                    <a:pt x="13" y="69"/>
                  </a:cubicBezTo>
                  <a:cubicBezTo>
                    <a:pt x="13" y="69"/>
                    <a:pt x="13" y="69"/>
                    <a:pt x="13" y="69"/>
                  </a:cubicBezTo>
                  <a:cubicBezTo>
                    <a:pt x="13" y="69"/>
                    <a:pt x="13" y="69"/>
                    <a:pt x="13" y="69"/>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1"/>
                    <a:pt x="13" y="71"/>
                    <a:pt x="13"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5" y="71"/>
                    <a:pt x="15" y="71"/>
                    <a:pt x="15" y="71"/>
                  </a:cubicBezTo>
                  <a:cubicBezTo>
                    <a:pt x="15" y="71"/>
                    <a:pt x="15" y="71"/>
                    <a:pt x="15" y="71"/>
                  </a:cubicBezTo>
                  <a:cubicBezTo>
                    <a:pt x="15" y="71"/>
                    <a:pt x="15" y="71"/>
                    <a:pt x="15" y="71"/>
                  </a:cubicBezTo>
                  <a:cubicBezTo>
                    <a:pt x="15" y="72"/>
                    <a:pt x="15" y="72"/>
                    <a:pt x="15" y="72"/>
                  </a:cubicBezTo>
                  <a:cubicBezTo>
                    <a:pt x="15" y="71"/>
                    <a:pt x="15" y="71"/>
                    <a:pt x="15" y="71"/>
                  </a:cubicBezTo>
                  <a:cubicBezTo>
                    <a:pt x="15" y="71"/>
                    <a:pt x="15" y="71"/>
                    <a:pt x="15" y="71"/>
                  </a:cubicBezTo>
                  <a:cubicBezTo>
                    <a:pt x="15" y="71"/>
                    <a:pt x="15" y="71"/>
                    <a:pt x="15" y="71"/>
                  </a:cubicBezTo>
                  <a:cubicBezTo>
                    <a:pt x="15" y="71"/>
                    <a:pt x="15" y="71"/>
                    <a:pt x="15" y="71"/>
                  </a:cubicBezTo>
                  <a:cubicBezTo>
                    <a:pt x="15" y="71"/>
                    <a:pt x="15" y="71"/>
                    <a:pt x="15" y="71"/>
                  </a:cubicBezTo>
                  <a:cubicBezTo>
                    <a:pt x="15" y="70"/>
                    <a:pt x="15" y="70"/>
                    <a:pt x="15" y="70"/>
                  </a:cubicBezTo>
                  <a:cubicBezTo>
                    <a:pt x="15" y="70"/>
                    <a:pt x="15" y="70"/>
                    <a:pt x="15" y="70"/>
                  </a:cubicBezTo>
                  <a:cubicBezTo>
                    <a:pt x="15" y="69"/>
                    <a:pt x="15" y="69"/>
                    <a:pt x="15" y="69"/>
                  </a:cubicBezTo>
                  <a:cubicBezTo>
                    <a:pt x="15" y="69"/>
                    <a:pt x="15" y="69"/>
                    <a:pt x="15" y="69"/>
                  </a:cubicBezTo>
                  <a:cubicBezTo>
                    <a:pt x="15" y="69"/>
                    <a:pt x="15" y="69"/>
                    <a:pt x="15" y="69"/>
                  </a:cubicBezTo>
                  <a:cubicBezTo>
                    <a:pt x="15" y="69"/>
                    <a:pt x="15" y="69"/>
                    <a:pt x="15" y="69"/>
                  </a:cubicBezTo>
                  <a:cubicBezTo>
                    <a:pt x="15" y="69"/>
                    <a:pt x="15" y="69"/>
                    <a:pt x="15" y="69"/>
                  </a:cubicBezTo>
                  <a:cubicBezTo>
                    <a:pt x="15" y="68"/>
                    <a:pt x="15" y="68"/>
                    <a:pt x="15" y="68"/>
                  </a:cubicBezTo>
                  <a:cubicBezTo>
                    <a:pt x="15" y="68"/>
                    <a:pt x="15" y="68"/>
                    <a:pt x="15" y="68"/>
                  </a:cubicBezTo>
                  <a:cubicBezTo>
                    <a:pt x="15" y="68"/>
                    <a:pt x="15" y="68"/>
                    <a:pt x="15" y="68"/>
                  </a:cubicBezTo>
                  <a:cubicBezTo>
                    <a:pt x="15" y="68"/>
                    <a:pt x="15" y="68"/>
                    <a:pt x="15" y="68"/>
                  </a:cubicBezTo>
                  <a:cubicBezTo>
                    <a:pt x="15" y="69"/>
                    <a:pt x="15" y="69"/>
                    <a:pt x="15" y="69"/>
                  </a:cubicBezTo>
                  <a:cubicBezTo>
                    <a:pt x="16" y="69"/>
                    <a:pt x="16" y="69"/>
                    <a:pt x="16" y="69"/>
                  </a:cubicBezTo>
                  <a:cubicBezTo>
                    <a:pt x="16" y="70"/>
                    <a:pt x="16" y="70"/>
                    <a:pt x="16" y="70"/>
                  </a:cubicBezTo>
                  <a:cubicBezTo>
                    <a:pt x="17" y="70"/>
                    <a:pt x="17" y="70"/>
                    <a:pt x="17" y="70"/>
                  </a:cubicBezTo>
                  <a:cubicBezTo>
                    <a:pt x="17" y="70"/>
                    <a:pt x="17" y="70"/>
                    <a:pt x="17" y="70"/>
                  </a:cubicBezTo>
                  <a:cubicBezTo>
                    <a:pt x="17" y="70"/>
                    <a:pt x="17" y="70"/>
                    <a:pt x="17" y="70"/>
                  </a:cubicBezTo>
                  <a:cubicBezTo>
                    <a:pt x="17" y="70"/>
                    <a:pt x="17" y="70"/>
                    <a:pt x="17" y="70"/>
                  </a:cubicBezTo>
                  <a:cubicBezTo>
                    <a:pt x="17" y="69"/>
                    <a:pt x="17" y="69"/>
                    <a:pt x="17" y="69"/>
                  </a:cubicBezTo>
                  <a:cubicBezTo>
                    <a:pt x="17" y="68"/>
                    <a:pt x="17" y="68"/>
                    <a:pt x="17" y="68"/>
                  </a:cubicBezTo>
                  <a:cubicBezTo>
                    <a:pt x="17" y="68"/>
                    <a:pt x="17" y="68"/>
                    <a:pt x="17" y="68"/>
                  </a:cubicBezTo>
                  <a:cubicBezTo>
                    <a:pt x="16" y="68"/>
                    <a:pt x="16" y="68"/>
                    <a:pt x="16" y="68"/>
                  </a:cubicBezTo>
                  <a:cubicBezTo>
                    <a:pt x="16" y="68"/>
                    <a:pt x="16" y="68"/>
                    <a:pt x="16" y="68"/>
                  </a:cubicBezTo>
                  <a:cubicBezTo>
                    <a:pt x="16" y="67"/>
                    <a:pt x="16" y="67"/>
                    <a:pt x="16" y="67"/>
                  </a:cubicBezTo>
                  <a:cubicBezTo>
                    <a:pt x="16" y="67"/>
                    <a:pt x="16" y="67"/>
                    <a:pt x="16" y="67"/>
                  </a:cubicBezTo>
                  <a:cubicBezTo>
                    <a:pt x="16" y="67"/>
                    <a:pt x="16" y="67"/>
                    <a:pt x="16" y="67"/>
                  </a:cubicBezTo>
                  <a:cubicBezTo>
                    <a:pt x="16" y="67"/>
                    <a:pt x="16" y="67"/>
                    <a:pt x="16" y="67"/>
                  </a:cubicBezTo>
                  <a:cubicBezTo>
                    <a:pt x="16" y="67"/>
                    <a:pt x="16" y="67"/>
                    <a:pt x="16" y="67"/>
                  </a:cubicBezTo>
                  <a:cubicBezTo>
                    <a:pt x="16" y="67"/>
                    <a:pt x="16" y="67"/>
                    <a:pt x="16" y="67"/>
                  </a:cubicBezTo>
                  <a:cubicBezTo>
                    <a:pt x="17" y="68"/>
                    <a:pt x="17" y="68"/>
                    <a:pt x="17" y="68"/>
                  </a:cubicBezTo>
                  <a:cubicBezTo>
                    <a:pt x="17" y="68"/>
                    <a:pt x="17" y="68"/>
                    <a:pt x="17" y="68"/>
                  </a:cubicBezTo>
                  <a:cubicBezTo>
                    <a:pt x="17" y="68"/>
                    <a:pt x="17" y="68"/>
                    <a:pt x="17" y="68"/>
                  </a:cubicBezTo>
                  <a:cubicBezTo>
                    <a:pt x="17" y="68"/>
                    <a:pt x="17" y="68"/>
                    <a:pt x="17" y="68"/>
                  </a:cubicBezTo>
                  <a:cubicBezTo>
                    <a:pt x="17" y="69"/>
                    <a:pt x="17" y="69"/>
                    <a:pt x="17" y="69"/>
                  </a:cubicBezTo>
                  <a:cubicBezTo>
                    <a:pt x="17" y="69"/>
                    <a:pt x="17" y="69"/>
                    <a:pt x="17" y="69"/>
                  </a:cubicBezTo>
                  <a:cubicBezTo>
                    <a:pt x="17" y="69"/>
                    <a:pt x="17" y="69"/>
                    <a:pt x="17" y="69"/>
                  </a:cubicBezTo>
                  <a:cubicBezTo>
                    <a:pt x="17" y="70"/>
                    <a:pt x="17" y="70"/>
                    <a:pt x="17" y="70"/>
                  </a:cubicBezTo>
                  <a:cubicBezTo>
                    <a:pt x="17" y="70"/>
                    <a:pt x="17" y="70"/>
                    <a:pt x="17" y="70"/>
                  </a:cubicBezTo>
                  <a:cubicBezTo>
                    <a:pt x="17" y="70"/>
                    <a:pt x="17" y="70"/>
                    <a:pt x="17" y="70"/>
                  </a:cubicBezTo>
                  <a:cubicBezTo>
                    <a:pt x="17" y="71"/>
                    <a:pt x="17" y="71"/>
                    <a:pt x="17" y="71"/>
                  </a:cubicBezTo>
                  <a:cubicBezTo>
                    <a:pt x="18" y="71"/>
                    <a:pt x="18" y="71"/>
                    <a:pt x="18" y="71"/>
                  </a:cubicBezTo>
                  <a:cubicBezTo>
                    <a:pt x="18" y="71"/>
                    <a:pt x="18" y="71"/>
                    <a:pt x="18" y="71"/>
                  </a:cubicBezTo>
                  <a:cubicBezTo>
                    <a:pt x="18" y="71"/>
                    <a:pt x="18" y="71"/>
                    <a:pt x="18" y="71"/>
                  </a:cubicBezTo>
                  <a:cubicBezTo>
                    <a:pt x="18" y="70"/>
                    <a:pt x="18" y="70"/>
                    <a:pt x="18" y="70"/>
                  </a:cubicBezTo>
                  <a:cubicBezTo>
                    <a:pt x="19" y="70"/>
                    <a:pt x="19" y="70"/>
                    <a:pt x="19" y="70"/>
                  </a:cubicBezTo>
                  <a:cubicBezTo>
                    <a:pt x="19" y="70"/>
                    <a:pt x="19" y="70"/>
                    <a:pt x="19" y="70"/>
                  </a:cubicBezTo>
                  <a:cubicBezTo>
                    <a:pt x="19" y="69"/>
                    <a:pt x="19" y="69"/>
                    <a:pt x="19" y="69"/>
                  </a:cubicBezTo>
                  <a:cubicBezTo>
                    <a:pt x="19" y="69"/>
                    <a:pt x="19" y="69"/>
                    <a:pt x="19" y="69"/>
                  </a:cubicBezTo>
                  <a:cubicBezTo>
                    <a:pt x="19" y="69"/>
                    <a:pt x="19" y="69"/>
                    <a:pt x="19" y="69"/>
                  </a:cubicBezTo>
                  <a:cubicBezTo>
                    <a:pt x="19" y="69"/>
                    <a:pt x="19" y="69"/>
                    <a:pt x="19" y="69"/>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7"/>
                  </a:cubicBezTo>
                  <a:cubicBezTo>
                    <a:pt x="19" y="67"/>
                    <a:pt x="19" y="67"/>
                    <a:pt x="19" y="67"/>
                  </a:cubicBezTo>
                  <a:cubicBezTo>
                    <a:pt x="19" y="67"/>
                    <a:pt x="19" y="68"/>
                    <a:pt x="19" y="68"/>
                  </a:cubicBezTo>
                  <a:cubicBezTo>
                    <a:pt x="19" y="68"/>
                    <a:pt x="19" y="68"/>
                    <a:pt x="19" y="68"/>
                  </a:cubicBezTo>
                  <a:cubicBezTo>
                    <a:pt x="19" y="68"/>
                    <a:pt x="20" y="68"/>
                    <a:pt x="20" y="68"/>
                  </a:cubicBezTo>
                  <a:cubicBezTo>
                    <a:pt x="20" y="67"/>
                    <a:pt x="20" y="67"/>
                    <a:pt x="20" y="67"/>
                  </a:cubicBezTo>
                  <a:cubicBezTo>
                    <a:pt x="20" y="67"/>
                    <a:pt x="20" y="67"/>
                    <a:pt x="20" y="67"/>
                  </a:cubicBezTo>
                  <a:cubicBezTo>
                    <a:pt x="20" y="67"/>
                    <a:pt x="19" y="67"/>
                    <a:pt x="19" y="66"/>
                  </a:cubicBezTo>
                  <a:cubicBezTo>
                    <a:pt x="19" y="66"/>
                    <a:pt x="19" y="66"/>
                    <a:pt x="19" y="66"/>
                  </a:cubicBezTo>
                  <a:cubicBezTo>
                    <a:pt x="19" y="66"/>
                    <a:pt x="19" y="66"/>
                    <a:pt x="19" y="66"/>
                  </a:cubicBezTo>
                  <a:cubicBezTo>
                    <a:pt x="20" y="66"/>
                    <a:pt x="20" y="66"/>
                    <a:pt x="20" y="66"/>
                  </a:cubicBezTo>
                  <a:cubicBezTo>
                    <a:pt x="20" y="65"/>
                    <a:pt x="20" y="65"/>
                    <a:pt x="20" y="65"/>
                  </a:cubicBezTo>
                  <a:cubicBezTo>
                    <a:pt x="20" y="65"/>
                    <a:pt x="20" y="65"/>
                    <a:pt x="20" y="65"/>
                  </a:cubicBezTo>
                  <a:cubicBezTo>
                    <a:pt x="20" y="65"/>
                    <a:pt x="19" y="64"/>
                    <a:pt x="19" y="64"/>
                  </a:cubicBezTo>
                  <a:cubicBezTo>
                    <a:pt x="20" y="64"/>
                    <a:pt x="20" y="64"/>
                    <a:pt x="20" y="64"/>
                  </a:cubicBezTo>
                  <a:cubicBezTo>
                    <a:pt x="20" y="64"/>
                    <a:pt x="20" y="64"/>
                    <a:pt x="20" y="64"/>
                  </a:cubicBezTo>
                  <a:cubicBezTo>
                    <a:pt x="20" y="63"/>
                    <a:pt x="19" y="63"/>
                    <a:pt x="19" y="63"/>
                  </a:cubicBezTo>
                  <a:cubicBezTo>
                    <a:pt x="19" y="63"/>
                    <a:pt x="20" y="63"/>
                    <a:pt x="20" y="63"/>
                  </a:cubicBezTo>
                  <a:cubicBezTo>
                    <a:pt x="20" y="63"/>
                    <a:pt x="20" y="63"/>
                    <a:pt x="20" y="63"/>
                  </a:cubicBezTo>
                  <a:cubicBezTo>
                    <a:pt x="20" y="63"/>
                    <a:pt x="20" y="64"/>
                    <a:pt x="20" y="64"/>
                  </a:cubicBezTo>
                  <a:cubicBezTo>
                    <a:pt x="20" y="64"/>
                    <a:pt x="20" y="64"/>
                    <a:pt x="20" y="64"/>
                  </a:cubicBezTo>
                  <a:cubicBezTo>
                    <a:pt x="20" y="64"/>
                    <a:pt x="20" y="65"/>
                    <a:pt x="20" y="65"/>
                  </a:cubicBezTo>
                  <a:cubicBezTo>
                    <a:pt x="20" y="65"/>
                    <a:pt x="20" y="65"/>
                    <a:pt x="20" y="65"/>
                  </a:cubicBezTo>
                  <a:cubicBezTo>
                    <a:pt x="20" y="65"/>
                    <a:pt x="20" y="65"/>
                    <a:pt x="20" y="65"/>
                  </a:cubicBezTo>
                  <a:cubicBezTo>
                    <a:pt x="20" y="65"/>
                    <a:pt x="20" y="64"/>
                    <a:pt x="20" y="64"/>
                  </a:cubicBezTo>
                  <a:cubicBezTo>
                    <a:pt x="20" y="64"/>
                    <a:pt x="20" y="64"/>
                    <a:pt x="20" y="64"/>
                  </a:cubicBezTo>
                  <a:cubicBezTo>
                    <a:pt x="21" y="64"/>
                    <a:pt x="21" y="64"/>
                    <a:pt x="21" y="64"/>
                  </a:cubicBezTo>
                  <a:cubicBezTo>
                    <a:pt x="21" y="64"/>
                    <a:pt x="21" y="64"/>
                    <a:pt x="21" y="64"/>
                  </a:cubicBezTo>
                  <a:cubicBezTo>
                    <a:pt x="21" y="64"/>
                    <a:pt x="21" y="63"/>
                    <a:pt x="21" y="63"/>
                  </a:cubicBezTo>
                  <a:cubicBezTo>
                    <a:pt x="21" y="63"/>
                    <a:pt x="21" y="63"/>
                    <a:pt x="21" y="63"/>
                  </a:cubicBezTo>
                  <a:cubicBezTo>
                    <a:pt x="21" y="63"/>
                    <a:pt x="21" y="63"/>
                    <a:pt x="21" y="63"/>
                  </a:cubicBezTo>
                  <a:cubicBezTo>
                    <a:pt x="21" y="63"/>
                    <a:pt x="21" y="63"/>
                    <a:pt x="22" y="62"/>
                  </a:cubicBezTo>
                  <a:cubicBezTo>
                    <a:pt x="22" y="62"/>
                    <a:pt x="22" y="62"/>
                    <a:pt x="22" y="62"/>
                  </a:cubicBezTo>
                  <a:cubicBezTo>
                    <a:pt x="22" y="62"/>
                    <a:pt x="22" y="62"/>
                    <a:pt x="22" y="62"/>
                  </a:cubicBezTo>
                  <a:cubicBezTo>
                    <a:pt x="22" y="62"/>
                    <a:pt x="22" y="62"/>
                    <a:pt x="22" y="62"/>
                  </a:cubicBezTo>
                  <a:cubicBezTo>
                    <a:pt x="22" y="63"/>
                    <a:pt x="22" y="63"/>
                    <a:pt x="21" y="63"/>
                  </a:cubicBezTo>
                  <a:cubicBezTo>
                    <a:pt x="21" y="63"/>
                    <a:pt x="21" y="63"/>
                    <a:pt x="21" y="63"/>
                  </a:cubicBezTo>
                  <a:cubicBezTo>
                    <a:pt x="21" y="63"/>
                    <a:pt x="21" y="64"/>
                    <a:pt x="21" y="64"/>
                  </a:cubicBezTo>
                  <a:cubicBezTo>
                    <a:pt x="21" y="64"/>
                    <a:pt x="21" y="64"/>
                    <a:pt x="21" y="64"/>
                  </a:cubicBezTo>
                  <a:cubicBezTo>
                    <a:pt x="20" y="64"/>
                    <a:pt x="20" y="65"/>
                    <a:pt x="20" y="65"/>
                  </a:cubicBezTo>
                  <a:cubicBezTo>
                    <a:pt x="20" y="65"/>
                    <a:pt x="20" y="65"/>
                    <a:pt x="20" y="66"/>
                  </a:cubicBezTo>
                  <a:cubicBezTo>
                    <a:pt x="20" y="66"/>
                    <a:pt x="20" y="66"/>
                    <a:pt x="20" y="66"/>
                  </a:cubicBezTo>
                  <a:cubicBezTo>
                    <a:pt x="20" y="66"/>
                    <a:pt x="20" y="66"/>
                    <a:pt x="20" y="67"/>
                  </a:cubicBezTo>
                  <a:cubicBezTo>
                    <a:pt x="20" y="67"/>
                    <a:pt x="20" y="67"/>
                    <a:pt x="20" y="67"/>
                  </a:cubicBezTo>
                  <a:cubicBezTo>
                    <a:pt x="20" y="67"/>
                    <a:pt x="20" y="67"/>
                    <a:pt x="20" y="67"/>
                  </a:cubicBezTo>
                  <a:cubicBezTo>
                    <a:pt x="20" y="68"/>
                    <a:pt x="20" y="68"/>
                    <a:pt x="20"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7"/>
                    <a:pt x="21" y="67"/>
                    <a:pt x="21" y="67"/>
                  </a:cubicBezTo>
                  <a:cubicBezTo>
                    <a:pt x="21" y="67"/>
                    <a:pt x="21" y="67"/>
                    <a:pt x="21" y="67"/>
                  </a:cubicBezTo>
                  <a:cubicBezTo>
                    <a:pt x="21" y="67"/>
                    <a:pt x="21" y="67"/>
                    <a:pt x="21" y="67"/>
                  </a:cubicBezTo>
                  <a:cubicBezTo>
                    <a:pt x="21" y="67"/>
                    <a:pt x="21" y="67"/>
                    <a:pt x="21" y="67"/>
                  </a:cubicBezTo>
                  <a:cubicBezTo>
                    <a:pt x="21" y="67"/>
                    <a:pt x="21" y="67"/>
                    <a:pt x="21" y="66"/>
                  </a:cubicBezTo>
                  <a:cubicBezTo>
                    <a:pt x="21" y="66"/>
                    <a:pt x="20" y="66"/>
                    <a:pt x="20" y="66"/>
                  </a:cubicBezTo>
                  <a:cubicBezTo>
                    <a:pt x="20" y="66"/>
                    <a:pt x="20" y="65"/>
                    <a:pt x="20" y="65"/>
                  </a:cubicBezTo>
                  <a:cubicBezTo>
                    <a:pt x="21" y="65"/>
                    <a:pt x="21" y="65"/>
                    <a:pt x="21" y="66"/>
                  </a:cubicBezTo>
                  <a:cubicBezTo>
                    <a:pt x="21" y="66"/>
                    <a:pt x="21" y="66"/>
                    <a:pt x="21" y="66"/>
                  </a:cubicBezTo>
                  <a:cubicBezTo>
                    <a:pt x="21" y="66"/>
                    <a:pt x="21" y="66"/>
                    <a:pt x="21" y="66"/>
                  </a:cubicBezTo>
                  <a:cubicBezTo>
                    <a:pt x="21" y="66"/>
                    <a:pt x="21" y="66"/>
                    <a:pt x="21" y="66"/>
                  </a:cubicBezTo>
                  <a:cubicBezTo>
                    <a:pt x="21" y="66"/>
                    <a:pt x="21" y="66"/>
                    <a:pt x="21" y="66"/>
                  </a:cubicBezTo>
                  <a:cubicBezTo>
                    <a:pt x="21" y="67"/>
                    <a:pt x="21" y="67"/>
                    <a:pt x="21" y="67"/>
                  </a:cubicBezTo>
                  <a:cubicBezTo>
                    <a:pt x="21" y="67"/>
                    <a:pt x="21" y="67"/>
                    <a:pt x="21" y="67"/>
                  </a:cubicBezTo>
                  <a:cubicBezTo>
                    <a:pt x="21" y="67"/>
                    <a:pt x="21" y="67"/>
                    <a:pt x="21" y="67"/>
                  </a:cubicBezTo>
                  <a:cubicBezTo>
                    <a:pt x="21" y="67"/>
                    <a:pt x="21" y="67"/>
                    <a:pt x="21" y="67"/>
                  </a:cubicBezTo>
                  <a:cubicBezTo>
                    <a:pt x="21" y="67"/>
                    <a:pt x="22" y="67"/>
                    <a:pt x="22" y="67"/>
                  </a:cubicBezTo>
                  <a:cubicBezTo>
                    <a:pt x="22" y="67"/>
                    <a:pt x="22" y="67"/>
                    <a:pt x="22" y="67"/>
                  </a:cubicBezTo>
                  <a:cubicBezTo>
                    <a:pt x="22" y="68"/>
                    <a:pt x="22" y="68"/>
                    <a:pt x="22" y="68"/>
                  </a:cubicBezTo>
                  <a:cubicBezTo>
                    <a:pt x="22" y="68"/>
                    <a:pt x="22" y="68"/>
                    <a:pt x="22" y="68"/>
                  </a:cubicBezTo>
                  <a:cubicBezTo>
                    <a:pt x="22" y="68"/>
                    <a:pt x="22" y="68"/>
                    <a:pt x="22" y="68"/>
                  </a:cubicBezTo>
                  <a:cubicBezTo>
                    <a:pt x="22" y="68"/>
                    <a:pt x="23" y="68"/>
                    <a:pt x="22" y="68"/>
                  </a:cubicBezTo>
                  <a:cubicBezTo>
                    <a:pt x="22" y="68"/>
                    <a:pt x="22" y="68"/>
                    <a:pt x="22" y="68"/>
                  </a:cubicBezTo>
                  <a:cubicBezTo>
                    <a:pt x="22" y="68"/>
                    <a:pt x="22" y="68"/>
                    <a:pt x="22" y="68"/>
                  </a:cubicBezTo>
                  <a:cubicBezTo>
                    <a:pt x="22" y="68"/>
                    <a:pt x="22" y="68"/>
                    <a:pt x="22" y="68"/>
                  </a:cubicBezTo>
                  <a:cubicBezTo>
                    <a:pt x="23" y="68"/>
                    <a:pt x="23" y="68"/>
                    <a:pt x="23" y="68"/>
                  </a:cubicBezTo>
                  <a:cubicBezTo>
                    <a:pt x="23" y="68"/>
                    <a:pt x="23" y="68"/>
                    <a:pt x="23" y="68"/>
                  </a:cubicBezTo>
                  <a:cubicBezTo>
                    <a:pt x="23" y="68"/>
                    <a:pt x="23" y="68"/>
                    <a:pt x="23" y="68"/>
                  </a:cubicBezTo>
                  <a:cubicBezTo>
                    <a:pt x="23" y="68"/>
                    <a:pt x="23" y="68"/>
                    <a:pt x="23" y="68"/>
                  </a:cubicBezTo>
                  <a:cubicBezTo>
                    <a:pt x="23" y="69"/>
                    <a:pt x="23" y="69"/>
                    <a:pt x="23" y="69"/>
                  </a:cubicBezTo>
                  <a:cubicBezTo>
                    <a:pt x="23" y="69"/>
                    <a:pt x="23" y="69"/>
                    <a:pt x="23" y="69"/>
                  </a:cubicBezTo>
                  <a:cubicBezTo>
                    <a:pt x="23"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5" y="69"/>
                  </a:cubicBezTo>
                  <a:cubicBezTo>
                    <a:pt x="25" y="69"/>
                    <a:pt x="25" y="69"/>
                    <a:pt x="25" y="69"/>
                  </a:cubicBezTo>
                  <a:cubicBezTo>
                    <a:pt x="25" y="69"/>
                    <a:pt x="25" y="69"/>
                    <a:pt x="25" y="69"/>
                  </a:cubicBezTo>
                  <a:cubicBezTo>
                    <a:pt x="25" y="69"/>
                    <a:pt x="26" y="69"/>
                    <a:pt x="26" y="70"/>
                  </a:cubicBezTo>
                  <a:cubicBezTo>
                    <a:pt x="26" y="70"/>
                    <a:pt x="26" y="70"/>
                    <a:pt x="26" y="70"/>
                  </a:cubicBezTo>
                  <a:cubicBezTo>
                    <a:pt x="26" y="70"/>
                    <a:pt x="26" y="70"/>
                    <a:pt x="26" y="70"/>
                  </a:cubicBezTo>
                  <a:cubicBezTo>
                    <a:pt x="26" y="70"/>
                    <a:pt x="26" y="70"/>
                    <a:pt x="26" y="70"/>
                  </a:cubicBezTo>
                  <a:cubicBezTo>
                    <a:pt x="26" y="70"/>
                    <a:pt x="26" y="70"/>
                    <a:pt x="25" y="70"/>
                  </a:cubicBezTo>
                  <a:cubicBezTo>
                    <a:pt x="25" y="69"/>
                    <a:pt x="25" y="69"/>
                    <a:pt x="25" y="69"/>
                  </a:cubicBezTo>
                  <a:cubicBezTo>
                    <a:pt x="25" y="70"/>
                    <a:pt x="25" y="69"/>
                    <a:pt x="25" y="69"/>
                  </a:cubicBezTo>
                  <a:cubicBezTo>
                    <a:pt x="25" y="69"/>
                    <a:pt x="25" y="69"/>
                    <a:pt x="25" y="69"/>
                  </a:cubicBezTo>
                  <a:cubicBezTo>
                    <a:pt x="25" y="69"/>
                    <a:pt x="24" y="69"/>
                    <a:pt x="24" y="69"/>
                  </a:cubicBezTo>
                  <a:cubicBezTo>
                    <a:pt x="24" y="69"/>
                    <a:pt x="24" y="69"/>
                    <a:pt x="24" y="69"/>
                  </a:cubicBezTo>
                  <a:cubicBezTo>
                    <a:pt x="24" y="69"/>
                    <a:pt x="24" y="69"/>
                    <a:pt x="24" y="69"/>
                  </a:cubicBezTo>
                  <a:cubicBezTo>
                    <a:pt x="24" y="69"/>
                    <a:pt x="24" y="69"/>
                    <a:pt x="24" y="69"/>
                  </a:cubicBezTo>
                  <a:cubicBezTo>
                    <a:pt x="23" y="69"/>
                    <a:pt x="23" y="69"/>
                    <a:pt x="23" y="69"/>
                  </a:cubicBezTo>
                  <a:cubicBezTo>
                    <a:pt x="23" y="69"/>
                    <a:pt x="23" y="69"/>
                    <a:pt x="23" y="69"/>
                  </a:cubicBezTo>
                  <a:cubicBezTo>
                    <a:pt x="23" y="69"/>
                    <a:pt x="23" y="69"/>
                    <a:pt x="23" y="69"/>
                  </a:cubicBezTo>
                  <a:cubicBezTo>
                    <a:pt x="23" y="69"/>
                    <a:pt x="23" y="69"/>
                    <a:pt x="23" y="69"/>
                  </a:cubicBezTo>
                  <a:cubicBezTo>
                    <a:pt x="22" y="69"/>
                    <a:pt x="22" y="69"/>
                    <a:pt x="22" y="69"/>
                  </a:cubicBezTo>
                  <a:cubicBezTo>
                    <a:pt x="22" y="69"/>
                    <a:pt x="22" y="69"/>
                    <a:pt x="22" y="69"/>
                  </a:cubicBezTo>
                  <a:cubicBezTo>
                    <a:pt x="22" y="69"/>
                    <a:pt x="22" y="69"/>
                    <a:pt x="22" y="69"/>
                  </a:cubicBezTo>
                  <a:cubicBezTo>
                    <a:pt x="22" y="69"/>
                    <a:pt x="22" y="69"/>
                    <a:pt x="22" y="69"/>
                  </a:cubicBezTo>
                  <a:cubicBezTo>
                    <a:pt x="22" y="69"/>
                    <a:pt x="22" y="69"/>
                    <a:pt x="22" y="69"/>
                  </a:cubicBezTo>
                  <a:cubicBezTo>
                    <a:pt x="21" y="69"/>
                    <a:pt x="21" y="69"/>
                    <a:pt x="21" y="69"/>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0" y="68"/>
                    <a:pt x="20" y="68"/>
                    <a:pt x="20" y="68"/>
                  </a:cubicBezTo>
                  <a:cubicBezTo>
                    <a:pt x="20" y="69"/>
                    <a:pt x="20" y="69"/>
                    <a:pt x="20" y="69"/>
                  </a:cubicBezTo>
                  <a:cubicBezTo>
                    <a:pt x="20" y="69"/>
                    <a:pt x="20" y="69"/>
                    <a:pt x="20" y="69"/>
                  </a:cubicBezTo>
                  <a:cubicBezTo>
                    <a:pt x="20" y="69"/>
                    <a:pt x="20" y="69"/>
                    <a:pt x="20" y="69"/>
                  </a:cubicBezTo>
                  <a:cubicBezTo>
                    <a:pt x="20" y="69"/>
                    <a:pt x="20" y="69"/>
                    <a:pt x="20" y="69"/>
                  </a:cubicBezTo>
                  <a:cubicBezTo>
                    <a:pt x="20" y="69"/>
                    <a:pt x="20" y="69"/>
                    <a:pt x="20" y="69"/>
                  </a:cubicBezTo>
                  <a:cubicBezTo>
                    <a:pt x="20" y="69"/>
                    <a:pt x="20" y="69"/>
                    <a:pt x="20" y="69"/>
                  </a:cubicBezTo>
                  <a:cubicBezTo>
                    <a:pt x="20" y="70"/>
                    <a:pt x="20" y="70"/>
                    <a:pt x="20" y="70"/>
                  </a:cubicBezTo>
                  <a:cubicBezTo>
                    <a:pt x="20" y="70"/>
                    <a:pt x="20" y="70"/>
                    <a:pt x="20" y="70"/>
                  </a:cubicBezTo>
                  <a:cubicBezTo>
                    <a:pt x="19" y="70"/>
                    <a:pt x="19" y="70"/>
                    <a:pt x="19" y="70"/>
                  </a:cubicBezTo>
                  <a:cubicBezTo>
                    <a:pt x="19" y="70"/>
                    <a:pt x="19" y="70"/>
                    <a:pt x="19" y="70"/>
                  </a:cubicBezTo>
                  <a:cubicBezTo>
                    <a:pt x="19" y="70"/>
                    <a:pt x="19" y="70"/>
                    <a:pt x="19" y="70"/>
                  </a:cubicBezTo>
                  <a:cubicBezTo>
                    <a:pt x="19" y="70"/>
                    <a:pt x="19" y="70"/>
                    <a:pt x="19" y="70"/>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2"/>
                    <a:pt x="19" y="72"/>
                    <a:pt x="19" y="72"/>
                  </a:cubicBezTo>
                  <a:cubicBezTo>
                    <a:pt x="20" y="72"/>
                    <a:pt x="20" y="72"/>
                    <a:pt x="20" y="72"/>
                  </a:cubicBezTo>
                  <a:cubicBezTo>
                    <a:pt x="20" y="72"/>
                    <a:pt x="20" y="72"/>
                    <a:pt x="20" y="72"/>
                  </a:cubicBezTo>
                  <a:cubicBezTo>
                    <a:pt x="20" y="73"/>
                    <a:pt x="20" y="73"/>
                    <a:pt x="20" y="73"/>
                  </a:cubicBezTo>
                  <a:cubicBezTo>
                    <a:pt x="20" y="73"/>
                    <a:pt x="20" y="73"/>
                    <a:pt x="20" y="73"/>
                  </a:cubicBezTo>
                  <a:cubicBezTo>
                    <a:pt x="20" y="73"/>
                    <a:pt x="20" y="73"/>
                    <a:pt x="20" y="73"/>
                  </a:cubicBezTo>
                  <a:cubicBezTo>
                    <a:pt x="20" y="73"/>
                    <a:pt x="20" y="74"/>
                    <a:pt x="20" y="74"/>
                  </a:cubicBezTo>
                  <a:cubicBezTo>
                    <a:pt x="20" y="74"/>
                    <a:pt x="20" y="74"/>
                    <a:pt x="20" y="74"/>
                  </a:cubicBezTo>
                  <a:cubicBezTo>
                    <a:pt x="20" y="74"/>
                    <a:pt x="20" y="74"/>
                    <a:pt x="20" y="74"/>
                  </a:cubicBezTo>
                  <a:cubicBezTo>
                    <a:pt x="20" y="74"/>
                    <a:pt x="20" y="74"/>
                    <a:pt x="20" y="74"/>
                  </a:cubicBezTo>
                  <a:cubicBezTo>
                    <a:pt x="19" y="74"/>
                    <a:pt x="19" y="74"/>
                    <a:pt x="19" y="74"/>
                  </a:cubicBezTo>
                  <a:cubicBezTo>
                    <a:pt x="19" y="75"/>
                    <a:pt x="19" y="75"/>
                    <a:pt x="19" y="75"/>
                  </a:cubicBezTo>
                  <a:cubicBezTo>
                    <a:pt x="19" y="75"/>
                    <a:pt x="19" y="75"/>
                    <a:pt x="20" y="75"/>
                  </a:cubicBezTo>
                  <a:cubicBezTo>
                    <a:pt x="20" y="75"/>
                    <a:pt x="20" y="75"/>
                    <a:pt x="20" y="75"/>
                  </a:cubicBezTo>
                  <a:cubicBezTo>
                    <a:pt x="20" y="76"/>
                    <a:pt x="20" y="76"/>
                    <a:pt x="20" y="76"/>
                  </a:cubicBezTo>
                  <a:cubicBezTo>
                    <a:pt x="20" y="76"/>
                    <a:pt x="20" y="76"/>
                    <a:pt x="20" y="76"/>
                  </a:cubicBezTo>
                  <a:cubicBezTo>
                    <a:pt x="20" y="76"/>
                    <a:pt x="20" y="76"/>
                    <a:pt x="20" y="76"/>
                  </a:cubicBezTo>
                  <a:cubicBezTo>
                    <a:pt x="20" y="76"/>
                    <a:pt x="20" y="76"/>
                    <a:pt x="20" y="76"/>
                  </a:cubicBezTo>
                  <a:cubicBezTo>
                    <a:pt x="20" y="76"/>
                    <a:pt x="20" y="76"/>
                    <a:pt x="20" y="77"/>
                  </a:cubicBezTo>
                  <a:cubicBezTo>
                    <a:pt x="20" y="77"/>
                    <a:pt x="20" y="77"/>
                    <a:pt x="20" y="77"/>
                  </a:cubicBezTo>
                  <a:cubicBezTo>
                    <a:pt x="20" y="77"/>
                    <a:pt x="21" y="76"/>
                    <a:pt x="21" y="77"/>
                  </a:cubicBezTo>
                  <a:cubicBezTo>
                    <a:pt x="21" y="77"/>
                    <a:pt x="21" y="77"/>
                    <a:pt x="21" y="77"/>
                  </a:cubicBezTo>
                  <a:cubicBezTo>
                    <a:pt x="21" y="77"/>
                    <a:pt x="21" y="77"/>
                    <a:pt x="21" y="77"/>
                  </a:cubicBezTo>
                  <a:cubicBezTo>
                    <a:pt x="21" y="77"/>
                    <a:pt x="21" y="77"/>
                    <a:pt x="21" y="77"/>
                  </a:cubicBezTo>
                  <a:cubicBezTo>
                    <a:pt x="21" y="77"/>
                    <a:pt x="21" y="77"/>
                    <a:pt x="21" y="77"/>
                  </a:cubicBezTo>
                  <a:cubicBezTo>
                    <a:pt x="21" y="77"/>
                    <a:pt x="21" y="77"/>
                    <a:pt x="21" y="77"/>
                  </a:cubicBezTo>
                  <a:cubicBezTo>
                    <a:pt x="22" y="77"/>
                    <a:pt x="22" y="77"/>
                    <a:pt x="22" y="78"/>
                  </a:cubicBezTo>
                  <a:cubicBezTo>
                    <a:pt x="22" y="78"/>
                    <a:pt x="22" y="78"/>
                    <a:pt x="22" y="78"/>
                  </a:cubicBezTo>
                  <a:cubicBezTo>
                    <a:pt x="22" y="78"/>
                    <a:pt x="22" y="78"/>
                    <a:pt x="22" y="78"/>
                  </a:cubicBezTo>
                  <a:cubicBezTo>
                    <a:pt x="23" y="78"/>
                    <a:pt x="23" y="78"/>
                    <a:pt x="23" y="78"/>
                  </a:cubicBezTo>
                  <a:cubicBezTo>
                    <a:pt x="23" y="78"/>
                    <a:pt x="23" y="78"/>
                    <a:pt x="23" y="78"/>
                  </a:cubicBezTo>
                  <a:cubicBezTo>
                    <a:pt x="23" y="78"/>
                    <a:pt x="23" y="78"/>
                    <a:pt x="23" y="78"/>
                  </a:cubicBezTo>
                  <a:cubicBezTo>
                    <a:pt x="23" y="78"/>
                    <a:pt x="23" y="79"/>
                    <a:pt x="23" y="79"/>
                  </a:cubicBezTo>
                  <a:cubicBezTo>
                    <a:pt x="23" y="79"/>
                    <a:pt x="23" y="79"/>
                    <a:pt x="23" y="79"/>
                  </a:cubicBezTo>
                  <a:cubicBezTo>
                    <a:pt x="23" y="79"/>
                    <a:pt x="23" y="79"/>
                    <a:pt x="23"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3" y="79"/>
                  </a:cubicBezTo>
                  <a:cubicBezTo>
                    <a:pt x="23" y="79"/>
                    <a:pt x="23" y="79"/>
                    <a:pt x="23" y="79"/>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1"/>
                    <a:pt x="23" y="81"/>
                  </a:cubicBezTo>
                  <a:cubicBezTo>
                    <a:pt x="23" y="81"/>
                    <a:pt x="23" y="81"/>
                    <a:pt x="23" y="81"/>
                  </a:cubicBezTo>
                  <a:cubicBezTo>
                    <a:pt x="23" y="81"/>
                    <a:pt x="23" y="81"/>
                    <a:pt x="23" y="81"/>
                  </a:cubicBezTo>
                  <a:cubicBezTo>
                    <a:pt x="23" y="81"/>
                    <a:pt x="23" y="81"/>
                    <a:pt x="23" y="81"/>
                  </a:cubicBezTo>
                  <a:cubicBezTo>
                    <a:pt x="23" y="81"/>
                    <a:pt x="23" y="81"/>
                    <a:pt x="23" y="81"/>
                  </a:cubicBezTo>
                  <a:cubicBezTo>
                    <a:pt x="23" y="81"/>
                    <a:pt x="23" y="81"/>
                    <a:pt x="23" y="81"/>
                  </a:cubicBezTo>
                  <a:cubicBezTo>
                    <a:pt x="23" y="82"/>
                    <a:pt x="23" y="82"/>
                    <a:pt x="23" y="82"/>
                  </a:cubicBezTo>
                  <a:cubicBezTo>
                    <a:pt x="23"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1" y="82"/>
                    <a:pt x="21" y="82"/>
                  </a:cubicBezTo>
                  <a:cubicBezTo>
                    <a:pt x="21" y="82"/>
                    <a:pt x="21" y="82"/>
                    <a:pt x="21" y="82"/>
                  </a:cubicBezTo>
                  <a:cubicBezTo>
                    <a:pt x="21" y="82"/>
                    <a:pt x="21" y="82"/>
                    <a:pt x="21" y="82"/>
                  </a:cubicBezTo>
                  <a:cubicBezTo>
                    <a:pt x="21" y="82"/>
                    <a:pt x="21" y="82"/>
                    <a:pt x="21" y="82"/>
                  </a:cubicBezTo>
                  <a:cubicBezTo>
                    <a:pt x="21" y="82"/>
                    <a:pt x="21" y="82"/>
                    <a:pt x="21" y="82"/>
                  </a:cubicBezTo>
                  <a:cubicBezTo>
                    <a:pt x="21" y="82"/>
                    <a:pt x="21" y="82"/>
                    <a:pt x="21" y="82"/>
                  </a:cubicBezTo>
                  <a:cubicBezTo>
                    <a:pt x="21" y="82"/>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4"/>
                    <a:pt x="21" y="84"/>
                  </a:cubicBezTo>
                  <a:cubicBezTo>
                    <a:pt x="21" y="84"/>
                    <a:pt x="21" y="84"/>
                    <a:pt x="21" y="84"/>
                  </a:cubicBezTo>
                  <a:cubicBezTo>
                    <a:pt x="21" y="84"/>
                    <a:pt x="21" y="84"/>
                    <a:pt x="21"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6"/>
                    <a:pt x="20" y="86"/>
                    <a:pt x="20" y="86"/>
                  </a:cubicBezTo>
                  <a:cubicBezTo>
                    <a:pt x="20" y="86"/>
                    <a:pt x="20" y="86"/>
                    <a:pt x="20" y="86"/>
                  </a:cubicBezTo>
                  <a:cubicBezTo>
                    <a:pt x="20" y="86"/>
                    <a:pt x="20" y="86"/>
                    <a:pt x="20" y="86"/>
                  </a:cubicBezTo>
                  <a:cubicBezTo>
                    <a:pt x="20" y="86"/>
                    <a:pt x="20" y="86"/>
                    <a:pt x="20" y="86"/>
                  </a:cubicBezTo>
                  <a:cubicBezTo>
                    <a:pt x="19" y="86"/>
                    <a:pt x="19" y="86"/>
                    <a:pt x="19" y="86"/>
                  </a:cubicBezTo>
                  <a:cubicBezTo>
                    <a:pt x="19" y="86"/>
                    <a:pt x="19" y="86"/>
                    <a:pt x="19" y="86"/>
                  </a:cubicBezTo>
                  <a:cubicBezTo>
                    <a:pt x="19" y="86"/>
                    <a:pt x="19" y="86"/>
                    <a:pt x="19" y="86"/>
                  </a:cubicBezTo>
                  <a:cubicBezTo>
                    <a:pt x="19" y="86"/>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8"/>
                    <a:pt x="19" y="88"/>
                  </a:cubicBezTo>
                  <a:cubicBezTo>
                    <a:pt x="19" y="88"/>
                    <a:pt x="19" y="88"/>
                    <a:pt x="18" y="88"/>
                  </a:cubicBezTo>
                  <a:cubicBezTo>
                    <a:pt x="18" y="88"/>
                    <a:pt x="18" y="88"/>
                    <a:pt x="18" y="88"/>
                  </a:cubicBezTo>
                  <a:cubicBezTo>
                    <a:pt x="18" y="88"/>
                    <a:pt x="18" y="88"/>
                    <a:pt x="18" y="88"/>
                  </a:cubicBezTo>
                  <a:cubicBezTo>
                    <a:pt x="18" y="88"/>
                    <a:pt x="18" y="88"/>
                    <a:pt x="18" y="88"/>
                  </a:cubicBezTo>
                  <a:cubicBezTo>
                    <a:pt x="18" y="88"/>
                    <a:pt x="18" y="88"/>
                    <a:pt x="18" y="88"/>
                  </a:cubicBezTo>
                  <a:cubicBezTo>
                    <a:pt x="18" y="88"/>
                    <a:pt x="18" y="88"/>
                    <a:pt x="18" y="88"/>
                  </a:cubicBezTo>
                  <a:cubicBezTo>
                    <a:pt x="18" y="89"/>
                    <a:pt x="18" y="89"/>
                    <a:pt x="18" y="89"/>
                  </a:cubicBezTo>
                  <a:cubicBezTo>
                    <a:pt x="18" y="89"/>
                    <a:pt x="18" y="89"/>
                    <a:pt x="18" y="89"/>
                  </a:cubicBezTo>
                  <a:cubicBezTo>
                    <a:pt x="18" y="89"/>
                    <a:pt x="18" y="89"/>
                    <a:pt x="18" y="89"/>
                  </a:cubicBezTo>
                  <a:cubicBezTo>
                    <a:pt x="18" y="89"/>
                    <a:pt x="18" y="89"/>
                    <a:pt x="18" y="89"/>
                  </a:cubicBezTo>
                  <a:cubicBezTo>
                    <a:pt x="18" y="89"/>
                    <a:pt x="17" y="89"/>
                    <a:pt x="17" y="89"/>
                  </a:cubicBezTo>
                  <a:cubicBezTo>
                    <a:pt x="17" y="89"/>
                    <a:pt x="17" y="89"/>
                    <a:pt x="17" y="89"/>
                  </a:cubicBezTo>
                  <a:cubicBezTo>
                    <a:pt x="17" y="89"/>
                    <a:pt x="17" y="89"/>
                    <a:pt x="17" y="89"/>
                  </a:cubicBezTo>
                  <a:cubicBezTo>
                    <a:pt x="17" y="89"/>
                    <a:pt x="17" y="89"/>
                    <a:pt x="17" y="89"/>
                  </a:cubicBezTo>
                  <a:cubicBezTo>
                    <a:pt x="17" y="89"/>
                    <a:pt x="17" y="89"/>
                    <a:pt x="17" y="89"/>
                  </a:cubicBezTo>
                  <a:cubicBezTo>
                    <a:pt x="17" y="89"/>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1"/>
                    <a:pt x="17" y="91"/>
                    <a:pt x="17" y="91"/>
                  </a:cubicBezTo>
                  <a:cubicBezTo>
                    <a:pt x="16" y="91"/>
                    <a:pt x="16" y="91"/>
                    <a:pt x="16" y="91"/>
                  </a:cubicBezTo>
                  <a:cubicBezTo>
                    <a:pt x="16" y="91"/>
                    <a:pt x="16" y="91"/>
                    <a:pt x="16" y="91"/>
                  </a:cubicBezTo>
                  <a:cubicBezTo>
                    <a:pt x="16" y="92"/>
                    <a:pt x="16" y="92"/>
                    <a:pt x="16" y="92"/>
                  </a:cubicBezTo>
                  <a:cubicBezTo>
                    <a:pt x="16" y="92"/>
                    <a:pt x="16" y="92"/>
                    <a:pt x="16" y="92"/>
                  </a:cubicBezTo>
                  <a:cubicBezTo>
                    <a:pt x="16" y="92"/>
                    <a:pt x="16" y="92"/>
                    <a:pt x="16" y="92"/>
                  </a:cubicBezTo>
                  <a:cubicBezTo>
                    <a:pt x="16" y="92"/>
                    <a:pt x="16" y="92"/>
                    <a:pt x="16" y="92"/>
                  </a:cubicBezTo>
                  <a:cubicBezTo>
                    <a:pt x="16" y="92"/>
                    <a:pt x="16" y="93"/>
                    <a:pt x="16" y="93"/>
                  </a:cubicBezTo>
                  <a:cubicBezTo>
                    <a:pt x="16" y="93"/>
                    <a:pt x="16" y="93"/>
                    <a:pt x="16" y="93"/>
                  </a:cubicBezTo>
                  <a:cubicBezTo>
                    <a:pt x="16" y="93"/>
                    <a:pt x="16" y="93"/>
                    <a:pt x="16" y="93"/>
                  </a:cubicBezTo>
                  <a:cubicBezTo>
                    <a:pt x="16" y="93"/>
                    <a:pt x="17" y="93"/>
                    <a:pt x="17" y="93"/>
                  </a:cubicBezTo>
                  <a:cubicBezTo>
                    <a:pt x="17" y="93"/>
                    <a:pt x="17" y="93"/>
                    <a:pt x="17" y="93"/>
                  </a:cubicBezTo>
                  <a:cubicBezTo>
                    <a:pt x="17" y="93"/>
                    <a:pt x="17" y="94"/>
                    <a:pt x="17" y="94"/>
                  </a:cubicBezTo>
                  <a:cubicBezTo>
                    <a:pt x="17" y="94"/>
                    <a:pt x="17" y="94"/>
                    <a:pt x="17" y="94"/>
                  </a:cubicBezTo>
                  <a:cubicBezTo>
                    <a:pt x="17" y="94"/>
                    <a:pt x="17" y="94"/>
                    <a:pt x="17" y="94"/>
                  </a:cubicBezTo>
                  <a:cubicBezTo>
                    <a:pt x="17" y="94"/>
                    <a:pt x="17" y="94"/>
                    <a:pt x="17" y="94"/>
                  </a:cubicBezTo>
                  <a:cubicBezTo>
                    <a:pt x="17" y="94"/>
                    <a:pt x="17" y="94"/>
                    <a:pt x="17" y="94"/>
                  </a:cubicBezTo>
                  <a:cubicBezTo>
                    <a:pt x="17" y="94"/>
                    <a:pt x="17" y="95"/>
                    <a:pt x="17" y="95"/>
                  </a:cubicBezTo>
                  <a:cubicBezTo>
                    <a:pt x="17" y="95"/>
                    <a:pt x="17" y="95"/>
                    <a:pt x="17" y="95"/>
                  </a:cubicBezTo>
                  <a:cubicBezTo>
                    <a:pt x="17" y="95"/>
                    <a:pt x="17" y="95"/>
                    <a:pt x="16" y="95"/>
                  </a:cubicBezTo>
                  <a:cubicBezTo>
                    <a:pt x="16" y="95"/>
                    <a:pt x="16" y="95"/>
                    <a:pt x="16" y="95"/>
                  </a:cubicBezTo>
                  <a:cubicBezTo>
                    <a:pt x="16" y="95"/>
                    <a:pt x="16" y="95"/>
                    <a:pt x="16" y="95"/>
                  </a:cubicBezTo>
                  <a:cubicBezTo>
                    <a:pt x="16" y="94"/>
                    <a:pt x="16" y="94"/>
                    <a:pt x="16" y="94"/>
                  </a:cubicBezTo>
                  <a:cubicBezTo>
                    <a:pt x="16" y="94"/>
                    <a:pt x="16" y="94"/>
                    <a:pt x="16" y="94"/>
                  </a:cubicBezTo>
                  <a:cubicBezTo>
                    <a:pt x="16" y="94"/>
                    <a:pt x="16" y="94"/>
                    <a:pt x="16" y="94"/>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2"/>
                    <a:pt x="16" y="92"/>
                  </a:cubicBezTo>
                  <a:cubicBezTo>
                    <a:pt x="16" y="92"/>
                    <a:pt x="16" y="92"/>
                    <a:pt x="16" y="92"/>
                  </a:cubicBezTo>
                  <a:cubicBezTo>
                    <a:pt x="16" y="92"/>
                    <a:pt x="15" y="92"/>
                    <a:pt x="15" y="92"/>
                  </a:cubicBezTo>
                  <a:cubicBezTo>
                    <a:pt x="15" y="92"/>
                    <a:pt x="15" y="92"/>
                    <a:pt x="15" y="92"/>
                  </a:cubicBezTo>
                  <a:cubicBezTo>
                    <a:pt x="15" y="92"/>
                    <a:pt x="15" y="92"/>
                    <a:pt x="15" y="92"/>
                  </a:cubicBezTo>
                  <a:cubicBezTo>
                    <a:pt x="15" y="92"/>
                    <a:pt x="15" y="92"/>
                    <a:pt x="15" y="92"/>
                  </a:cubicBezTo>
                  <a:cubicBezTo>
                    <a:pt x="14" y="93"/>
                    <a:pt x="14" y="93"/>
                    <a:pt x="14" y="93"/>
                  </a:cubicBezTo>
                  <a:cubicBezTo>
                    <a:pt x="14" y="93"/>
                    <a:pt x="14" y="93"/>
                    <a:pt x="14" y="93"/>
                  </a:cubicBezTo>
                  <a:cubicBezTo>
                    <a:pt x="14" y="93"/>
                    <a:pt x="14" y="93"/>
                    <a:pt x="14" y="93"/>
                  </a:cubicBezTo>
                  <a:cubicBezTo>
                    <a:pt x="14" y="93"/>
                    <a:pt x="14" y="93"/>
                    <a:pt x="14" y="93"/>
                  </a:cubicBezTo>
                  <a:cubicBezTo>
                    <a:pt x="14" y="93"/>
                    <a:pt x="14" y="94"/>
                    <a:pt x="14" y="94"/>
                  </a:cubicBezTo>
                  <a:cubicBezTo>
                    <a:pt x="14" y="94"/>
                    <a:pt x="14" y="94"/>
                    <a:pt x="14" y="94"/>
                  </a:cubicBezTo>
                  <a:cubicBezTo>
                    <a:pt x="14" y="94"/>
                    <a:pt x="14" y="94"/>
                    <a:pt x="14" y="95"/>
                  </a:cubicBezTo>
                  <a:cubicBezTo>
                    <a:pt x="14" y="95"/>
                    <a:pt x="14" y="95"/>
                    <a:pt x="14" y="95"/>
                  </a:cubicBezTo>
                  <a:cubicBezTo>
                    <a:pt x="14" y="95"/>
                    <a:pt x="14" y="95"/>
                    <a:pt x="14" y="95"/>
                  </a:cubicBezTo>
                  <a:cubicBezTo>
                    <a:pt x="15" y="95"/>
                    <a:pt x="15" y="95"/>
                    <a:pt x="15" y="96"/>
                  </a:cubicBezTo>
                  <a:cubicBezTo>
                    <a:pt x="15" y="96"/>
                    <a:pt x="15" y="96"/>
                    <a:pt x="15" y="96"/>
                  </a:cubicBezTo>
                  <a:cubicBezTo>
                    <a:pt x="15" y="96"/>
                    <a:pt x="15" y="96"/>
                    <a:pt x="15" y="96"/>
                  </a:cubicBezTo>
                  <a:cubicBezTo>
                    <a:pt x="15" y="96"/>
                    <a:pt x="15" y="96"/>
                    <a:pt x="15" y="96"/>
                  </a:cubicBezTo>
                  <a:cubicBezTo>
                    <a:pt x="15" y="97"/>
                    <a:pt x="15" y="97"/>
                    <a:pt x="15" y="97"/>
                  </a:cubicBezTo>
                  <a:cubicBezTo>
                    <a:pt x="15" y="97"/>
                    <a:pt x="15" y="97"/>
                    <a:pt x="15" y="97"/>
                  </a:cubicBezTo>
                  <a:cubicBezTo>
                    <a:pt x="15" y="97"/>
                    <a:pt x="15" y="97"/>
                    <a:pt x="15" y="97"/>
                  </a:cubicBezTo>
                  <a:cubicBezTo>
                    <a:pt x="15" y="97"/>
                    <a:pt x="16" y="97"/>
                    <a:pt x="16" y="97"/>
                  </a:cubicBezTo>
                  <a:cubicBezTo>
                    <a:pt x="16" y="97"/>
                    <a:pt x="16" y="97"/>
                    <a:pt x="16" y="97"/>
                  </a:cubicBezTo>
                  <a:cubicBezTo>
                    <a:pt x="16" y="97"/>
                    <a:pt x="16" y="98"/>
                    <a:pt x="16" y="98"/>
                  </a:cubicBezTo>
                  <a:cubicBezTo>
                    <a:pt x="16" y="98"/>
                    <a:pt x="16" y="98"/>
                    <a:pt x="16" y="98"/>
                  </a:cubicBezTo>
                  <a:cubicBezTo>
                    <a:pt x="16" y="98"/>
                    <a:pt x="16" y="98"/>
                    <a:pt x="16" y="98"/>
                  </a:cubicBezTo>
                  <a:cubicBezTo>
                    <a:pt x="16" y="98"/>
                    <a:pt x="16" y="98"/>
                    <a:pt x="16" y="98"/>
                  </a:cubicBezTo>
                  <a:cubicBezTo>
                    <a:pt x="17" y="98"/>
                    <a:pt x="17" y="98"/>
                    <a:pt x="17" y="98"/>
                  </a:cubicBezTo>
                  <a:cubicBezTo>
                    <a:pt x="17" y="98"/>
                    <a:pt x="17" y="98"/>
                    <a:pt x="17" y="98"/>
                  </a:cubicBezTo>
                  <a:cubicBezTo>
                    <a:pt x="17" y="98"/>
                    <a:pt x="17" y="98"/>
                    <a:pt x="17" y="98"/>
                  </a:cubicBezTo>
                  <a:cubicBezTo>
                    <a:pt x="17" y="98"/>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100"/>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9" y="102"/>
                    <a:pt x="19" y="102"/>
                    <a:pt x="19" y="102"/>
                  </a:cubicBezTo>
                  <a:cubicBezTo>
                    <a:pt x="19" y="102"/>
                    <a:pt x="19" y="102"/>
                    <a:pt x="19" y="102"/>
                  </a:cubicBezTo>
                  <a:cubicBezTo>
                    <a:pt x="18" y="102"/>
                    <a:pt x="18" y="102"/>
                    <a:pt x="18" y="102"/>
                  </a:cubicBezTo>
                  <a:cubicBezTo>
                    <a:pt x="18" y="102"/>
                    <a:pt x="18" y="102"/>
                    <a:pt x="18" y="102"/>
                  </a:cubicBezTo>
                  <a:cubicBezTo>
                    <a:pt x="18" y="101"/>
                    <a:pt x="18" y="101"/>
                    <a:pt x="18" y="101"/>
                  </a:cubicBezTo>
                  <a:cubicBezTo>
                    <a:pt x="18" y="101"/>
                    <a:pt x="18" y="101"/>
                    <a:pt x="18" y="101"/>
                  </a:cubicBezTo>
                  <a:cubicBezTo>
                    <a:pt x="19" y="101"/>
                    <a:pt x="19" y="101"/>
                    <a:pt x="19" y="101"/>
                  </a:cubicBezTo>
                  <a:cubicBezTo>
                    <a:pt x="19" y="101"/>
                    <a:pt x="19" y="101"/>
                    <a:pt x="19" y="101"/>
                  </a:cubicBezTo>
                  <a:cubicBezTo>
                    <a:pt x="18" y="101"/>
                    <a:pt x="18" y="101"/>
                    <a:pt x="18" y="101"/>
                  </a:cubicBezTo>
                  <a:cubicBezTo>
                    <a:pt x="18" y="101"/>
                    <a:pt x="18" y="101"/>
                    <a:pt x="18" y="100"/>
                  </a:cubicBezTo>
                  <a:cubicBezTo>
                    <a:pt x="18" y="100"/>
                    <a:pt x="18" y="100"/>
                    <a:pt x="18" y="100"/>
                  </a:cubicBezTo>
                  <a:cubicBezTo>
                    <a:pt x="18" y="100"/>
                    <a:pt x="18" y="100"/>
                    <a:pt x="18" y="100"/>
                  </a:cubicBezTo>
                  <a:cubicBezTo>
                    <a:pt x="18" y="100"/>
                    <a:pt x="18" y="100"/>
                    <a:pt x="18" y="100"/>
                  </a:cubicBezTo>
                  <a:cubicBezTo>
                    <a:pt x="18" y="100"/>
                    <a:pt x="18" y="100"/>
                    <a:pt x="18" y="100"/>
                  </a:cubicBezTo>
                  <a:cubicBezTo>
                    <a:pt x="18" y="99"/>
                    <a:pt x="18" y="99"/>
                    <a:pt x="18" y="99"/>
                  </a:cubicBezTo>
                  <a:cubicBezTo>
                    <a:pt x="18" y="99"/>
                    <a:pt x="18" y="99"/>
                    <a:pt x="18" y="99"/>
                  </a:cubicBezTo>
                  <a:cubicBezTo>
                    <a:pt x="18" y="99"/>
                    <a:pt x="18" y="99"/>
                    <a:pt x="18" y="99"/>
                  </a:cubicBezTo>
                  <a:cubicBezTo>
                    <a:pt x="18" y="99"/>
                    <a:pt x="18" y="99"/>
                    <a:pt x="18" y="99"/>
                  </a:cubicBezTo>
                  <a:cubicBezTo>
                    <a:pt x="18" y="99"/>
                    <a:pt x="18" y="99"/>
                    <a:pt x="18" y="99"/>
                  </a:cubicBezTo>
                  <a:cubicBezTo>
                    <a:pt x="18" y="99"/>
                    <a:pt x="18" y="98"/>
                    <a:pt x="18" y="98"/>
                  </a:cubicBezTo>
                  <a:cubicBezTo>
                    <a:pt x="18" y="98"/>
                    <a:pt x="18" y="98"/>
                    <a:pt x="18" y="98"/>
                  </a:cubicBezTo>
                  <a:cubicBezTo>
                    <a:pt x="18" y="98"/>
                    <a:pt x="18" y="98"/>
                    <a:pt x="18" y="98"/>
                  </a:cubicBezTo>
                  <a:cubicBezTo>
                    <a:pt x="18" y="98"/>
                    <a:pt x="18" y="98"/>
                    <a:pt x="17" y="98"/>
                  </a:cubicBezTo>
                  <a:cubicBezTo>
                    <a:pt x="17" y="98"/>
                    <a:pt x="17" y="98"/>
                    <a:pt x="17" y="97"/>
                  </a:cubicBezTo>
                  <a:cubicBezTo>
                    <a:pt x="17" y="97"/>
                    <a:pt x="17" y="97"/>
                    <a:pt x="18" y="97"/>
                  </a:cubicBezTo>
                  <a:cubicBezTo>
                    <a:pt x="18" y="97"/>
                    <a:pt x="18" y="97"/>
                    <a:pt x="18" y="97"/>
                  </a:cubicBezTo>
                  <a:cubicBezTo>
                    <a:pt x="18" y="97"/>
                    <a:pt x="18" y="97"/>
                    <a:pt x="18" y="97"/>
                  </a:cubicBezTo>
                  <a:cubicBezTo>
                    <a:pt x="18" y="97"/>
                    <a:pt x="18" y="97"/>
                    <a:pt x="18" y="97"/>
                  </a:cubicBezTo>
                  <a:cubicBezTo>
                    <a:pt x="18" y="97"/>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20" y="96"/>
                  </a:cubicBezTo>
                  <a:cubicBezTo>
                    <a:pt x="20" y="96"/>
                    <a:pt x="20" y="96"/>
                    <a:pt x="20" y="96"/>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1" y="97"/>
                    <a:pt x="21" y="97"/>
                  </a:cubicBezTo>
                  <a:cubicBezTo>
                    <a:pt x="21" y="97"/>
                    <a:pt x="21" y="97"/>
                    <a:pt x="21" y="97"/>
                  </a:cubicBezTo>
                  <a:cubicBezTo>
                    <a:pt x="21" y="98"/>
                    <a:pt x="21" y="98"/>
                    <a:pt x="21" y="98"/>
                  </a:cubicBezTo>
                  <a:cubicBezTo>
                    <a:pt x="22" y="98"/>
                    <a:pt x="22" y="98"/>
                    <a:pt x="22" y="98"/>
                  </a:cubicBezTo>
                  <a:cubicBezTo>
                    <a:pt x="22" y="98"/>
                    <a:pt x="22" y="98"/>
                    <a:pt x="22" y="98"/>
                  </a:cubicBezTo>
                  <a:cubicBezTo>
                    <a:pt x="22" y="98"/>
                    <a:pt x="22" y="98"/>
                    <a:pt x="22" y="98"/>
                  </a:cubicBezTo>
                  <a:cubicBezTo>
                    <a:pt x="23" y="98"/>
                    <a:pt x="23" y="99"/>
                    <a:pt x="23" y="99"/>
                  </a:cubicBezTo>
                  <a:cubicBezTo>
                    <a:pt x="23" y="99"/>
                    <a:pt x="23" y="99"/>
                    <a:pt x="23" y="99"/>
                  </a:cubicBezTo>
                  <a:cubicBezTo>
                    <a:pt x="23" y="99"/>
                    <a:pt x="23" y="99"/>
                    <a:pt x="23" y="99"/>
                  </a:cubicBezTo>
                  <a:cubicBezTo>
                    <a:pt x="23" y="99"/>
                    <a:pt x="23" y="99"/>
                    <a:pt x="23" y="99"/>
                  </a:cubicBezTo>
                  <a:cubicBezTo>
                    <a:pt x="23" y="99"/>
                    <a:pt x="23" y="99"/>
                    <a:pt x="23" y="99"/>
                  </a:cubicBezTo>
                  <a:cubicBezTo>
                    <a:pt x="23" y="99"/>
                    <a:pt x="23" y="99"/>
                    <a:pt x="23" y="99"/>
                  </a:cubicBezTo>
                  <a:cubicBezTo>
                    <a:pt x="23" y="100"/>
                    <a:pt x="23" y="100"/>
                    <a:pt x="23" y="100"/>
                  </a:cubicBezTo>
                  <a:cubicBezTo>
                    <a:pt x="23" y="100"/>
                    <a:pt x="23" y="100"/>
                    <a:pt x="23" y="100"/>
                  </a:cubicBezTo>
                  <a:cubicBezTo>
                    <a:pt x="23" y="100"/>
                    <a:pt x="23" y="100"/>
                    <a:pt x="23" y="100"/>
                  </a:cubicBezTo>
                  <a:cubicBezTo>
                    <a:pt x="23" y="100"/>
                    <a:pt x="23" y="100"/>
                    <a:pt x="24" y="100"/>
                  </a:cubicBezTo>
                  <a:cubicBezTo>
                    <a:pt x="24" y="100"/>
                    <a:pt x="24" y="100"/>
                    <a:pt x="24" y="100"/>
                  </a:cubicBezTo>
                  <a:cubicBezTo>
                    <a:pt x="24" y="100"/>
                    <a:pt x="24" y="100"/>
                    <a:pt x="24" y="100"/>
                  </a:cubicBezTo>
                  <a:cubicBezTo>
                    <a:pt x="24" y="101"/>
                    <a:pt x="25" y="101"/>
                    <a:pt x="25" y="101"/>
                  </a:cubicBezTo>
                  <a:cubicBezTo>
                    <a:pt x="25" y="101"/>
                    <a:pt x="25" y="101"/>
                    <a:pt x="25" y="101"/>
                  </a:cubicBezTo>
                  <a:cubicBezTo>
                    <a:pt x="25" y="101"/>
                    <a:pt x="25" y="101"/>
                    <a:pt x="25" y="101"/>
                  </a:cubicBezTo>
                  <a:cubicBezTo>
                    <a:pt x="26" y="101"/>
                    <a:pt x="26" y="101"/>
                    <a:pt x="26" y="101"/>
                  </a:cubicBezTo>
                  <a:cubicBezTo>
                    <a:pt x="26" y="101"/>
                    <a:pt x="26" y="101"/>
                    <a:pt x="26" y="101"/>
                  </a:cubicBezTo>
                  <a:cubicBezTo>
                    <a:pt x="26" y="101"/>
                    <a:pt x="26" y="101"/>
                    <a:pt x="26" y="101"/>
                  </a:cubicBezTo>
                  <a:cubicBezTo>
                    <a:pt x="26" y="101"/>
                    <a:pt x="26" y="100"/>
                    <a:pt x="26" y="100"/>
                  </a:cubicBezTo>
                  <a:cubicBezTo>
                    <a:pt x="26" y="100"/>
                    <a:pt x="26" y="100"/>
                    <a:pt x="26" y="100"/>
                  </a:cubicBezTo>
                  <a:cubicBezTo>
                    <a:pt x="26" y="100"/>
                    <a:pt x="26" y="100"/>
                    <a:pt x="26" y="100"/>
                  </a:cubicBezTo>
                  <a:cubicBezTo>
                    <a:pt x="26" y="100"/>
                    <a:pt x="26" y="100"/>
                    <a:pt x="26" y="100"/>
                  </a:cubicBezTo>
                  <a:cubicBezTo>
                    <a:pt x="26" y="100"/>
                    <a:pt x="26" y="99"/>
                    <a:pt x="26" y="99"/>
                  </a:cubicBezTo>
                  <a:cubicBezTo>
                    <a:pt x="26" y="99"/>
                    <a:pt x="26" y="99"/>
                    <a:pt x="26" y="99"/>
                  </a:cubicBezTo>
                  <a:cubicBezTo>
                    <a:pt x="26" y="99"/>
                    <a:pt x="26" y="99"/>
                    <a:pt x="26" y="99"/>
                  </a:cubicBezTo>
                  <a:cubicBezTo>
                    <a:pt x="26" y="99"/>
                    <a:pt x="26" y="99"/>
                    <a:pt x="26" y="99"/>
                  </a:cubicBezTo>
                  <a:cubicBezTo>
                    <a:pt x="26" y="99"/>
                    <a:pt x="26" y="99"/>
                    <a:pt x="26" y="99"/>
                  </a:cubicBezTo>
                  <a:cubicBezTo>
                    <a:pt x="26" y="98"/>
                    <a:pt x="26" y="98"/>
                    <a:pt x="26" y="98"/>
                  </a:cubicBezTo>
                  <a:cubicBezTo>
                    <a:pt x="26" y="98"/>
                    <a:pt x="26" y="98"/>
                    <a:pt x="26" y="98"/>
                  </a:cubicBezTo>
                  <a:cubicBezTo>
                    <a:pt x="26" y="98"/>
                    <a:pt x="26" y="98"/>
                    <a:pt x="26" y="98"/>
                  </a:cubicBezTo>
                  <a:cubicBezTo>
                    <a:pt x="26" y="98"/>
                    <a:pt x="26" y="98"/>
                    <a:pt x="26" y="98"/>
                  </a:cubicBezTo>
                  <a:cubicBezTo>
                    <a:pt x="27" y="98"/>
                    <a:pt x="26" y="98"/>
                    <a:pt x="26" y="98"/>
                  </a:cubicBezTo>
                  <a:cubicBezTo>
                    <a:pt x="26" y="98"/>
                    <a:pt x="26" y="98"/>
                    <a:pt x="26" y="98"/>
                  </a:cubicBezTo>
                  <a:cubicBezTo>
                    <a:pt x="26" y="98"/>
                    <a:pt x="26" y="98"/>
                    <a:pt x="26" y="98"/>
                  </a:cubicBezTo>
                  <a:cubicBezTo>
                    <a:pt x="26" y="98"/>
                    <a:pt x="25" y="97"/>
                    <a:pt x="25" y="97"/>
                  </a:cubicBezTo>
                  <a:cubicBezTo>
                    <a:pt x="25" y="97"/>
                    <a:pt x="25" y="97"/>
                    <a:pt x="25" y="97"/>
                  </a:cubicBezTo>
                  <a:cubicBezTo>
                    <a:pt x="25" y="96"/>
                    <a:pt x="25" y="96"/>
                    <a:pt x="25" y="96"/>
                  </a:cubicBezTo>
                  <a:cubicBezTo>
                    <a:pt x="25" y="96"/>
                    <a:pt x="25" y="96"/>
                    <a:pt x="25" y="96"/>
                  </a:cubicBezTo>
                  <a:cubicBezTo>
                    <a:pt x="25" y="96"/>
                    <a:pt x="25" y="96"/>
                    <a:pt x="25" y="96"/>
                  </a:cubicBezTo>
                  <a:cubicBezTo>
                    <a:pt x="25" y="96"/>
                    <a:pt x="25" y="96"/>
                    <a:pt x="25" y="96"/>
                  </a:cubicBezTo>
                  <a:cubicBezTo>
                    <a:pt x="25" y="96"/>
                    <a:pt x="26" y="96"/>
                    <a:pt x="26" y="96"/>
                  </a:cubicBezTo>
                  <a:cubicBezTo>
                    <a:pt x="26" y="96"/>
                    <a:pt x="26" y="96"/>
                    <a:pt x="26" y="96"/>
                  </a:cubicBezTo>
                  <a:cubicBezTo>
                    <a:pt x="26" y="96"/>
                    <a:pt x="26" y="96"/>
                    <a:pt x="26" y="95"/>
                  </a:cubicBezTo>
                  <a:cubicBezTo>
                    <a:pt x="26" y="95"/>
                    <a:pt x="26" y="95"/>
                    <a:pt x="26" y="95"/>
                  </a:cubicBezTo>
                  <a:cubicBezTo>
                    <a:pt x="26" y="95"/>
                    <a:pt x="26" y="95"/>
                    <a:pt x="26" y="95"/>
                  </a:cubicBezTo>
                  <a:cubicBezTo>
                    <a:pt x="26" y="95"/>
                    <a:pt x="26" y="96"/>
                    <a:pt x="26" y="96"/>
                  </a:cubicBezTo>
                  <a:cubicBezTo>
                    <a:pt x="26" y="96"/>
                    <a:pt x="26" y="96"/>
                    <a:pt x="26" y="96"/>
                  </a:cubicBezTo>
                  <a:cubicBezTo>
                    <a:pt x="26" y="96"/>
                    <a:pt x="26" y="96"/>
                    <a:pt x="26" y="96"/>
                  </a:cubicBezTo>
                  <a:cubicBezTo>
                    <a:pt x="26" y="96"/>
                    <a:pt x="26" y="96"/>
                    <a:pt x="26" y="96"/>
                  </a:cubicBezTo>
                  <a:cubicBezTo>
                    <a:pt x="26" y="96"/>
                    <a:pt x="26" y="96"/>
                    <a:pt x="26" y="96"/>
                  </a:cubicBezTo>
                  <a:cubicBezTo>
                    <a:pt x="26" y="96"/>
                    <a:pt x="26" y="96"/>
                    <a:pt x="26" y="96"/>
                  </a:cubicBezTo>
                  <a:cubicBezTo>
                    <a:pt x="26" y="96"/>
                    <a:pt x="26" y="96"/>
                    <a:pt x="26" y="97"/>
                  </a:cubicBezTo>
                  <a:cubicBezTo>
                    <a:pt x="26" y="97"/>
                    <a:pt x="27" y="97"/>
                    <a:pt x="27" y="97"/>
                  </a:cubicBezTo>
                  <a:cubicBezTo>
                    <a:pt x="27" y="97"/>
                    <a:pt x="27" y="97"/>
                    <a:pt x="27" y="97"/>
                  </a:cubicBezTo>
                  <a:cubicBezTo>
                    <a:pt x="27" y="97"/>
                    <a:pt x="27" y="97"/>
                    <a:pt x="27" y="97"/>
                  </a:cubicBezTo>
                  <a:cubicBezTo>
                    <a:pt x="27" y="97"/>
                    <a:pt x="27" y="97"/>
                    <a:pt x="27" y="97"/>
                  </a:cubicBezTo>
                  <a:cubicBezTo>
                    <a:pt x="27"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6"/>
                    <a:pt x="29" y="96"/>
                  </a:cubicBezTo>
                  <a:cubicBezTo>
                    <a:pt x="29"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7"/>
                    <a:pt x="28" y="98"/>
                  </a:cubicBezTo>
                  <a:cubicBezTo>
                    <a:pt x="28" y="98"/>
                    <a:pt x="28" y="98"/>
                    <a:pt x="28" y="98"/>
                  </a:cubicBezTo>
                  <a:cubicBezTo>
                    <a:pt x="28" y="98"/>
                    <a:pt x="28" y="98"/>
                    <a:pt x="28" y="98"/>
                  </a:cubicBezTo>
                  <a:cubicBezTo>
                    <a:pt x="29" y="98"/>
                    <a:pt x="29" y="98"/>
                    <a:pt x="29" y="98"/>
                  </a:cubicBezTo>
                  <a:cubicBezTo>
                    <a:pt x="29" y="98"/>
                    <a:pt x="29" y="98"/>
                    <a:pt x="29" y="98"/>
                  </a:cubicBezTo>
                  <a:cubicBezTo>
                    <a:pt x="29" y="98"/>
                    <a:pt x="29" y="98"/>
                    <a:pt x="29" y="98"/>
                  </a:cubicBezTo>
                  <a:cubicBezTo>
                    <a:pt x="29" y="98"/>
                    <a:pt x="29" y="98"/>
                    <a:pt x="29" y="98"/>
                  </a:cubicBezTo>
                  <a:cubicBezTo>
                    <a:pt x="29" y="99"/>
                    <a:pt x="29" y="98"/>
                    <a:pt x="29" y="99"/>
                  </a:cubicBezTo>
                  <a:cubicBezTo>
                    <a:pt x="29" y="99"/>
                    <a:pt x="29" y="99"/>
                    <a:pt x="29" y="99"/>
                  </a:cubicBezTo>
                  <a:cubicBezTo>
                    <a:pt x="29" y="99"/>
                    <a:pt x="29" y="99"/>
                    <a:pt x="30" y="99"/>
                  </a:cubicBezTo>
                  <a:cubicBezTo>
                    <a:pt x="30" y="99"/>
                    <a:pt x="30" y="98"/>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8"/>
                    <a:pt x="30" y="98"/>
                  </a:cubicBezTo>
                  <a:cubicBezTo>
                    <a:pt x="30" y="98"/>
                    <a:pt x="30" y="98"/>
                    <a:pt x="30" y="98"/>
                  </a:cubicBezTo>
                  <a:cubicBezTo>
                    <a:pt x="30" y="98"/>
                    <a:pt x="30" y="98"/>
                    <a:pt x="30" y="98"/>
                  </a:cubicBezTo>
                  <a:cubicBezTo>
                    <a:pt x="30" y="98"/>
                    <a:pt x="30" y="98"/>
                    <a:pt x="30" y="98"/>
                  </a:cubicBezTo>
                  <a:cubicBezTo>
                    <a:pt x="30" y="97"/>
                    <a:pt x="30" y="97"/>
                    <a:pt x="30" y="97"/>
                  </a:cubicBezTo>
                  <a:cubicBezTo>
                    <a:pt x="31" y="97"/>
                    <a:pt x="31" y="97"/>
                    <a:pt x="31" y="97"/>
                  </a:cubicBezTo>
                  <a:cubicBezTo>
                    <a:pt x="31" y="97"/>
                    <a:pt x="31" y="97"/>
                    <a:pt x="31" y="97"/>
                  </a:cubicBezTo>
                  <a:cubicBezTo>
                    <a:pt x="31" y="98"/>
                    <a:pt x="31" y="98"/>
                    <a:pt x="31" y="98"/>
                  </a:cubicBezTo>
                  <a:cubicBezTo>
                    <a:pt x="31" y="98"/>
                    <a:pt x="30" y="98"/>
                    <a:pt x="30" y="98"/>
                  </a:cubicBezTo>
                  <a:cubicBezTo>
                    <a:pt x="30" y="98"/>
                    <a:pt x="30" y="98"/>
                    <a:pt x="30" y="98"/>
                  </a:cubicBezTo>
                  <a:cubicBezTo>
                    <a:pt x="30" y="98"/>
                    <a:pt x="30" y="98"/>
                    <a:pt x="30" y="98"/>
                  </a:cubicBezTo>
                  <a:cubicBezTo>
                    <a:pt x="31" y="98"/>
                    <a:pt x="31" y="98"/>
                    <a:pt x="31" y="98"/>
                  </a:cubicBezTo>
                  <a:cubicBezTo>
                    <a:pt x="31" y="98"/>
                    <a:pt x="31" y="98"/>
                    <a:pt x="31" y="98"/>
                  </a:cubicBezTo>
                  <a:cubicBezTo>
                    <a:pt x="31" y="98"/>
                    <a:pt x="31" y="98"/>
                    <a:pt x="31" y="98"/>
                  </a:cubicBezTo>
                  <a:cubicBezTo>
                    <a:pt x="31" y="98"/>
                    <a:pt x="31" y="98"/>
                    <a:pt x="31" y="98"/>
                  </a:cubicBezTo>
                  <a:cubicBezTo>
                    <a:pt x="31" y="99"/>
                    <a:pt x="30" y="99"/>
                    <a:pt x="31" y="99"/>
                  </a:cubicBezTo>
                  <a:cubicBezTo>
                    <a:pt x="31" y="99"/>
                    <a:pt x="31" y="99"/>
                    <a:pt x="31" y="99"/>
                  </a:cubicBezTo>
                  <a:cubicBezTo>
                    <a:pt x="31" y="99"/>
                    <a:pt x="31" y="99"/>
                    <a:pt x="31" y="99"/>
                  </a:cubicBezTo>
                  <a:cubicBezTo>
                    <a:pt x="31" y="99"/>
                    <a:pt x="31" y="99"/>
                    <a:pt x="31" y="99"/>
                  </a:cubicBezTo>
                  <a:cubicBezTo>
                    <a:pt x="31" y="99"/>
                    <a:pt x="31" y="99"/>
                    <a:pt x="31" y="99"/>
                  </a:cubicBezTo>
                  <a:cubicBezTo>
                    <a:pt x="31" y="99"/>
                    <a:pt x="31" y="99"/>
                    <a:pt x="31" y="99"/>
                  </a:cubicBezTo>
                  <a:cubicBezTo>
                    <a:pt x="32" y="99"/>
                    <a:pt x="32" y="99"/>
                    <a:pt x="32" y="99"/>
                  </a:cubicBezTo>
                  <a:cubicBezTo>
                    <a:pt x="32" y="99"/>
                    <a:pt x="32" y="99"/>
                    <a:pt x="32" y="99"/>
                  </a:cubicBezTo>
                  <a:cubicBezTo>
                    <a:pt x="32" y="99"/>
                    <a:pt x="32" y="99"/>
                    <a:pt x="32" y="99"/>
                  </a:cubicBezTo>
                  <a:cubicBezTo>
                    <a:pt x="32" y="99"/>
                    <a:pt x="32" y="99"/>
                    <a:pt x="33" y="99"/>
                  </a:cubicBezTo>
                  <a:cubicBezTo>
                    <a:pt x="33" y="99"/>
                    <a:pt x="33" y="98"/>
                    <a:pt x="33" y="98"/>
                  </a:cubicBezTo>
                  <a:cubicBezTo>
                    <a:pt x="33" y="98"/>
                    <a:pt x="33" y="98"/>
                    <a:pt x="33" y="98"/>
                  </a:cubicBezTo>
                  <a:cubicBezTo>
                    <a:pt x="33" y="98"/>
                    <a:pt x="33" y="98"/>
                    <a:pt x="33" y="98"/>
                  </a:cubicBezTo>
                  <a:cubicBezTo>
                    <a:pt x="33" y="98"/>
                    <a:pt x="33" y="98"/>
                    <a:pt x="34" y="98"/>
                  </a:cubicBezTo>
                  <a:cubicBezTo>
                    <a:pt x="34" y="98"/>
                    <a:pt x="34" y="98"/>
                    <a:pt x="34" y="98"/>
                  </a:cubicBezTo>
                  <a:cubicBezTo>
                    <a:pt x="34" y="98"/>
                    <a:pt x="34" y="98"/>
                    <a:pt x="34" y="98"/>
                  </a:cubicBezTo>
                  <a:cubicBezTo>
                    <a:pt x="34" y="98"/>
                    <a:pt x="34" y="98"/>
                    <a:pt x="34" y="98"/>
                  </a:cubicBezTo>
                  <a:cubicBezTo>
                    <a:pt x="34" y="98"/>
                    <a:pt x="34" y="98"/>
                    <a:pt x="34" y="98"/>
                  </a:cubicBezTo>
                  <a:cubicBezTo>
                    <a:pt x="34" y="98"/>
                    <a:pt x="34" y="97"/>
                    <a:pt x="34" y="97"/>
                  </a:cubicBezTo>
                  <a:cubicBezTo>
                    <a:pt x="34" y="97"/>
                    <a:pt x="33"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6"/>
                  </a:cubicBezTo>
                  <a:cubicBezTo>
                    <a:pt x="34" y="96"/>
                    <a:pt x="34" y="96"/>
                    <a:pt x="34" y="96"/>
                  </a:cubicBezTo>
                  <a:cubicBezTo>
                    <a:pt x="34" y="96"/>
                    <a:pt x="34" y="96"/>
                    <a:pt x="34" y="96"/>
                  </a:cubicBezTo>
                  <a:cubicBezTo>
                    <a:pt x="34" y="96"/>
                    <a:pt x="34" y="96"/>
                    <a:pt x="34" y="96"/>
                  </a:cubicBezTo>
                  <a:cubicBezTo>
                    <a:pt x="34" y="96"/>
                    <a:pt x="34" y="96"/>
                    <a:pt x="34" y="96"/>
                  </a:cubicBezTo>
                  <a:cubicBezTo>
                    <a:pt x="34" y="96"/>
                    <a:pt x="34" y="97"/>
                    <a:pt x="34" y="97"/>
                  </a:cubicBezTo>
                  <a:cubicBezTo>
                    <a:pt x="34" y="97"/>
                    <a:pt x="34" y="97"/>
                    <a:pt x="35" y="97"/>
                  </a:cubicBezTo>
                  <a:cubicBezTo>
                    <a:pt x="35" y="97"/>
                    <a:pt x="35" y="97"/>
                    <a:pt x="35" y="97"/>
                  </a:cubicBezTo>
                  <a:cubicBezTo>
                    <a:pt x="35" y="97"/>
                    <a:pt x="35" y="97"/>
                    <a:pt x="35" y="97"/>
                  </a:cubicBezTo>
                  <a:cubicBezTo>
                    <a:pt x="35" y="97"/>
                    <a:pt x="35" y="97"/>
                    <a:pt x="35" y="97"/>
                  </a:cubicBezTo>
                  <a:cubicBezTo>
                    <a:pt x="35" y="97"/>
                    <a:pt x="35" y="97"/>
                    <a:pt x="35" y="97"/>
                  </a:cubicBezTo>
                  <a:cubicBezTo>
                    <a:pt x="35" y="97"/>
                    <a:pt x="35" y="96"/>
                    <a:pt x="35" y="96"/>
                  </a:cubicBezTo>
                  <a:cubicBezTo>
                    <a:pt x="35" y="96"/>
                    <a:pt x="35" y="96"/>
                    <a:pt x="36" y="96"/>
                  </a:cubicBezTo>
                  <a:cubicBezTo>
                    <a:pt x="36" y="96"/>
                    <a:pt x="36" y="96"/>
                    <a:pt x="36" y="96"/>
                  </a:cubicBezTo>
                  <a:cubicBezTo>
                    <a:pt x="36" y="96"/>
                    <a:pt x="36" y="96"/>
                    <a:pt x="36" y="96"/>
                  </a:cubicBezTo>
                  <a:cubicBezTo>
                    <a:pt x="36" y="96"/>
                    <a:pt x="36" y="96"/>
                    <a:pt x="36" y="96"/>
                  </a:cubicBezTo>
                  <a:cubicBezTo>
                    <a:pt x="36" y="96"/>
                    <a:pt x="37" y="96"/>
                    <a:pt x="37" y="96"/>
                  </a:cubicBezTo>
                  <a:cubicBezTo>
                    <a:pt x="37" y="96"/>
                    <a:pt x="37" y="96"/>
                    <a:pt x="37" y="97"/>
                  </a:cubicBezTo>
                  <a:cubicBezTo>
                    <a:pt x="37" y="97"/>
                    <a:pt x="37" y="97"/>
                    <a:pt x="37" y="97"/>
                  </a:cubicBezTo>
                  <a:cubicBezTo>
                    <a:pt x="37" y="97"/>
                    <a:pt x="37" y="97"/>
                    <a:pt x="37" y="96"/>
                  </a:cubicBezTo>
                  <a:cubicBezTo>
                    <a:pt x="37" y="96"/>
                    <a:pt x="37" y="96"/>
                    <a:pt x="37" y="96"/>
                  </a:cubicBezTo>
                  <a:cubicBezTo>
                    <a:pt x="38" y="96"/>
                    <a:pt x="38" y="96"/>
                    <a:pt x="38" y="96"/>
                  </a:cubicBezTo>
                  <a:cubicBezTo>
                    <a:pt x="38" y="96"/>
                    <a:pt x="38" y="96"/>
                    <a:pt x="38" y="96"/>
                  </a:cubicBezTo>
                  <a:cubicBezTo>
                    <a:pt x="38" y="96"/>
                    <a:pt x="38" y="95"/>
                    <a:pt x="38" y="95"/>
                  </a:cubicBezTo>
                  <a:cubicBezTo>
                    <a:pt x="38" y="95"/>
                    <a:pt x="38" y="95"/>
                    <a:pt x="38" y="95"/>
                  </a:cubicBezTo>
                  <a:cubicBezTo>
                    <a:pt x="38" y="95"/>
                    <a:pt x="38" y="94"/>
                    <a:pt x="38" y="94"/>
                  </a:cubicBezTo>
                  <a:cubicBezTo>
                    <a:pt x="38" y="94"/>
                    <a:pt x="38" y="94"/>
                    <a:pt x="38" y="94"/>
                  </a:cubicBezTo>
                  <a:cubicBezTo>
                    <a:pt x="38" y="94"/>
                    <a:pt x="38" y="94"/>
                    <a:pt x="38" y="94"/>
                  </a:cubicBezTo>
                  <a:cubicBezTo>
                    <a:pt x="38" y="94"/>
                    <a:pt x="38" y="94"/>
                    <a:pt x="38" y="94"/>
                  </a:cubicBezTo>
                  <a:cubicBezTo>
                    <a:pt x="38" y="94"/>
                    <a:pt x="38" y="93"/>
                    <a:pt x="38" y="93"/>
                  </a:cubicBezTo>
                  <a:cubicBezTo>
                    <a:pt x="38" y="93"/>
                    <a:pt x="38" y="93"/>
                    <a:pt x="38" y="93"/>
                  </a:cubicBezTo>
                  <a:cubicBezTo>
                    <a:pt x="38" y="93"/>
                    <a:pt x="38" y="93"/>
                    <a:pt x="38" y="93"/>
                  </a:cubicBezTo>
                  <a:cubicBezTo>
                    <a:pt x="38" y="93"/>
                    <a:pt x="38" y="93"/>
                    <a:pt x="38" y="93"/>
                  </a:cubicBezTo>
                  <a:cubicBezTo>
                    <a:pt x="38" y="94"/>
                    <a:pt x="38" y="94"/>
                    <a:pt x="38" y="94"/>
                  </a:cubicBezTo>
                  <a:cubicBezTo>
                    <a:pt x="38" y="94"/>
                    <a:pt x="38" y="94"/>
                    <a:pt x="38" y="94"/>
                  </a:cubicBezTo>
                  <a:cubicBezTo>
                    <a:pt x="38" y="94"/>
                    <a:pt x="38" y="94"/>
                    <a:pt x="38" y="94"/>
                  </a:cubicBezTo>
                  <a:cubicBezTo>
                    <a:pt x="38" y="94"/>
                    <a:pt x="38" y="94"/>
                    <a:pt x="38" y="94"/>
                  </a:cubicBezTo>
                  <a:cubicBezTo>
                    <a:pt x="38" y="94"/>
                    <a:pt x="38" y="94"/>
                    <a:pt x="39" y="94"/>
                  </a:cubicBezTo>
                  <a:cubicBezTo>
                    <a:pt x="39" y="94"/>
                    <a:pt x="39" y="94"/>
                    <a:pt x="39" y="94"/>
                  </a:cubicBezTo>
                  <a:cubicBezTo>
                    <a:pt x="39" y="94"/>
                    <a:pt x="39" y="94"/>
                    <a:pt x="39" y="94"/>
                  </a:cubicBezTo>
                  <a:cubicBezTo>
                    <a:pt x="39" y="94"/>
                    <a:pt x="39" y="94"/>
                    <a:pt x="39" y="94"/>
                  </a:cubicBezTo>
                  <a:cubicBezTo>
                    <a:pt x="39" y="94"/>
                    <a:pt x="39" y="94"/>
                    <a:pt x="39" y="94"/>
                  </a:cubicBezTo>
                  <a:cubicBezTo>
                    <a:pt x="39"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39" y="94"/>
                    <a:pt x="40" y="94"/>
                  </a:cubicBezTo>
                  <a:cubicBezTo>
                    <a:pt x="40" y="94"/>
                    <a:pt x="40" y="93"/>
                    <a:pt x="40" y="94"/>
                  </a:cubicBezTo>
                  <a:cubicBezTo>
                    <a:pt x="40" y="94"/>
                    <a:pt x="40" y="94"/>
                    <a:pt x="40" y="94"/>
                  </a:cubicBezTo>
                  <a:cubicBezTo>
                    <a:pt x="40" y="94"/>
                    <a:pt x="40" y="94"/>
                    <a:pt x="40" y="94"/>
                  </a:cubicBezTo>
                  <a:cubicBezTo>
                    <a:pt x="40" y="94"/>
                    <a:pt x="41" y="94"/>
                    <a:pt x="41" y="94"/>
                  </a:cubicBezTo>
                  <a:cubicBezTo>
                    <a:pt x="41" y="94"/>
                    <a:pt x="41" y="94"/>
                    <a:pt x="41" y="94"/>
                  </a:cubicBezTo>
                  <a:cubicBezTo>
                    <a:pt x="41" y="94"/>
                    <a:pt x="41" y="94"/>
                    <a:pt x="41" y="94"/>
                  </a:cubicBezTo>
                  <a:cubicBezTo>
                    <a:pt x="41" y="94"/>
                    <a:pt x="41" y="94"/>
                    <a:pt x="41" y="94"/>
                  </a:cubicBezTo>
                  <a:cubicBezTo>
                    <a:pt x="41" y="94"/>
                    <a:pt x="41" y="94"/>
                    <a:pt x="42" y="94"/>
                  </a:cubicBezTo>
                  <a:cubicBezTo>
                    <a:pt x="42" y="94"/>
                    <a:pt x="42" y="94"/>
                    <a:pt x="42" y="94"/>
                  </a:cubicBezTo>
                  <a:cubicBezTo>
                    <a:pt x="42" y="94"/>
                    <a:pt x="42" y="94"/>
                    <a:pt x="42" y="94"/>
                  </a:cubicBezTo>
                  <a:cubicBezTo>
                    <a:pt x="42" y="94"/>
                    <a:pt x="42" y="94"/>
                    <a:pt x="42" y="94"/>
                  </a:cubicBezTo>
                  <a:cubicBezTo>
                    <a:pt x="42" y="94"/>
                    <a:pt x="42" y="94"/>
                    <a:pt x="42" y="94"/>
                  </a:cubicBezTo>
                  <a:cubicBezTo>
                    <a:pt x="43" y="94"/>
                    <a:pt x="43" y="94"/>
                    <a:pt x="43" y="94"/>
                  </a:cubicBezTo>
                  <a:cubicBezTo>
                    <a:pt x="43" y="94"/>
                    <a:pt x="43" y="94"/>
                    <a:pt x="43" y="94"/>
                  </a:cubicBezTo>
                  <a:cubicBezTo>
                    <a:pt x="43" y="94"/>
                    <a:pt x="43" y="94"/>
                    <a:pt x="43" y="94"/>
                  </a:cubicBezTo>
                  <a:cubicBezTo>
                    <a:pt x="43" y="94"/>
                    <a:pt x="43" y="94"/>
                    <a:pt x="43" y="94"/>
                  </a:cubicBezTo>
                  <a:cubicBezTo>
                    <a:pt x="43" y="94"/>
                    <a:pt x="43" y="94"/>
                    <a:pt x="43" y="94"/>
                  </a:cubicBezTo>
                  <a:cubicBezTo>
                    <a:pt x="44" y="94"/>
                    <a:pt x="44" y="94"/>
                    <a:pt x="44" y="94"/>
                  </a:cubicBezTo>
                  <a:cubicBezTo>
                    <a:pt x="44" y="94"/>
                    <a:pt x="44" y="94"/>
                    <a:pt x="44" y="94"/>
                  </a:cubicBezTo>
                  <a:cubicBezTo>
                    <a:pt x="44" y="94"/>
                    <a:pt x="44" y="94"/>
                    <a:pt x="44" y="94"/>
                  </a:cubicBezTo>
                  <a:cubicBezTo>
                    <a:pt x="44" y="94"/>
                    <a:pt x="44"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6" y="94"/>
                    <a:pt x="46" y="94"/>
                  </a:cubicBezTo>
                  <a:cubicBezTo>
                    <a:pt x="46" y="94"/>
                    <a:pt x="46" y="94"/>
                    <a:pt x="46" y="94"/>
                  </a:cubicBezTo>
                  <a:cubicBezTo>
                    <a:pt x="46" y="94"/>
                    <a:pt x="46"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5"/>
                    <a:pt x="45" y="95"/>
                  </a:cubicBezTo>
                  <a:cubicBezTo>
                    <a:pt x="45" y="95"/>
                    <a:pt x="45" y="95"/>
                    <a:pt x="45" y="95"/>
                  </a:cubicBezTo>
                  <a:cubicBezTo>
                    <a:pt x="45" y="95"/>
                    <a:pt x="45" y="95"/>
                    <a:pt x="45" y="95"/>
                  </a:cubicBezTo>
                  <a:cubicBezTo>
                    <a:pt x="45" y="95"/>
                    <a:pt x="45" y="95"/>
                    <a:pt x="45" y="95"/>
                  </a:cubicBezTo>
                  <a:cubicBezTo>
                    <a:pt x="45" y="95"/>
                    <a:pt x="45" y="95"/>
                    <a:pt x="45" y="95"/>
                  </a:cubicBezTo>
                  <a:cubicBezTo>
                    <a:pt x="45" y="95"/>
                    <a:pt x="45" y="95"/>
                    <a:pt x="46" y="95"/>
                  </a:cubicBezTo>
                  <a:cubicBezTo>
                    <a:pt x="46" y="95"/>
                    <a:pt x="46" y="95"/>
                    <a:pt x="46" y="95"/>
                  </a:cubicBezTo>
                  <a:cubicBezTo>
                    <a:pt x="46" y="95"/>
                    <a:pt x="46" y="95"/>
                    <a:pt x="46" y="95"/>
                  </a:cubicBezTo>
                  <a:cubicBezTo>
                    <a:pt x="46" y="95"/>
                    <a:pt x="46" y="95"/>
                    <a:pt x="46" y="95"/>
                  </a:cubicBezTo>
                  <a:cubicBezTo>
                    <a:pt x="45" y="95"/>
                    <a:pt x="45" y="95"/>
                    <a:pt x="45" y="95"/>
                  </a:cubicBezTo>
                  <a:cubicBezTo>
                    <a:pt x="45" y="95"/>
                    <a:pt x="45" y="95"/>
                    <a:pt x="45" y="95"/>
                  </a:cubicBezTo>
                  <a:cubicBezTo>
                    <a:pt x="45" y="95"/>
                    <a:pt x="45" y="95"/>
                    <a:pt x="45" y="95"/>
                  </a:cubicBezTo>
                  <a:cubicBezTo>
                    <a:pt x="45" y="95"/>
                    <a:pt x="45" y="95"/>
                    <a:pt x="45" y="95"/>
                  </a:cubicBezTo>
                  <a:cubicBezTo>
                    <a:pt x="45" y="95"/>
                    <a:pt x="44" y="95"/>
                    <a:pt x="44" y="95"/>
                  </a:cubicBezTo>
                  <a:cubicBezTo>
                    <a:pt x="44" y="95"/>
                    <a:pt x="44" y="95"/>
                    <a:pt x="44" y="95"/>
                  </a:cubicBezTo>
                  <a:cubicBezTo>
                    <a:pt x="44" y="95"/>
                    <a:pt x="44" y="95"/>
                    <a:pt x="44" y="95"/>
                  </a:cubicBezTo>
                  <a:cubicBezTo>
                    <a:pt x="44" y="95"/>
                    <a:pt x="44" y="95"/>
                    <a:pt x="44" y="95"/>
                  </a:cubicBezTo>
                  <a:cubicBezTo>
                    <a:pt x="44" y="95"/>
                    <a:pt x="44" y="95"/>
                    <a:pt x="43" y="95"/>
                  </a:cubicBezTo>
                  <a:cubicBezTo>
                    <a:pt x="43" y="95"/>
                    <a:pt x="43" y="95"/>
                    <a:pt x="43" y="95"/>
                  </a:cubicBezTo>
                  <a:cubicBezTo>
                    <a:pt x="43" y="95"/>
                    <a:pt x="43" y="95"/>
                    <a:pt x="43" y="95"/>
                  </a:cubicBezTo>
                  <a:cubicBezTo>
                    <a:pt x="43" y="95"/>
                    <a:pt x="42" y="95"/>
                    <a:pt x="42" y="95"/>
                  </a:cubicBezTo>
                  <a:cubicBezTo>
                    <a:pt x="42" y="95"/>
                    <a:pt x="42" y="95"/>
                    <a:pt x="42" y="95"/>
                  </a:cubicBezTo>
                  <a:cubicBezTo>
                    <a:pt x="42" y="95"/>
                    <a:pt x="42" y="95"/>
                    <a:pt x="42" y="95"/>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7"/>
                    <a:pt x="42" y="97"/>
                    <a:pt x="42" y="97"/>
                  </a:cubicBezTo>
                  <a:cubicBezTo>
                    <a:pt x="42" y="97"/>
                    <a:pt x="42" y="97"/>
                    <a:pt x="42" y="97"/>
                  </a:cubicBezTo>
                  <a:cubicBezTo>
                    <a:pt x="42" y="97"/>
                    <a:pt x="42" y="97"/>
                    <a:pt x="42" y="97"/>
                  </a:cubicBezTo>
                  <a:cubicBezTo>
                    <a:pt x="42" y="96"/>
                    <a:pt x="42" y="96"/>
                    <a:pt x="42" y="96"/>
                  </a:cubicBezTo>
                  <a:cubicBezTo>
                    <a:pt x="42" y="96"/>
                    <a:pt x="42" y="96"/>
                    <a:pt x="41" y="96"/>
                  </a:cubicBezTo>
                  <a:cubicBezTo>
                    <a:pt x="41" y="96"/>
                    <a:pt x="41" y="96"/>
                    <a:pt x="41" y="96"/>
                  </a:cubicBezTo>
                  <a:cubicBezTo>
                    <a:pt x="41" y="96"/>
                    <a:pt x="41" y="96"/>
                    <a:pt x="41" y="96"/>
                  </a:cubicBezTo>
                  <a:cubicBezTo>
                    <a:pt x="41" y="96"/>
                    <a:pt x="41" y="96"/>
                    <a:pt x="41" y="96"/>
                  </a:cubicBezTo>
                  <a:cubicBezTo>
                    <a:pt x="41" y="96"/>
                    <a:pt x="41" y="96"/>
                    <a:pt x="41" y="96"/>
                  </a:cubicBezTo>
                  <a:cubicBezTo>
                    <a:pt x="41" y="96"/>
                    <a:pt x="40" y="97"/>
                    <a:pt x="40" y="97"/>
                  </a:cubicBezTo>
                  <a:cubicBezTo>
                    <a:pt x="40" y="97"/>
                    <a:pt x="40" y="97"/>
                    <a:pt x="40" y="97"/>
                  </a:cubicBezTo>
                  <a:cubicBezTo>
                    <a:pt x="40" y="97"/>
                    <a:pt x="40" y="97"/>
                    <a:pt x="40" y="97"/>
                  </a:cubicBezTo>
                  <a:cubicBezTo>
                    <a:pt x="40" y="98"/>
                    <a:pt x="40" y="98"/>
                    <a:pt x="40" y="98"/>
                  </a:cubicBezTo>
                  <a:cubicBezTo>
                    <a:pt x="40" y="98"/>
                    <a:pt x="40" y="98"/>
                    <a:pt x="40" y="98"/>
                  </a:cubicBezTo>
                  <a:cubicBezTo>
                    <a:pt x="40" y="98"/>
                    <a:pt x="40" y="98"/>
                    <a:pt x="40" y="98"/>
                  </a:cubicBezTo>
                  <a:cubicBezTo>
                    <a:pt x="40" y="98"/>
                    <a:pt x="40" y="98"/>
                    <a:pt x="40" y="99"/>
                  </a:cubicBezTo>
                  <a:cubicBezTo>
                    <a:pt x="40" y="99"/>
                    <a:pt x="40" y="99"/>
                    <a:pt x="40" y="99"/>
                  </a:cubicBezTo>
                  <a:cubicBezTo>
                    <a:pt x="40" y="99"/>
                    <a:pt x="40" y="99"/>
                    <a:pt x="40" y="99"/>
                  </a:cubicBezTo>
                  <a:cubicBezTo>
                    <a:pt x="40" y="99"/>
                    <a:pt x="40" y="99"/>
                    <a:pt x="40" y="99"/>
                  </a:cubicBezTo>
                  <a:cubicBezTo>
                    <a:pt x="40" y="100"/>
                    <a:pt x="40" y="100"/>
                    <a:pt x="39" y="100"/>
                  </a:cubicBezTo>
                  <a:cubicBezTo>
                    <a:pt x="39" y="100"/>
                    <a:pt x="39" y="100"/>
                    <a:pt x="39" y="100"/>
                  </a:cubicBezTo>
                  <a:cubicBezTo>
                    <a:pt x="39" y="100"/>
                    <a:pt x="39" y="100"/>
                    <a:pt x="39" y="100"/>
                  </a:cubicBezTo>
                  <a:cubicBezTo>
                    <a:pt x="39" y="100"/>
                    <a:pt x="39" y="100"/>
                    <a:pt x="39" y="100"/>
                  </a:cubicBezTo>
                  <a:cubicBezTo>
                    <a:pt x="39" y="100"/>
                    <a:pt x="39" y="101"/>
                    <a:pt x="39" y="101"/>
                  </a:cubicBezTo>
                  <a:cubicBezTo>
                    <a:pt x="39" y="101"/>
                    <a:pt x="39" y="101"/>
                    <a:pt x="39" y="101"/>
                  </a:cubicBezTo>
                  <a:cubicBezTo>
                    <a:pt x="39" y="101"/>
                    <a:pt x="39" y="101"/>
                    <a:pt x="39" y="101"/>
                  </a:cubicBezTo>
                  <a:cubicBezTo>
                    <a:pt x="38" y="101"/>
                    <a:pt x="38" y="101"/>
                    <a:pt x="38" y="101"/>
                  </a:cubicBezTo>
                  <a:cubicBezTo>
                    <a:pt x="38" y="101"/>
                    <a:pt x="38" y="101"/>
                    <a:pt x="38" y="101"/>
                  </a:cubicBezTo>
                  <a:cubicBezTo>
                    <a:pt x="38" y="101"/>
                    <a:pt x="38" y="102"/>
                    <a:pt x="38" y="102"/>
                  </a:cubicBezTo>
                  <a:cubicBezTo>
                    <a:pt x="38" y="102"/>
                    <a:pt x="38" y="102"/>
                    <a:pt x="38" y="102"/>
                  </a:cubicBezTo>
                  <a:cubicBezTo>
                    <a:pt x="38" y="102"/>
                    <a:pt x="38" y="102"/>
                    <a:pt x="38" y="102"/>
                  </a:cubicBezTo>
                  <a:cubicBezTo>
                    <a:pt x="38" y="102"/>
                    <a:pt x="38" y="102"/>
                    <a:pt x="38" y="102"/>
                  </a:cubicBezTo>
                  <a:cubicBezTo>
                    <a:pt x="38" y="102"/>
                    <a:pt x="38" y="102"/>
                    <a:pt x="38" y="102"/>
                  </a:cubicBezTo>
                  <a:cubicBezTo>
                    <a:pt x="38" y="102"/>
                    <a:pt x="38" y="102"/>
                    <a:pt x="38" y="102"/>
                  </a:cubicBezTo>
                  <a:cubicBezTo>
                    <a:pt x="38" y="102"/>
                    <a:pt x="38" y="103"/>
                    <a:pt x="38" y="103"/>
                  </a:cubicBezTo>
                  <a:cubicBezTo>
                    <a:pt x="38" y="103"/>
                    <a:pt x="38" y="103"/>
                    <a:pt x="38" y="103"/>
                  </a:cubicBezTo>
                  <a:cubicBezTo>
                    <a:pt x="38" y="103"/>
                    <a:pt x="38" y="103"/>
                    <a:pt x="38" y="103"/>
                  </a:cubicBezTo>
                  <a:cubicBezTo>
                    <a:pt x="38" y="103"/>
                    <a:pt x="38" y="103"/>
                    <a:pt x="38" y="103"/>
                  </a:cubicBezTo>
                  <a:cubicBezTo>
                    <a:pt x="38" y="103"/>
                    <a:pt x="38" y="103"/>
                    <a:pt x="38" y="103"/>
                  </a:cubicBezTo>
                  <a:cubicBezTo>
                    <a:pt x="38" y="104"/>
                    <a:pt x="38" y="104"/>
                    <a:pt x="38" y="104"/>
                  </a:cubicBezTo>
                  <a:cubicBezTo>
                    <a:pt x="38" y="104"/>
                    <a:pt x="37" y="104"/>
                    <a:pt x="37" y="104"/>
                  </a:cubicBezTo>
                  <a:cubicBezTo>
                    <a:pt x="37" y="104"/>
                    <a:pt x="37" y="104"/>
                    <a:pt x="37" y="104"/>
                  </a:cubicBezTo>
                  <a:cubicBezTo>
                    <a:pt x="37" y="104"/>
                    <a:pt x="37" y="104"/>
                    <a:pt x="37" y="104"/>
                  </a:cubicBezTo>
                  <a:cubicBezTo>
                    <a:pt x="37" y="104"/>
                    <a:pt x="37" y="104"/>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6"/>
                    <a:pt x="37" y="106"/>
                  </a:cubicBezTo>
                  <a:cubicBezTo>
                    <a:pt x="37" y="106"/>
                    <a:pt x="37" y="106"/>
                    <a:pt x="37" y="106"/>
                  </a:cubicBezTo>
                  <a:cubicBezTo>
                    <a:pt x="37" y="106"/>
                    <a:pt x="37" y="106"/>
                    <a:pt x="37" y="106"/>
                  </a:cubicBezTo>
                  <a:cubicBezTo>
                    <a:pt x="37" y="106"/>
                    <a:pt x="37" y="106"/>
                    <a:pt x="37" y="106"/>
                  </a:cubicBezTo>
                  <a:cubicBezTo>
                    <a:pt x="37" y="106"/>
                    <a:pt x="37" y="106"/>
                    <a:pt x="37" y="106"/>
                  </a:cubicBezTo>
                  <a:cubicBezTo>
                    <a:pt x="37" y="106"/>
                    <a:pt x="37" y="106"/>
                    <a:pt x="37" y="106"/>
                  </a:cubicBezTo>
                  <a:cubicBezTo>
                    <a:pt x="37" y="106"/>
                    <a:pt x="37" y="107"/>
                    <a:pt x="37" y="107"/>
                  </a:cubicBezTo>
                  <a:cubicBezTo>
                    <a:pt x="37" y="107"/>
                    <a:pt x="37" y="107"/>
                    <a:pt x="37" y="107"/>
                  </a:cubicBezTo>
                  <a:cubicBezTo>
                    <a:pt x="37" y="107"/>
                    <a:pt x="38" y="107"/>
                    <a:pt x="38" y="107"/>
                  </a:cubicBezTo>
                  <a:cubicBezTo>
                    <a:pt x="38" y="107"/>
                    <a:pt x="38" y="107"/>
                    <a:pt x="38" y="107"/>
                  </a:cubicBezTo>
                  <a:cubicBezTo>
                    <a:pt x="38" y="107"/>
                    <a:pt x="38" y="107"/>
                    <a:pt x="38" y="107"/>
                  </a:cubicBezTo>
                  <a:cubicBezTo>
                    <a:pt x="38" y="107"/>
                    <a:pt x="38" y="107"/>
                    <a:pt x="38" y="107"/>
                  </a:cubicBezTo>
                  <a:cubicBezTo>
                    <a:pt x="38" y="108"/>
                    <a:pt x="38" y="108"/>
                    <a:pt x="38" y="108"/>
                  </a:cubicBezTo>
                  <a:cubicBezTo>
                    <a:pt x="38" y="108"/>
                    <a:pt x="38" y="108"/>
                    <a:pt x="38" y="108"/>
                  </a:cubicBezTo>
                  <a:cubicBezTo>
                    <a:pt x="39" y="108"/>
                    <a:pt x="39" y="108"/>
                    <a:pt x="39" y="108"/>
                  </a:cubicBezTo>
                  <a:cubicBezTo>
                    <a:pt x="39" y="109"/>
                    <a:pt x="39" y="109"/>
                    <a:pt x="39" y="109"/>
                  </a:cubicBezTo>
                  <a:cubicBezTo>
                    <a:pt x="39" y="109"/>
                    <a:pt x="39" y="109"/>
                    <a:pt x="39" y="109"/>
                  </a:cubicBezTo>
                  <a:cubicBezTo>
                    <a:pt x="39" y="109"/>
                    <a:pt x="39" y="109"/>
                    <a:pt x="39" y="109"/>
                  </a:cubicBezTo>
                  <a:cubicBezTo>
                    <a:pt x="39" y="109"/>
                    <a:pt x="39" y="109"/>
                    <a:pt x="39" y="109"/>
                  </a:cubicBezTo>
                  <a:cubicBezTo>
                    <a:pt x="39" y="110"/>
                    <a:pt x="39" y="110"/>
                    <a:pt x="39" y="110"/>
                  </a:cubicBezTo>
                  <a:cubicBezTo>
                    <a:pt x="39" y="110"/>
                    <a:pt x="40" y="110"/>
                    <a:pt x="40" y="110"/>
                  </a:cubicBezTo>
                  <a:cubicBezTo>
                    <a:pt x="40" y="110"/>
                    <a:pt x="40" y="110"/>
                    <a:pt x="40" y="110"/>
                  </a:cubicBezTo>
                  <a:cubicBezTo>
                    <a:pt x="40" y="110"/>
                    <a:pt x="39" y="110"/>
                    <a:pt x="40" y="110"/>
                  </a:cubicBezTo>
                  <a:cubicBezTo>
                    <a:pt x="40" y="110"/>
                    <a:pt x="40" y="110"/>
                    <a:pt x="40" y="110"/>
                  </a:cubicBezTo>
                  <a:cubicBezTo>
                    <a:pt x="40" y="110"/>
                    <a:pt x="40" y="110"/>
                    <a:pt x="40" y="110"/>
                  </a:cubicBezTo>
                  <a:cubicBezTo>
                    <a:pt x="40" y="110"/>
                    <a:pt x="40" y="110"/>
                    <a:pt x="40" y="110"/>
                  </a:cubicBezTo>
                  <a:cubicBezTo>
                    <a:pt x="40" y="110"/>
                    <a:pt x="40" y="111"/>
                    <a:pt x="40" y="111"/>
                  </a:cubicBezTo>
                  <a:cubicBezTo>
                    <a:pt x="40" y="111"/>
                    <a:pt x="40" y="111"/>
                    <a:pt x="40" y="111"/>
                  </a:cubicBezTo>
                  <a:cubicBezTo>
                    <a:pt x="40" y="111"/>
                    <a:pt x="40" y="111"/>
                    <a:pt x="40" y="111"/>
                  </a:cubicBezTo>
                  <a:cubicBezTo>
                    <a:pt x="40" y="111"/>
                    <a:pt x="40" y="111"/>
                    <a:pt x="40" y="111"/>
                  </a:cubicBezTo>
                  <a:cubicBezTo>
                    <a:pt x="40" y="111"/>
                    <a:pt x="40" y="111"/>
                    <a:pt x="40" y="111"/>
                  </a:cubicBezTo>
                  <a:cubicBezTo>
                    <a:pt x="40" y="111"/>
                    <a:pt x="40" y="112"/>
                    <a:pt x="40" y="112"/>
                  </a:cubicBezTo>
                  <a:cubicBezTo>
                    <a:pt x="40" y="112"/>
                    <a:pt x="40" y="112"/>
                    <a:pt x="40" y="112"/>
                  </a:cubicBezTo>
                  <a:cubicBezTo>
                    <a:pt x="40" y="112"/>
                    <a:pt x="40" y="112"/>
                    <a:pt x="40" y="112"/>
                  </a:cubicBezTo>
                  <a:cubicBezTo>
                    <a:pt x="40" y="112"/>
                    <a:pt x="40" y="112"/>
                    <a:pt x="40" y="112"/>
                  </a:cubicBezTo>
                  <a:cubicBezTo>
                    <a:pt x="40" y="112"/>
                    <a:pt x="40" y="112"/>
                    <a:pt x="40" y="112"/>
                  </a:cubicBezTo>
                  <a:cubicBezTo>
                    <a:pt x="41" y="113"/>
                    <a:pt x="41" y="113"/>
                    <a:pt x="41" y="113"/>
                  </a:cubicBezTo>
                  <a:cubicBezTo>
                    <a:pt x="41" y="114"/>
                    <a:pt x="41" y="114"/>
                    <a:pt x="41" y="114"/>
                  </a:cubicBezTo>
                  <a:cubicBezTo>
                    <a:pt x="41" y="114"/>
                    <a:pt x="41" y="114"/>
                    <a:pt x="41" y="114"/>
                  </a:cubicBezTo>
                  <a:cubicBezTo>
                    <a:pt x="41" y="114"/>
                    <a:pt x="41" y="114"/>
                    <a:pt x="41" y="114"/>
                  </a:cubicBezTo>
                  <a:cubicBezTo>
                    <a:pt x="41" y="114"/>
                    <a:pt x="41" y="114"/>
                    <a:pt x="41" y="114"/>
                  </a:cubicBezTo>
                  <a:cubicBezTo>
                    <a:pt x="41" y="114"/>
                    <a:pt x="41" y="114"/>
                    <a:pt x="41"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3"/>
                  </a:cubicBezTo>
                  <a:cubicBezTo>
                    <a:pt x="42" y="113"/>
                    <a:pt x="42" y="113"/>
                    <a:pt x="42" y="113"/>
                  </a:cubicBezTo>
                  <a:cubicBezTo>
                    <a:pt x="42" y="113"/>
                    <a:pt x="42" y="113"/>
                    <a:pt x="42"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2"/>
                    <a:pt x="43" y="112"/>
                  </a:cubicBezTo>
                  <a:cubicBezTo>
                    <a:pt x="43" y="112"/>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2" y="114"/>
                    <a:pt x="42" y="114"/>
                    <a:pt x="42" y="114"/>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6"/>
                    <a:pt x="42" y="116"/>
                    <a:pt x="42" y="116"/>
                  </a:cubicBezTo>
                  <a:cubicBezTo>
                    <a:pt x="42" y="116"/>
                    <a:pt x="42" y="116"/>
                    <a:pt x="42" y="116"/>
                  </a:cubicBezTo>
                  <a:cubicBezTo>
                    <a:pt x="42" y="116"/>
                    <a:pt x="42" y="116"/>
                    <a:pt x="42" y="116"/>
                  </a:cubicBezTo>
                  <a:cubicBezTo>
                    <a:pt x="42" y="116"/>
                    <a:pt x="42" y="116"/>
                    <a:pt x="42" y="116"/>
                  </a:cubicBezTo>
                  <a:cubicBezTo>
                    <a:pt x="42" y="116"/>
                    <a:pt x="42" y="116"/>
                    <a:pt x="42" y="116"/>
                  </a:cubicBezTo>
                  <a:cubicBezTo>
                    <a:pt x="43" y="117"/>
                    <a:pt x="43" y="117"/>
                    <a:pt x="43" y="117"/>
                  </a:cubicBezTo>
                  <a:cubicBezTo>
                    <a:pt x="43" y="116"/>
                    <a:pt x="43" y="116"/>
                    <a:pt x="43" y="116"/>
                  </a:cubicBezTo>
                  <a:cubicBezTo>
                    <a:pt x="43" y="116"/>
                    <a:pt x="43" y="116"/>
                    <a:pt x="43" y="116"/>
                  </a:cubicBezTo>
                  <a:cubicBezTo>
                    <a:pt x="43" y="116"/>
                    <a:pt x="43" y="116"/>
                    <a:pt x="43" y="116"/>
                  </a:cubicBezTo>
                  <a:cubicBezTo>
                    <a:pt x="43" y="116"/>
                    <a:pt x="43" y="117"/>
                    <a:pt x="43" y="117"/>
                  </a:cubicBezTo>
                  <a:cubicBezTo>
                    <a:pt x="43" y="117"/>
                    <a:pt x="43" y="117"/>
                    <a:pt x="43" y="117"/>
                  </a:cubicBezTo>
                  <a:cubicBezTo>
                    <a:pt x="43" y="117"/>
                    <a:pt x="43" y="117"/>
                    <a:pt x="43" y="117"/>
                  </a:cubicBezTo>
                  <a:cubicBezTo>
                    <a:pt x="43" y="117"/>
                    <a:pt x="43" y="117"/>
                    <a:pt x="43" y="117"/>
                  </a:cubicBezTo>
                  <a:cubicBezTo>
                    <a:pt x="43" y="117"/>
                    <a:pt x="44" y="117"/>
                    <a:pt x="44" y="117"/>
                  </a:cubicBezTo>
                  <a:cubicBezTo>
                    <a:pt x="44" y="117"/>
                    <a:pt x="44" y="117"/>
                    <a:pt x="44" y="117"/>
                  </a:cubicBezTo>
                  <a:cubicBezTo>
                    <a:pt x="44" y="117"/>
                    <a:pt x="43" y="117"/>
                    <a:pt x="43" y="117"/>
                  </a:cubicBezTo>
                  <a:cubicBezTo>
                    <a:pt x="43" y="117"/>
                    <a:pt x="43" y="117"/>
                    <a:pt x="43" y="117"/>
                  </a:cubicBezTo>
                  <a:cubicBezTo>
                    <a:pt x="43" y="117"/>
                    <a:pt x="44" y="117"/>
                    <a:pt x="44" y="117"/>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6" y="113"/>
                    <a:pt x="46" y="113"/>
                  </a:cubicBezTo>
                  <a:cubicBezTo>
                    <a:pt x="46" y="113"/>
                    <a:pt x="46" y="113"/>
                    <a:pt x="46" y="113"/>
                  </a:cubicBezTo>
                  <a:cubicBezTo>
                    <a:pt x="46" y="113"/>
                    <a:pt x="46" y="113"/>
                    <a:pt x="46" y="114"/>
                  </a:cubicBezTo>
                  <a:cubicBezTo>
                    <a:pt x="46" y="114"/>
                    <a:pt x="46" y="114"/>
                    <a:pt x="46" y="114"/>
                  </a:cubicBezTo>
                  <a:cubicBezTo>
                    <a:pt x="46" y="114"/>
                    <a:pt x="46" y="114"/>
                    <a:pt x="46" y="114"/>
                  </a:cubicBezTo>
                  <a:cubicBezTo>
                    <a:pt x="46" y="114"/>
                    <a:pt x="46" y="114"/>
                    <a:pt x="46" y="114"/>
                  </a:cubicBezTo>
                  <a:cubicBezTo>
                    <a:pt x="46" y="114"/>
                    <a:pt x="45" y="114"/>
                    <a:pt x="45" y="114"/>
                  </a:cubicBezTo>
                  <a:cubicBezTo>
                    <a:pt x="45" y="114"/>
                    <a:pt x="46" y="114"/>
                    <a:pt x="46" y="114"/>
                  </a:cubicBezTo>
                  <a:cubicBezTo>
                    <a:pt x="46" y="114"/>
                    <a:pt x="46" y="114"/>
                    <a:pt x="46" y="114"/>
                  </a:cubicBezTo>
                  <a:cubicBezTo>
                    <a:pt x="46" y="114"/>
                    <a:pt x="46" y="114"/>
                    <a:pt x="46" y="114"/>
                  </a:cubicBezTo>
                  <a:cubicBezTo>
                    <a:pt x="46" y="114"/>
                    <a:pt x="46" y="114"/>
                    <a:pt x="46" y="114"/>
                  </a:cubicBezTo>
                  <a:cubicBezTo>
                    <a:pt x="46" y="114"/>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6"/>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4"/>
                    <a:pt x="47" y="114"/>
                  </a:cubicBezTo>
                  <a:cubicBezTo>
                    <a:pt x="47" y="114"/>
                    <a:pt x="47" y="114"/>
                    <a:pt x="47" y="114"/>
                  </a:cubicBezTo>
                  <a:cubicBezTo>
                    <a:pt x="47" y="114"/>
                    <a:pt x="47" y="114"/>
                    <a:pt x="47" y="114"/>
                  </a:cubicBezTo>
                  <a:cubicBezTo>
                    <a:pt x="47"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3"/>
                    <a:pt x="48" y="113"/>
                  </a:cubicBezTo>
                  <a:cubicBezTo>
                    <a:pt x="48"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4"/>
                    <a:pt x="49"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6"/>
                    <a:pt x="48"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7"/>
                    <a:pt x="49" y="117"/>
                  </a:cubicBezTo>
                  <a:cubicBezTo>
                    <a:pt x="49" y="117"/>
                    <a:pt x="48" y="117"/>
                    <a:pt x="48" y="117"/>
                  </a:cubicBezTo>
                  <a:cubicBezTo>
                    <a:pt x="48" y="117"/>
                    <a:pt x="48" y="117"/>
                    <a:pt x="48" y="117"/>
                  </a:cubicBezTo>
                  <a:cubicBezTo>
                    <a:pt x="48" y="117"/>
                    <a:pt x="48" y="117"/>
                    <a:pt x="48" y="117"/>
                  </a:cubicBezTo>
                  <a:cubicBezTo>
                    <a:pt x="48" y="117"/>
                    <a:pt x="48" y="117"/>
                    <a:pt x="48" y="117"/>
                  </a:cubicBezTo>
                  <a:cubicBezTo>
                    <a:pt x="48" y="117"/>
                    <a:pt x="48" y="117"/>
                    <a:pt x="48" y="117"/>
                  </a:cubicBezTo>
                  <a:cubicBezTo>
                    <a:pt x="48" y="117"/>
                    <a:pt x="48" y="117"/>
                    <a:pt x="48" y="117"/>
                  </a:cubicBezTo>
                  <a:cubicBezTo>
                    <a:pt x="48" y="117"/>
                    <a:pt x="47" y="117"/>
                    <a:pt x="47" y="117"/>
                  </a:cubicBezTo>
                  <a:cubicBezTo>
                    <a:pt x="47" y="117"/>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9"/>
                    <a:pt x="47" y="119"/>
                    <a:pt x="47" y="119"/>
                  </a:cubicBezTo>
                  <a:cubicBezTo>
                    <a:pt x="47" y="119"/>
                    <a:pt x="47" y="119"/>
                    <a:pt x="47" y="119"/>
                  </a:cubicBezTo>
                  <a:cubicBezTo>
                    <a:pt x="47" y="119"/>
                    <a:pt x="47" y="119"/>
                    <a:pt x="47"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7" y="120"/>
                    <a:pt x="47" y="120"/>
                  </a:cubicBezTo>
                  <a:cubicBezTo>
                    <a:pt x="47" y="120"/>
                    <a:pt x="47" y="120"/>
                    <a:pt x="47" y="120"/>
                  </a:cubicBezTo>
                  <a:cubicBezTo>
                    <a:pt x="47" y="120"/>
                    <a:pt x="47" y="120"/>
                    <a:pt x="47" y="120"/>
                  </a:cubicBezTo>
                  <a:cubicBezTo>
                    <a:pt x="47" y="120"/>
                    <a:pt x="47" y="120"/>
                    <a:pt x="47" y="120"/>
                  </a:cubicBezTo>
                  <a:cubicBezTo>
                    <a:pt x="47" y="120"/>
                    <a:pt x="46" y="120"/>
                    <a:pt x="46" y="120"/>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2"/>
                    <a:pt x="46" y="122"/>
                  </a:cubicBezTo>
                  <a:cubicBezTo>
                    <a:pt x="46" y="122"/>
                    <a:pt x="46" y="122"/>
                    <a:pt x="46" y="122"/>
                  </a:cubicBezTo>
                  <a:cubicBezTo>
                    <a:pt x="46" y="122"/>
                    <a:pt x="46" y="122"/>
                    <a:pt x="46" y="122"/>
                  </a:cubicBezTo>
                  <a:cubicBezTo>
                    <a:pt x="46" y="122"/>
                    <a:pt x="46" y="122"/>
                    <a:pt x="46" y="122"/>
                  </a:cubicBezTo>
                  <a:cubicBezTo>
                    <a:pt x="46" y="122"/>
                    <a:pt x="47" y="122"/>
                    <a:pt x="47" y="122"/>
                  </a:cubicBezTo>
                  <a:cubicBezTo>
                    <a:pt x="47" y="123"/>
                    <a:pt x="47" y="123"/>
                    <a:pt x="47" y="123"/>
                  </a:cubicBezTo>
                  <a:cubicBezTo>
                    <a:pt x="47" y="123"/>
                    <a:pt x="47" y="123"/>
                    <a:pt x="47" y="123"/>
                  </a:cubicBezTo>
                  <a:cubicBezTo>
                    <a:pt x="47" y="123"/>
                    <a:pt x="47" y="122"/>
                    <a:pt x="47" y="122"/>
                  </a:cubicBezTo>
                  <a:cubicBezTo>
                    <a:pt x="47" y="122"/>
                    <a:pt x="47" y="122"/>
                    <a:pt x="47" y="122"/>
                  </a:cubicBezTo>
                  <a:cubicBezTo>
                    <a:pt x="47" y="122"/>
                    <a:pt x="47" y="123"/>
                    <a:pt x="47" y="123"/>
                  </a:cubicBezTo>
                  <a:cubicBezTo>
                    <a:pt x="47" y="123"/>
                    <a:pt x="47" y="123"/>
                    <a:pt x="47" y="123"/>
                  </a:cubicBezTo>
                  <a:cubicBezTo>
                    <a:pt x="47" y="123"/>
                    <a:pt x="47" y="123"/>
                    <a:pt x="47" y="123"/>
                  </a:cubicBezTo>
                  <a:cubicBezTo>
                    <a:pt x="46" y="123"/>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5" y="121"/>
                    <a:pt x="45" y="121"/>
                    <a:pt x="45" y="121"/>
                  </a:cubicBezTo>
                  <a:cubicBezTo>
                    <a:pt x="45" y="121"/>
                    <a:pt x="45" y="121"/>
                    <a:pt x="45" y="121"/>
                  </a:cubicBezTo>
                  <a:cubicBezTo>
                    <a:pt x="45" y="121"/>
                    <a:pt x="45" y="121"/>
                    <a:pt x="45" y="121"/>
                  </a:cubicBezTo>
                  <a:cubicBezTo>
                    <a:pt x="45" y="121"/>
                    <a:pt x="45" y="122"/>
                    <a:pt x="45" y="122"/>
                  </a:cubicBezTo>
                  <a:cubicBezTo>
                    <a:pt x="45" y="122"/>
                    <a:pt x="45" y="122"/>
                    <a:pt x="45" y="122"/>
                  </a:cubicBezTo>
                  <a:cubicBezTo>
                    <a:pt x="45" y="122"/>
                    <a:pt x="45" y="123"/>
                    <a:pt x="45" y="123"/>
                  </a:cubicBezTo>
                  <a:cubicBezTo>
                    <a:pt x="45" y="123"/>
                    <a:pt x="45" y="124"/>
                    <a:pt x="45" y="124"/>
                  </a:cubicBezTo>
                  <a:cubicBezTo>
                    <a:pt x="45" y="124"/>
                    <a:pt x="45" y="124"/>
                    <a:pt x="45" y="124"/>
                  </a:cubicBezTo>
                  <a:cubicBezTo>
                    <a:pt x="45" y="124"/>
                    <a:pt x="45" y="125"/>
                    <a:pt x="45" y="125"/>
                  </a:cubicBezTo>
                  <a:cubicBezTo>
                    <a:pt x="45" y="125"/>
                    <a:pt x="45" y="125"/>
                    <a:pt x="45" y="125"/>
                  </a:cubicBezTo>
                  <a:cubicBezTo>
                    <a:pt x="45" y="125"/>
                    <a:pt x="45" y="125"/>
                    <a:pt x="45" y="125"/>
                  </a:cubicBezTo>
                  <a:cubicBezTo>
                    <a:pt x="45" y="125"/>
                    <a:pt x="45" y="125"/>
                    <a:pt x="46" y="125"/>
                  </a:cubicBezTo>
                  <a:cubicBezTo>
                    <a:pt x="46" y="126"/>
                    <a:pt x="46" y="126"/>
                    <a:pt x="46" y="126"/>
                  </a:cubicBezTo>
                  <a:cubicBezTo>
                    <a:pt x="46" y="126"/>
                    <a:pt x="46" y="126"/>
                    <a:pt x="46" y="126"/>
                  </a:cubicBezTo>
                  <a:cubicBezTo>
                    <a:pt x="46" y="126"/>
                    <a:pt x="46" y="126"/>
                    <a:pt x="46" y="126"/>
                  </a:cubicBezTo>
                  <a:cubicBezTo>
                    <a:pt x="46" y="126"/>
                    <a:pt x="47" y="126"/>
                    <a:pt x="47" y="126"/>
                  </a:cubicBezTo>
                  <a:cubicBezTo>
                    <a:pt x="47" y="126"/>
                    <a:pt x="47" y="126"/>
                    <a:pt x="47" y="126"/>
                  </a:cubicBezTo>
                  <a:cubicBezTo>
                    <a:pt x="47" y="126"/>
                    <a:pt x="47" y="126"/>
                    <a:pt x="47" y="126"/>
                  </a:cubicBezTo>
                  <a:cubicBezTo>
                    <a:pt x="47" y="126"/>
                    <a:pt x="48" y="126"/>
                    <a:pt x="48" y="126"/>
                  </a:cubicBezTo>
                  <a:cubicBezTo>
                    <a:pt x="48" y="126"/>
                    <a:pt x="48" y="126"/>
                    <a:pt x="48" y="126"/>
                  </a:cubicBezTo>
                  <a:cubicBezTo>
                    <a:pt x="48" y="125"/>
                    <a:pt x="48" y="125"/>
                    <a:pt x="48" y="125"/>
                  </a:cubicBezTo>
                  <a:cubicBezTo>
                    <a:pt x="48" y="125"/>
                    <a:pt x="48" y="125"/>
                    <a:pt x="48" y="125"/>
                  </a:cubicBezTo>
                  <a:cubicBezTo>
                    <a:pt x="48" y="125"/>
                    <a:pt x="48" y="126"/>
                    <a:pt x="48" y="126"/>
                  </a:cubicBezTo>
                  <a:cubicBezTo>
                    <a:pt x="48" y="126"/>
                    <a:pt x="48" y="126"/>
                    <a:pt x="48" y="126"/>
                  </a:cubicBezTo>
                  <a:cubicBezTo>
                    <a:pt x="48" y="126"/>
                    <a:pt x="48" y="126"/>
                    <a:pt x="48" y="126"/>
                  </a:cubicBezTo>
                  <a:cubicBezTo>
                    <a:pt x="48"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6" y="126"/>
                    <a:pt x="46"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7"/>
                    <a:pt x="47" y="127"/>
                  </a:cubicBezTo>
                  <a:cubicBezTo>
                    <a:pt x="47"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5" y="128"/>
                    <a:pt x="45" y="128"/>
                    <a:pt x="45" y="128"/>
                  </a:cubicBezTo>
                  <a:cubicBezTo>
                    <a:pt x="45" y="128"/>
                    <a:pt x="45" y="128"/>
                    <a:pt x="45" y="128"/>
                  </a:cubicBezTo>
                  <a:cubicBezTo>
                    <a:pt x="45" y="128"/>
                    <a:pt x="45" y="128"/>
                    <a:pt x="45" y="128"/>
                  </a:cubicBezTo>
                  <a:cubicBezTo>
                    <a:pt x="45" y="128"/>
                    <a:pt x="45" y="128"/>
                    <a:pt x="45" y="128"/>
                  </a:cubicBezTo>
                  <a:cubicBezTo>
                    <a:pt x="45" y="128"/>
                    <a:pt x="45" y="128"/>
                    <a:pt x="45" y="128"/>
                  </a:cubicBezTo>
                  <a:cubicBezTo>
                    <a:pt x="45" y="129"/>
                    <a:pt x="45" y="129"/>
                    <a:pt x="45" y="129"/>
                  </a:cubicBezTo>
                  <a:cubicBezTo>
                    <a:pt x="45" y="129"/>
                    <a:pt x="45" y="129"/>
                    <a:pt x="45" y="129"/>
                  </a:cubicBezTo>
                  <a:cubicBezTo>
                    <a:pt x="45" y="129"/>
                    <a:pt x="45" y="129"/>
                    <a:pt x="45" y="129"/>
                  </a:cubicBezTo>
                  <a:cubicBezTo>
                    <a:pt x="45" y="129"/>
                    <a:pt x="44" y="129"/>
                    <a:pt x="44" y="130"/>
                  </a:cubicBezTo>
                  <a:cubicBezTo>
                    <a:pt x="44" y="130"/>
                    <a:pt x="44" y="130"/>
                    <a:pt x="44" y="130"/>
                  </a:cubicBezTo>
                  <a:cubicBezTo>
                    <a:pt x="44" y="130"/>
                    <a:pt x="44" y="130"/>
                    <a:pt x="44" y="130"/>
                  </a:cubicBezTo>
                  <a:cubicBezTo>
                    <a:pt x="44" y="130"/>
                    <a:pt x="44" y="130"/>
                    <a:pt x="44" y="130"/>
                  </a:cubicBezTo>
                  <a:cubicBezTo>
                    <a:pt x="44" y="130"/>
                    <a:pt x="44" y="131"/>
                    <a:pt x="44" y="131"/>
                  </a:cubicBezTo>
                  <a:cubicBezTo>
                    <a:pt x="44" y="131"/>
                    <a:pt x="44" y="131"/>
                    <a:pt x="44" y="131"/>
                  </a:cubicBezTo>
                  <a:cubicBezTo>
                    <a:pt x="44" y="131"/>
                    <a:pt x="44" y="131"/>
                    <a:pt x="44"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6" y="133"/>
                    <a:pt x="46" y="133"/>
                    <a:pt x="46" y="133"/>
                  </a:cubicBezTo>
                  <a:cubicBezTo>
                    <a:pt x="46" y="133"/>
                    <a:pt x="46" y="133"/>
                    <a:pt x="46" y="133"/>
                  </a:cubicBezTo>
                  <a:cubicBezTo>
                    <a:pt x="46" y="133"/>
                    <a:pt x="46" y="133"/>
                    <a:pt x="46" y="133"/>
                  </a:cubicBezTo>
                  <a:cubicBezTo>
                    <a:pt x="46" y="133"/>
                    <a:pt x="46" y="133"/>
                    <a:pt x="46" y="133"/>
                  </a:cubicBezTo>
                  <a:cubicBezTo>
                    <a:pt x="46" y="133"/>
                    <a:pt x="46" y="133"/>
                    <a:pt x="46" y="133"/>
                  </a:cubicBezTo>
                  <a:cubicBezTo>
                    <a:pt x="46" y="133"/>
                    <a:pt x="46" y="134"/>
                    <a:pt x="46" y="134"/>
                  </a:cubicBezTo>
                  <a:cubicBezTo>
                    <a:pt x="46" y="134"/>
                    <a:pt x="46" y="134"/>
                    <a:pt x="46" y="134"/>
                  </a:cubicBezTo>
                  <a:cubicBezTo>
                    <a:pt x="46" y="134"/>
                    <a:pt x="46" y="134"/>
                    <a:pt x="46" y="134"/>
                  </a:cubicBezTo>
                  <a:cubicBezTo>
                    <a:pt x="46" y="134"/>
                    <a:pt x="46" y="134"/>
                    <a:pt x="46" y="135"/>
                  </a:cubicBezTo>
                  <a:cubicBezTo>
                    <a:pt x="46" y="135"/>
                    <a:pt x="46" y="135"/>
                    <a:pt x="46" y="135"/>
                  </a:cubicBezTo>
                  <a:cubicBezTo>
                    <a:pt x="46" y="135"/>
                    <a:pt x="46" y="135"/>
                    <a:pt x="46" y="135"/>
                  </a:cubicBezTo>
                  <a:cubicBezTo>
                    <a:pt x="46" y="135"/>
                    <a:pt x="46" y="135"/>
                    <a:pt x="46" y="135"/>
                  </a:cubicBezTo>
                  <a:cubicBezTo>
                    <a:pt x="46" y="135"/>
                    <a:pt x="47" y="135"/>
                    <a:pt x="47" y="135"/>
                  </a:cubicBezTo>
                  <a:cubicBezTo>
                    <a:pt x="47" y="135"/>
                    <a:pt x="47" y="135"/>
                    <a:pt x="47" y="135"/>
                  </a:cubicBezTo>
                  <a:cubicBezTo>
                    <a:pt x="47" y="135"/>
                    <a:pt x="47" y="135"/>
                    <a:pt x="47" y="135"/>
                  </a:cubicBezTo>
                  <a:cubicBezTo>
                    <a:pt x="47" y="135"/>
                    <a:pt x="47" y="135"/>
                    <a:pt x="47" y="135"/>
                  </a:cubicBezTo>
                  <a:cubicBezTo>
                    <a:pt x="47" y="135"/>
                    <a:pt x="47" y="136"/>
                    <a:pt x="47" y="136"/>
                  </a:cubicBezTo>
                  <a:cubicBezTo>
                    <a:pt x="47" y="136"/>
                    <a:pt x="47"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5"/>
                    <a:pt x="49" y="135"/>
                    <a:pt x="49" y="135"/>
                  </a:cubicBezTo>
                  <a:cubicBezTo>
                    <a:pt x="49" y="135"/>
                    <a:pt x="49" y="135"/>
                    <a:pt x="49" y="135"/>
                  </a:cubicBezTo>
                  <a:cubicBezTo>
                    <a:pt x="49" y="135"/>
                    <a:pt x="49" y="135"/>
                    <a:pt x="49" y="135"/>
                  </a:cubicBezTo>
                  <a:cubicBezTo>
                    <a:pt x="50" y="135"/>
                    <a:pt x="50" y="135"/>
                    <a:pt x="50" y="135"/>
                  </a:cubicBezTo>
                  <a:cubicBezTo>
                    <a:pt x="50" y="135"/>
                    <a:pt x="50" y="135"/>
                    <a:pt x="50" y="135"/>
                  </a:cubicBezTo>
                  <a:cubicBezTo>
                    <a:pt x="50" y="135"/>
                    <a:pt x="50" y="135"/>
                    <a:pt x="50" y="135"/>
                  </a:cubicBezTo>
                  <a:cubicBezTo>
                    <a:pt x="50" y="135"/>
                    <a:pt x="50" y="135"/>
                    <a:pt x="50" y="135"/>
                  </a:cubicBezTo>
                  <a:cubicBezTo>
                    <a:pt x="50"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0" y="135"/>
                    <a:pt x="50" y="135"/>
                  </a:cubicBezTo>
                  <a:cubicBezTo>
                    <a:pt x="50" y="135"/>
                    <a:pt x="50" y="135"/>
                    <a:pt x="50" y="135"/>
                  </a:cubicBezTo>
                  <a:cubicBezTo>
                    <a:pt x="50" y="135"/>
                    <a:pt x="50" y="135"/>
                    <a:pt x="50" y="135"/>
                  </a:cubicBezTo>
                  <a:cubicBezTo>
                    <a:pt x="50" y="135"/>
                    <a:pt x="50" y="136"/>
                    <a:pt x="50" y="136"/>
                  </a:cubicBezTo>
                  <a:cubicBezTo>
                    <a:pt x="50" y="136"/>
                    <a:pt x="50" y="136"/>
                    <a:pt x="50"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7"/>
                    <a:pt x="49" y="137"/>
                    <a:pt x="49" y="137"/>
                  </a:cubicBezTo>
                  <a:cubicBezTo>
                    <a:pt x="49" y="137"/>
                    <a:pt x="49" y="137"/>
                    <a:pt x="49" y="137"/>
                  </a:cubicBezTo>
                  <a:cubicBezTo>
                    <a:pt x="49" y="137"/>
                    <a:pt x="49" y="137"/>
                    <a:pt x="49" y="137"/>
                  </a:cubicBezTo>
                  <a:cubicBezTo>
                    <a:pt x="49" y="137"/>
                    <a:pt x="48" y="137"/>
                    <a:pt x="48" y="136"/>
                  </a:cubicBezTo>
                  <a:cubicBezTo>
                    <a:pt x="48" y="136"/>
                    <a:pt x="48" y="136"/>
                    <a:pt x="48" y="136"/>
                  </a:cubicBezTo>
                  <a:cubicBezTo>
                    <a:pt x="48" y="136"/>
                    <a:pt x="48" y="136"/>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7" y="137"/>
                    <a:pt x="47" y="137"/>
                    <a:pt x="47" y="137"/>
                  </a:cubicBezTo>
                  <a:cubicBezTo>
                    <a:pt x="47" y="137"/>
                    <a:pt x="47" y="137"/>
                    <a:pt x="47" y="137"/>
                  </a:cubicBezTo>
                  <a:cubicBezTo>
                    <a:pt x="47" y="137"/>
                    <a:pt x="47" y="137"/>
                    <a:pt x="47" y="137"/>
                  </a:cubicBezTo>
                  <a:cubicBezTo>
                    <a:pt x="47" y="137"/>
                    <a:pt x="47" y="137"/>
                    <a:pt x="47" y="137"/>
                  </a:cubicBezTo>
                  <a:cubicBezTo>
                    <a:pt x="47" y="137"/>
                    <a:pt x="47" y="136"/>
                    <a:pt x="47" y="136"/>
                  </a:cubicBezTo>
                  <a:cubicBezTo>
                    <a:pt x="47" y="136"/>
                    <a:pt x="47" y="136"/>
                    <a:pt x="47" y="136"/>
                  </a:cubicBezTo>
                  <a:cubicBezTo>
                    <a:pt x="47" y="136"/>
                    <a:pt x="47" y="136"/>
                    <a:pt x="47" y="136"/>
                  </a:cubicBezTo>
                  <a:cubicBezTo>
                    <a:pt x="47" y="136"/>
                    <a:pt x="47" y="136"/>
                    <a:pt x="47" y="136"/>
                  </a:cubicBezTo>
                  <a:cubicBezTo>
                    <a:pt x="47" y="136"/>
                    <a:pt x="47" y="136"/>
                    <a:pt x="47"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4"/>
                    <a:pt x="46" y="134"/>
                    <a:pt x="46" y="134"/>
                  </a:cubicBezTo>
                  <a:cubicBezTo>
                    <a:pt x="46" y="134"/>
                    <a:pt x="46" y="134"/>
                    <a:pt x="46"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4" y="133"/>
                    <a:pt x="44" y="133"/>
                    <a:pt x="44" y="133"/>
                  </a:cubicBezTo>
                  <a:cubicBezTo>
                    <a:pt x="44" y="133"/>
                    <a:pt x="44" y="133"/>
                    <a:pt x="44" y="133"/>
                  </a:cubicBezTo>
                  <a:cubicBezTo>
                    <a:pt x="44" y="134"/>
                    <a:pt x="44" y="134"/>
                    <a:pt x="44" y="134"/>
                  </a:cubicBezTo>
                  <a:cubicBezTo>
                    <a:pt x="44" y="134"/>
                    <a:pt x="44" y="134"/>
                    <a:pt x="44" y="134"/>
                  </a:cubicBezTo>
                  <a:cubicBezTo>
                    <a:pt x="44" y="134"/>
                    <a:pt x="44" y="134"/>
                    <a:pt x="44"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5"/>
                    <a:pt x="43" y="135"/>
                    <a:pt x="43" y="135"/>
                  </a:cubicBezTo>
                  <a:cubicBezTo>
                    <a:pt x="43" y="135"/>
                    <a:pt x="43" y="135"/>
                    <a:pt x="43" y="135"/>
                  </a:cubicBezTo>
                  <a:cubicBezTo>
                    <a:pt x="43" y="135"/>
                    <a:pt x="43" y="135"/>
                    <a:pt x="43" y="135"/>
                  </a:cubicBezTo>
                  <a:cubicBezTo>
                    <a:pt x="43" y="135"/>
                    <a:pt x="43" y="135"/>
                    <a:pt x="43" y="135"/>
                  </a:cubicBezTo>
                  <a:cubicBezTo>
                    <a:pt x="43" y="135"/>
                    <a:pt x="43" y="135"/>
                    <a:pt x="43" y="135"/>
                  </a:cubicBezTo>
                  <a:cubicBezTo>
                    <a:pt x="43" y="136"/>
                    <a:pt x="43" y="136"/>
                    <a:pt x="43" y="136"/>
                  </a:cubicBezTo>
                  <a:cubicBezTo>
                    <a:pt x="43" y="136"/>
                    <a:pt x="44" y="136"/>
                    <a:pt x="44" y="136"/>
                  </a:cubicBezTo>
                  <a:cubicBezTo>
                    <a:pt x="44" y="136"/>
                    <a:pt x="44" y="136"/>
                    <a:pt x="44" y="136"/>
                  </a:cubicBezTo>
                  <a:cubicBezTo>
                    <a:pt x="44" y="136"/>
                    <a:pt x="44" y="136"/>
                    <a:pt x="44" y="136"/>
                  </a:cubicBezTo>
                  <a:cubicBezTo>
                    <a:pt x="44" y="136"/>
                    <a:pt x="44" y="136"/>
                    <a:pt x="44" y="136"/>
                  </a:cubicBezTo>
                  <a:cubicBezTo>
                    <a:pt x="44" y="136"/>
                    <a:pt x="44" y="136"/>
                    <a:pt x="44" y="136"/>
                  </a:cubicBezTo>
                  <a:cubicBezTo>
                    <a:pt x="44" y="136"/>
                    <a:pt x="44" y="136"/>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5" y="137"/>
                    <a:pt x="45" y="137"/>
                  </a:cubicBezTo>
                  <a:cubicBezTo>
                    <a:pt x="45"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8"/>
                    <a:pt x="44" y="138"/>
                  </a:cubicBezTo>
                  <a:cubicBezTo>
                    <a:pt x="44" y="138"/>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5" y="138"/>
                    <a:pt x="45" y="138"/>
                  </a:cubicBezTo>
                  <a:cubicBezTo>
                    <a:pt x="45"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3" y="138"/>
                  </a:cubicBezTo>
                  <a:cubicBezTo>
                    <a:pt x="43" y="138"/>
                    <a:pt x="43" y="138"/>
                    <a:pt x="43" y="137"/>
                  </a:cubicBezTo>
                  <a:cubicBezTo>
                    <a:pt x="43" y="137"/>
                    <a:pt x="43" y="137"/>
                    <a:pt x="43" y="137"/>
                  </a:cubicBezTo>
                  <a:cubicBezTo>
                    <a:pt x="43" y="137"/>
                    <a:pt x="43" y="137"/>
                    <a:pt x="43" y="137"/>
                  </a:cubicBezTo>
                  <a:cubicBezTo>
                    <a:pt x="42" y="137"/>
                    <a:pt x="42" y="137"/>
                    <a:pt x="42" y="137"/>
                  </a:cubicBezTo>
                  <a:cubicBezTo>
                    <a:pt x="42" y="137"/>
                    <a:pt x="42" y="137"/>
                    <a:pt x="42" y="137"/>
                  </a:cubicBezTo>
                  <a:cubicBezTo>
                    <a:pt x="42" y="136"/>
                    <a:pt x="42" y="136"/>
                    <a:pt x="42" y="136"/>
                  </a:cubicBezTo>
                  <a:cubicBezTo>
                    <a:pt x="42" y="136"/>
                    <a:pt x="42" y="136"/>
                    <a:pt x="42" y="136"/>
                  </a:cubicBezTo>
                  <a:cubicBezTo>
                    <a:pt x="42" y="136"/>
                    <a:pt x="42" y="136"/>
                    <a:pt x="42" y="136"/>
                  </a:cubicBezTo>
                  <a:cubicBezTo>
                    <a:pt x="41" y="136"/>
                    <a:pt x="41" y="136"/>
                    <a:pt x="41" y="1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43" name="Freeform 1632"/>
            <p:cNvSpPr>
              <a:spLocks/>
            </p:cNvSpPr>
            <p:nvPr/>
          </p:nvSpPr>
          <p:spPr bwMode="auto">
            <a:xfrm>
              <a:off x="5045075" y="7788275"/>
              <a:ext cx="17462" cy="25400"/>
            </a:xfrm>
            <a:custGeom>
              <a:avLst/>
              <a:gdLst>
                <a:gd name="T0" fmla="*/ 15 w 15"/>
                <a:gd name="T1" fmla="*/ 0 h 21"/>
                <a:gd name="T2" fmla="*/ 15 w 15"/>
                <a:gd name="T3" fmla="*/ 1 h 21"/>
                <a:gd name="T4" fmla="*/ 14 w 15"/>
                <a:gd name="T5" fmla="*/ 1 h 21"/>
                <a:gd name="T6" fmla="*/ 14 w 15"/>
                <a:gd name="T7" fmla="*/ 2 h 21"/>
                <a:gd name="T8" fmla="*/ 14 w 15"/>
                <a:gd name="T9" fmla="*/ 2 h 21"/>
                <a:gd name="T10" fmla="*/ 13 w 15"/>
                <a:gd name="T11" fmla="*/ 3 h 21"/>
                <a:gd name="T12" fmla="*/ 13 w 15"/>
                <a:gd name="T13" fmla="*/ 3 h 21"/>
                <a:gd name="T14" fmla="*/ 12 w 15"/>
                <a:gd name="T15" fmla="*/ 4 h 21"/>
                <a:gd name="T16" fmla="*/ 12 w 15"/>
                <a:gd name="T17" fmla="*/ 4 h 21"/>
                <a:gd name="T18" fmla="*/ 12 w 15"/>
                <a:gd name="T19" fmla="*/ 4 h 21"/>
                <a:gd name="T20" fmla="*/ 11 w 15"/>
                <a:gd name="T21" fmla="*/ 4 h 21"/>
                <a:gd name="T22" fmla="*/ 11 w 15"/>
                <a:gd name="T23" fmla="*/ 5 h 21"/>
                <a:gd name="T24" fmla="*/ 11 w 15"/>
                <a:gd name="T25" fmla="*/ 5 h 21"/>
                <a:gd name="T26" fmla="*/ 12 w 15"/>
                <a:gd name="T27" fmla="*/ 5 h 21"/>
                <a:gd name="T28" fmla="*/ 12 w 15"/>
                <a:gd name="T29" fmla="*/ 6 h 21"/>
                <a:gd name="T30" fmla="*/ 12 w 15"/>
                <a:gd name="T31" fmla="*/ 7 h 21"/>
                <a:gd name="T32" fmla="*/ 13 w 15"/>
                <a:gd name="T33" fmla="*/ 7 h 21"/>
                <a:gd name="T34" fmla="*/ 13 w 15"/>
                <a:gd name="T35" fmla="*/ 8 h 21"/>
                <a:gd name="T36" fmla="*/ 13 w 15"/>
                <a:gd name="T37" fmla="*/ 9 h 21"/>
                <a:gd name="T38" fmla="*/ 13 w 15"/>
                <a:gd name="T39" fmla="*/ 9 h 21"/>
                <a:gd name="T40" fmla="*/ 12 w 15"/>
                <a:gd name="T41" fmla="*/ 10 h 21"/>
                <a:gd name="T42" fmla="*/ 12 w 15"/>
                <a:gd name="T43" fmla="*/ 10 h 21"/>
                <a:gd name="T44" fmla="*/ 11 w 15"/>
                <a:gd name="T45" fmla="*/ 10 h 21"/>
                <a:gd name="T46" fmla="*/ 11 w 15"/>
                <a:gd name="T47" fmla="*/ 10 h 21"/>
                <a:gd name="T48" fmla="*/ 11 w 15"/>
                <a:gd name="T49" fmla="*/ 11 h 21"/>
                <a:gd name="T50" fmla="*/ 11 w 15"/>
                <a:gd name="T51" fmla="*/ 11 h 21"/>
                <a:gd name="T52" fmla="*/ 10 w 15"/>
                <a:gd name="T53" fmla="*/ 12 h 21"/>
                <a:gd name="T54" fmla="*/ 10 w 15"/>
                <a:gd name="T55" fmla="*/ 12 h 21"/>
                <a:gd name="T56" fmla="*/ 9 w 15"/>
                <a:gd name="T57" fmla="*/ 12 h 21"/>
                <a:gd name="T58" fmla="*/ 8 w 15"/>
                <a:gd name="T59" fmla="*/ 12 h 21"/>
                <a:gd name="T60" fmla="*/ 8 w 15"/>
                <a:gd name="T61" fmla="*/ 12 h 21"/>
                <a:gd name="T62" fmla="*/ 8 w 15"/>
                <a:gd name="T63" fmla="*/ 13 h 21"/>
                <a:gd name="T64" fmla="*/ 7 w 15"/>
                <a:gd name="T65" fmla="*/ 13 h 21"/>
                <a:gd name="T66" fmla="*/ 7 w 15"/>
                <a:gd name="T67" fmla="*/ 14 h 21"/>
                <a:gd name="T68" fmla="*/ 7 w 15"/>
                <a:gd name="T69" fmla="*/ 14 h 21"/>
                <a:gd name="T70" fmla="*/ 7 w 15"/>
                <a:gd name="T71" fmla="*/ 14 h 21"/>
                <a:gd name="T72" fmla="*/ 7 w 15"/>
                <a:gd name="T73" fmla="*/ 15 h 21"/>
                <a:gd name="T74" fmla="*/ 6 w 15"/>
                <a:gd name="T75" fmla="*/ 15 h 21"/>
                <a:gd name="T76" fmla="*/ 6 w 15"/>
                <a:gd name="T77" fmla="*/ 16 h 21"/>
                <a:gd name="T78" fmla="*/ 5 w 15"/>
                <a:gd name="T79" fmla="*/ 16 h 21"/>
                <a:gd name="T80" fmla="*/ 4 w 15"/>
                <a:gd name="T81" fmla="*/ 17 h 21"/>
                <a:gd name="T82" fmla="*/ 4 w 15"/>
                <a:gd name="T83" fmla="*/ 17 h 21"/>
                <a:gd name="T84" fmla="*/ 4 w 15"/>
                <a:gd name="T85" fmla="*/ 17 h 21"/>
                <a:gd name="T86" fmla="*/ 3 w 15"/>
                <a:gd name="T87" fmla="*/ 18 h 21"/>
                <a:gd name="T88" fmla="*/ 3 w 15"/>
                <a:gd name="T89" fmla="*/ 18 h 21"/>
                <a:gd name="T90" fmla="*/ 3 w 15"/>
                <a:gd name="T91" fmla="*/ 18 h 21"/>
                <a:gd name="T92" fmla="*/ 3 w 15"/>
                <a:gd name="T93" fmla="*/ 19 h 21"/>
                <a:gd name="T94" fmla="*/ 2 w 15"/>
                <a:gd name="T95" fmla="*/ 19 h 21"/>
                <a:gd name="T96" fmla="*/ 2 w 15"/>
                <a:gd name="T97" fmla="*/ 19 h 21"/>
                <a:gd name="T98" fmla="*/ 2 w 15"/>
                <a:gd name="T99" fmla="*/ 19 h 21"/>
                <a:gd name="T100" fmla="*/ 1 w 15"/>
                <a:gd name="T101" fmla="*/ 19 h 21"/>
                <a:gd name="T102" fmla="*/ 1 w 15"/>
                <a:gd name="T103" fmla="*/ 19 h 21"/>
                <a:gd name="T104" fmla="*/ 1 w 15"/>
                <a:gd name="T105" fmla="*/ 20 h 21"/>
                <a:gd name="T106" fmla="*/ 1 w 15"/>
                <a:gd name="T10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 h="21">
                  <a:moveTo>
                    <a:pt x="15" y="0"/>
                  </a:move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4"/>
                    <a:pt x="13" y="4"/>
                  </a:cubicBezTo>
                  <a:cubicBezTo>
                    <a:pt x="13"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2" y="8"/>
                  </a:cubicBezTo>
                  <a:cubicBezTo>
                    <a:pt x="12"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1"/>
                  </a:cubicBezTo>
                  <a:cubicBezTo>
                    <a:pt x="10" y="11"/>
                    <a:pt x="10" y="12"/>
                    <a:pt x="10" y="12"/>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2"/>
                    <a:pt x="8" y="12"/>
                    <a:pt x="8" y="12"/>
                  </a:cubicBezTo>
                  <a:cubicBezTo>
                    <a:pt x="8" y="13"/>
                    <a:pt x="8" y="13"/>
                    <a:pt x="8" y="13"/>
                  </a:cubicBezTo>
                  <a:cubicBezTo>
                    <a:pt x="8" y="13"/>
                    <a:pt x="8" y="13"/>
                    <a:pt x="8" y="13"/>
                  </a:cubicBezTo>
                  <a:cubicBezTo>
                    <a:pt x="8" y="13"/>
                    <a:pt x="8" y="13"/>
                    <a:pt x="8"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8"/>
                    <a:pt x="4"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0" y="21"/>
                    <a:pt x="0" y="21"/>
                    <a:pt x="0" y="21"/>
                  </a:cubicBezTo>
                  <a:cubicBezTo>
                    <a:pt x="0" y="21"/>
                    <a:pt x="0" y="21"/>
                    <a:pt x="0"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grpSp>
      <p:grpSp>
        <p:nvGrpSpPr>
          <p:cNvPr id="1337" name="Group 1336"/>
          <p:cNvGrpSpPr/>
          <p:nvPr/>
        </p:nvGrpSpPr>
        <p:grpSpPr>
          <a:xfrm>
            <a:off x="2967465" y="5476295"/>
            <a:ext cx="1592991" cy="288433"/>
            <a:chOff x="3064436" y="5466770"/>
            <a:chExt cx="1592991" cy="288433"/>
          </a:xfrm>
        </p:grpSpPr>
        <p:sp>
          <p:nvSpPr>
            <p:cNvPr id="1145" name="TextBox 1144"/>
            <p:cNvSpPr txBox="1"/>
            <p:nvPr/>
          </p:nvSpPr>
          <p:spPr>
            <a:xfrm>
              <a:off x="3361427" y="5503264"/>
              <a:ext cx="1296000" cy="215444"/>
            </a:xfrm>
            <a:prstGeom prst="rect">
              <a:avLst/>
            </a:prstGeom>
            <a:noFill/>
          </p:spPr>
          <p:txBody>
            <a:bodyPr wrap="square" lIns="108000" tIns="0" rIns="0" bIns="0" rtlCol="0" anchor="ctr" anchorCtr="0">
              <a:noAutofit/>
            </a:bodyPr>
            <a:lstStyle/>
            <a:p>
              <a:r>
                <a:rPr lang="en-GB" sz="1400" dirty="0" smtClean="0">
                  <a:solidFill>
                    <a:schemeClr val="tx2"/>
                  </a:solidFill>
                  <a:latin typeface="Noto Sans"/>
                </a:rPr>
                <a:t>Domestics</a:t>
              </a:r>
            </a:p>
          </p:txBody>
        </p:sp>
        <p:grpSp>
          <p:nvGrpSpPr>
            <p:cNvPr id="1153" name="Group 1152"/>
            <p:cNvGrpSpPr>
              <a:grpSpLocks noChangeAspect="1"/>
            </p:cNvGrpSpPr>
            <p:nvPr/>
          </p:nvGrpSpPr>
          <p:grpSpPr>
            <a:xfrm>
              <a:off x="3064436" y="5466770"/>
              <a:ext cx="288000" cy="288433"/>
              <a:chOff x="4826000" y="7637463"/>
              <a:chExt cx="406400" cy="406400"/>
            </a:xfrm>
            <a:solidFill>
              <a:schemeClr val="tx2"/>
            </a:solidFill>
          </p:grpSpPr>
          <p:sp>
            <p:nvSpPr>
              <p:cNvPr id="1154" name="Freeform 705"/>
              <p:cNvSpPr>
                <a:spLocks/>
              </p:cNvSpPr>
              <p:nvPr/>
            </p:nvSpPr>
            <p:spPr bwMode="auto">
              <a:xfrm>
                <a:off x="4826000" y="7637463"/>
                <a:ext cx="184150" cy="406400"/>
              </a:xfrm>
              <a:custGeom>
                <a:avLst/>
                <a:gdLst>
                  <a:gd name="T0" fmla="*/ 150 w 150"/>
                  <a:gd name="T1" fmla="*/ 316 h 333"/>
                  <a:gd name="T2" fmla="*/ 17 w 150"/>
                  <a:gd name="T3" fmla="*/ 167 h 333"/>
                  <a:gd name="T4" fmla="*/ 150 w 150"/>
                  <a:gd name="T5" fmla="*/ 17 h 333"/>
                  <a:gd name="T6" fmla="*/ 150 w 150"/>
                  <a:gd name="T7" fmla="*/ 0 h 333"/>
                  <a:gd name="T8" fmla="*/ 0 w 150"/>
                  <a:gd name="T9" fmla="*/ 167 h 333"/>
                  <a:gd name="T10" fmla="*/ 150 w 150"/>
                  <a:gd name="T11" fmla="*/ 333 h 333"/>
                  <a:gd name="T12" fmla="*/ 150 w 150"/>
                  <a:gd name="T13" fmla="*/ 316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150" y="316"/>
                    </a:moveTo>
                    <a:cubicBezTo>
                      <a:pt x="75" y="308"/>
                      <a:pt x="17" y="244"/>
                      <a:pt x="17" y="167"/>
                    </a:cubicBezTo>
                    <a:cubicBezTo>
                      <a:pt x="17" y="89"/>
                      <a:pt x="75" y="25"/>
                      <a:pt x="150" y="17"/>
                    </a:cubicBezTo>
                    <a:cubicBezTo>
                      <a:pt x="150" y="0"/>
                      <a:pt x="150" y="0"/>
                      <a:pt x="150" y="0"/>
                    </a:cubicBezTo>
                    <a:cubicBezTo>
                      <a:pt x="66" y="9"/>
                      <a:pt x="0" y="80"/>
                      <a:pt x="0" y="167"/>
                    </a:cubicBezTo>
                    <a:cubicBezTo>
                      <a:pt x="0" y="253"/>
                      <a:pt x="66" y="325"/>
                      <a:pt x="150" y="333"/>
                    </a:cubicBezTo>
                    <a:lnTo>
                      <a:pt x="150"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55" name="Freeform 706"/>
              <p:cNvSpPr>
                <a:spLocks/>
              </p:cNvSpPr>
              <p:nvPr/>
            </p:nvSpPr>
            <p:spPr bwMode="auto">
              <a:xfrm>
                <a:off x="5049838" y="7637463"/>
                <a:ext cx="182562" cy="406400"/>
              </a:xfrm>
              <a:custGeom>
                <a:avLst/>
                <a:gdLst>
                  <a:gd name="T0" fmla="*/ 0 w 150"/>
                  <a:gd name="T1" fmla="*/ 0 h 333"/>
                  <a:gd name="T2" fmla="*/ 0 w 150"/>
                  <a:gd name="T3" fmla="*/ 17 h 333"/>
                  <a:gd name="T4" fmla="*/ 133 w 150"/>
                  <a:gd name="T5" fmla="*/ 167 h 333"/>
                  <a:gd name="T6" fmla="*/ 0 w 150"/>
                  <a:gd name="T7" fmla="*/ 316 h 333"/>
                  <a:gd name="T8" fmla="*/ 0 w 150"/>
                  <a:gd name="T9" fmla="*/ 333 h 333"/>
                  <a:gd name="T10" fmla="*/ 150 w 150"/>
                  <a:gd name="T11" fmla="*/ 167 h 333"/>
                  <a:gd name="T12" fmla="*/ 0 w 150"/>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0" y="0"/>
                    </a:moveTo>
                    <a:cubicBezTo>
                      <a:pt x="0" y="17"/>
                      <a:pt x="0" y="17"/>
                      <a:pt x="0" y="17"/>
                    </a:cubicBezTo>
                    <a:cubicBezTo>
                      <a:pt x="75" y="25"/>
                      <a:pt x="133" y="89"/>
                      <a:pt x="133" y="167"/>
                    </a:cubicBezTo>
                    <a:cubicBezTo>
                      <a:pt x="133" y="244"/>
                      <a:pt x="75" y="308"/>
                      <a:pt x="0" y="316"/>
                    </a:cubicBezTo>
                    <a:cubicBezTo>
                      <a:pt x="0" y="333"/>
                      <a:pt x="0" y="333"/>
                      <a:pt x="0" y="333"/>
                    </a:cubicBezTo>
                    <a:cubicBezTo>
                      <a:pt x="84" y="325"/>
                      <a:pt x="150" y="253"/>
                      <a:pt x="150" y="167"/>
                    </a:cubicBezTo>
                    <a:cubicBezTo>
                      <a:pt x="150" y="80"/>
                      <a:pt x="84" y="9"/>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56" name="Freeform 1483"/>
              <p:cNvSpPr>
                <a:spLocks/>
              </p:cNvSpPr>
              <p:nvPr/>
            </p:nvSpPr>
            <p:spPr bwMode="auto">
              <a:xfrm>
                <a:off x="4978400" y="7967663"/>
                <a:ext cx="0" cy="1588"/>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1 h 1"/>
                  <a:gd name="T12" fmla="*/ 1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0 h 1"/>
                  <a:gd name="T30" fmla="*/ 0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0" y="0"/>
                    </a:moveTo>
                    <a:cubicBezTo>
                      <a:pt x="0" y="0"/>
                      <a:pt x="0" y="0"/>
                      <a:pt x="0"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57" name="Freeform 1484"/>
              <p:cNvSpPr>
                <a:spLocks/>
              </p:cNvSpPr>
              <p:nvPr/>
            </p:nvSpPr>
            <p:spPr bwMode="auto">
              <a:xfrm>
                <a:off x="4978400" y="796766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1 h 1"/>
                  <a:gd name="T12" fmla="*/ 1 w 1"/>
                  <a:gd name="T13" fmla="*/ 1 h 1"/>
                  <a:gd name="T14" fmla="*/ 1 w 1"/>
                  <a:gd name="T15" fmla="*/ 1 h 1"/>
                  <a:gd name="T16" fmla="*/ 1 w 1"/>
                  <a:gd name="T17" fmla="*/ 0 h 1"/>
                  <a:gd name="T18" fmla="*/ 0 w 1"/>
                  <a:gd name="T19" fmla="*/ 0 h 1"/>
                  <a:gd name="T20" fmla="*/ 0 w 1"/>
                  <a:gd name="T21" fmla="*/ 0 h 1"/>
                  <a:gd name="T22" fmla="*/ 0 w 1"/>
                  <a:gd name="T23" fmla="*/ 0 h 1"/>
                  <a:gd name="T24" fmla="*/ 1 w 1"/>
                  <a:gd name="T25" fmla="*/ 0 h 1"/>
                  <a:gd name="T26" fmla="*/ 1 w 1"/>
                  <a:gd name="T27" fmla="*/ 0 h 1"/>
                  <a:gd name="T28" fmla="*/ 1 w 1"/>
                  <a:gd name="T29" fmla="*/ 0 h 1"/>
                  <a:gd name="T30" fmla="*/ 1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0"/>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1" y="0"/>
                      <a:pt x="1" y="0"/>
                      <a:pt x="1" y="0"/>
                    </a:cubicBezTo>
                    <a:cubicBezTo>
                      <a:pt x="1"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58" name="Freeform 1485"/>
              <p:cNvSpPr>
                <a:spLocks/>
              </p:cNvSpPr>
              <p:nvPr/>
            </p:nvSpPr>
            <p:spPr bwMode="auto">
              <a:xfrm>
                <a:off x="4978400" y="7967663"/>
                <a:ext cx="0" cy="0"/>
              </a:xfrm>
              <a:custGeom>
                <a:avLst/>
                <a:gdLst>
                  <a:gd name="T0" fmla="*/ 1 h 1"/>
                  <a:gd name="T1" fmla="*/ 0 h 1"/>
                  <a:gd name="T2" fmla="*/ 0 h 1"/>
                  <a:gd name="T3" fmla="*/ 0 h 1"/>
                  <a:gd name="T4" fmla="*/ 0 h 1"/>
                  <a:gd name="T5" fmla="*/ 1 h 1"/>
                  <a:gd name="T6" fmla="*/ 1 h 1"/>
                  <a:gd name="T7" fmla="*/ 1 h 1"/>
                  <a:gd name="T8" fmla="*/ 1 h 1"/>
                  <a:gd name="T9" fmla="*/ 1 h 1"/>
                  <a:gd name="T10" fmla="*/ 1 h 1"/>
                  <a:gd name="T11"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cubicBezTo>
                      <a:pt x="0" y="1"/>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59" name="Freeform 1486"/>
              <p:cNvSpPr>
                <a:spLocks/>
              </p:cNvSpPr>
              <p:nvPr/>
            </p:nvSpPr>
            <p:spPr bwMode="auto">
              <a:xfrm>
                <a:off x="4976812" y="7967663"/>
                <a:ext cx="1587" cy="0"/>
              </a:xfrm>
              <a:custGeom>
                <a:avLst/>
                <a:gdLst>
                  <a:gd name="T0" fmla="*/ 0 w 1"/>
                  <a:gd name="T1" fmla="*/ 1 h 1"/>
                  <a:gd name="T2" fmla="*/ 1 w 1"/>
                  <a:gd name="T3" fmla="*/ 1 h 1"/>
                  <a:gd name="T4" fmla="*/ 1 w 1"/>
                  <a:gd name="T5" fmla="*/ 1 h 1"/>
                  <a:gd name="T6" fmla="*/ 1 w 1"/>
                  <a:gd name="T7" fmla="*/ 1 h 1"/>
                  <a:gd name="T8" fmla="*/ 1 w 1"/>
                  <a:gd name="T9" fmla="*/ 0 h 1"/>
                  <a:gd name="T10" fmla="*/ 1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0" y="0"/>
                      <a:pt x="0" y="0"/>
                      <a:pt x="0" y="0"/>
                    </a:cubicBezTo>
                    <a:cubicBezTo>
                      <a:pt x="0" y="0"/>
                      <a:pt x="0" y="0"/>
                      <a:pt x="0" y="0"/>
                    </a:cubicBezTo>
                    <a:cubicBezTo>
                      <a:pt x="0" y="0"/>
                      <a:pt x="0" y="0"/>
                      <a:pt x="0" y="0"/>
                    </a:cubicBezTo>
                    <a:cubicBezTo>
                      <a:pt x="0" y="0"/>
                      <a:pt x="0" y="1"/>
                      <a:pt x="0" y="1"/>
                    </a:cubicBezTo>
                    <a:cubicBezTo>
                      <a:pt x="0" y="1"/>
                      <a:pt x="0"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60" name="Freeform 1487"/>
              <p:cNvSpPr>
                <a:spLocks/>
              </p:cNvSpPr>
              <p:nvPr/>
            </p:nvSpPr>
            <p:spPr bwMode="auto">
              <a:xfrm>
                <a:off x="4976812" y="7967663"/>
                <a:ext cx="1587" cy="0"/>
              </a:xfrm>
              <a:custGeom>
                <a:avLst/>
                <a:gdLst>
                  <a:gd name="T0" fmla="*/ 0 w 1"/>
                  <a:gd name="T1" fmla="*/ 1 w 1"/>
                  <a:gd name="T2" fmla="*/ 0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lnTo>
                      <a:pt x="1" y="0"/>
                    </a:lnTo>
                    <a:lnTo>
                      <a:pt x="0"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61" name="Freeform 1488"/>
              <p:cNvSpPr>
                <a:spLocks/>
              </p:cNvSpPr>
              <p:nvPr/>
            </p:nvSpPr>
            <p:spPr bwMode="auto">
              <a:xfrm>
                <a:off x="4978400" y="79676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62" name="Freeform 1489"/>
              <p:cNvSpPr>
                <a:spLocks/>
              </p:cNvSpPr>
              <p:nvPr/>
            </p:nvSpPr>
            <p:spPr bwMode="auto">
              <a:xfrm>
                <a:off x="4976812" y="7969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63" name="Freeform 1490"/>
              <p:cNvSpPr>
                <a:spLocks/>
              </p:cNvSpPr>
              <p:nvPr/>
            </p:nvSpPr>
            <p:spPr bwMode="auto">
              <a:xfrm>
                <a:off x="4976812" y="7969250"/>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1 w 1"/>
                  <a:gd name="T12" fmla="*/ 0 w 1"/>
                  <a:gd name="T13" fmla="*/ 0 w 1"/>
                  <a:gd name="T14" fmla="*/ 0 w 1"/>
                  <a:gd name="T15"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64" name="Freeform 1491"/>
              <p:cNvSpPr>
                <a:spLocks/>
              </p:cNvSpPr>
              <p:nvPr/>
            </p:nvSpPr>
            <p:spPr bwMode="auto">
              <a:xfrm>
                <a:off x="5011737" y="79311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65" name="Freeform 1492"/>
              <p:cNvSpPr>
                <a:spLocks/>
              </p:cNvSpPr>
              <p:nvPr/>
            </p:nvSpPr>
            <p:spPr bwMode="auto">
              <a:xfrm>
                <a:off x="5011737" y="7881938"/>
                <a:ext cx="0" cy="1588"/>
              </a:xfrm>
              <a:custGeom>
                <a:avLst/>
                <a:gdLst>
                  <a:gd name="T0" fmla="*/ 0 h 1"/>
                  <a:gd name="T1" fmla="*/ 0 h 1"/>
                  <a:gd name="T2" fmla="*/ 1 h 1"/>
                  <a:gd name="T3" fmla="*/ 1 h 1"/>
                  <a:gd name="T4" fmla="*/ 1 h 1"/>
                  <a:gd name="T5" fmla="*/ 1 h 1"/>
                  <a:gd name="T6" fmla="*/ 1 h 1"/>
                  <a:gd name="T7" fmla="*/ 1 h 1"/>
                  <a:gd name="T8" fmla="*/ 1 h 1"/>
                  <a:gd name="T9" fmla="*/ 1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66" name="Freeform 1493"/>
              <p:cNvSpPr>
                <a:spLocks/>
              </p:cNvSpPr>
              <p:nvPr/>
            </p:nvSpPr>
            <p:spPr bwMode="auto">
              <a:xfrm>
                <a:off x="5026025" y="7866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67" name="Freeform 1494"/>
              <p:cNvSpPr>
                <a:spLocks/>
              </p:cNvSpPr>
              <p:nvPr/>
            </p:nvSpPr>
            <p:spPr bwMode="auto">
              <a:xfrm>
                <a:off x="5014912" y="7861300"/>
                <a:ext cx="11112" cy="9525"/>
              </a:xfrm>
              <a:custGeom>
                <a:avLst/>
                <a:gdLst>
                  <a:gd name="T0" fmla="*/ 7 w 9"/>
                  <a:gd name="T1" fmla="*/ 3 h 7"/>
                  <a:gd name="T2" fmla="*/ 7 w 9"/>
                  <a:gd name="T3" fmla="*/ 3 h 7"/>
                  <a:gd name="T4" fmla="*/ 6 w 9"/>
                  <a:gd name="T5" fmla="*/ 3 h 7"/>
                  <a:gd name="T6" fmla="*/ 6 w 9"/>
                  <a:gd name="T7" fmla="*/ 2 h 7"/>
                  <a:gd name="T8" fmla="*/ 6 w 9"/>
                  <a:gd name="T9" fmla="*/ 2 h 7"/>
                  <a:gd name="T10" fmla="*/ 5 w 9"/>
                  <a:gd name="T11" fmla="*/ 1 h 7"/>
                  <a:gd name="T12" fmla="*/ 5 w 9"/>
                  <a:gd name="T13" fmla="*/ 1 h 7"/>
                  <a:gd name="T14" fmla="*/ 5 w 9"/>
                  <a:gd name="T15" fmla="*/ 1 h 7"/>
                  <a:gd name="T16" fmla="*/ 5 w 9"/>
                  <a:gd name="T17" fmla="*/ 0 h 7"/>
                  <a:gd name="T18" fmla="*/ 5 w 9"/>
                  <a:gd name="T19" fmla="*/ 0 h 7"/>
                  <a:gd name="T20" fmla="*/ 5 w 9"/>
                  <a:gd name="T21" fmla="*/ 0 h 7"/>
                  <a:gd name="T22" fmla="*/ 4 w 9"/>
                  <a:gd name="T23" fmla="*/ 0 h 7"/>
                  <a:gd name="T24" fmla="*/ 4 w 9"/>
                  <a:gd name="T25" fmla="*/ 0 h 7"/>
                  <a:gd name="T26" fmla="*/ 3 w 9"/>
                  <a:gd name="T27" fmla="*/ 0 h 7"/>
                  <a:gd name="T28" fmla="*/ 3 w 9"/>
                  <a:gd name="T29" fmla="*/ 0 h 7"/>
                  <a:gd name="T30" fmla="*/ 3 w 9"/>
                  <a:gd name="T31" fmla="*/ 0 h 7"/>
                  <a:gd name="T32" fmla="*/ 2 w 9"/>
                  <a:gd name="T33" fmla="*/ 0 h 7"/>
                  <a:gd name="T34" fmla="*/ 2 w 9"/>
                  <a:gd name="T35" fmla="*/ 0 h 7"/>
                  <a:gd name="T36" fmla="*/ 2 w 9"/>
                  <a:gd name="T37" fmla="*/ 0 h 7"/>
                  <a:gd name="T38" fmla="*/ 2 w 9"/>
                  <a:gd name="T39" fmla="*/ 0 h 7"/>
                  <a:gd name="T40" fmla="*/ 2 w 9"/>
                  <a:gd name="T41" fmla="*/ 0 h 7"/>
                  <a:gd name="T42" fmla="*/ 1 w 9"/>
                  <a:gd name="T43" fmla="*/ 0 h 7"/>
                  <a:gd name="T44" fmla="*/ 1 w 9"/>
                  <a:gd name="T45" fmla="*/ 0 h 7"/>
                  <a:gd name="T46" fmla="*/ 1 w 9"/>
                  <a:gd name="T47" fmla="*/ 1 h 7"/>
                  <a:gd name="T48" fmla="*/ 1 w 9"/>
                  <a:gd name="T49" fmla="*/ 2 h 7"/>
                  <a:gd name="T50" fmla="*/ 1 w 9"/>
                  <a:gd name="T51" fmla="*/ 2 h 7"/>
                  <a:gd name="T52" fmla="*/ 1 w 9"/>
                  <a:gd name="T53" fmla="*/ 2 h 7"/>
                  <a:gd name="T54" fmla="*/ 1 w 9"/>
                  <a:gd name="T55" fmla="*/ 3 h 7"/>
                  <a:gd name="T56" fmla="*/ 1 w 9"/>
                  <a:gd name="T57" fmla="*/ 3 h 7"/>
                  <a:gd name="T58" fmla="*/ 1 w 9"/>
                  <a:gd name="T59" fmla="*/ 3 h 7"/>
                  <a:gd name="T60" fmla="*/ 1 w 9"/>
                  <a:gd name="T61" fmla="*/ 3 h 7"/>
                  <a:gd name="T62" fmla="*/ 1 w 9"/>
                  <a:gd name="T63" fmla="*/ 3 h 7"/>
                  <a:gd name="T64" fmla="*/ 1 w 9"/>
                  <a:gd name="T65" fmla="*/ 4 h 7"/>
                  <a:gd name="T66" fmla="*/ 1 w 9"/>
                  <a:gd name="T67" fmla="*/ 4 h 7"/>
                  <a:gd name="T68" fmla="*/ 1 w 9"/>
                  <a:gd name="T69" fmla="*/ 4 h 7"/>
                  <a:gd name="T70" fmla="*/ 1 w 9"/>
                  <a:gd name="T71" fmla="*/ 4 h 7"/>
                  <a:gd name="T72" fmla="*/ 1 w 9"/>
                  <a:gd name="T73" fmla="*/ 5 h 7"/>
                  <a:gd name="T74" fmla="*/ 1 w 9"/>
                  <a:gd name="T75" fmla="*/ 5 h 7"/>
                  <a:gd name="T76" fmla="*/ 2 w 9"/>
                  <a:gd name="T77" fmla="*/ 5 h 7"/>
                  <a:gd name="T78" fmla="*/ 2 w 9"/>
                  <a:gd name="T79" fmla="*/ 6 h 7"/>
                  <a:gd name="T80" fmla="*/ 2 w 9"/>
                  <a:gd name="T81" fmla="*/ 6 h 7"/>
                  <a:gd name="T82" fmla="*/ 2 w 9"/>
                  <a:gd name="T83" fmla="*/ 7 h 7"/>
                  <a:gd name="T84" fmla="*/ 3 w 9"/>
                  <a:gd name="T85" fmla="*/ 6 h 7"/>
                  <a:gd name="T86" fmla="*/ 3 w 9"/>
                  <a:gd name="T87" fmla="*/ 6 h 7"/>
                  <a:gd name="T88" fmla="*/ 3 w 9"/>
                  <a:gd name="T89" fmla="*/ 7 h 7"/>
                  <a:gd name="T90" fmla="*/ 3 w 9"/>
                  <a:gd name="T91" fmla="*/ 7 h 7"/>
                  <a:gd name="T92" fmla="*/ 4 w 9"/>
                  <a:gd name="T93" fmla="*/ 7 h 7"/>
                  <a:gd name="T94" fmla="*/ 4 w 9"/>
                  <a:gd name="T95" fmla="*/ 7 h 7"/>
                  <a:gd name="T96" fmla="*/ 5 w 9"/>
                  <a:gd name="T97" fmla="*/ 7 h 7"/>
                  <a:gd name="T98" fmla="*/ 5 w 9"/>
                  <a:gd name="T99" fmla="*/ 6 h 7"/>
                  <a:gd name="T100" fmla="*/ 6 w 9"/>
                  <a:gd name="T101" fmla="*/ 6 h 7"/>
                  <a:gd name="T102" fmla="*/ 7 w 9"/>
                  <a:gd name="T103" fmla="*/ 5 h 7"/>
                  <a:gd name="T104" fmla="*/ 7 w 9"/>
                  <a:gd name="T105" fmla="*/ 5 h 7"/>
                  <a:gd name="T106" fmla="*/ 8 w 9"/>
                  <a:gd name="T107" fmla="*/ 4 h 7"/>
                  <a:gd name="T108" fmla="*/ 8 w 9"/>
                  <a:gd name="T109" fmla="*/ 3 h 7"/>
                  <a:gd name="T110" fmla="*/ 9 w 9"/>
                  <a:gd name="T111" fmla="*/ 3 h 7"/>
                  <a:gd name="T112" fmla="*/ 9 w 9"/>
                  <a:gd name="T11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7">
                    <a:moveTo>
                      <a:pt x="8" y="3"/>
                    </a:moveTo>
                    <a:cubicBezTo>
                      <a:pt x="8" y="3"/>
                      <a:pt x="8" y="3"/>
                      <a:pt x="8" y="3"/>
                    </a:cubicBezTo>
                    <a:cubicBezTo>
                      <a:pt x="8" y="3"/>
                      <a:pt x="8" y="3"/>
                      <a:pt x="8" y="3"/>
                    </a:cubicBezTo>
                    <a:cubicBezTo>
                      <a:pt x="8" y="3"/>
                      <a:pt x="8" y="3"/>
                      <a:pt x="8" y="3"/>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68" name="Freeform 1495"/>
              <p:cNvSpPr>
                <a:spLocks/>
              </p:cNvSpPr>
              <p:nvPr/>
            </p:nvSpPr>
            <p:spPr bwMode="auto">
              <a:xfrm>
                <a:off x="5014912" y="7864475"/>
                <a:ext cx="1587" cy="3175"/>
              </a:xfrm>
              <a:custGeom>
                <a:avLst/>
                <a:gdLst>
                  <a:gd name="T0" fmla="*/ 0 w 1"/>
                  <a:gd name="T1" fmla="*/ 2 h 2"/>
                  <a:gd name="T2" fmla="*/ 0 w 1"/>
                  <a:gd name="T3" fmla="*/ 2 h 2"/>
                  <a:gd name="T4" fmla="*/ 1 w 1"/>
                  <a:gd name="T5" fmla="*/ 2 h 2"/>
                  <a:gd name="T6" fmla="*/ 1 w 1"/>
                  <a:gd name="T7" fmla="*/ 2 h 2"/>
                  <a:gd name="T8" fmla="*/ 1 w 1"/>
                  <a:gd name="T9" fmla="*/ 2 h 2"/>
                  <a:gd name="T10" fmla="*/ 1 w 1"/>
                  <a:gd name="T11" fmla="*/ 2 h 2"/>
                  <a:gd name="T12" fmla="*/ 1 w 1"/>
                  <a:gd name="T13" fmla="*/ 2 h 2"/>
                  <a:gd name="T14" fmla="*/ 1 w 1"/>
                  <a:gd name="T15" fmla="*/ 2 h 2"/>
                  <a:gd name="T16" fmla="*/ 1 w 1"/>
                  <a:gd name="T17" fmla="*/ 2 h 2"/>
                  <a:gd name="T18" fmla="*/ 0 w 1"/>
                  <a:gd name="T19" fmla="*/ 2 h 2"/>
                  <a:gd name="T20" fmla="*/ 0 w 1"/>
                  <a:gd name="T21" fmla="*/ 2 h 2"/>
                  <a:gd name="T22" fmla="*/ 0 w 1"/>
                  <a:gd name="T23" fmla="*/ 2 h 2"/>
                  <a:gd name="T24" fmla="*/ 0 w 1"/>
                  <a:gd name="T25" fmla="*/ 1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0 h 2"/>
                  <a:gd name="T50" fmla="*/ 0 w 1"/>
                  <a:gd name="T51" fmla="*/ 0 h 2"/>
                  <a:gd name="T52" fmla="*/ 0 w 1"/>
                  <a:gd name="T53" fmla="*/ 0 h 2"/>
                  <a:gd name="T54" fmla="*/ 0 w 1"/>
                  <a:gd name="T55" fmla="*/ 0 h 2"/>
                  <a:gd name="T56" fmla="*/ 0 w 1"/>
                  <a:gd name="T57" fmla="*/ 0 h 2"/>
                  <a:gd name="T58" fmla="*/ 0 w 1"/>
                  <a:gd name="T59" fmla="*/ 0 h 2"/>
                  <a:gd name="T60" fmla="*/ 0 w 1"/>
                  <a:gd name="T61" fmla="*/ 1 h 2"/>
                  <a:gd name="T62" fmla="*/ 0 w 1"/>
                  <a:gd name="T63" fmla="*/ 1 h 2"/>
                  <a:gd name="T64" fmla="*/ 0 w 1"/>
                  <a:gd name="T65" fmla="*/ 1 h 2"/>
                  <a:gd name="T66" fmla="*/ 0 w 1"/>
                  <a:gd name="T67" fmla="*/ 1 h 2"/>
                  <a:gd name="T68" fmla="*/ 0 w 1"/>
                  <a:gd name="T69" fmla="*/ 1 h 2"/>
                  <a:gd name="T70" fmla="*/ 0 w 1"/>
                  <a:gd name="T71" fmla="*/ 1 h 2"/>
                  <a:gd name="T72" fmla="*/ 0 w 1"/>
                  <a:gd name="T73" fmla="*/ 1 h 2"/>
                  <a:gd name="T74" fmla="*/ 0 w 1"/>
                  <a:gd name="T75" fmla="*/ 1 h 2"/>
                  <a:gd name="T76" fmla="*/ 0 w 1"/>
                  <a:gd name="T77" fmla="*/ 1 h 2"/>
                  <a:gd name="T78" fmla="*/ 0 w 1"/>
                  <a:gd name="T79" fmla="*/ 1 h 2"/>
                  <a:gd name="T80" fmla="*/ 0 w 1"/>
                  <a:gd name="T81" fmla="*/ 1 h 2"/>
                  <a:gd name="T82" fmla="*/ 0 w 1"/>
                  <a:gd name="T83" fmla="*/ 2 h 2"/>
                  <a:gd name="T84" fmla="*/ 0 w 1"/>
                  <a:gd name="T85" fmla="*/ 2 h 2"/>
                  <a:gd name="T86" fmla="*/ 0 w 1"/>
                  <a:gd name="T87" fmla="*/ 2 h 2"/>
                  <a:gd name="T88" fmla="*/ 0 w 1"/>
                  <a:gd name="T89" fmla="*/ 2 h 2"/>
                  <a:gd name="T90" fmla="*/ 0 w 1"/>
                  <a:gd name="T91" fmla="*/ 2 h 2"/>
                  <a:gd name="T92" fmla="*/ 0 w 1"/>
                  <a:gd name="T9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 h="2">
                    <a:moveTo>
                      <a:pt x="0" y="2"/>
                    </a:moveTo>
                    <a:lnTo>
                      <a:pt x="0" y="2"/>
                    </a:lnTo>
                    <a:lnTo>
                      <a:pt x="0" y="2"/>
                    </a:lnTo>
                    <a:lnTo>
                      <a:pt x="0" y="2"/>
                    </a:lnTo>
                    <a:lnTo>
                      <a:pt x="0" y="2"/>
                    </a:lnTo>
                    <a:lnTo>
                      <a:pt x="0" y="2"/>
                    </a:lnTo>
                    <a:lnTo>
                      <a:pt x="0" y="2"/>
                    </a:lnTo>
                    <a:lnTo>
                      <a:pt x="0"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0" y="2"/>
                    </a:lnTo>
                    <a:lnTo>
                      <a:pt x="0" y="2"/>
                    </a:lnTo>
                    <a:lnTo>
                      <a:pt x="0" y="2"/>
                    </a:lnTo>
                    <a:lnTo>
                      <a:pt x="1" y="2"/>
                    </a:lnTo>
                    <a:lnTo>
                      <a:pt x="1"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69" name="Rectangle 1496"/>
              <p:cNvSpPr>
                <a:spLocks noChangeArrowheads="1"/>
              </p:cNvSpPr>
              <p:nvPr/>
            </p:nvSpPr>
            <p:spPr bwMode="auto">
              <a:xfrm>
                <a:off x="4987925" y="778351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70" name="Rectangle 1497"/>
              <p:cNvSpPr>
                <a:spLocks noChangeArrowheads="1"/>
              </p:cNvSpPr>
              <p:nvPr/>
            </p:nvSpPr>
            <p:spPr bwMode="auto">
              <a:xfrm>
                <a:off x="4984750" y="778986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71" name="Rectangle 1498"/>
              <p:cNvSpPr>
                <a:spLocks noChangeArrowheads="1"/>
              </p:cNvSpPr>
              <p:nvPr/>
            </p:nvSpPr>
            <p:spPr bwMode="auto">
              <a:xfrm>
                <a:off x="4989512" y="7780338"/>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72" name="Freeform 1499"/>
              <p:cNvSpPr>
                <a:spLocks/>
              </p:cNvSpPr>
              <p:nvPr/>
            </p:nvSpPr>
            <p:spPr bwMode="auto">
              <a:xfrm>
                <a:off x="5010150" y="7796213"/>
                <a:ext cx="0" cy="1588"/>
              </a:xfrm>
              <a:custGeom>
                <a:avLst/>
                <a:gdLst>
                  <a:gd name="T0" fmla="*/ 0 h 1"/>
                  <a:gd name="T1" fmla="*/ 0 h 1"/>
                  <a:gd name="T2" fmla="*/ 0 h 1"/>
                  <a:gd name="T3" fmla="*/ 1 h 1"/>
                  <a:gd name="T4" fmla="*/ 0 h 1"/>
                  <a:gd name="T5" fmla="*/ 0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0"/>
                    </a:lnTo>
                    <a:lnTo>
                      <a:pt x="0" y="0"/>
                    </a:lnTo>
                    <a:lnTo>
                      <a:pt x="0" y="1"/>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73" name="Freeform 1500"/>
              <p:cNvSpPr>
                <a:spLocks/>
              </p:cNvSpPr>
              <p:nvPr/>
            </p:nvSpPr>
            <p:spPr bwMode="auto">
              <a:xfrm>
                <a:off x="5011737" y="7789863"/>
                <a:ext cx="1587" cy="1588"/>
              </a:xfrm>
              <a:custGeom>
                <a:avLst/>
                <a:gdLst>
                  <a:gd name="T0" fmla="*/ 0 w 1"/>
                  <a:gd name="T1" fmla="*/ 0 h 1"/>
                  <a:gd name="T2" fmla="*/ 0 w 1"/>
                  <a:gd name="T3" fmla="*/ 0 h 1"/>
                  <a:gd name="T4" fmla="*/ 0 w 1"/>
                  <a:gd name="T5" fmla="*/ 1 h 1"/>
                  <a:gd name="T6" fmla="*/ 1 w 1"/>
                  <a:gd name="T7" fmla="*/ 1 h 1"/>
                  <a:gd name="T8" fmla="*/ 1 w 1"/>
                  <a:gd name="T9" fmla="*/ 0 h 1"/>
                  <a:gd name="T10" fmla="*/ 1 w 1"/>
                  <a:gd name="T11" fmla="*/ 0 h 1"/>
                  <a:gd name="T12" fmla="*/ 1 w 1"/>
                  <a:gd name="T13" fmla="*/ 0 h 1"/>
                  <a:gd name="T14" fmla="*/ 1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lnTo>
                      <a:pt x="0" y="0"/>
                    </a:lnTo>
                    <a:lnTo>
                      <a:pt x="0" y="1"/>
                    </a:lnTo>
                    <a:lnTo>
                      <a:pt x="1" y="1"/>
                    </a:lnTo>
                    <a:lnTo>
                      <a:pt x="1" y="0"/>
                    </a:lnTo>
                    <a:lnTo>
                      <a:pt x="1" y="0"/>
                    </a:lnTo>
                    <a:lnTo>
                      <a:pt x="1" y="0"/>
                    </a:ln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74" name="Freeform 1501"/>
              <p:cNvSpPr>
                <a:spLocks/>
              </p:cNvSpPr>
              <p:nvPr/>
            </p:nvSpPr>
            <p:spPr bwMode="auto">
              <a:xfrm>
                <a:off x="5011737" y="7788275"/>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0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0 h 1"/>
                  <a:gd name="T42" fmla="*/ 1 w 1"/>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0" y="1"/>
                    </a:lnTo>
                    <a:lnTo>
                      <a:pt x="1" y="1"/>
                    </a:lnTo>
                    <a:lnTo>
                      <a:pt x="1" y="1"/>
                    </a:lnTo>
                    <a:lnTo>
                      <a:pt x="1" y="1"/>
                    </a:lnTo>
                    <a:lnTo>
                      <a:pt x="1" y="1"/>
                    </a:lnTo>
                    <a:lnTo>
                      <a:pt x="1" y="1"/>
                    </a:lnTo>
                    <a:lnTo>
                      <a:pt x="1" y="1"/>
                    </a:lnTo>
                    <a:lnTo>
                      <a:pt x="1" y="1"/>
                    </a:lnTo>
                    <a:lnTo>
                      <a:pt x="1" y="1"/>
                    </a:lnTo>
                    <a:lnTo>
                      <a:pt x="1" y="1"/>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75" name="Freeform 1502"/>
              <p:cNvSpPr>
                <a:spLocks/>
              </p:cNvSpPr>
              <p:nvPr/>
            </p:nvSpPr>
            <p:spPr bwMode="auto">
              <a:xfrm>
                <a:off x="5008562" y="7786688"/>
                <a:ext cx="1587" cy="1588"/>
              </a:xfrm>
              <a:custGeom>
                <a:avLst/>
                <a:gdLst>
                  <a:gd name="T0" fmla="*/ 0 w 1"/>
                  <a:gd name="T1" fmla="*/ 0 h 1"/>
                  <a:gd name="T2" fmla="*/ 1 w 1"/>
                  <a:gd name="T3" fmla="*/ 0 h 1"/>
                  <a:gd name="T4" fmla="*/ 1 w 1"/>
                  <a:gd name="T5" fmla="*/ 0 h 1"/>
                  <a:gd name="T6" fmla="*/ 1 w 1"/>
                  <a:gd name="T7" fmla="*/ 0 h 1"/>
                  <a:gd name="T8" fmla="*/ 1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lnTo>
                      <a:pt x="1" y="0"/>
                    </a:lnTo>
                    <a:lnTo>
                      <a:pt x="1" y="0"/>
                    </a:lnTo>
                    <a:lnTo>
                      <a:pt x="1" y="0"/>
                    </a:lnTo>
                    <a:lnTo>
                      <a:pt x="1" y="1"/>
                    </a:lnTo>
                    <a:lnTo>
                      <a:pt x="1" y="1"/>
                    </a:lnTo>
                    <a:lnTo>
                      <a:pt x="1" y="1"/>
                    </a:lnTo>
                    <a:lnTo>
                      <a:pt x="1"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76" name="Freeform 1503"/>
              <p:cNvSpPr>
                <a:spLocks/>
              </p:cNvSpPr>
              <p:nvPr/>
            </p:nvSpPr>
            <p:spPr bwMode="auto">
              <a:xfrm>
                <a:off x="4999037" y="7775575"/>
                <a:ext cx="1587" cy="1588"/>
              </a:xfrm>
              <a:custGeom>
                <a:avLst/>
                <a:gdLst>
                  <a:gd name="T0" fmla="*/ 1 w 1"/>
                  <a:gd name="T1" fmla="*/ 0 h 1"/>
                  <a:gd name="T2" fmla="*/ 1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lnTo>
                      <a:pt x="1" y="0"/>
                    </a:lnTo>
                    <a:lnTo>
                      <a:pt x="1" y="0"/>
                    </a:lnTo>
                    <a:lnTo>
                      <a:pt x="1" y="0"/>
                    </a:lnTo>
                    <a:lnTo>
                      <a:pt x="1" y="1"/>
                    </a:lnTo>
                    <a:lnTo>
                      <a:pt x="1"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77" name="Freeform 1504"/>
              <p:cNvSpPr>
                <a:spLocks/>
              </p:cNvSpPr>
              <p:nvPr/>
            </p:nvSpPr>
            <p:spPr bwMode="auto">
              <a:xfrm>
                <a:off x="5002212" y="7773988"/>
                <a:ext cx="0" cy="1588"/>
              </a:xfrm>
              <a:custGeom>
                <a:avLst/>
                <a:gdLst>
                  <a:gd name="T0" fmla="*/ 1 h 1"/>
                  <a:gd name="T1" fmla="*/ 1 h 1"/>
                  <a:gd name="T2" fmla="*/ 1 h 1"/>
                  <a:gd name="T3" fmla="*/ 1 h 1"/>
                  <a:gd name="T4" fmla="*/ 1 h 1"/>
                  <a:gd name="T5" fmla="*/ 0 h 1"/>
                  <a:gd name="T6" fmla="*/ 0 h 1"/>
                  <a:gd name="T7" fmla="*/ 0 h 1"/>
                  <a:gd name="T8" fmla="*/ 0 h 1"/>
                  <a:gd name="T9" fmla="*/ 0 h 1"/>
                  <a:gd name="T10"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1"/>
                    </a:moveTo>
                    <a:lnTo>
                      <a:pt x="0" y="1"/>
                    </a:lnTo>
                    <a:lnTo>
                      <a:pt x="0" y="1"/>
                    </a:lnTo>
                    <a:lnTo>
                      <a:pt x="0" y="1"/>
                    </a:lnTo>
                    <a:lnTo>
                      <a:pt x="0" y="1"/>
                    </a:lnTo>
                    <a:lnTo>
                      <a:pt x="0" y="0"/>
                    </a:lnTo>
                    <a:lnTo>
                      <a:pt x="0" y="0"/>
                    </a:lnTo>
                    <a:lnTo>
                      <a:pt x="0" y="0"/>
                    </a:lnTo>
                    <a:lnTo>
                      <a:pt x="0"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78" name="Freeform 1505"/>
              <p:cNvSpPr>
                <a:spLocks/>
              </p:cNvSpPr>
              <p:nvPr/>
            </p:nvSpPr>
            <p:spPr bwMode="auto">
              <a:xfrm>
                <a:off x="5000625" y="7772400"/>
                <a:ext cx="1587" cy="317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0 h 2"/>
                  <a:gd name="T12" fmla="*/ 1 w 1"/>
                  <a:gd name="T13" fmla="*/ 0 h 2"/>
                  <a:gd name="T14" fmla="*/ 1 w 1"/>
                  <a:gd name="T15" fmla="*/ 0 h 2"/>
                  <a:gd name="T16" fmla="*/ 0 w 1"/>
                  <a:gd name="T17" fmla="*/ 0 h 2"/>
                  <a:gd name="T18" fmla="*/ 0 w 1"/>
                  <a:gd name="T19" fmla="*/ 0 h 2"/>
                  <a:gd name="T20" fmla="*/ 0 w 1"/>
                  <a:gd name="T21" fmla="*/ 0 h 2"/>
                  <a:gd name="T22" fmla="*/ 0 w 1"/>
                  <a:gd name="T23" fmla="*/ 0 h 2"/>
                  <a:gd name="T24" fmla="*/ 0 w 1"/>
                  <a:gd name="T25" fmla="*/ 1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2 h 2"/>
                  <a:gd name="T40" fmla="*/ 0 w 1"/>
                  <a:gd name="T41" fmla="*/ 2 h 2"/>
                  <a:gd name="T42" fmla="*/ 0 w 1"/>
                  <a:gd name="T43" fmla="*/ 2 h 2"/>
                  <a:gd name="T44" fmla="*/ 0 w 1"/>
                  <a:gd name="T45" fmla="*/ 2 h 2"/>
                  <a:gd name="T46" fmla="*/ 0 w 1"/>
                  <a:gd name="T47" fmla="*/ 2 h 2"/>
                  <a:gd name="T48" fmla="*/ 0 w 1"/>
                  <a:gd name="T49" fmla="*/ 2 h 2"/>
                  <a:gd name="T50" fmla="*/ 0 w 1"/>
                  <a:gd name="T51" fmla="*/ 2 h 2"/>
                  <a:gd name="T52" fmla="*/ 0 w 1"/>
                  <a:gd name="T53" fmla="*/ 1 h 2"/>
                  <a:gd name="T54" fmla="*/ 1 w 1"/>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2">
                    <a:moveTo>
                      <a:pt x="1" y="1"/>
                    </a:moveTo>
                    <a:lnTo>
                      <a:pt x="1" y="1"/>
                    </a:lnTo>
                    <a:lnTo>
                      <a:pt x="1" y="1"/>
                    </a:lnTo>
                    <a:lnTo>
                      <a:pt x="1" y="1"/>
                    </a:lnTo>
                    <a:lnTo>
                      <a:pt x="1" y="1"/>
                    </a:lnTo>
                    <a:lnTo>
                      <a:pt x="1" y="0"/>
                    </a:lnTo>
                    <a:lnTo>
                      <a:pt x="1" y="0"/>
                    </a:lnTo>
                    <a:lnTo>
                      <a:pt x="1" y="0"/>
                    </a:lnTo>
                    <a:lnTo>
                      <a:pt x="0" y="0"/>
                    </a:lnTo>
                    <a:lnTo>
                      <a:pt x="0" y="0"/>
                    </a:lnTo>
                    <a:lnTo>
                      <a:pt x="0" y="0"/>
                    </a:lnTo>
                    <a:lnTo>
                      <a:pt x="0" y="0"/>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lnTo>
                      <a:pt x="0"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79" name="Freeform 1506"/>
              <p:cNvSpPr>
                <a:spLocks/>
              </p:cNvSpPr>
              <p:nvPr/>
            </p:nvSpPr>
            <p:spPr bwMode="auto">
              <a:xfrm>
                <a:off x="4991100" y="77660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80" name="Freeform 1507"/>
              <p:cNvSpPr>
                <a:spLocks/>
              </p:cNvSpPr>
              <p:nvPr/>
            </p:nvSpPr>
            <p:spPr bwMode="auto">
              <a:xfrm>
                <a:off x="4999037" y="7789863"/>
                <a:ext cx="0" cy="3175"/>
              </a:xfrm>
              <a:custGeom>
                <a:avLst/>
                <a:gdLst>
                  <a:gd name="T0" fmla="*/ 0 h 2"/>
                  <a:gd name="T1" fmla="*/ 0 h 2"/>
                  <a:gd name="T2" fmla="*/ 0 h 2"/>
                  <a:gd name="T3" fmla="*/ 0 h 2"/>
                  <a:gd name="T4" fmla="*/ 0 h 2"/>
                  <a:gd name="T5" fmla="*/ 0 h 2"/>
                  <a:gd name="T6" fmla="*/ 0 h 2"/>
                  <a:gd name="T7" fmla="*/ 0 h 2"/>
                  <a:gd name="T8" fmla="*/ 0 h 2"/>
                  <a:gd name="T9" fmla="*/ 0 h 2"/>
                  <a:gd name="T10" fmla="*/ 0 h 2"/>
                  <a:gd name="T11" fmla="*/ 0 h 2"/>
                  <a:gd name="T12" fmla="*/ 0 h 2"/>
                  <a:gd name="T13" fmla="*/ 0 h 2"/>
                  <a:gd name="T14" fmla="*/ 1 h 2"/>
                  <a:gd name="T15" fmla="*/ 1 h 2"/>
                  <a:gd name="T16" fmla="*/ 1 h 2"/>
                  <a:gd name="T17" fmla="*/ 1 h 2"/>
                  <a:gd name="T18" fmla="*/ 1 h 2"/>
                  <a:gd name="T19" fmla="*/ 1 h 2"/>
                  <a:gd name="T20" fmla="*/ 1 h 2"/>
                  <a:gd name="T21" fmla="*/ 1 h 2"/>
                  <a:gd name="T22" fmla="*/ 1 h 2"/>
                  <a:gd name="T23" fmla="*/ 2 h 2"/>
                  <a:gd name="T24" fmla="*/ 2 h 2"/>
                  <a:gd name="T25" fmla="*/ 2 h 2"/>
                  <a:gd name="T26" fmla="*/ 2 h 2"/>
                  <a:gd name="T27" fmla="*/ 2 h 2"/>
                  <a:gd name="T28" fmla="*/ 1 h 2"/>
                  <a:gd name="T29" fmla="*/ 1 h 2"/>
                  <a:gd name="T30" fmla="*/ 1 h 2"/>
                  <a:gd name="T31" fmla="*/ 1 h 2"/>
                  <a:gd name="T32" fmla="*/ 1 h 2"/>
                  <a:gd name="T33" fmla="*/ 1 h 2"/>
                  <a:gd name="T34" fmla="*/ 1 h 2"/>
                  <a:gd name="T35" fmla="*/ 1 h 2"/>
                  <a:gd name="T36" fmla="*/ 0 h 2"/>
                  <a:gd name="T37" fmla="*/ 0 h 2"/>
                  <a:gd name="T38" fmla="*/ 0 h 2"/>
                  <a:gd name="T39" fmla="*/ 0 h 2"/>
                  <a:gd name="T40" fmla="*/ 0 h 2"/>
                  <a:gd name="T41" fmla="*/ 0 h 2"/>
                  <a:gd name="T42"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Lst>
                <a:rect l="0" t="0" r="r" b="b"/>
                <a:pathLst>
                  <a:path h="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81" name="Freeform 1508"/>
              <p:cNvSpPr>
                <a:spLocks/>
              </p:cNvSpPr>
              <p:nvPr/>
            </p:nvSpPr>
            <p:spPr bwMode="auto">
              <a:xfrm>
                <a:off x="4992687" y="7777163"/>
                <a:ext cx="6350" cy="9525"/>
              </a:xfrm>
              <a:custGeom>
                <a:avLst/>
                <a:gdLst>
                  <a:gd name="T0" fmla="*/ 1 w 4"/>
                  <a:gd name="T1" fmla="*/ 6 h 6"/>
                  <a:gd name="T2" fmla="*/ 1 w 4"/>
                  <a:gd name="T3" fmla="*/ 6 h 6"/>
                  <a:gd name="T4" fmla="*/ 1 w 4"/>
                  <a:gd name="T5" fmla="*/ 6 h 6"/>
                  <a:gd name="T6" fmla="*/ 2 w 4"/>
                  <a:gd name="T7" fmla="*/ 5 h 6"/>
                  <a:gd name="T8" fmla="*/ 2 w 4"/>
                  <a:gd name="T9" fmla="*/ 5 h 6"/>
                  <a:gd name="T10" fmla="*/ 2 w 4"/>
                  <a:gd name="T11" fmla="*/ 5 h 6"/>
                  <a:gd name="T12" fmla="*/ 2 w 4"/>
                  <a:gd name="T13" fmla="*/ 4 h 6"/>
                  <a:gd name="T14" fmla="*/ 2 w 4"/>
                  <a:gd name="T15" fmla="*/ 4 h 6"/>
                  <a:gd name="T16" fmla="*/ 3 w 4"/>
                  <a:gd name="T17" fmla="*/ 4 h 6"/>
                  <a:gd name="T18" fmla="*/ 3 w 4"/>
                  <a:gd name="T19" fmla="*/ 3 h 6"/>
                  <a:gd name="T20" fmla="*/ 3 w 4"/>
                  <a:gd name="T21" fmla="*/ 3 h 6"/>
                  <a:gd name="T22" fmla="*/ 4 w 4"/>
                  <a:gd name="T23" fmla="*/ 3 h 6"/>
                  <a:gd name="T24" fmla="*/ 4 w 4"/>
                  <a:gd name="T25" fmla="*/ 2 h 6"/>
                  <a:gd name="T26" fmla="*/ 4 w 4"/>
                  <a:gd name="T27" fmla="*/ 2 h 6"/>
                  <a:gd name="T28" fmla="*/ 4 w 4"/>
                  <a:gd name="T29" fmla="*/ 1 h 6"/>
                  <a:gd name="T30" fmla="*/ 4 w 4"/>
                  <a:gd name="T31" fmla="*/ 0 h 6"/>
                  <a:gd name="T32" fmla="*/ 4 w 4"/>
                  <a:gd name="T33" fmla="*/ 0 h 6"/>
                  <a:gd name="T34" fmla="*/ 4 w 4"/>
                  <a:gd name="T35" fmla="*/ 0 h 6"/>
                  <a:gd name="T36" fmla="*/ 4 w 4"/>
                  <a:gd name="T37" fmla="*/ 0 h 6"/>
                  <a:gd name="T38" fmla="*/ 4 w 4"/>
                  <a:gd name="T39" fmla="*/ 0 h 6"/>
                  <a:gd name="T40" fmla="*/ 4 w 4"/>
                  <a:gd name="T41" fmla="*/ 0 h 6"/>
                  <a:gd name="T42" fmla="*/ 4 w 4"/>
                  <a:gd name="T43" fmla="*/ 0 h 6"/>
                  <a:gd name="T44" fmla="*/ 4 w 4"/>
                  <a:gd name="T45" fmla="*/ 0 h 6"/>
                  <a:gd name="T46" fmla="*/ 4 w 4"/>
                  <a:gd name="T47" fmla="*/ 0 h 6"/>
                  <a:gd name="T48" fmla="*/ 4 w 4"/>
                  <a:gd name="T49" fmla="*/ 0 h 6"/>
                  <a:gd name="T50" fmla="*/ 4 w 4"/>
                  <a:gd name="T51" fmla="*/ 0 h 6"/>
                  <a:gd name="T52" fmla="*/ 4 w 4"/>
                  <a:gd name="T53" fmla="*/ 0 h 6"/>
                  <a:gd name="T54" fmla="*/ 3 w 4"/>
                  <a:gd name="T55" fmla="*/ 1 h 6"/>
                  <a:gd name="T56" fmla="*/ 3 w 4"/>
                  <a:gd name="T57" fmla="*/ 1 h 6"/>
                  <a:gd name="T58" fmla="*/ 2 w 4"/>
                  <a:gd name="T59" fmla="*/ 1 h 6"/>
                  <a:gd name="T60" fmla="*/ 1 w 4"/>
                  <a:gd name="T61" fmla="*/ 2 h 6"/>
                  <a:gd name="T62" fmla="*/ 1 w 4"/>
                  <a:gd name="T63" fmla="*/ 2 h 6"/>
                  <a:gd name="T64" fmla="*/ 1 w 4"/>
                  <a:gd name="T65" fmla="*/ 3 h 6"/>
                  <a:gd name="T66" fmla="*/ 1 w 4"/>
                  <a:gd name="T67" fmla="*/ 3 h 6"/>
                  <a:gd name="T68" fmla="*/ 1 w 4"/>
                  <a:gd name="T69" fmla="*/ 3 h 6"/>
                  <a:gd name="T70" fmla="*/ 1 w 4"/>
                  <a:gd name="T71" fmla="*/ 3 h 6"/>
                  <a:gd name="T72" fmla="*/ 2 w 4"/>
                  <a:gd name="T73" fmla="*/ 3 h 6"/>
                  <a:gd name="T74" fmla="*/ 2 w 4"/>
                  <a:gd name="T75" fmla="*/ 3 h 6"/>
                  <a:gd name="T76" fmla="*/ 2 w 4"/>
                  <a:gd name="T77" fmla="*/ 3 h 6"/>
                  <a:gd name="T78" fmla="*/ 3 w 4"/>
                  <a:gd name="T79" fmla="*/ 3 h 6"/>
                  <a:gd name="T80" fmla="*/ 3 w 4"/>
                  <a:gd name="T81" fmla="*/ 3 h 6"/>
                  <a:gd name="T82" fmla="*/ 2 w 4"/>
                  <a:gd name="T83" fmla="*/ 3 h 6"/>
                  <a:gd name="T84" fmla="*/ 2 w 4"/>
                  <a:gd name="T85" fmla="*/ 3 h 6"/>
                  <a:gd name="T86" fmla="*/ 2 w 4"/>
                  <a:gd name="T87" fmla="*/ 3 h 6"/>
                  <a:gd name="T88" fmla="*/ 2 w 4"/>
                  <a:gd name="T89" fmla="*/ 3 h 6"/>
                  <a:gd name="T90" fmla="*/ 1 w 4"/>
                  <a:gd name="T91" fmla="*/ 3 h 6"/>
                  <a:gd name="T92" fmla="*/ 1 w 4"/>
                  <a:gd name="T93" fmla="*/ 3 h 6"/>
                  <a:gd name="T94" fmla="*/ 1 w 4"/>
                  <a:gd name="T95" fmla="*/ 3 h 6"/>
                  <a:gd name="T96" fmla="*/ 1 w 4"/>
                  <a:gd name="T97" fmla="*/ 4 h 6"/>
                  <a:gd name="T98" fmla="*/ 0 w 4"/>
                  <a:gd name="T99" fmla="*/ 4 h 6"/>
                  <a:gd name="T100" fmla="*/ 0 w 4"/>
                  <a:gd name="T101" fmla="*/ 5 h 6"/>
                  <a:gd name="T102" fmla="*/ 0 w 4"/>
                  <a:gd name="T103" fmla="*/ 6 h 6"/>
                  <a:gd name="T104" fmla="*/ 1 w 4"/>
                  <a:gd name="T105" fmla="*/ 6 h 6"/>
                  <a:gd name="T106" fmla="*/ 1 w 4"/>
                  <a:gd name="T107" fmla="*/ 6 h 6"/>
                  <a:gd name="T108" fmla="*/ 1 w 4"/>
                  <a:gd name="T109" fmla="*/ 6 h 6"/>
                  <a:gd name="T110" fmla="*/ 1 w 4"/>
                  <a:gd name="T11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 h="6">
                    <a:moveTo>
                      <a:pt x="1" y="6"/>
                    </a:moveTo>
                    <a:lnTo>
                      <a:pt x="1" y="6"/>
                    </a:lnTo>
                    <a:lnTo>
                      <a:pt x="1" y="6"/>
                    </a:lnTo>
                    <a:lnTo>
                      <a:pt x="1" y="6"/>
                    </a:lnTo>
                    <a:lnTo>
                      <a:pt x="1" y="6"/>
                    </a:lnTo>
                    <a:lnTo>
                      <a:pt x="1" y="6"/>
                    </a:lnTo>
                    <a:lnTo>
                      <a:pt x="1" y="6"/>
                    </a:lnTo>
                    <a:lnTo>
                      <a:pt x="1" y="6"/>
                    </a:lnTo>
                    <a:lnTo>
                      <a:pt x="1" y="6"/>
                    </a:lnTo>
                    <a:lnTo>
                      <a:pt x="2" y="5"/>
                    </a:lnTo>
                    <a:lnTo>
                      <a:pt x="2" y="5"/>
                    </a:lnTo>
                    <a:lnTo>
                      <a:pt x="2" y="5"/>
                    </a:lnTo>
                    <a:lnTo>
                      <a:pt x="2" y="5"/>
                    </a:lnTo>
                    <a:lnTo>
                      <a:pt x="2" y="5"/>
                    </a:lnTo>
                    <a:lnTo>
                      <a:pt x="2" y="5"/>
                    </a:lnTo>
                    <a:lnTo>
                      <a:pt x="2" y="5"/>
                    </a:lnTo>
                    <a:lnTo>
                      <a:pt x="2" y="5"/>
                    </a:lnTo>
                    <a:lnTo>
                      <a:pt x="2" y="5"/>
                    </a:lnTo>
                    <a:lnTo>
                      <a:pt x="2" y="4"/>
                    </a:lnTo>
                    <a:lnTo>
                      <a:pt x="2" y="4"/>
                    </a:lnTo>
                    <a:lnTo>
                      <a:pt x="2" y="4"/>
                    </a:lnTo>
                    <a:lnTo>
                      <a:pt x="2" y="4"/>
                    </a:lnTo>
                    <a:lnTo>
                      <a:pt x="2" y="5"/>
                    </a:lnTo>
                    <a:lnTo>
                      <a:pt x="2" y="4"/>
                    </a:lnTo>
                    <a:lnTo>
                      <a:pt x="2" y="4"/>
                    </a:lnTo>
                    <a:lnTo>
                      <a:pt x="3" y="4"/>
                    </a:lnTo>
                    <a:lnTo>
                      <a:pt x="3" y="4"/>
                    </a:lnTo>
                    <a:lnTo>
                      <a:pt x="3" y="3"/>
                    </a:lnTo>
                    <a:lnTo>
                      <a:pt x="3" y="3"/>
                    </a:lnTo>
                    <a:lnTo>
                      <a:pt x="3" y="3"/>
                    </a:lnTo>
                    <a:lnTo>
                      <a:pt x="3" y="3"/>
                    </a:lnTo>
                    <a:lnTo>
                      <a:pt x="3" y="3"/>
                    </a:lnTo>
                    <a:lnTo>
                      <a:pt x="3" y="3"/>
                    </a:lnTo>
                    <a:lnTo>
                      <a:pt x="3" y="3"/>
                    </a:lnTo>
                    <a:lnTo>
                      <a:pt x="4" y="3"/>
                    </a:lnTo>
                    <a:lnTo>
                      <a:pt x="4" y="3"/>
                    </a:lnTo>
                    <a:lnTo>
                      <a:pt x="4" y="3"/>
                    </a:lnTo>
                    <a:lnTo>
                      <a:pt x="4" y="2"/>
                    </a:lnTo>
                    <a:lnTo>
                      <a:pt x="4" y="2"/>
                    </a:lnTo>
                    <a:lnTo>
                      <a:pt x="4" y="2"/>
                    </a:lnTo>
                    <a:lnTo>
                      <a:pt x="4" y="2"/>
                    </a:lnTo>
                    <a:lnTo>
                      <a:pt x="4" y="2"/>
                    </a:lnTo>
                    <a:lnTo>
                      <a:pt x="4" y="2"/>
                    </a:lnTo>
                    <a:lnTo>
                      <a:pt x="4" y="1"/>
                    </a:lnTo>
                    <a:lnTo>
                      <a:pt x="4" y="1"/>
                    </a:lnTo>
                    <a:lnTo>
                      <a:pt x="4" y="1"/>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3" y="0"/>
                    </a:lnTo>
                    <a:lnTo>
                      <a:pt x="3" y="1"/>
                    </a:lnTo>
                    <a:lnTo>
                      <a:pt x="3" y="1"/>
                    </a:lnTo>
                    <a:lnTo>
                      <a:pt x="3" y="1"/>
                    </a:lnTo>
                    <a:lnTo>
                      <a:pt x="3" y="1"/>
                    </a:lnTo>
                    <a:lnTo>
                      <a:pt x="3" y="1"/>
                    </a:lnTo>
                    <a:lnTo>
                      <a:pt x="2" y="1"/>
                    </a:lnTo>
                    <a:lnTo>
                      <a:pt x="2" y="1"/>
                    </a:lnTo>
                    <a:lnTo>
                      <a:pt x="2" y="1"/>
                    </a:lnTo>
                    <a:lnTo>
                      <a:pt x="2" y="1"/>
                    </a:lnTo>
                    <a:lnTo>
                      <a:pt x="2" y="2"/>
                    </a:lnTo>
                    <a:lnTo>
                      <a:pt x="1" y="2"/>
                    </a:lnTo>
                    <a:lnTo>
                      <a:pt x="1" y="2"/>
                    </a:lnTo>
                    <a:lnTo>
                      <a:pt x="1" y="2"/>
                    </a:lnTo>
                    <a:lnTo>
                      <a:pt x="1" y="2"/>
                    </a:lnTo>
                    <a:lnTo>
                      <a:pt x="1" y="2"/>
                    </a:lnTo>
                    <a:lnTo>
                      <a:pt x="1" y="3"/>
                    </a:lnTo>
                    <a:lnTo>
                      <a:pt x="1"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3"/>
                    </a:lnTo>
                    <a:lnTo>
                      <a:pt x="2" y="3"/>
                    </a:lnTo>
                    <a:lnTo>
                      <a:pt x="2" y="3"/>
                    </a:lnTo>
                    <a:lnTo>
                      <a:pt x="2" y="3"/>
                    </a:lnTo>
                    <a:lnTo>
                      <a:pt x="2" y="3"/>
                    </a:lnTo>
                    <a:lnTo>
                      <a:pt x="2" y="3"/>
                    </a:lnTo>
                    <a:lnTo>
                      <a:pt x="2" y="3"/>
                    </a:lnTo>
                    <a:lnTo>
                      <a:pt x="3" y="3"/>
                    </a:lnTo>
                    <a:lnTo>
                      <a:pt x="3" y="3"/>
                    </a:lnTo>
                    <a:lnTo>
                      <a:pt x="3" y="3"/>
                    </a:lnTo>
                    <a:lnTo>
                      <a:pt x="3" y="3"/>
                    </a:lnTo>
                    <a:lnTo>
                      <a:pt x="3" y="3"/>
                    </a:lnTo>
                    <a:lnTo>
                      <a:pt x="3" y="3"/>
                    </a:lnTo>
                    <a:lnTo>
                      <a:pt x="2" y="3"/>
                    </a:lnTo>
                    <a:lnTo>
                      <a:pt x="2" y="3"/>
                    </a:lnTo>
                    <a:lnTo>
                      <a:pt x="2" y="3"/>
                    </a:lnTo>
                    <a:lnTo>
                      <a:pt x="2" y="3"/>
                    </a:lnTo>
                    <a:lnTo>
                      <a:pt x="2" y="3"/>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1" y="3"/>
                    </a:lnTo>
                    <a:lnTo>
                      <a:pt x="1" y="4"/>
                    </a:lnTo>
                    <a:lnTo>
                      <a:pt x="1" y="4"/>
                    </a:lnTo>
                    <a:lnTo>
                      <a:pt x="1" y="4"/>
                    </a:lnTo>
                    <a:lnTo>
                      <a:pt x="0" y="4"/>
                    </a:lnTo>
                    <a:lnTo>
                      <a:pt x="0" y="4"/>
                    </a:lnTo>
                    <a:lnTo>
                      <a:pt x="0" y="4"/>
                    </a:lnTo>
                    <a:lnTo>
                      <a:pt x="0" y="5"/>
                    </a:lnTo>
                    <a:lnTo>
                      <a:pt x="0" y="5"/>
                    </a:lnTo>
                    <a:lnTo>
                      <a:pt x="0" y="5"/>
                    </a:lnTo>
                    <a:lnTo>
                      <a:pt x="0" y="5"/>
                    </a:lnTo>
                    <a:lnTo>
                      <a:pt x="0" y="6"/>
                    </a:lnTo>
                    <a:lnTo>
                      <a:pt x="0" y="6"/>
                    </a:lnTo>
                    <a:lnTo>
                      <a:pt x="0" y="6"/>
                    </a:lnTo>
                    <a:lnTo>
                      <a:pt x="1" y="6"/>
                    </a:lnTo>
                    <a:lnTo>
                      <a:pt x="1" y="6"/>
                    </a:lnTo>
                    <a:lnTo>
                      <a:pt x="1" y="6"/>
                    </a:lnTo>
                    <a:lnTo>
                      <a:pt x="1" y="6"/>
                    </a:lnTo>
                    <a:lnTo>
                      <a:pt x="1" y="6"/>
                    </a:lnTo>
                    <a:lnTo>
                      <a:pt x="1" y="6"/>
                    </a:lnTo>
                    <a:lnTo>
                      <a:pt x="1"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82" name="Freeform 1509"/>
              <p:cNvSpPr>
                <a:spLocks/>
              </p:cNvSpPr>
              <p:nvPr/>
            </p:nvSpPr>
            <p:spPr bwMode="auto">
              <a:xfrm>
                <a:off x="5008562" y="7783513"/>
                <a:ext cx="3175" cy="6350"/>
              </a:xfrm>
              <a:custGeom>
                <a:avLst/>
                <a:gdLst>
                  <a:gd name="T0" fmla="*/ 0 w 3"/>
                  <a:gd name="T1" fmla="*/ 1 h 5"/>
                  <a:gd name="T2" fmla="*/ 0 w 3"/>
                  <a:gd name="T3" fmla="*/ 1 h 5"/>
                  <a:gd name="T4" fmla="*/ 0 w 3"/>
                  <a:gd name="T5" fmla="*/ 1 h 5"/>
                  <a:gd name="T6" fmla="*/ 0 w 3"/>
                  <a:gd name="T7" fmla="*/ 2 h 5"/>
                  <a:gd name="T8" fmla="*/ 0 w 3"/>
                  <a:gd name="T9" fmla="*/ 2 h 5"/>
                  <a:gd name="T10" fmla="*/ 1 w 3"/>
                  <a:gd name="T11" fmla="*/ 2 h 5"/>
                  <a:gd name="T12" fmla="*/ 1 w 3"/>
                  <a:gd name="T13" fmla="*/ 2 h 5"/>
                  <a:gd name="T14" fmla="*/ 1 w 3"/>
                  <a:gd name="T15" fmla="*/ 2 h 5"/>
                  <a:gd name="T16" fmla="*/ 1 w 3"/>
                  <a:gd name="T17" fmla="*/ 3 h 5"/>
                  <a:gd name="T18" fmla="*/ 1 w 3"/>
                  <a:gd name="T19" fmla="*/ 3 h 5"/>
                  <a:gd name="T20" fmla="*/ 1 w 3"/>
                  <a:gd name="T21" fmla="*/ 3 h 5"/>
                  <a:gd name="T22" fmla="*/ 1 w 3"/>
                  <a:gd name="T23" fmla="*/ 3 h 5"/>
                  <a:gd name="T24" fmla="*/ 1 w 3"/>
                  <a:gd name="T25" fmla="*/ 4 h 5"/>
                  <a:gd name="T26" fmla="*/ 1 w 3"/>
                  <a:gd name="T27" fmla="*/ 4 h 5"/>
                  <a:gd name="T28" fmla="*/ 1 w 3"/>
                  <a:gd name="T29" fmla="*/ 4 h 5"/>
                  <a:gd name="T30" fmla="*/ 2 w 3"/>
                  <a:gd name="T31" fmla="*/ 4 h 5"/>
                  <a:gd name="T32" fmla="*/ 2 w 3"/>
                  <a:gd name="T33" fmla="*/ 4 h 5"/>
                  <a:gd name="T34" fmla="*/ 2 w 3"/>
                  <a:gd name="T35" fmla="*/ 5 h 5"/>
                  <a:gd name="T36" fmla="*/ 2 w 3"/>
                  <a:gd name="T37" fmla="*/ 5 h 5"/>
                  <a:gd name="T38" fmla="*/ 3 w 3"/>
                  <a:gd name="T39" fmla="*/ 5 h 5"/>
                  <a:gd name="T40" fmla="*/ 3 w 3"/>
                  <a:gd name="T41" fmla="*/ 5 h 5"/>
                  <a:gd name="T42" fmla="*/ 2 w 3"/>
                  <a:gd name="T43" fmla="*/ 5 h 5"/>
                  <a:gd name="T44" fmla="*/ 3 w 3"/>
                  <a:gd name="T45" fmla="*/ 4 h 5"/>
                  <a:gd name="T46" fmla="*/ 3 w 3"/>
                  <a:gd name="T47" fmla="*/ 4 h 5"/>
                  <a:gd name="T48" fmla="*/ 3 w 3"/>
                  <a:gd name="T49" fmla="*/ 4 h 5"/>
                  <a:gd name="T50" fmla="*/ 3 w 3"/>
                  <a:gd name="T51" fmla="*/ 3 h 5"/>
                  <a:gd name="T52" fmla="*/ 3 w 3"/>
                  <a:gd name="T53" fmla="*/ 2 h 5"/>
                  <a:gd name="T54" fmla="*/ 2 w 3"/>
                  <a:gd name="T55" fmla="*/ 2 h 5"/>
                  <a:gd name="T56" fmla="*/ 2 w 3"/>
                  <a:gd name="T57" fmla="*/ 2 h 5"/>
                  <a:gd name="T58" fmla="*/ 2 w 3"/>
                  <a:gd name="T59" fmla="*/ 2 h 5"/>
                  <a:gd name="T60" fmla="*/ 2 w 3"/>
                  <a:gd name="T61" fmla="*/ 2 h 5"/>
                  <a:gd name="T62" fmla="*/ 2 w 3"/>
                  <a:gd name="T63" fmla="*/ 1 h 5"/>
                  <a:gd name="T64" fmla="*/ 2 w 3"/>
                  <a:gd name="T65" fmla="*/ 1 h 5"/>
                  <a:gd name="T66" fmla="*/ 2 w 3"/>
                  <a:gd name="T67" fmla="*/ 1 h 5"/>
                  <a:gd name="T68" fmla="*/ 1 w 3"/>
                  <a:gd name="T69" fmla="*/ 1 h 5"/>
                  <a:gd name="T70" fmla="*/ 1 w 3"/>
                  <a:gd name="T71" fmla="*/ 0 h 5"/>
                  <a:gd name="T72" fmla="*/ 0 w 3"/>
                  <a:gd name="T7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 h="5">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3" y="5"/>
                      <a:pt x="3" y="5"/>
                      <a:pt x="3" y="5"/>
                    </a:cubicBezTo>
                    <a:cubicBezTo>
                      <a:pt x="2" y="5"/>
                      <a:pt x="2" y="5"/>
                      <a:pt x="2" y="5"/>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83" name="Freeform 1510"/>
              <p:cNvSpPr>
                <a:spLocks/>
              </p:cNvSpPr>
              <p:nvPr/>
            </p:nvSpPr>
            <p:spPr bwMode="auto">
              <a:xfrm>
                <a:off x="4989512" y="7780338"/>
                <a:ext cx="1587" cy="0"/>
              </a:xfrm>
              <a:custGeom>
                <a:avLst/>
                <a:gdLst>
                  <a:gd name="T0" fmla="*/ 0 w 1"/>
                  <a:gd name="T1" fmla="*/ 0 w 1"/>
                  <a:gd name="T2" fmla="*/ 1 w 1"/>
                  <a:gd name="T3" fmla="*/ 1 w 1"/>
                  <a:gd name="T4" fmla="*/ 1 w 1"/>
                  <a:gd name="T5" fmla="*/ 1 w 1"/>
                  <a:gd name="T6" fmla="*/ 1 w 1"/>
                  <a:gd name="T7" fmla="*/ 1 w 1"/>
                  <a:gd name="T8" fmla="*/ 0 w 1"/>
                  <a:gd name="T9" fmla="*/ 0 w 1"/>
                  <a:gd name="T10" fmla="*/ 0 w 1"/>
                  <a:gd name="T11" fmla="*/ 0 w 1"/>
                  <a:gd name="T12" fmla="*/ 0 w 1"/>
                  <a:gd name="T13" fmla="*/ 0 w 1"/>
                  <a:gd name="T14" fmla="*/ 0 w 1"/>
                  <a:gd name="T15" fmla="*/ 0 w 1"/>
                  <a:gd name="T16" fmla="*/ 0 w 1"/>
                  <a:gd name="T17"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1">
                    <a:moveTo>
                      <a:pt x="0" y="0"/>
                    </a:moveTo>
                    <a:lnTo>
                      <a:pt x="0"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84" name="Freeform 1511"/>
              <p:cNvSpPr>
                <a:spLocks/>
              </p:cNvSpPr>
              <p:nvPr/>
            </p:nvSpPr>
            <p:spPr bwMode="auto">
              <a:xfrm>
                <a:off x="4989512" y="7777163"/>
                <a:ext cx="3175" cy="3175"/>
              </a:xfrm>
              <a:custGeom>
                <a:avLst/>
                <a:gdLst>
                  <a:gd name="T0" fmla="*/ 0 w 2"/>
                  <a:gd name="T1" fmla="*/ 1 h 2"/>
                  <a:gd name="T2" fmla="*/ 0 w 2"/>
                  <a:gd name="T3" fmla="*/ 1 h 2"/>
                  <a:gd name="T4" fmla="*/ 0 w 2"/>
                  <a:gd name="T5" fmla="*/ 1 h 2"/>
                  <a:gd name="T6" fmla="*/ 1 w 2"/>
                  <a:gd name="T7" fmla="*/ 2 h 2"/>
                  <a:gd name="T8" fmla="*/ 1 w 2"/>
                  <a:gd name="T9" fmla="*/ 1 h 2"/>
                  <a:gd name="T10" fmla="*/ 1 w 2"/>
                  <a:gd name="T11" fmla="*/ 1 h 2"/>
                  <a:gd name="T12" fmla="*/ 1 w 2"/>
                  <a:gd name="T13" fmla="*/ 2 h 2"/>
                  <a:gd name="T14" fmla="*/ 1 w 2"/>
                  <a:gd name="T15" fmla="*/ 2 h 2"/>
                  <a:gd name="T16" fmla="*/ 1 w 2"/>
                  <a:gd name="T17" fmla="*/ 2 h 2"/>
                  <a:gd name="T18" fmla="*/ 1 w 2"/>
                  <a:gd name="T19" fmla="*/ 1 h 2"/>
                  <a:gd name="T20" fmla="*/ 1 w 2"/>
                  <a:gd name="T21" fmla="*/ 1 h 2"/>
                  <a:gd name="T22" fmla="*/ 1 w 2"/>
                  <a:gd name="T23" fmla="*/ 1 h 2"/>
                  <a:gd name="T24" fmla="*/ 1 w 2"/>
                  <a:gd name="T25" fmla="*/ 1 h 2"/>
                  <a:gd name="T26" fmla="*/ 1 w 2"/>
                  <a:gd name="T27" fmla="*/ 1 h 2"/>
                  <a:gd name="T28" fmla="*/ 1 w 2"/>
                  <a:gd name="T29" fmla="*/ 1 h 2"/>
                  <a:gd name="T30" fmla="*/ 1 w 2"/>
                  <a:gd name="T31" fmla="*/ 1 h 2"/>
                  <a:gd name="T32" fmla="*/ 2 w 2"/>
                  <a:gd name="T33" fmla="*/ 0 h 2"/>
                  <a:gd name="T34" fmla="*/ 2 w 2"/>
                  <a:gd name="T35" fmla="*/ 0 h 2"/>
                  <a:gd name="T36" fmla="*/ 2 w 2"/>
                  <a:gd name="T37" fmla="*/ 0 h 2"/>
                  <a:gd name="T38" fmla="*/ 2 w 2"/>
                  <a:gd name="T39" fmla="*/ 0 h 2"/>
                  <a:gd name="T40" fmla="*/ 2 w 2"/>
                  <a:gd name="T41" fmla="*/ 0 h 2"/>
                  <a:gd name="T42" fmla="*/ 2 w 2"/>
                  <a:gd name="T43" fmla="*/ 0 h 2"/>
                  <a:gd name="T44" fmla="*/ 2 w 2"/>
                  <a:gd name="T45" fmla="*/ 0 h 2"/>
                  <a:gd name="T46" fmla="*/ 2 w 2"/>
                  <a:gd name="T47" fmla="*/ 0 h 2"/>
                  <a:gd name="T48" fmla="*/ 2 w 2"/>
                  <a:gd name="T49" fmla="*/ 0 h 2"/>
                  <a:gd name="T50" fmla="*/ 2 w 2"/>
                  <a:gd name="T51" fmla="*/ 0 h 2"/>
                  <a:gd name="T52" fmla="*/ 2 w 2"/>
                  <a:gd name="T53" fmla="*/ 0 h 2"/>
                  <a:gd name="T54" fmla="*/ 2 w 2"/>
                  <a:gd name="T55" fmla="*/ 0 h 2"/>
                  <a:gd name="T56" fmla="*/ 2 w 2"/>
                  <a:gd name="T57" fmla="*/ 0 h 2"/>
                  <a:gd name="T58" fmla="*/ 1 w 2"/>
                  <a:gd name="T59" fmla="*/ 0 h 2"/>
                  <a:gd name="T60" fmla="*/ 1 w 2"/>
                  <a:gd name="T61" fmla="*/ 0 h 2"/>
                  <a:gd name="T62" fmla="*/ 1 w 2"/>
                  <a:gd name="T63" fmla="*/ 0 h 2"/>
                  <a:gd name="T64" fmla="*/ 1 w 2"/>
                  <a:gd name="T65" fmla="*/ 0 h 2"/>
                  <a:gd name="T66" fmla="*/ 1 w 2"/>
                  <a:gd name="T67" fmla="*/ 0 h 2"/>
                  <a:gd name="T68" fmla="*/ 1 w 2"/>
                  <a:gd name="T69" fmla="*/ 0 h 2"/>
                  <a:gd name="T70" fmla="*/ 1 w 2"/>
                  <a:gd name="T71" fmla="*/ 0 h 2"/>
                  <a:gd name="T72" fmla="*/ 1 w 2"/>
                  <a:gd name="T73" fmla="*/ 0 h 2"/>
                  <a:gd name="T74" fmla="*/ 0 w 2"/>
                  <a:gd name="T75" fmla="*/ 0 h 2"/>
                  <a:gd name="T76" fmla="*/ 0 w 2"/>
                  <a:gd name="T77" fmla="*/ 0 h 2"/>
                  <a:gd name="T78" fmla="*/ 0 w 2"/>
                  <a:gd name="T79" fmla="*/ 1 h 2"/>
                  <a:gd name="T80" fmla="*/ 0 w 2"/>
                  <a:gd name="T81" fmla="*/ 1 h 2"/>
                  <a:gd name="T82" fmla="*/ 0 w 2"/>
                  <a:gd name="T83" fmla="*/ 1 h 2"/>
                  <a:gd name="T84" fmla="*/ 0 w 2"/>
                  <a:gd name="T85" fmla="*/ 1 h 2"/>
                  <a:gd name="T86" fmla="*/ 0 w 2"/>
                  <a:gd name="T87" fmla="*/ 1 h 2"/>
                  <a:gd name="T88" fmla="*/ 0 w 2"/>
                  <a:gd name="T89" fmla="*/ 1 h 2"/>
                  <a:gd name="T90" fmla="*/ 0 w 2"/>
                  <a:gd name="T91" fmla="*/ 1 h 2"/>
                  <a:gd name="T92" fmla="*/ 0 w 2"/>
                  <a:gd name="T93" fmla="*/ 1 h 2"/>
                  <a:gd name="T94" fmla="*/ 0 w 2"/>
                  <a:gd name="T95" fmla="*/ 1 h 2"/>
                  <a:gd name="T96" fmla="*/ 0 w 2"/>
                  <a:gd name="T97" fmla="*/ 1 h 2"/>
                  <a:gd name="T98" fmla="*/ 0 w 2"/>
                  <a:gd name="T99" fmla="*/ 1 h 2"/>
                  <a:gd name="T100" fmla="*/ 0 w 2"/>
                  <a:gd name="T101" fmla="*/ 1 h 2"/>
                  <a:gd name="T102" fmla="*/ 0 w 2"/>
                  <a:gd name="T103" fmla="*/ 1 h 2"/>
                  <a:gd name="T104" fmla="*/ 0 w 2"/>
                  <a:gd name="T10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 h="2">
                    <a:moveTo>
                      <a:pt x="0" y="1"/>
                    </a:moveTo>
                    <a:lnTo>
                      <a:pt x="0" y="1"/>
                    </a:lnTo>
                    <a:lnTo>
                      <a:pt x="0" y="1"/>
                    </a:lnTo>
                    <a:lnTo>
                      <a:pt x="1" y="2"/>
                    </a:lnTo>
                    <a:lnTo>
                      <a:pt x="1" y="1"/>
                    </a:lnTo>
                    <a:lnTo>
                      <a:pt x="1" y="1"/>
                    </a:lnTo>
                    <a:lnTo>
                      <a:pt x="1" y="2"/>
                    </a:lnTo>
                    <a:lnTo>
                      <a:pt x="1" y="2"/>
                    </a:lnTo>
                    <a:lnTo>
                      <a:pt x="1" y="2"/>
                    </a:lnTo>
                    <a:lnTo>
                      <a:pt x="1" y="1"/>
                    </a:lnTo>
                    <a:lnTo>
                      <a:pt x="1" y="1"/>
                    </a:lnTo>
                    <a:lnTo>
                      <a:pt x="1" y="1"/>
                    </a:lnTo>
                    <a:lnTo>
                      <a:pt x="1" y="1"/>
                    </a:lnTo>
                    <a:lnTo>
                      <a:pt x="1" y="1"/>
                    </a:lnTo>
                    <a:lnTo>
                      <a:pt x="1" y="1"/>
                    </a:lnTo>
                    <a:lnTo>
                      <a:pt x="1"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0"/>
                    </a:lnTo>
                    <a:lnTo>
                      <a:pt x="1" y="0"/>
                    </a:lnTo>
                    <a:lnTo>
                      <a:pt x="1"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85" name="Freeform 1512"/>
              <p:cNvSpPr>
                <a:spLocks/>
              </p:cNvSpPr>
              <p:nvPr/>
            </p:nvSpPr>
            <p:spPr bwMode="auto">
              <a:xfrm>
                <a:off x="4984750" y="7781925"/>
                <a:ext cx="9525" cy="11113"/>
              </a:xfrm>
              <a:custGeom>
                <a:avLst/>
                <a:gdLst>
                  <a:gd name="T0" fmla="*/ 1 w 6"/>
                  <a:gd name="T1" fmla="*/ 3 h 7"/>
                  <a:gd name="T2" fmla="*/ 1 w 6"/>
                  <a:gd name="T3" fmla="*/ 3 h 7"/>
                  <a:gd name="T4" fmla="*/ 1 w 6"/>
                  <a:gd name="T5" fmla="*/ 4 h 7"/>
                  <a:gd name="T6" fmla="*/ 0 w 6"/>
                  <a:gd name="T7" fmla="*/ 4 h 7"/>
                  <a:gd name="T8" fmla="*/ 0 w 6"/>
                  <a:gd name="T9" fmla="*/ 5 h 7"/>
                  <a:gd name="T10" fmla="*/ 0 w 6"/>
                  <a:gd name="T11" fmla="*/ 5 h 7"/>
                  <a:gd name="T12" fmla="*/ 0 w 6"/>
                  <a:gd name="T13" fmla="*/ 5 h 7"/>
                  <a:gd name="T14" fmla="*/ 1 w 6"/>
                  <a:gd name="T15" fmla="*/ 5 h 7"/>
                  <a:gd name="T16" fmla="*/ 2 w 6"/>
                  <a:gd name="T17" fmla="*/ 5 h 7"/>
                  <a:gd name="T18" fmla="*/ 2 w 6"/>
                  <a:gd name="T19" fmla="*/ 4 h 7"/>
                  <a:gd name="T20" fmla="*/ 2 w 6"/>
                  <a:gd name="T21" fmla="*/ 3 h 7"/>
                  <a:gd name="T22" fmla="*/ 3 w 6"/>
                  <a:gd name="T23" fmla="*/ 3 h 7"/>
                  <a:gd name="T24" fmla="*/ 2 w 6"/>
                  <a:gd name="T25" fmla="*/ 3 h 7"/>
                  <a:gd name="T26" fmla="*/ 2 w 6"/>
                  <a:gd name="T27" fmla="*/ 4 h 7"/>
                  <a:gd name="T28" fmla="*/ 2 w 6"/>
                  <a:gd name="T29" fmla="*/ 4 h 7"/>
                  <a:gd name="T30" fmla="*/ 2 w 6"/>
                  <a:gd name="T31" fmla="*/ 5 h 7"/>
                  <a:gd name="T32" fmla="*/ 3 w 6"/>
                  <a:gd name="T33" fmla="*/ 6 h 7"/>
                  <a:gd name="T34" fmla="*/ 2 w 6"/>
                  <a:gd name="T35" fmla="*/ 6 h 7"/>
                  <a:gd name="T36" fmla="*/ 2 w 6"/>
                  <a:gd name="T37" fmla="*/ 7 h 7"/>
                  <a:gd name="T38" fmla="*/ 2 w 6"/>
                  <a:gd name="T39" fmla="*/ 7 h 7"/>
                  <a:gd name="T40" fmla="*/ 2 w 6"/>
                  <a:gd name="T41" fmla="*/ 7 h 7"/>
                  <a:gd name="T42" fmla="*/ 2 w 6"/>
                  <a:gd name="T43" fmla="*/ 7 h 7"/>
                  <a:gd name="T44" fmla="*/ 3 w 6"/>
                  <a:gd name="T45" fmla="*/ 7 h 7"/>
                  <a:gd name="T46" fmla="*/ 3 w 6"/>
                  <a:gd name="T47" fmla="*/ 7 h 7"/>
                  <a:gd name="T48" fmla="*/ 4 w 6"/>
                  <a:gd name="T49" fmla="*/ 7 h 7"/>
                  <a:gd name="T50" fmla="*/ 4 w 6"/>
                  <a:gd name="T51" fmla="*/ 7 h 7"/>
                  <a:gd name="T52" fmla="*/ 5 w 6"/>
                  <a:gd name="T53" fmla="*/ 6 h 7"/>
                  <a:gd name="T54" fmla="*/ 5 w 6"/>
                  <a:gd name="T55" fmla="*/ 6 h 7"/>
                  <a:gd name="T56" fmla="*/ 5 w 6"/>
                  <a:gd name="T57" fmla="*/ 6 h 7"/>
                  <a:gd name="T58" fmla="*/ 6 w 6"/>
                  <a:gd name="T59" fmla="*/ 6 h 7"/>
                  <a:gd name="T60" fmla="*/ 6 w 6"/>
                  <a:gd name="T61" fmla="*/ 6 h 7"/>
                  <a:gd name="T62" fmla="*/ 6 w 6"/>
                  <a:gd name="T63" fmla="*/ 5 h 7"/>
                  <a:gd name="T64" fmla="*/ 6 w 6"/>
                  <a:gd name="T65" fmla="*/ 5 h 7"/>
                  <a:gd name="T66" fmla="*/ 6 w 6"/>
                  <a:gd name="T67" fmla="*/ 4 h 7"/>
                  <a:gd name="T68" fmla="*/ 6 w 6"/>
                  <a:gd name="T69" fmla="*/ 4 h 7"/>
                  <a:gd name="T70" fmla="*/ 5 w 6"/>
                  <a:gd name="T71" fmla="*/ 3 h 7"/>
                  <a:gd name="T72" fmla="*/ 5 w 6"/>
                  <a:gd name="T73" fmla="*/ 3 h 7"/>
                  <a:gd name="T74" fmla="*/ 5 w 6"/>
                  <a:gd name="T75" fmla="*/ 2 h 7"/>
                  <a:gd name="T76" fmla="*/ 5 w 6"/>
                  <a:gd name="T77" fmla="*/ 1 h 7"/>
                  <a:gd name="T78" fmla="*/ 5 w 6"/>
                  <a:gd name="T79" fmla="*/ 0 h 7"/>
                  <a:gd name="T80" fmla="*/ 5 w 6"/>
                  <a:gd name="T81" fmla="*/ 0 h 7"/>
                  <a:gd name="T82" fmla="*/ 4 w 6"/>
                  <a:gd name="T83" fmla="*/ 0 h 7"/>
                  <a:gd name="T84" fmla="*/ 4 w 6"/>
                  <a:gd name="T85" fmla="*/ 1 h 7"/>
                  <a:gd name="T86" fmla="*/ 3 w 6"/>
                  <a:gd name="T87" fmla="*/ 1 h 7"/>
                  <a:gd name="T88" fmla="*/ 2 w 6"/>
                  <a:gd name="T89" fmla="*/ 1 h 7"/>
                  <a:gd name="T90" fmla="*/ 2 w 6"/>
                  <a:gd name="T91" fmla="*/ 2 h 7"/>
                  <a:gd name="T92" fmla="*/ 2 w 6"/>
                  <a:gd name="T93" fmla="*/ 3 h 7"/>
                  <a:gd name="T94" fmla="*/ 2 w 6"/>
                  <a:gd name="T95" fmla="*/ 2 h 7"/>
                  <a:gd name="T96" fmla="*/ 2 w 6"/>
                  <a:gd name="T97" fmla="*/ 1 h 7"/>
                  <a:gd name="T98" fmla="*/ 2 w 6"/>
                  <a:gd name="T99" fmla="*/ 1 h 7"/>
                  <a:gd name="T100" fmla="*/ 2 w 6"/>
                  <a:gd name="T101" fmla="*/ 2 h 7"/>
                  <a:gd name="T102" fmla="*/ 2 w 6"/>
                  <a:gd name="T103" fmla="*/ 2 h 7"/>
                  <a:gd name="T104" fmla="*/ 1 w 6"/>
                  <a:gd name="T105" fmla="*/ 2 h 7"/>
                  <a:gd name="T106" fmla="*/ 1 w 6"/>
                  <a:gd name="T107" fmla="*/ 2 h 7"/>
                  <a:gd name="T108" fmla="*/ 1 w 6"/>
                  <a:gd name="T10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7">
                    <a:moveTo>
                      <a:pt x="1" y="3"/>
                    </a:moveTo>
                    <a:lnTo>
                      <a:pt x="1" y="3"/>
                    </a:lnTo>
                    <a:lnTo>
                      <a:pt x="1" y="3"/>
                    </a:lnTo>
                    <a:lnTo>
                      <a:pt x="1" y="3"/>
                    </a:lnTo>
                    <a:lnTo>
                      <a:pt x="1" y="3"/>
                    </a:lnTo>
                    <a:lnTo>
                      <a:pt x="1" y="3"/>
                    </a:lnTo>
                    <a:lnTo>
                      <a:pt x="1" y="3"/>
                    </a:lnTo>
                    <a:lnTo>
                      <a:pt x="1" y="3"/>
                    </a:lnTo>
                    <a:lnTo>
                      <a:pt x="1" y="3"/>
                    </a:lnTo>
                    <a:lnTo>
                      <a:pt x="1" y="3"/>
                    </a:lnTo>
                    <a:lnTo>
                      <a:pt x="1" y="3"/>
                    </a:lnTo>
                    <a:lnTo>
                      <a:pt x="1" y="4"/>
                    </a:lnTo>
                    <a:lnTo>
                      <a:pt x="0" y="4"/>
                    </a:lnTo>
                    <a:lnTo>
                      <a:pt x="0" y="4"/>
                    </a:lnTo>
                    <a:lnTo>
                      <a:pt x="0" y="4"/>
                    </a:lnTo>
                    <a:lnTo>
                      <a:pt x="0" y="4"/>
                    </a:lnTo>
                    <a:lnTo>
                      <a:pt x="0" y="4"/>
                    </a:lnTo>
                    <a:lnTo>
                      <a:pt x="0" y="4"/>
                    </a:lnTo>
                    <a:lnTo>
                      <a:pt x="0" y="5"/>
                    </a:lnTo>
                    <a:lnTo>
                      <a:pt x="0" y="5"/>
                    </a:lnTo>
                    <a:lnTo>
                      <a:pt x="0" y="5"/>
                    </a:lnTo>
                    <a:lnTo>
                      <a:pt x="0" y="5"/>
                    </a:lnTo>
                    <a:lnTo>
                      <a:pt x="0" y="5"/>
                    </a:lnTo>
                    <a:lnTo>
                      <a:pt x="0" y="5"/>
                    </a:lnTo>
                    <a:lnTo>
                      <a:pt x="0" y="5"/>
                    </a:lnTo>
                    <a:lnTo>
                      <a:pt x="0" y="5"/>
                    </a:lnTo>
                    <a:lnTo>
                      <a:pt x="0" y="5"/>
                    </a:lnTo>
                    <a:lnTo>
                      <a:pt x="0" y="5"/>
                    </a:lnTo>
                    <a:lnTo>
                      <a:pt x="0" y="5"/>
                    </a:lnTo>
                    <a:lnTo>
                      <a:pt x="1" y="5"/>
                    </a:lnTo>
                    <a:lnTo>
                      <a:pt x="1" y="5"/>
                    </a:lnTo>
                    <a:lnTo>
                      <a:pt x="1" y="5"/>
                    </a:lnTo>
                    <a:lnTo>
                      <a:pt x="1" y="5"/>
                    </a:lnTo>
                    <a:lnTo>
                      <a:pt x="1" y="5"/>
                    </a:lnTo>
                    <a:lnTo>
                      <a:pt x="1" y="5"/>
                    </a:lnTo>
                    <a:lnTo>
                      <a:pt x="2" y="5"/>
                    </a:lnTo>
                    <a:lnTo>
                      <a:pt x="2" y="4"/>
                    </a:lnTo>
                    <a:lnTo>
                      <a:pt x="2" y="4"/>
                    </a:lnTo>
                    <a:lnTo>
                      <a:pt x="2" y="4"/>
                    </a:lnTo>
                    <a:lnTo>
                      <a:pt x="2" y="4"/>
                    </a:lnTo>
                    <a:lnTo>
                      <a:pt x="2" y="3"/>
                    </a:lnTo>
                    <a:lnTo>
                      <a:pt x="2" y="3"/>
                    </a:lnTo>
                    <a:lnTo>
                      <a:pt x="2" y="3"/>
                    </a:lnTo>
                    <a:lnTo>
                      <a:pt x="2" y="3"/>
                    </a:lnTo>
                    <a:lnTo>
                      <a:pt x="2" y="3"/>
                    </a:lnTo>
                    <a:lnTo>
                      <a:pt x="2" y="3"/>
                    </a:lnTo>
                    <a:lnTo>
                      <a:pt x="2" y="3"/>
                    </a:lnTo>
                    <a:lnTo>
                      <a:pt x="3" y="3"/>
                    </a:lnTo>
                    <a:lnTo>
                      <a:pt x="3" y="3"/>
                    </a:lnTo>
                    <a:lnTo>
                      <a:pt x="3" y="3"/>
                    </a:lnTo>
                    <a:lnTo>
                      <a:pt x="3" y="3"/>
                    </a:lnTo>
                    <a:lnTo>
                      <a:pt x="2" y="3"/>
                    </a:lnTo>
                    <a:lnTo>
                      <a:pt x="2" y="4"/>
                    </a:lnTo>
                    <a:lnTo>
                      <a:pt x="2" y="4"/>
                    </a:lnTo>
                    <a:lnTo>
                      <a:pt x="2" y="4"/>
                    </a:lnTo>
                    <a:lnTo>
                      <a:pt x="2" y="4"/>
                    </a:lnTo>
                    <a:lnTo>
                      <a:pt x="2" y="4"/>
                    </a:lnTo>
                    <a:lnTo>
                      <a:pt x="2" y="4"/>
                    </a:lnTo>
                    <a:lnTo>
                      <a:pt x="2" y="4"/>
                    </a:lnTo>
                    <a:lnTo>
                      <a:pt x="2" y="4"/>
                    </a:lnTo>
                    <a:lnTo>
                      <a:pt x="2" y="4"/>
                    </a:lnTo>
                    <a:lnTo>
                      <a:pt x="2" y="5"/>
                    </a:lnTo>
                    <a:lnTo>
                      <a:pt x="2" y="5"/>
                    </a:lnTo>
                    <a:lnTo>
                      <a:pt x="2" y="5"/>
                    </a:lnTo>
                    <a:lnTo>
                      <a:pt x="2" y="5"/>
                    </a:lnTo>
                    <a:lnTo>
                      <a:pt x="3" y="6"/>
                    </a:lnTo>
                    <a:lnTo>
                      <a:pt x="3" y="6"/>
                    </a:lnTo>
                    <a:lnTo>
                      <a:pt x="3" y="6"/>
                    </a:lnTo>
                    <a:lnTo>
                      <a:pt x="2" y="6"/>
                    </a:lnTo>
                    <a:lnTo>
                      <a:pt x="2" y="6"/>
                    </a:lnTo>
                    <a:lnTo>
                      <a:pt x="2" y="6"/>
                    </a:lnTo>
                    <a:lnTo>
                      <a:pt x="2" y="6"/>
                    </a:lnTo>
                    <a:lnTo>
                      <a:pt x="2" y="6"/>
                    </a:lnTo>
                    <a:lnTo>
                      <a:pt x="2" y="6"/>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2" y="7"/>
                    </a:lnTo>
                    <a:lnTo>
                      <a:pt x="3" y="7"/>
                    </a:lnTo>
                    <a:lnTo>
                      <a:pt x="3" y="7"/>
                    </a:lnTo>
                    <a:lnTo>
                      <a:pt x="3" y="7"/>
                    </a:lnTo>
                    <a:lnTo>
                      <a:pt x="3" y="7"/>
                    </a:lnTo>
                    <a:lnTo>
                      <a:pt x="3" y="7"/>
                    </a:lnTo>
                    <a:lnTo>
                      <a:pt x="3" y="7"/>
                    </a:lnTo>
                    <a:lnTo>
                      <a:pt x="3" y="7"/>
                    </a:lnTo>
                    <a:lnTo>
                      <a:pt x="3" y="7"/>
                    </a:lnTo>
                    <a:lnTo>
                      <a:pt x="3" y="7"/>
                    </a:lnTo>
                    <a:lnTo>
                      <a:pt x="3" y="7"/>
                    </a:lnTo>
                    <a:lnTo>
                      <a:pt x="4" y="7"/>
                    </a:lnTo>
                    <a:lnTo>
                      <a:pt x="4" y="7"/>
                    </a:lnTo>
                    <a:lnTo>
                      <a:pt x="4" y="7"/>
                    </a:lnTo>
                    <a:lnTo>
                      <a:pt x="4" y="7"/>
                    </a:lnTo>
                    <a:lnTo>
                      <a:pt x="4" y="7"/>
                    </a:lnTo>
                    <a:lnTo>
                      <a:pt x="4" y="7"/>
                    </a:lnTo>
                    <a:lnTo>
                      <a:pt x="5" y="7"/>
                    </a:lnTo>
                    <a:lnTo>
                      <a:pt x="5" y="7"/>
                    </a:lnTo>
                    <a:lnTo>
                      <a:pt x="5" y="7"/>
                    </a:lnTo>
                    <a:lnTo>
                      <a:pt x="5" y="6"/>
                    </a:lnTo>
                    <a:lnTo>
                      <a:pt x="5" y="7"/>
                    </a:lnTo>
                    <a:lnTo>
                      <a:pt x="5" y="7"/>
                    </a:lnTo>
                    <a:lnTo>
                      <a:pt x="5" y="6"/>
                    </a:lnTo>
                    <a:lnTo>
                      <a:pt x="5" y="6"/>
                    </a:lnTo>
                    <a:lnTo>
                      <a:pt x="5" y="6"/>
                    </a:lnTo>
                    <a:lnTo>
                      <a:pt x="5" y="6"/>
                    </a:lnTo>
                    <a:lnTo>
                      <a:pt x="5" y="6"/>
                    </a:lnTo>
                    <a:lnTo>
                      <a:pt x="5" y="6"/>
                    </a:lnTo>
                    <a:lnTo>
                      <a:pt x="6" y="6"/>
                    </a:lnTo>
                    <a:lnTo>
                      <a:pt x="6" y="6"/>
                    </a:lnTo>
                    <a:lnTo>
                      <a:pt x="6" y="6"/>
                    </a:lnTo>
                    <a:lnTo>
                      <a:pt x="6" y="6"/>
                    </a:lnTo>
                    <a:lnTo>
                      <a:pt x="6" y="6"/>
                    </a:lnTo>
                    <a:lnTo>
                      <a:pt x="6" y="6"/>
                    </a:lnTo>
                    <a:lnTo>
                      <a:pt x="6" y="6"/>
                    </a:lnTo>
                    <a:lnTo>
                      <a:pt x="6" y="6"/>
                    </a:lnTo>
                    <a:lnTo>
                      <a:pt x="6" y="5"/>
                    </a:lnTo>
                    <a:lnTo>
                      <a:pt x="6" y="5"/>
                    </a:lnTo>
                    <a:lnTo>
                      <a:pt x="6" y="5"/>
                    </a:lnTo>
                    <a:lnTo>
                      <a:pt x="6" y="5"/>
                    </a:lnTo>
                    <a:lnTo>
                      <a:pt x="6" y="5"/>
                    </a:lnTo>
                    <a:lnTo>
                      <a:pt x="6" y="5"/>
                    </a:lnTo>
                    <a:lnTo>
                      <a:pt x="6" y="5"/>
                    </a:lnTo>
                    <a:lnTo>
                      <a:pt x="6" y="5"/>
                    </a:lnTo>
                    <a:lnTo>
                      <a:pt x="6" y="5"/>
                    </a:lnTo>
                    <a:lnTo>
                      <a:pt x="6" y="5"/>
                    </a:lnTo>
                    <a:lnTo>
                      <a:pt x="6" y="5"/>
                    </a:lnTo>
                    <a:lnTo>
                      <a:pt x="6" y="4"/>
                    </a:lnTo>
                    <a:lnTo>
                      <a:pt x="6" y="4"/>
                    </a:lnTo>
                    <a:lnTo>
                      <a:pt x="6" y="4"/>
                    </a:lnTo>
                    <a:lnTo>
                      <a:pt x="6" y="4"/>
                    </a:lnTo>
                    <a:lnTo>
                      <a:pt x="6" y="4"/>
                    </a:lnTo>
                    <a:lnTo>
                      <a:pt x="6" y="3"/>
                    </a:lnTo>
                    <a:lnTo>
                      <a:pt x="5" y="3"/>
                    </a:lnTo>
                    <a:lnTo>
                      <a:pt x="5" y="3"/>
                    </a:lnTo>
                    <a:lnTo>
                      <a:pt x="5" y="3"/>
                    </a:lnTo>
                    <a:lnTo>
                      <a:pt x="5" y="3"/>
                    </a:lnTo>
                    <a:lnTo>
                      <a:pt x="5" y="3"/>
                    </a:lnTo>
                    <a:lnTo>
                      <a:pt x="5" y="3"/>
                    </a:lnTo>
                    <a:lnTo>
                      <a:pt x="5" y="3"/>
                    </a:lnTo>
                    <a:lnTo>
                      <a:pt x="5" y="3"/>
                    </a:lnTo>
                    <a:lnTo>
                      <a:pt x="5" y="2"/>
                    </a:lnTo>
                    <a:lnTo>
                      <a:pt x="5" y="2"/>
                    </a:lnTo>
                    <a:lnTo>
                      <a:pt x="5" y="2"/>
                    </a:lnTo>
                    <a:lnTo>
                      <a:pt x="5" y="2"/>
                    </a:lnTo>
                    <a:lnTo>
                      <a:pt x="5" y="1"/>
                    </a:lnTo>
                    <a:lnTo>
                      <a:pt x="5" y="1"/>
                    </a:lnTo>
                    <a:lnTo>
                      <a:pt x="5" y="1"/>
                    </a:lnTo>
                    <a:lnTo>
                      <a:pt x="5" y="1"/>
                    </a:lnTo>
                    <a:lnTo>
                      <a:pt x="5" y="1"/>
                    </a:lnTo>
                    <a:lnTo>
                      <a:pt x="5" y="1"/>
                    </a:lnTo>
                    <a:lnTo>
                      <a:pt x="5" y="0"/>
                    </a:lnTo>
                    <a:lnTo>
                      <a:pt x="5" y="0"/>
                    </a:lnTo>
                    <a:lnTo>
                      <a:pt x="5" y="0"/>
                    </a:lnTo>
                    <a:lnTo>
                      <a:pt x="5" y="0"/>
                    </a:lnTo>
                    <a:lnTo>
                      <a:pt x="5" y="0"/>
                    </a:lnTo>
                    <a:lnTo>
                      <a:pt x="5" y="0"/>
                    </a:lnTo>
                    <a:lnTo>
                      <a:pt x="5" y="0"/>
                    </a:lnTo>
                    <a:lnTo>
                      <a:pt x="4" y="0"/>
                    </a:lnTo>
                    <a:lnTo>
                      <a:pt x="4" y="0"/>
                    </a:lnTo>
                    <a:lnTo>
                      <a:pt x="4" y="0"/>
                    </a:lnTo>
                    <a:lnTo>
                      <a:pt x="4" y="0"/>
                    </a:lnTo>
                    <a:lnTo>
                      <a:pt x="4" y="0"/>
                    </a:lnTo>
                    <a:lnTo>
                      <a:pt x="4" y="1"/>
                    </a:lnTo>
                    <a:lnTo>
                      <a:pt x="3" y="1"/>
                    </a:lnTo>
                    <a:lnTo>
                      <a:pt x="3" y="1"/>
                    </a:lnTo>
                    <a:lnTo>
                      <a:pt x="3" y="1"/>
                    </a:lnTo>
                    <a:lnTo>
                      <a:pt x="3" y="1"/>
                    </a:lnTo>
                    <a:lnTo>
                      <a:pt x="3" y="1"/>
                    </a:lnTo>
                    <a:lnTo>
                      <a:pt x="3" y="1"/>
                    </a:lnTo>
                    <a:lnTo>
                      <a:pt x="3" y="1"/>
                    </a:lnTo>
                    <a:lnTo>
                      <a:pt x="2" y="1"/>
                    </a:lnTo>
                    <a:lnTo>
                      <a:pt x="2" y="2"/>
                    </a:lnTo>
                    <a:lnTo>
                      <a:pt x="2" y="2"/>
                    </a:lnTo>
                    <a:lnTo>
                      <a:pt x="2" y="2"/>
                    </a:lnTo>
                    <a:lnTo>
                      <a:pt x="2" y="2"/>
                    </a:lnTo>
                    <a:lnTo>
                      <a:pt x="2" y="2"/>
                    </a:lnTo>
                    <a:lnTo>
                      <a:pt x="2" y="3"/>
                    </a:lnTo>
                    <a:lnTo>
                      <a:pt x="2" y="3"/>
                    </a:lnTo>
                    <a:lnTo>
                      <a:pt x="2" y="3"/>
                    </a:lnTo>
                    <a:lnTo>
                      <a:pt x="2" y="3"/>
                    </a:lnTo>
                    <a:lnTo>
                      <a:pt x="2" y="2"/>
                    </a:lnTo>
                    <a:lnTo>
                      <a:pt x="2" y="2"/>
                    </a:lnTo>
                    <a:lnTo>
                      <a:pt x="2" y="2"/>
                    </a:lnTo>
                    <a:lnTo>
                      <a:pt x="2" y="2"/>
                    </a:lnTo>
                    <a:lnTo>
                      <a:pt x="2" y="1"/>
                    </a:lnTo>
                    <a:lnTo>
                      <a:pt x="2" y="1"/>
                    </a:lnTo>
                    <a:lnTo>
                      <a:pt x="2" y="1"/>
                    </a:lnTo>
                    <a:lnTo>
                      <a:pt x="2" y="1"/>
                    </a:lnTo>
                    <a:lnTo>
                      <a:pt x="2" y="1"/>
                    </a:lnTo>
                    <a:lnTo>
                      <a:pt x="2" y="1"/>
                    </a:lnTo>
                    <a:lnTo>
                      <a:pt x="2" y="1"/>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1" y="2"/>
                    </a:lnTo>
                    <a:lnTo>
                      <a:pt x="1" y="3"/>
                    </a:lnTo>
                    <a:lnTo>
                      <a:pt x="1" y="3"/>
                    </a:lnTo>
                    <a:lnTo>
                      <a:pt x="1" y="3"/>
                    </a:lnTo>
                    <a:lnTo>
                      <a:pt x="1" y="3"/>
                    </a:ln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86" name="Freeform 1513"/>
              <p:cNvSpPr>
                <a:spLocks/>
              </p:cNvSpPr>
              <p:nvPr/>
            </p:nvSpPr>
            <p:spPr bwMode="auto">
              <a:xfrm>
                <a:off x="4968875" y="7751763"/>
                <a:ext cx="1587" cy="0"/>
              </a:xfrm>
              <a:custGeom>
                <a:avLst/>
                <a:gdLst>
                  <a:gd name="T0" fmla="*/ 0 w 1"/>
                  <a:gd name="T1" fmla="*/ 1 w 1"/>
                  <a:gd name="T2" fmla="*/ 1 w 1"/>
                  <a:gd name="T3" fmla="*/ 1 w 1"/>
                  <a:gd name="T4" fmla="*/ 0 w 1"/>
                  <a:gd name="T5" fmla="*/ 0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lnTo>
                      <a:pt x="1" y="0"/>
                    </a:lnTo>
                    <a:lnTo>
                      <a:pt x="1" y="0"/>
                    </a:lnTo>
                    <a:lnTo>
                      <a:pt x="1"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87" name="Freeform 1514"/>
              <p:cNvSpPr>
                <a:spLocks/>
              </p:cNvSpPr>
              <p:nvPr/>
            </p:nvSpPr>
            <p:spPr bwMode="auto">
              <a:xfrm>
                <a:off x="4970462" y="7750175"/>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1 w 1"/>
                  <a:gd name="T23" fmla="*/ 1 h 1"/>
                  <a:gd name="T24" fmla="*/ 0 w 1"/>
                  <a:gd name="T25" fmla="*/ 0 h 1"/>
                  <a:gd name="T26" fmla="*/ 0 w 1"/>
                  <a:gd name="T27" fmla="*/ 0 h 1"/>
                  <a:gd name="T28" fmla="*/ 0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0"/>
                    </a:moveTo>
                    <a:lnTo>
                      <a:pt x="0" y="0"/>
                    </a:lnTo>
                    <a:lnTo>
                      <a:pt x="0" y="0"/>
                    </a:lnTo>
                    <a:lnTo>
                      <a:pt x="0" y="0"/>
                    </a:lnTo>
                    <a:lnTo>
                      <a:pt x="0" y="0"/>
                    </a:lnTo>
                    <a:lnTo>
                      <a:pt x="0" y="1"/>
                    </a:lnTo>
                    <a:lnTo>
                      <a:pt x="0" y="1"/>
                    </a:lnTo>
                    <a:lnTo>
                      <a:pt x="0" y="1"/>
                    </a:lnTo>
                    <a:lnTo>
                      <a:pt x="0" y="1"/>
                    </a:lnTo>
                    <a:lnTo>
                      <a:pt x="0" y="1"/>
                    </a:lnTo>
                    <a:lnTo>
                      <a:pt x="0" y="1"/>
                    </a:lnTo>
                    <a:lnTo>
                      <a:pt x="1" y="1"/>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88" name="Freeform 1515"/>
              <p:cNvSpPr>
                <a:spLocks/>
              </p:cNvSpPr>
              <p:nvPr/>
            </p:nvSpPr>
            <p:spPr bwMode="auto">
              <a:xfrm>
                <a:off x="4972050" y="7750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89" name="Oval 1516"/>
              <p:cNvSpPr>
                <a:spLocks noChangeArrowheads="1"/>
              </p:cNvSpPr>
              <p:nvPr/>
            </p:nvSpPr>
            <p:spPr bwMode="auto">
              <a:xfrm>
                <a:off x="4987925" y="7770813"/>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90" name="Freeform 1517"/>
              <p:cNvSpPr>
                <a:spLocks/>
              </p:cNvSpPr>
              <p:nvPr/>
            </p:nvSpPr>
            <p:spPr bwMode="auto">
              <a:xfrm>
                <a:off x="4987925" y="7769225"/>
                <a:ext cx="0" cy="1588"/>
              </a:xfrm>
              <a:custGeom>
                <a:avLst/>
                <a:gdLst>
                  <a:gd name="T0" fmla="*/ 1 h 1"/>
                  <a:gd name="T1" fmla="*/ 1 h 1"/>
                  <a:gd name="T2" fmla="*/ 0 h 1"/>
                  <a:gd name="T3" fmla="*/ 0 h 1"/>
                  <a:gd name="T4" fmla="*/ 0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Lst>
                <a:rect l="0" t="0" r="r" b="b"/>
                <a:pathLst>
                  <a:path h="1">
                    <a:moveTo>
                      <a:pt x="0" y="1"/>
                    </a:moveTo>
                    <a:lnTo>
                      <a:pt x="0" y="1"/>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91" name="Freeform 1518"/>
              <p:cNvSpPr>
                <a:spLocks/>
              </p:cNvSpPr>
              <p:nvPr/>
            </p:nvSpPr>
            <p:spPr bwMode="auto">
              <a:xfrm>
                <a:off x="4989512" y="7766050"/>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0 w 1"/>
                  <a:gd name="T11" fmla="*/ 0 w 1"/>
                  <a:gd name="T12" fmla="*/ 0 w 1"/>
                  <a:gd name="T13" fmla="*/ 0 w 1"/>
                  <a:gd name="T14" fmla="*/ 0 w 1"/>
                  <a:gd name="T15" fmla="*/ 0 w 1"/>
                  <a:gd name="T16" fmla="*/ 0 w 1"/>
                  <a:gd name="T17" fmla="*/ 0 w 1"/>
                  <a:gd name="T18" fmla="*/ 0 w 1"/>
                  <a:gd name="T19" fmla="*/ 0 w 1"/>
                  <a:gd name="T2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92" name="Freeform 1519"/>
              <p:cNvSpPr>
                <a:spLocks/>
              </p:cNvSpPr>
              <p:nvPr/>
            </p:nvSpPr>
            <p:spPr bwMode="auto">
              <a:xfrm>
                <a:off x="4987925" y="776605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93" name="Freeform 1520"/>
              <p:cNvSpPr>
                <a:spLocks/>
              </p:cNvSpPr>
              <p:nvPr/>
            </p:nvSpPr>
            <p:spPr bwMode="auto">
              <a:xfrm>
                <a:off x="4994275" y="77660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94" name="Freeform 1521"/>
              <p:cNvSpPr>
                <a:spLocks/>
              </p:cNvSpPr>
              <p:nvPr/>
            </p:nvSpPr>
            <p:spPr bwMode="auto">
              <a:xfrm>
                <a:off x="4999037" y="7754938"/>
                <a:ext cx="0" cy="1588"/>
              </a:xfrm>
              <a:custGeom>
                <a:avLst/>
                <a:gdLst>
                  <a:gd name="T0" fmla="*/ 1 h 1"/>
                  <a:gd name="T1" fmla="*/ 1 h 1"/>
                  <a:gd name="T2" fmla="*/ 1 h 1"/>
                  <a:gd name="T3" fmla="*/ 1 h 1"/>
                  <a:gd name="T4" fmla="*/ 1 h 1"/>
                  <a:gd name="T5" fmla="*/ 1 h 1"/>
                  <a:gd name="T6" fmla="*/ 1 h 1"/>
                  <a:gd name="T7" fmla="*/ 0 h 1"/>
                  <a:gd name="T8" fmla="*/ 0 h 1"/>
                  <a:gd name="T9" fmla="*/ 0 h 1"/>
                  <a:gd name="T10" fmla="*/ 0 h 1"/>
                  <a:gd name="T11" fmla="*/ 0 h 1"/>
                  <a:gd name="T12" fmla="*/ 0 h 1"/>
                  <a:gd name="T13"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1"/>
                    </a:moveTo>
                    <a:lnTo>
                      <a:pt x="0" y="1"/>
                    </a:lnTo>
                    <a:lnTo>
                      <a:pt x="0" y="1"/>
                    </a:lnTo>
                    <a:lnTo>
                      <a:pt x="0" y="1"/>
                    </a:lnTo>
                    <a:lnTo>
                      <a:pt x="0" y="1"/>
                    </a:lnTo>
                    <a:lnTo>
                      <a:pt x="0" y="1"/>
                    </a:lnTo>
                    <a:lnTo>
                      <a:pt x="0" y="1"/>
                    </a:lnTo>
                    <a:lnTo>
                      <a:pt x="0" y="0"/>
                    </a:lnTo>
                    <a:lnTo>
                      <a:pt x="0" y="0"/>
                    </a:lnTo>
                    <a:lnTo>
                      <a:pt x="0" y="0"/>
                    </a:lnTo>
                    <a:lnTo>
                      <a:pt x="0" y="0"/>
                    </a:lnTo>
                    <a:lnTo>
                      <a:pt x="0" y="0"/>
                    </a:lnTo>
                    <a:lnTo>
                      <a:pt x="0"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95" name="Freeform 1522"/>
              <p:cNvSpPr>
                <a:spLocks/>
              </p:cNvSpPr>
              <p:nvPr/>
            </p:nvSpPr>
            <p:spPr bwMode="auto">
              <a:xfrm>
                <a:off x="4972050" y="774700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96" name="Freeform 1523"/>
              <p:cNvSpPr>
                <a:spLocks/>
              </p:cNvSpPr>
              <p:nvPr/>
            </p:nvSpPr>
            <p:spPr bwMode="auto">
              <a:xfrm>
                <a:off x="4972050" y="7748588"/>
                <a:ext cx="1587"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97" name="Freeform 1524"/>
              <p:cNvSpPr>
                <a:spLocks/>
              </p:cNvSpPr>
              <p:nvPr/>
            </p:nvSpPr>
            <p:spPr bwMode="auto">
              <a:xfrm>
                <a:off x="4973637" y="774858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98" name="Freeform 1525"/>
              <p:cNvSpPr>
                <a:spLocks/>
              </p:cNvSpPr>
              <p:nvPr/>
            </p:nvSpPr>
            <p:spPr bwMode="auto">
              <a:xfrm>
                <a:off x="4973637" y="7747000"/>
                <a:ext cx="0" cy="1588"/>
              </a:xfrm>
              <a:custGeom>
                <a:avLst/>
                <a:gdLst>
                  <a:gd name="T0" fmla="*/ 0 h 1"/>
                  <a:gd name="T1" fmla="*/ 0 h 1"/>
                  <a:gd name="T2" fmla="*/ 1 h 1"/>
                  <a:gd name="T3" fmla="*/ 1 h 1"/>
                  <a:gd name="T4" fmla="*/ 0 h 1"/>
                  <a:gd name="T5" fmla="*/ 0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lnTo>
                      <a:pt x="0" y="0"/>
                    </a:lnTo>
                    <a:lnTo>
                      <a:pt x="0" y="1"/>
                    </a:lnTo>
                    <a:lnTo>
                      <a:pt x="0" y="1"/>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199" name="Freeform 1526"/>
              <p:cNvSpPr>
                <a:spLocks/>
              </p:cNvSpPr>
              <p:nvPr/>
            </p:nvSpPr>
            <p:spPr bwMode="auto">
              <a:xfrm>
                <a:off x="4973637" y="7747000"/>
                <a:ext cx="0" cy="1588"/>
              </a:xfrm>
              <a:custGeom>
                <a:avLst/>
                <a:gdLst>
                  <a:gd name="T0" fmla="*/ 0 h 1"/>
                  <a:gd name="T1" fmla="*/ 0 h 1"/>
                  <a:gd name="T2" fmla="*/ 1 h 1"/>
                  <a:gd name="T3" fmla="*/ 1 h 1"/>
                  <a:gd name="T4" fmla="*/ 1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lnTo>
                      <a:pt x="0" y="0"/>
                    </a:lnTo>
                    <a:lnTo>
                      <a:pt x="0" y="1"/>
                    </a:lnTo>
                    <a:lnTo>
                      <a:pt x="0" y="1"/>
                    </a:lnTo>
                    <a:lnTo>
                      <a:pt x="0" y="1"/>
                    </a:lnTo>
                    <a:lnTo>
                      <a:pt x="0" y="1"/>
                    </a:lnTo>
                    <a:lnTo>
                      <a:pt x="0" y="1"/>
                    </a:lnTo>
                    <a:lnTo>
                      <a:pt x="0"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00" name="Freeform 1527"/>
              <p:cNvSpPr>
                <a:spLocks/>
              </p:cNvSpPr>
              <p:nvPr/>
            </p:nvSpPr>
            <p:spPr bwMode="auto">
              <a:xfrm>
                <a:off x="4972050" y="7745413"/>
                <a:ext cx="1587" cy="1588"/>
              </a:xfrm>
              <a:custGeom>
                <a:avLst/>
                <a:gdLst>
                  <a:gd name="T0" fmla="*/ 1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0 h 1"/>
                  <a:gd name="T14" fmla="*/ 0 w 1"/>
                  <a:gd name="T15" fmla="*/ 0 h 1"/>
                  <a:gd name="T16" fmla="*/ 0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lnTo>
                      <a:pt x="0" y="1"/>
                    </a:lnTo>
                    <a:lnTo>
                      <a:pt x="0" y="1"/>
                    </a:lnTo>
                    <a:lnTo>
                      <a:pt x="0" y="1"/>
                    </a:lnTo>
                    <a:lnTo>
                      <a:pt x="0" y="1"/>
                    </a:lnTo>
                    <a:lnTo>
                      <a:pt x="0" y="1"/>
                    </a:lnTo>
                    <a:lnTo>
                      <a:pt x="0" y="0"/>
                    </a:lnTo>
                    <a:lnTo>
                      <a:pt x="0" y="0"/>
                    </a:lnTo>
                    <a:lnTo>
                      <a:pt x="0"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01" name="Freeform 1528"/>
              <p:cNvSpPr>
                <a:spLocks/>
              </p:cNvSpPr>
              <p:nvPr/>
            </p:nvSpPr>
            <p:spPr bwMode="auto">
              <a:xfrm>
                <a:off x="4973637" y="7745413"/>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1 h 1"/>
                  <a:gd name="T20" fmla="*/ 0 w 1"/>
                  <a:gd name="T21" fmla="*/ 0 h 1"/>
                  <a:gd name="T22" fmla="*/ 0 w 1"/>
                  <a:gd name="T23" fmla="*/ 0 h 1"/>
                  <a:gd name="T24" fmla="*/ 0 w 1"/>
                  <a:gd name="T25" fmla="*/ 0 h 1"/>
                  <a:gd name="T26" fmla="*/ 0 w 1"/>
                  <a:gd name="T27" fmla="*/ 0 h 1"/>
                  <a:gd name="T28" fmla="*/ 0 w 1"/>
                  <a:gd name="T29" fmla="*/ 0 h 1"/>
                  <a:gd name="T30" fmla="*/ 1 w 1"/>
                  <a:gd name="T31" fmla="*/ 0 h 1"/>
                  <a:gd name="T32" fmla="*/ 1 w 1"/>
                  <a:gd name="T33" fmla="*/ 0 h 1"/>
                  <a:gd name="T34" fmla="*/ 1 w 1"/>
                  <a:gd name="T35" fmla="*/ 0 h 1"/>
                  <a:gd name="T36" fmla="*/ 1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1" y="0"/>
                    </a:moveTo>
                    <a:lnTo>
                      <a:pt x="1" y="0"/>
                    </a:lnTo>
                    <a:lnTo>
                      <a:pt x="1" y="0"/>
                    </a:lnTo>
                    <a:lnTo>
                      <a:pt x="1" y="0"/>
                    </a:lnTo>
                    <a:lnTo>
                      <a:pt x="1" y="0"/>
                    </a:lnTo>
                    <a:lnTo>
                      <a:pt x="1" y="0"/>
                    </a:lnTo>
                    <a:lnTo>
                      <a:pt x="1" y="0"/>
                    </a:lnTo>
                    <a:lnTo>
                      <a:pt x="1" y="0"/>
                    </a:lnTo>
                    <a:lnTo>
                      <a:pt x="1" y="0"/>
                    </a:lnTo>
                    <a:lnTo>
                      <a:pt x="1" y="1"/>
                    </a:lnTo>
                    <a:lnTo>
                      <a:pt x="0" y="0"/>
                    </a:lnTo>
                    <a:lnTo>
                      <a:pt x="0" y="0"/>
                    </a:lnTo>
                    <a:lnTo>
                      <a:pt x="0" y="0"/>
                    </a:lnTo>
                    <a:lnTo>
                      <a:pt x="0" y="0"/>
                    </a:lnTo>
                    <a:lnTo>
                      <a:pt x="0"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02" name="Freeform 1529"/>
              <p:cNvSpPr>
                <a:spLocks/>
              </p:cNvSpPr>
              <p:nvPr/>
            </p:nvSpPr>
            <p:spPr bwMode="auto">
              <a:xfrm>
                <a:off x="4976812" y="7732713"/>
                <a:ext cx="1587" cy="1588"/>
              </a:xfrm>
              <a:custGeom>
                <a:avLst/>
                <a:gdLst>
                  <a:gd name="T0" fmla="*/ 0 w 1"/>
                  <a:gd name="T1" fmla="*/ 1 h 1"/>
                  <a:gd name="T2" fmla="*/ 0 w 1"/>
                  <a:gd name="T3" fmla="*/ 1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1 h 1"/>
                  <a:gd name="T38" fmla="*/ 1 w 1"/>
                  <a:gd name="T39" fmla="*/ 1 h 1"/>
                  <a:gd name="T40" fmla="*/ 1 w 1"/>
                  <a:gd name="T41" fmla="*/ 1 h 1"/>
                  <a:gd name="T42" fmla="*/ 1 w 1"/>
                  <a:gd name="T43" fmla="*/ 1 h 1"/>
                  <a:gd name="T44" fmla="*/ 0 w 1"/>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1">
                    <a:moveTo>
                      <a:pt x="0" y="1"/>
                    </a:moveTo>
                    <a:lnTo>
                      <a:pt x="0" y="1"/>
                    </a:lnTo>
                    <a:lnTo>
                      <a:pt x="1" y="0"/>
                    </a:lnTo>
                    <a:lnTo>
                      <a:pt x="0" y="0"/>
                    </a:lnTo>
                    <a:lnTo>
                      <a:pt x="0" y="0"/>
                    </a:lnTo>
                    <a:lnTo>
                      <a:pt x="0" y="0"/>
                    </a:lnTo>
                    <a:lnTo>
                      <a:pt x="0" y="0"/>
                    </a:lnTo>
                    <a:lnTo>
                      <a:pt x="0" y="0"/>
                    </a:lnTo>
                    <a:lnTo>
                      <a:pt x="0" y="0"/>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03" name="Freeform 1530"/>
              <p:cNvSpPr>
                <a:spLocks/>
              </p:cNvSpPr>
              <p:nvPr/>
            </p:nvSpPr>
            <p:spPr bwMode="auto">
              <a:xfrm>
                <a:off x="4976812" y="7735888"/>
                <a:ext cx="1587" cy="0"/>
              </a:xfrm>
              <a:custGeom>
                <a:avLst/>
                <a:gdLst>
                  <a:gd name="T0" fmla="*/ 1 w 1"/>
                  <a:gd name="T1" fmla="*/ 1 w 1"/>
                  <a:gd name="T2" fmla="*/ 1 w 1"/>
                  <a:gd name="T3" fmla="*/ 1 w 1"/>
                  <a:gd name="T4" fmla="*/ 1 w 1"/>
                  <a:gd name="T5" fmla="*/ 0 w 1"/>
                  <a:gd name="T6" fmla="*/ 0 w 1"/>
                  <a:gd name="T7" fmla="*/ 0 w 1"/>
                  <a:gd name="T8" fmla="*/ 0 w 1"/>
                  <a:gd name="T9" fmla="*/ 0 w 1"/>
                  <a:gd name="T10" fmla="*/ 0 w 1"/>
                  <a:gd name="T11" fmla="*/ 0 w 1"/>
                  <a:gd name="T12" fmla="*/ 0 w 1"/>
                  <a:gd name="T13" fmla="*/ 1 w 1"/>
                  <a:gd name="T14"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1" y="0"/>
                    </a:moveTo>
                    <a:lnTo>
                      <a:pt x="1" y="0"/>
                    </a:lnTo>
                    <a:lnTo>
                      <a:pt x="1" y="0"/>
                    </a:lnTo>
                    <a:lnTo>
                      <a:pt x="1" y="0"/>
                    </a:lnTo>
                    <a:lnTo>
                      <a:pt x="1" y="0"/>
                    </a:lnTo>
                    <a:lnTo>
                      <a:pt x="0" y="0"/>
                    </a:lnTo>
                    <a:lnTo>
                      <a:pt x="0" y="0"/>
                    </a:lnTo>
                    <a:lnTo>
                      <a:pt x="0" y="0"/>
                    </a:lnTo>
                    <a:lnTo>
                      <a:pt x="0" y="0"/>
                    </a:lnTo>
                    <a:lnTo>
                      <a:pt x="0" y="0"/>
                    </a:lnTo>
                    <a:lnTo>
                      <a:pt x="0" y="0"/>
                    </a:lnTo>
                    <a:lnTo>
                      <a:pt x="0" y="0"/>
                    </a:lnTo>
                    <a:lnTo>
                      <a:pt x="0"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04" name="Freeform 1531"/>
              <p:cNvSpPr>
                <a:spLocks/>
              </p:cNvSpPr>
              <p:nvPr/>
            </p:nvSpPr>
            <p:spPr bwMode="auto">
              <a:xfrm>
                <a:off x="4968875" y="7731125"/>
                <a:ext cx="1587" cy="0"/>
              </a:xfrm>
              <a:custGeom>
                <a:avLst/>
                <a:gdLst>
                  <a:gd name="T0" fmla="*/ 0 w 1"/>
                  <a:gd name="T1" fmla="*/ 0 w 1"/>
                  <a:gd name="T2" fmla="*/ 0 w 1"/>
                  <a:gd name="T3" fmla="*/ 0 w 1"/>
                  <a:gd name="T4" fmla="*/ 1 w 1"/>
                  <a:gd name="T5" fmla="*/ 1 w 1"/>
                  <a:gd name="T6" fmla="*/ 1 w 1"/>
                  <a:gd name="T7" fmla="*/ 1 w 1"/>
                  <a:gd name="T8" fmla="*/ 1 w 1"/>
                  <a:gd name="T9" fmla="*/ 1 w 1"/>
                  <a:gd name="T10" fmla="*/ 1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lnTo>
                      <a:pt x="0" y="0"/>
                    </a:lnTo>
                    <a:lnTo>
                      <a:pt x="0" y="0"/>
                    </a:lnTo>
                    <a:lnTo>
                      <a:pt x="0" y="0"/>
                    </a:lnTo>
                    <a:lnTo>
                      <a:pt x="1" y="0"/>
                    </a:lnTo>
                    <a:lnTo>
                      <a:pt x="1" y="0"/>
                    </a:lnTo>
                    <a:lnTo>
                      <a:pt x="1"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05" name="Freeform 1532"/>
              <p:cNvSpPr>
                <a:spLocks/>
              </p:cNvSpPr>
              <p:nvPr/>
            </p:nvSpPr>
            <p:spPr bwMode="auto">
              <a:xfrm>
                <a:off x="4970462" y="7731125"/>
                <a:ext cx="0" cy="1588"/>
              </a:xfrm>
              <a:custGeom>
                <a:avLst/>
                <a:gdLst>
                  <a:gd name="T0" fmla="*/ 0 h 1"/>
                  <a:gd name="T1" fmla="*/ 0 h 1"/>
                  <a:gd name="T2" fmla="*/ 0 h 1"/>
                  <a:gd name="T3" fmla="*/ 0 h 1"/>
                  <a:gd name="T4" fmla="*/ 1 h 1"/>
                  <a:gd name="T5" fmla="*/ 1 h 1"/>
                  <a:gd name="T6" fmla="*/ 1 h 1"/>
                  <a:gd name="T7" fmla="*/ 1 h 1"/>
                  <a:gd name="T8" fmla="*/ 0 h 1"/>
                  <a:gd name="T9" fmla="*/ 0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lnTo>
                      <a:pt x="0" y="0"/>
                    </a:lnTo>
                    <a:lnTo>
                      <a:pt x="0" y="0"/>
                    </a:lnTo>
                    <a:lnTo>
                      <a:pt x="0" y="0"/>
                    </a:lnTo>
                    <a:lnTo>
                      <a:pt x="0" y="1"/>
                    </a:lnTo>
                    <a:lnTo>
                      <a:pt x="0" y="1"/>
                    </a:lnTo>
                    <a:lnTo>
                      <a:pt x="0" y="1"/>
                    </a:lnTo>
                    <a:lnTo>
                      <a:pt x="0" y="1"/>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06" name="Freeform 1533"/>
              <p:cNvSpPr>
                <a:spLocks/>
              </p:cNvSpPr>
              <p:nvPr/>
            </p:nvSpPr>
            <p:spPr bwMode="auto">
              <a:xfrm>
                <a:off x="4973637" y="7731125"/>
                <a:ext cx="1587" cy="1588"/>
              </a:xfrm>
              <a:custGeom>
                <a:avLst/>
                <a:gdLst>
                  <a:gd name="T0" fmla="*/ 1 w 1"/>
                  <a:gd name="T1" fmla="*/ 0 h 1"/>
                  <a:gd name="T2" fmla="*/ 1 w 1"/>
                  <a:gd name="T3" fmla="*/ 0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1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07" name="Freeform 1534"/>
              <p:cNvSpPr>
                <a:spLocks/>
              </p:cNvSpPr>
              <p:nvPr/>
            </p:nvSpPr>
            <p:spPr bwMode="auto">
              <a:xfrm>
                <a:off x="4973637" y="77311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08" name="Freeform 1535"/>
              <p:cNvSpPr>
                <a:spLocks/>
              </p:cNvSpPr>
              <p:nvPr/>
            </p:nvSpPr>
            <p:spPr bwMode="auto">
              <a:xfrm>
                <a:off x="4973637" y="7727950"/>
                <a:ext cx="1587" cy="0"/>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0 w 1"/>
                  <a:gd name="T12" fmla="*/ 0 w 1"/>
                  <a:gd name="T13" fmla="*/ 0 w 1"/>
                  <a:gd name="T14" fmla="*/ 0 w 1"/>
                  <a:gd name="T15"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1">
                    <a:moveTo>
                      <a:pt x="1" y="0"/>
                    </a:move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09" name="Freeform 1536"/>
              <p:cNvSpPr>
                <a:spLocks/>
              </p:cNvSpPr>
              <p:nvPr/>
            </p:nvSpPr>
            <p:spPr bwMode="auto">
              <a:xfrm>
                <a:off x="4976812" y="77263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10" name="Freeform 1537"/>
              <p:cNvSpPr>
                <a:spLocks/>
              </p:cNvSpPr>
              <p:nvPr/>
            </p:nvSpPr>
            <p:spPr bwMode="auto">
              <a:xfrm>
                <a:off x="4976812" y="7723188"/>
                <a:ext cx="1587" cy="1588"/>
              </a:xfrm>
              <a:custGeom>
                <a:avLst/>
                <a:gdLst>
                  <a:gd name="T0" fmla="*/ 1 w 1"/>
                  <a:gd name="T1" fmla="*/ 1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1 w 1"/>
                  <a:gd name="T15" fmla="*/ 0 h 1"/>
                  <a:gd name="T16" fmla="*/ 0 w 1"/>
                  <a:gd name="T17" fmla="*/ 0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lnTo>
                      <a:pt x="1" y="1"/>
                    </a:lnTo>
                    <a:lnTo>
                      <a:pt x="1" y="1"/>
                    </a:lnTo>
                    <a:lnTo>
                      <a:pt x="1" y="1"/>
                    </a:lnTo>
                    <a:lnTo>
                      <a:pt x="1" y="0"/>
                    </a:lnTo>
                    <a:lnTo>
                      <a:pt x="1" y="0"/>
                    </a:lnTo>
                    <a:lnTo>
                      <a:pt x="1" y="0"/>
                    </a:lnTo>
                    <a:lnTo>
                      <a:pt x="1" y="0"/>
                    </a:lnTo>
                    <a:lnTo>
                      <a:pt x="0"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11" name="Freeform 1538"/>
              <p:cNvSpPr>
                <a:spLocks/>
              </p:cNvSpPr>
              <p:nvPr/>
            </p:nvSpPr>
            <p:spPr bwMode="auto">
              <a:xfrm>
                <a:off x="4979987" y="7724775"/>
                <a:ext cx="0" cy="1588"/>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12" name="Freeform 1539"/>
              <p:cNvSpPr>
                <a:spLocks/>
              </p:cNvSpPr>
              <p:nvPr/>
            </p:nvSpPr>
            <p:spPr bwMode="auto">
              <a:xfrm>
                <a:off x="4978400" y="7724775"/>
                <a:ext cx="1587" cy="0"/>
              </a:xfrm>
              <a:custGeom>
                <a:avLst/>
                <a:gdLst>
                  <a:gd name="T0" fmla="*/ 1 w 1"/>
                  <a:gd name="T1" fmla="*/ 1 w 1"/>
                  <a:gd name="T2" fmla="*/ 1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13" name="Freeform 1540"/>
              <p:cNvSpPr>
                <a:spLocks/>
              </p:cNvSpPr>
              <p:nvPr/>
            </p:nvSpPr>
            <p:spPr bwMode="auto">
              <a:xfrm>
                <a:off x="4986337" y="7747000"/>
                <a:ext cx="1587" cy="1588"/>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0 w 1"/>
                  <a:gd name="T25" fmla="*/ 0 h 1"/>
                  <a:gd name="T26" fmla="*/ 0 w 1"/>
                  <a:gd name="T27" fmla="*/ 0 h 1"/>
                  <a:gd name="T28" fmla="*/ 0 w 1"/>
                  <a:gd name="T29" fmla="*/ 0 h 1"/>
                  <a:gd name="T30" fmla="*/ 0 w 1"/>
                  <a:gd name="T31" fmla="*/ 0 h 1"/>
                  <a:gd name="T32" fmla="*/ 0 w 1"/>
                  <a:gd name="T33" fmla="*/ 1 h 1"/>
                  <a:gd name="T34" fmla="*/ 1 w 1"/>
                  <a:gd name="T35" fmla="*/ 1 h 1"/>
                  <a:gd name="T36" fmla="*/ 1 w 1"/>
                  <a:gd name="T37" fmla="*/ 0 h 1"/>
                  <a:gd name="T38" fmla="*/ 1 w 1"/>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0" y="1"/>
                    </a:lnTo>
                    <a:lnTo>
                      <a:pt x="1" y="1"/>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14" name="Freeform 1541"/>
              <p:cNvSpPr>
                <a:spLocks/>
              </p:cNvSpPr>
              <p:nvPr/>
            </p:nvSpPr>
            <p:spPr bwMode="auto">
              <a:xfrm>
                <a:off x="4992687" y="7745413"/>
                <a:ext cx="1587" cy="0"/>
              </a:xfrm>
              <a:custGeom>
                <a:avLst/>
                <a:gdLst>
                  <a:gd name="T0" fmla="*/ 1 w 1"/>
                  <a:gd name="T1" fmla="*/ 1 w 1"/>
                  <a:gd name="T2" fmla="*/ 1 w 1"/>
                  <a:gd name="T3" fmla="*/ 1 w 1"/>
                  <a:gd name="T4" fmla="*/ 1 w 1"/>
                  <a:gd name="T5" fmla="*/ 1 w 1"/>
                  <a:gd name="T6" fmla="*/ 1 w 1"/>
                  <a:gd name="T7" fmla="*/ 1 w 1"/>
                  <a:gd name="T8" fmla="*/ 1 w 1"/>
                  <a:gd name="T9" fmla="*/ 1 w 1"/>
                  <a:gd name="T10" fmla="*/ 1 w 1"/>
                  <a:gd name="T11" fmla="*/ 1 w 1"/>
                  <a:gd name="T12" fmla="*/ 1 w 1"/>
                  <a:gd name="T13" fmla="*/ 1 w 1"/>
                  <a:gd name="T14" fmla="*/ 1 w 1"/>
                  <a:gd name="T15" fmla="*/ 1 w 1"/>
                  <a:gd name="T16" fmla="*/ 0 w 1"/>
                  <a:gd name="T17" fmla="*/ 0 w 1"/>
                  <a:gd name="T18" fmla="*/ 0 w 1"/>
                  <a:gd name="T19" fmla="*/ 0 w 1"/>
                  <a:gd name="T2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1">
                    <a:moveTo>
                      <a:pt x="1"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15" name="Freeform 1542"/>
              <p:cNvSpPr>
                <a:spLocks/>
              </p:cNvSpPr>
              <p:nvPr/>
            </p:nvSpPr>
            <p:spPr bwMode="auto">
              <a:xfrm>
                <a:off x="4987925" y="773906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16" name="Freeform 1543"/>
              <p:cNvSpPr>
                <a:spLocks/>
              </p:cNvSpPr>
              <p:nvPr/>
            </p:nvSpPr>
            <p:spPr bwMode="auto">
              <a:xfrm>
                <a:off x="4997450" y="7739063"/>
                <a:ext cx="1587" cy="1588"/>
              </a:xfrm>
              <a:custGeom>
                <a:avLst/>
                <a:gdLst>
                  <a:gd name="T0" fmla="*/ 1 w 1"/>
                  <a:gd name="T1" fmla="*/ 1 h 1"/>
                  <a:gd name="T2" fmla="*/ 1 w 1"/>
                  <a:gd name="T3" fmla="*/ 1 h 1"/>
                  <a:gd name="T4" fmla="*/ 1 w 1"/>
                  <a:gd name="T5" fmla="*/ 1 h 1"/>
                  <a:gd name="T6" fmla="*/ 1 w 1"/>
                  <a:gd name="T7" fmla="*/ 1 h 1"/>
                  <a:gd name="T8" fmla="*/ 1 w 1"/>
                  <a:gd name="T9" fmla="*/ 1 h 1"/>
                  <a:gd name="T10" fmla="*/ 0 w 1"/>
                  <a:gd name="T11" fmla="*/ 1 h 1"/>
                  <a:gd name="T12" fmla="*/ 0 w 1"/>
                  <a:gd name="T13" fmla="*/ 1 h 1"/>
                  <a:gd name="T14" fmla="*/ 0 w 1"/>
                  <a:gd name="T15" fmla="*/ 1 h 1"/>
                  <a:gd name="T16" fmla="*/ 0 w 1"/>
                  <a:gd name="T17" fmla="*/ 1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1 w 1"/>
                  <a:gd name="T39" fmla="*/ 0 h 1"/>
                  <a:gd name="T40" fmla="*/ 1 w 1"/>
                  <a:gd name="T41" fmla="*/ 0 h 1"/>
                  <a:gd name="T42" fmla="*/ 1 w 1"/>
                  <a:gd name="T43" fmla="*/ 0 h 1"/>
                  <a:gd name="T44" fmla="*/ 1 w 1"/>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1">
                    <a:moveTo>
                      <a:pt x="1" y="1"/>
                    </a:moveTo>
                    <a:lnTo>
                      <a:pt x="1" y="1"/>
                    </a:lnTo>
                    <a:lnTo>
                      <a:pt x="1" y="1"/>
                    </a:lnTo>
                    <a:lnTo>
                      <a:pt x="1" y="1"/>
                    </a:lnTo>
                    <a:lnTo>
                      <a:pt x="1" y="1"/>
                    </a:lnTo>
                    <a:lnTo>
                      <a:pt x="0" y="1"/>
                    </a:lnTo>
                    <a:lnTo>
                      <a:pt x="0" y="1"/>
                    </a:lnTo>
                    <a:lnTo>
                      <a:pt x="0" y="1"/>
                    </a:lnTo>
                    <a:lnTo>
                      <a:pt x="0" y="1"/>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17" name="Freeform 1544"/>
              <p:cNvSpPr>
                <a:spLocks/>
              </p:cNvSpPr>
              <p:nvPr/>
            </p:nvSpPr>
            <p:spPr bwMode="auto">
              <a:xfrm>
                <a:off x="4999037" y="7740650"/>
                <a:ext cx="0" cy="1588"/>
              </a:xfrm>
              <a:custGeom>
                <a:avLst/>
                <a:gdLst>
                  <a:gd name="T0" fmla="*/ 0 h 1"/>
                  <a:gd name="T1" fmla="*/ 0 h 1"/>
                  <a:gd name="T2" fmla="*/ 0 h 1"/>
                  <a:gd name="T3" fmla="*/ 0 h 1"/>
                  <a:gd name="T4" fmla="*/ 1 h 1"/>
                  <a:gd name="T5" fmla="*/ 0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0"/>
                    </a:lnTo>
                    <a:lnTo>
                      <a:pt x="0" y="0"/>
                    </a:lnTo>
                    <a:lnTo>
                      <a:pt x="0" y="0"/>
                    </a:lnTo>
                    <a:lnTo>
                      <a:pt x="0" y="1"/>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18" name="Freeform 1545"/>
              <p:cNvSpPr>
                <a:spLocks/>
              </p:cNvSpPr>
              <p:nvPr/>
            </p:nvSpPr>
            <p:spPr bwMode="auto">
              <a:xfrm>
                <a:off x="4978400" y="7716838"/>
                <a:ext cx="1587" cy="1588"/>
              </a:xfrm>
              <a:custGeom>
                <a:avLst/>
                <a:gdLst>
                  <a:gd name="T0" fmla="*/ 0 w 1"/>
                  <a:gd name="T1" fmla="*/ 0 h 1"/>
                  <a:gd name="T2" fmla="*/ 0 w 1"/>
                  <a:gd name="T3" fmla="*/ 0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0" y="0"/>
                    </a:moveTo>
                    <a:lnTo>
                      <a:pt x="0" y="0"/>
                    </a:lnTo>
                    <a:lnTo>
                      <a:pt x="0" y="1"/>
                    </a:lnTo>
                    <a:lnTo>
                      <a:pt x="1" y="1"/>
                    </a:lnTo>
                    <a:lnTo>
                      <a:pt x="1" y="1"/>
                    </a:lnTo>
                    <a:lnTo>
                      <a:pt x="1" y="1"/>
                    </a:lnTo>
                    <a:lnTo>
                      <a:pt x="1" y="1"/>
                    </a:lnTo>
                    <a:lnTo>
                      <a:pt x="1" y="0"/>
                    </a:lnTo>
                    <a:lnTo>
                      <a:pt x="1" y="0"/>
                    </a:lnTo>
                    <a:lnTo>
                      <a:pt x="1" y="0"/>
                    </a:lnTo>
                    <a:lnTo>
                      <a:pt x="1" y="0"/>
                    </a:lnTo>
                    <a:lnTo>
                      <a:pt x="1" y="0"/>
                    </a:lnTo>
                    <a:lnTo>
                      <a:pt x="1"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19" name="Freeform 1546"/>
              <p:cNvSpPr>
                <a:spLocks/>
              </p:cNvSpPr>
              <p:nvPr/>
            </p:nvSpPr>
            <p:spPr bwMode="auto">
              <a:xfrm>
                <a:off x="4979987" y="77152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20" name="Freeform 1547"/>
              <p:cNvSpPr>
                <a:spLocks/>
              </p:cNvSpPr>
              <p:nvPr/>
            </p:nvSpPr>
            <p:spPr bwMode="auto">
              <a:xfrm>
                <a:off x="4978400" y="7762875"/>
                <a:ext cx="4762" cy="3175"/>
              </a:xfrm>
              <a:custGeom>
                <a:avLst/>
                <a:gdLst>
                  <a:gd name="T0" fmla="*/ 0 w 3"/>
                  <a:gd name="T1" fmla="*/ 2 h 2"/>
                  <a:gd name="T2" fmla="*/ 1 w 3"/>
                  <a:gd name="T3" fmla="*/ 2 h 2"/>
                  <a:gd name="T4" fmla="*/ 1 w 3"/>
                  <a:gd name="T5" fmla="*/ 2 h 2"/>
                  <a:gd name="T6" fmla="*/ 1 w 3"/>
                  <a:gd name="T7" fmla="*/ 2 h 2"/>
                  <a:gd name="T8" fmla="*/ 1 w 3"/>
                  <a:gd name="T9" fmla="*/ 2 h 2"/>
                  <a:gd name="T10" fmla="*/ 2 w 3"/>
                  <a:gd name="T11" fmla="*/ 1 h 2"/>
                  <a:gd name="T12" fmla="*/ 2 w 3"/>
                  <a:gd name="T13" fmla="*/ 1 h 2"/>
                  <a:gd name="T14" fmla="*/ 2 w 3"/>
                  <a:gd name="T15" fmla="*/ 1 h 2"/>
                  <a:gd name="T16" fmla="*/ 2 w 3"/>
                  <a:gd name="T17" fmla="*/ 1 h 2"/>
                  <a:gd name="T18" fmla="*/ 2 w 3"/>
                  <a:gd name="T19" fmla="*/ 1 h 2"/>
                  <a:gd name="T20" fmla="*/ 2 w 3"/>
                  <a:gd name="T21" fmla="*/ 1 h 2"/>
                  <a:gd name="T22" fmla="*/ 3 w 3"/>
                  <a:gd name="T23" fmla="*/ 1 h 2"/>
                  <a:gd name="T24" fmla="*/ 3 w 3"/>
                  <a:gd name="T25" fmla="*/ 1 h 2"/>
                  <a:gd name="T26" fmla="*/ 3 w 3"/>
                  <a:gd name="T27" fmla="*/ 1 h 2"/>
                  <a:gd name="T28" fmla="*/ 3 w 3"/>
                  <a:gd name="T29" fmla="*/ 0 h 2"/>
                  <a:gd name="T30" fmla="*/ 3 w 3"/>
                  <a:gd name="T31" fmla="*/ 0 h 2"/>
                  <a:gd name="T32" fmla="*/ 3 w 3"/>
                  <a:gd name="T33" fmla="*/ 0 h 2"/>
                  <a:gd name="T34" fmla="*/ 3 w 3"/>
                  <a:gd name="T35" fmla="*/ 0 h 2"/>
                  <a:gd name="T36" fmla="*/ 3 w 3"/>
                  <a:gd name="T37" fmla="*/ 0 h 2"/>
                  <a:gd name="T38" fmla="*/ 3 w 3"/>
                  <a:gd name="T39" fmla="*/ 0 h 2"/>
                  <a:gd name="T40" fmla="*/ 2 w 3"/>
                  <a:gd name="T41" fmla="*/ 0 h 2"/>
                  <a:gd name="T42" fmla="*/ 2 w 3"/>
                  <a:gd name="T43" fmla="*/ 0 h 2"/>
                  <a:gd name="T44" fmla="*/ 2 w 3"/>
                  <a:gd name="T45" fmla="*/ 0 h 2"/>
                  <a:gd name="T46" fmla="*/ 2 w 3"/>
                  <a:gd name="T47" fmla="*/ 1 h 2"/>
                  <a:gd name="T48" fmla="*/ 1 w 3"/>
                  <a:gd name="T49" fmla="*/ 1 h 2"/>
                  <a:gd name="T50" fmla="*/ 1 w 3"/>
                  <a:gd name="T51" fmla="*/ 0 h 2"/>
                  <a:gd name="T52" fmla="*/ 1 w 3"/>
                  <a:gd name="T53" fmla="*/ 0 h 2"/>
                  <a:gd name="T54" fmla="*/ 1 w 3"/>
                  <a:gd name="T55" fmla="*/ 0 h 2"/>
                  <a:gd name="T56" fmla="*/ 1 w 3"/>
                  <a:gd name="T57" fmla="*/ 0 h 2"/>
                  <a:gd name="T58" fmla="*/ 0 w 3"/>
                  <a:gd name="T59" fmla="*/ 0 h 2"/>
                  <a:gd name="T60" fmla="*/ 0 w 3"/>
                  <a:gd name="T61" fmla="*/ 1 h 2"/>
                  <a:gd name="T62" fmla="*/ 0 w 3"/>
                  <a:gd name="T63" fmla="*/ 1 h 2"/>
                  <a:gd name="T64" fmla="*/ 0 w 3"/>
                  <a:gd name="T65" fmla="*/ 1 h 2"/>
                  <a:gd name="T66" fmla="*/ 0 w 3"/>
                  <a:gd name="T67" fmla="*/ 1 h 2"/>
                  <a:gd name="T68" fmla="*/ 0 w 3"/>
                  <a:gd name="T69" fmla="*/ 2 h 2"/>
                  <a:gd name="T70" fmla="*/ 0 w 3"/>
                  <a:gd name="T71" fmla="*/ 2 h 2"/>
                  <a:gd name="T72" fmla="*/ 0 w 3"/>
                  <a:gd name="T73" fmla="*/ 2 h 2"/>
                  <a:gd name="T74" fmla="*/ 0 w 3"/>
                  <a:gd name="T7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2">
                    <a:moveTo>
                      <a:pt x="0" y="2"/>
                    </a:moveTo>
                    <a:lnTo>
                      <a:pt x="0" y="2"/>
                    </a:lnTo>
                    <a:lnTo>
                      <a:pt x="0" y="2"/>
                    </a:lnTo>
                    <a:lnTo>
                      <a:pt x="1" y="2"/>
                    </a:lnTo>
                    <a:lnTo>
                      <a:pt x="1" y="2"/>
                    </a:lnTo>
                    <a:lnTo>
                      <a:pt x="1" y="2"/>
                    </a:lnTo>
                    <a:lnTo>
                      <a:pt x="1" y="2"/>
                    </a:lnTo>
                    <a:lnTo>
                      <a:pt x="1" y="2"/>
                    </a:lnTo>
                    <a:lnTo>
                      <a:pt x="1" y="2"/>
                    </a:lnTo>
                    <a:lnTo>
                      <a:pt x="1" y="2"/>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2" y="0"/>
                    </a:lnTo>
                    <a:lnTo>
                      <a:pt x="2" y="0"/>
                    </a:lnTo>
                    <a:lnTo>
                      <a:pt x="2" y="0"/>
                    </a:lnTo>
                    <a:lnTo>
                      <a:pt x="2" y="0"/>
                    </a:lnTo>
                    <a:lnTo>
                      <a:pt x="2" y="0"/>
                    </a:lnTo>
                    <a:lnTo>
                      <a:pt x="2" y="0"/>
                    </a:lnTo>
                    <a:lnTo>
                      <a:pt x="2" y="1"/>
                    </a:lnTo>
                    <a:lnTo>
                      <a:pt x="1" y="1"/>
                    </a:lnTo>
                    <a:lnTo>
                      <a:pt x="1" y="1"/>
                    </a:lnTo>
                    <a:lnTo>
                      <a:pt x="1" y="0"/>
                    </a:lnTo>
                    <a:lnTo>
                      <a:pt x="1" y="0"/>
                    </a:lnTo>
                    <a:lnTo>
                      <a:pt x="1" y="1"/>
                    </a:lnTo>
                    <a:lnTo>
                      <a:pt x="1" y="0"/>
                    </a:lnTo>
                    <a:lnTo>
                      <a:pt x="1" y="0"/>
                    </a:lnTo>
                    <a:lnTo>
                      <a:pt x="1" y="0"/>
                    </a:lnTo>
                    <a:lnTo>
                      <a:pt x="1" y="0"/>
                    </a:lnTo>
                    <a:lnTo>
                      <a:pt x="1" y="0"/>
                    </a:lnTo>
                    <a:lnTo>
                      <a:pt x="0" y="0"/>
                    </a:lnTo>
                    <a:lnTo>
                      <a:pt x="0" y="0"/>
                    </a:lnTo>
                    <a:lnTo>
                      <a:pt x="0" y="1"/>
                    </a:lnTo>
                    <a:lnTo>
                      <a:pt x="0" y="1"/>
                    </a:lnTo>
                    <a:lnTo>
                      <a:pt x="0" y="1"/>
                    </a:lnTo>
                    <a:lnTo>
                      <a:pt x="0" y="1"/>
                    </a:lnTo>
                    <a:lnTo>
                      <a:pt x="0" y="1"/>
                    </a:lnTo>
                    <a:lnTo>
                      <a:pt x="0" y="1"/>
                    </a:lnTo>
                    <a:lnTo>
                      <a:pt x="0" y="1"/>
                    </a:lnTo>
                    <a:lnTo>
                      <a:pt x="0" y="1"/>
                    </a:lnTo>
                    <a:lnTo>
                      <a:pt x="0" y="1"/>
                    </a:lnTo>
                    <a:lnTo>
                      <a:pt x="0" y="2"/>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21" name="Freeform 1548"/>
              <p:cNvSpPr>
                <a:spLocks/>
              </p:cNvSpPr>
              <p:nvPr/>
            </p:nvSpPr>
            <p:spPr bwMode="auto">
              <a:xfrm>
                <a:off x="4967287" y="7754938"/>
                <a:ext cx="1587" cy="0"/>
              </a:xfrm>
              <a:custGeom>
                <a:avLst/>
                <a:gdLst>
                  <a:gd name="T0" fmla="*/ 0 w 1"/>
                  <a:gd name="T1" fmla="*/ 0 w 1"/>
                  <a:gd name="T2" fmla="*/ 0 w 1"/>
                  <a:gd name="T3" fmla="*/ 1 w 1"/>
                  <a:gd name="T4" fmla="*/ 0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lnTo>
                      <a:pt x="0" y="0"/>
                    </a:lnTo>
                    <a:lnTo>
                      <a:pt x="0" y="0"/>
                    </a:lnTo>
                    <a:lnTo>
                      <a:pt x="1"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22" name="Freeform 1549"/>
              <p:cNvSpPr>
                <a:spLocks/>
              </p:cNvSpPr>
              <p:nvPr/>
            </p:nvSpPr>
            <p:spPr bwMode="auto">
              <a:xfrm>
                <a:off x="4967287" y="7753350"/>
                <a:ext cx="1587" cy="1588"/>
              </a:xfrm>
              <a:custGeom>
                <a:avLst/>
                <a:gdLst>
                  <a:gd name="T0" fmla="*/ 0 w 1"/>
                  <a:gd name="T1" fmla="*/ 1 h 1"/>
                  <a:gd name="T2" fmla="*/ 0 w 1"/>
                  <a:gd name="T3" fmla="*/ 1 h 1"/>
                  <a:gd name="T4" fmla="*/ 1 w 1"/>
                  <a:gd name="T5" fmla="*/ 1 h 1"/>
                  <a:gd name="T6" fmla="*/ 1 w 1"/>
                  <a:gd name="T7" fmla="*/ 1 h 1"/>
                  <a:gd name="T8" fmla="*/ 1 w 1"/>
                  <a:gd name="T9" fmla="*/ 0 h 1"/>
                  <a:gd name="T10" fmla="*/ 0 w 1"/>
                  <a:gd name="T11" fmla="*/ 0 h 1"/>
                  <a:gd name="T12" fmla="*/ 1 w 1"/>
                  <a:gd name="T13" fmla="*/ 0 h 1"/>
                  <a:gd name="T14" fmla="*/ 1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1 h 1"/>
                  <a:gd name="T32" fmla="*/ 0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0" y="1"/>
                    </a:moveTo>
                    <a:lnTo>
                      <a:pt x="0" y="1"/>
                    </a:lnTo>
                    <a:lnTo>
                      <a:pt x="1" y="1"/>
                    </a:lnTo>
                    <a:lnTo>
                      <a:pt x="1" y="1"/>
                    </a:lnTo>
                    <a:lnTo>
                      <a:pt x="1" y="0"/>
                    </a:lnTo>
                    <a:lnTo>
                      <a:pt x="0" y="0"/>
                    </a:lnTo>
                    <a:lnTo>
                      <a:pt x="1" y="0"/>
                    </a:lnTo>
                    <a:lnTo>
                      <a:pt x="1" y="0"/>
                    </a:lnTo>
                    <a:lnTo>
                      <a:pt x="0" y="0"/>
                    </a:lnTo>
                    <a:lnTo>
                      <a:pt x="0" y="0"/>
                    </a:lnTo>
                    <a:lnTo>
                      <a:pt x="0" y="0"/>
                    </a:lnTo>
                    <a:lnTo>
                      <a:pt x="0" y="0"/>
                    </a:lnTo>
                    <a:lnTo>
                      <a:pt x="0" y="0"/>
                    </a:lnTo>
                    <a:lnTo>
                      <a:pt x="0" y="0"/>
                    </a:ln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23" name="Freeform 1550"/>
              <p:cNvSpPr>
                <a:spLocks/>
              </p:cNvSpPr>
              <p:nvPr/>
            </p:nvSpPr>
            <p:spPr bwMode="auto">
              <a:xfrm>
                <a:off x="4970462" y="7750175"/>
                <a:ext cx="1587"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0 w 1"/>
                  <a:gd name="T14" fmla="*/ 0 w 1"/>
                  <a:gd name="T15" fmla="*/ 0 w 1"/>
                  <a:gd name="T16" fmla="*/ 0 w 1"/>
                  <a:gd name="T17" fmla="*/ 0 w 1"/>
                  <a:gd name="T18" fmla="*/ 0 w 1"/>
                  <a:gd name="T19" fmla="*/ 0 w 1"/>
                  <a:gd name="T20" fmla="*/ 0 w 1"/>
                  <a:gd name="T21" fmla="*/ 1 w 1"/>
                  <a:gd name="T22" fmla="*/ 1 w 1"/>
                  <a:gd name="T23" fmla="*/ 1 w 1"/>
                  <a:gd name="T24" fmla="*/ 1 w 1"/>
                  <a:gd name="T25" fmla="*/ 1 w 1"/>
                  <a:gd name="T26" fmla="*/ 0 w 1"/>
                  <a:gd name="T27" fmla="*/ 0 w 1"/>
                  <a:gd name="T28" fmla="*/ 0 w 1"/>
                  <a:gd name="T29" fmla="*/ 0 w 1"/>
                  <a:gd name="T30" fmla="*/ 0 w 1"/>
                  <a:gd name="T31" fmla="*/ 0 w 1"/>
                  <a:gd name="T32" fmla="*/ 0 w 1"/>
                  <a:gd name="T33" fmla="*/ 0 w 1"/>
                  <a:gd name="T34" fmla="*/ 0 w 1"/>
                  <a:gd name="T35" fmla="*/ 0 w 1"/>
                  <a:gd name="T3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Lst>
                <a:rect l="0" t="0" r="r" b="b"/>
                <a:pathLst>
                  <a:path w="1">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24" name="Freeform 1551"/>
              <p:cNvSpPr>
                <a:spLocks/>
              </p:cNvSpPr>
              <p:nvPr/>
            </p:nvSpPr>
            <p:spPr bwMode="auto">
              <a:xfrm>
                <a:off x="4970462" y="7745413"/>
                <a:ext cx="1587" cy="4763"/>
              </a:xfrm>
              <a:custGeom>
                <a:avLst/>
                <a:gdLst>
                  <a:gd name="T0" fmla="*/ 0 w 1"/>
                  <a:gd name="T1" fmla="*/ 3 h 3"/>
                  <a:gd name="T2" fmla="*/ 0 w 1"/>
                  <a:gd name="T3" fmla="*/ 3 h 3"/>
                  <a:gd name="T4" fmla="*/ 0 w 1"/>
                  <a:gd name="T5" fmla="*/ 3 h 3"/>
                  <a:gd name="T6" fmla="*/ 0 w 1"/>
                  <a:gd name="T7" fmla="*/ 3 h 3"/>
                  <a:gd name="T8" fmla="*/ 1 w 1"/>
                  <a:gd name="T9" fmla="*/ 3 h 3"/>
                  <a:gd name="T10" fmla="*/ 1 w 1"/>
                  <a:gd name="T11" fmla="*/ 3 h 3"/>
                  <a:gd name="T12" fmla="*/ 1 w 1"/>
                  <a:gd name="T13" fmla="*/ 3 h 3"/>
                  <a:gd name="T14" fmla="*/ 1 w 1"/>
                  <a:gd name="T15" fmla="*/ 3 h 3"/>
                  <a:gd name="T16" fmla="*/ 1 w 1"/>
                  <a:gd name="T17" fmla="*/ 3 h 3"/>
                  <a:gd name="T18" fmla="*/ 1 w 1"/>
                  <a:gd name="T19" fmla="*/ 3 h 3"/>
                  <a:gd name="T20" fmla="*/ 1 w 1"/>
                  <a:gd name="T21" fmla="*/ 2 h 3"/>
                  <a:gd name="T22" fmla="*/ 1 w 1"/>
                  <a:gd name="T23" fmla="*/ 2 h 3"/>
                  <a:gd name="T24" fmla="*/ 1 w 1"/>
                  <a:gd name="T25" fmla="*/ 2 h 3"/>
                  <a:gd name="T26" fmla="*/ 1 w 1"/>
                  <a:gd name="T27" fmla="*/ 2 h 3"/>
                  <a:gd name="T28" fmla="*/ 1 w 1"/>
                  <a:gd name="T29" fmla="*/ 2 h 3"/>
                  <a:gd name="T30" fmla="*/ 1 w 1"/>
                  <a:gd name="T31" fmla="*/ 2 h 3"/>
                  <a:gd name="T32" fmla="*/ 1 w 1"/>
                  <a:gd name="T33" fmla="*/ 2 h 3"/>
                  <a:gd name="T34" fmla="*/ 1 w 1"/>
                  <a:gd name="T35" fmla="*/ 2 h 3"/>
                  <a:gd name="T36" fmla="*/ 1 w 1"/>
                  <a:gd name="T37" fmla="*/ 2 h 3"/>
                  <a:gd name="T38" fmla="*/ 1 w 1"/>
                  <a:gd name="T39" fmla="*/ 2 h 3"/>
                  <a:gd name="T40" fmla="*/ 1 w 1"/>
                  <a:gd name="T41" fmla="*/ 1 h 3"/>
                  <a:gd name="T42" fmla="*/ 1 w 1"/>
                  <a:gd name="T43" fmla="*/ 1 h 3"/>
                  <a:gd name="T44" fmla="*/ 1 w 1"/>
                  <a:gd name="T45" fmla="*/ 1 h 3"/>
                  <a:gd name="T46" fmla="*/ 1 w 1"/>
                  <a:gd name="T47" fmla="*/ 1 h 3"/>
                  <a:gd name="T48" fmla="*/ 1 w 1"/>
                  <a:gd name="T49" fmla="*/ 1 h 3"/>
                  <a:gd name="T50" fmla="*/ 1 w 1"/>
                  <a:gd name="T51" fmla="*/ 0 h 3"/>
                  <a:gd name="T52" fmla="*/ 1 w 1"/>
                  <a:gd name="T53" fmla="*/ 0 h 3"/>
                  <a:gd name="T54" fmla="*/ 1 w 1"/>
                  <a:gd name="T55" fmla="*/ 1 h 3"/>
                  <a:gd name="T56" fmla="*/ 1 w 1"/>
                  <a:gd name="T57" fmla="*/ 1 h 3"/>
                  <a:gd name="T58" fmla="*/ 1 w 1"/>
                  <a:gd name="T59" fmla="*/ 1 h 3"/>
                  <a:gd name="T60" fmla="*/ 1 w 1"/>
                  <a:gd name="T61" fmla="*/ 1 h 3"/>
                  <a:gd name="T62" fmla="*/ 0 w 1"/>
                  <a:gd name="T63" fmla="*/ 1 h 3"/>
                  <a:gd name="T64" fmla="*/ 1 w 1"/>
                  <a:gd name="T65" fmla="*/ 2 h 3"/>
                  <a:gd name="T66" fmla="*/ 0 w 1"/>
                  <a:gd name="T67" fmla="*/ 2 h 3"/>
                  <a:gd name="T68" fmla="*/ 0 w 1"/>
                  <a:gd name="T69" fmla="*/ 2 h 3"/>
                  <a:gd name="T70" fmla="*/ 0 w 1"/>
                  <a:gd name="T71" fmla="*/ 2 h 3"/>
                  <a:gd name="T72" fmla="*/ 0 w 1"/>
                  <a:gd name="T73" fmla="*/ 2 h 3"/>
                  <a:gd name="T74" fmla="*/ 0 w 1"/>
                  <a:gd name="T7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 h="3">
                    <a:moveTo>
                      <a:pt x="0" y="3"/>
                    </a:moveTo>
                    <a:lnTo>
                      <a:pt x="0" y="3"/>
                    </a:lnTo>
                    <a:lnTo>
                      <a:pt x="0" y="3"/>
                    </a:lnTo>
                    <a:lnTo>
                      <a:pt x="0" y="3"/>
                    </a:lnTo>
                    <a:lnTo>
                      <a:pt x="0" y="3"/>
                    </a:lnTo>
                    <a:lnTo>
                      <a:pt x="0" y="3"/>
                    </a:lnTo>
                    <a:lnTo>
                      <a:pt x="1" y="3"/>
                    </a:lnTo>
                    <a:lnTo>
                      <a:pt x="0"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3"/>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2"/>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0" y="1"/>
                    </a:lnTo>
                    <a:lnTo>
                      <a:pt x="0" y="1"/>
                    </a:lnTo>
                    <a:lnTo>
                      <a:pt x="0" y="1"/>
                    </a:lnTo>
                    <a:lnTo>
                      <a:pt x="1" y="2"/>
                    </a:lnTo>
                    <a:lnTo>
                      <a:pt x="1" y="2"/>
                    </a:lnTo>
                    <a:lnTo>
                      <a:pt x="0" y="2"/>
                    </a:lnTo>
                    <a:lnTo>
                      <a:pt x="1" y="2"/>
                    </a:lnTo>
                    <a:lnTo>
                      <a:pt x="0" y="2"/>
                    </a:lnTo>
                    <a:lnTo>
                      <a:pt x="0" y="2"/>
                    </a:lnTo>
                    <a:lnTo>
                      <a:pt x="0" y="2"/>
                    </a:lnTo>
                    <a:lnTo>
                      <a:pt x="0" y="2"/>
                    </a:lnTo>
                    <a:lnTo>
                      <a:pt x="0" y="2"/>
                    </a:lnTo>
                    <a:lnTo>
                      <a:pt x="0" y="2"/>
                    </a:lnTo>
                    <a:lnTo>
                      <a:pt x="0" y="2"/>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25" name="Freeform 1552"/>
              <p:cNvSpPr>
                <a:spLocks/>
              </p:cNvSpPr>
              <p:nvPr/>
            </p:nvSpPr>
            <p:spPr bwMode="auto">
              <a:xfrm>
                <a:off x="4987925" y="7761288"/>
                <a:ext cx="14287" cy="11113"/>
              </a:xfrm>
              <a:custGeom>
                <a:avLst/>
                <a:gdLst>
                  <a:gd name="T0" fmla="*/ 1 w 9"/>
                  <a:gd name="T1" fmla="*/ 6 h 7"/>
                  <a:gd name="T2" fmla="*/ 2 w 9"/>
                  <a:gd name="T3" fmla="*/ 6 h 7"/>
                  <a:gd name="T4" fmla="*/ 3 w 9"/>
                  <a:gd name="T5" fmla="*/ 6 h 7"/>
                  <a:gd name="T6" fmla="*/ 3 w 9"/>
                  <a:gd name="T7" fmla="*/ 6 h 7"/>
                  <a:gd name="T8" fmla="*/ 4 w 9"/>
                  <a:gd name="T9" fmla="*/ 6 h 7"/>
                  <a:gd name="T10" fmla="*/ 4 w 9"/>
                  <a:gd name="T11" fmla="*/ 6 h 7"/>
                  <a:gd name="T12" fmla="*/ 5 w 9"/>
                  <a:gd name="T13" fmla="*/ 6 h 7"/>
                  <a:gd name="T14" fmla="*/ 6 w 9"/>
                  <a:gd name="T15" fmla="*/ 6 h 7"/>
                  <a:gd name="T16" fmla="*/ 6 w 9"/>
                  <a:gd name="T17" fmla="*/ 6 h 7"/>
                  <a:gd name="T18" fmla="*/ 7 w 9"/>
                  <a:gd name="T19" fmla="*/ 6 h 7"/>
                  <a:gd name="T20" fmla="*/ 8 w 9"/>
                  <a:gd name="T21" fmla="*/ 6 h 7"/>
                  <a:gd name="T22" fmla="*/ 7 w 9"/>
                  <a:gd name="T23" fmla="*/ 5 h 7"/>
                  <a:gd name="T24" fmla="*/ 7 w 9"/>
                  <a:gd name="T25" fmla="*/ 5 h 7"/>
                  <a:gd name="T26" fmla="*/ 7 w 9"/>
                  <a:gd name="T27" fmla="*/ 4 h 7"/>
                  <a:gd name="T28" fmla="*/ 8 w 9"/>
                  <a:gd name="T29" fmla="*/ 5 h 7"/>
                  <a:gd name="T30" fmla="*/ 8 w 9"/>
                  <a:gd name="T31" fmla="*/ 4 h 7"/>
                  <a:gd name="T32" fmla="*/ 8 w 9"/>
                  <a:gd name="T33" fmla="*/ 4 h 7"/>
                  <a:gd name="T34" fmla="*/ 9 w 9"/>
                  <a:gd name="T35" fmla="*/ 3 h 7"/>
                  <a:gd name="T36" fmla="*/ 8 w 9"/>
                  <a:gd name="T37" fmla="*/ 3 h 7"/>
                  <a:gd name="T38" fmla="*/ 7 w 9"/>
                  <a:gd name="T39" fmla="*/ 3 h 7"/>
                  <a:gd name="T40" fmla="*/ 7 w 9"/>
                  <a:gd name="T41" fmla="*/ 3 h 7"/>
                  <a:gd name="T42" fmla="*/ 6 w 9"/>
                  <a:gd name="T43" fmla="*/ 2 h 7"/>
                  <a:gd name="T44" fmla="*/ 5 w 9"/>
                  <a:gd name="T45" fmla="*/ 2 h 7"/>
                  <a:gd name="T46" fmla="*/ 5 w 9"/>
                  <a:gd name="T47" fmla="*/ 1 h 7"/>
                  <a:gd name="T48" fmla="*/ 4 w 9"/>
                  <a:gd name="T49" fmla="*/ 0 h 7"/>
                  <a:gd name="T50" fmla="*/ 4 w 9"/>
                  <a:gd name="T51" fmla="*/ 0 h 7"/>
                  <a:gd name="T52" fmla="*/ 4 w 9"/>
                  <a:gd name="T53" fmla="*/ 0 h 7"/>
                  <a:gd name="T54" fmla="*/ 3 w 9"/>
                  <a:gd name="T55" fmla="*/ 0 h 7"/>
                  <a:gd name="T56" fmla="*/ 3 w 9"/>
                  <a:gd name="T57" fmla="*/ 0 h 7"/>
                  <a:gd name="T58" fmla="*/ 3 w 9"/>
                  <a:gd name="T59" fmla="*/ 0 h 7"/>
                  <a:gd name="T60" fmla="*/ 2 w 9"/>
                  <a:gd name="T61" fmla="*/ 0 h 7"/>
                  <a:gd name="T62" fmla="*/ 1 w 9"/>
                  <a:gd name="T63" fmla="*/ 0 h 7"/>
                  <a:gd name="T64" fmla="*/ 2 w 9"/>
                  <a:gd name="T65" fmla="*/ 1 h 7"/>
                  <a:gd name="T66" fmla="*/ 1 w 9"/>
                  <a:gd name="T67" fmla="*/ 2 h 7"/>
                  <a:gd name="T68" fmla="*/ 2 w 9"/>
                  <a:gd name="T69" fmla="*/ 2 h 7"/>
                  <a:gd name="T70" fmla="*/ 3 w 9"/>
                  <a:gd name="T71" fmla="*/ 3 h 7"/>
                  <a:gd name="T72" fmla="*/ 4 w 9"/>
                  <a:gd name="T73" fmla="*/ 3 h 7"/>
                  <a:gd name="T74" fmla="*/ 4 w 9"/>
                  <a:gd name="T75" fmla="*/ 3 h 7"/>
                  <a:gd name="T76" fmla="*/ 4 w 9"/>
                  <a:gd name="T77" fmla="*/ 3 h 7"/>
                  <a:gd name="T78" fmla="*/ 4 w 9"/>
                  <a:gd name="T79" fmla="*/ 3 h 7"/>
                  <a:gd name="T80" fmla="*/ 3 w 9"/>
                  <a:gd name="T81" fmla="*/ 4 h 7"/>
                  <a:gd name="T82" fmla="*/ 3 w 9"/>
                  <a:gd name="T83" fmla="*/ 5 h 7"/>
                  <a:gd name="T84" fmla="*/ 3 w 9"/>
                  <a:gd name="T85" fmla="*/ 5 h 7"/>
                  <a:gd name="T86" fmla="*/ 4 w 9"/>
                  <a:gd name="T87" fmla="*/ 5 h 7"/>
                  <a:gd name="T88" fmla="*/ 4 w 9"/>
                  <a:gd name="T89" fmla="*/ 5 h 7"/>
                  <a:gd name="T90" fmla="*/ 4 w 9"/>
                  <a:gd name="T91" fmla="*/ 5 h 7"/>
                  <a:gd name="T92" fmla="*/ 4 w 9"/>
                  <a:gd name="T93" fmla="*/ 6 h 7"/>
                  <a:gd name="T94" fmla="*/ 3 w 9"/>
                  <a:gd name="T95" fmla="*/ 6 h 7"/>
                  <a:gd name="T96" fmla="*/ 2 w 9"/>
                  <a:gd name="T97" fmla="*/ 6 h 7"/>
                  <a:gd name="T98" fmla="*/ 2 w 9"/>
                  <a:gd name="T99" fmla="*/ 6 h 7"/>
                  <a:gd name="T100" fmla="*/ 2 w 9"/>
                  <a:gd name="T101" fmla="*/ 6 h 7"/>
                  <a:gd name="T102" fmla="*/ 1 w 9"/>
                  <a:gd name="T103" fmla="*/ 6 h 7"/>
                  <a:gd name="T104" fmla="*/ 0 w 9"/>
                  <a:gd name="T105" fmla="*/ 6 h 7"/>
                  <a:gd name="T106" fmla="*/ 0 w 9"/>
                  <a:gd name="T107" fmla="*/ 6 h 7"/>
                  <a:gd name="T108" fmla="*/ 0 w 9"/>
                  <a:gd name="T10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 h="7">
                    <a:moveTo>
                      <a:pt x="1" y="6"/>
                    </a:moveTo>
                    <a:lnTo>
                      <a:pt x="1" y="6"/>
                    </a:lnTo>
                    <a:lnTo>
                      <a:pt x="1" y="6"/>
                    </a:lnTo>
                    <a:lnTo>
                      <a:pt x="1" y="6"/>
                    </a:lnTo>
                    <a:lnTo>
                      <a:pt x="1" y="7"/>
                    </a:lnTo>
                    <a:lnTo>
                      <a:pt x="1" y="7"/>
                    </a:lnTo>
                    <a:lnTo>
                      <a:pt x="1" y="6"/>
                    </a:lnTo>
                    <a:lnTo>
                      <a:pt x="1" y="6"/>
                    </a:lnTo>
                    <a:lnTo>
                      <a:pt x="1" y="6"/>
                    </a:lnTo>
                    <a:lnTo>
                      <a:pt x="1" y="6"/>
                    </a:lnTo>
                    <a:lnTo>
                      <a:pt x="1" y="7"/>
                    </a:lnTo>
                    <a:lnTo>
                      <a:pt x="1" y="7"/>
                    </a:lnTo>
                    <a:lnTo>
                      <a:pt x="1" y="7"/>
                    </a:lnTo>
                    <a:lnTo>
                      <a:pt x="2" y="6"/>
                    </a:lnTo>
                    <a:lnTo>
                      <a:pt x="2" y="6"/>
                    </a:lnTo>
                    <a:lnTo>
                      <a:pt x="2" y="6"/>
                    </a:lnTo>
                    <a:lnTo>
                      <a:pt x="2" y="6"/>
                    </a:lnTo>
                    <a:lnTo>
                      <a:pt x="2" y="6"/>
                    </a:lnTo>
                    <a:lnTo>
                      <a:pt x="2" y="6"/>
                    </a:lnTo>
                    <a:lnTo>
                      <a:pt x="2" y="6"/>
                    </a:lnTo>
                    <a:lnTo>
                      <a:pt x="3" y="6"/>
                    </a:lnTo>
                    <a:lnTo>
                      <a:pt x="3" y="6"/>
                    </a:lnTo>
                    <a:lnTo>
                      <a:pt x="3" y="6"/>
                    </a:lnTo>
                    <a:lnTo>
                      <a:pt x="3" y="6"/>
                    </a:lnTo>
                    <a:lnTo>
                      <a:pt x="3" y="6"/>
                    </a:lnTo>
                    <a:lnTo>
                      <a:pt x="3" y="6"/>
                    </a:lnTo>
                    <a:lnTo>
                      <a:pt x="3" y="6"/>
                    </a:lnTo>
                    <a:lnTo>
                      <a:pt x="3" y="6"/>
                    </a:lnTo>
                    <a:lnTo>
                      <a:pt x="3" y="6"/>
                    </a:lnTo>
                    <a:lnTo>
                      <a:pt x="3" y="6"/>
                    </a:lnTo>
                    <a:lnTo>
                      <a:pt x="3" y="6"/>
                    </a:lnTo>
                    <a:lnTo>
                      <a:pt x="3" y="6"/>
                    </a:lnTo>
                    <a:lnTo>
                      <a:pt x="4" y="6"/>
                    </a:lnTo>
                    <a:lnTo>
                      <a:pt x="4" y="6"/>
                    </a:lnTo>
                    <a:lnTo>
                      <a:pt x="4" y="6"/>
                    </a:lnTo>
                    <a:lnTo>
                      <a:pt x="4" y="6"/>
                    </a:lnTo>
                    <a:lnTo>
                      <a:pt x="4" y="6"/>
                    </a:lnTo>
                    <a:lnTo>
                      <a:pt x="4" y="6"/>
                    </a:lnTo>
                    <a:lnTo>
                      <a:pt x="4" y="6"/>
                    </a:lnTo>
                    <a:lnTo>
                      <a:pt x="4" y="6"/>
                    </a:lnTo>
                    <a:lnTo>
                      <a:pt x="4" y="6"/>
                    </a:lnTo>
                    <a:lnTo>
                      <a:pt x="4" y="6"/>
                    </a:lnTo>
                    <a:lnTo>
                      <a:pt x="5" y="6"/>
                    </a:lnTo>
                    <a:lnTo>
                      <a:pt x="5" y="6"/>
                    </a:lnTo>
                    <a:lnTo>
                      <a:pt x="5" y="6"/>
                    </a:lnTo>
                    <a:lnTo>
                      <a:pt x="5" y="6"/>
                    </a:lnTo>
                    <a:lnTo>
                      <a:pt x="5" y="6"/>
                    </a:lnTo>
                    <a:lnTo>
                      <a:pt x="5" y="6"/>
                    </a:lnTo>
                    <a:lnTo>
                      <a:pt x="5" y="6"/>
                    </a:lnTo>
                    <a:lnTo>
                      <a:pt x="6" y="6"/>
                    </a:lnTo>
                    <a:lnTo>
                      <a:pt x="6" y="6"/>
                    </a:lnTo>
                    <a:lnTo>
                      <a:pt x="6" y="6"/>
                    </a:lnTo>
                    <a:lnTo>
                      <a:pt x="6" y="6"/>
                    </a:lnTo>
                    <a:lnTo>
                      <a:pt x="6" y="6"/>
                    </a:lnTo>
                    <a:lnTo>
                      <a:pt x="6" y="6"/>
                    </a:lnTo>
                    <a:lnTo>
                      <a:pt x="6" y="6"/>
                    </a:lnTo>
                    <a:lnTo>
                      <a:pt x="7" y="6"/>
                    </a:lnTo>
                    <a:lnTo>
                      <a:pt x="7" y="6"/>
                    </a:lnTo>
                    <a:lnTo>
                      <a:pt x="7" y="6"/>
                    </a:lnTo>
                    <a:lnTo>
                      <a:pt x="6" y="6"/>
                    </a:lnTo>
                    <a:lnTo>
                      <a:pt x="6" y="6"/>
                    </a:lnTo>
                    <a:lnTo>
                      <a:pt x="6" y="6"/>
                    </a:lnTo>
                    <a:lnTo>
                      <a:pt x="6" y="6"/>
                    </a:lnTo>
                    <a:lnTo>
                      <a:pt x="6" y="6"/>
                    </a:lnTo>
                    <a:lnTo>
                      <a:pt x="6" y="6"/>
                    </a:lnTo>
                    <a:lnTo>
                      <a:pt x="6" y="6"/>
                    </a:lnTo>
                    <a:lnTo>
                      <a:pt x="7" y="6"/>
                    </a:lnTo>
                    <a:lnTo>
                      <a:pt x="7" y="6"/>
                    </a:lnTo>
                    <a:lnTo>
                      <a:pt x="7" y="6"/>
                    </a:lnTo>
                    <a:lnTo>
                      <a:pt x="7" y="6"/>
                    </a:lnTo>
                    <a:lnTo>
                      <a:pt x="7" y="6"/>
                    </a:lnTo>
                    <a:lnTo>
                      <a:pt x="7" y="6"/>
                    </a:lnTo>
                    <a:lnTo>
                      <a:pt x="7" y="6"/>
                    </a:lnTo>
                    <a:lnTo>
                      <a:pt x="7" y="6"/>
                    </a:lnTo>
                    <a:lnTo>
                      <a:pt x="7" y="6"/>
                    </a:lnTo>
                    <a:lnTo>
                      <a:pt x="8" y="6"/>
                    </a:lnTo>
                    <a:lnTo>
                      <a:pt x="8" y="6"/>
                    </a:lnTo>
                    <a:lnTo>
                      <a:pt x="8" y="5"/>
                    </a:lnTo>
                    <a:lnTo>
                      <a:pt x="8" y="5"/>
                    </a:lnTo>
                    <a:lnTo>
                      <a:pt x="8" y="5"/>
                    </a:lnTo>
                    <a:lnTo>
                      <a:pt x="8"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4"/>
                    </a:lnTo>
                    <a:lnTo>
                      <a:pt x="7" y="4"/>
                    </a:lnTo>
                    <a:lnTo>
                      <a:pt x="7" y="4"/>
                    </a:lnTo>
                    <a:lnTo>
                      <a:pt x="7" y="4"/>
                    </a:lnTo>
                    <a:lnTo>
                      <a:pt x="8" y="4"/>
                    </a:lnTo>
                    <a:lnTo>
                      <a:pt x="7" y="5"/>
                    </a:lnTo>
                    <a:lnTo>
                      <a:pt x="7" y="5"/>
                    </a:lnTo>
                    <a:lnTo>
                      <a:pt x="8" y="5"/>
                    </a:lnTo>
                    <a:lnTo>
                      <a:pt x="8" y="5"/>
                    </a:lnTo>
                    <a:lnTo>
                      <a:pt x="8" y="5"/>
                    </a:lnTo>
                    <a:lnTo>
                      <a:pt x="8" y="5"/>
                    </a:lnTo>
                    <a:lnTo>
                      <a:pt x="8" y="5"/>
                    </a:lnTo>
                    <a:lnTo>
                      <a:pt x="8" y="5"/>
                    </a:lnTo>
                    <a:lnTo>
                      <a:pt x="8" y="5"/>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8" y="4"/>
                    </a:lnTo>
                    <a:lnTo>
                      <a:pt x="9" y="4"/>
                    </a:lnTo>
                    <a:lnTo>
                      <a:pt x="9" y="3"/>
                    </a:lnTo>
                    <a:lnTo>
                      <a:pt x="8" y="3"/>
                    </a:lnTo>
                    <a:lnTo>
                      <a:pt x="8" y="3"/>
                    </a:lnTo>
                    <a:lnTo>
                      <a:pt x="8" y="3"/>
                    </a:lnTo>
                    <a:lnTo>
                      <a:pt x="8" y="3"/>
                    </a:lnTo>
                    <a:lnTo>
                      <a:pt x="8" y="3"/>
                    </a:lnTo>
                    <a:lnTo>
                      <a:pt x="8" y="3"/>
                    </a:lnTo>
                    <a:lnTo>
                      <a:pt x="8" y="3"/>
                    </a:lnTo>
                    <a:lnTo>
                      <a:pt x="8" y="3"/>
                    </a:lnTo>
                    <a:lnTo>
                      <a:pt x="8" y="3"/>
                    </a:lnTo>
                    <a:lnTo>
                      <a:pt x="8" y="3"/>
                    </a:lnTo>
                    <a:lnTo>
                      <a:pt x="8"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2"/>
                    </a:lnTo>
                    <a:lnTo>
                      <a:pt x="6" y="2"/>
                    </a:lnTo>
                    <a:lnTo>
                      <a:pt x="6" y="2"/>
                    </a:lnTo>
                    <a:lnTo>
                      <a:pt x="6" y="2"/>
                    </a:lnTo>
                    <a:lnTo>
                      <a:pt x="6" y="3"/>
                    </a:lnTo>
                    <a:lnTo>
                      <a:pt x="6" y="2"/>
                    </a:lnTo>
                    <a:lnTo>
                      <a:pt x="6" y="2"/>
                    </a:lnTo>
                    <a:lnTo>
                      <a:pt x="6" y="2"/>
                    </a:lnTo>
                    <a:lnTo>
                      <a:pt x="5" y="2"/>
                    </a:lnTo>
                    <a:lnTo>
                      <a:pt x="5" y="2"/>
                    </a:lnTo>
                    <a:lnTo>
                      <a:pt x="5" y="2"/>
                    </a:lnTo>
                    <a:lnTo>
                      <a:pt x="5" y="2"/>
                    </a:lnTo>
                    <a:lnTo>
                      <a:pt x="5" y="2"/>
                    </a:lnTo>
                    <a:lnTo>
                      <a:pt x="5" y="2"/>
                    </a:lnTo>
                    <a:lnTo>
                      <a:pt x="5" y="1"/>
                    </a:lnTo>
                    <a:lnTo>
                      <a:pt x="5" y="1"/>
                    </a:lnTo>
                    <a:lnTo>
                      <a:pt x="5" y="1"/>
                    </a:lnTo>
                    <a:lnTo>
                      <a:pt x="5" y="1"/>
                    </a:lnTo>
                    <a:lnTo>
                      <a:pt x="5" y="1"/>
                    </a:lnTo>
                    <a:lnTo>
                      <a:pt x="5"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1"/>
                    </a:lnTo>
                    <a:lnTo>
                      <a:pt x="3" y="1"/>
                    </a:lnTo>
                    <a:lnTo>
                      <a:pt x="3" y="0"/>
                    </a:lnTo>
                    <a:lnTo>
                      <a:pt x="3" y="0"/>
                    </a:lnTo>
                    <a:lnTo>
                      <a:pt x="3"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1"/>
                    </a:lnTo>
                    <a:lnTo>
                      <a:pt x="1" y="1"/>
                    </a:lnTo>
                    <a:lnTo>
                      <a:pt x="2" y="1"/>
                    </a:lnTo>
                    <a:lnTo>
                      <a:pt x="2" y="1"/>
                    </a:lnTo>
                    <a:lnTo>
                      <a:pt x="1" y="1"/>
                    </a:lnTo>
                    <a:lnTo>
                      <a:pt x="1" y="1"/>
                    </a:lnTo>
                    <a:lnTo>
                      <a:pt x="1" y="1"/>
                    </a:lnTo>
                    <a:lnTo>
                      <a:pt x="1" y="1"/>
                    </a:lnTo>
                    <a:lnTo>
                      <a:pt x="1" y="2"/>
                    </a:lnTo>
                    <a:lnTo>
                      <a:pt x="1" y="2"/>
                    </a:lnTo>
                    <a:lnTo>
                      <a:pt x="1" y="2"/>
                    </a:lnTo>
                    <a:lnTo>
                      <a:pt x="1" y="2"/>
                    </a:lnTo>
                    <a:lnTo>
                      <a:pt x="1" y="2"/>
                    </a:lnTo>
                    <a:lnTo>
                      <a:pt x="1" y="2"/>
                    </a:lnTo>
                    <a:lnTo>
                      <a:pt x="2" y="2"/>
                    </a:lnTo>
                    <a:lnTo>
                      <a:pt x="2" y="2"/>
                    </a:lnTo>
                    <a:lnTo>
                      <a:pt x="2" y="2"/>
                    </a:lnTo>
                    <a:lnTo>
                      <a:pt x="2" y="2"/>
                    </a:lnTo>
                    <a:lnTo>
                      <a:pt x="2" y="2"/>
                    </a:lnTo>
                    <a:lnTo>
                      <a:pt x="3" y="2"/>
                    </a:lnTo>
                    <a:lnTo>
                      <a:pt x="3" y="2"/>
                    </a:lnTo>
                    <a:lnTo>
                      <a:pt x="3" y="3"/>
                    </a:lnTo>
                    <a:lnTo>
                      <a:pt x="3" y="2"/>
                    </a:lnTo>
                    <a:lnTo>
                      <a:pt x="3" y="3"/>
                    </a:lnTo>
                    <a:lnTo>
                      <a:pt x="3" y="3"/>
                    </a:lnTo>
                    <a:lnTo>
                      <a:pt x="3" y="3"/>
                    </a:lnTo>
                    <a:lnTo>
                      <a:pt x="4" y="3"/>
                    </a:lnTo>
                    <a:lnTo>
                      <a:pt x="4" y="3"/>
                    </a:lnTo>
                    <a:lnTo>
                      <a:pt x="4" y="3"/>
                    </a:lnTo>
                    <a:lnTo>
                      <a:pt x="3" y="3"/>
                    </a:lnTo>
                    <a:lnTo>
                      <a:pt x="3" y="3"/>
                    </a:lnTo>
                    <a:lnTo>
                      <a:pt x="4" y="3"/>
                    </a:lnTo>
                    <a:lnTo>
                      <a:pt x="4" y="3"/>
                    </a:lnTo>
                    <a:lnTo>
                      <a:pt x="4" y="3"/>
                    </a:lnTo>
                    <a:lnTo>
                      <a:pt x="4" y="3"/>
                    </a:lnTo>
                    <a:lnTo>
                      <a:pt x="4" y="3"/>
                    </a:lnTo>
                    <a:lnTo>
                      <a:pt x="4" y="3"/>
                    </a:lnTo>
                    <a:lnTo>
                      <a:pt x="4" y="3"/>
                    </a:lnTo>
                    <a:lnTo>
                      <a:pt x="4" y="3"/>
                    </a:lnTo>
                    <a:lnTo>
                      <a:pt x="4" y="3"/>
                    </a:lnTo>
                    <a:lnTo>
                      <a:pt x="4" y="3"/>
                    </a:lnTo>
                    <a:lnTo>
                      <a:pt x="4" y="3"/>
                    </a:lnTo>
                    <a:lnTo>
                      <a:pt x="5" y="3"/>
                    </a:lnTo>
                    <a:lnTo>
                      <a:pt x="5" y="3"/>
                    </a:lnTo>
                    <a:lnTo>
                      <a:pt x="5"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4"/>
                    </a:lnTo>
                    <a:lnTo>
                      <a:pt x="4" y="4"/>
                    </a:lnTo>
                    <a:lnTo>
                      <a:pt x="3" y="4"/>
                    </a:lnTo>
                    <a:lnTo>
                      <a:pt x="3" y="4"/>
                    </a:lnTo>
                    <a:lnTo>
                      <a:pt x="3" y="4"/>
                    </a:lnTo>
                    <a:lnTo>
                      <a:pt x="3" y="4"/>
                    </a:lnTo>
                    <a:lnTo>
                      <a:pt x="3" y="4"/>
                    </a:lnTo>
                    <a:lnTo>
                      <a:pt x="3" y="4"/>
                    </a:lnTo>
                    <a:lnTo>
                      <a:pt x="3" y="4"/>
                    </a:lnTo>
                    <a:lnTo>
                      <a:pt x="3" y="5"/>
                    </a:lnTo>
                    <a:lnTo>
                      <a:pt x="3" y="5"/>
                    </a:lnTo>
                    <a:lnTo>
                      <a:pt x="3" y="5"/>
                    </a:lnTo>
                    <a:lnTo>
                      <a:pt x="2" y="5"/>
                    </a:lnTo>
                    <a:lnTo>
                      <a:pt x="3" y="5"/>
                    </a:lnTo>
                    <a:lnTo>
                      <a:pt x="3" y="5"/>
                    </a:lnTo>
                    <a:lnTo>
                      <a:pt x="3" y="5"/>
                    </a:lnTo>
                    <a:lnTo>
                      <a:pt x="3" y="5"/>
                    </a:lnTo>
                    <a:lnTo>
                      <a:pt x="3" y="5"/>
                    </a:lnTo>
                    <a:lnTo>
                      <a:pt x="3"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5" y="5"/>
                    </a:lnTo>
                    <a:lnTo>
                      <a:pt x="5" y="5"/>
                    </a:lnTo>
                    <a:lnTo>
                      <a:pt x="5" y="5"/>
                    </a:lnTo>
                    <a:lnTo>
                      <a:pt x="4" y="5"/>
                    </a:lnTo>
                    <a:lnTo>
                      <a:pt x="4" y="5"/>
                    </a:lnTo>
                    <a:lnTo>
                      <a:pt x="4" y="5"/>
                    </a:lnTo>
                    <a:lnTo>
                      <a:pt x="4" y="5"/>
                    </a:lnTo>
                    <a:lnTo>
                      <a:pt x="4" y="5"/>
                    </a:lnTo>
                    <a:lnTo>
                      <a:pt x="4" y="5"/>
                    </a:lnTo>
                    <a:lnTo>
                      <a:pt x="4" y="5"/>
                    </a:lnTo>
                    <a:lnTo>
                      <a:pt x="4" y="5"/>
                    </a:lnTo>
                    <a:lnTo>
                      <a:pt x="4" y="6"/>
                    </a:lnTo>
                    <a:lnTo>
                      <a:pt x="4" y="6"/>
                    </a:lnTo>
                    <a:lnTo>
                      <a:pt x="4" y="6"/>
                    </a:lnTo>
                    <a:lnTo>
                      <a:pt x="4" y="6"/>
                    </a:lnTo>
                    <a:lnTo>
                      <a:pt x="4" y="6"/>
                    </a:lnTo>
                    <a:lnTo>
                      <a:pt x="4" y="6"/>
                    </a:lnTo>
                    <a:lnTo>
                      <a:pt x="4" y="6"/>
                    </a:lnTo>
                    <a:lnTo>
                      <a:pt x="4" y="6"/>
                    </a:lnTo>
                    <a:lnTo>
                      <a:pt x="3" y="6"/>
                    </a:lnTo>
                    <a:lnTo>
                      <a:pt x="3" y="6"/>
                    </a:lnTo>
                    <a:lnTo>
                      <a:pt x="3" y="6"/>
                    </a:lnTo>
                    <a:lnTo>
                      <a:pt x="3" y="6"/>
                    </a:lnTo>
                    <a:lnTo>
                      <a:pt x="3" y="6"/>
                    </a:lnTo>
                    <a:lnTo>
                      <a:pt x="3"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1" y="6"/>
                    </a:lnTo>
                    <a:lnTo>
                      <a:pt x="1" y="6"/>
                    </a:lnTo>
                    <a:lnTo>
                      <a:pt x="1" y="6"/>
                    </a:lnTo>
                    <a:lnTo>
                      <a:pt x="1" y="6"/>
                    </a:lnTo>
                    <a:lnTo>
                      <a:pt x="2" y="6"/>
                    </a:lnTo>
                    <a:lnTo>
                      <a:pt x="2" y="6"/>
                    </a:lnTo>
                    <a:lnTo>
                      <a:pt x="2" y="6"/>
                    </a:lnTo>
                    <a:lnTo>
                      <a:pt x="1" y="6"/>
                    </a:lnTo>
                    <a:lnTo>
                      <a:pt x="1" y="6"/>
                    </a:lnTo>
                    <a:lnTo>
                      <a:pt x="1" y="6"/>
                    </a:lnTo>
                    <a:lnTo>
                      <a:pt x="1" y="6"/>
                    </a:lnTo>
                    <a:lnTo>
                      <a:pt x="1" y="6"/>
                    </a:lnTo>
                    <a:lnTo>
                      <a:pt x="1" y="6"/>
                    </a:lnTo>
                    <a:lnTo>
                      <a:pt x="1" y="6"/>
                    </a:lnTo>
                    <a:lnTo>
                      <a:pt x="1" y="6"/>
                    </a:lnTo>
                    <a:lnTo>
                      <a:pt x="1" y="6"/>
                    </a:lnTo>
                    <a:lnTo>
                      <a:pt x="1" y="6"/>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26" name="Freeform 1553"/>
              <p:cNvSpPr>
                <a:spLocks/>
              </p:cNvSpPr>
              <p:nvPr/>
            </p:nvSpPr>
            <p:spPr bwMode="auto">
              <a:xfrm>
                <a:off x="5000625" y="7770813"/>
                <a:ext cx="1587" cy="1588"/>
              </a:xfrm>
              <a:custGeom>
                <a:avLst/>
                <a:gdLst>
                  <a:gd name="T0" fmla="*/ 0 w 1"/>
                  <a:gd name="T1" fmla="*/ 0 h 1"/>
                  <a:gd name="T2" fmla="*/ 0 w 1"/>
                  <a:gd name="T3" fmla="*/ 0 h 1"/>
                  <a:gd name="T4" fmla="*/ 0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0 w 1"/>
                  <a:gd name="T57" fmla="*/ 1 h 1"/>
                  <a:gd name="T58" fmla="*/ 1 w 1"/>
                  <a:gd name="T59" fmla="*/ 1 h 1"/>
                  <a:gd name="T60" fmla="*/ 0 w 1"/>
                  <a:gd name="T61" fmla="*/ 1 h 1"/>
                  <a:gd name="T62" fmla="*/ 0 w 1"/>
                  <a:gd name="T6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 h="1">
                    <a:moveTo>
                      <a:pt x="0" y="0"/>
                    </a:moveTo>
                    <a:lnTo>
                      <a:pt x="0" y="0"/>
                    </a:lnTo>
                    <a:lnTo>
                      <a:pt x="0"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1"/>
                    </a:lnTo>
                    <a:lnTo>
                      <a:pt x="1" y="1"/>
                    </a:lnTo>
                    <a:lnTo>
                      <a:pt x="1" y="1"/>
                    </a:lnTo>
                    <a:lnTo>
                      <a:pt x="1" y="1"/>
                    </a:lnTo>
                    <a:lnTo>
                      <a:pt x="1" y="1"/>
                    </a:lnTo>
                    <a:lnTo>
                      <a:pt x="1" y="1"/>
                    </a:lnTo>
                    <a:lnTo>
                      <a:pt x="1" y="1"/>
                    </a:lnTo>
                    <a:lnTo>
                      <a:pt x="1" y="1"/>
                    </a:lnTo>
                    <a:lnTo>
                      <a:pt x="1" y="1"/>
                    </a:lnTo>
                    <a:lnTo>
                      <a:pt x="1" y="1"/>
                    </a:lnTo>
                    <a:lnTo>
                      <a:pt x="0" y="1"/>
                    </a:ln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27" name="Freeform 1554"/>
              <p:cNvSpPr>
                <a:spLocks/>
              </p:cNvSpPr>
              <p:nvPr/>
            </p:nvSpPr>
            <p:spPr bwMode="auto">
              <a:xfrm>
                <a:off x="5002212" y="7767638"/>
                <a:ext cx="3175" cy="3175"/>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2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1 h 2"/>
                  <a:gd name="T26" fmla="*/ 1 w 2"/>
                  <a:gd name="T27" fmla="*/ 1 h 2"/>
                  <a:gd name="T28" fmla="*/ 2 w 2"/>
                  <a:gd name="T29" fmla="*/ 0 h 2"/>
                  <a:gd name="T30" fmla="*/ 2 w 2"/>
                  <a:gd name="T31" fmla="*/ 0 h 2"/>
                  <a:gd name="T32" fmla="*/ 1 w 2"/>
                  <a:gd name="T33" fmla="*/ 0 h 2"/>
                  <a:gd name="T34" fmla="*/ 1 w 2"/>
                  <a:gd name="T35" fmla="*/ 0 h 2"/>
                  <a:gd name="T36" fmla="*/ 1 w 2"/>
                  <a:gd name="T37" fmla="*/ 0 h 2"/>
                  <a:gd name="T38" fmla="*/ 1 w 2"/>
                  <a:gd name="T39" fmla="*/ 0 h 2"/>
                  <a:gd name="T40" fmla="*/ 1 w 2"/>
                  <a:gd name="T41" fmla="*/ 1 h 2"/>
                  <a:gd name="T42" fmla="*/ 1 w 2"/>
                  <a:gd name="T43" fmla="*/ 0 h 2"/>
                  <a:gd name="T44" fmla="*/ 1 w 2"/>
                  <a:gd name="T45" fmla="*/ 1 h 2"/>
                  <a:gd name="T46" fmla="*/ 1 w 2"/>
                  <a:gd name="T47" fmla="*/ 1 h 2"/>
                  <a:gd name="T48" fmla="*/ 1 w 2"/>
                  <a:gd name="T49" fmla="*/ 1 h 2"/>
                  <a:gd name="T50" fmla="*/ 0 w 2"/>
                  <a:gd name="T51" fmla="*/ 1 h 2"/>
                  <a:gd name="T52" fmla="*/ 0 w 2"/>
                  <a:gd name="T53" fmla="*/ 1 h 2"/>
                  <a:gd name="T54" fmla="*/ 0 w 2"/>
                  <a:gd name="T55" fmla="*/ 1 h 2"/>
                  <a:gd name="T56" fmla="*/ 1 w 2"/>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2">
                    <a:moveTo>
                      <a:pt x="1" y="1"/>
                    </a:moveTo>
                    <a:lnTo>
                      <a:pt x="1" y="1"/>
                    </a:lnTo>
                    <a:lnTo>
                      <a:pt x="1" y="1"/>
                    </a:lnTo>
                    <a:lnTo>
                      <a:pt x="1" y="1"/>
                    </a:lnTo>
                    <a:lnTo>
                      <a:pt x="1" y="1"/>
                    </a:lnTo>
                    <a:lnTo>
                      <a:pt x="1" y="2"/>
                    </a:lnTo>
                    <a:lnTo>
                      <a:pt x="1" y="1"/>
                    </a:lnTo>
                    <a:lnTo>
                      <a:pt x="1" y="1"/>
                    </a:lnTo>
                    <a:lnTo>
                      <a:pt x="1" y="1"/>
                    </a:lnTo>
                    <a:lnTo>
                      <a:pt x="1" y="1"/>
                    </a:lnTo>
                    <a:lnTo>
                      <a:pt x="1" y="1"/>
                    </a:lnTo>
                    <a:lnTo>
                      <a:pt x="1" y="1"/>
                    </a:lnTo>
                    <a:lnTo>
                      <a:pt x="1" y="1"/>
                    </a:lnTo>
                    <a:lnTo>
                      <a:pt x="1" y="1"/>
                    </a:lnTo>
                    <a:lnTo>
                      <a:pt x="2" y="0"/>
                    </a:lnTo>
                    <a:lnTo>
                      <a:pt x="2" y="0"/>
                    </a:lnTo>
                    <a:lnTo>
                      <a:pt x="1" y="0"/>
                    </a:lnTo>
                    <a:lnTo>
                      <a:pt x="1" y="0"/>
                    </a:lnTo>
                    <a:lnTo>
                      <a:pt x="1" y="0"/>
                    </a:lnTo>
                    <a:lnTo>
                      <a:pt x="1" y="0"/>
                    </a:lnTo>
                    <a:lnTo>
                      <a:pt x="1" y="1"/>
                    </a:lnTo>
                    <a:lnTo>
                      <a:pt x="1" y="0"/>
                    </a:lnTo>
                    <a:lnTo>
                      <a:pt x="1" y="1"/>
                    </a:lnTo>
                    <a:lnTo>
                      <a:pt x="1" y="1"/>
                    </a:lnTo>
                    <a:lnTo>
                      <a:pt x="1" y="1"/>
                    </a:lnTo>
                    <a:lnTo>
                      <a:pt x="0" y="1"/>
                    </a:lnTo>
                    <a:lnTo>
                      <a:pt x="0" y="1"/>
                    </a:lnTo>
                    <a:lnTo>
                      <a:pt x="0"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28" name="Freeform 1555"/>
              <p:cNvSpPr>
                <a:spLocks/>
              </p:cNvSpPr>
              <p:nvPr/>
            </p:nvSpPr>
            <p:spPr bwMode="auto">
              <a:xfrm>
                <a:off x="4991100" y="7766050"/>
                <a:ext cx="3175" cy="0"/>
              </a:xfrm>
              <a:custGeom>
                <a:avLst/>
                <a:gdLst>
                  <a:gd name="T0" fmla="*/ 0 w 2"/>
                  <a:gd name="T1" fmla="*/ 0 w 2"/>
                  <a:gd name="T2" fmla="*/ 0 w 2"/>
                  <a:gd name="T3" fmla="*/ 0 w 2"/>
                  <a:gd name="T4" fmla="*/ 0 w 2"/>
                  <a:gd name="T5" fmla="*/ 0 w 2"/>
                  <a:gd name="T6" fmla="*/ 0 w 2"/>
                  <a:gd name="T7" fmla="*/ 0 w 2"/>
                  <a:gd name="T8" fmla="*/ 0 w 2"/>
                  <a:gd name="T9" fmla="*/ 0 w 2"/>
                  <a:gd name="T10" fmla="*/ 0 w 2"/>
                  <a:gd name="T11" fmla="*/ 0 w 2"/>
                  <a:gd name="T12" fmla="*/ 0 w 2"/>
                  <a:gd name="T13" fmla="*/ 0 w 2"/>
                  <a:gd name="T14" fmla="*/ 0 w 2"/>
                  <a:gd name="T15" fmla="*/ 0 w 2"/>
                  <a:gd name="T16" fmla="*/ 1 w 2"/>
                  <a:gd name="T17" fmla="*/ 1 w 2"/>
                  <a:gd name="T18" fmla="*/ 1 w 2"/>
                  <a:gd name="T19" fmla="*/ 1 w 2"/>
                  <a:gd name="T20" fmla="*/ 1 w 2"/>
                  <a:gd name="T21" fmla="*/ 1 w 2"/>
                  <a:gd name="T22" fmla="*/ 1 w 2"/>
                  <a:gd name="T23" fmla="*/ 1 w 2"/>
                  <a:gd name="T24" fmla="*/ 1 w 2"/>
                  <a:gd name="T25" fmla="*/ 1 w 2"/>
                  <a:gd name="T26" fmla="*/ 2 w 2"/>
                  <a:gd name="T27" fmla="*/ 2 w 2"/>
                  <a:gd name="T28" fmla="*/ 1 w 2"/>
                  <a:gd name="T29" fmla="*/ 1 w 2"/>
                  <a:gd name="T30" fmla="*/ 1 w 2"/>
                  <a:gd name="T31" fmla="*/ 1 w 2"/>
                  <a:gd name="T32" fmla="*/ 1 w 2"/>
                  <a:gd name="T33" fmla="*/ 1 w 2"/>
                  <a:gd name="T34" fmla="*/ 1 w 2"/>
                  <a:gd name="T35" fmla="*/ 1 w 2"/>
                  <a:gd name="T36" fmla="*/ 1 w 2"/>
                  <a:gd name="T37" fmla="*/ 1 w 2"/>
                  <a:gd name="T38" fmla="*/ 1 w 2"/>
                  <a:gd name="T39" fmla="*/ 1 w 2"/>
                  <a:gd name="T4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Lst>
                <a:rect l="0" t="0" r="r" b="b"/>
                <a:pathLst>
                  <a:path w="2">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2" y="0"/>
                    </a:lnTo>
                    <a:lnTo>
                      <a:pt x="2"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29" name="Freeform 1556"/>
              <p:cNvSpPr>
                <a:spLocks/>
              </p:cNvSpPr>
              <p:nvPr/>
            </p:nvSpPr>
            <p:spPr bwMode="auto">
              <a:xfrm>
                <a:off x="5002212" y="7764463"/>
                <a:ext cx="3175" cy="1588"/>
              </a:xfrm>
              <a:custGeom>
                <a:avLst/>
                <a:gdLst>
                  <a:gd name="T0" fmla="*/ 1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0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2 w 2"/>
                  <a:gd name="T29" fmla="*/ 1 h 1"/>
                  <a:gd name="T30" fmla="*/ 2 w 2"/>
                  <a:gd name="T31" fmla="*/ 1 h 1"/>
                  <a:gd name="T32" fmla="*/ 2 w 2"/>
                  <a:gd name="T33" fmla="*/ 1 h 1"/>
                  <a:gd name="T34" fmla="*/ 2 w 2"/>
                  <a:gd name="T35" fmla="*/ 0 h 1"/>
                  <a:gd name="T36" fmla="*/ 2 w 2"/>
                  <a:gd name="T37" fmla="*/ 0 h 1"/>
                  <a:gd name="T38" fmla="*/ 2 w 2"/>
                  <a:gd name="T39" fmla="*/ 0 h 1"/>
                  <a:gd name="T40" fmla="*/ 2 w 2"/>
                  <a:gd name="T41" fmla="*/ 0 h 1"/>
                  <a:gd name="T42" fmla="*/ 2 w 2"/>
                  <a:gd name="T43" fmla="*/ 0 h 1"/>
                  <a:gd name="T44" fmla="*/ 2 w 2"/>
                  <a:gd name="T45" fmla="*/ 0 h 1"/>
                  <a:gd name="T46" fmla="*/ 2 w 2"/>
                  <a:gd name="T47" fmla="*/ 0 h 1"/>
                  <a:gd name="T48" fmla="*/ 2 w 2"/>
                  <a:gd name="T49" fmla="*/ 0 h 1"/>
                  <a:gd name="T50" fmla="*/ 2 w 2"/>
                  <a:gd name="T51" fmla="*/ 0 h 1"/>
                  <a:gd name="T52" fmla="*/ 2 w 2"/>
                  <a:gd name="T53" fmla="*/ 0 h 1"/>
                  <a:gd name="T54" fmla="*/ 2 w 2"/>
                  <a:gd name="T55" fmla="*/ 0 h 1"/>
                  <a:gd name="T56" fmla="*/ 2 w 2"/>
                  <a:gd name="T57" fmla="*/ 0 h 1"/>
                  <a:gd name="T58" fmla="*/ 2 w 2"/>
                  <a:gd name="T59" fmla="*/ 0 h 1"/>
                  <a:gd name="T60" fmla="*/ 2 w 2"/>
                  <a:gd name="T61" fmla="*/ 0 h 1"/>
                  <a:gd name="T62" fmla="*/ 2 w 2"/>
                  <a:gd name="T63" fmla="*/ 0 h 1"/>
                  <a:gd name="T64" fmla="*/ 2 w 2"/>
                  <a:gd name="T65" fmla="*/ 0 h 1"/>
                  <a:gd name="T66" fmla="*/ 2 w 2"/>
                  <a:gd name="T67" fmla="*/ 1 h 1"/>
                  <a:gd name="T68" fmla="*/ 1 w 2"/>
                  <a:gd name="T69" fmla="*/ 1 h 1"/>
                  <a:gd name="T70" fmla="*/ 1 w 2"/>
                  <a:gd name="T7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 h="1">
                    <a:moveTo>
                      <a:pt x="1" y="1"/>
                    </a:moveTo>
                    <a:lnTo>
                      <a:pt x="1" y="1"/>
                    </a:lnTo>
                    <a:lnTo>
                      <a:pt x="1" y="1"/>
                    </a:lnTo>
                    <a:lnTo>
                      <a:pt x="1" y="1"/>
                    </a:lnTo>
                    <a:lnTo>
                      <a:pt x="1" y="1"/>
                    </a:lnTo>
                    <a:lnTo>
                      <a:pt x="1" y="1"/>
                    </a:lnTo>
                    <a:lnTo>
                      <a:pt x="1" y="1"/>
                    </a:lnTo>
                    <a:lnTo>
                      <a:pt x="0" y="1"/>
                    </a:lnTo>
                    <a:lnTo>
                      <a:pt x="1" y="1"/>
                    </a:lnTo>
                    <a:lnTo>
                      <a:pt x="1" y="1"/>
                    </a:lnTo>
                    <a:lnTo>
                      <a:pt x="1" y="1"/>
                    </a:lnTo>
                    <a:lnTo>
                      <a:pt x="1" y="1"/>
                    </a:lnTo>
                    <a:lnTo>
                      <a:pt x="1" y="1"/>
                    </a:lnTo>
                    <a:lnTo>
                      <a:pt x="1" y="1"/>
                    </a:lnTo>
                    <a:lnTo>
                      <a:pt x="2" y="1"/>
                    </a:lnTo>
                    <a:lnTo>
                      <a:pt x="2" y="1"/>
                    </a:lnTo>
                    <a:lnTo>
                      <a:pt x="2"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1"/>
                    </a:lnTo>
                    <a:lnTo>
                      <a:pt x="1" y="1"/>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30" name="Freeform 1557"/>
              <p:cNvSpPr>
                <a:spLocks/>
              </p:cNvSpPr>
              <p:nvPr/>
            </p:nvSpPr>
            <p:spPr bwMode="auto">
              <a:xfrm>
                <a:off x="4983162" y="7759700"/>
                <a:ext cx="4762" cy="3175"/>
              </a:xfrm>
              <a:custGeom>
                <a:avLst/>
                <a:gdLst>
                  <a:gd name="T0" fmla="*/ 0 w 3"/>
                  <a:gd name="T1" fmla="*/ 1 h 2"/>
                  <a:gd name="T2" fmla="*/ 1 w 3"/>
                  <a:gd name="T3" fmla="*/ 1 h 2"/>
                  <a:gd name="T4" fmla="*/ 1 w 3"/>
                  <a:gd name="T5" fmla="*/ 1 h 2"/>
                  <a:gd name="T6" fmla="*/ 1 w 3"/>
                  <a:gd name="T7" fmla="*/ 1 h 2"/>
                  <a:gd name="T8" fmla="*/ 1 w 3"/>
                  <a:gd name="T9" fmla="*/ 1 h 2"/>
                  <a:gd name="T10" fmla="*/ 1 w 3"/>
                  <a:gd name="T11" fmla="*/ 1 h 2"/>
                  <a:gd name="T12" fmla="*/ 1 w 3"/>
                  <a:gd name="T13" fmla="*/ 1 h 2"/>
                  <a:gd name="T14" fmla="*/ 1 w 3"/>
                  <a:gd name="T15" fmla="*/ 1 h 2"/>
                  <a:gd name="T16" fmla="*/ 1 w 3"/>
                  <a:gd name="T17" fmla="*/ 1 h 2"/>
                  <a:gd name="T18" fmla="*/ 2 w 3"/>
                  <a:gd name="T19" fmla="*/ 1 h 2"/>
                  <a:gd name="T20" fmla="*/ 2 w 3"/>
                  <a:gd name="T21" fmla="*/ 1 h 2"/>
                  <a:gd name="T22" fmla="*/ 2 w 3"/>
                  <a:gd name="T23" fmla="*/ 1 h 2"/>
                  <a:gd name="T24" fmla="*/ 2 w 3"/>
                  <a:gd name="T25" fmla="*/ 1 h 2"/>
                  <a:gd name="T26" fmla="*/ 2 w 3"/>
                  <a:gd name="T27" fmla="*/ 1 h 2"/>
                  <a:gd name="T28" fmla="*/ 2 w 3"/>
                  <a:gd name="T29" fmla="*/ 1 h 2"/>
                  <a:gd name="T30" fmla="*/ 3 w 3"/>
                  <a:gd name="T31" fmla="*/ 1 h 2"/>
                  <a:gd name="T32" fmla="*/ 3 w 3"/>
                  <a:gd name="T33" fmla="*/ 1 h 2"/>
                  <a:gd name="T34" fmla="*/ 3 w 3"/>
                  <a:gd name="T35" fmla="*/ 1 h 2"/>
                  <a:gd name="T36" fmla="*/ 3 w 3"/>
                  <a:gd name="T37" fmla="*/ 0 h 2"/>
                  <a:gd name="T38" fmla="*/ 3 w 3"/>
                  <a:gd name="T39" fmla="*/ 0 h 2"/>
                  <a:gd name="T40" fmla="*/ 3 w 3"/>
                  <a:gd name="T41" fmla="*/ 0 h 2"/>
                  <a:gd name="T42" fmla="*/ 3 w 3"/>
                  <a:gd name="T43" fmla="*/ 0 h 2"/>
                  <a:gd name="T44" fmla="*/ 2 w 3"/>
                  <a:gd name="T45" fmla="*/ 0 h 2"/>
                  <a:gd name="T46" fmla="*/ 2 w 3"/>
                  <a:gd name="T47" fmla="*/ 0 h 2"/>
                  <a:gd name="T48" fmla="*/ 2 w 3"/>
                  <a:gd name="T49" fmla="*/ 1 h 2"/>
                  <a:gd name="T50" fmla="*/ 2 w 3"/>
                  <a:gd name="T51" fmla="*/ 1 h 2"/>
                  <a:gd name="T52" fmla="*/ 1 w 3"/>
                  <a:gd name="T53" fmla="*/ 1 h 2"/>
                  <a:gd name="T54" fmla="*/ 1 w 3"/>
                  <a:gd name="T55" fmla="*/ 1 h 2"/>
                  <a:gd name="T56" fmla="*/ 1 w 3"/>
                  <a:gd name="T57" fmla="*/ 1 h 2"/>
                  <a:gd name="T58" fmla="*/ 1 w 3"/>
                  <a:gd name="T59" fmla="*/ 1 h 2"/>
                  <a:gd name="T60" fmla="*/ 1 w 3"/>
                  <a:gd name="T61" fmla="*/ 1 h 2"/>
                  <a:gd name="T62" fmla="*/ 0 w 3"/>
                  <a:gd name="T63" fmla="*/ 1 h 2"/>
                  <a:gd name="T64" fmla="*/ 0 w 3"/>
                  <a:gd name="T65" fmla="*/ 1 h 2"/>
                  <a:gd name="T66" fmla="*/ 0 w 3"/>
                  <a:gd name="T67" fmla="*/ 1 h 2"/>
                  <a:gd name="T68" fmla="*/ 0 w 3"/>
                  <a:gd name="T69" fmla="*/ 2 h 2"/>
                  <a:gd name="T70" fmla="*/ 0 w 3"/>
                  <a:gd name="T7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2">
                    <a:moveTo>
                      <a:pt x="0" y="1"/>
                    </a:move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3" y="1"/>
                    </a:lnTo>
                    <a:lnTo>
                      <a:pt x="3" y="1"/>
                    </a:lnTo>
                    <a:lnTo>
                      <a:pt x="3" y="1"/>
                    </a:lnTo>
                    <a:lnTo>
                      <a:pt x="3" y="1"/>
                    </a:lnTo>
                    <a:lnTo>
                      <a:pt x="3" y="1"/>
                    </a:lnTo>
                    <a:lnTo>
                      <a:pt x="3" y="1"/>
                    </a:lnTo>
                    <a:lnTo>
                      <a:pt x="3" y="1"/>
                    </a:lnTo>
                    <a:lnTo>
                      <a:pt x="3" y="0"/>
                    </a:lnTo>
                    <a:lnTo>
                      <a:pt x="3" y="0"/>
                    </a:lnTo>
                    <a:lnTo>
                      <a:pt x="3" y="0"/>
                    </a:lnTo>
                    <a:lnTo>
                      <a:pt x="3" y="0"/>
                    </a:lnTo>
                    <a:lnTo>
                      <a:pt x="3" y="0"/>
                    </a:lnTo>
                    <a:lnTo>
                      <a:pt x="3" y="0"/>
                    </a:lnTo>
                    <a:lnTo>
                      <a:pt x="3" y="0"/>
                    </a:lnTo>
                    <a:lnTo>
                      <a:pt x="2" y="0"/>
                    </a:lnTo>
                    <a:lnTo>
                      <a:pt x="2" y="0"/>
                    </a:lnTo>
                    <a:lnTo>
                      <a:pt x="2" y="0"/>
                    </a:lnTo>
                    <a:lnTo>
                      <a:pt x="2" y="0"/>
                    </a:lnTo>
                    <a:lnTo>
                      <a:pt x="2" y="0"/>
                    </a:lnTo>
                    <a:lnTo>
                      <a:pt x="2" y="1"/>
                    </a:lnTo>
                    <a:lnTo>
                      <a:pt x="2" y="1"/>
                    </a:lnTo>
                    <a:lnTo>
                      <a:pt x="2"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2"/>
                    </a:lnTo>
                    <a:lnTo>
                      <a:pt x="0" y="2"/>
                    </a:lnTo>
                    <a:lnTo>
                      <a:pt x="0" y="2"/>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31" name="Freeform 1558"/>
              <p:cNvSpPr>
                <a:spLocks/>
              </p:cNvSpPr>
              <p:nvPr/>
            </p:nvSpPr>
            <p:spPr bwMode="auto">
              <a:xfrm>
                <a:off x="4991100" y="7754938"/>
                <a:ext cx="1587" cy="0"/>
              </a:xfrm>
              <a:custGeom>
                <a:avLst/>
                <a:gdLst>
                  <a:gd name="T0" fmla="*/ 1 w 1"/>
                  <a:gd name="T1" fmla="*/ 1 w 1"/>
                  <a:gd name="T2" fmla="*/ 1 w 1"/>
                  <a:gd name="T3" fmla="*/ 1 w 1"/>
                  <a:gd name="T4" fmla="*/ 1 w 1"/>
                  <a:gd name="T5" fmla="*/ 1 w 1"/>
                  <a:gd name="T6" fmla="*/ 0 w 1"/>
                  <a:gd name="T7" fmla="*/ 0 w 1"/>
                  <a:gd name="T8" fmla="*/ 0 w 1"/>
                  <a:gd name="T9" fmla="*/ 1 w 1"/>
                  <a:gd name="T10" fmla="*/ 1 w 1"/>
                  <a:gd name="T11" fmla="*/ 1 w 1"/>
                  <a:gd name="T12" fmla="*/ 1 w 1"/>
                  <a:gd name="T13" fmla="*/ 1 w 1"/>
                  <a:gd name="T14"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1">
                    <a:moveTo>
                      <a:pt x="1" y="0"/>
                    </a:moveTo>
                    <a:lnTo>
                      <a:pt x="1" y="0"/>
                    </a:lnTo>
                    <a:lnTo>
                      <a:pt x="1" y="0"/>
                    </a:lnTo>
                    <a:lnTo>
                      <a:pt x="1" y="0"/>
                    </a:lnTo>
                    <a:lnTo>
                      <a:pt x="1" y="0"/>
                    </a:lnTo>
                    <a:lnTo>
                      <a:pt x="1" y="0"/>
                    </a:lnTo>
                    <a:lnTo>
                      <a:pt x="0" y="0"/>
                    </a:lnTo>
                    <a:lnTo>
                      <a:pt x="0" y="0"/>
                    </a:lnTo>
                    <a:lnTo>
                      <a:pt x="0" y="0"/>
                    </a:lnTo>
                    <a:lnTo>
                      <a:pt x="1" y="0"/>
                    </a:lnTo>
                    <a:lnTo>
                      <a:pt x="1"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32" name="Freeform 1559"/>
              <p:cNvSpPr>
                <a:spLocks/>
              </p:cNvSpPr>
              <p:nvPr/>
            </p:nvSpPr>
            <p:spPr bwMode="auto">
              <a:xfrm>
                <a:off x="4992687" y="7751763"/>
                <a:ext cx="1587" cy="1588"/>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1 h 1"/>
                  <a:gd name="T14" fmla="*/ 0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0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1 w 1"/>
                  <a:gd name="T55" fmla="*/ 0 h 1"/>
                  <a:gd name="T56" fmla="*/ 1 w 1"/>
                  <a:gd name="T57" fmla="*/ 0 h 1"/>
                  <a:gd name="T58" fmla="*/ 1 w 1"/>
                  <a:gd name="T59" fmla="*/ 0 h 1"/>
                  <a:gd name="T60" fmla="*/ 1 w 1"/>
                  <a:gd name="T6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 h="1">
                    <a:moveTo>
                      <a:pt x="1" y="0"/>
                    </a:moveTo>
                    <a:lnTo>
                      <a:pt x="1" y="0"/>
                    </a:lnTo>
                    <a:lnTo>
                      <a:pt x="1" y="0"/>
                    </a:lnTo>
                    <a:lnTo>
                      <a:pt x="1" y="0"/>
                    </a:lnTo>
                    <a:lnTo>
                      <a:pt x="0" y="0"/>
                    </a:lnTo>
                    <a:lnTo>
                      <a:pt x="0" y="0"/>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33" name="Freeform 1560"/>
              <p:cNvSpPr>
                <a:spLocks/>
              </p:cNvSpPr>
              <p:nvPr/>
            </p:nvSpPr>
            <p:spPr bwMode="auto">
              <a:xfrm>
                <a:off x="4987925" y="7747000"/>
                <a:ext cx="4762" cy="4763"/>
              </a:xfrm>
              <a:custGeom>
                <a:avLst/>
                <a:gdLst>
                  <a:gd name="T0" fmla="*/ 1 w 3"/>
                  <a:gd name="T1" fmla="*/ 2 h 3"/>
                  <a:gd name="T2" fmla="*/ 1 w 3"/>
                  <a:gd name="T3" fmla="*/ 2 h 3"/>
                  <a:gd name="T4" fmla="*/ 1 w 3"/>
                  <a:gd name="T5" fmla="*/ 2 h 3"/>
                  <a:gd name="T6" fmla="*/ 1 w 3"/>
                  <a:gd name="T7" fmla="*/ 2 h 3"/>
                  <a:gd name="T8" fmla="*/ 1 w 3"/>
                  <a:gd name="T9" fmla="*/ 2 h 3"/>
                  <a:gd name="T10" fmla="*/ 2 w 3"/>
                  <a:gd name="T11" fmla="*/ 2 h 3"/>
                  <a:gd name="T12" fmla="*/ 2 w 3"/>
                  <a:gd name="T13" fmla="*/ 3 h 3"/>
                  <a:gd name="T14" fmla="*/ 2 w 3"/>
                  <a:gd name="T15" fmla="*/ 3 h 3"/>
                  <a:gd name="T16" fmla="*/ 2 w 3"/>
                  <a:gd name="T17" fmla="*/ 3 h 3"/>
                  <a:gd name="T18" fmla="*/ 2 w 3"/>
                  <a:gd name="T19" fmla="*/ 2 h 3"/>
                  <a:gd name="T20" fmla="*/ 2 w 3"/>
                  <a:gd name="T21" fmla="*/ 2 h 3"/>
                  <a:gd name="T22" fmla="*/ 3 w 3"/>
                  <a:gd name="T23" fmla="*/ 2 h 3"/>
                  <a:gd name="T24" fmla="*/ 3 w 3"/>
                  <a:gd name="T25" fmla="*/ 2 h 3"/>
                  <a:gd name="T26" fmla="*/ 3 w 3"/>
                  <a:gd name="T27" fmla="*/ 2 h 3"/>
                  <a:gd name="T28" fmla="*/ 3 w 3"/>
                  <a:gd name="T29" fmla="*/ 2 h 3"/>
                  <a:gd name="T30" fmla="*/ 3 w 3"/>
                  <a:gd name="T31" fmla="*/ 2 h 3"/>
                  <a:gd name="T32" fmla="*/ 3 w 3"/>
                  <a:gd name="T33" fmla="*/ 2 h 3"/>
                  <a:gd name="T34" fmla="*/ 3 w 3"/>
                  <a:gd name="T35" fmla="*/ 2 h 3"/>
                  <a:gd name="T36" fmla="*/ 3 w 3"/>
                  <a:gd name="T37" fmla="*/ 2 h 3"/>
                  <a:gd name="T38" fmla="*/ 3 w 3"/>
                  <a:gd name="T39" fmla="*/ 2 h 3"/>
                  <a:gd name="T40" fmla="*/ 3 w 3"/>
                  <a:gd name="T41" fmla="*/ 2 h 3"/>
                  <a:gd name="T42" fmla="*/ 3 w 3"/>
                  <a:gd name="T43" fmla="*/ 2 h 3"/>
                  <a:gd name="T44" fmla="*/ 3 w 3"/>
                  <a:gd name="T45" fmla="*/ 1 h 3"/>
                  <a:gd name="T46" fmla="*/ 3 w 3"/>
                  <a:gd name="T47" fmla="*/ 1 h 3"/>
                  <a:gd name="T48" fmla="*/ 3 w 3"/>
                  <a:gd name="T49" fmla="*/ 1 h 3"/>
                  <a:gd name="T50" fmla="*/ 3 w 3"/>
                  <a:gd name="T51" fmla="*/ 1 h 3"/>
                  <a:gd name="T52" fmla="*/ 2 w 3"/>
                  <a:gd name="T53" fmla="*/ 1 h 3"/>
                  <a:gd name="T54" fmla="*/ 2 w 3"/>
                  <a:gd name="T55" fmla="*/ 1 h 3"/>
                  <a:gd name="T56" fmla="*/ 2 w 3"/>
                  <a:gd name="T57" fmla="*/ 1 h 3"/>
                  <a:gd name="T58" fmla="*/ 2 w 3"/>
                  <a:gd name="T59" fmla="*/ 1 h 3"/>
                  <a:gd name="T60" fmla="*/ 2 w 3"/>
                  <a:gd name="T61" fmla="*/ 1 h 3"/>
                  <a:gd name="T62" fmla="*/ 2 w 3"/>
                  <a:gd name="T63" fmla="*/ 0 h 3"/>
                  <a:gd name="T64" fmla="*/ 2 w 3"/>
                  <a:gd name="T65" fmla="*/ 0 h 3"/>
                  <a:gd name="T66" fmla="*/ 2 w 3"/>
                  <a:gd name="T67" fmla="*/ 1 h 3"/>
                  <a:gd name="T68" fmla="*/ 2 w 3"/>
                  <a:gd name="T69" fmla="*/ 1 h 3"/>
                  <a:gd name="T70" fmla="*/ 1 w 3"/>
                  <a:gd name="T71" fmla="*/ 1 h 3"/>
                  <a:gd name="T72" fmla="*/ 1 w 3"/>
                  <a:gd name="T73" fmla="*/ 1 h 3"/>
                  <a:gd name="T74" fmla="*/ 1 w 3"/>
                  <a:gd name="T75" fmla="*/ 1 h 3"/>
                  <a:gd name="T76" fmla="*/ 1 w 3"/>
                  <a:gd name="T77" fmla="*/ 1 h 3"/>
                  <a:gd name="T78" fmla="*/ 1 w 3"/>
                  <a:gd name="T79" fmla="*/ 1 h 3"/>
                  <a:gd name="T80" fmla="*/ 0 w 3"/>
                  <a:gd name="T81" fmla="*/ 1 h 3"/>
                  <a:gd name="T82" fmla="*/ 0 w 3"/>
                  <a:gd name="T83" fmla="*/ 2 h 3"/>
                  <a:gd name="T84" fmla="*/ 0 w 3"/>
                  <a:gd name="T85" fmla="*/ 2 h 3"/>
                  <a:gd name="T86" fmla="*/ 0 w 3"/>
                  <a:gd name="T87" fmla="*/ 2 h 3"/>
                  <a:gd name="T88" fmla="*/ 0 w 3"/>
                  <a:gd name="T89" fmla="*/ 2 h 3"/>
                  <a:gd name="T90" fmla="*/ 0 w 3"/>
                  <a:gd name="T91" fmla="*/ 2 h 3"/>
                  <a:gd name="T92" fmla="*/ 0 w 3"/>
                  <a:gd name="T93" fmla="*/ 2 h 3"/>
                  <a:gd name="T94" fmla="*/ 1 w 3"/>
                  <a:gd name="T95" fmla="*/ 2 h 3"/>
                  <a:gd name="T96" fmla="*/ 1 w 3"/>
                  <a:gd name="T97" fmla="*/ 2 h 3"/>
                  <a:gd name="T98" fmla="*/ 1 w 3"/>
                  <a:gd name="T9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 h="3">
                    <a:moveTo>
                      <a:pt x="1" y="2"/>
                    </a:moveTo>
                    <a:lnTo>
                      <a:pt x="1" y="2"/>
                    </a:lnTo>
                    <a:lnTo>
                      <a:pt x="1" y="2"/>
                    </a:lnTo>
                    <a:lnTo>
                      <a:pt x="1" y="2"/>
                    </a:lnTo>
                    <a:lnTo>
                      <a:pt x="1" y="2"/>
                    </a:lnTo>
                    <a:lnTo>
                      <a:pt x="2" y="2"/>
                    </a:lnTo>
                    <a:lnTo>
                      <a:pt x="2" y="3"/>
                    </a:lnTo>
                    <a:lnTo>
                      <a:pt x="2" y="3"/>
                    </a:lnTo>
                    <a:lnTo>
                      <a:pt x="2" y="3"/>
                    </a:lnTo>
                    <a:lnTo>
                      <a:pt x="2" y="2"/>
                    </a:lnTo>
                    <a:lnTo>
                      <a:pt x="2" y="2"/>
                    </a:lnTo>
                    <a:lnTo>
                      <a:pt x="3" y="2"/>
                    </a:lnTo>
                    <a:lnTo>
                      <a:pt x="3" y="2"/>
                    </a:lnTo>
                    <a:lnTo>
                      <a:pt x="3" y="2"/>
                    </a:lnTo>
                    <a:lnTo>
                      <a:pt x="3" y="2"/>
                    </a:lnTo>
                    <a:lnTo>
                      <a:pt x="3" y="2"/>
                    </a:lnTo>
                    <a:lnTo>
                      <a:pt x="3" y="2"/>
                    </a:lnTo>
                    <a:lnTo>
                      <a:pt x="3" y="2"/>
                    </a:lnTo>
                    <a:lnTo>
                      <a:pt x="3" y="2"/>
                    </a:lnTo>
                    <a:lnTo>
                      <a:pt x="3" y="2"/>
                    </a:lnTo>
                    <a:lnTo>
                      <a:pt x="3" y="2"/>
                    </a:lnTo>
                    <a:lnTo>
                      <a:pt x="3" y="2"/>
                    </a:lnTo>
                    <a:lnTo>
                      <a:pt x="3" y="1"/>
                    </a:lnTo>
                    <a:lnTo>
                      <a:pt x="3" y="1"/>
                    </a:lnTo>
                    <a:lnTo>
                      <a:pt x="3" y="1"/>
                    </a:lnTo>
                    <a:lnTo>
                      <a:pt x="3" y="1"/>
                    </a:lnTo>
                    <a:lnTo>
                      <a:pt x="2" y="1"/>
                    </a:lnTo>
                    <a:lnTo>
                      <a:pt x="2" y="1"/>
                    </a:lnTo>
                    <a:lnTo>
                      <a:pt x="2" y="1"/>
                    </a:lnTo>
                    <a:lnTo>
                      <a:pt x="2" y="1"/>
                    </a:lnTo>
                    <a:lnTo>
                      <a:pt x="2" y="1"/>
                    </a:lnTo>
                    <a:lnTo>
                      <a:pt x="2" y="0"/>
                    </a:lnTo>
                    <a:lnTo>
                      <a:pt x="2" y="0"/>
                    </a:lnTo>
                    <a:lnTo>
                      <a:pt x="2" y="1"/>
                    </a:lnTo>
                    <a:lnTo>
                      <a:pt x="2" y="1"/>
                    </a:lnTo>
                    <a:lnTo>
                      <a:pt x="1" y="1"/>
                    </a:lnTo>
                    <a:lnTo>
                      <a:pt x="1" y="1"/>
                    </a:lnTo>
                    <a:lnTo>
                      <a:pt x="1" y="1"/>
                    </a:lnTo>
                    <a:lnTo>
                      <a:pt x="1" y="1"/>
                    </a:lnTo>
                    <a:lnTo>
                      <a:pt x="1" y="1"/>
                    </a:lnTo>
                    <a:lnTo>
                      <a:pt x="0" y="1"/>
                    </a:lnTo>
                    <a:lnTo>
                      <a:pt x="0" y="2"/>
                    </a:lnTo>
                    <a:lnTo>
                      <a:pt x="0" y="2"/>
                    </a:lnTo>
                    <a:lnTo>
                      <a:pt x="0" y="2"/>
                    </a:lnTo>
                    <a:lnTo>
                      <a:pt x="0" y="2"/>
                    </a:lnTo>
                    <a:lnTo>
                      <a:pt x="0" y="2"/>
                    </a:lnTo>
                    <a:lnTo>
                      <a:pt x="0" y="2"/>
                    </a:lnTo>
                    <a:lnTo>
                      <a:pt x="1" y="2"/>
                    </a:lnTo>
                    <a:lnTo>
                      <a:pt x="1"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34" name="Freeform 1561"/>
              <p:cNvSpPr>
                <a:spLocks/>
              </p:cNvSpPr>
              <p:nvPr/>
            </p:nvSpPr>
            <p:spPr bwMode="auto">
              <a:xfrm>
                <a:off x="4972050" y="7735888"/>
                <a:ext cx="4762" cy="9525"/>
              </a:xfrm>
              <a:custGeom>
                <a:avLst/>
                <a:gdLst>
                  <a:gd name="T0" fmla="*/ 2 w 3"/>
                  <a:gd name="T1" fmla="*/ 6 h 6"/>
                  <a:gd name="T2" fmla="*/ 2 w 3"/>
                  <a:gd name="T3" fmla="*/ 6 h 6"/>
                  <a:gd name="T4" fmla="*/ 3 w 3"/>
                  <a:gd name="T5" fmla="*/ 6 h 6"/>
                  <a:gd name="T6" fmla="*/ 3 w 3"/>
                  <a:gd name="T7" fmla="*/ 6 h 6"/>
                  <a:gd name="T8" fmla="*/ 2 w 3"/>
                  <a:gd name="T9" fmla="*/ 6 h 6"/>
                  <a:gd name="T10" fmla="*/ 2 w 3"/>
                  <a:gd name="T11" fmla="*/ 6 h 6"/>
                  <a:gd name="T12" fmla="*/ 2 w 3"/>
                  <a:gd name="T13" fmla="*/ 5 h 6"/>
                  <a:gd name="T14" fmla="*/ 1 w 3"/>
                  <a:gd name="T15" fmla="*/ 5 h 6"/>
                  <a:gd name="T16" fmla="*/ 1 w 3"/>
                  <a:gd name="T17" fmla="*/ 5 h 6"/>
                  <a:gd name="T18" fmla="*/ 1 w 3"/>
                  <a:gd name="T19" fmla="*/ 5 h 6"/>
                  <a:gd name="T20" fmla="*/ 1 w 3"/>
                  <a:gd name="T21" fmla="*/ 5 h 6"/>
                  <a:gd name="T22" fmla="*/ 2 w 3"/>
                  <a:gd name="T23" fmla="*/ 5 h 6"/>
                  <a:gd name="T24" fmla="*/ 2 w 3"/>
                  <a:gd name="T25" fmla="*/ 5 h 6"/>
                  <a:gd name="T26" fmla="*/ 2 w 3"/>
                  <a:gd name="T27" fmla="*/ 5 h 6"/>
                  <a:gd name="T28" fmla="*/ 2 w 3"/>
                  <a:gd name="T29" fmla="*/ 4 h 6"/>
                  <a:gd name="T30" fmla="*/ 2 w 3"/>
                  <a:gd name="T31" fmla="*/ 4 h 6"/>
                  <a:gd name="T32" fmla="*/ 2 w 3"/>
                  <a:gd name="T33" fmla="*/ 3 h 6"/>
                  <a:gd name="T34" fmla="*/ 1 w 3"/>
                  <a:gd name="T35" fmla="*/ 3 h 6"/>
                  <a:gd name="T36" fmla="*/ 1 w 3"/>
                  <a:gd name="T37" fmla="*/ 3 h 6"/>
                  <a:gd name="T38" fmla="*/ 2 w 3"/>
                  <a:gd name="T39" fmla="*/ 3 h 6"/>
                  <a:gd name="T40" fmla="*/ 2 w 3"/>
                  <a:gd name="T41" fmla="*/ 3 h 6"/>
                  <a:gd name="T42" fmla="*/ 2 w 3"/>
                  <a:gd name="T43" fmla="*/ 3 h 6"/>
                  <a:gd name="T44" fmla="*/ 2 w 3"/>
                  <a:gd name="T45" fmla="*/ 3 h 6"/>
                  <a:gd name="T46" fmla="*/ 3 w 3"/>
                  <a:gd name="T47" fmla="*/ 3 h 6"/>
                  <a:gd name="T48" fmla="*/ 3 w 3"/>
                  <a:gd name="T49" fmla="*/ 2 h 6"/>
                  <a:gd name="T50" fmla="*/ 3 w 3"/>
                  <a:gd name="T51" fmla="*/ 2 h 6"/>
                  <a:gd name="T52" fmla="*/ 3 w 3"/>
                  <a:gd name="T53" fmla="*/ 2 h 6"/>
                  <a:gd name="T54" fmla="*/ 3 w 3"/>
                  <a:gd name="T55" fmla="*/ 2 h 6"/>
                  <a:gd name="T56" fmla="*/ 3 w 3"/>
                  <a:gd name="T57" fmla="*/ 2 h 6"/>
                  <a:gd name="T58" fmla="*/ 2 w 3"/>
                  <a:gd name="T59" fmla="*/ 2 h 6"/>
                  <a:gd name="T60" fmla="*/ 2 w 3"/>
                  <a:gd name="T61" fmla="*/ 2 h 6"/>
                  <a:gd name="T62" fmla="*/ 3 w 3"/>
                  <a:gd name="T63" fmla="*/ 2 h 6"/>
                  <a:gd name="T64" fmla="*/ 3 w 3"/>
                  <a:gd name="T65" fmla="*/ 1 h 6"/>
                  <a:gd name="T66" fmla="*/ 3 w 3"/>
                  <a:gd name="T67" fmla="*/ 1 h 6"/>
                  <a:gd name="T68" fmla="*/ 2 w 3"/>
                  <a:gd name="T69" fmla="*/ 1 h 6"/>
                  <a:gd name="T70" fmla="*/ 3 w 3"/>
                  <a:gd name="T71" fmla="*/ 1 h 6"/>
                  <a:gd name="T72" fmla="*/ 3 w 3"/>
                  <a:gd name="T73" fmla="*/ 1 h 6"/>
                  <a:gd name="T74" fmla="*/ 2 w 3"/>
                  <a:gd name="T75" fmla="*/ 0 h 6"/>
                  <a:gd name="T76" fmla="*/ 2 w 3"/>
                  <a:gd name="T77" fmla="*/ 1 h 6"/>
                  <a:gd name="T78" fmla="*/ 2 w 3"/>
                  <a:gd name="T79" fmla="*/ 0 h 6"/>
                  <a:gd name="T80" fmla="*/ 2 w 3"/>
                  <a:gd name="T81" fmla="*/ 0 h 6"/>
                  <a:gd name="T82" fmla="*/ 2 w 3"/>
                  <a:gd name="T83" fmla="*/ 0 h 6"/>
                  <a:gd name="T84" fmla="*/ 1 w 3"/>
                  <a:gd name="T85" fmla="*/ 0 h 6"/>
                  <a:gd name="T86" fmla="*/ 1 w 3"/>
                  <a:gd name="T87" fmla="*/ 0 h 6"/>
                  <a:gd name="T88" fmla="*/ 1 w 3"/>
                  <a:gd name="T89" fmla="*/ 1 h 6"/>
                  <a:gd name="T90" fmla="*/ 1 w 3"/>
                  <a:gd name="T91" fmla="*/ 2 h 6"/>
                  <a:gd name="T92" fmla="*/ 0 w 3"/>
                  <a:gd name="T93" fmla="*/ 2 h 6"/>
                  <a:gd name="T94" fmla="*/ 0 w 3"/>
                  <a:gd name="T95" fmla="*/ 2 h 6"/>
                  <a:gd name="T96" fmla="*/ 0 w 3"/>
                  <a:gd name="T97" fmla="*/ 3 h 6"/>
                  <a:gd name="T98" fmla="*/ 0 w 3"/>
                  <a:gd name="T99" fmla="*/ 3 h 6"/>
                  <a:gd name="T100" fmla="*/ 0 w 3"/>
                  <a:gd name="T101" fmla="*/ 4 h 6"/>
                  <a:gd name="T102" fmla="*/ 0 w 3"/>
                  <a:gd name="T103" fmla="*/ 5 h 6"/>
                  <a:gd name="T104" fmla="*/ 0 w 3"/>
                  <a:gd name="T105" fmla="*/ 6 h 6"/>
                  <a:gd name="T106" fmla="*/ 1 w 3"/>
                  <a:gd name="T10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 h="6">
                    <a:moveTo>
                      <a:pt x="1" y="6"/>
                    </a:moveTo>
                    <a:lnTo>
                      <a:pt x="2" y="6"/>
                    </a:lnTo>
                    <a:lnTo>
                      <a:pt x="2" y="6"/>
                    </a:lnTo>
                    <a:lnTo>
                      <a:pt x="2" y="6"/>
                    </a:lnTo>
                    <a:lnTo>
                      <a:pt x="2" y="6"/>
                    </a:lnTo>
                    <a:lnTo>
                      <a:pt x="2" y="6"/>
                    </a:lnTo>
                    <a:lnTo>
                      <a:pt x="2" y="6"/>
                    </a:lnTo>
                    <a:lnTo>
                      <a:pt x="2" y="6"/>
                    </a:lnTo>
                    <a:lnTo>
                      <a:pt x="2" y="6"/>
                    </a:lnTo>
                    <a:lnTo>
                      <a:pt x="3" y="6"/>
                    </a:lnTo>
                    <a:lnTo>
                      <a:pt x="3" y="6"/>
                    </a:lnTo>
                    <a:lnTo>
                      <a:pt x="3" y="6"/>
                    </a:lnTo>
                    <a:lnTo>
                      <a:pt x="3" y="6"/>
                    </a:lnTo>
                    <a:lnTo>
                      <a:pt x="3" y="6"/>
                    </a:lnTo>
                    <a:lnTo>
                      <a:pt x="3" y="6"/>
                    </a:lnTo>
                    <a:lnTo>
                      <a:pt x="3" y="6"/>
                    </a:lnTo>
                    <a:lnTo>
                      <a:pt x="3" y="6"/>
                    </a:lnTo>
                    <a:lnTo>
                      <a:pt x="3" y="6"/>
                    </a:lnTo>
                    <a:lnTo>
                      <a:pt x="3" y="6"/>
                    </a:lnTo>
                    <a:lnTo>
                      <a:pt x="2" y="6"/>
                    </a:lnTo>
                    <a:lnTo>
                      <a:pt x="2" y="6"/>
                    </a:lnTo>
                    <a:lnTo>
                      <a:pt x="2" y="6"/>
                    </a:lnTo>
                    <a:lnTo>
                      <a:pt x="2" y="6"/>
                    </a:lnTo>
                    <a:lnTo>
                      <a:pt x="2" y="6"/>
                    </a:lnTo>
                    <a:lnTo>
                      <a:pt x="2" y="6"/>
                    </a:lnTo>
                    <a:lnTo>
                      <a:pt x="2" y="5"/>
                    </a:lnTo>
                    <a:lnTo>
                      <a:pt x="2" y="5"/>
                    </a:lnTo>
                    <a:lnTo>
                      <a:pt x="2" y="5"/>
                    </a:lnTo>
                    <a:lnTo>
                      <a:pt x="2"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1"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4"/>
                    </a:lnTo>
                    <a:lnTo>
                      <a:pt x="2" y="4"/>
                    </a:lnTo>
                    <a:lnTo>
                      <a:pt x="2" y="4"/>
                    </a:lnTo>
                    <a:lnTo>
                      <a:pt x="2" y="4"/>
                    </a:lnTo>
                    <a:lnTo>
                      <a:pt x="2" y="4"/>
                    </a:lnTo>
                    <a:lnTo>
                      <a:pt x="2" y="4"/>
                    </a:lnTo>
                    <a:lnTo>
                      <a:pt x="2" y="4"/>
                    </a:lnTo>
                    <a:lnTo>
                      <a:pt x="2" y="3"/>
                    </a:lnTo>
                    <a:lnTo>
                      <a:pt x="2" y="3"/>
                    </a:lnTo>
                    <a:lnTo>
                      <a:pt x="2" y="3"/>
                    </a:lnTo>
                    <a:lnTo>
                      <a:pt x="2" y="3"/>
                    </a:lnTo>
                    <a:lnTo>
                      <a:pt x="2" y="3"/>
                    </a:lnTo>
                    <a:lnTo>
                      <a:pt x="1"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3" y="3"/>
                    </a:lnTo>
                    <a:lnTo>
                      <a:pt x="3" y="3"/>
                    </a:lnTo>
                    <a:lnTo>
                      <a:pt x="3" y="3"/>
                    </a:lnTo>
                    <a:lnTo>
                      <a:pt x="3" y="3"/>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2" y="2"/>
                    </a:lnTo>
                    <a:lnTo>
                      <a:pt x="2" y="2"/>
                    </a:lnTo>
                    <a:lnTo>
                      <a:pt x="2" y="2"/>
                    </a:lnTo>
                    <a:lnTo>
                      <a:pt x="2" y="2"/>
                    </a:lnTo>
                    <a:lnTo>
                      <a:pt x="2" y="2"/>
                    </a:lnTo>
                    <a:lnTo>
                      <a:pt x="3" y="2"/>
                    </a:lnTo>
                    <a:lnTo>
                      <a:pt x="3" y="2"/>
                    </a:lnTo>
                    <a:lnTo>
                      <a:pt x="3" y="2"/>
                    </a:lnTo>
                    <a:lnTo>
                      <a:pt x="3" y="2"/>
                    </a:lnTo>
                    <a:lnTo>
                      <a:pt x="3" y="2"/>
                    </a:lnTo>
                    <a:lnTo>
                      <a:pt x="3" y="1"/>
                    </a:lnTo>
                    <a:lnTo>
                      <a:pt x="3" y="1"/>
                    </a:lnTo>
                    <a:lnTo>
                      <a:pt x="3" y="1"/>
                    </a:lnTo>
                    <a:lnTo>
                      <a:pt x="3" y="1"/>
                    </a:lnTo>
                    <a:lnTo>
                      <a:pt x="3" y="1"/>
                    </a:lnTo>
                    <a:lnTo>
                      <a:pt x="3" y="1"/>
                    </a:lnTo>
                    <a:lnTo>
                      <a:pt x="3" y="1"/>
                    </a:lnTo>
                    <a:lnTo>
                      <a:pt x="3" y="1"/>
                    </a:lnTo>
                    <a:lnTo>
                      <a:pt x="3" y="1"/>
                    </a:lnTo>
                    <a:lnTo>
                      <a:pt x="3" y="1"/>
                    </a:lnTo>
                    <a:lnTo>
                      <a:pt x="2" y="1"/>
                    </a:lnTo>
                    <a:lnTo>
                      <a:pt x="2" y="1"/>
                    </a:lnTo>
                    <a:lnTo>
                      <a:pt x="2" y="1"/>
                    </a:lnTo>
                    <a:lnTo>
                      <a:pt x="3" y="1"/>
                    </a:lnTo>
                    <a:lnTo>
                      <a:pt x="3" y="1"/>
                    </a:lnTo>
                    <a:lnTo>
                      <a:pt x="3" y="1"/>
                    </a:lnTo>
                    <a:lnTo>
                      <a:pt x="3" y="1"/>
                    </a:lnTo>
                    <a:lnTo>
                      <a:pt x="3" y="1"/>
                    </a:lnTo>
                    <a:lnTo>
                      <a:pt x="3" y="1"/>
                    </a:lnTo>
                    <a:lnTo>
                      <a:pt x="2" y="1"/>
                    </a:lnTo>
                    <a:lnTo>
                      <a:pt x="2" y="1"/>
                    </a:lnTo>
                    <a:lnTo>
                      <a:pt x="2" y="1"/>
                    </a:lnTo>
                    <a:lnTo>
                      <a:pt x="2" y="0"/>
                    </a:lnTo>
                    <a:lnTo>
                      <a:pt x="2" y="1"/>
                    </a:lnTo>
                    <a:lnTo>
                      <a:pt x="2" y="0"/>
                    </a:lnTo>
                    <a:lnTo>
                      <a:pt x="2" y="1"/>
                    </a:lnTo>
                    <a:lnTo>
                      <a:pt x="2" y="1"/>
                    </a:lnTo>
                    <a:lnTo>
                      <a:pt x="3" y="1"/>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0"/>
                    </a:lnTo>
                    <a:lnTo>
                      <a:pt x="1" y="0"/>
                    </a:lnTo>
                    <a:lnTo>
                      <a:pt x="1" y="0"/>
                    </a:lnTo>
                    <a:lnTo>
                      <a:pt x="1" y="0"/>
                    </a:lnTo>
                    <a:lnTo>
                      <a:pt x="0" y="0"/>
                    </a:lnTo>
                    <a:lnTo>
                      <a:pt x="0" y="0"/>
                    </a:lnTo>
                    <a:lnTo>
                      <a:pt x="0" y="0"/>
                    </a:lnTo>
                    <a:lnTo>
                      <a:pt x="1" y="1"/>
                    </a:lnTo>
                    <a:lnTo>
                      <a:pt x="1" y="1"/>
                    </a:lnTo>
                    <a:lnTo>
                      <a:pt x="1" y="1"/>
                    </a:lnTo>
                    <a:lnTo>
                      <a:pt x="1" y="2"/>
                    </a:lnTo>
                    <a:lnTo>
                      <a:pt x="1" y="2"/>
                    </a:lnTo>
                    <a:lnTo>
                      <a:pt x="1" y="2"/>
                    </a:lnTo>
                    <a:lnTo>
                      <a:pt x="0" y="2"/>
                    </a:lnTo>
                    <a:lnTo>
                      <a:pt x="0" y="2"/>
                    </a:lnTo>
                    <a:lnTo>
                      <a:pt x="0" y="2"/>
                    </a:lnTo>
                    <a:lnTo>
                      <a:pt x="0" y="2"/>
                    </a:lnTo>
                    <a:lnTo>
                      <a:pt x="0" y="2"/>
                    </a:lnTo>
                    <a:lnTo>
                      <a:pt x="0" y="2"/>
                    </a:lnTo>
                    <a:lnTo>
                      <a:pt x="0" y="2"/>
                    </a:lnTo>
                    <a:lnTo>
                      <a:pt x="0" y="3"/>
                    </a:lnTo>
                    <a:lnTo>
                      <a:pt x="0" y="3"/>
                    </a:lnTo>
                    <a:lnTo>
                      <a:pt x="0" y="3"/>
                    </a:lnTo>
                    <a:lnTo>
                      <a:pt x="0" y="3"/>
                    </a:lnTo>
                    <a:lnTo>
                      <a:pt x="0" y="3"/>
                    </a:lnTo>
                    <a:lnTo>
                      <a:pt x="0" y="3"/>
                    </a:lnTo>
                    <a:lnTo>
                      <a:pt x="0" y="3"/>
                    </a:lnTo>
                    <a:lnTo>
                      <a:pt x="0" y="3"/>
                    </a:lnTo>
                    <a:lnTo>
                      <a:pt x="0" y="3"/>
                    </a:lnTo>
                    <a:lnTo>
                      <a:pt x="0" y="3"/>
                    </a:lnTo>
                    <a:lnTo>
                      <a:pt x="0" y="3"/>
                    </a:lnTo>
                    <a:lnTo>
                      <a:pt x="0" y="4"/>
                    </a:lnTo>
                    <a:lnTo>
                      <a:pt x="0" y="4"/>
                    </a:lnTo>
                    <a:lnTo>
                      <a:pt x="0" y="4"/>
                    </a:lnTo>
                    <a:lnTo>
                      <a:pt x="0" y="5"/>
                    </a:lnTo>
                    <a:lnTo>
                      <a:pt x="0" y="5"/>
                    </a:lnTo>
                    <a:lnTo>
                      <a:pt x="0" y="5"/>
                    </a:lnTo>
                    <a:lnTo>
                      <a:pt x="0" y="5"/>
                    </a:lnTo>
                    <a:lnTo>
                      <a:pt x="0" y="5"/>
                    </a:lnTo>
                    <a:lnTo>
                      <a:pt x="0" y="6"/>
                    </a:lnTo>
                    <a:lnTo>
                      <a:pt x="0" y="6"/>
                    </a:lnTo>
                    <a:lnTo>
                      <a:pt x="0" y="6"/>
                    </a:lnTo>
                    <a:lnTo>
                      <a:pt x="0" y="6"/>
                    </a:lnTo>
                    <a:lnTo>
                      <a:pt x="1" y="6"/>
                    </a:lnTo>
                    <a:lnTo>
                      <a:pt x="1" y="6"/>
                    </a:lnTo>
                    <a:lnTo>
                      <a:pt x="1" y="6"/>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35" name="Freeform 1562"/>
              <p:cNvSpPr>
                <a:spLocks/>
              </p:cNvSpPr>
              <p:nvPr/>
            </p:nvSpPr>
            <p:spPr bwMode="auto">
              <a:xfrm>
                <a:off x="4973637" y="7732713"/>
                <a:ext cx="4762" cy="3175"/>
              </a:xfrm>
              <a:custGeom>
                <a:avLst/>
                <a:gdLst>
                  <a:gd name="T0" fmla="*/ 0 w 3"/>
                  <a:gd name="T1" fmla="*/ 1 h 2"/>
                  <a:gd name="T2" fmla="*/ 1 w 3"/>
                  <a:gd name="T3" fmla="*/ 1 h 2"/>
                  <a:gd name="T4" fmla="*/ 1 w 3"/>
                  <a:gd name="T5" fmla="*/ 2 h 2"/>
                  <a:gd name="T6" fmla="*/ 1 w 3"/>
                  <a:gd name="T7" fmla="*/ 2 h 2"/>
                  <a:gd name="T8" fmla="*/ 1 w 3"/>
                  <a:gd name="T9" fmla="*/ 2 h 2"/>
                  <a:gd name="T10" fmla="*/ 2 w 3"/>
                  <a:gd name="T11" fmla="*/ 2 h 2"/>
                  <a:gd name="T12" fmla="*/ 2 w 3"/>
                  <a:gd name="T13" fmla="*/ 2 h 2"/>
                  <a:gd name="T14" fmla="*/ 2 w 3"/>
                  <a:gd name="T15" fmla="*/ 2 h 2"/>
                  <a:gd name="T16" fmla="*/ 1 w 3"/>
                  <a:gd name="T17" fmla="*/ 1 h 2"/>
                  <a:gd name="T18" fmla="*/ 1 w 3"/>
                  <a:gd name="T19" fmla="*/ 1 h 2"/>
                  <a:gd name="T20" fmla="*/ 2 w 3"/>
                  <a:gd name="T21" fmla="*/ 2 h 2"/>
                  <a:gd name="T22" fmla="*/ 2 w 3"/>
                  <a:gd name="T23" fmla="*/ 2 h 2"/>
                  <a:gd name="T24" fmla="*/ 2 w 3"/>
                  <a:gd name="T25" fmla="*/ 2 h 2"/>
                  <a:gd name="T26" fmla="*/ 2 w 3"/>
                  <a:gd name="T27" fmla="*/ 2 h 2"/>
                  <a:gd name="T28" fmla="*/ 2 w 3"/>
                  <a:gd name="T29" fmla="*/ 1 h 2"/>
                  <a:gd name="T30" fmla="*/ 3 w 3"/>
                  <a:gd name="T31" fmla="*/ 1 h 2"/>
                  <a:gd name="T32" fmla="*/ 2 w 3"/>
                  <a:gd name="T33" fmla="*/ 1 h 2"/>
                  <a:gd name="T34" fmla="*/ 2 w 3"/>
                  <a:gd name="T35" fmla="*/ 1 h 2"/>
                  <a:gd name="T36" fmla="*/ 2 w 3"/>
                  <a:gd name="T37" fmla="*/ 1 h 2"/>
                  <a:gd name="T38" fmla="*/ 2 w 3"/>
                  <a:gd name="T39" fmla="*/ 1 h 2"/>
                  <a:gd name="T40" fmla="*/ 2 w 3"/>
                  <a:gd name="T41" fmla="*/ 1 h 2"/>
                  <a:gd name="T42" fmla="*/ 2 w 3"/>
                  <a:gd name="T43" fmla="*/ 1 h 2"/>
                  <a:gd name="T44" fmla="*/ 2 w 3"/>
                  <a:gd name="T45" fmla="*/ 1 h 2"/>
                  <a:gd name="T46" fmla="*/ 2 w 3"/>
                  <a:gd name="T47" fmla="*/ 1 h 2"/>
                  <a:gd name="T48" fmla="*/ 2 w 3"/>
                  <a:gd name="T49" fmla="*/ 1 h 2"/>
                  <a:gd name="T50" fmla="*/ 2 w 3"/>
                  <a:gd name="T51" fmla="*/ 1 h 2"/>
                  <a:gd name="T52" fmla="*/ 2 w 3"/>
                  <a:gd name="T53" fmla="*/ 1 h 2"/>
                  <a:gd name="T54" fmla="*/ 2 w 3"/>
                  <a:gd name="T55" fmla="*/ 1 h 2"/>
                  <a:gd name="T56" fmla="*/ 2 w 3"/>
                  <a:gd name="T57" fmla="*/ 1 h 2"/>
                  <a:gd name="T58" fmla="*/ 2 w 3"/>
                  <a:gd name="T59" fmla="*/ 1 h 2"/>
                  <a:gd name="T60" fmla="*/ 2 w 3"/>
                  <a:gd name="T61" fmla="*/ 1 h 2"/>
                  <a:gd name="T62" fmla="*/ 2 w 3"/>
                  <a:gd name="T63" fmla="*/ 1 h 2"/>
                  <a:gd name="T64" fmla="*/ 2 w 3"/>
                  <a:gd name="T65" fmla="*/ 1 h 2"/>
                  <a:gd name="T66" fmla="*/ 2 w 3"/>
                  <a:gd name="T67" fmla="*/ 1 h 2"/>
                  <a:gd name="T68" fmla="*/ 2 w 3"/>
                  <a:gd name="T69" fmla="*/ 1 h 2"/>
                  <a:gd name="T70" fmla="*/ 2 w 3"/>
                  <a:gd name="T71" fmla="*/ 1 h 2"/>
                  <a:gd name="T72" fmla="*/ 2 w 3"/>
                  <a:gd name="T73" fmla="*/ 1 h 2"/>
                  <a:gd name="T74" fmla="*/ 2 w 3"/>
                  <a:gd name="T75" fmla="*/ 1 h 2"/>
                  <a:gd name="T76" fmla="*/ 2 w 3"/>
                  <a:gd name="T77" fmla="*/ 1 h 2"/>
                  <a:gd name="T78" fmla="*/ 2 w 3"/>
                  <a:gd name="T79" fmla="*/ 1 h 2"/>
                  <a:gd name="T80" fmla="*/ 2 w 3"/>
                  <a:gd name="T81" fmla="*/ 1 h 2"/>
                  <a:gd name="T82" fmla="*/ 2 w 3"/>
                  <a:gd name="T83" fmla="*/ 1 h 2"/>
                  <a:gd name="T84" fmla="*/ 1 w 3"/>
                  <a:gd name="T85" fmla="*/ 1 h 2"/>
                  <a:gd name="T86" fmla="*/ 1 w 3"/>
                  <a:gd name="T87" fmla="*/ 1 h 2"/>
                  <a:gd name="T88" fmla="*/ 1 w 3"/>
                  <a:gd name="T89" fmla="*/ 1 h 2"/>
                  <a:gd name="T90" fmla="*/ 1 w 3"/>
                  <a:gd name="T91" fmla="*/ 1 h 2"/>
                  <a:gd name="T92" fmla="*/ 1 w 3"/>
                  <a:gd name="T93" fmla="*/ 0 h 2"/>
                  <a:gd name="T94" fmla="*/ 0 w 3"/>
                  <a:gd name="T95" fmla="*/ 1 h 2"/>
                  <a:gd name="T96" fmla="*/ 0 w 3"/>
                  <a:gd name="T97" fmla="*/ 1 h 2"/>
                  <a:gd name="T98" fmla="*/ 0 w 3"/>
                  <a:gd name="T99" fmla="*/ 1 h 2"/>
                  <a:gd name="T100" fmla="*/ 0 w 3"/>
                  <a:gd name="T101" fmla="*/ 1 h 2"/>
                  <a:gd name="T102" fmla="*/ 0 w 3"/>
                  <a:gd name="T103" fmla="*/ 1 h 2"/>
                  <a:gd name="T104" fmla="*/ 0 w 3"/>
                  <a:gd name="T105" fmla="*/ 1 h 2"/>
                  <a:gd name="T106" fmla="*/ 0 w 3"/>
                  <a:gd name="T107" fmla="*/ 1 h 2"/>
                  <a:gd name="T108" fmla="*/ 0 w 3"/>
                  <a:gd name="T10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 h="2">
                    <a:moveTo>
                      <a:pt x="0" y="1"/>
                    </a:moveTo>
                    <a:lnTo>
                      <a:pt x="0" y="1"/>
                    </a:lnTo>
                    <a:lnTo>
                      <a:pt x="1" y="1"/>
                    </a:lnTo>
                    <a:lnTo>
                      <a:pt x="1" y="1"/>
                    </a:lnTo>
                    <a:lnTo>
                      <a:pt x="1" y="2"/>
                    </a:lnTo>
                    <a:lnTo>
                      <a:pt x="1" y="2"/>
                    </a:lnTo>
                    <a:lnTo>
                      <a:pt x="1" y="2"/>
                    </a:lnTo>
                    <a:lnTo>
                      <a:pt x="1" y="2"/>
                    </a:lnTo>
                    <a:lnTo>
                      <a:pt x="1" y="2"/>
                    </a:lnTo>
                    <a:lnTo>
                      <a:pt x="1" y="2"/>
                    </a:lnTo>
                    <a:lnTo>
                      <a:pt x="2" y="2"/>
                    </a:lnTo>
                    <a:lnTo>
                      <a:pt x="2" y="2"/>
                    </a:lnTo>
                    <a:lnTo>
                      <a:pt x="2" y="2"/>
                    </a:lnTo>
                    <a:lnTo>
                      <a:pt x="2" y="2"/>
                    </a:lnTo>
                    <a:lnTo>
                      <a:pt x="2" y="2"/>
                    </a:lnTo>
                    <a:lnTo>
                      <a:pt x="2" y="2"/>
                    </a:lnTo>
                    <a:lnTo>
                      <a:pt x="1" y="2"/>
                    </a:lnTo>
                    <a:lnTo>
                      <a:pt x="1" y="1"/>
                    </a:lnTo>
                    <a:lnTo>
                      <a:pt x="1" y="1"/>
                    </a:lnTo>
                    <a:lnTo>
                      <a:pt x="1" y="1"/>
                    </a:lnTo>
                    <a:lnTo>
                      <a:pt x="1" y="2"/>
                    </a:lnTo>
                    <a:lnTo>
                      <a:pt x="2" y="2"/>
                    </a:lnTo>
                    <a:lnTo>
                      <a:pt x="2" y="2"/>
                    </a:lnTo>
                    <a:lnTo>
                      <a:pt x="2" y="2"/>
                    </a:lnTo>
                    <a:lnTo>
                      <a:pt x="2" y="2"/>
                    </a:lnTo>
                    <a:lnTo>
                      <a:pt x="2" y="2"/>
                    </a:lnTo>
                    <a:lnTo>
                      <a:pt x="2" y="2"/>
                    </a:lnTo>
                    <a:lnTo>
                      <a:pt x="2" y="2"/>
                    </a:lnTo>
                    <a:lnTo>
                      <a:pt x="3" y="2"/>
                    </a:lnTo>
                    <a:lnTo>
                      <a:pt x="2" y="1"/>
                    </a:lnTo>
                    <a:lnTo>
                      <a:pt x="3" y="1"/>
                    </a:lnTo>
                    <a:lnTo>
                      <a:pt x="3"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2" y="1"/>
                    </a:lnTo>
                    <a:lnTo>
                      <a:pt x="1" y="1"/>
                    </a:lnTo>
                    <a:lnTo>
                      <a:pt x="1" y="1"/>
                    </a:lnTo>
                    <a:lnTo>
                      <a:pt x="1" y="1"/>
                    </a:lnTo>
                    <a:lnTo>
                      <a:pt x="1" y="1"/>
                    </a:lnTo>
                    <a:lnTo>
                      <a:pt x="1" y="1"/>
                    </a:lnTo>
                    <a:lnTo>
                      <a:pt x="1" y="1"/>
                    </a:lnTo>
                    <a:lnTo>
                      <a:pt x="1" y="1"/>
                    </a:lnTo>
                    <a:lnTo>
                      <a:pt x="1" y="1"/>
                    </a:lnTo>
                    <a:lnTo>
                      <a:pt x="1" y="0"/>
                    </a:lnTo>
                    <a:lnTo>
                      <a:pt x="1" y="0"/>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36" name="Freeform 1563"/>
              <p:cNvSpPr>
                <a:spLocks/>
              </p:cNvSpPr>
              <p:nvPr/>
            </p:nvSpPr>
            <p:spPr bwMode="auto">
              <a:xfrm>
                <a:off x="4978400" y="7732713"/>
                <a:ext cx="0" cy="1588"/>
              </a:xfrm>
              <a:custGeom>
                <a:avLst/>
                <a:gdLst>
                  <a:gd name="T0" fmla="*/ 0 h 1"/>
                  <a:gd name="T1" fmla="*/ 0 h 1"/>
                  <a:gd name="T2" fmla="*/ 0 h 1"/>
                  <a:gd name="T3" fmla="*/ 1 h 1"/>
                  <a:gd name="T4" fmla="*/ 1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 name="T21" fmla="*/ 1 h 1"/>
                  <a:gd name="T22" fmla="*/ 1 h 1"/>
                  <a:gd name="T23" fmla="*/ 1 h 1"/>
                  <a:gd name="T2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Lst>
                <a:rect l="0" t="0" r="r" b="b"/>
                <a:pathLst>
                  <a:path h="1">
                    <a:moveTo>
                      <a:pt x="0" y="0"/>
                    </a:move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37" name="Freeform 1564"/>
              <p:cNvSpPr>
                <a:spLocks/>
              </p:cNvSpPr>
              <p:nvPr/>
            </p:nvSpPr>
            <p:spPr bwMode="auto">
              <a:xfrm>
                <a:off x="4978400" y="7724775"/>
                <a:ext cx="0" cy="1588"/>
              </a:xfrm>
              <a:custGeom>
                <a:avLst/>
                <a:gdLst>
                  <a:gd name="T0" fmla="*/ 1 h 1"/>
                  <a:gd name="T1" fmla="*/ 1 h 1"/>
                  <a:gd name="T2" fmla="*/ 1 h 1"/>
                  <a:gd name="T3" fmla="*/ 1 h 1"/>
                  <a:gd name="T4" fmla="*/ 1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1 h 1"/>
                  <a:gd name="T21" fmla="*/ 0 h 1"/>
                  <a:gd name="T22" fmla="*/ 0 h 1"/>
                  <a:gd name="T23" fmla="*/ 0 h 1"/>
                  <a:gd name="T24" fmla="*/ 0 h 1"/>
                  <a:gd name="T25" fmla="*/ 1 h 1"/>
                  <a:gd name="T26"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Lst>
                <a:rect l="0" t="0" r="r" b="b"/>
                <a:pathLst>
                  <a:path h="1">
                    <a:moveTo>
                      <a:pt x="0" y="1"/>
                    </a:move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lnTo>
                      <a:pt x="0" y="0"/>
                    </a:lnTo>
                    <a:lnTo>
                      <a:pt x="0" y="0"/>
                    </a:lnTo>
                    <a:lnTo>
                      <a:pt x="0" y="0"/>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38" name="Freeform 1565"/>
              <p:cNvSpPr>
                <a:spLocks/>
              </p:cNvSpPr>
              <p:nvPr/>
            </p:nvSpPr>
            <p:spPr bwMode="auto">
              <a:xfrm>
                <a:off x="4979987" y="7720013"/>
                <a:ext cx="1587" cy="1588"/>
              </a:xfrm>
              <a:custGeom>
                <a:avLst/>
                <a:gdLst>
                  <a:gd name="T0" fmla="*/ 0 w 1"/>
                  <a:gd name="T1" fmla="*/ 1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0 h 1"/>
                  <a:gd name="T38" fmla="*/ 1 w 1"/>
                  <a:gd name="T39" fmla="*/ 0 h 1"/>
                  <a:gd name="T40" fmla="*/ 1 w 1"/>
                  <a:gd name="T41" fmla="*/ 0 h 1"/>
                  <a:gd name="T42" fmla="*/ 1 w 1"/>
                  <a:gd name="T43" fmla="*/ 0 h 1"/>
                  <a:gd name="T44" fmla="*/ 0 w 1"/>
                  <a:gd name="T45" fmla="*/ 0 h 1"/>
                  <a:gd name="T46" fmla="*/ 0 w 1"/>
                  <a:gd name="T47" fmla="*/ 0 h 1"/>
                  <a:gd name="T48" fmla="*/ 0 w 1"/>
                  <a:gd name="T49" fmla="*/ 1 h 1"/>
                  <a:gd name="T50" fmla="*/ 0 w 1"/>
                  <a:gd name="T51" fmla="*/ 1 h 1"/>
                  <a:gd name="T52" fmla="*/ 0 w 1"/>
                  <a:gd name="T5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1">
                    <a:moveTo>
                      <a:pt x="0" y="1"/>
                    </a:moveTo>
                    <a:lnTo>
                      <a:pt x="0" y="1"/>
                    </a:lnTo>
                    <a:lnTo>
                      <a:pt x="0" y="1"/>
                    </a:lnTo>
                    <a:lnTo>
                      <a:pt x="1" y="1"/>
                    </a:lnTo>
                    <a:lnTo>
                      <a:pt x="1" y="1"/>
                    </a:lnTo>
                    <a:lnTo>
                      <a:pt x="1" y="1"/>
                    </a:lnTo>
                    <a:lnTo>
                      <a:pt x="1" y="1"/>
                    </a:lnTo>
                    <a:lnTo>
                      <a:pt x="1" y="1"/>
                    </a:lnTo>
                    <a:lnTo>
                      <a:pt x="1" y="1"/>
                    </a:lnTo>
                    <a:lnTo>
                      <a:pt x="1" y="1"/>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39" name="Rectangle 1566"/>
              <p:cNvSpPr>
                <a:spLocks noChangeArrowheads="1"/>
              </p:cNvSpPr>
              <p:nvPr/>
            </p:nvSpPr>
            <p:spPr bwMode="auto">
              <a:xfrm>
                <a:off x="4999037" y="773906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40" name="Freeform 1567"/>
              <p:cNvSpPr>
                <a:spLocks/>
              </p:cNvSpPr>
              <p:nvPr/>
            </p:nvSpPr>
            <p:spPr bwMode="auto">
              <a:xfrm>
                <a:off x="4986337" y="7721600"/>
                <a:ext cx="1587" cy="1588"/>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0 h 1"/>
                  <a:gd name="T52" fmla="*/ 0 w 1"/>
                  <a:gd name="T53" fmla="*/ 0 h 1"/>
                  <a:gd name="T54" fmla="*/ 0 w 1"/>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1">
                    <a:moveTo>
                      <a:pt x="0" y="0"/>
                    </a:moveTo>
                    <a:lnTo>
                      <a:pt x="0" y="0"/>
                    </a:lnTo>
                    <a:lnTo>
                      <a:pt x="0" y="0"/>
                    </a:lnTo>
                    <a:lnTo>
                      <a:pt x="0" y="1"/>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1" y="1"/>
                    </a:lnTo>
                    <a:lnTo>
                      <a:pt x="1" y="1"/>
                    </a:lnTo>
                    <a:lnTo>
                      <a:pt x="1" y="1"/>
                    </a:lnTo>
                    <a:lnTo>
                      <a:pt x="1" y="1"/>
                    </a:lnTo>
                    <a:lnTo>
                      <a:pt x="1" y="1"/>
                    </a:lnTo>
                    <a:lnTo>
                      <a:pt x="1" y="1"/>
                    </a:lnTo>
                    <a:lnTo>
                      <a:pt x="1" y="1"/>
                    </a:lnTo>
                    <a:lnTo>
                      <a:pt x="1"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41" name="Freeform 1568"/>
              <p:cNvSpPr>
                <a:spLocks/>
              </p:cNvSpPr>
              <p:nvPr/>
            </p:nvSpPr>
            <p:spPr bwMode="auto">
              <a:xfrm>
                <a:off x="4983162" y="7708900"/>
                <a:ext cx="3175" cy="3175"/>
              </a:xfrm>
              <a:custGeom>
                <a:avLst/>
                <a:gdLst>
                  <a:gd name="T0" fmla="*/ 1 w 2"/>
                  <a:gd name="T1" fmla="*/ 2 h 2"/>
                  <a:gd name="T2" fmla="*/ 0 w 2"/>
                  <a:gd name="T3" fmla="*/ 2 h 2"/>
                  <a:gd name="T4" fmla="*/ 0 w 2"/>
                  <a:gd name="T5" fmla="*/ 2 h 2"/>
                  <a:gd name="T6" fmla="*/ 1 w 2"/>
                  <a:gd name="T7" fmla="*/ 2 h 2"/>
                  <a:gd name="T8" fmla="*/ 1 w 2"/>
                  <a:gd name="T9" fmla="*/ 2 h 2"/>
                  <a:gd name="T10" fmla="*/ 1 w 2"/>
                  <a:gd name="T11" fmla="*/ 1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1 h 2"/>
                  <a:gd name="T26" fmla="*/ 1 w 2"/>
                  <a:gd name="T27" fmla="*/ 1 h 2"/>
                  <a:gd name="T28" fmla="*/ 1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0 h 2"/>
                  <a:gd name="T46" fmla="*/ 0 w 2"/>
                  <a:gd name="T47" fmla="*/ 1 h 2"/>
                  <a:gd name="T48" fmla="*/ 1 w 2"/>
                  <a:gd name="T49" fmla="*/ 0 h 2"/>
                  <a:gd name="T50" fmla="*/ 1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1 w 2"/>
                  <a:gd name="T65" fmla="*/ 1 h 2"/>
                  <a:gd name="T66" fmla="*/ 1 w 2"/>
                  <a:gd name="T67" fmla="*/ 1 h 2"/>
                  <a:gd name="T68" fmla="*/ 1 w 2"/>
                  <a:gd name="T69" fmla="*/ 1 h 2"/>
                  <a:gd name="T70" fmla="*/ 1 w 2"/>
                  <a:gd name="T71" fmla="*/ 1 h 2"/>
                  <a:gd name="T72" fmla="*/ 1 w 2"/>
                  <a:gd name="T73" fmla="*/ 1 h 2"/>
                  <a:gd name="T74" fmla="*/ 1 w 2"/>
                  <a:gd name="T75" fmla="*/ 1 h 2"/>
                  <a:gd name="T76" fmla="*/ 1 w 2"/>
                  <a:gd name="T77" fmla="*/ 1 h 2"/>
                  <a:gd name="T78" fmla="*/ 1 w 2"/>
                  <a:gd name="T79" fmla="*/ 1 h 2"/>
                  <a:gd name="T80" fmla="*/ 1 w 2"/>
                  <a:gd name="T81" fmla="*/ 1 h 2"/>
                  <a:gd name="T82" fmla="*/ 2 w 2"/>
                  <a:gd name="T83" fmla="*/ 1 h 2"/>
                  <a:gd name="T84" fmla="*/ 2 w 2"/>
                  <a:gd name="T85" fmla="*/ 2 h 2"/>
                  <a:gd name="T86" fmla="*/ 2 w 2"/>
                  <a:gd name="T87" fmla="*/ 2 h 2"/>
                  <a:gd name="T88" fmla="*/ 2 w 2"/>
                  <a:gd name="T89" fmla="*/ 2 h 2"/>
                  <a:gd name="T90" fmla="*/ 2 w 2"/>
                  <a:gd name="T91" fmla="*/ 2 h 2"/>
                  <a:gd name="T92" fmla="*/ 2 w 2"/>
                  <a:gd name="T93" fmla="*/ 2 h 2"/>
                  <a:gd name="T94" fmla="*/ 2 w 2"/>
                  <a:gd name="T95" fmla="*/ 2 h 2"/>
                  <a:gd name="T96" fmla="*/ 2 w 2"/>
                  <a:gd name="T97" fmla="*/ 2 h 2"/>
                  <a:gd name="T98" fmla="*/ 2 w 2"/>
                  <a:gd name="T99" fmla="*/ 2 h 2"/>
                  <a:gd name="T100" fmla="*/ 1 w 2"/>
                  <a:gd name="T101" fmla="*/ 2 h 2"/>
                  <a:gd name="T102" fmla="*/ 1 w 2"/>
                  <a:gd name="T103" fmla="*/ 2 h 2"/>
                  <a:gd name="T104" fmla="*/ 1 w 2"/>
                  <a:gd name="T105" fmla="*/ 2 h 2"/>
                  <a:gd name="T106" fmla="*/ 1 w 2"/>
                  <a:gd name="T107" fmla="*/ 2 h 2"/>
                  <a:gd name="T108" fmla="*/ 1 w 2"/>
                  <a:gd name="T109" fmla="*/ 2 h 2"/>
                  <a:gd name="T110" fmla="*/ 1 w 2"/>
                  <a:gd name="T111" fmla="*/ 2 h 2"/>
                  <a:gd name="T112" fmla="*/ 1 w 2"/>
                  <a:gd name="T113" fmla="*/ 2 h 2"/>
                  <a:gd name="T114" fmla="*/ 1 w 2"/>
                  <a:gd name="T11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 h="2">
                    <a:moveTo>
                      <a:pt x="1" y="2"/>
                    </a:moveTo>
                    <a:lnTo>
                      <a:pt x="0" y="2"/>
                    </a:lnTo>
                    <a:lnTo>
                      <a:pt x="0" y="2"/>
                    </a:lnTo>
                    <a:lnTo>
                      <a:pt x="1" y="2"/>
                    </a:lnTo>
                    <a:lnTo>
                      <a:pt x="1" y="2"/>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0"/>
                    </a:lnTo>
                    <a:lnTo>
                      <a:pt x="0" y="1"/>
                    </a:lnTo>
                    <a:lnTo>
                      <a:pt x="1" y="0"/>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2" y="1"/>
                    </a:lnTo>
                    <a:lnTo>
                      <a:pt x="2" y="2"/>
                    </a:lnTo>
                    <a:lnTo>
                      <a:pt x="2" y="2"/>
                    </a:lnTo>
                    <a:lnTo>
                      <a:pt x="2" y="2"/>
                    </a:lnTo>
                    <a:lnTo>
                      <a:pt x="2" y="2"/>
                    </a:lnTo>
                    <a:lnTo>
                      <a:pt x="2" y="2"/>
                    </a:lnTo>
                    <a:lnTo>
                      <a:pt x="2" y="2"/>
                    </a:lnTo>
                    <a:lnTo>
                      <a:pt x="2" y="2"/>
                    </a:lnTo>
                    <a:lnTo>
                      <a:pt x="2" y="2"/>
                    </a:lnTo>
                    <a:lnTo>
                      <a:pt x="1" y="2"/>
                    </a:lnTo>
                    <a:lnTo>
                      <a:pt x="1" y="2"/>
                    </a:lnTo>
                    <a:lnTo>
                      <a:pt x="1" y="2"/>
                    </a:lnTo>
                    <a:lnTo>
                      <a:pt x="1" y="2"/>
                    </a:lnTo>
                    <a:lnTo>
                      <a:pt x="1" y="2"/>
                    </a:lnTo>
                    <a:lnTo>
                      <a:pt x="1" y="2"/>
                    </a:lnTo>
                    <a:lnTo>
                      <a:pt x="1"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42" name="Freeform 1569"/>
              <p:cNvSpPr>
                <a:spLocks/>
              </p:cNvSpPr>
              <p:nvPr/>
            </p:nvSpPr>
            <p:spPr bwMode="auto">
              <a:xfrm>
                <a:off x="4972050" y="7726363"/>
                <a:ext cx="7937" cy="6350"/>
              </a:xfrm>
              <a:custGeom>
                <a:avLst/>
                <a:gdLst>
                  <a:gd name="T0" fmla="*/ 2 w 7"/>
                  <a:gd name="T1" fmla="*/ 3 h 5"/>
                  <a:gd name="T2" fmla="*/ 2 w 7"/>
                  <a:gd name="T3" fmla="*/ 4 h 5"/>
                  <a:gd name="T4" fmla="*/ 3 w 7"/>
                  <a:gd name="T5" fmla="*/ 4 h 5"/>
                  <a:gd name="T6" fmla="*/ 3 w 7"/>
                  <a:gd name="T7" fmla="*/ 5 h 5"/>
                  <a:gd name="T8" fmla="*/ 4 w 7"/>
                  <a:gd name="T9" fmla="*/ 5 h 5"/>
                  <a:gd name="T10" fmla="*/ 4 w 7"/>
                  <a:gd name="T11" fmla="*/ 5 h 5"/>
                  <a:gd name="T12" fmla="*/ 5 w 7"/>
                  <a:gd name="T13" fmla="*/ 5 h 5"/>
                  <a:gd name="T14" fmla="*/ 5 w 7"/>
                  <a:gd name="T15" fmla="*/ 5 h 5"/>
                  <a:gd name="T16" fmla="*/ 6 w 7"/>
                  <a:gd name="T17" fmla="*/ 5 h 5"/>
                  <a:gd name="T18" fmla="*/ 5 w 7"/>
                  <a:gd name="T19" fmla="*/ 4 h 5"/>
                  <a:gd name="T20" fmla="*/ 5 w 7"/>
                  <a:gd name="T21" fmla="*/ 5 h 5"/>
                  <a:gd name="T22" fmla="*/ 5 w 7"/>
                  <a:gd name="T23" fmla="*/ 5 h 5"/>
                  <a:gd name="T24" fmla="*/ 5 w 7"/>
                  <a:gd name="T25" fmla="*/ 4 h 5"/>
                  <a:gd name="T26" fmla="*/ 4 w 7"/>
                  <a:gd name="T27" fmla="*/ 4 h 5"/>
                  <a:gd name="T28" fmla="*/ 4 w 7"/>
                  <a:gd name="T29" fmla="*/ 4 h 5"/>
                  <a:gd name="T30" fmla="*/ 4 w 7"/>
                  <a:gd name="T31" fmla="*/ 5 h 5"/>
                  <a:gd name="T32" fmla="*/ 4 w 7"/>
                  <a:gd name="T33" fmla="*/ 4 h 5"/>
                  <a:gd name="T34" fmla="*/ 3 w 7"/>
                  <a:gd name="T35" fmla="*/ 4 h 5"/>
                  <a:gd name="T36" fmla="*/ 4 w 7"/>
                  <a:gd name="T37" fmla="*/ 4 h 5"/>
                  <a:gd name="T38" fmla="*/ 4 w 7"/>
                  <a:gd name="T39" fmla="*/ 4 h 5"/>
                  <a:gd name="T40" fmla="*/ 4 w 7"/>
                  <a:gd name="T41" fmla="*/ 4 h 5"/>
                  <a:gd name="T42" fmla="*/ 5 w 7"/>
                  <a:gd name="T43" fmla="*/ 4 h 5"/>
                  <a:gd name="T44" fmla="*/ 6 w 7"/>
                  <a:gd name="T45" fmla="*/ 4 h 5"/>
                  <a:gd name="T46" fmla="*/ 6 w 7"/>
                  <a:gd name="T47" fmla="*/ 3 h 5"/>
                  <a:gd name="T48" fmla="*/ 6 w 7"/>
                  <a:gd name="T49" fmla="*/ 3 h 5"/>
                  <a:gd name="T50" fmla="*/ 5 w 7"/>
                  <a:gd name="T51" fmla="*/ 3 h 5"/>
                  <a:gd name="T52" fmla="*/ 5 w 7"/>
                  <a:gd name="T53" fmla="*/ 3 h 5"/>
                  <a:gd name="T54" fmla="*/ 6 w 7"/>
                  <a:gd name="T55" fmla="*/ 3 h 5"/>
                  <a:gd name="T56" fmla="*/ 5 w 7"/>
                  <a:gd name="T57" fmla="*/ 2 h 5"/>
                  <a:gd name="T58" fmla="*/ 5 w 7"/>
                  <a:gd name="T59" fmla="*/ 2 h 5"/>
                  <a:gd name="T60" fmla="*/ 5 w 7"/>
                  <a:gd name="T61" fmla="*/ 2 h 5"/>
                  <a:gd name="T62" fmla="*/ 6 w 7"/>
                  <a:gd name="T63" fmla="*/ 2 h 5"/>
                  <a:gd name="T64" fmla="*/ 6 w 7"/>
                  <a:gd name="T65" fmla="*/ 3 h 5"/>
                  <a:gd name="T66" fmla="*/ 7 w 7"/>
                  <a:gd name="T67" fmla="*/ 2 h 5"/>
                  <a:gd name="T68" fmla="*/ 6 w 7"/>
                  <a:gd name="T69" fmla="*/ 2 h 5"/>
                  <a:gd name="T70" fmla="*/ 6 w 7"/>
                  <a:gd name="T71" fmla="*/ 2 h 5"/>
                  <a:gd name="T72" fmla="*/ 5 w 7"/>
                  <a:gd name="T73" fmla="*/ 2 h 5"/>
                  <a:gd name="T74" fmla="*/ 6 w 7"/>
                  <a:gd name="T75" fmla="*/ 1 h 5"/>
                  <a:gd name="T76" fmla="*/ 6 w 7"/>
                  <a:gd name="T77" fmla="*/ 1 h 5"/>
                  <a:gd name="T78" fmla="*/ 5 w 7"/>
                  <a:gd name="T79" fmla="*/ 1 h 5"/>
                  <a:gd name="T80" fmla="*/ 4 w 7"/>
                  <a:gd name="T81" fmla="*/ 1 h 5"/>
                  <a:gd name="T82" fmla="*/ 4 w 7"/>
                  <a:gd name="T83" fmla="*/ 1 h 5"/>
                  <a:gd name="T84" fmla="*/ 4 w 7"/>
                  <a:gd name="T85" fmla="*/ 2 h 5"/>
                  <a:gd name="T86" fmla="*/ 4 w 7"/>
                  <a:gd name="T87" fmla="*/ 1 h 5"/>
                  <a:gd name="T88" fmla="*/ 3 w 7"/>
                  <a:gd name="T89" fmla="*/ 1 h 5"/>
                  <a:gd name="T90" fmla="*/ 3 w 7"/>
                  <a:gd name="T91" fmla="*/ 1 h 5"/>
                  <a:gd name="T92" fmla="*/ 3 w 7"/>
                  <a:gd name="T93" fmla="*/ 1 h 5"/>
                  <a:gd name="T94" fmla="*/ 3 w 7"/>
                  <a:gd name="T95" fmla="*/ 1 h 5"/>
                  <a:gd name="T96" fmla="*/ 2 w 7"/>
                  <a:gd name="T97" fmla="*/ 2 h 5"/>
                  <a:gd name="T98" fmla="*/ 2 w 7"/>
                  <a:gd name="T99" fmla="*/ 1 h 5"/>
                  <a:gd name="T100" fmla="*/ 1 w 7"/>
                  <a:gd name="T101" fmla="*/ 1 h 5"/>
                  <a:gd name="T102" fmla="*/ 1 w 7"/>
                  <a:gd name="T103" fmla="*/ 2 h 5"/>
                  <a:gd name="T104" fmla="*/ 0 w 7"/>
                  <a:gd name="T105" fmla="*/ 2 h 5"/>
                  <a:gd name="T106" fmla="*/ 1 w 7"/>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 h="5">
                    <a:moveTo>
                      <a:pt x="1" y="3"/>
                    </a:moveTo>
                    <a:cubicBezTo>
                      <a:pt x="1" y="3"/>
                      <a:pt x="1" y="3"/>
                      <a:pt x="1" y="3"/>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3" y="1"/>
                      <a:pt x="3" y="1"/>
                      <a:pt x="3" y="1"/>
                    </a:cubicBezTo>
                    <a:cubicBezTo>
                      <a:pt x="3" y="1"/>
                      <a:pt x="3" y="1"/>
                      <a:pt x="3" y="1"/>
                    </a:cubicBezTo>
                    <a:cubicBezTo>
                      <a:pt x="4" y="1"/>
                      <a:pt x="4" y="1"/>
                      <a:pt x="4" y="1"/>
                    </a:cubicBezTo>
                    <a:cubicBezTo>
                      <a:pt x="4" y="0"/>
                      <a:pt x="4" y="0"/>
                      <a:pt x="4"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43" name="Freeform 1570"/>
              <p:cNvSpPr>
                <a:spLocks/>
              </p:cNvSpPr>
              <p:nvPr/>
            </p:nvSpPr>
            <p:spPr bwMode="auto">
              <a:xfrm>
                <a:off x="4978400" y="7702550"/>
                <a:ext cx="17462" cy="23813"/>
              </a:xfrm>
              <a:custGeom>
                <a:avLst/>
                <a:gdLst>
                  <a:gd name="T0" fmla="*/ 2 w 14"/>
                  <a:gd name="T1" fmla="*/ 8 h 20"/>
                  <a:gd name="T2" fmla="*/ 2 w 14"/>
                  <a:gd name="T3" fmla="*/ 8 h 20"/>
                  <a:gd name="T4" fmla="*/ 1 w 14"/>
                  <a:gd name="T5" fmla="*/ 9 h 20"/>
                  <a:gd name="T6" fmla="*/ 1 w 14"/>
                  <a:gd name="T7" fmla="*/ 11 h 20"/>
                  <a:gd name="T8" fmla="*/ 2 w 14"/>
                  <a:gd name="T9" fmla="*/ 12 h 20"/>
                  <a:gd name="T10" fmla="*/ 3 w 14"/>
                  <a:gd name="T11" fmla="*/ 12 h 20"/>
                  <a:gd name="T12" fmla="*/ 1 w 14"/>
                  <a:gd name="T13" fmla="*/ 13 h 20"/>
                  <a:gd name="T14" fmla="*/ 1 w 14"/>
                  <a:gd name="T15" fmla="*/ 14 h 20"/>
                  <a:gd name="T16" fmla="*/ 3 w 14"/>
                  <a:gd name="T17" fmla="*/ 14 h 20"/>
                  <a:gd name="T18" fmla="*/ 4 w 14"/>
                  <a:gd name="T19" fmla="*/ 15 h 20"/>
                  <a:gd name="T20" fmla="*/ 3 w 14"/>
                  <a:gd name="T21" fmla="*/ 15 h 20"/>
                  <a:gd name="T22" fmla="*/ 3 w 14"/>
                  <a:gd name="T23" fmla="*/ 16 h 20"/>
                  <a:gd name="T24" fmla="*/ 1 w 14"/>
                  <a:gd name="T25" fmla="*/ 17 h 20"/>
                  <a:gd name="T26" fmla="*/ 2 w 14"/>
                  <a:gd name="T27" fmla="*/ 19 h 20"/>
                  <a:gd name="T28" fmla="*/ 3 w 14"/>
                  <a:gd name="T29" fmla="*/ 19 h 20"/>
                  <a:gd name="T30" fmla="*/ 4 w 14"/>
                  <a:gd name="T31" fmla="*/ 18 h 20"/>
                  <a:gd name="T32" fmla="*/ 4 w 14"/>
                  <a:gd name="T33" fmla="*/ 18 h 20"/>
                  <a:gd name="T34" fmla="*/ 5 w 14"/>
                  <a:gd name="T35" fmla="*/ 17 h 20"/>
                  <a:gd name="T36" fmla="*/ 5 w 14"/>
                  <a:gd name="T37" fmla="*/ 17 h 20"/>
                  <a:gd name="T38" fmla="*/ 5 w 14"/>
                  <a:gd name="T39" fmla="*/ 16 h 20"/>
                  <a:gd name="T40" fmla="*/ 6 w 14"/>
                  <a:gd name="T41" fmla="*/ 15 h 20"/>
                  <a:gd name="T42" fmla="*/ 6 w 14"/>
                  <a:gd name="T43" fmla="*/ 14 h 20"/>
                  <a:gd name="T44" fmla="*/ 7 w 14"/>
                  <a:gd name="T45" fmla="*/ 12 h 20"/>
                  <a:gd name="T46" fmla="*/ 7 w 14"/>
                  <a:gd name="T47" fmla="*/ 12 h 20"/>
                  <a:gd name="T48" fmla="*/ 7 w 14"/>
                  <a:gd name="T49" fmla="*/ 15 h 20"/>
                  <a:gd name="T50" fmla="*/ 7 w 14"/>
                  <a:gd name="T51" fmla="*/ 14 h 20"/>
                  <a:gd name="T52" fmla="*/ 8 w 14"/>
                  <a:gd name="T53" fmla="*/ 15 h 20"/>
                  <a:gd name="T54" fmla="*/ 9 w 14"/>
                  <a:gd name="T55" fmla="*/ 15 h 20"/>
                  <a:gd name="T56" fmla="*/ 9 w 14"/>
                  <a:gd name="T57" fmla="*/ 13 h 20"/>
                  <a:gd name="T58" fmla="*/ 9 w 14"/>
                  <a:gd name="T59" fmla="*/ 13 h 20"/>
                  <a:gd name="T60" fmla="*/ 11 w 14"/>
                  <a:gd name="T61" fmla="*/ 13 h 20"/>
                  <a:gd name="T62" fmla="*/ 11 w 14"/>
                  <a:gd name="T63" fmla="*/ 12 h 20"/>
                  <a:gd name="T64" fmla="*/ 11 w 14"/>
                  <a:gd name="T65" fmla="*/ 11 h 20"/>
                  <a:gd name="T66" fmla="*/ 10 w 14"/>
                  <a:gd name="T67" fmla="*/ 11 h 20"/>
                  <a:gd name="T68" fmla="*/ 7 w 14"/>
                  <a:gd name="T69" fmla="*/ 11 h 20"/>
                  <a:gd name="T70" fmla="*/ 10 w 14"/>
                  <a:gd name="T71" fmla="*/ 10 h 20"/>
                  <a:gd name="T72" fmla="*/ 11 w 14"/>
                  <a:gd name="T73" fmla="*/ 10 h 20"/>
                  <a:gd name="T74" fmla="*/ 10 w 14"/>
                  <a:gd name="T75" fmla="*/ 10 h 20"/>
                  <a:gd name="T76" fmla="*/ 11 w 14"/>
                  <a:gd name="T77" fmla="*/ 9 h 20"/>
                  <a:gd name="T78" fmla="*/ 12 w 14"/>
                  <a:gd name="T79" fmla="*/ 9 h 20"/>
                  <a:gd name="T80" fmla="*/ 13 w 14"/>
                  <a:gd name="T81" fmla="*/ 9 h 20"/>
                  <a:gd name="T82" fmla="*/ 14 w 14"/>
                  <a:gd name="T83" fmla="*/ 8 h 20"/>
                  <a:gd name="T84" fmla="*/ 13 w 14"/>
                  <a:gd name="T85" fmla="*/ 8 h 20"/>
                  <a:gd name="T86" fmla="*/ 12 w 14"/>
                  <a:gd name="T87" fmla="*/ 8 h 20"/>
                  <a:gd name="T88" fmla="*/ 13 w 14"/>
                  <a:gd name="T89" fmla="*/ 6 h 20"/>
                  <a:gd name="T90" fmla="*/ 14 w 14"/>
                  <a:gd name="T91" fmla="*/ 5 h 20"/>
                  <a:gd name="T92" fmla="*/ 14 w 14"/>
                  <a:gd name="T93" fmla="*/ 3 h 20"/>
                  <a:gd name="T94" fmla="*/ 14 w 14"/>
                  <a:gd name="T95" fmla="*/ 1 h 20"/>
                  <a:gd name="T96" fmla="*/ 13 w 14"/>
                  <a:gd name="T97" fmla="*/ 1 h 20"/>
                  <a:gd name="T98" fmla="*/ 11 w 14"/>
                  <a:gd name="T99" fmla="*/ 2 h 20"/>
                  <a:gd name="T100" fmla="*/ 8 w 14"/>
                  <a:gd name="T101" fmla="*/ 4 h 20"/>
                  <a:gd name="T102" fmla="*/ 7 w 14"/>
                  <a:gd name="T103" fmla="*/ 5 h 20"/>
                  <a:gd name="T104" fmla="*/ 6 w 14"/>
                  <a:gd name="T105" fmla="*/ 5 h 20"/>
                  <a:gd name="T106" fmla="*/ 5 w 14"/>
                  <a:gd name="T107" fmla="*/ 6 h 20"/>
                  <a:gd name="T108" fmla="*/ 6 w 14"/>
                  <a:gd name="T109" fmla="*/ 8 h 20"/>
                  <a:gd name="T110" fmla="*/ 6 w 14"/>
                  <a:gd name="T111" fmla="*/ 9 h 20"/>
                  <a:gd name="T112" fmla="*/ 5 w 14"/>
                  <a:gd name="T113" fmla="*/ 8 h 20"/>
                  <a:gd name="T114" fmla="*/ 4 w 14"/>
                  <a:gd name="T115" fmla="*/ 9 h 20"/>
                  <a:gd name="T116" fmla="*/ 4 w 14"/>
                  <a:gd name="T117" fmla="*/ 8 h 20"/>
                  <a:gd name="T118" fmla="*/ 3 w 14"/>
                  <a:gd name="T119"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20">
                    <a:moveTo>
                      <a:pt x="3" y="7"/>
                    </a:move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3" y="14"/>
                      <a:pt x="3" y="14"/>
                      <a:pt x="3" y="14"/>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6"/>
                      <a:pt x="5" y="16"/>
                      <a:pt x="5" y="16"/>
                    </a:cubicBezTo>
                    <a:cubicBezTo>
                      <a:pt x="4" y="15"/>
                      <a:pt x="4" y="15"/>
                      <a:pt x="4" y="15"/>
                    </a:cubicBezTo>
                    <a:cubicBezTo>
                      <a:pt x="4" y="16"/>
                      <a:pt x="4" y="16"/>
                      <a:pt x="4" y="16"/>
                    </a:cubicBezTo>
                    <a:cubicBezTo>
                      <a:pt x="4" y="16"/>
                      <a:pt x="4" y="16"/>
                      <a:pt x="4" y="16"/>
                    </a:cubicBezTo>
                    <a:cubicBezTo>
                      <a:pt x="4" y="16"/>
                      <a:pt x="4" y="16"/>
                      <a:pt x="4" y="16"/>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8"/>
                      <a:pt x="1" y="18"/>
                      <a:pt x="1" y="18"/>
                    </a:cubicBezTo>
                    <a:cubicBezTo>
                      <a:pt x="1" y="18"/>
                      <a:pt x="1" y="18"/>
                      <a:pt x="1" y="18"/>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19"/>
                      <a:pt x="2" y="19"/>
                      <a:pt x="2" y="19"/>
                    </a:cubicBezTo>
                    <a:cubicBezTo>
                      <a:pt x="2" y="20"/>
                      <a:pt x="2" y="20"/>
                      <a:pt x="2" y="20"/>
                    </a:cubicBezTo>
                    <a:cubicBezTo>
                      <a:pt x="2" y="20"/>
                      <a:pt x="2" y="20"/>
                      <a:pt x="2" y="20"/>
                    </a:cubicBezTo>
                    <a:cubicBezTo>
                      <a:pt x="3" y="20"/>
                      <a:pt x="3" y="20"/>
                      <a:pt x="3" y="20"/>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7"/>
                      <a:pt x="4" y="17"/>
                      <a:pt x="4" y="17"/>
                    </a:cubicBezTo>
                    <a:cubicBezTo>
                      <a:pt x="4" y="17"/>
                      <a:pt x="4" y="17"/>
                      <a:pt x="4" y="17"/>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7"/>
                      <a:pt x="5" y="17"/>
                      <a:pt x="5" y="17"/>
                    </a:cubicBezTo>
                    <a:cubicBezTo>
                      <a:pt x="5" y="17"/>
                      <a:pt x="5" y="17"/>
                      <a:pt x="5" y="17"/>
                    </a:cubicBezTo>
                    <a:cubicBezTo>
                      <a:pt x="5" y="18"/>
                      <a:pt x="5" y="18"/>
                      <a:pt x="5" y="18"/>
                    </a:cubicBezTo>
                    <a:cubicBezTo>
                      <a:pt x="5" y="17"/>
                      <a:pt x="5" y="17"/>
                      <a:pt x="5" y="17"/>
                    </a:cubicBezTo>
                    <a:cubicBezTo>
                      <a:pt x="5" y="18"/>
                      <a:pt x="5" y="18"/>
                      <a:pt x="5" y="18"/>
                    </a:cubicBezTo>
                    <a:cubicBezTo>
                      <a:pt x="5" y="18"/>
                      <a:pt x="5" y="18"/>
                      <a:pt x="5" y="18"/>
                    </a:cubicBezTo>
                    <a:cubicBezTo>
                      <a:pt x="5" y="17"/>
                      <a:pt x="5" y="17"/>
                      <a:pt x="5" y="17"/>
                    </a:cubicBezTo>
                    <a:cubicBezTo>
                      <a:pt x="5" y="18"/>
                      <a:pt x="5" y="18"/>
                      <a:pt x="5" y="18"/>
                    </a:cubicBezTo>
                    <a:cubicBezTo>
                      <a:pt x="6" y="18"/>
                      <a:pt x="6" y="18"/>
                      <a:pt x="6" y="18"/>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8" y="15"/>
                      <a:pt x="8" y="15"/>
                      <a:pt x="8"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4"/>
                      <a:pt x="9" y="14"/>
                      <a:pt x="9"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4"/>
                      <a:pt x="13" y="4"/>
                      <a:pt x="13"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5"/>
                      <a:pt x="8" y="5"/>
                      <a:pt x="8" y="5"/>
                    </a:cubicBezTo>
                    <a:cubicBezTo>
                      <a:pt x="8" y="4"/>
                      <a:pt x="8" y="4"/>
                      <a:pt x="8" y="4"/>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9"/>
                      <a:pt x="4" y="9"/>
                      <a:pt x="4" y="9"/>
                    </a:cubicBezTo>
                    <a:cubicBezTo>
                      <a:pt x="4" y="9"/>
                      <a:pt x="4" y="9"/>
                      <a:pt x="4"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8"/>
                      <a:pt x="4" y="8"/>
                      <a:pt x="4" y="8"/>
                    </a:cubicBezTo>
                    <a:cubicBezTo>
                      <a:pt x="4" y="8"/>
                      <a:pt x="4" y="8"/>
                      <a:pt x="4" y="8"/>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44" name="Freeform 1571"/>
              <p:cNvSpPr>
                <a:spLocks/>
              </p:cNvSpPr>
              <p:nvPr/>
            </p:nvSpPr>
            <p:spPr bwMode="auto">
              <a:xfrm>
                <a:off x="4991100" y="7718425"/>
                <a:ext cx="0" cy="0"/>
              </a:xfrm>
              <a:custGeom>
                <a:avLst/>
                <a:gdLst>
                  <a:gd name="T0" fmla="*/ 0 h 1"/>
                  <a:gd name="T1" fmla="*/ 0 h 1"/>
                  <a:gd name="T2" fmla="*/ 0 h 1"/>
                  <a:gd name="T3" fmla="*/ 1 h 1"/>
                  <a:gd name="T4" fmla="*/ 0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0"/>
                    </a:cubicBezTo>
                    <a:cubicBezTo>
                      <a:pt x="0" y="0"/>
                      <a:pt x="0" y="0"/>
                      <a:pt x="0" y="0"/>
                    </a:cubicBezTo>
                    <a:cubicBezTo>
                      <a:pt x="0" y="0"/>
                      <a:pt x="0" y="1"/>
                      <a:pt x="0" y="1"/>
                    </a:cubicBezTo>
                    <a:cubicBezTo>
                      <a:pt x="0" y="1"/>
                      <a:pt x="0" y="1"/>
                      <a:pt x="0" y="0"/>
                    </a:cubicBez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45" name="Freeform 1572"/>
              <p:cNvSpPr>
                <a:spLocks/>
              </p:cNvSpPr>
              <p:nvPr/>
            </p:nvSpPr>
            <p:spPr bwMode="auto">
              <a:xfrm>
                <a:off x="4986337" y="7718425"/>
                <a:ext cx="0" cy="0"/>
              </a:xfrm>
              <a:custGeom>
                <a:avLst/>
                <a:gdLst>
                  <a:gd name="T0" fmla="*/ 0 h 1"/>
                  <a:gd name="T1" fmla="*/ 0 h 1"/>
                  <a:gd name="T2" fmla="*/ 0 h 1"/>
                  <a:gd name="T3" fmla="*/ 0 h 1"/>
                  <a:gd name="T4" fmla="*/ 0 h 1"/>
                  <a:gd name="T5" fmla="*/ 1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46" name="Freeform 1573"/>
              <p:cNvSpPr>
                <a:spLocks/>
              </p:cNvSpPr>
              <p:nvPr/>
            </p:nvSpPr>
            <p:spPr bwMode="auto">
              <a:xfrm>
                <a:off x="5000625" y="78025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47" name="Freeform 1574"/>
              <p:cNvSpPr>
                <a:spLocks/>
              </p:cNvSpPr>
              <p:nvPr/>
            </p:nvSpPr>
            <p:spPr bwMode="auto">
              <a:xfrm>
                <a:off x="5008562" y="7804150"/>
                <a:ext cx="1587" cy="0"/>
              </a:xfrm>
              <a:custGeom>
                <a:avLst/>
                <a:gdLst>
                  <a:gd name="T0" fmla="*/ 1 w 1"/>
                  <a:gd name="T1" fmla="*/ 0 w 1"/>
                  <a:gd name="T2" fmla="*/ 1 w 1"/>
                  <a:gd name="T3" fmla="*/ 1 w 1"/>
                  <a:gd name="T4" fmla="*/ 1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48" name="Freeform 1575"/>
              <p:cNvSpPr>
                <a:spLocks/>
              </p:cNvSpPr>
              <p:nvPr/>
            </p:nvSpPr>
            <p:spPr bwMode="auto">
              <a:xfrm>
                <a:off x="5000625" y="7797800"/>
                <a:ext cx="1587" cy="1588"/>
              </a:xfrm>
              <a:custGeom>
                <a:avLst/>
                <a:gdLst>
                  <a:gd name="T0" fmla="*/ 1 w 1"/>
                  <a:gd name="T1" fmla="*/ 1 h 1"/>
                  <a:gd name="T2" fmla="*/ 0 w 1"/>
                  <a:gd name="T3" fmla="*/ 0 h 1"/>
                  <a:gd name="T4" fmla="*/ 1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0" y="1"/>
                      <a:pt x="0" y="0"/>
                    </a:cubicBezTo>
                    <a:cubicBezTo>
                      <a:pt x="1" y="0"/>
                      <a:pt x="1" y="0"/>
                      <a:pt x="1" y="0"/>
                    </a:cubicBezTo>
                    <a:cubicBezTo>
                      <a:pt x="1" y="0"/>
                      <a:pt x="1"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49" name="Freeform 1576"/>
              <p:cNvSpPr>
                <a:spLocks/>
              </p:cNvSpPr>
              <p:nvPr/>
            </p:nvSpPr>
            <p:spPr bwMode="auto">
              <a:xfrm>
                <a:off x="5005387" y="77628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50" name="Freeform 1577"/>
              <p:cNvSpPr>
                <a:spLocks/>
              </p:cNvSpPr>
              <p:nvPr/>
            </p:nvSpPr>
            <p:spPr bwMode="auto">
              <a:xfrm>
                <a:off x="5005387" y="7764463"/>
                <a:ext cx="0" cy="1588"/>
              </a:xfrm>
              <a:custGeom>
                <a:avLst/>
                <a:gdLst>
                  <a:gd name="T0" fmla="*/ 1 h 1"/>
                  <a:gd name="T1" fmla="*/ 0 h 1"/>
                  <a:gd name="T2" fmla="*/ 0 h 1"/>
                  <a:gd name="T3" fmla="*/ 0 h 1"/>
                  <a:gd name="T4" fmla="*/ 1 h 1"/>
                  <a:gd name="T5" fmla="*/ 1 h 1"/>
                  <a:gd name="T6" fmla="*/ 1 h 1"/>
                  <a:gd name="T7" fmla="*/ 1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1"/>
                    </a:moveTo>
                    <a:cubicBezTo>
                      <a:pt x="0" y="1"/>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51" name="Oval 1578"/>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52" name="Freeform 1579"/>
              <p:cNvSpPr>
                <a:spLocks/>
              </p:cNvSpPr>
              <p:nvPr/>
            </p:nvSpPr>
            <p:spPr bwMode="auto">
              <a:xfrm>
                <a:off x="4999037" y="77739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53" name="Freeform 1580"/>
              <p:cNvSpPr>
                <a:spLocks/>
              </p:cNvSpPr>
              <p:nvPr/>
            </p:nvSpPr>
            <p:spPr bwMode="auto">
              <a:xfrm>
                <a:off x="4999037" y="7772400"/>
                <a:ext cx="0" cy="1588"/>
              </a:xfrm>
              <a:custGeom>
                <a:avLst/>
                <a:gdLst>
                  <a:gd name="T0" fmla="*/ 0 w 1"/>
                  <a:gd name="T1" fmla="*/ 1 h 1"/>
                  <a:gd name="T2" fmla="*/ 0 w 1"/>
                  <a:gd name="T3" fmla="*/ 1 h 1"/>
                  <a:gd name="T4" fmla="*/ 1 w 1"/>
                  <a:gd name="T5" fmla="*/ 0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1" y="0"/>
                      <a:pt x="1" y="0"/>
                      <a:pt x="1" y="0"/>
                    </a:cubicBezTo>
                    <a:cubicBezTo>
                      <a:pt x="1" y="0"/>
                      <a:pt x="1" y="1"/>
                      <a:pt x="1" y="1"/>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54" name="Oval 1581"/>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55" name="Oval 1582"/>
              <p:cNvSpPr>
                <a:spLocks noChangeArrowheads="1"/>
              </p:cNvSpPr>
              <p:nvPr/>
            </p:nvSpPr>
            <p:spPr bwMode="auto">
              <a:xfrm>
                <a:off x="4999037" y="7773988"/>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56" name="Freeform 1583"/>
              <p:cNvSpPr>
                <a:spLocks/>
              </p:cNvSpPr>
              <p:nvPr/>
            </p:nvSpPr>
            <p:spPr bwMode="auto">
              <a:xfrm>
                <a:off x="4999037" y="7773988"/>
                <a:ext cx="1587" cy="1588"/>
              </a:xfrm>
              <a:custGeom>
                <a:avLst/>
                <a:gdLst>
                  <a:gd name="T0" fmla="*/ 0 w 1"/>
                  <a:gd name="T1" fmla="*/ 0 h 1"/>
                  <a:gd name="T2" fmla="*/ 0 w 1"/>
                  <a:gd name="T3" fmla="*/ 0 h 1"/>
                  <a:gd name="T4" fmla="*/ 1 w 1"/>
                  <a:gd name="T5" fmla="*/ 0 h 1"/>
                  <a:gd name="T6" fmla="*/ 1 w 1"/>
                  <a:gd name="T7" fmla="*/ 0 h 1"/>
                  <a:gd name="T8" fmla="*/ 1 w 1"/>
                  <a:gd name="T9" fmla="*/ 1 h 1"/>
                  <a:gd name="T10" fmla="*/ 1 w 1"/>
                  <a:gd name="T11" fmla="*/ 1 h 1"/>
                  <a:gd name="T12" fmla="*/ 0 w 1"/>
                  <a:gd name="T13" fmla="*/ 1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1" y="0"/>
                    </a:cubicBezTo>
                    <a:cubicBezTo>
                      <a:pt x="1" y="0"/>
                      <a:pt x="1" y="0"/>
                      <a:pt x="1" y="0"/>
                    </a:cubicBezTo>
                    <a:cubicBezTo>
                      <a:pt x="1" y="0"/>
                      <a:pt x="1" y="0"/>
                      <a:pt x="1" y="1"/>
                    </a:cubicBezTo>
                    <a:cubicBezTo>
                      <a:pt x="1" y="1"/>
                      <a:pt x="1" y="1"/>
                      <a:pt x="1" y="1"/>
                    </a:cubicBezTo>
                    <a:cubicBezTo>
                      <a:pt x="0" y="1"/>
                      <a:pt x="0" y="1"/>
                      <a:pt x="0" y="1"/>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57" name="Oval 1584"/>
              <p:cNvSpPr>
                <a:spLocks noChangeArrowheads="1"/>
              </p:cNvSpPr>
              <p:nvPr/>
            </p:nvSpPr>
            <p:spPr bwMode="auto">
              <a:xfrm>
                <a:off x="5002212" y="7766050"/>
                <a:ext cx="1587" cy="1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58" name="Freeform 1585"/>
              <p:cNvSpPr>
                <a:spLocks/>
              </p:cNvSpPr>
              <p:nvPr/>
            </p:nvSpPr>
            <p:spPr bwMode="auto">
              <a:xfrm>
                <a:off x="5041900" y="7840663"/>
                <a:ext cx="0" cy="3175"/>
              </a:xfrm>
              <a:custGeom>
                <a:avLst/>
                <a:gdLst>
                  <a:gd name="T0" fmla="*/ 1 w 1"/>
                  <a:gd name="T1" fmla="*/ 3 h 3"/>
                  <a:gd name="T2" fmla="*/ 1 w 1"/>
                  <a:gd name="T3" fmla="*/ 3 h 3"/>
                  <a:gd name="T4" fmla="*/ 1 w 1"/>
                  <a:gd name="T5" fmla="*/ 3 h 3"/>
                  <a:gd name="T6" fmla="*/ 1 w 1"/>
                  <a:gd name="T7" fmla="*/ 2 h 3"/>
                  <a:gd name="T8" fmla="*/ 1 w 1"/>
                  <a:gd name="T9" fmla="*/ 3 h 3"/>
                  <a:gd name="T10" fmla="*/ 1 w 1"/>
                  <a:gd name="T11" fmla="*/ 2 h 3"/>
                  <a:gd name="T12" fmla="*/ 1 w 1"/>
                  <a:gd name="T13" fmla="*/ 3 h 3"/>
                  <a:gd name="T14" fmla="*/ 1 w 1"/>
                  <a:gd name="T15" fmla="*/ 3 h 3"/>
                  <a:gd name="T16" fmla="*/ 1 w 1"/>
                  <a:gd name="T17" fmla="*/ 2 h 3"/>
                  <a:gd name="T18" fmla="*/ 1 w 1"/>
                  <a:gd name="T19" fmla="*/ 2 h 3"/>
                  <a:gd name="T20" fmla="*/ 1 w 1"/>
                  <a:gd name="T21" fmla="*/ 2 h 3"/>
                  <a:gd name="T22" fmla="*/ 1 w 1"/>
                  <a:gd name="T23" fmla="*/ 2 h 3"/>
                  <a:gd name="T24" fmla="*/ 1 w 1"/>
                  <a:gd name="T25" fmla="*/ 2 h 3"/>
                  <a:gd name="T26" fmla="*/ 1 w 1"/>
                  <a:gd name="T27" fmla="*/ 2 h 3"/>
                  <a:gd name="T28" fmla="*/ 0 w 1"/>
                  <a:gd name="T29" fmla="*/ 2 h 3"/>
                  <a:gd name="T30" fmla="*/ 0 w 1"/>
                  <a:gd name="T31" fmla="*/ 2 h 3"/>
                  <a:gd name="T32" fmla="*/ 0 w 1"/>
                  <a:gd name="T33" fmla="*/ 2 h 3"/>
                  <a:gd name="T34" fmla="*/ 0 w 1"/>
                  <a:gd name="T35" fmla="*/ 2 h 3"/>
                  <a:gd name="T36" fmla="*/ 0 w 1"/>
                  <a:gd name="T37" fmla="*/ 1 h 3"/>
                  <a:gd name="T38" fmla="*/ 0 w 1"/>
                  <a:gd name="T39" fmla="*/ 1 h 3"/>
                  <a:gd name="T40" fmla="*/ 0 w 1"/>
                  <a:gd name="T41" fmla="*/ 1 h 3"/>
                  <a:gd name="T42" fmla="*/ 0 w 1"/>
                  <a:gd name="T43" fmla="*/ 1 h 3"/>
                  <a:gd name="T44" fmla="*/ 0 w 1"/>
                  <a:gd name="T45" fmla="*/ 1 h 3"/>
                  <a:gd name="T46" fmla="*/ 0 w 1"/>
                  <a:gd name="T47" fmla="*/ 0 h 3"/>
                  <a:gd name="T48" fmla="*/ 0 w 1"/>
                  <a:gd name="T49" fmla="*/ 0 h 3"/>
                  <a:gd name="T50" fmla="*/ 0 w 1"/>
                  <a:gd name="T51" fmla="*/ 0 h 3"/>
                  <a:gd name="T52" fmla="*/ 0 w 1"/>
                  <a:gd name="T53" fmla="*/ 0 h 3"/>
                  <a:gd name="T54" fmla="*/ 0 w 1"/>
                  <a:gd name="T55" fmla="*/ 0 h 3"/>
                  <a:gd name="T56" fmla="*/ 0 w 1"/>
                  <a:gd name="T57" fmla="*/ 0 h 3"/>
                  <a:gd name="T58" fmla="*/ 0 w 1"/>
                  <a:gd name="T59" fmla="*/ 0 h 3"/>
                  <a:gd name="T60" fmla="*/ 0 w 1"/>
                  <a:gd name="T61" fmla="*/ 0 h 3"/>
                  <a:gd name="T62" fmla="*/ 0 w 1"/>
                  <a:gd name="T63" fmla="*/ 0 h 3"/>
                  <a:gd name="T64" fmla="*/ 0 w 1"/>
                  <a:gd name="T65" fmla="*/ 0 h 3"/>
                  <a:gd name="T66" fmla="*/ 0 w 1"/>
                  <a:gd name="T67" fmla="*/ 1 h 3"/>
                  <a:gd name="T68" fmla="*/ 0 w 1"/>
                  <a:gd name="T69" fmla="*/ 1 h 3"/>
                  <a:gd name="T70" fmla="*/ 0 w 1"/>
                  <a:gd name="T71" fmla="*/ 1 h 3"/>
                  <a:gd name="T72" fmla="*/ 0 w 1"/>
                  <a:gd name="T73" fmla="*/ 1 h 3"/>
                  <a:gd name="T74" fmla="*/ 0 w 1"/>
                  <a:gd name="T75" fmla="*/ 1 h 3"/>
                  <a:gd name="T76" fmla="*/ 0 w 1"/>
                  <a:gd name="T77" fmla="*/ 2 h 3"/>
                  <a:gd name="T78" fmla="*/ 0 w 1"/>
                  <a:gd name="T79" fmla="*/ 2 h 3"/>
                  <a:gd name="T80" fmla="*/ 0 w 1"/>
                  <a:gd name="T81" fmla="*/ 2 h 3"/>
                  <a:gd name="T82" fmla="*/ 0 w 1"/>
                  <a:gd name="T83" fmla="*/ 2 h 3"/>
                  <a:gd name="T84" fmla="*/ 1 w 1"/>
                  <a:gd name="T85" fmla="*/ 2 h 3"/>
                  <a:gd name="T86" fmla="*/ 1 w 1"/>
                  <a:gd name="T87" fmla="*/ 2 h 3"/>
                  <a:gd name="T88" fmla="*/ 1 w 1"/>
                  <a:gd name="T8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 h="3">
                    <a:moveTo>
                      <a:pt x="1" y="3"/>
                    </a:moveTo>
                    <a:cubicBezTo>
                      <a:pt x="1" y="3"/>
                      <a:pt x="1" y="3"/>
                      <a:pt x="1" y="3"/>
                    </a:cubicBezTo>
                    <a:cubicBezTo>
                      <a:pt x="1" y="3"/>
                      <a:pt x="1" y="3"/>
                      <a:pt x="1" y="3"/>
                    </a:cubicBezTo>
                    <a:cubicBezTo>
                      <a:pt x="1" y="3"/>
                      <a:pt x="1" y="2"/>
                      <a:pt x="1" y="2"/>
                    </a:cubicBezTo>
                    <a:cubicBezTo>
                      <a:pt x="1" y="2"/>
                      <a:pt x="1" y="3"/>
                      <a:pt x="1" y="3"/>
                    </a:cubicBezTo>
                    <a:cubicBezTo>
                      <a:pt x="1" y="3"/>
                      <a:pt x="1" y="2"/>
                      <a:pt x="1" y="2"/>
                    </a:cubicBezTo>
                    <a:cubicBezTo>
                      <a:pt x="1" y="2"/>
                      <a:pt x="1" y="2"/>
                      <a:pt x="1" y="3"/>
                    </a:cubicBezTo>
                    <a:cubicBezTo>
                      <a:pt x="1" y="3"/>
                      <a:pt x="1" y="3"/>
                      <a:pt x="1" y="3"/>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59" name="Freeform 1586"/>
              <p:cNvSpPr>
                <a:spLocks/>
              </p:cNvSpPr>
              <p:nvPr/>
            </p:nvSpPr>
            <p:spPr bwMode="auto">
              <a:xfrm>
                <a:off x="5067300" y="7793038"/>
                <a:ext cx="1587" cy="0"/>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1 h 1"/>
                  <a:gd name="T16" fmla="*/ 1 w 1"/>
                  <a:gd name="T17" fmla="*/ 1 h 1"/>
                  <a:gd name="T18" fmla="*/ 1 w 1"/>
                  <a:gd name="T19" fmla="*/ 1 h 1"/>
                  <a:gd name="T20" fmla="*/ 1 w 1"/>
                  <a:gd name="T21" fmla="*/ 0 h 1"/>
                  <a:gd name="T22" fmla="*/ 0 w 1"/>
                  <a:gd name="T23" fmla="*/ 0 h 1"/>
                  <a:gd name="T24" fmla="*/ 0 w 1"/>
                  <a:gd name="T25" fmla="*/ 0 h 1"/>
                  <a:gd name="T26" fmla="*/ 0 w 1"/>
                  <a:gd name="T27" fmla="*/ 0 h 1"/>
                  <a:gd name="T28" fmla="*/ 0 w 1"/>
                  <a:gd name="T29" fmla="*/ 0 h 1"/>
                  <a:gd name="T30" fmla="*/ 0 w 1"/>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60" name="Freeform 1587"/>
              <p:cNvSpPr>
                <a:spLocks/>
              </p:cNvSpPr>
              <p:nvPr/>
            </p:nvSpPr>
            <p:spPr bwMode="auto">
              <a:xfrm>
                <a:off x="5068887" y="77930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61" name="Freeform 1588"/>
              <p:cNvSpPr>
                <a:spLocks/>
              </p:cNvSpPr>
              <p:nvPr/>
            </p:nvSpPr>
            <p:spPr bwMode="auto">
              <a:xfrm>
                <a:off x="5114925" y="7875588"/>
                <a:ext cx="1587"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62" name="Freeform 1589"/>
              <p:cNvSpPr>
                <a:spLocks/>
              </p:cNvSpPr>
              <p:nvPr/>
            </p:nvSpPr>
            <p:spPr bwMode="auto">
              <a:xfrm>
                <a:off x="4978400" y="79676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63" name="Freeform 1590"/>
              <p:cNvSpPr>
                <a:spLocks/>
              </p:cNvSpPr>
              <p:nvPr/>
            </p:nvSpPr>
            <p:spPr bwMode="auto">
              <a:xfrm>
                <a:off x="4978400" y="79676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64" name="Freeform 1591"/>
              <p:cNvSpPr>
                <a:spLocks/>
              </p:cNvSpPr>
              <p:nvPr/>
            </p:nvSpPr>
            <p:spPr bwMode="auto">
              <a:xfrm>
                <a:off x="5046662" y="76993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65" name="Freeform 1592"/>
              <p:cNvSpPr>
                <a:spLocks/>
              </p:cNvSpPr>
              <p:nvPr/>
            </p:nvSpPr>
            <p:spPr bwMode="auto">
              <a:xfrm>
                <a:off x="5126037" y="7908925"/>
                <a:ext cx="0" cy="0"/>
              </a:xfrm>
              <a:custGeom>
                <a:avLst/>
                <a:gdLst>
                  <a:gd name="T0" fmla="*/ 0 w 1"/>
                  <a:gd name="T1" fmla="*/ 1 w 1"/>
                  <a:gd name="T2" fmla="*/ 1 w 1"/>
                  <a:gd name="T3" fmla="*/ 1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66" name="Freeform 1593"/>
              <p:cNvSpPr>
                <a:spLocks/>
              </p:cNvSpPr>
              <p:nvPr/>
            </p:nvSpPr>
            <p:spPr bwMode="auto">
              <a:xfrm>
                <a:off x="5126037" y="7908925"/>
                <a:ext cx="0" cy="0"/>
              </a:xfrm>
              <a:custGeom>
                <a:avLst/>
                <a:gdLst>
                  <a:gd name="T0" fmla="*/ 1 w 1"/>
                  <a:gd name="T1" fmla="*/ 0 h 1"/>
                  <a:gd name="T2" fmla="*/ 1 w 1"/>
                  <a:gd name="T3" fmla="*/ 0 h 1"/>
                  <a:gd name="T4" fmla="*/ 1 w 1"/>
                  <a:gd name="T5" fmla="*/ 1 h 1"/>
                  <a:gd name="T6" fmla="*/ 0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1"/>
                    </a:cubicBezTo>
                    <a:cubicBezTo>
                      <a:pt x="1" y="1"/>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67" name="Freeform 1594"/>
              <p:cNvSpPr>
                <a:spLocks/>
              </p:cNvSpPr>
              <p:nvPr/>
            </p:nvSpPr>
            <p:spPr bwMode="auto">
              <a:xfrm>
                <a:off x="5089525" y="7854950"/>
                <a:ext cx="1587" cy="0"/>
              </a:xfrm>
              <a:custGeom>
                <a:avLst/>
                <a:gdLst>
                  <a:gd name="T0" fmla="*/ 1 w 1"/>
                  <a:gd name="T1" fmla="*/ 1 w 1"/>
                  <a:gd name="T2" fmla="*/ 1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68" name="Freeform 1595"/>
              <p:cNvSpPr>
                <a:spLocks/>
              </p:cNvSpPr>
              <p:nvPr/>
            </p:nvSpPr>
            <p:spPr bwMode="auto">
              <a:xfrm>
                <a:off x="4999037" y="79089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69" name="Freeform 1596"/>
              <p:cNvSpPr>
                <a:spLocks/>
              </p:cNvSpPr>
              <p:nvPr/>
            </p:nvSpPr>
            <p:spPr bwMode="auto">
              <a:xfrm>
                <a:off x="5000625" y="791368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70" name="Freeform 1597"/>
              <p:cNvSpPr>
                <a:spLocks/>
              </p:cNvSpPr>
              <p:nvPr/>
            </p:nvSpPr>
            <p:spPr bwMode="auto">
              <a:xfrm>
                <a:off x="5000625" y="79152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71" name="Freeform 1598"/>
              <p:cNvSpPr>
                <a:spLocks/>
              </p:cNvSpPr>
              <p:nvPr/>
            </p:nvSpPr>
            <p:spPr bwMode="auto">
              <a:xfrm>
                <a:off x="5011737" y="7916863"/>
                <a:ext cx="1587" cy="0"/>
              </a:xfrm>
              <a:custGeom>
                <a:avLst/>
                <a:gdLst>
                  <a:gd name="T0" fmla="*/ 0 w 1"/>
                  <a:gd name="T1" fmla="*/ 0 w 1"/>
                  <a:gd name="T2" fmla="*/ 0 w 1"/>
                  <a:gd name="T3" fmla="*/ 0 w 1"/>
                  <a:gd name="T4" fmla="*/ 0 w 1"/>
                  <a:gd name="T5" fmla="*/ 1 w 1"/>
                  <a:gd name="T6" fmla="*/ 1 w 1"/>
                  <a:gd name="T7" fmla="*/ 0 w 1"/>
                  <a:gd name="T8" fmla="*/ 0 w 1"/>
                  <a:gd name="T9" fmla="*/ 0 w 1"/>
                  <a:gd name="T10" fmla="*/ 0 w 1"/>
                  <a:gd name="T11" fmla="*/ 0 w 1"/>
                  <a:gd name="T12" fmla="*/ 0 w 1"/>
                  <a:gd name="T13" fmla="*/ 0 w 1"/>
                  <a:gd name="T14" fmla="*/ 0 w 1"/>
                  <a:gd name="T15" fmla="*/ 0 w 1"/>
                  <a:gd name="T16" fmla="*/ 0 w 1"/>
                  <a:gd name="T17"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1">
                    <a:moveTo>
                      <a:pt x="0" y="0"/>
                    </a:moveTo>
                    <a:cubicBezTo>
                      <a:pt x="0" y="0"/>
                      <a:pt x="0" y="0"/>
                      <a:pt x="0" y="0"/>
                    </a:cubicBezTo>
                    <a:cubicBezTo>
                      <a:pt x="0" y="0"/>
                      <a:pt x="0" y="0"/>
                      <a:pt x="0" y="0"/>
                    </a:cubicBezTo>
                    <a:cubicBezTo>
                      <a:pt x="0" y="0"/>
                      <a:pt x="0" y="0"/>
                      <a:pt x="0" y="0"/>
                    </a:cubicBezTo>
                    <a:cubicBezTo>
                      <a:pt x="1" y="0"/>
                      <a:pt x="0" y="0"/>
                      <a:pt x="0" y="0"/>
                    </a:cubicBezTo>
                    <a:cubicBezTo>
                      <a:pt x="0"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72" name="Freeform 1599"/>
              <p:cNvSpPr>
                <a:spLocks/>
              </p:cNvSpPr>
              <p:nvPr/>
            </p:nvSpPr>
            <p:spPr bwMode="auto">
              <a:xfrm>
                <a:off x="5083175" y="7942263"/>
                <a:ext cx="1587" cy="3175"/>
              </a:xfrm>
              <a:custGeom>
                <a:avLst/>
                <a:gdLst>
                  <a:gd name="T0" fmla="*/ 1 w 2"/>
                  <a:gd name="T1" fmla="*/ 1 h 2"/>
                  <a:gd name="T2" fmla="*/ 1 w 2"/>
                  <a:gd name="T3" fmla="*/ 1 h 2"/>
                  <a:gd name="T4" fmla="*/ 2 w 2"/>
                  <a:gd name="T5" fmla="*/ 2 h 2"/>
                  <a:gd name="T6" fmla="*/ 2 w 2"/>
                  <a:gd name="T7" fmla="*/ 2 h 2"/>
                  <a:gd name="T8" fmla="*/ 2 w 2"/>
                  <a:gd name="T9" fmla="*/ 1 h 2"/>
                  <a:gd name="T10" fmla="*/ 2 w 2"/>
                  <a:gd name="T11" fmla="*/ 1 h 2"/>
                  <a:gd name="T12" fmla="*/ 2 w 2"/>
                  <a:gd name="T13" fmla="*/ 1 h 2"/>
                  <a:gd name="T14" fmla="*/ 2 w 2"/>
                  <a:gd name="T15" fmla="*/ 1 h 2"/>
                  <a:gd name="T16" fmla="*/ 2 w 2"/>
                  <a:gd name="T17" fmla="*/ 1 h 2"/>
                  <a:gd name="T18" fmla="*/ 2 w 2"/>
                  <a:gd name="T19" fmla="*/ 1 h 2"/>
                  <a:gd name="T20" fmla="*/ 1 w 2"/>
                  <a:gd name="T21" fmla="*/ 1 h 2"/>
                  <a:gd name="T22" fmla="*/ 1 w 2"/>
                  <a:gd name="T23" fmla="*/ 1 h 2"/>
                  <a:gd name="T24" fmla="*/ 2 w 2"/>
                  <a:gd name="T25" fmla="*/ 1 h 2"/>
                  <a:gd name="T26" fmla="*/ 2 w 2"/>
                  <a:gd name="T27" fmla="*/ 1 h 2"/>
                  <a:gd name="T28" fmla="*/ 2 w 2"/>
                  <a:gd name="T29" fmla="*/ 0 h 2"/>
                  <a:gd name="T30" fmla="*/ 2 w 2"/>
                  <a:gd name="T31" fmla="*/ 0 h 2"/>
                  <a:gd name="T32" fmla="*/ 1 w 2"/>
                  <a:gd name="T33" fmla="*/ 0 h 2"/>
                  <a:gd name="T34" fmla="*/ 1 w 2"/>
                  <a:gd name="T35" fmla="*/ 0 h 2"/>
                  <a:gd name="T36" fmla="*/ 1 w 2"/>
                  <a:gd name="T37" fmla="*/ 0 h 2"/>
                  <a:gd name="T38" fmla="*/ 1 w 2"/>
                  <a:gd name="T39" fmla="*/ 0 h 2"/>
                  <a:gd name="T40" fmla="*/ 1 w 2"/>
                  <a:gd name="T41" fmla="*/ 0 h 2"/>
                  <a:gd name="T42" fmla="*/ 1 w 2"/>
                  <a:gd name="T43" fmla="*/ 1 h 2"/>
                  <a:gd name="T44" fmla="*/ 1 w 2"/>
                  <a:gd name="T45" fmla="*/ 1 h 2"/>
                  <a:gd name="T46" fmla="*/ 1 w 2"/>
                  <a:gd name="T47" fmla="*/ 1 h 2"/>
                  <a:gd name="T48" fmla="*/ 1 w 2"/>
                  <a:gd name="T49" fmla="*/ 1 h 2"/>
                  <a:gd name="T50" fmla="*/ 1 w 2"/>
                  <a:gd name="T51" fmla="*/ 1 h 2"/>
                  <a:gd name="T52" fmla="*/ 1 w 2"/>
                  <a:gd name="T53" fmla="*/ 1 h 2"/>
                  <a:gd name="T54" fmla="*/ 1 w 2"/>
                  <a:gd name="T55" fmla="*/ 1 h 2"/>
                  <a:gd name="T56" fmla="*/ 1 w 2"/>
                  <a:gd name="T57" fmla="*/ 1 h 2"/>
                  <a:gd name="T58" fmla="*/ 1 w 2"/>
                  <a:gd name="T5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 h="2">
                    <a:moveTo>
                      <a:pt x="1" y="1"/>
                    </a:moveTo>
                    <a:cubicBezTo>
                      <a:pt x="1" y="1"/>
                      <a:pt x="1" y="1"/>
                      <a:pt x="1" y="1"/>
                    </a:cubicBezTo>
                    <a:cubicBezTo>
                      <a:pt x="1" y="2"/>
                      <a:pt x="2" y="2"/>
                      <a:pt x="2" y="2"/>
                    </a:cubicBezTo>
                    <a:cubicBezTo>
                      <a:pt x="2" y="2"/>
                      <a:pt x="2" y="2"/>
                      <a:pt x="2" y="2"/>
                    </a:cubicBezTo>
                    <a:cubicBezTo>
                      <a:pt x="2" y="2"/>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73" name="Freeform 1600"/>
              <p:cNvSpPr>
                <a:spLocks/>
              </p:cNvSpPr>
              <p:nvPr/>
            </p:nvSpPr>
            <p:spPr bwMode="auto">
              <a:xfrm>
                <a:off x="5072062" y="7945438"/>
                <a:ext cx="11112" cy="6350"/>
              </a:xfrm>
              <a:custGeom>
                <a:avLst/>
                <a:gdLst>
                  <a:gd name="T0" fmla="*/ 8 w 9"/>
                  <a:gd name="T1" fmla="*/ 2 h 5"/>
                  <a:gd name="T2" fmla="*/ 8 w 9"/>
                  <a:gd name="T3" fmla="*/ 1 h 5"/>
                  <a:gd name="T4" fmla="*/ 8 w 9"/>
                  <a:gd name="T5" fmla="*/ 1 h 5"/>
                  <a:gd name="T6" fmla="*/ 8 w 9"/>
                  <a:gd name="T7" fmla="*/ 1 h 5"/>
                  <a:gd name="T8" fmla="*/ 7 w 9"/>
                  <a:gd name="T9" fmla="*/ 1 h 5"/>
                  <a:gd name="T10" fmla="*/ 7 w 9"/>
                  <a:gd name="T11" fmla="*/ 1 h 5"/>
                  <a:gd name="T12" fmla="*/ 6 w 9"/>
                  <a:gd name="T13" fmla="*/ 1 h 5"/>
                  <a:gd name="T14" fmla="*/ 6 w 9"/>
                  <a:gd name="T15" fmla="*/ 1 h 5"/>
                  <a:gd name="T16" fmla="*/ 6 w 9"/>
                  <a:gd name="T17" fmla="*/ 0 h 5"/>
                  <a:gd name="T18" fmla="*/ 5 w 9"/>
                  <a:gd name="T19" fmla="*/ 0 h 5"/>
                  <a:gd name="T20" fmla="*/ 5 w 9"/>
                  <a:gd name="T21" fmla="*/ 1 h 5"/>
                  <a:gd name="T22" fmla="*/ 5 w 9"/>
                  <a:gd name="T23" fmla="*/ 1 h 5"/>
                  <a:gd name="T24" fmla="*/ 5 w 9"/>
                  <a:gd name="T25" fmla="*/ 1 h 5"/>
                  <a:gd name="T26" fmla="*/ 5 w 9"/>
                  <a:gd name="T27" fmla="*/ 1 h 5"/>
                  <a:gd name="T28" fmla="*/ 5 w 9"/>
                  <a:gd name="T29" fmla="*/ 0 h 5"/>
                  <a:gd name="T30" fmla="*/ 5 w 9"/>
                  <a:gd name="T31" fmla="*/ 0 h 5"/>
                  <a:gd name="T32" fmla="*/ 5 w 9"/>
                  <a:gd name="T33" fmla="*/ 0 h 5"/>
                  <a:gd name="T34" fmla="*/ 4 w 9"/>
                  <a:gd name="T35" fmla="*/ 1 h 5"/>
                  <a:gd name="T36" fmla="*/ 4 w 9"/>
                  <a:gd name="T37" fmla="*/ 1 h 5"/>
                  <a:gd name="T38" fmla="*/ 3 w 9"/>
                  <a:gd name="T39" fmla="*/ 1 h 5"/>
                  <a:gd name="T40" fmla="*/ 3 w 9"/>
                  <a:gd name="T41" fmla="*/ 1 h 5"/>
                  <a:gd name="T42" fmla="*/ 4 w 9"/>
                  <a:gd name="T43" fmla="*/ 1 h 5"/>
                  <a:gd name="T44" fmla="*/ 4 w 9"/>
                  <a:gd name="T45" fmla="*/ 1 h 5"/>
                  <a:gd name="T46" fmla="*/ 4 w 9"/>
                  <a:gd name="T47" fmla="*/ 1 h 5"/>
                  <a:gd name="T48" fmla="*/ 3 w 9"/>
                  <a:gd name="T49" fmla="*/ 1 h 5"/>
                  <a:gd name="T50" fmla="*/ 3 w 9"/>
                  <a:gd name="T51" fmla="*/ 1 h 5"/>
                  <a:gd name="T52" fmla="*/ 3 w 9"/>
                  <a:gd name="T53" fmla="*/ 1 h 5"/>
                  <a:gd name="T54" fmla="*/ 3 w 9"/>
                  <a:gd name="T55" fmla="*/ 1 h 5"/>
                  <a:gd name="T56" fmla="*/ 3 w 9"/>
                  <a:gd name="T57" fmla="*/ 1 h 5"/>
                  <a:gd name="T58" fmla="*/ 2 w 9"/>
                  <a:gd name="T59" fmla="*/ 1 h 5"/>
                  <a:gd name="T60" fmla="*/ 2 w 9"/>
                  <a:gd name="T61" fmla="*/ 2 h 5"/>
                  <a:gd name="T62" fmla="*/ 2 w 9"/>
                  <a:gd name="T63" fmla="*/ 1 h 5"/>
                  <a:gd name="T64" fmla="*/ 1 w 9"/>
                  <a:gd name="T65" fmla="*/ 2 h 5"/>
                  <a:gd name="T66" fmla="*/ 1 w 9"/>
                  <a:gd name="T67" fmla="*/ 2 h 5"/>
                  <a:gd name="T68" fmla="*/ 1 w 9"/>
                  <a:gd name="T69" fmla="*/ 2 h 5"/>
                  <a:gd name="T70" fmla="*/ 0 w 9"/>
                  <a:gd name="T71" fmla="*/ 3 h 5"/>
                  <a:gd name="T72" fmla="*/ 1 w 9"/>
                  <a:gd name="T73" fmla="*/ 3 h 5"/>
                  <a:gd name="T74" fmla="*/ 1 w 9"/>
                  <a:gd name="T75" fmla="*/ 3 h 5"/>
                  <a:gd name="T76" fmla="*/ 2 w 9"/>
                  <a:gd name="T77" fmla="*/ 2 h 5"/>
                  <a:gd name="T78" fmla="*/ 2 w 9"/>
                  <a:gd name="T79" fmla="*/ 3 h 5"/>
                  <a:gd name="T80" fmla="*/ 3 w 9"/>
                  <a:gd name="T81" fmla="*/ 3 h 5"/>
                  <a:gd name="T82" fmla="*/ 3 w 9"/>
                  <a:gd name="T83" fmla="*/ 3 h 5"/>
                  <a:gd name="T84" fmla="*/ 4 w 9"/>
                  <a:gd name="T85" fmla="*/ 4 h 5"/>
                  <a:gd name="T86" fmla="*/ 5 w 9"/>
                  <a:gd name="T87" fmla="*/ 4 h 5"/>
                  <a:gd name="T88" fmla="*/ 5 w 9"/>
                  <a:gd name="T89" fmla="*/ 5 h 5"/>
                  <a:gd name="T90" fmla="*/ 5 w 9"/>
                  <a:gd name="T91" fmla="*/ 5 h 5"/>
                  <a:gd name="T92" fmla="*/ 5 w 9"/>
                  <a:gd name="T93" fmla="*/ 5 h 5"/>
                  <a:gd name="T94" fmla="*/ 6 w 9"/>
                  <a:gd name="T95" fmla="*/ 5 h 5"/>
                  <a:gd name="T96" fmla="*/ 6 w 9"/>
                  <a:gd name="T97" fmla="*/ 5 h 5"/>
                  <a:gd name="T98" fmla="*/ 6 w 9"/>
                  <a:gd name="T99" fmla="*/ 4 h 5"/>
                  <a:gd name="T100" fmla="*/ 7 w 9"/>
                  <a:gd name="T101" fmla="*/ 4 h 5"/>
                  <a:gd name="T102" fmla="*/ 7 w 9"/>
                  <a:gd name="T103" fmla="*/ 4 h 5"/>
                  <a:gd name="T104" fmla="*/ 7 w 9"/>
                  <a:gd name="T105" fmla="*/ 4 h 5"/>
                  <a:gd name="T106" fmla="*/ 7 w 9"/>
                  <a:gd name="T107" fmla="*/ 4 h 5"/>
                  <a:gd name="T108" fmla="*/ 7 w 9"/>
                  <a:gd name="T109" fmla="*/ 3 h 5"/>
                  <a:gd name="T110" fmla="*/ 8 w 9"/>
                  <a:gd name="T111" fmla="*/ 3 h 5"/>
                  <a:gd name="T112" fmla="*/ 8 w 9"/>
                  <a:gd name="T113" fmla="*/ 2 h 5"/>
                  <a:gd name="T114" fmla="*/ 9 w 9"/>
                  <a:gd name="T115" fmla="*/ 2 h 5"/>
                  <a:gd name="T116" fmla="*/ 8 w 9"/>
                  <a:gd name="T117" fmla="*/ 2 h 5"/>
                  <a:gd name="T118" fmla="*/ 8 w 9"/>
                  <a:gd name="T119" fmla="*/ 2 h 5"/>
                  <a:gd name="T120" fmla="*/ 8 w 9"/>
                  <a:gd name="T121" fmla="*/ 2 h 5"/>
                  <a:gd name="T122" fmla="*/ 8 w 9"/>
                  <a:gd name="T1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 h="5">
                    <a:moveTo>
                      <a:pt x="8" y="2"/>
                    </a:move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7" y="1"/>
                      <a:pt x="7" y="1"/>
                    </a:cubicBezTo>
                    <a:cubicBezTo>
                      <a:pt x="7" y="1"/>
                      <a:pt x="7" y="1"/>
                      <a:pt x="7" y="1"/>
                    </a:cubicBezTo>
                    <a:cubicBezTo>
                      <a:pt x="7" y="1"/>
                      <a:pt x="7" y="1"/>
                      <a:pt x="7" y="1"/>
                    </a:cubicBezTo>
                    <a:cubicBezTo>
                      <a:pt x="7" y="1"/>
                      <a:pt x="7" y="1"/>
                      <a:pt x="7" y="1"/>
                    </a:cubicBezTo>
                    <a:cubicBezTo>
                      <a:pt x="7"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5" y="0"/>
                    </a:cubicBezTo>
                    <a:cubicBezTo>
                      <a:pt x="5" y="0"/>
                      <a:pt x="5" y="0"/>
                      <a:pt x="5" y="0"/>
                    </a:cubicBezTo>
                    <a:cubicBezTo>
                      <a:pt x="5" y="0"/>
                      <a:pt x="5" y="0"/>
                      <a:pt x="5" y="0"/>
                    </a:cubicBezTo>
                    <a:cubicBezTo>
                      <a:pt x="5" y="0"/>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0"/>
                      <a:pt x="5" y="0"/>
                    </a:cubicBezTo>
                    <a:cubicBezTo>
                      <a:pt x="5" y="0"/>
                      <a:pt x="5" y="0"/>
                      <a:pt x="5" y="0"/>
                    </a:cubicBezTo>
                    <a:cubicBezTo>
                      <a:pt x="5" y="0"/>
                      <a:pt x="5" y="0"/>
                      <a:pt x="5" y="0"/>
                    </a:cubicBezTo>
                    <a:cubicBezTo>
                      <a:pt x="5" y="0"/>
                      <a:pt x="5" y="0"/>
                      <a:pt x="5" y="0"/>
                    </a:cubicBezTo>
                    <a:cubicBezTo>
                      <a:pt x="5" y="0"/>
                      <a:pt x="5" y="0"/>
                      <a:pt x="5" y="0"/>
                    </a:cubicBezTo>
                    <a:cubicBezTo>
                      <a:pt x="5" y="0"/>
                      <a:pt x="4" y="0"/>
                      <a:pt x="4" y="0"/>
                    </a:cubicBezTo>
                    <a:cubicBezTo>
                      <a:pt x="4" y="0"/>
                      <a:pt x="4" y="1"/>
                      <a:pt x="4"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2"/>
                      <a:pt x="2" y="2"/>
                    </a:cubicBezTo>
                    <a:cubicBezTo>
                      <a:pt x="2" y="2"/>
                      <a:pt x="2" y="2"/>
                      <a:pt x="2" y="2"/>
                    </a:cubicBezTo>
                    <a:cubicBezTo>
                      <a:pt x="2" y="2"/>
                      <a:pt x="2" y="2"/>
                      <a:pt x="2" y="1"/>
                    </a:cubicBezTo>
                    <a:cubicBezTo>
                      <a:pt x="2"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3"/>
                    </a:cubicBezTo>
                    <a:cubicBezTo>
                      <a:pt x="1" y="3"/>
                      <a:pt x="0" y="3"/>
                      <a:pt x="0" y="3"/>
                    </a:cubicBezTo>
                    <a:cubicBezTo>
                      <a:pt x="0" y="3"/>
                      <a:pt x="1" y="3"/>
                      <a:pt x="1" y="3"/>
                    </a:cubicBezTo>
                    <a:cubicBezTo>
                      <a:pt x="1" y="3"/>
                      <a:pt x="1" y="3"/>
                      <a:pt x="1" y="3"/>
                    </a:cubicBezTo>
                    <a:cubicBezTo>
                      <a:pt x="1" y="3"/>
                      <a:pt x="1" y="3"/>
                      <a:pt x="1" y="3"/>
                    </a:cubicBezTo>
                    <a:cubicBezTo>
                      <a:pt x="1" y="3"/>
                      <a:pt x="1" y="3"/>
                      <a:pt x="1" y="3"/>
                    </a:cubicBezTo>
                    <a:cubicBezTo>
                      <a:pt x="1" y="3"/>
                      <a:pt x="2" y="2"/>
                      <a:pt x="2" y="2"/>
                    </a:cubicBezTo>
                    <a:cubicBezTo>
                      <a:pt x="2" y="2"/>
                      <a:pt x="2" y="2"/>
                      <a:pt x="2" y="2"/>
                    </a:cubicBezTo>
                    <a:cubicBezTo>
                      <a:pt x="2" y="2"/>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4" y="4"/>
                    </a:cubicBezTo>
                    <a:cubicBezTo>
                      <a:pt x="4" y="4"/>
                      <a:pt x="4" y="4"/>
                      <a:pt x="4" y="4"/>
                    </a:cubicBezTo>
                    <a:cubicBezTo>
                      <a:pt x="4" y="4"/>
                      <a:pt x="4" y="4"/>
                      <a:pt x="4" y="4"/>
                    </a:cubicBezTo>
                    <a:cubicBezTo>
                      <a:pt x="4"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8" y="3"/>
                      <a:pt x="8" y="3"/>
                    </a:cubicBezTo>
                    <a:cubicBezTo>
                      <a:pt x="8" y="2"/>
                      <a:pt x="8" y="2"/>
                      <a:pt x="8" y="3"/>
                    </a:cubicBezTo>
                    <a:cubicBezTo>
                      <a:pt x="8" y="3"/>
                      <a:pt x="8" y="2"/>
                      <a:pt x="8" y="2"/>
                    </a:cubicBezTo>
                    <a:cubicBezTo>
                      <a:pt x="8" y="2"/>
                      <a:pt x="8" y="2"/>
                      <a:pt x="9" y="2"/>
                    </a:cubicBezTo>
                    <a:cubicBezTo>
                      <a:pt x="9" y="2"/>
                      <a:pt x="9" y="2"/>
                      <a:pt x="9" y="2"/>
                    </a:cubicBezTo>
                    <a:cubicBezTo>
                      <a:pt x="9" y="2"/>
                      <a:pt x="9" y="2"/>
                      <a:pt x="9" y="2"/>
                    </a:cubicBezTo>
                    <a:cubicBezTo>
                      <a:pt x="9"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74" name="Freeform 1601"/>
              <p:cNvSpPr>
                <a:spLocks/>
              </p:cNvSpPr>
              <p:nvPr/>
            </p:nvSpPr>
            <p:spPr bwMode="auto">
              <a:xfrm>
                <a:off x="5064125" y="79470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75" name="Freeform 1602"/>
              <p:cNvSpPr>
                <a:spLocks/>
              </p:cNvSpPr>
              <p:nvPr/>
            </p:nvSpPr>
            <p:spPr bwMode="auto">
              <a:xfrm>
                <a:off x="5005387" y="7789863"/>
                <a:ext cx="4762" cy="7938"/>
              </a:xfrm>
              <a:custGeom>
                <a:avLst/>
                <a:gdLst>
                  <a:gd name="T0" fmla="*/ 0 w 4"/>
                  <a:gd name="T1" fmla="*/ 5 h 7"/>
                  <a:gd name="T2" fmla="*/ 0 w 4"/>
                  <a:gd name="T3" fmla="*/ 5 h 7"/>
                  <a:gd name="T4" fmla="*/ 1 w 4"/>
                  <a:gd name="T5" fmla="*/ 6 h 7"/>
                  <a:gd name="T6" fmla="*/ 1 w 4"/>
                  <a:gd name="T7" fmla="*/ 6 h 7"/>
                  <a:gd name="T8" fmla="*/ 1 w 4"/>
                  <a:gd name="T9" fmla="*/ 7 h 7"/>
                  <a:gd name="T10" fmla="*/ 1 w 4"/>
                  <a:gd name="T11" fmla="*/ 7 h 7"/>
                  <a:gd name="T12" fmla="*/ 2 w 4"/>
                  <a:gd name="T13" fmla="*/ 7 h 7"/>
                  <a:gd name="T14" fmla="*/ 2 w 4"/>
                  <a:gd name="T15" fmla="*/ 7 h 7"/>
                  <a:gd name="T16" fmla="*/ 2 w 4"/>
                  <a:gd name="T17" fmla="*/ 7 h 7"/>
                  <a:gd name="T18" fmla="*/ 3 w 4"/>
                  <a:gd name="T19" fmla="*/ 7 h 7"/>
                  <a:gd name="T20" fmla="*/ 3 w 4"/>
                  <a:gd name="T21" fmla="*/ 7 h 7"/>
                  <a:gd name="T22" fmla="*/ 4 w 4"/>
                  <a:gd name="T23" fmla="*/ 7 h 7"/>
                  <a:gd name="T24" fmla="*/ 4 w 4"/>
                  <a:gd name="T25" fmla="*/ 7 h 7"/>
                  <a:gd name="T26" fmla="*/ 4 w 4"/>
                  <a:gd name="T27" fmla="*/ 7 h 7"/>
                  <a:gd name="T28" fmla="*/ 4 w 4"/>
                  <a:gd name="T29" fmla="*/ 6 h 7"/>
                  <a:gd name="T30" fmla="*/ 4 w 4"/>
                  <a:gd name="T31" fmla="*/ 6 h 7"/>
                  <a:gd name="T32" fmla="*/ 4 w 4"/>
                  <a:gd name="T33" fmla="*/ 6 h 7"/>
                  <a:gd name="T34" fmla="*/ 4 w 4"/>
                  <a:gd name="T35" fmla="*/ 5 h 7"/>
                  <a:gd name="T36" fmla="*/ 4 w 4"/>
                  <a:gd name="T37" fmla="*/ 5 h 7"/>
                  <a:gd name="T38" fmla="*/ 4 w 4"/>
                  <a:gd name="T39" fmla="*/ 5 h 7"/>
                  <a:gd name="T40" fmla="*/ 4 w 4"/>
                  <a:gd name="T41" fmla="*/ 4 h 7"/>
                  <a:gd name="T42" fmla="*/ 4 w 4"/>
                  <a:gd name="T43" fmla="*/ 4 h 7"/>
                  <a:gd name="T44" fmla="*/ 3 w 4"/>
                  <a:gd name="T45" fmla="*/ 4 h 7"/>
                  <a:gd name="T46" fmla="*/ 4 w 4"/>
                  <a:gd name="T47" fmla="*/ 3 h 7"/>
                  <a:gd name="T48" fmla="*/ 4 w 4"/>
                  <a:gd name="T49" fmla="*/ 3 h 7"/>
                  <a:gd name="T50" fmla="*/ 4 w 4"/>
                  <a:gd name="T51" fmla="*/ 2 h 7"/>
                  <a:gd name="T52" fmla="*/ 4 w 4"/>
                  <a:gd name="T53" fmla="*/ 2 h 7"/>
                  <a:gd name="T54" fmla="*/ 4 w 4"/>
                  <a:gd name="T55" fmla="*/ 1 h 7"/>
                  <a:gd name="T56" fmla="*/ 3 w 4"/>
                  <a:gd name="T57" fmla="*/ 1 h 7"/>
                  <a:gd name="T58" fmla="*/ 3 w 4"/>
                  <a:gd name="T59" fmla="*/ 0 h 7"/>
                  <a:gd name="T60" fmla="*/ 2 w 4"/>
                  <a:gd name="T61" fmla="*/ 0 h 7"/>
                  <a:gd name="T62" fmla="*/ 2 w 4"/>
                  <a:gd name="T63" fmla="*/ 0 h 7"/>
                  <a:gd name="T64" fmla="*/ 2 w 4"/>
                  <a:gd name="T65" fmla="*/ 0 h 7"/>
                  <a:gd name="T66" fmla="*/ 1 w 4"/>
                  <a:gd name="T67" fmla="*/ 1 h 7"/>
                  <a:gd name="T68" fmla="*/ 1 w 4"/>
                  <a:gd name="T69" fmla="*/ 1 h 7"/>
                  <a:gd name="T70" fmla="*/ 0 w 4"/>
                  <a:gd name="T71" fmla="*/ 1 h 7"/>
                  <a:gd name="T72" fmla="*/ 0 w 4"/>
                  <a:gd name="T73" fmla="*/ 2 h 7"/>
                  <a:gd name="T74" fmla="*/ 0 w 4"/>
                  <a:gd name="T75" fmla="*/ 3 h 7"/>
                  <a:gd name="T76" fmla="*/ 0 w 4"/>
                  <a:gd name="T77" fmla="*/ 3 h 7"/>
                  <a:gd name="T78" fmla="*/ 1 w 4"/>
                  <a:gd name="T79" fmla="*/ 4 h 7"/>
                  <a:gd name="T80" fmla="*/ 1 w 4"/>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7">
                    <a:moveTo>
                      <a:pt x="1" y="5"/>
                    </a:moveTo>
                    <a:cubicBezTo>
                      <a:pt x="0" y="5"/>
                      <a:pt x="0" y="5"/>
                      <a:pt x="0" y="5"/>
                    </a:cubicBezTo>
                    <a:cubicBezTo>
                      <a:pt x="0" y="5"/>
                      <a:pt x="0" y="5"/>
                      <a:pt x="0" y="5"/>
                    </a:cubicBezTo>
                    <a:cubicBezTo>
                      <a:pt x="0" y="5"/>
                      <a:pt x="0" y="5"/>
                      <a:pt x="0" y="5"/>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4" y="4"/>
                    </a:cubicBezTo>
                    <a:cubicBezTo>
                      <a:pt x="4" y="4"/>
                      <a:pt x="4" y="4"/>
                      <a:pt x="4" y="3"/>
                    </a:cubicBezTo>
                    <a:cubicBezTo>
                      <a:pt x="4" y="3"/>
                      <a:pt x="4" y="3"/>
                      <a:pt x="4" y="3"/>
                    </a:cubicBezTo>
                    <a:cubicBezTo>
                      <a:pt x="4" y="3"/>
                      <a:pt x="4" y="3"/>
                      <a:pt x="4" y="3"/>
                    </a:cubicBezTo>
                    <a:cubicBezTo>
                      <a:pt x="4" y="3"/>
                      <a:pt x="4" y="3"/>
                      <a:pt x="4" y="3"/>
                    </a:cubicBezTo>
                    <a:cubicBezTo>
                      <a:pt x="4" y="3"/>
                      <a:pt x="4" y="2"/>
                      <a:pt x="4" y="2"/>
                    </a:cubicBezTo>
                    <a:cubicBezTo>
                      <a:pt x="4" y="2"/>
                      <a:pt x="4" y="2"/>
                      <a:pt x="4" y="2"/>
                    </a:cubicBezTo>
                    <a:cubicBezTo>
                      <a:pt x="4" y="2"/>
                      <a:pt x="4" y="2"/>
                      <a:pt x="4" y="2"/>
                    </a:cubicBezTo>
                    <a:cubicBezTo>
                      <a:pt x="4" y="2"/>
                      <a:pt x="4" y="2"/>
                      <a:pt x="4" y="2"/>
                    </a:cubicBezTo>
                    <a:cubicBezTo>
                      <a:pt x="4" y="2"/>
                      <a:pt x="4" y="2"/>
                      <a:pt x="4" y="1"/>
                    </a:cubicBezTo>
                    <a:cubicBezTo>
                      <a:pt x="4" y="1"/>
                      <a:pt x="3" y="1"/>
                      <a:pt x="3" y="1"/>
                    </a:cubicBezTo>
                    <a:cubicBezTo>
                      <a:pt x="3" y="1"/>
                      <a:pt x="3" y="1"/>
                      <a:pt x="3" y="1"/>
                    </a:cubicBezTo>
                    <a:cubicBezTo>
                      <a:pt x="3" y="1"/>
                      <a:pt x="3" y="1"/>
                      <a:pt x="3" y="1"/>
                    </a:cubicBezTo>
                    <a:cubicBezTo>
                      <a:pt x="3" y="1"/>
                      <a:pt x="3" y="0"/>
                      <a:pt x="3" y="0"/>
                    </a:cubicBezTo>
                    <a:cubicBezTo>
                      <a:pt x="2" y="0"/>
                      <a:pt x="2" y="0"/>
                      <a:pt x="2" y="0"/>
                    </a:cubicBezTo>
                    <a:cubicBezTo>
                      <a:pt x="2" y="0"/>
                      <a:pt x="2" y="0"/>
                      <a:pt x="2" y="0"/>
                    </a:cubicBezTo>
                    <a:cubicBezTo>
                      <a:pt x="2" y="0"/>
                      <a:pt x="2" y="0"/>
                      <a:pt x="2" y="0"/>
                    </a:cubicBezTo>
                    <a:cubicBezTo>
                      <a:pt x="2" y="0"/>
                      <a:pt x="2" y="0"/>
                      <a:pt x="2" y="0"/>
                    </a:cubicBezTo>
                    <a:cubicBezTo>
                      <a:pt x="2" y="0"/>
                      <a:pt x="2" y="1"/>
                      <a:pt x="2" y="1"/>
                    </a:cubicBezTo>
                    <a:cubicBezTo>
                      <a:pt x="2" y="1"/>
                      <a:pt x="2" y="1"/>
                      <a:pt x="2" y="0"/>
                    </a:cubicBezTo>
                    <a:cubicBezTo>
                      <a:pt x="1" y="0"/>
                      <a:pt x="1" y="0"/>
                      <a:pt x="1" y="0"/>
                    </a:cubicBezTo>
                    <a:cubicBezTo>
                      <a:pt x="1" y="0"/>
                      <a:pt x="1" y="1"/>
                      <a:pt x="1" y="1"/>
                    </a:cubicBezTo>
                    <a:cubicBezTo>
                      <a:pt x="1" y="1"/>
                      <a:pt x="1" y="1"/>
                      <a:pt x="1" y="1"/>
                    </a:cubicBezTo>
                    <a:cubicBezTo>
                      <a:pt x="1" y="1"/>
                      <a:pt x="1" y="1"/>
                      <a:pt x="1" y="1"/>
                    </a:cubicBezTo>
                    <a:cubicBezTo>
                      <a:pt x="1" y="1"/>
                      <a:pt x="1" y="1"/>
                      <a:pt x="0" y="1"/>
                    </a:cubicBezTo>
                    <a:cubicBezTo>
                      <a:pt x="0" y="1"/>
                      <a:pt x="0" y="1"/>
                      <a:pt x="0" y="1"/>
                    </a:cubicBezTo>
                    <a:cubicBezTo>
                      <a:pt x="0" y="1"/>
                      <a:pt x="0" y="2"/>
                      <a:pt x="0" y="2"/>
                    </a:cubicBezTo>
                    <a:cubicBezTo>
                      <a:pt x="0" y="2"/>
                      <a:pt x="0" y="2"/>
                      <a:pt x="0" y="2"/>
                    </a:cubicBezTo>
                    <a:cubicBezTo>
                      <a:pt x="0" y="2"/>
                      <a:pt x="0" y="2"/>
                      <a:pt x="0" y="2"/>
                    </a:cubicBezTo>
                    <a:cubicBezTo>
                      <a:pt x="0" y="2"/>
                      <a:pt x="0" y="3"/>
                      <a:pt x="0" y="3"/>
                    </a:cubicBezTo>
                    <a:cubicBezTo>
                      <a:pt x="0" y="3"/>
                      <a:pt x="0" y="3"/>
                      <a:pt x="0" y="3"/>
                    </a:cubicBezTo>
                    <a:cubicBezTo>
                      <a:pt x="0" y="3"/>
                      <a:pt x="0" y="3"/>
                      <a:pt x="0" y="3"/>
                    </a:cubicBezTo>
                    <a:cubicBezTo>
                      <a:pt x="0" y="4"/>
                      <a:pt x="0" y="4"/>
                      <a:pt x="0" y="4"/>
                    </a:cubicBezTo>
                    <a:cubicBezTo>
                      <a:pt x="0" y="4"/>
                      <a:pt x="1" y="4"/>
                      <a:pt x="1" y="4"/>
                    </a:cubicBezTo>
                    <a:cubicBezTo>
                      <a:pt x="1" y="4"/>
                      <a:pt x="1" y="4"/>
                      <a:pt x="1" y="4"/>
                    </a:cubicBez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76" name="Freeform 1603"/>
              <p:cNvSpPr>
                <a:spLocks/>
              </p:cNvSpPr>
              <p:nvPr/>
            </p:nvSpPr>
            <p:spPr bwMode="auto">
              <a:xfrm>
                <a:off x="5116512" y="7923213"/>
                <a:ext cx="4762" cy="1588"/>
              </a:xfrm>
              <a:custGeom>
                <a:avLst/>
                <a:gdLst>
                  <a:gd name="T0" fmla="*/ 1 w 4"/>
                  <a:gd name="T1" fmla="*/ 2 h 2"/>
                  <a:gd name="T2" fmla="*/ 1 w 4"/>
                  <a:gd name="T3" fmla="*/ 2 h 2"/>
                  <a:gd name="T4" fmla="*/ 1 w 4"/>
                  <a:gd name="T5" fmla="*/ 2 h 2"/>
                  <a:gd name="T6" fmla="*/ 1 w 4"/>
                  <a:gd name="T7" fmla="*/ 2 h 2"/>
                  <a:gd name="T8" fmla="*/ 1 w 4"/>
                  <a:gd name="T9" fmla="*/ 2 h 2"/>
                  <a:gd name="T10" fmla="*/ 1 w 4"/>
                  <a:gd name="T11" fmla="*/ 2 h 2"/>
                  <a:gd name="T12" fmla="*/ 1 w 4"/>
                  <a:gd name="T13" fmla="*/ 2 h 2"/>
                  <a:gd name="T14" fmla="*/ 2 w 4"/>
                  <a:gd name="T15" fmla="*/ 2 h 2"/>
                  <a:gd name="T16" fmla="*/ 2 w 4"/>
                  <a:gd name="T17" fmla="*/ 2 h 2"/>
                  <a:gd name="T18" fmla="*/ 2 w 4"/>
                  <a:gd name="T19" fmla="*/ 2 h 2"/>
                  <a:gd name="T20" fmla="*/ 2 w 4"/>
                  <a:gd name="T21" fmla="*/ 2 h 2"/>
                  <a:gd name="T22" fmla="*/ 2 w 4"/>
                  <a:gd name="T23" fmla="*/ 2 h 2"/>
                  <a:gd name="T24" fmla="*/ 2 w 4"/>
                  <a:gd name="T25" fmla="*/ 2 h 2"/>
                  <a:gd name="T26" fmla="*/ 2 w 4"/>
                  <a:gd name="T27" fmla="*/ 2 h 2"/>
                  <a:gd name="T28" fmla="*/ 2 w 4"/>
                  <a:gd name="T29" fmla="*/ 2 h 2"/>
                  <a:gd name="T30" fmla="*/ 2 w 4"/>
                  <a:gd name="T31" fmla="*/ 2 h 2"/>
                  <a:gd name="T32" fmla="*/ 3 w 4"/>
                  <a:gd name="T33" fmla="*/ 2 h 2"/>
                  <a:gd name="T34" fmla="*/ 3 w 4"/>
                  <a:gd name="T35" fmla="*/ 2 h 2"/>
                  <a:gd name="T36" fmla="*/ 3 w 4"/>
                  <a:gd name="T37" fmla="*/ 2 h 2"/>
                  <a:gd name="T38" fmla="*/ 3 w 4"/>
                  <a:gd name="T39" fmla="*/ 2 h 2"/>
                  <a:gd name="T40" fmla="*/ 3 w 4"/>
                  <a:gd name="T41" fmla="*/ 2 h 2"/>
                  <a:gd name="T42" fmla="*/ 3 w 4"/>
                  <a:gd name="T43" fmla="*/ 2 h 2"/>
                  <a:gd name="T44" fmla="*/ 3 w 4"/>
                  <a:gd name="T45" fmla="*/ 2 h 2"/>
                  <a:gd name="T46" fmla="*/ 3 w 4"/>
                  <a:gd name="T47" fmla="*/ 2 h 2"/>
                  <a:gd name="T48" fmla="*/ 3 w 4"/>
                  <a:gd name="T49" fmla="*/ 2 h 2"/>
                  <a:gd name="T50" fmla="*/ 3 w 4"/>
                  <a:gd name="T51" fmla="*/ 2 h 2"/>
                  <a:gd name="T52" fmla="*/ 4 w 4"/>
                  <a:gd name="T53" fmla="*/ 2 h 2"/>
                  <a:gd name="T54" fmla="*/ 4 w 4"/>
                  <a:gd name="T55" fmla="*/ 2 h 2"/>
                  <a:gd name="T56" fmla="*/ 4 w 4"/>
                  <a:gd name="T57" fmla="*/ 2 h 2"/>
                  <a:gd name="T58" fmla="*/ 4 w 4"/>
                  <a:gd name="T59" fmla="*/ 1 h 2"/>
                  <a:gd name="T60" fmla="*/ 3 w 4"/>
                  <a:gd name="T61" fmla="*/ 1 h 2"/>
                  <a:gd name="T62" fmla="*/ 3 w 4"/>
                  <a:gd name="T63" fmla="*/ 1 h 2"/>
                  <a:gd name="T64" fmla="*/ 3 w 4"/>
                  <a:gd name="T65" fmla="*/ 1 h 2"/>
                  <a:gd name="T66" fmla="*/ 3 w 4"/>
                  <a:gd name="T67" fmla="*/ 1 h 2"/>
                  <a:gd name="T68" fmla="*/ 2 w 4"/>
                  <a:gd name="T69" fmla="*/ 0 h 2"/>
                  <a:gd name="T70" fmla="*/ 2 w 4"/>
                  <a:gd name="T71" fmla="*/ 0 h 2"/>
                  <a:gd name="T72" fmla="*/ 2 w 4"/>
                  <a:gd name="T73" fmla="*/ 0 h 2"/>
                  <a:gd name="T74" fmla="*/ 1 w 4"/>
                  <a:gd name="T75" fmla="*/ 0 h 2"/>
                  <a:gd name="T76" fmla="*/ 1 w 4"/>
                  <a:gd name="T77" fmla="*/ 0 h 2"/>
                  <a:gd name="T78" fmla="*/ 1 w 4"/>
                  <a:gd name="T79" fmla="*/ 0 h 2"/>
                  <a:gd name="T80" fmla="*/ 0 w 4"/>
                  <a:gd name="T81" fmla="*/ 0 h 2"/>
                  <a:gd name="T82" fmla="*/ 0 w 4"/>
                  <a:gd name="T83" fmla="*/ 0 h 2"/>
                  <a:gd name="T84" fmla="*/ 0 w 4"/>
                  <a:gd name="T85" fmla="*/ 0 h 2"/>
                  <a:gd name="T86" fmla="*/ 0 w 4"/>
                  <a:gd name="T87" fmla="*/ 0 h 2"/>
                  <a:gd name="T88" fmla="*/ 0 w 4"/>
                  <a:gd name="T89" fmla="*/ 1 h 2"/>
                  <a:gd name="T90" fmla="*/ 0 w 4"/>
                  <a:gd name="T91" fmla="*/ 1 h 2"/>
                  <a:gd name="T92" fmla="*/ 0 w 4"/>
                  <a:gd name="T93" fmla="*/ 1 h 2"/>
                  <a:gd name="T94" fmla="*/ 0 w 4"/>
                  <a:gd name="T95" fmla="*/ 1 h 2"/>
                  <a:gd name="T96" fmla="*/ 1 w 4"/>
                  <a:gd name="T97" fmla="*/ 2 h 2"/>
                  <a:gd name="T98" fmla="*/ 1 w 4"/>
                  <a:gd name="T9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 h="2">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2"/>
                      <a:pt x="1" y="2"/>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77" name="Freeform 1604"/>
              <p:cNvSpPr>
                <a:spLocks/>
              </p:cNvSpPr>
              <p:nvPr/>
            </p:nvSpPr>
            <p:spPr bwMode="auto">
              <a:xfrm>
                <a:off x="5113337" y="7920038"/>
                <a:ext cx="3175" cy="1588"/>
              </a:xfrm>
              <a:custGeom>
                <a:avLst/>
                <a:gdLst>
                  <a:gd name="T0" fmla="*/ 0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2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0 w 2"/>
                  <a:gd name="T43" fmla="*/ 1 h 1"/>
                  <a:gd name="T44" fmla="*/ 0 w 2"/>
                  <a:gd name="T45" fmla="*/ 0 h 1"/>
                  <a:gd name="T46" fmla="*/ 0 w 2"/>
                  <a:gd name="T47" fmla="*/ 0 h 1"/>
                  <a:gd name="T48" fmla="*/ 0 w 2"/>
                  <a:gd name="T49" fmla="*/ 0 h 1"/>
                  <a:gd name="T50" fmla="*/ 0 w 2"/>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1"/>
                      <a:pt x="0" y="1"/>
                    </a:cubicBezTo>
                    <a:cubicBezTo>
                      <a:pt x="0" y="1"/>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78" name="Freeform 1605"/>
              <p:cNvSpPr>
                <a:spLocks/>
              </p:cNvSpPr>
              <p:nvPr/>
            </p:nvSpPr>
            <p:spPr bwMode="auto">
              <a:xfrm>
                <a:off x="5116512" y="7915275"/>
                <a:ext cx="1587" cy="0"/>
              </a:xfrm>
              <a:custGeom>
                <a:avLst/>
                <a:gdLst>
                  <a:gd name="T0" fmla="*/ 0 w 1"/>
                  <a:gd name="T1" fmla="*/ 0 w 1"/>
                  <a:gd name="T2" fmla="*/ 0 w 1"/>
                  <a:gd name="T3" fmla="*/ 0 w 1"/>
                  <a:gd name="T4" fmla="*/ 0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79" name="Freeform 1606"/>
              <p:cNvSpPr>
                <a:spLocks/>
              </p:cNvSpPr>
              <p:nvPr/>
            </p:nvSpPr>
            <p:spPr bwMode="auto">
              <a:xfrm>
                <a:off x="5116512" y="7915275"/>
                <a:ext cx="0" cy="0"/>
              </a:xfrm>
              <a:custGeom>
                <a:avLst/>
                <a:gdLst>
                  <a:gd name="T0" fmla="*/ 1 w 1"/>
                  <a:gd name="T1" fmla="*/ 1 w 1"/>
                  <a:gd name="T2" fmla="*/ 1 w 1"/>
                  <a:gd name="T3" fmla="*/ 1 w 1"/>
                  <a:gd name="T4" fmla="*/ 1 w 1"/>
                  <a:gd name="T5" fmla="*/ 1 w 1"/>
                  <a:gd name="T6" fmla="*/ 1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80" name="Freeform 1607"/>
              <p:cNvSpPr>
                <a:spLocks/>
              </p:cNvSpPr>
              <p:nvPr/>
            </p:nvSpPr>
            <p:spPr bwMode="auto">
              <a:xfrm>
                <a:off x="5119687" y="7916863"/>
                <a:ext cx="1587" cy="3175"/>
              </a:xfrm>
              <a:custGeom>
                <a:avLst/>
                <a:gdLst>
                  <a:gd name="T0" fmla="*/ 0 w 1"/>
                  <a:gd name="T1" fmla="*/ 1 h 2"/>
                  <a:gd name="T2" fmla="*/ 0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0 h 2"/>
                  <a:gd name="T16" fmla="*/ 1 w 1"/>
                  <a:gd name="T17" fmla="*/ 0 h 2"/>
                  <a:gd name="T18" fmla="*/ 1 w 1"/>
                  <a:gd name="T19" fmla="*/ 1 h 2"/>
                  <a:gd name="T20" fmla="*/ 1 w 1"/>
                  <a:gd name="T21" fmla="*/ 1 h 2"/>
                  <a:gd name="T22" fmla="*/ 1 w 1"/>
                  <a:gd name="T23" fmla="*/ 1 h 2"/>
                  <a:gd name="T24" fmla="*/ 1 w 1"/>
                  <a:gd name="T25" fmla="*/ 1 h 2"/>
                  <a:gd name="T26" fmla="*/ 1 w 1"/>
                  <a:gd name="T27" fmla="*/ 1 h 2"/>
                  <a:gd name="T28" fmla="*/ 1 w 1"/>
                  <a:gd name="T29" fmla="*/ 2 h 2"/>
                  <a:gd name="T30" fmla="*/ 1 w 1"/>
                  <a:gd name="T31" fmla="*/ 2 h 2"/>
                  <a:gd name="T32" fmla="*/ 0 w 1"/>
                  <a:gd name="T33" fmla="*/ 2 h 2"/>
                  <a:gd name="T34" fmla="*/ 0 w 1"/>
                  <a:gd name="T35" fmla="*/ 2 h 2"/>
                  <a:gd name="T36" fmla="*/ 0 w 1"/>
                  <a:gd name="T37" fmla="*/ 2 h 2"/>
                  <a:gd name="T38" fmla="*/ 0 w 1"/>
                  <a:gd name="T39" fmla="*/ 2 h 2"/>
                  <a:gd name="T40" fmla="*/ 0 w 1"/>
                  <a:gd name="T41" fmla="*/ 2 h 2"/>
                  <a:gd name="T42" fmla="*/ 0 w 1"/>
                  <a:gd name="T43" fmla="*/ 2 h 2"/>
                  <a:gd name="T44" fmla="*/ 0 w 1"/>
                  <a:gd name="T45" fmla="*/ 2 h 2"/>
                  <a:gd name="T46" fmla="*/ 0 w 1"/>
                  <a:gd name="T47" fmla="*/ 2 h 2"/>
                  <a:gd name="T48" fmla="*/ 0 w 1"/>
                  <a:gd name="T49" fmla="*/ 1 h 2"/>
                  <a:gd name="T50" fmla="*/ 0 w 1"/>
                  <a:gd name="T51" fmla="*/ 1 h 2"/>
                  <a:gd name="T52" fmla="*/ 0 w 1"/>
                  <a:gd name="T53" fmla="*/ 1 h 2"/>
                  <a:gd name="T54" fmla="*/ 0 w 1"/>
                  <a:gd name="T55" fmla="*/ 1 h 2"/>
                  <a:gd name="T56" fmla="*/ 0 w 1"/>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 h="2">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81" name="Freeform 1608"/>
              <p:cNvSpPr>
                <a:spLocks/>
              </p:cNvSpPr>
              <p:nvPr/>
            </p:nvSpPr>
            <p:spPr bwMode="auto">
              <a:xfrm>
                <a:off x="5118100" y="7918450"/>
                <a:ext cx="1587" cy="1588"/>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82" name="Freeform 1609"/>
              <p:cNvSpPr>
                <a:spLocks/>
              </p:cNvSpPr>
              <p:nvPr/>
            </p:nvSpPr>
            <p:spPr bwMode="auto">
              <a:xfrm>
                <a:off x="5119687" y="7912100"/>
                <a:ext cx="1587" cy="1588"/>
              </a:xfrm>
              <a:custGeom>
                <a:avLst/>
                <a:gdLst>
                  <a:gd name="T0" fmla="*/ 1 w 2"/>
                  <a:gd name="T1" fmla="*/ 0 h 1"/>
                  <a:gd name="T2" fmla="*/ 1 w 2"/>
                  <a:gd name="T3" fmla="*/ 1 h 1"/>
                  <a:gd name="T4" fmla="*/ 1 w 2"/>
                  <a:gd name="T5" fmla="*/ 1 h 1"/>
                  <a:gd name="T6" fmla="*/ 1 w 2"/>
                  <a:gd name="T7" fmla="*/ 1 h 1"/>
                  <a:gd name="T8" fmla="*/ 1 w 2"/>
                  <a:gd name="T9" fmla="*/ 1 h 1"/>
                  <a:gd name="T10" fmla="*/ 0 w 2"/>
                  <a:gd name="T11" fmla="*/ 1 h 1"/>
                  <a:gd name="T12" fmla="*/ 0 w 2"/>
                  <a:gd name="T13" fmla="*/ 0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2 w 2"/>
                  <a:gd name="T27" fmla="*/ 0 h 1"/>
                  <a:gd name="T28" fmla="*/ 2 w 2"/>
                  <a:gd name="T29" fmla="*/ 0 h 1"/>
                  <a:gd name="T30" fmla="*/ 2 w 2"/>
                  <a:gd name="T31" fmla="*/ 0 h 1"/>
                  <a:gd name="T32" fmla="*/ 2 w 2"/>
                  <a:gd name="T33" fmla="*/ 0 h 1"/>
                  <a:gd name="T34" fmla="*/ 2 w 2"/>
                  <a:gd name="T35" fmla="*/ 0 h 1"/>
                  <a:gd name="T36" fmla="*/ 2 w 2"/>
                  <a:gd name="T37" fmla="*/ 0 h 1"/>
                  <a:gd name="T38" fmla="*/ 2 w 2"/>
                  <a:gd name="T39" fmla="*/ 0 h 1"/>
                  <a:gd name="T40" fmla="*/ 1 w 2"/>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1">
                    <a:moveTo>
                      <a:pt x="1" y="0"/>
                    </a:move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83" name="Freeform 1610"/>
              <p:cNvSpPr>
                <a:spLocks/>
              </p:cNvSpPr>
              <p:nvPr/>
            </p:nvSpPr>
            <p:spPr bwMode="auto">
              <a:xfrm>
                <a:off x="5006975" y="7718425"/>
                <a:ext cx="1587"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84" name="Freeform 1611"/>
              <p:cNvSpPr>
                <a:spLocks/>
              </p:cNvSpPr>
              <p:nvPr/>
            </p:nvSpPr>
            <p:spPr bwMode="auto">
              <a:xfrm>
                <a:off x="5010150" y="77120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85" name="Freeform 1612"/>
              <p:cNvSpPr>
                <a:spLocks/>
              </p:cNvSpPr>
              <p:nvPr/>
            </p:nvSpPr>
            <p:spPr bwMode="auto">
              <a:xfrm>
                <a:off x="5011737" y="7707313"/>
                <a:ext cx="1587" cy="0"/>
              </a:xfrm>
              <a:custGeom>
                <a:avLst/>
                <a:gdLst>
                  <a:gd name="T0" fmla="*/ 0 w 1"/>
                  <a:gd name="T1" fmla="*/ 0 w 1"/>
                  <a:gd name="T2" fmla="*/ 0 w 1"/>
                  <a:gd name="T3" fmla="*/ 0 w 1"/>
                  <a:gd name="T4" fmla="*/ 0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86" name="Freeform 1614"/>
              <p:cNvSpPr>
                <a:spLocks/>
              </p:cNvSpPr>
              <p:nvPr/>
            </p:nvSpPr>
            <p:spPr bwMode="auto">
              <a:xfrm>
                <a:off x="5026025" y="77025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87" name="Freeform 1615"/>
              <p:cNvSpPr>
                <a:spLocks/>
              </p:cNvSpPr>
              <p:nvPr/>
            </p:nvSpPr>
            <p:spPr bwMode="auto">
              <a:xfrm>
                <a:off x="4997450" y="7731125"/>
                <a:ext cx="1587" cy="317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0 w 1"/>
                  <a:gd name="T33" fmla="*/ 2 h 2"/>
                  <a:gd name="T34" fmla="*/ 0 w 1"/>
                  <a:gd name="T35" fmla="*/ 2 h 2"/>
                  <a:gd name="T36" fmla="*/ 0 w 1"/>
                  <a:gd name="T37" fmla="*/ 2 h 2"/>
                  <a:gd name="T38" fmla="*/ 0 w 1"/>
                  <a:gd name="T39" fmla="*/ 2 h 2"/>
                  <a:gd name="T40" fmla="*/ 0 w 1"/>
                  <a:gd name="T41" fmla="*/ 2 h 2"/>
                  <a:gd name="T42" fmla="*/ 0 w 1"/>
                  <a:gd name="T43" fmla="*/ 2 h 2"/>
                  <a:gd name="T44" fmla="*/ 0 w 1"/>
                  <a:gd name="T45" fmla="*/ 2 h 2"/>
                  <a:gd name="T46" fmla="*/ 0 w 1"/>
                  <a:gd name="T47" fmla="*/ 2 h 2"/>
                  <a:gd name="T48" fmla="*/ 0 w 1"/>
                  <a:gd name="T49" fmla="*/ 2 h 2"/>
                  <a:gd name="T50" fmla="*/ 1 w 1"/>
                  <a:gd name="T51" fmla="*/ 2 h 2"/>
                  <a:gd name="T52" fmla="*/ 1 w 1"/>
                  <a:gd name="T53" fmla="*/ 2 h 2"/>
                  <a:gd name="T54" fmla="*/ 1 w 1"/>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2">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1"/>
                      <a:pt x="1" y="1"/>
                    </a:cubicBezTo>
                    <a:cubicBezTo>
                      <a:pt x="1" y="1"/>
                      <a:pt x="1" y="1"/>
                      <a:pt x="1" y="1"/>
                    </a:cubicBezTo>
                    <a:cubicBezTo>
                      <a:pt x="1" y="1"/>
                      <a:pt x="1"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0" y="2"/>
                      <a:pt x="1" y="2"/>
                    </a:cubicBezTo>
                    <a:cubicBezTo>
                      <a:pt x="1" y="2"/>
                      <a:pt x="1" y="2"/>
                      <a:pt x="1"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88" name="Freeform 1616"/>
              <p:cNvSpPr>
                <a:spLocks/>
              </p:cNvSpPr>
              <p:nvPr/>
            </p:nvSpPr>
            <p:spPr bwMode="auto">
              <a:xfrm>
                <a:off x="4997450" y="77343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89" name="Freeform 1617"/>
              <p:cNvSpPr>
                <a:spLocks/>
              </p:cNvSpPr>
              <p:nvPr/>
            </p:nvSpPr>
            <p:spPr bwMode="auto">
              <a:xfrm>
                <a:off x="4997450" y="77343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90" name="Freeform 1618"/>
              <p:cNvSpPr>
                <a:spLocks/>
              </p:cNvSpPr>
              <p:nvPr/>
            </p:nvSpPr>
            <p:spPr bwMode="auto">
              <a:xfrm>
                <a:off x="5000625" y="772795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91" name="Freeform 1619"/>
              <p:cNvSpPr>
                <a:spLocks/>
              </p:cNvSpPr>
              <p:nvPr/>
            </p:nvSpPr>
            <p:spPr bwMode="auto">
              <a:xfrm>
                <a:off x="5003800" y="7723188"/>
                <a:ext cx="1587" cy="1588"/>
              </a:xfrm>
              <a:custGeom>
                <a:avLst/>
                <a:gdLst>
                  <a:gd name="T0" fmla="*/ 1 w 1"/>
                  <a:gd name="T1" fmla="*/ 1 h 1"/>
                  <a:gd name="T2" fmla="*/ 1 w 1"/>
                  <a:gd name="T3" fmla="*/ 1 h 1"/>
                  <a:gd name="T4" fmla="*/ 1 w 1"/>
                  <a:gd name="T5" fmla="*/ 0 h 1"/>
                  <a:gd name="T6" fmla="*/ 1 w 1"/>
                  <a:gd name="T7" fmla="*/ 0 h 1"/>
                  <a:gd name="T8" fmla="*/ 1 w 1"/>
                  <a:gd name="T9" fmla="*/ 0 h 1"/>
                  <a:gd name="T10" fmla="*/ 1 w 1"/>
                  <a:gd name="T11" fmla="*/ 0 h 1"/>
                  <a:gd name="T12" fmla="*/ 0 w 1"/>
                  <a:gd name="T13" fmla="*/ 0 h 1"/>
                  <a:gd name="T14" fmla="*/ 0 w 1"/>
                  <a:gd name="T15" fmla="*/ 0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92" name="Freeform 1620"/>
              <p:cNvSpPr>
                <a:spLocks/>
              </p:cNvSpPr>
              <p:nvPr/>
            </p:nvSpPr>
            <p:spPr bwMode="auto">
              <a:xfrm>
                <a:off x="4983163" y="7727950"/>
                <a:ext cx="20637" cy="22225"/>
              </a:xfrm>
              <a:custGeom>
                <a:avLst/>
                <a:gdLst>
                  <a:gd name="T0" fmla="*/ 6 w 16"/>
                  <a:gd name="T1" fmla="*/ 3 h 18"/>
                  <a:gd name="T2" fmla="*/ 6 w 16"/>
                  <a:gd name="T3" fmla="*/ 4 h 18"/>
                  <a:gd name="T4" fmla="*/ 6 w 16"/>
                  <a:gd name="T5" fmla="*/ 5 h 18"/>
                  <a:gd name="T6" fmla="*/ 7 w 16"/>
                  <a:gd name="T7" fmla="*/ 6 h 18"/>
                  <a:gd name="T8" fmla="*/ 6 w 16"/>
                  <a:gd name="T9" fmla="*/ 5 h 18"/>
                  <a:gd name="T10" fmla="*/ 5 w 16"/>
                  <a:gd name="T11" fmla="*/ 5 h 18"/>
                  <a:gd name="T12" fmla="*/ 5 w 16"/>
                  <a:gd name="T13" fmla="*/ 5 h 18"/>
                  <a:gd name="T14" fmla="*/ 4 w 16"/>
                  <a:gd name="T15" fmla="*/ 4 h 18"/>
                  <a:gd name="T16" fmla="*/ 3 w 16"/>
                  <a:gd name="T17" fmla="*/ 3 h 18"/>
                  <a:gd name="T18" fmla="*/ 2 w 16"/>
                  <a:gd name="T19" fmla="*/ 4 h 18"/>
                  <a:gd name="T20" fmla="*/ 3 w 16"/>
                  <a:gd name="T21" fmla="*/ 5 h 18"/>
                  <a:gd name="T22" fmla="*/ 2 w 16"/>
                  <a:gd name="T23" fmla="*/ 5 h 18"/>
                  <a:gd name="T24" fmla="*/ 3 w 16"/>
                  <a:gd name="T25" fmla="*/ 6 h 18"/>
                  <a:gd name="T26" fmla="*/ 3 w 16"/>
                  <a:gd name="T27" fmla="*/ 7 h 18"/>
                  <a:gd name="T28" fmla="*/ 2 w 16"/>
                  <a:gd name="T29" fmla="*/ 5 h 18"/>
                  <a:gd name="T30" fmla="*/ 1 w 16"/>
                  <a:gd name="T31" fmla="*/ 6 h 18"/>
                  <a:gd name="T32" fmla="*/ 0 w 16"/>
                  <a:gd name="T33" fmla="*/ 7 h 18"/>
                  <a:gd name="T34" fmla="*/ 1 w 16"/>
                  <a:gd name="T35" fmla="*/ 8 h 18"/>
                  <a:gd name="T36" fmla="*/ 3 w 16"/>
                  <a:gd name="T37" fmla="*/ 9 h 18"/>
                  <a:gd name="T38" fmla="*/ 3 w 16"/>
                  <a:gd name="T39" fmla="*/ 8 h 18"/>
                  <a:gd name="T40" fmla="*/ 4 w 16"/>
                  <a:gd name="T41" fmla="*/ 8 h 18"/>
                  <a:gd name="T42" fmla="*/ 4 w 16"/>
                  <a:gd name="T43" fmla="*/ 8 h 18"/>
                  <a:gd name="T44" fmla="*/ 5 w 16"/>
                  <a:gd name="T45" fmla="*/ 9 h 18"/>
                  <a:gd name="T46" fmla="*/ 5 w 16"/>
                  <a:gd name="T47" fmla="*/ 9 h 18"/>
                  <a:gd name="T48" fmla="*/ 6 w 16"/>
                  <a:gd name="T49" fmla="*/ 10 h 18"/>
                  <a:gd name="T50" fmla="*/ 5 w 16"/>
                  <a:gd name="T51" fmla="*/ 9 h 18"/>
                  <a:gd name="T52" fmla="*/ 4 w 16"/>
                  <a:gd name="T53" fmla="*/ 10 h 18"/>
                  <a:gd name="T54" fmla="*/ 5 w 16"/>
                  <a:gd name="T55" fmla="*/ 12 h 18"/>
                  <a:gd name="T56" fmla="*/ 6 w 16"/>
                  <a:gd name="T57" fmla="*/ 12 h 18"/>
                  <a:gd name="T58" fmla="*/ 7 w 16"/>
                  <a:gd name="T59" fmla="*/ 13 h 18"/>
                  <a:gd name="T60" fmla="*/ 8 w 16"/>
                  <a:gd name="T61" fmla="*/ 14 h 18"/>
                  <a:gd name="T62" fmla="*/ 9 w 16"/>
                  <a:gd name="T63" fmla="*/ 13 h 18"/>
                  <a:gd name="T64" fmla="*/ 9 w 16"/>
                  <a:gd name="T65" fmla="*/ 15 h 18"/>
                  <a:gd name="T66" fmla="*/ 10 w 16"/>
                  <a:gd name="T67" fmla="*/ 13 h 18"/>
                  <a:gd name="T68" fmla="*/ 12 w 16"/>
                  <a:gd name="T69" fmla="*/ 14 h 18"/>
                  <a:gd name="T70" fmla="*/ 12 w 16"/>
                  <a:gd name="T71" fmla="*/ 14 h 18"/>
                  <a:gd name="T72" fmla="*/ 11 w 16"/>
                  <a:gd name="T73" fmla="*/ 15 h 18"/>
                  <a:gd name="T74" fmla="*/ 10 w 16"/>
                  <a:gd name="T75" fmla="*/ 17 h 18"/>
                  <a:gd name="T76" fmla="*/ 10 w 16"/>
                  <a:gd name="T77" fmla="*/ 18 h 18"/>
                  <a:gd name="T78" fmla="*/ 12 w 16"/>
                  <a:gd name="T79" fmla="*/ 17 h 18"/>
                  <a:gd name="T80" fmla="*/ 13 w 16"/>
                  <a:gd name="T81" fmla="*/ 15 h 18"/>
                  <a:gd name="T82" fmla="*/ 13 w 16"/>
                  <a:gd name="T83" fmla="*/ 14 h 18"/>
                  <a:gd name="T84" fmla="*/ 15 w 16"/>
                  <a:gd name="T85" fmla="*/ 13 h 18"/>
                  <a:gd name="T86" fmla="*/ 15 w 16"/>
                  <a:gd name="T87" fmla="*/ 12 h 18"/>
                  <a:gd name="T88" fmla="*/ 13 w 16"/>
                  <a:gd name="T89" fmla="*/ 12 h 18"/>
                  <a:gd name="T90" fmla="*/ 13 w 16"/>
                  <a:gd name="T91" fmla="*/ 12 h 18"/>
                  <a:gd name="T92" fmla="*/ 12 w 16"/>
                  <a:gd name="T93" fmla="*/ 12 h 18"/>
                  <a:gd name="T94" fmla="*/ 10 w 16"/>
                  <a:gd name="T95" fmla="*/ 11 h 18"/>
                  <a:gd name="T96" fmla="*/ 10 w 16"/>
                  <a:gd name="T97" fmla="*/ 10 h 18"/>
                  <a:gd name="T98" fmla="*/ 9 w 16"/>
                  <a:gd name="T99" fmla="*/ 10 h 18"/>
                  <a:gd name="T100" fmla="*/ 9 w 16"/>
                  <a:gd name="T101" fmla="*/ 9 h 18"/>
                  <a:gd name="T102" fmla="*/ 8 w 16"/>
                  <a:gd name="T103" fmla="*/ 8 h 18"/>
                  <a:gd name="T104" fmla="*/ 9 w 16"/>
                  <a:gd name="T105" fmla="*/ 7 h 18"/>
                  <a:gd name="T106" fmla="*/ 9 w 16"/>
                  <a:gd name="T107" fmla="*/ 4 h 18"/>
                  <a:gd name="T108" fmla="*/ 9 w 16"/>
                  <a:gd name="T109" fmla="*/ 2 h 18"/>
                  <a:gd name="T110" fmla="*/ 8 w 16"/>
                  <a:gd name="T111" fmla="*/ 1 h 18"/>
                  <a:gd name="T112" fmla="*/ 7 w 16"/>
                  <a:gd name="T11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 h="18">
                    <a:moveTo>
                      <a:pt x="6" y="1"/>
                    </a:move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6" y="5"/>
                      <a:pt x="6" y="5"/>
                      <a:pt x="6" y="5"/>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1"/>
                      <a:pt x="5" y="11"/>
                      <a:pt x="5" y="11"/>
                    </a:cubicBezTo>
                    <a:cubicBezTo>
                      <a:pt x="4" y="11"/>
                      <a:pt x="4" y="11"/>
                      <a:pt x="4"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1" y="14"/>
                      <a:pt x="11" y="14"/>
                      <a:pt x="11" y="14"/>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6"/>
                      <a:pt x="11" y="16"/>
                      <a:pt x="11"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5"/>
                      <a:pt x="13" y="15"/>
                      <a:pt x="13" y="15"/>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4"/>
                      <a:pt x="14" y="14"/>
                      <a:pt x="14"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5" y="12"/>
                      <a:pt x="15" y="12"/>
                      <a:pt x="15" y="12"/>
                    </a:cubicBezTo>
                    <a:cubicBezTo>
                      <a:pt x="15" y="12"/>
                      <a:pt x="15" y="12"/>
                      <a:pt x="15"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4" y="11"/>
                      <a:pt x="14" y="11"/>
                      <a:pt x="14" y="11"/>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9" y="8"/>
                    </a:cubicBezTo>
                    <a:cubicBezTo>
                      <a:pt x="9" y="8"/>
                      <a:pt x="9" y="8"/>
                      <a:pt x="9" y="7"/>
                    </a:cubicBezTo>
                    <a:cubicBezTo>
                      <a:pt x="9" y="7"/>
                      <a:pt x="9" y="7"/>
                      <a:pt x="9" y="7"/>
                    </a:cubicBezTo>
                    <a:cubicBezTo>
                      <a:pt x="9" y="7"/>
                      <a:pt x="9" y="7"/>
                      <a:pt x="9" y="7"/>
                    </a:cubicBezTo>
                    <a:cubicBezTo>
                      <a:pt x="9" y="7"/>
                      <a:pt x="9" y="7"/>
                      <a:pt x="9" y="7"/>
                    </a:cubicBezTo>
                    <a:cubicBezTo>
                      <a:pt x="9" y="7"/>
                      <a:pt x="9" y="6"/>
                      <a:pt x="9" y="6"/>
                    </a:cubicBezTo>
                    <a:cubicBezTo>
                      <a:pt x="9" y="6"/>
                      <a:pt x="9" y="6"/>
                      <a:pt x="9" y="6"/>
                    </a:cubicBezTo>
                    <a:cubicBezTo>
                      <a:pt x="9" y="6"/>
                      <a:pt x="9" y="6"/>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1"/>
                    </a:cubicBezTo>
                    <a:cubicBezTo>
                      <a:pt x="8" y="1"/>
                      <a:pt x="8" y="1"/>
                      <a:pt x="8" y="1"/>
                    </a:cubicBezTo>
                    <a:cubicBezTo>
                      <a:pt x="8" y="1"/>
                      <a:pt x="8" y="1"/>
                      <a:pt x="8" y="1"/>
                    </a:cubicBezTo>
                    <a:cubicBezTo>
                      <a:pt x="8" y="1"/>
                      <a:pt x="8" y="1"/>
                      <a:pt x="8" y="1"/>
                    </a:cubicBezTo>
                    <a:cubicBezTo>
                      <a:pt x="8" y="1"/>
                      <a:pt x="8" y="1"/>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1"/>
                      <a:pt x="7" y="1"/>
                    </a:cubicBezTo>
                    <a:cubicBezTo>
                      <a:pt x="7" y="1"/>
                      <a:pt x="7" y="1"/>
                      <a:pt x="7" y="1"/>
                    </a:cubicBezTo>
                    <a:cubicBezTo>
                      <a:pt x="7" y="1"/>
                      <a:pt x="7" y="1"/>
                      <a:pt x="7" y="1"/>
                    </a:cubicBezTo>
                    <a:cubicBezTo>
                      <a:pt x="7" y="1"/>
                      <a:pt x="7" y="1"/>
                      <a:pt x="7" y="1"/>
                    </a:cubicBezTo>
                    <a:cubicBezTo>
                      <a:pt x="7" y="1"/>
                      <a:pt x="6" y="1"/>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93" name="Freeform 1621"/>
              <p:cNvSpPr>
                <a:spLocks/>
              </p:cNvSpPr>
              <p:nvPr/>
            </p:nvSpPr>
            <p:spPr bwMode="auto">
              <a:xfrm>
                <a:off x="4995863" y="7734300"/>
                <a:ext cx="1587" cy="4763"/>
              </a:xfrm>
              <a:custGeom>
                <a:avLst/>
                <a:gdLst>
                  <a:gd name="T0" fmla="*/ 0 w 1"/>
                  <a:gd name="T1" fmla="*/ 3 h 5"/>
                  <a:gd name="T2" fmla="*/ 0 w 1"/>
                  <a:gd name="T3" fmla="*/ 4 h 5"/>
                  <a:gd name="T4" fmla="*/ 0 w 1"/>
                  <a:gd name="T5" fmla="*/ 4 h 5"/>
                  <a:gd name="T6" fmla="*/ 0 w 1"/>
                  <a:gd name="T7" fmla="*/ 4 h 5"/>
                  <a:gd name="T8" fmla="*/ 0 w 1"/>
                  <a:gd name="T9" fmla="*/ 5 h 5"/>
                  <a:gd name="T10" fmla="*/ 0 w 1"/>
                  <a:gd name="T11" fmla="*/ 5 h 5"/>
                  <a:gd name="T12" fmla="*/ 0 w 1"/>
                  <a:gd name="T13" fmla="*/ 5 h 5"/>
                  <a:gd name="T14" fmla="*/ 0 w 1"/>
                  <a:gd name="T15" fmla="*/ 5 h 5"/>
                  <a:gd name="T16" fmla="*/ 0 w 1"/>
                  <a:gd name="T17" fmla="*/ 5 h 5"/>
                  <a:gd name="T18" fmla="*/ 0 w 1"/>
                  <a:gd name="T19" fmla="*/ 5 h 5"/>
                  <a:gd name="T20" fmla="*/ 1 w 1"/>
                  <a:gd name="T21" fmla="*/ 4 h 5"/>
                  <a:gd name="T22" fmla="*/ 1 w 1"/>
                  <a:gd name="T23" fmla="*/ 4 h 5"/>
                  <a:gd name="T24" fmla="*/ 1 w 1"/>
                  <a:gd name="T25" fmla="*/ 4 h 5"/>
                  <a:gd name="T26" fmla="*/ 1 w 1"/>
                  <a:gd name="T27" fmla="*/ 4 h 5"/>
                  <a:gd name="T28" fmla="*/ 1 w 1"/>
                  <a:gd name="T29" fmla="*/ 4 h 5"/>
                  <a:gd name="T30" fmla="*/ 1 w 1"/>
                  <a:gd name="T31" fmla="*/ 4 h 5"/>
                  <a:gd name="T32" fmla="*/ 1 w 1"/>
                  <a:gd name="T33" fmla="*/ 4 h 5"/>
                  <a:gd name="T34" fmla="*/ 1 w 1"/>
                  <a:gd name="T35" fmla="*/ 3 h 5"/>
                  <a:gd name="T36" fmla="*/ 1 w 1"/>
                  <a:gd name="T37" fmla="*/ 3 h 5"/>
                  <a:gd name="T38" fmla="*/ 1 w 1"/>
                  <a:gd name="T39" fmla="*/ 3 h 5"/>
                  <a:gd name="T40" fmla="*/ 1 w 1"/>
                  <a:gd name="T41" fmla="*/ 2 h 5"/>
                  <a:gd name="T42" fmla="*/ 1 w 1"/>
                  <a:gd name="T43" fmla="*/ 2 h 5"/>
                  <a:gd name="T44" fmla="*/ 1 w 1"/>
                  <a:gd name="T45" fmla="*/ 2 h 5"/>
                  <a:gd name="T46" fmla="*/ 1 w 1"/>
                  <a:gd name="T47" fmla="*/ 2 h 5"/>
                  <a:gd name="T48" fmla="*/ 1 w 1"/>
                  <a:gd name="T49" fmla="*/ 2 h 5"/>
                  <a:gd name="T50" fmla="*/ 1 w 1"/>
                  <a:gd name="T51" fmla="*/ 2 h 5"/>
                  <a:gd name="T52" fmla="*/ 1 w 1"/>
                  <a:gd name="T53" fmla="*/ 1 h 5"/>
                  <a:gd name="T54" fmla="*/ 1 w 1"/>
                  <a:gd name="T55" fmla="*/ 1 h 5"/>
                  <a:gd name="T56" fmla="*/ 1 w 1"/>
                  <a:gd name="T57" fmla="*/ 1 h 5"/>
                  <a:gd name="T58" fmla="*/ 1 w 1"/>
                  <a:gd name="T59" fmla="*/ 1 h 5"/>
                  <a:gd name="T60" fmla="*/ 1 w 1"/>
                  <a:gd name="T61" fmla="*/ 0 h 5"/>
                  <a:gd name="T62" fmla="*/ 1 w 1"/>
                  <a:gd name="T63" fmla="*/ 0 h 5"/>
                  <a:gd name="T64" fmla="*/ 1 w 1"/>
                  <a:gd name="T65" fmla="*/ 0 h 5"/>
                  <a:gd name="T66" fmla="*/ 1 w 1"/>
                  <a:gd name="T67" fmla="*/ 1 h 5"/>
                  <a:gd name="T68" fmla="*/ 1 w 1"/>
                  <a:gd name="T69" fmla="*/ 1 h 5"/>
                  <a:gd name="T70" fmla="*/ 1 w 1"/>
                  <a:gd name="T71" fmla="*/ 1 h 5"/>
                  <a:gd name="T72" fmla="*/ 1 w 1"/>
                  <a:gd name="T73" fmla="*/ 1 h 5"/>
                  <a:gd name="T74" fmla="*/ 1 w 1"/>
                  <a:gd name="T75" fmla="*/ 1 h 5"/>
                  <a:gd name="T76" fmla="*/ 1 w 1"/>
                  <a:gd name="T77" fmla="*/ 1 h 5"/>
                  <a:gd name="T78" fmla="*/ 1 w 1"/>
                  <a:gd name="T79" fmla="*/ 1 h 5"/>
                  <a:gd name="T80" fmla="*/ 1 w 1"/>
                  <a:gd name="T81" fmla="*/ 1 h 5"/>
                  <a:gd name="T82" fmla="*/ 1 w 1"/>
                  <a:gd name="T83" fmla="*/ 1 h 5"/>
                  <a:gd name="T84" fmla="*/ 1 w 1"/>
                  <a:gd name="T85" fmla="*/ 2 h 5"/>
                  <a:gd name="T86" fmla="*/ 1 w 1"/>
                  <a:gd name="T87" fmla="*/ 2 h 5"/>
                  <a:gd name="T88" fmla="*/ 0 w 1"/>
                  <a:gd name="T89" fmla="*/ 2 h 5"/>
                  <a:gd name="T90" fmla="*/ 0 w 1"/>
                  <a:gd name="T91" fmla="*/ 1 h 5"/>
                  <a:gd name="T92" fmla="*/ 0 w 1"/>
                  <a:gd name="T93" fmla="*/ 2 h 5"/>
                  <a:gd name="T94" fmla="*/ 0 w 1"/>
                  <a:gd name="T95" fmla="*/ 2 h 5"/>
                  <a:gd name="T96" fmla="*/ 0 w 1"/>
                  <a:gd name="T97" fmla="*/ 2 h 5"/>
                  <a:gd name="T98" fmla="*/ 0 w 1"/>
                  <a:gd name="T99" fmla="*/ 2 h 5"/>
                  <a:gd name="T100" fmla="*/ 0 w 1"/>
                  <a:gd name="T101" fmla="*/ 3 h 5"/>
                  <a:gd name="T102" fmla="*/ 0 w 1"/>
                  <a:gd name="T103" fmla="*/ 3 h 5"/>
                  <a:gd name="T104" fmla="*/ 0 w 1"/>
                  <a:gd name="T105" fmla="*/ 3 h 5"/>
                  <a:gd name="T106" fmla="*/ 0 w 1"/>
                  <a:gd name="T10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 h="5">
                    <a:moveTo>
                      <a:pt x="0" y="3"/>
                    </a:move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1"/>
                      <a:pt x="0" y="2"/>
                      <a:pt x="0" y="2"/>
                    </a:cubicBezTo>
                    <a:cubicBezTo>
                      <a:pt x="0" y="2"/>
                      <a:pt x="0" y="1"/>
                      <a:pt x="0" y="1"/>
                    </a:cubicBezTo>
                    <a:cubicBezTo>
                      <a:pt x="0" y="1"/>
                      <a:pt x="0" y="2"/>
                      <a:pt x="0" y="2"/>
                    </a:cubicBezTo>
                    <a:cubicBezTo>
                      <a:pt x="0" y="2"/>
                      <a:pt x="0" y="2"/>
                      <a:pt x="0" y="2"/>
                    </a:cubicBezTo>
                    <a:cubicBezTo>
                      <a:pt x="0" y="2"/>
                      <a:pt x="0" y="2"/>
                      <a:pt x="0" y="2"/>
                    </a:cubicBezTo>
                    <a:cubicBezTo>
                      <a:pt x="0" y="2"/>
                      <a:pt x="0" y="2"/>
                      <a:pt x="0" y="2"/>
                    </a:cubicBezTo>
                    <a:cubicBezTo>
                      <a:pt x="0" y="2"/>
                      <a:pt x="0" y="3"/>
                      <a:pt x="0" y="3"/>
                    </a:cubicBezTo>
                    <a:cubicBezTo>
                      <a:pt x="0" y="3"/>
                      <a:pt x="0" y="3"/>
                      <a:pt x="0" y="3"/>
                    </a:cubicBezTo>
                    <a:cubicBezTo>
                      <a:pt x="0" y="3"/>
                      <a:pt x="0"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94" name="Freeform 1622"/>
              <p:cNvSpPr>
                <a:spLocks/>
              </p:cNvSpPr>
              <p:nvPr/>
            </p:nvSpPr>
            <p:spPr bwMode="auto">
              <a:xfrm>
                <a:off x="5006975" y="7723188"/>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95" name="Freeform 1623"/>
              <p:cNvSpPr>
                <a:spLocks/>
              </p:cNvSpPr>
              <p:nvPr/>
            </p:nvSpPr>
            <p:spPr bwMode="auto">
              <a:xfrm>
                <a:off x="5010150" y="77216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96" name="Freeform 1624"/>
              <p:cNvSpPr>
                <a:spLocks/>
              </p:cNvSpPr>
              <p:nvPr/>
            </p:nvSpPr>
            <p:spPr bwMode="auto">
              <a:xfrm>
                <a:off x="5010150" y="7718425"/>
                <a:ext cx="0" cy="1588"/>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97" name="Freeform 1625"/>
              <p:cNvSpPr>
                <a:spLocks/>
              </p:cNvSpPr>
              <p:nvPr/>
            </p:nvSpPr>
            <p:spPr bwMode="auto">
              <a:xfrm>
                <a:off x="5005388" y="7720013"/>
                <a:ext cx="1587" cy="0"/>
              </a:xfrm>
              <a:custGeom>
                <a:avLst/>
                <a:gdLst>
                  <a:gd name="T0" fmla="*/ 0 w 1"/>
                  <a:gd name="T1" fmla="*/ 0 w 1"/>
                  <a:gd name="T2" fmla="*/ 0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0"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98" name="Freeform 1626"/>
              <p:cNvSpPr>
                <a:spLocks/>
              </p:cNvSpPr>
              <p:nvPr/>
            </p:nvSpPr>
            <p:spPr bwMode="auto">
              <a:xfrm>
                <a:off x="5008563" y="77184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299" name="Freeform 1627"/>
              <p:cNvSpPr>
                <a:spLocks/>
              </p:cNvSpPr>
              <p:nvPr/>
            </p:nvSpPr>
            <p:spPr bwMode="auto">
              <a:xfrm>
                <a:off x="5006975" y="7718425"/>
                <a:ext cx="1587" cy="0"/>
              </a:xfrm>
              <a:custGeom>
                <a:avLst/>
                <a:gdLst>
                  <a:gd name="T0" fmla="*/ 0 w 1"/>
                  <a:gd name="T1" fmla="*/ 0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300" name="Freeform 1628"/>
              <p:cNvSpPr>
                <a:spLocks/>
              </p:cNvSpPr>
              <p:nvPr/>
            </p:nvSpPr>
            <p:spPr bwMode="auto">
              <a:xfrm>
                <a:off x="5013325" y="7831138"/>
                <a:ext cx="9525" cy="11113"/>
              </a:xfrm>
              <a:custGeom>
                <a:avLst/>
                <a:gdLst>
                  <a:gd name="T0" fmla="*/ 3 w 8"/>
                  <a:gd name="T1" fmla="*/ 9 h 9"/>
                  <a:gd name="T2" fmla="*/ 2 w 8"/>
                  <a:gd name="T3" fmla="*/ 8 h 9"/>
                  <a:gd name="T4" fmla="*/ 2 w 8"/>
                  <a:gd name="T5" fmla="*/ 9 h 9"/>
                  <a:gd name="T6" fmla="*/ 1 w 8"/>
                  <a:gd name="T7" fmla="*/ 8 h 9"/>
                  <a:gd name="T8" fmla="*/ 1 w 8"/>
                  <a:gd name="T9" fmla="*/ 8 h 9"/>
                  <a:gd name="T10" fmla="*/ 1 w 8"/>
                  <a:gd name="T11" fmla="*/ 8 h 9"/>
                  <a:gd name="T12" fmla="*/ 0 w 8"/>
                  <a:gd name="T13" fmla="*/ 9 h 9"/>
                  <a:gd name="T14" fmla="*/ 0 w 8"/>
                  <a:gd name="T15" fmla="*/ 9 h 9"/>
                  <a:gd name="T16" fmla="*/ 0 w 8"/>
                  <a:gd name="T17" fmla="*/ 8 h 9"/>
                  <a:gd name="T18" fmla="*/ 1 w 8"/>
                  <a:gd name="T19" fmla="*/ 8 h 9"/>
                  <a:gd name="T20" fmla="*/ 1 w 8"/>
                  <a:gd name="T21" fmla="*/ 7 h 9"/>
                  <a:gd name="T22" fmla="*/ 1 w 8"/>
                  <a:gd name="T23" fmla="*/ 7 h 9"/>
                  <a:gd name="T24" fmla="*/ 1 w 8"/>
                  <a:gd name="T25" fmla="*/ 7 h 9"/>
                  <a:gd name="T26" fmla="*/ 1 w 8"/>
                  <a:gd name="T27" fmla="*/ 6 h 9"/>
                  <a:gd name="T28" fmla="*/ 1 w 8"/>
                  <a:gd name="T29" fmla="*/ 6 h 9"/>
                  <a:gd name="T30" fmla="*/ 1 w 8"/>
                  <a:gd name="T31" fmla="*/ 5 h 9"/>
                  <a:gd name="T32" fmla="*/ 1 w 8"/>
                  <a:gd name="T33" fmla="*/ 5 h 9"/>
                  <a:gd name="T34" fmla="*/ 2 w 8"/>
                  <a:gd name="T35" fmla="*/ 4 h 9"/>
                  <a:gd name="T36" fmla="*/ 2 w 8"/>
                  <a:gd name="T37" fmla="*/ 4 h 9"/>
                  <a:gd name="T38" fmla="*/ 3 w 8"/>
                  <a:gd name="T39" fmla="*/ 4 h 9"/>
                  <a:gd name="T40" fmla="*/ 3 w 8"/>
                  <a:gd name="T41" fmla="*/ 3 h 9"/>
                  <a:gd name="T42" fmla="*/ 4 w 8"/>
                  <a:gd name="T43" fmla="*/ 2 h 9"/>
                  <a:gd name="T44" fmla="*/ 4 w 8"/>
                  <a:gd name="T45" fmla="*/ 1 h 9"/>
                  <a:gd name="T46" fmla="*/ 5 w 8"/>
                  <a:gd name="T47" fmla="*/ 0 h 9"/>
                  <a:gd name="T48" fmla="*/ 6 w 8"/>
                  <a:gd name="T49" fmla="*/ 0 h 9"/>
                  <a:gd name="T50" fmla="*/ 7 w 8"/>
                  <a:gd name="T51" fmla="*/ 0 h 9"/>
                  <a:gd name="T52" fmla="*/ 7 w 8"/>
                  <a:gd name="T53" fmla="*/ 1 h 9"/>
                  <a:gd name="T54" fmla="*/ 7 w 8"/>
                  <a:gd name="T55" fmla="*/ 2 h 9"/>
                  <a:gd name="T56" fmla="*/ 7 w 8"/>
                  <a:gd name="T57" fmla="*/ 3 h 9"/>
                  <a:gd name="T58" fmla="*/ 7 w 8"/>
                  <a:gd name="T59" fmla="*/ 3 h 9"/>
                  <a:gd name="T60" fmla="*/ 7 w 8"/>
                  <a:gd name="T61" fmla="*/ 3 h 9"/>
                  <a:gd name="T62" fmla="*/ 7 w 8"/>
                  <a:gd name="T63" fmla="*/ 3 h 9"/>
                  <a:gd name="T64" fmla="*/ 7 w 8"/>
                  <a:gd name="T65" fmla="*/ 4 h 9"/>
                  <a:gd name="T66" fmla="*/ 7 w 8"/>
                  <a:gd name="T67" fmla="*/ 4 h 9"/>
                  <a:gd name="T68" fmla="*/ 7 w 8"/>
                  <a:gd name="T69" fmla="*/ 4 h 9"/>
                  <a:gd name="T70" fmla="*/ 7 w 8"/>
                  <a:gd name="T71" fmla="*/ 4 h 9"/>
                  <a:gd name="T72" fmla="*/ 6 w 8"/>
                  <a:gd name="T73" fmla="*/ 5 h 9"/>
                  <a:gd name="T74" fmla="*/ 6 w 8"/>
                  <a:gd name="T75" fmla="*/ 5 h 9"/>
                  <a:gd name="T76" fmla="*/ 6 w 8"/>
                  <a:gd name="T77" fmla="*/ 6 h 9"/>
                  <a:gd name="T78" fmla="*/ 6 w 8"/>
                  <a:gd name="T79" fmla="*/ 6 h 9"/>
                  <a:gd name="T80" fmla="*/ 5 w 8"/>
                  <a:gd name="T81" fmla="*/ 6 h 9"/>
                  <a:gd name="T82" fmla="*/ 5 w 8"/>
                  <a:gd name="T83" fmla="*/ 6 h 9"/>
                  <a:gd name="T84" fmla="*/ 5 w 8"/>
                  <a:gd name="T85" fmla="*/ 7 h 9"/>
                  <a:gd name="T86" fmla="*/ 5 w 8"/>
                  <a:gd name="T87" fmla="*/ 7 h 9"/>
                  <a:gd name="T88" fmla="*/ 5 w 8"/>
                  <a:gd name="T89" fmla="*/ 7 h 9"/>
                  <a:gd name="T90" fmla="*/ 4 w 8"/>
                  <a:gd name="T91" fmla="*/ 7 h 9"/>
                  <a:gd name="T92" fmla="*/ 4 w 8"/>
                  <a:gd name="T93" fmla="*/ 7 h 9"/>
                  <a:gd name="T94" fmla="*/ 4 w 8"/>
                  <a:gd name="T95" fmla="*/ 8 h 9"/>
                  <a:gd name="T96" fmla="*/ 3 w 8"/>
                  <a:gd name="T97" fmla="*/ 8 h 9"/>
                  <a:gd name="T98" fmla="*/ 3 w 8"/>
                  <a:gd name="T99" fmla="*/ 8 h 9"/>
                  <a:gd name="T100" fmla="*/ 3 w 8"/>
                  <a:gd name="T10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9">
                    <a:moveTo>
                      <a:pt x="3" y="8"/>
                    </a:moveTo>
                    <a:cubicBezTo>
                      <a:pt x="3" y="9"/>
                      <a:pt x="3" y="9"/>
                      <a:pt x="3" y="9"/>
                    </a:cubicBezTo>
                    <a:cubicBezTo>
                      <a:pt x="3" y="9"/>
                      <a:pt x="3" y="9"/>
                      <a:pt x="3" y="9"/>
                    </a:cubicBezTo>
                    <a:cubicBezTo>
                      <a:pt x="3" y="8"/>
                      <a:pt x="3" y="8"/>
                      <a:pt x="3" y="8"/>
                    </a:cubicBezTo>
                    <a:cubicBezTo>
                      <a:pt x="3" y="8"/>
                      <a:pt x="3" y="8"/>
                      <a:pt x="2" y="8"/>
                    </a:cubicBezTo>
                    <a:cubicBezTo>
                      <a:pt x="2" y="8"/>
                      <a:pt x="2" y="8"/>
                      <a:pt x="2" y="8"/>
                    </a:cubicBezTo>
                    <a:cubicBezTo>
                      <a:pt x="2" y="8"/>
                      <a:pt x="2" y="8"/>
                      <a:pt x="2" y="8"/>
                    </a:cubicBezTo>
                    <a:cubicBezTo>
                      <a:pt x="2" y="8"/>
                      <a:pt x="2" y="9"/>
                      <a:pt x="2" y="9"/>
                    </a:cubicBezTo>
                    <a:cubicBezTo>
                      <a:pt x="2" y="9"/>
                      <a:pt x="2" y="9"/>
                      <a:pt x="2" y="9"/>
                    </a:cubicBezTo>
                    <a:cubicBezTo>
                      <a:pt x="2" y="9"/>
                      <a:pt x="2" y="8"/>
                      <a:pt x="2" y="8"/>
                    </a:cubicBezTo>
                    <a:cubicBezTo>
                      <a:pt x="2" y="8"/>
                      <a:pt x="2" y="8"/>
                      <a:pt x="2" y="8"/>
                    </a:cubicBezTo>
                    <a:cubicBezTo>
                      <a:pt x="2"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9"/>
                      <a:pt x="1" y="9"/>
                    </a:cubicBezTo>
                    <a:cubicBezTo>
                      <a:pt x="1"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8"/>
                      <a:pt x="1" y="8"/>
                      <a:pt x="0" y="8"/>
                    </a:cubicBezTo>
                    <a:cubicBezTo>
                      <a:pt x="0" y="8"/>
                      <a:pt x="0" y="8"/>
                      <a:pt x="0" y="8"/>
                    </a:cubicBezTo>
                    <a:cubicBezTo>
                      <a:pt x="0" y="8"/>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5"/>
                      <a:pt x="2" y="4"/>
                      <a:pt x="2" y="4"/>
                    </a:cubicBezTo>
                    <a:cubicBezTo>
                      <a:pt x="2" y="4"/>
                      <a:pt x="2" y="4"/>
                      <a:pt x="2" y="4"/>
                    </a:cubicBezTo>
                    <a:cubicBezTo>
                      <a:pt x="2" y="5"/>
                      <a:pt x="2" y="4"/>
                      <a:pt x="2" y="4"/>
                    </a:cubicBezTo>
                    <a:cubicBezTo>
                      <a:pt x="2" y="4"/>
                      <a:pt x="2" y="4"/>
                      <a:pt x="2" y="4"/>
                    </a:cubicBezTo>
                    <a:cubicBezTo>
                      <a:pt x="2" y="4"/>
                      <a:pt x="2" y="4"/>
                      <a:pt x="2" y="4"/>
                    </a:cubicBezTo>
                    <a:cubicBezTo>
                      <a:pt x="2" y="4"/>
                      <a:pt x="2" y="4"/>
                      <a:pt x="2" y="4"/>
                    </a:cubicBezTo>
                    <a:cubicBezTo>
                      <a:pt x="2" y="4"/>
                      <a:pt x="2" y="4"/>
                      <a:pt x="2" y="4"/>
                    </a:cubicBezTo>
                    <a:cubicBezTo>
                      <a:pt x="2" y="4"/>
                      <a:pt x="3" y="4"/>
                      <a:pt x="3" y="4"/>
                    </a:cubicBezTo>
                    <a:cubicBezTo>
                      <a:pt x="3" y="4"/>
                      <a:pt x="3" y="4"/>
                      <a:pt x="3" y="4"/>
                    </a:cubicBezTo>
                    <a:cubicBezTo>
                      <a:pt x="3" y="4"/>
                      <a:pt x="3" y="4"/>
                      <a:pt x="3" y="4"/>
                    </a:cubicBezTo>
                    <a:cubicBezTo>
                      <a:pt x="3" y="4"/>
                      <a:pt x="3" y="3"/>
                      <a:pt x="3" y="3"/>
                    </a:cubicBezTo>
                    <a:cubicBezTo>
                      <a:pt x="3" y="3"/>
                      <a:pt x="3" y="3"/>
                      <a:pt x="3" y="3"/>
                    </a:cubicBezTo>
                    <a:cubicBezTo>
                      <a:pt x="3" y="3"/>
                      <a:pt x="3" y="3"/>
                      <a:pt x="3" y="3"/>
                    </a:cubicBezTo>
                    <a:cubicBezTo>
                      <a:pt x="3" y="2"/>
                      <a:pt x="4" y="2"/>
                      <a:pt x="4" y="2"/>
                    </a:cubicBezTo>
                    <a:cubicBezTo>
                      <a:pt x="4" y="2"/>
                      <a:pt x="4" y="2"/>
                      <a:pt x="4" y="2"/>
                    </a:cubicBezTo>
                    <a:cubicBezTo>
                      <a:pt x="4" y="2"/>
                      <a:pt x="4" y="2"/>
                      <a:pt x="4" y="2"/>
                    </a:cubicBezTo>
                    <a:cubicBezTo>
                      <a:pt x="4" y="1"/>
                      <a:pt x="4" y="1"/>
                      <a:pt x="4" y="1"/>
                    </a:cubicBezTo>
                    <a:cubicBezTo>
                      <a:pt x="4" y="1"/>
                      <a:pt x="4" y="1"/>
                      <a:pt x="4" y="1"/>
                    </a:cubicBezTo>
                    <a:cubicBezTo>
                      <a:pt x="5" y="1"/>
                      <a:pt x="5" y="1"/>
                      <a:pt x="5" y="1"/>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7" y="0"/>
                      <a:pt x="7" y="0"/>
                    </a:cubicBezTo>
                    <a:cubicBezTo>
                      <a:pt x="7" y="0"/>
                      <a:pt x="7" y="0"/>
                      <a:pt x="7" y="0"/>
                    </a:cubicBezTo>
                    <a:cubicBezTo>
                      <a:pt x="7" y="0"/>
                      <a:pt x="7" y="0"/>
                      <a:pt x="7" y="0"/>
                    </a:cubicBezTo>
                    <a:cubicBezTo>
                      <a:pt x="7" y="0"/>
                      <a:pt x="7" y="0"/>
                      <a:pt x="7" y="1"/>
                    </a:cubicBezTo>
                    <a:cubicBezTo>
                      <a:pt x="7" y="1"/>
                      <a:pt x="7" y="1"/>
                      <a:pt x="7" y="1"/>
                    </a:cubicBezTo>
                    <a:cubicBezTo>
                      <a:pt x="7" y="1"/>
                      <a:pt x="6" y="2"/>
                      <a:pt x="6" y="2"/>
                    </a:cubicBezTo>
                    <a:cubicBezTo>
                      <a:pt x="6" y="2"/>
                      <a:pt x="7" y="2"/>
                      <a:pt x="7" y="2"/>
                    </a:cubicBezTo>
                    <a:cubicBezTo>
                      <a:pt x="7" y="2"/>
                      <a:pt x="7" y="2"/>
                      <a:pt x="7" y="2"/>
                    </a:cubicBezTo>
                    <a:cubicBezTo>
                      <a:pt x="7" y="3"/>
                      <a:pt x="7" y="3"/>
                      <a:pt x="7" y="3"/>
                    </a:cubicBezTo>
                    <a:cubicBezTo>
                      <a:pt x="7" y="3"/>
                      <a:pt x="7" y="2"/>
                      <a:pt x="7" y="3"/>
                    </a:cubicBezTo>
                    <a:cubicBezTo>
                      <a:pt x="7" y="3"/>
                      <a:pt x="7" y="3"/>
                      <a:pt x="7" y="3"/>
                    </a:cubicBezTo>
                    <a:cubicBezTo>
                      <a:pt x="7" y="3"/>
                      <a:pt x="7" y="3"/>
                      <a:pt x="7" y="3"/>
                    </a:cubicBezTo>
                    <a:cubicBezTo>
                      <a:pt x="7" y="3"/>
                      <a:pt x="7" y="3"/>
                      <a:pt x="7" y="3"/>
                    </a:cubicBezTo>
                    <a:cubicBezTo>
                      <a:pt x="8" y="3"/>
                      <a:pt x="8" y="3"/>
                      <a:pt x="8" y="3"/>
                    </a:cubicBezTo>
                    <a:cubicBezTo>
                      <a:pt x="8"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8"/>
                      <a:pt x="4" y="8"/>
                    </a:cubicBezTo>
                    <a:cubicBezTo>
                      <a:pt x="4" y="8"/>
                      <a:pt x="4" y="8"/>
                      <a:pt x="4" y="8"/>
                    </a:cubicBezTo>
                    <a:cubicBezTo>
                      <a:pt x="4"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301" name="Freeform 1629"/>
              <p:cNvSpPr>
                <a:spLocks/>
              </p:cNvSpPr>
              <p:nvPr/>
            </p:nvSpPr>
            <p:spPr bwMode="auto">
              <a:xfrm>
                <a:off x="5013325" y="78422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302" name="Freeform 1630"/>
              <p:cNvSpPr>
                <a:spLocks/>
              </p:cNvSpPr>
              <p:nvPr/>
            </p:nvSpPr>
            <p:spPr bwMode="auto">
              <a:xfrm>
                <a:off x="5041900" y="7867650"/>
                <a:ext cx="11112" cy="52388"/>
              </a:xfrm>
              <a:custGeom>
                <a:avLst/>
                <a:gdLst>
                  <a:gd name="T0" fmla="*/ 3 w 9"/>
                  <a:gd name="T1" fmla="*/ 1 h 43"/>
                  <a:gd name="T2" fmla="*/ 5 w 9"/>
                  <a:gd name="T3" fmla="*/ 3 h 43"/>
                  <a:gd name="T4" fmla="*/ 4 w 9"/>
                  <a:gd name="T5" fmla="*/ 3 h 43"/>
                  <a:gd name="T6" fmla="*/ 4 w 9"/>
                  <a:gd name="T7" fmla="*/ 4 h 43"/>
                  <a:gd name="T8" fmla="*/ 5 w 9"/>
                  <a:gd name="T9" fmla="*/ 4 h 43"/>
                  <a:gd name="T10" fmla="*/ 5 w 9"/>
                  <a:gd name="T11" fmla="*/ 5 h 43"/>
                  <a:gd name="T12" fmla="*/ 6 w 9"/>
                  <a:gd name="T13" fmla="*/ 6 h 43"/>
                  <a:gd name="T14" fmla="*/ 6 w 9"/>
                  <a:gd name="T15" fmla="*/ 7 h 43"/>
                  <a:gd name="T16" fmla="*/ 7 w 9"/>
                  <a:gd name="T17" fmla="*/ 7 h 43"/>
                  <a:gd name="T18" fmla="*/ 8 w 9"/>
                  <a:gd name="T19" fmla="*/ 8 h 43"/>
                  <a:gd name="T20" fmla="*/ 8 w 9"/>
                  <a:gd name="T21" fmla="*/ 9 h 43"/>
                  <a:gd name="T22" fmla="*/ 7 w 9"/>
                  <a:gd name="T23" fmla="*/ 10 h 43"/>
                  <a:gd name="T24" fmla="*/ 6 w 9"/>
                  <a:gd name="T25" fmla="*/ 9 h 43"/>
                  <a:gd name="T26" fmla="*/ 5 w 9"/>
                  <a:gd name="T27" fmla="*/ 9 h 43"/>
                  <a:gd name="T28" fmla="*/ 4 w 9"/>
                  <a:gd name="T29" fmla="*/ 8 h 43"/>
                  <a:gd name="T30" fmla="*/ 3 w 9"/>
                  <a:gd name="T31" fmla="*/ 9 h 43"/>
                  <a:gd name="T32" fmla="*/ 2 w 9"/>
                  <a:gd name="T33" fmla="*/ 9 h 43"/>
                  <a:gd name="T34" fmla="*/ 1 w 9"/>
                  <a:gd name="T35" fmla="*/ 10 h 43"/>
                  <a:gd name="T36" fmla="*/ 1 w 9"/>
                  <a:gd name="T37" fmla="*/ 11 h 43"/>
                  <a:gd name="T38" fmla="*/ 1 w 9"/>
                  <a:gd name="T39" fmla="*/ 12 h 43"/>
                  <a:gd name="T40" fmla="*/ 1 w 9"/>
                  <a:gd name="T41" fmla="*/ 12 h 43"/>
                  <a:gd name="T42" fmla="*/ 2 w 9"/>
                  <a:gd name="T43" fmla="*/ 13 h 43"/>
                  <a:gd name="T44" fmla="*/ 3 w 9"/>
                  <a:gd name="T45" fmla="*/ 13 h 43"/>
                  <a:gd name="T46" fmla="*/ 3 w 9"/>
                  <a:gd name="T47" fmla="*/ 14 h 43"/>
                  <a:gd name="T48" fmla="*/ 4 w 9"/>
                  <a:gd name="T49" fmla="*/ 14 h 43"/>
                  <a:gd name="T50" fmla="*/ 4 w 9"/>
                  <a:gd name="T51" fmla="*/ 14 h 43"/>
                  <a:gd name="T52" fmla="*/ 3 w 9"/>
                  <a:gd name="T53" fmla="*/ 14 h 43"/>
                  <a:gd name="T54" fmla="*/ 3 w 9"/>
                  <a:gd name="T55" fmla="*/ 15 h 43"/>
                  <a:gd name="T56" fmla="*/ 2 w 9"/>
                  <a:gd name="T57" fmla="*/ 17 h 43"/>
                  <a:gd name="T58" fmla="*/ 2 w 9"/>
                  <a:gd name="T59" fmla="*/ 18 h 43"/>
                  <a:gd name="T60" fmla="*/ 1 w 9"/>
                  <a:gd name="T61" fmla="*/ 19 h 43"/>
                  <a:gd name="T62" fmla="*/ 2 w 9"/>
                  <a:gd name="T63" fmla="*/ 18 h 43"/>
                  <a:gd name="T64" fmla="*/ 3 w 9"/>
                  <a:gd name="T65" fmla="*/ 19 h 43"/>
                  <a:gd name="T66" fmla="*/ 3 w 9"/>
                  <a:gd name="T67" fmla="*/ 19 h 43"/>
                  <a:gd name="T68" fmla="*/ 2 w 9"/>
                  <a:gd name="T69" fmla="*/ 20 h 43"/>
                  <a:gd name="T70" fmla="*/ 0 w 9"/>
                  <a:gd name="T71" fmla="*/ 21 h 43"/>
                  <a:gd name="T72" fmla="*/ 0 w 9"/>
                  <a:gd name="T73" fmla="*/ 21 h 43"/>
                  <a:gd name="T74" fmla="*/ 1 w 9"/>
                  <a:gd name="T75" fmla="*/ 22 h 43"/>
                  <a:gd name="T76" fmla="*/ 2 w 9"/>
                  <a:gd name="T77" fmla="*/ 24 h 43"/>
                  <a:gd name="T78" fmla="*/ 3 w 9"/>
                  <a:gd name="T79" fmla="*/ 24 h 43"/>
                  <a:gd name="T80" fmla="*/ 3 w 9"/>
                  <a:gd name="T81" fmla="*/ 24 h 43"/>
                  <a:gd name="T82" fmla="*/ 3 w 9"/>
                  <a:gd name="T83" fmla="*/ 26 h 43"/>
                  <a:gd name="T84" fmla="*/ 4 w 9"/>
                  <a:gd name="T85" fmla="*/ 26 h 43"/>
                  <a:gd name="T86" fmla="*/ 3 w 9"/>
                  <a:gd name="T87" fmla="*/ 27 h 43"/>
                  <a:gd name="T88" fmla="*/ 2 w 9"/>
                  <a:gd name="T89" fmla="*/ 27 h 43"/>
                  <a:gd name="T90" fmla="*/ 1 w 9"/>
                  <a:gd name="T91" fmla="*/ 28 h 43"/>
                  <a:gd name="T92" fmla="*/ 2 w 9"/>
                  <a:gd name="T93" fmla="*/ 29 h 43"/>
                  <a:gd name="T94" fmla="*/ 1 w 9"/>
                  <a:gd name="T95" fmla="*/ 29 h 43"/>
                  <a:gd name="T96" fmla="*/ 1 w 9"/>
                  <a:gd name="T97" fmla="*/ 31 h 43"/>
                  <a:gd name="T98" fmla="*/ 2 w 9"/>
                  <a:gd name="T99" fmla="*/ 32 h 43"/>
                  <a:gd name="T100" fmla="*/ 2 w 9"/>
                  <a:gd name="T101" fmla="*/ 33 h 43"/>
                  <a:gd name="T102" fmla="*/ 4 w 9"/>
                  <a:gd name="T103" fmla="*/ 35 h 43"/>
                  <a:gd name="T104" fmla="*/ 5 w 9"/>
                  <a:gd name="T105" fmla="*/ 35 h 43"/>
                  <a:gd name="T106" fmla="*/ 6 w 9"/>
                  <a:gd name="T107" fmla="*/ 35 h 43"/>
                  <a:gd name="T108" fmla="*/ 7 w 9"/>
                  <a:gd name="T109" fmla="*/ 37 h 43"/>
                  <a:gd name="T110" fmla="*/ 8 w 9"/>
                  <a:gd name="T111" fmla="*/ 37 h 43"/>
                  <a:gd name="T112" fmla="*/ 8 w 9"/>
                  <a:gd name="T113" fmla="*/ 37 h 43"/>
                  <a:gd name="T114" fmla="*/ 8 w 9"/>
                  <a:gd name="T115" fmla="*/ 38 h 43"/>
                  <a:gd name="T116" fmla="*/ 8 w 9"/>
                  <a:gd name="T117" fmla="*/ 39 h 43"/>
                  <a:gd name="T118" fmla="*/ 8 w 9"/>
                  <a:gd name="T119" fmla="*/ 40 h 43"/>
                  <a:gd name="T120" fmla="*/ 8 w 9"/>
                  <a:gd name="T121"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 h="43">
                    <a:moveTo>
                      <a:pt x="2" y="0"/>
                    </a:moveTo>
                    <a:cubicBezTo>
                      <a:pt x="2" y="0"/>
                      <a:pt x="2" y="0"/>
                      <a:pt x="2" y="0"/>
                    </a:cubicBezTo>
                    <a:cubicBezTo>
                      <a:pt x="2" y="1"/>
                      <a:pt x="2" y="1"/>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4" y="1"/>
                      <a:pt x="4" y="1"/>
                      <a:pt x="4" y="1"/>
                    </a:cubicBezTo>
                    <a:cubicBezTo>
                      <a:pt x="4" y="2"/>
                      <a:pt x="4" y="2"/>
                      <a:pt x="4" y="2"/>
                    </a:cubicBezTo>
                    <a:cubicBezTo>
                      <a:pt x="4" y="2"/>
                      <a:pt x="4" y="2"/>
                      <a:pt x="4" y="2"/>
                    </a:cubicBezTo>
                    <a:cubicBezTo>
                      <a:pt x="5" y="2"/>
                      <a:pt x="5" y="2"/>
                      <a:pt x="5" y="2"/>
                    </a:cubicBezTo>
                    <a:cubicBezTo>
                      <a:pt x="5" y="2"/>
                      <a:pt x="5" y="2"/>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5"/>
                      <a:pt x="5" y="5"/>
                      <a:pt x="5"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8"/>
                      <a:pt x="7" y="8"/>
                      <a:pt x="7" y="8"/>
                    </a:cubicBezTo>
                    <a:cubicBezTo>
                      <a:pt x="7" y="8"/>
                      <a:pt x="7" y="8"/>
                      <a:pt x="7" y="8"/>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8"/>
                      <a:pt x="5" y="9"/>
                    </a:cubicBezTo>
                    <a:cubicBezTo>
                      <a:pt x="5" y="9"/>
                      <a:pt x="5" y="9"/>
                      <a:pt x="5" y="9"/>
                    </a:cubicBezTo>
                    <a:cubicBezTo>
                      <a:pt x="5" y="9"/>
                      <a:pt x="5" y="9"/>
                      <a:pt x="5" y="9"/>
                    </a:cubicBezTo>
                    <a:cubicBezTo>
                      <a:pt x="5" y="9"/>
                      <a:pt x="5" y="9"/>
                      <a:pt x="5"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2" y="13"/>
                      <a:pt x="2" y="13"/>
                      <a:pt x="2" y="13"/>
                    </a:cubicBezTo>
                    <a:cubicBezTo>
                      <a:pt x="2" y="12"/>
                      <a:pt x="2" y="12"/>
                      <a:pt x="2" y="12"/>
                    </a:cubicBezTo>
                    <a:cubicBezTo>
                      <a:pt x="2" y="13"/>
                      <a:pt x="2" y="13"/>
                      <a:pt x="2" y="13"/>
                    </a:cubicBezTo>
                    <a:cubicBezTo>
                      <a:pt x="2" y="13"/>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3" y="14"/>
                      <a:pt x="3" y="14"/>
                      <a:pt x="3" y="14"/>
                    </a:cubicBezTo>
                    <a:cubicBezTo>
                      <a:pt x="3"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4"/>
                      <a:pt x="4" y="14"/>
                      <a:pt x="4" y="14"/>
                    </a:cubicBezTo>
                    <a:cubicBezTo>
                      <a:pt x="4" y="14"/>
                      <a:pt x="4" y="14"/>
                      <a:pt x="4" y="14"/>
                    </a:cubicBezTo>
                    <a:cubicBezTo>
                      <a:pt x="4" y="14"/>
                      <a:pt x="4" y="14"/>
                      <a:pt x="4" y="14"/>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2" y="19"/>
                      <a:pt x="2" y="19"/>
                      <a:pt x="2" y="19"/>
                    </a:cubicBezTo>
                    <a:cubicBezTo>
                      <a:pt x="1"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8"/>
                      <a:pt x="2" y="18"/>
                      <a:pt x="2" y="18"/>
                    </a:cubicBezTo>
                    <a:cubicBezTo>
                      <a:pt x="2" y="19"/>
                      <a:pt x="2" y="19"/>
                      <a:pt x="2" y="19"/>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2" y="20"/>
                      <a:pt x="1" y="20"/>
                      <a:pt x="1" y="20"/>
                    </a:cubicBezTo>
                    <a:cubicBezTo>
                      <a:pt x="1" y="20"/>
                      <a:pt x="1" y="20"/>
                      <a:pt x="1" y="20"/>
                    </a:cubicBezTo>
                    <a:cubicBezTo>
                      <a:pt x="1" y="20"/>
                      <a:pt x="1" y="20"/>
                      <a:pt x="1" y="20"/>
                    </a:cubicBezTo>
                    <a:cubicBezTo>
                      <a:pt x="0" y="21"/>
                      <a:pt x="0" y="21"/>
                      <a:pt x="0" y="21"/>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3" y="26"/>
                      <a:pt x="3" y="26"/>
                      <a:pt x="3" y="26"/>
                    </a:cubicBezTo>
                    <a:cubicBezTo>
                      <a:pt x="3" y="26"/>
                      <a:pt x="3" y="26"/>
                      <a:pt x="3" y="26"/>
                    </a:cubicBezTo>
                    <a:cubicBezTo>
                      <a:pt x="3" y="26"/>
                      <a:pt x="3" y="26"/>
                      <a:pt x="3" y="26"/>
                    </a:cubicBezTo>
                    <a:cubicBezTo>
                      <a:pt x="3" y="26"/>
                      <a:pt x="3" y="26"/>
                      <a:pt x="3" y="26"/>
                    </a:cubicBezTo>
                    <a:cubicBezTo>
                      <a:pt x="2" y="26"/>
                      <a:pt x="2" y="26"/>
                      <a:pt x="2" y="26"/>
                    </a:cubicBezTo>
                    <a:cubicBezTo>
                      <a:pt x="3" y="26"/>
                      <a:pt x="3" y="26"/>
                      <a:pt x="3" y="26"/>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1" y="28"/>
                      <a:pt x="1" y="28"/>
                      <a:pt x="1" y="28"/>
                    </a:cubicBezTo>
                    <a:cubicBezTo>
                      <a:pt x="1" y="28"/>
                      <a:pt x="1" y="28"/>
                      <a:pt x="1" y="28"/>
                    </a:cubicBezTo>
                    <a:cubicBezTo>
                      <a:pt x="1" y="28"/>
                      <a:pt x="1" y="28"/>
                      <a:pt x="1" y="28"/>
                    </a:cubicBezTo>
                    <a:cubicBezTo>
                      <a:pt x="1" y="28"/>
                      <a:pt x="1" y="28"/>
                      <a:pt x="1" y="28"/>
                    </a:cubicBezTo>
                    <a:cubicBezTo>
                      <a:pt x="2" y="29"/>
                      <a:pt x="2" y="29"/>
                      <a:pt x="2" y="29"/>
                    </a:cubicBezTo>
                    <a:cubicBezTo>
                      <a:pt x="2" y="28"/>
                      <a:pt x="2" y="28"/>
                      <a:pt x="2" y="28"/>
                    </a:cubicBezTo>
                    <a:cubicBezTo>
                      <a:pt x="2" y="29"/>
                      <a:pt x="2" y="29"/>
                      <a:pt x="2" y="29"/>
                    </a:cubicBezTo>
                    <a:cubicBezTo>
                      <a:pt x="2" y="29"/>
                      <a:pt x="2" y="29"/>
                      <a:pt x="2" y="29"/>
                    </a:cubicBezTo>
                    <a:cubicBezTo>
                      <a:pt x="2" y="29"/>
                      <a:pt x="2" y="29"/>
                      <a:pt x="2" y="29"/>
                    </a:cubicBezTo>
                    <a:cubicBezTo>
                      <a:pt x="2"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2" y="30"/>
                      <a:pt x="2" y="30"/>
                      <a:pt x="2" y="30"/>
                    </a:cubicBezTo>
                    <a:cubicBezTo>
                      <a:pt x="1" y="30"/>
                      <a:pt x="1" y="30"/>
                      <a:pt x="1" y="30"/>
                    </a:cubicBezTo>
                    <a:cubicBezTo>
                      <a:pt x="2" y="30"/>
                      <a:pt x="2" y="30"/>
                      <a:pt x="2"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3" y="34"/>
                      <a:pt x="3" y="34"/>
                      <a:pt x="3" y="34"/>
                    </a:cubicBezTo>
                    <a:cubicBezTo>
                      <a:pt x="3" y="34"/>
                      <a:pt x="3" y="34"/>
                      <a:pt x="3" y="34"/>
                    </a:cubicBezTo>
                    <a:cubicBezTo>
                      <a:pt x="3" y="34"/>
                      <a:pt x="3" y="34"/>
                      <a:pt x="3" y="34"/>
                    </a:cubicBezTo>
                    <a:cubicBezTo>
                      <a:pt x="3" y="34"/>
                      <a:pt x="3" y="35"/>
                      <a:pt x="3" y="35"/>
                    </a:cubicBezTo>
                    <a:cubicBezTo>
                      <a:pt x="3" y="35"/>
                      <a:pt x="3" y="34"/>
                      <a:pt x="3" y="34"/>
                    </a:cubicBezTo>
                    <a:cubicBezTo>
                      <a:pt x="4" y="35"/>
                      <a:pt x="4" y="35"/>
                      <a:pt x="4" y="35"/>
                    </a:cubicBezTo>
                    <a:cubicBezTo>
                      <a:pt x="4" y="35"/>
                      <a:pt x="4" y="35"/>
                      <a:pt x="4" y="35"/>
                    </a:cubicBezTo>
                    <a:cubicBezTo>
                      <a:pt x="4" y="35"/>
                      <a:pt x="4" y="35"/>
                      <a:pt x="4" y="35"/>
                    </a:cubicBezTo>
                    <a:cubicBezTo>
                      <a:pt x="5" y="35"/>
                      <a:pt x="5" y="35"/>
                      <a:pt x="5" y="35"/>
                    </a:cubicBezTo>
                    <a:cubicBezTo>
                      <a:pt x="5" y="34"/>
                      <a:pt x="5" y="34"/>
                      <a:pt x="5" y="34"/>
                    </a:cubicBezTo>
                    <a:cubicBezTo>
                      <a:pt x="5" y="34"/>
                      <a:pt x="5" y="34"/>
                      <a:pt x="5" y="34"/>
                    </a:cubicBezTo>
                    <a:cubicBezTo>
                      <a:pt x="5" y="34"/>
                      <a:pt x="5" y="34"/>
                      <a:pt x="5" y="34"/>
                    </a:cubicBezTo>
                    <a:cubicBezTo>
                      <a:pt x="5" y="35"/>
                      <a:pt x="5" y="35"/>
                      <a:pt x="5" y="35"/>
                    </a:cubicBezTo>
                    <a:cubicBezTo>
                      <a:pt x="5" y="34"/>
                      <a:pt x="5" y="34"/>
                      <a:pt x="5" y="34"/>
                    </a:cubicBezTo>
                    <a:cubicBezTo>
                      <a:pt x="6" y="35"/>
                      <a:pt x="6" y="35"/>
                      <a:pt x="6" y="35"/>
                    </a:cubicBezTo>
                    <a:cubicBezTo>
                      <a:pt x="5" y="35"/>
                      <a:pt x="5" y="35"/>
                      <a:pt x="5" y="35"/>
                    </a:cubicBezTo>
                    <a:cubicBezTo>
                      <a:pt x="5" y="35"/>
                      <a:pt x="5" y="35"/>
                      <a:pt x="5" y="35"/>
                    </a:cubicBezTo>
                    <a:cubicBezTo>
                      <a:pt x="5"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6"/>
                      <a:pt x="6" y="36"/>
                      <a:pt x="6" y="36"/>
                    </a:cubicBezTo>
                    <a:cubicBezTo>
                      <a:pt x="7" y="36"/>
                      <a:pt x="7" y="36"/>
                      <a:pt x="7" y="36"/>
                    </a:cubicBezTo>
                    <a:cubicBezTo>
                      <a:pt x="7" y="36"/>
                      <a:pt x="7" y="36"/>
                      <a:pt x="7" y="36"/>
                    </a:cubicBezTo>
                    <a:cubicBezTo>
                      <a:pt x="7" y="36"/>
                      <a:pt x="7" y="36"/>
                      <a:pt x="7" y="36"/>
                    </a:cubicBezTo>
                    <a:cubicBezTo>
                      <a:pt x="7" y="36"/>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9" y="37"/>
                      <a:pt x="9" y="37"/>
                      <a:pt x="9" y="37"/>
                    </a:cubicBezTo>
                    <a:cubicBezTo>
                      <a:pt x="8" y="37"/>
                      <a:pt x="8" y="37"/>
                      <a:pt x="8" y="37"/>
                    </a:cubicBezTo>
                    <a:cubicBezTo>
                      <a:pt x="8" y="37"/>
                      <a:pt x="8" y="37"/>
                      <a:pt x="8" y="37"/>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8" y="39"/>
                    </a:cubicBezTo>
                    <a:cubicBezTo>
                      <a:pt x="8" y="39"/>
                      <a:pt x="8" y="39"/>
                      <a:pt x="8" y="39"/>
                    </a:cubicBezTo>
                    <a:cubicBezTo>
                      <a:pt x="8" y="39"/>
                      <a:pt x="8" y="39"/>
                      <a:pt x="8" y="39"/>
                    </a:cubicBezTo>
                    <a:cubicBezTo>
                      <a:pt x="8" y="39"/>
                      <a:pt x="8" y="39"/>
                      <a:pt x="8" y="39"/>
                    </a:cubicBezTo>
                    <a:cubicBezTo>
                      <a:pt x="8" y="39"/>
                      <a:pt x="8" y="39"/>
                      <a:pt x="8" y="39"/>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3"/>
                      <a:pt x="8"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303" name="Freeform 1631"/>
              <p:cNvSpPr>
                <a:spLocks/>
              </p:cNvSpPr>
              <p:nvPr/>
            </p:nvSpPr>
            <p:spPr bwMode="auto">
              <a:xfrm>
                <a:off x="4989513" y="7699375"/>
                <a:ext cx="146050" cy="268288"/>
              </a:xfrm>
              <a:custGeom>
                <a:avLst/>
                <a:gdLst>
                  <a:gd name="T0" fmla="*/ 23 w 119"/>
                  <a:gd name="T1" fmla="*/ 144 h 220"/>
                  <a:gd name="T2" fmla="*/ 24 w 119"/>
                  <a:gd name="T3" fmla="*/ 147 h 220"/>
                  <a:gd name="T4" fmla="*/ 29 w 119"/>
                  <a:gd name="T5" fmla="*/ 157 h 220"/>
                  <a:gd name="T6" fmla="*/ 15 w 119"/>
                  <a:gd name="T7" fmla="*/ 169 h 220"/>
                  <a:gd name="T8" fmla="*/ 11 w 119"/>
                  <a:gd name="T9" fmla="*/ 176 h 220"/>
                  <a:gd name="T10" fmla="*/ 12 w 119"/>
                  <a:gd name="T11" fmla="*/ 178 h 220"/>
                  <a:gd name="T12" fmla="*/ 25 w 119"/>
                  <a:gd name="T13" fmla="*/ 178 h 220"/>
                  <a:gd name="T14" fmla="*/ 32 w 119"/>
                  <a:gd name="T15" fmla="*/ 179 h 220"/>
                  <a:gd name="T16" fmla="*/ 46 w 119"/>
                  <a:gd name="T17" fmla="*/ 181 h 220"/>
                  <a:gd name="T18" fmla="*/ 47 w 119"/>
                  <a:gd name="T19" fmla="*/ 185 h 220"/>
                  <a:gd name="T20" fmla="*/ 36 w 119"/>
                  <a:gd name="T21" fmla="*/ 189 h 220"/>
                  <a:gd name="T22" fmla="*/ 25 w 119"/>
                  <a:gd name="T23" fmla="*/ 193 h 220"/>
                  <a:gd name="T24" fmla="*/ 17 w 119"/>
                  <a:gd name="T25" fmla="*/ 203 h 220"/>
                  <a:gd name="T26" fmla="*/ 7 w 119"/>
                  <a:gd name="T27" fmla="*/ 213 h 220"/>
                  <a:gd name="T28" fmla="*/ 11 w 119"/>
                  <a:gd name="T29" fmla="*/ 218 h 220"/>
                  <a:gd name="T30" fmla="*/ 17 w 119"/>
                  <a:gd name="T31" fmla="*/ 212 h 220"/>
                  <a:gd name="T32" fmla="*/ 26 w 119"/>
                  <a:gd name="T33" fmla="*/ 208 h 220"/>
                  <a:gd name="T34" fmla="*/ 32 w 119"/>
                  <a:gd name="T35" fmla="*/ 214 h 220"/>
                  <a:gd name="T36" fmla="*/ 37 w 119"/>
                  <a:gd name="T37" fmla="*/ 206 h 220"/>
                  <a:gd name="T38" fmla="*/ 53 w 119"/>
                  <a:gd name="T39" fmla="*/ 206 h 220"/>
                  <a:gd name="T40" fmla="*/ 61 w 119"/>
                  <a:gd name="T41" fmla="*/ 202 h 220"/>
                  <a:gd name="T42" fmla="*/ 75 w 119"/>
                  <a:gd name="T43" fmla="*/ 200 h 220"/>
                  <a:gd name="T44" fmla="*/ 83 w 119"/>
                  <a:gd name="T45" fmla="*/ 200 h 220"/>
                  <a:gd name="T46" fmla="*/ 115 w 119"/>
                  <a:gd name="T47" fmla="*/ 187 h 220"/>
                  <a:gd name="T48" fmla="*/ 101 w 119"/>
                  <a:gd name="T49" fmla="*/ 184 h 220"/>
                  <a:gd name="T50" fmla="*/ 98 w 119"/>
                  <a:gd name="T51" fmla="*/ 183 h 220"/>
                  <a:gd name="T52" fmla="*/ 105 w 119"/>
                  <a:gd name="T53" fmla="*/ 177 h 220"/>
                  <a:gd name="T54" fmla="*/ 112 w 119"/>
                  <a:gd name="T55" fmla="*/ 172 h 220"/>
                  <a:gd name="T56" fmla="*/ 118 w 119"/>
                  <a:gd name="T57" fmla="*/ 160 h 220"/>
                  <a:gd name="T58" fmla="*/ 94 w 119"/>
                  <a:gd name="T59" fmla="*/ 147 h 220"/>
                  <a:gd name="T60" fmla="*/ 91 w 119"/>
                  <a:gd name="T61" fmla="*/ 131 h 220"/>
                  <a:gd name="T62" fmla="*/ 87 w 119"/>
                  <a:gd name="T63" fmla="*/ 115 h 220"/>
                  <a:gd name="T64" fmla="*/ 70 w 119"/>
                  <a:gd name="T65" fmla="*/ 94 h 220"/>
                  <a:gd name="T66" fmla="*/ 60 w 119"/>
                  <a:gd name="T67" fmla="*/ 72 h 220"/>
                  <a:gd name="T68" fmla="*/ 37 w 119"/>
                  <a:gd name="T69" fmla="*/ 68 h 220"/>
                  <a:gd name="T70" fmla="*/ 51 w 119"/>
                  <a:gd name="T71" fmla="*/ 60 h 220"/>
                  <a:gd name="T72" fmla="*/ 58 w 119"/>
                  <a:gd name="T73" fmla="*/ 45 h 220"/>
                  <a:gd name="T74" fmla="*/ 51 w 119"/>
                  <a:gd name="T75" fmla="*/ 25 h 220"/>
                  <a:gd name="T76" fmla="*/ 33 w 119"/>
                  <a:gd name="T77" fmla="*/ 25 h 220"/>
                  <a:gd name="T78" fmla="*/ 35 w 119"/>
                  <a:gd name="T79" fmla="*/ 18 h 220"/>
                  <a:gd name="T80" fmla="*/ 34 w 119"/>
                  <a:gd name="T81" fmla="*/ 2 h 220"/>
                  <a:gd name="T82" fmla="*/ 24 w 119"/>
                  <a:gd name="T83" fmla="*/ 5 h 220"/>
                  <a:gd name="T84" fmla="*/ 20 w 119"/>
                  <a:gd name="T85" fmla="*/ 6 h 220"/>
                  <a:gd name="T86" fmla="*/ 16 w 119"/>
                  <a:gd name="T87" fmla="*/ 11 h 220"/>
                  <a:gd name="T88" fmla="*/ 16 w 119"/>
                  <a:gd name="T89" fmla="*/ 16 h 220"/>
                  <a:gd name="T90" fmla="*/ 12 w 119"/>
                  <a:gd name="T91" fmla="*/ 21 h 220"/>
                  <a:gd name="T92" fmla="*/ 11 w 119"/>
                  <a:gd name="T93" fmla="*/ 28 h 220"/>
                  <a:gd name="T94" fmla="*/ 10 w 119"/>
                  <a:gd name="T95" fmla="*/ 34 h 220"/>
                  <a:gd name="T96" fmla="*/ 7 w 119"/>
                  <a:gd name="T97" fmla="*/ 44 h 220"/>
                  <a:gd name="T98" fmla="*/ 4 w 119"/>
                  <a:gd name="T99" fmla="*/ 49 h 220"/>
                  <a:gd name="T100" fmla="*/ 13 w 119"/>
                  <a:gd name="T101" fmla="*/ 51 h 220"/>
                  <a:gd name="T102" fmla="*/ 17 w 119"/>
                  <a:gd name="T103" fmla="*/ 54 h 220"/>
                  <a:gd name="T104" fmla="*/ 9 w 119"/>
                  <a:gd name="T105" fmla="*/ 66 h 220"/>
                  <a:gd name="T106" fmla="*/ 6 w 119"/>
                  <a:gd name="T107" fmla="*/ 82 h 220"/>
                  <a:gd name="T108" fmla="*/ 18 w 119"/>
                  <a:gd name="T109" fmla="*/ 62 h 220"/>
                  <a:gd name="T110" fmla="*/ 20 w 119"/>
                  <a:gd name="T111" fmla="*/ 67 h 220"/>
                  <a:gd name="T112" fmla="*/ 21 w 119"/>
                  <a:gd name="T113" fmla="*/ 82 h 220"/>
                  <a:gd name="T114" fmla="*/ 18 w 119"/>
                  <a:gd name="T115" fmla="*/ 101 h 220"/>
                  <a:gd name="T116" fmla="*/ 34 w 119"/>
                  <a:gd name="T117" fmla="*/ 98 h 220"/>
                  <a:gd name="T118" fmla="*/ 38 w 119"/>
                  <a:gd name="T119" fmla="*/ 102 h 220"/>
                  <a:gd name="T120" fmla="*/ 46 w 119"/>
                  <a:gd name="T121" fmla="*/ 115 h 220"/>
                  <a:gd name="T122" fmla="*/ 45 w 119"/>
                  <a:gd name="T123" fmla="*/ 125 h 220"/>
                  <a:gd name="T124" fmla="*/ 46 w 119"/>
                  <a:gd name="T125" fmla="*/ 1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 h="220">
                    <a:moveTo>
                      <a:pt x="41" y="136"/>
                    </a:moveTo>
                    <a:cubicBezTo>
                      <a:pt x="41" y="136"/>
                      <a:pt x="41" y="136"/>
                      <a:pt x="41" y="136"/>
                    </a:cubicBezTo>
                    <a:cubicBezTo>
                      <a:pt x="41" y="136"/>
                      <a:pt x="41" y="136"/>
                      <a:pt x="41" y="136"/>
                    </a:cubicBezTo>
                    <a:cubicBezTo>
                      <a:pt x="41" y="136"/>
                      <a:pt x="41" y="135"/>
                      <a:pt x="41" y="135"/>
                    </a:cubicBezTo>
                    <a:cubicBezTo>
                      <a:pt x="41" y="135"/>
                      <a:pt x="41" y="135"/>
                      <a:pt x="41" y="135"/>
                    </a:cubicBezTo>
                    <a:cubicBezTo>
                      <a:pt x="41" y="135"/>
                      <a:pt x="41" y="135"/>
                      <a:pt x="41" y="135"/>
                    </a:cubicBezTo>
                    <a:cubicBezTo>
                      <a:pt x="41" y="135"/>
                      <a:pt x="41" y="135"/>
                      <a:pt x="41" y="135"/>
                    </a:cubicBezTo>
                    <a:cubicBezTo>
                      <a:pt x="40" y="135"/>
                      <a:pt x="40" y="135"/>
                      <a:pt x="40" y="135"/>
                    </a:cubicBezTo>
                    <a:cubicBezTo>
                      <a:pt x="40" y="135"/>
                      <a:pt x="40" y="135"/>
                      <a:pt x="40" y="135"/>
                    </a:cubicBezTo>
                    <a:cubicBezTo>
                      <a:pt x="40" y="135"/>
                      <a:pt x="40" y="135"/>
                      <a:pt x="40" y="135"/>
                    </a:cubicBezTo>
                    <a:cubicBezTo>
                      <a:pt x="40" y="135"/>
                      <a:pt x="40" y="135"/>
                      <a:pt x="40" y="135"/>
                    </a:cubicBezTo>
                    <a:cubicBezTo>
                      <a:pt x="40" y="135"/>
                      <a:pt x="39" y="135"/>
                      <a:pt x="39" y="135"/>
                    </a:cubicBezTo>
                    <a:cubicBezTo>
                      <a:pt x="39" y="135"/>
                      <a:pt x="39" y="135"/>
                      <a:pt x="39" y="135"/>
                    </a:cubicBezTo>
                    <a:cubicBezTo>
                      <a:pt x="39" y="135"/>
                      <a:pt x="39" y="136"/>
                      <a:pt x="39" y="136"/>
                    </a:cubicBezTo>
                    <a:cubicBezTo>
                      <a:pt x="39" y="136"/>
                      <a:pt x="39" y="136"/>
                      <a:pt x="38" y="136"/>
                    </a:cubicBezTo>
                    <a:cubicBezTo>
                      <a:pt x="38" y="136"/>
                      <a:pt x="38" y="136"/>
                      <a:pt x="38" y="136"/>
                    </a:cubicBezTo>
                    <a:cubicBezTo>
                      <a:pt x="38" y="136"/>
                      <a:pt x="38" y="136"/>
                      <a:pt x="38" y="136"/>
                    </a:cubicBezTo>
                    <a:cubicBezTo>
                      <a:pt x="38" y="136"/>
                      <a:pt x="38" y="136"/>
                      <a:pt x="38" y="136"/>
                    </a:cubicBezTo>
                    <a:cubicBezTo>
                      <a:pt x="38" y="136"/>
                      <a:pt x="38" y="136"/>
                      <a:pt x="38" y="136"/>
                    </a:cubicBezTo>
                    <a:cubicBezTo>
                      <a:pt x="38" y="136"/>
                      <a:pt x="38" y="136"/>
                      <a:pt x="38" y="136"/>
                    </a:cubicBezTo>
                    <a:cubicBezTo>
                      <a:pt x="38" y="136"/>
                      <a:pt x="37" y="136"/>
                      <a:pt x="37" y="136"/>
                    </a:cubicBezTo>
                    <a:cubicBezTo>
                      <a:pt x="37" y="136"/>
                      <a:pt x="37" y="136"/>
                      <a:pt x="37" y="136"/>
                    </a:cubicBezTo>
                    <a:cubicBezTo>
                      <a:pt x="37" y="136"/>
                      <a:pt x="37" y="137"/>
                      <a:pt x="36" y="137"/>
                    </a:cubicBezTo>
                    <a:cubicBezTo>
                      <a:pt x="36" y="137"/>
                      <a:pt x="36" y="137"/>
                      <a:pt x="36" y="137"/>
                    </a:cubicBezTo>
                    <a:cubicBezTo>
                      <a:pt x="36" y="136"/>
                      <a:pt x="36" y="137"/>
                      <a:pt x="36" y="137"/>
                    </a:cubicBezTo>
                    <a:cubicBezTo>
                      <a:pt x="36" y="137"/>
                      <a:pt x="36" y="137"/>
                      <a:pt x="35" y="137"/>
                    </a:cubicBezTo>
                    <a:cubicBezTo>
                      <a:pt x="35" y="137"/>
                      <a:pt x="35" y="136"/>
                      <a:pt x="35" y="136"/>
                    </a:cubicBezTo>
                    <a:cubicBezTo>
                      <a:pt x="35" y="136"/>
                      <a:pt x="35" y="137"/>
                      <a:pt x="35" y="137"/>
                    </a:cubicBezTo>
                    <a:cubicBezTo>
                      <a:pt x="35" y="136"/>
                      <a:pt x="35" y="136"/>
                      <a:pt x="35"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3" y="136"/>
                      <a:pt x="33" y="136"/>
                    </a:cubicBezTo>
                    <a:cubicBezTo>
                      <a:pt x="33" y="136"/>
                      <a:pt x="33" y="136"/>
                      <a:pt x="33" y="136"/>
                    </a:cubicBezTo>
                    <a:cubicBezTo>
                      <a:pt x="33" y="136"/>
                      <a:pt x="33" y="136"/>
                      <a:pt x="33" y="136"/>
                    </a:cubicBezTo>
                    <a:cubicBezTo>
                      <a:pt x="33" y="136"/>
                      <a:pt x="33" y="136"/>
                      <a:pt x="33" y="135"/>
                    </a:cubicBezTo>
                    <a:cubicBezTo>
                      <a:pt x="33" y="135"/>
                      <a:pt x="33" y="135"/>
                      <a:pt x="33" y="135"/>
                    </a:cubicBezTo>
                    <a:cubicBezTo>
                      <a:pt x="33" y="135"/>
                      <a:pt x="33" y="135"/>
                      <a:pt x="33" y="135"/>
                    </a:cubicBezTo>
                    <a:cubicBezTo>
                      <a:pt x="33" y="135"/>
                      <a:pt x="33" y="135"/>
                      <a:pt x="33" y="135"/>
                    </a:cubicBezTo>
                    <a:cubicBezTo>
                      <a:pt x="33" y="135"/>
                      <a:pt x="32" y="135"/>
                      <a:pt x="32" y="135"/>
                    </a:cubicBezTo>
                    <a:cubicBezTo>
                      <a:pt x="32" y="135"/>
                      <a:pt x="32" y="135"/>
                      <a:pt x="32" y="135"/>
                    </a:cubicBezTo>
                    <a:cubicBezTo>
                      <a:pt x="32" y="135"/>
                      <a:pt x="32" y="135"/>
                      <a:pt x="32" y="135"/>
                    </a:cubicBezTo>
                    <a:cubicBezTo>
                      <a:pt x="32" y="135"/>
                      <a:pt x="32" y="136"/>
                      <a:pt x="32" y="136"/>
                    </a:cubicBezTo>
                    <a:cubicBezTo>
                      <a:pt x="32" y="136"/>
                      <a:pt x="33" y="136"/>
                      <a:pt x="33" y="136"/>
                    </a:cubicBezTo>
                    <a:cubicBezTo>
                      <a:pt x="33" y="136"/>
                      <a:pt x="33" y="136"/>
                      <a:pt x="33" y="136"/>
                    </a:cubicBezTo>
                    <a:cubicBezTo>
                      <a:pt x="33" y="136"/>
                      <a:pt x="33" y="136"/>
                      <a:pt x="33" y="136"/>
                    </a:cubicBezTo>
                    <a:cubicBezTo>
                      <a:pt x="33" y="136"/>
                      <a:pt x="33" y="136"/>
                      <a:pt x="33" y="136"/>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7"/>
                      <a:pt x="33" y="137"/>
                      <a:pt x="33" y="137"/>
                    </a:cubicBezTo>
                    <a:cubicBezTo>
                      <a:pt x="33" y="136"/>
                      <a:pt x="33" y="136"/>
                      <a:pt x="33" y="136"/>
                    </a:cubicBezTo>
                    <a:cubicBezTo>
                      <a:pt x="33" y="136"/>
                      <a:pt x="33" y="136"/>
                      <a:pt x="32" y="137"/>
                    </a:cubicBezTo>
                    <a:cubicBezTo>
                      <a:pt x="32" y="137"/>
                      <a:pt x="32" y="137"/>
                      <a:pt x="32" y="137"/>
                    </a:cubicBezTo>
                    <a:cubicBezTo>
                      <a:pt x="32" y="137"/>
                      <a:pt x="32" y="137"/>
                      <a:pt x="32" y="137"/>
                    </a:cubicBezTo>
                    <a:cubicBezTo>
                      <a:pt x="32" y="137"/>
                      <a:pt x="32" y="137"/>
                      <a:pt x="32" y="137"/>
                    </a:cubicBezTo>
                    <a:cubicBezTo>
                      <a:pt x="32" y="137"/>
                      <a:pt x="32" y="137"/>
                      <a:pt x="32" y="137"/>
                    </a:cubicBezTo>
                    <a:cubicBezTo>
                      <a:pt x="32" y="137"/>
                      <a:pt x="32" y="137"/>
                      <a:pt x="32" y="137"/>
                    </a:cubicBezTo>
                    <a:cubicBezTo>
                      <a:pt x="32" y="137"/>
                      <a:pt x="31" y="137"/>
                      <a:pt x="31" y="137"/>
                    </a:cubicBezTo>
                    <a:cubicBezTo>
                      <a:pt x="31" y="137"/>
                      <a:pt x="31" y="137"/>
                      <a:pt x="31" y="137"/>
                    </a:cubicBezTo>
                    <a:cubicBezTo>
                      <a:pt x="31" y="137"/>
                      <a:pt x="31" y="137"/>
                      <a:pt x="31" y="137"/>
                    </a:cubicBezTo>
                    <a:cubicBezTo>
                      <a:pt x="30" y="137"/>
                      <a:pt x="30" y="137"/>
                      <a:pt x="30" y="137"/>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9" y="138"/>
                      <a:pt x="29" y="138"/>
                      <a:pt x="29"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8" y="138"/>
                      <a:pt x="28" y="138"/>
                      <a:pt x="28" y="138"/>
                    </a:cubicBezTo>
                    <a:cubicBezTo>
                      <a:pt x="27" y="138"/>
                      <a:pt x="27" y="138"/>
                      <a:pt x="27" y="138"/>
                    </a:cubicBezTo>
                    <a:cubicBezTo>
                      <a:pt x="27" y="138"/>
                      <a:pt x="27" y="138"/>
                      <a:pt x="27" y="138"/>
                    </a:cubicBezTo>
                    <a:cubicBezTo>
                      <a:pt x="27" y="139"/>
                      <a:pt x="27" y="139"/>
                      <a:pt x="27" y="139"/>
                    </a:cubicBezTo>
                    <a:cubicBezTo>
                      <a:pt x="27" y="139"/>
                      <a:pt x="27" y="139"/>
                      <a:pt x="27" y="139"/>
                    </a:cubicBezTo>
                    <a:cubicBezTo>
                      <a:pt x="27" y="139"/>
                      <a:pt x="27" y="139"/>
                      <a:pt x="27" y="139"/>
                    </a:cubicBezTo>
                    <a:cubicBezTo>
                      <a:pt x="27" y="139"/>
                      <a:pt x="27" y="139"/>
                      <a:pt x="27" y="139"/>
                    </a:cubicBezTo>
                    <a:cubicBezTo>
                      <a:pt x="27" y="139"/>
                      <a:pt x="27" y="139"/>
                      <a:pt x="27" y="139"/>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6" y="140"/>
                      <a:pt x="26" y="140"/>
                      <a:pt x="26" y="140"/>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1"/>
                      <a:pt x="25" y="141"/>
                      <a:pt x="25" y="141"/>
                    </a:cubicBezTo>
                    <a:cubicBezTo>
                      <a:pt x="25" y="142"/>
                      <a:pt x="25" y="142"/>
                      <a:pt x="25" y="142"/>
                    </a:cubicBezTo>
                    <a:cubicBezTo>
                      <a:pt x="25" y="142"/>
                      <a:pt x="25" y="142"/>
                      <a:pt x="25" y="142"/>
                    </a:cubicBezTo>
                    <a:cubicBezTo>
                      <a:pt x="25" y="142"/>
                      <a:pt x="25" y="142"/>
                      <a:pt x="25" y="142"/>
                    </a:cubicBezTo>
                    <a:cubicBezTo>
                      <a:pt x="25" y="142"/>
                      <a:pt x="25" y="142"/>
                      <a:pt x="25" y="142"/>
                    </a:cubicBezTo>
                    <a:cubicBezTo>
                      <a:pt x="25" y="143"/>
                      <a:pt x="25" y="143"/>
                      <a:pt x="25" y="143"/>
                    </a:cubicBezTo>
                    <a:cubicBezTo>
                      <a:pt x="25" y="143"/>
                      <a:pt x="25" y="143"/>
                      <a:pt x="25" y="143"/>
                    </a:cubicBezTo>
                    <a:cubicBezTo>
                      <a:pt x="25" y="143"/>
                      <a:pt x="25" y="143"/>
                      <a:pt x="25" y="143"/>
                    </a:cubicBezTo>
                    <a:cubicBezTo>
                      <a:pt x="25" y="143"/>
                      <a:pt x="25" y="143"/>
                      <a:pt x="25" y="143"/>
                    </a:cubicBezTo>
                    <a:cubicBezTo>
                      <a:pt x="25" y="143"/>
                      <a:pt x="25" y="143"/>
                      <a:pt x="25" y="143"/>
                    </a:cubicBezTo>
                    <a:cubicBezTo>
                      <a:pt x="24" y="143"/>
                      <a:pt x="24" y="143"/>
                      <a:pt x="24" y="143"/>
                    </a:cubicBezTo>
                    <a:cubicBezTo>
                      <a:pt x="24" y="143"/>
                      <a:pt x="24" y="143"/>
                      <a:pt x="24" y="143"/>
                    </a:cubicBezTo>
                    <a:cubicBezTo>
                      <a:pt x="24" y="143"/>
                      <a:pt x="24" y="143"/>
                      <a:pt x="24" y="143"/>
                    </a:cubicBezTo>
                    <a:cubicBezTo>
                      <a:pt x="24" y="144"/>
                      <a:pt x="24" y="144"/>
                      <a:pt x="24" y="144"/>
                    </a:cubicBezTo>
                    <a:cubicBezTo>
                      <a:pt x="24" y="144"/>
                      <a:pt x="24" y="144"/>
                      <a:pt x="24" y="144"/>
                    </a:cubicBezTo>
                    <a:cubicBezTo>
                      <a:pt x="24" y="144"/>
                      <a:pt x="24" y="144"/>
                      <a:pt x="24" y="144"/>
                    </a:cubicBezTo>
                    <a:cubicBezTo>
                      <a:pt x="24" y="144"/>
                      <a:pt x="24"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4"/>
                      <a:pt x="23" y="144"/>
                      <a:pt x="23" y="144"/>
                    </a:cubicBezTo>
                    <a:cubicBezTo>
                      <a:pt x="23" y="145"/>
                      <a:pt x="23" y="145"/>
                      <a:pt x="23" y="145"/>
                    </a:cubicBezTo>
                    <a:cubicBezTo>
                      <a:pt x="23" y="145"/>
                      <a:pt x="23" y="145"/>
                      <a:pt x="23" y="145"/>
                    </a:cubicBezTo>
                    <a:cubicBezTo>
                      <a:pt x="23" y="145"/>
                      <a:pt x="23" y="145"/>
                      <a:pt x="23" y="145"/>
                    </a:cubicBezTo>
                    <a:cubicBezTo>
                      <a:pt x="23" y="145"/>
                      <a:pt x="23" y="145"/>
                      <a:pt x="23"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2" y="145"/>
                      <a:pt x="22" y="145"/>
                      <a:pt x="22" y="145"/>
                    </a:cubicBezTo>
                    <a:cubicBezTo>
                      <a:pt x="21" y="145"/>
                      <a:pt x="21" y="145"/>
                      <a:pt x="21" y="145"/>
                    </a:cubicBezTo>
                    <a:cubicBezTo>
                      <a:pt x="21" y="145"/>
                      <a:pt x="22"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5"/>
                      <a:pt x="21" y="145"/>
                      <a:pt x="21" y="145"/>
                    </a:cubicBezTo>
                    <a:cubicBezTo>
                      <a:pt x="21" y="146"/>
                      <a:pt x="21" y="146"/>
                      <a:pt x="21" y="146"/>
                    </a:cubicBezTo>
                    <a:cubicBezTo>
                      <a:pt x="21" y="146"/>
                      <a:pt x="21" y="146"/>
                      <a:pt x="21" y="146"/>
                    </a:cubicBezTo>
                    <a:cubicBezTo>
                      <a:pt x="21" y="146"/>
                      <a:pt x="21" y="146"/>
                      <a:pt x="21" y="146"/>
                    </a:cubicBezTo>
                    <a:cubicBezTo>
                      <a:pt x="21" y="146"/>
                      <a:pt x="21" y="146"/>
                      <a:pt x="21"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6"/>
                      <a:pt x="20" y="146"/>
                      <a:pt x="20" y="146"/>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20" y="147"/>
                      <a:pt x="20" y="147"/>
                      <a:pt x="20"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7"/>
                      <a:pt x="19" y="147"/>
                      <a:pt x="19" y="147"/>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9" y="148"/>
                      <a:pt x="19" y="148"/>
                      <a:pt x="19" y="148"/>
                    </a:cubicBezTo>
                    <a:cubicBezTo>
                      <a:pt x="18" y="148"/>
                      <a:pt x="18" y="148"/>
                      <a:pt x="18" y="148"/>
                    </a:cubicBezTo>
                    <a:cubicBezTo>
                      <a:pt x="18" y="148"/>
                      <a:pt x="18" y="148"/>
                      <a:pt x="18" y="148"/>
                    </a:cubicBezTo>
                    <a:cubicBezTo>
                      <a:pt x="19" y="148"/>
                      <a:pt x="19" y="148"/>
                      <a:pt x="19" y="148"/>
                    </a:cubicBezTo>
                    <a:cubicBezTo>
                      <a:pt x="18" y="148"/>
                      <a:pt x="18" y="148"/>
                      <a:pt x="18" y="148"/>
                    </a:cubicBezTo>
                    <a:cubicBezTo>
                      <a:pt x="18" y="148"/>
                      <a:pt x="18" y="149"/>
                      <a:pt x="18" y="149"/>
                    </a:cubicBezTo>
                    <a:cubicBezTo>
                      <a:pt x="18" y="149"/>
                      <a:pt x="18" y="149"/>
                      <a:pt x="18" y="149"/>
                    </a:cubicBezTo>
                    <a:cubicBezTo>
                      <a:pt x="18" y="149"/>
                      <a:pt x="18" y="149"/>
                      <a:pt x="18"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8"/>
                      <a:pt x="20" y="148"/>
                      <a:pt x="20"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1" y="148"/>
                      <a:pt x="21" y="148"/>
                      <a:pt x="21" y="148"/>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2" y="149"/>
                      <a:pt x="22" y="149"/>
                      <a:pt x="22" y="149"/>
                    </a:cubicBezTo>
                    <a:cubicBezTo>
                      <a:pt x="23" y="149"/>
                      <a:pt x="23" y="149"/>
                      <a:pt x="23" y="149"/>
                    </a:cubicBezTo>
                    <a:cubicBezTo>
                      <a:pt x="23" y="149"/>
                      <a:pt x="23" y="149"/>
                      <a:pt x="23" y="149"/>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2" y="148"/>
                      <a:pt x="22" y="148"/>
                      <a:pt x="22" y="148"/>
                    </a:cubicBezTo>
                    <a:cubicBezTo>
                      <a:pt x="23" y="148"/>
                      <a:pt x="23" y="148"/>
                      <a:pt x="23" y="148"/>
                    </a:cubicBezTo>
                    <a:cubicBezTo>
                      <a:pt x="23" y="148"/>
                      <a:pt x="23" y="148"/>
                      <a:pt x="23" y="148"/>
                    </a:cubicBezTo>
                    <a:cubicBezTo>
                      <a:pt x="23" y="148"/>
                      <a:pt x="23" y="148"/>
                      <a:pt x="23" y="148"/>
                    </a:cubicBezTo>
                    <a:cubicBezTo>
                      <a:pt x="23" y="148"/>
                      <a:pt x="23" y="148"/>
                      <a:pt x="23" y="148"/>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3" y="147"/>
                      <a:pt x="23" y="147"/>
                      <a:pt x="23"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7"/>
                      <a:pt x="24" y="147"/>
                      <a:pt x="24" y="147"/>
                    </a:cubicBezTo>
                    <a:cubicBezTo>
                      <a:pt x="24" y="146"/>
                      <a:pt x="24" y="146"/>
                      <a:pt x="24" y="146"/>
                    </a:cubicBezTo>
                    <a:cubicBezTo>
                      <a:pt x="24" y="146"/>
                      <a:pt x="24" y="146"/>
                      <a:pt x="24" y="146"/>
                    </a:cubicBezTo>
                    <a:cubicBezTo>
                      <a:pt x="24" y="146"/>
                      <a:pt x="24" y="146"/>
                      <a:pt x="24" y="146"/>
                    </a:cubicBezTo>
                    <a:cubicBezTo>
                      <a:pt x="24" y="146"/>
                      <a:pt x="24" y="146"/>
                      <a:pt x="24" y="146"/>
                    </a:cubicBezTo>
                    <a:cubicBezTo>
                      <a:pt x="24" y="146"/>
                      <a:pt x="24" y="146"/>
                      <a:pt x="24"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5" y="146"/>
                      <a:pt x="25" y="146"/>
                      <a:pt x="25"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6" y="146"/>
                      <a:pt x="26" y="146"/>
                      <a:pt x="26" y="146"/>
                    </a:cubicBezTo>
                    <a:cubicBezTo>
                      <a:pt x="27" y="146"/>
                      <a:pt x="27" y="146"/>
                      <a:pt x="27" y="146"/>
                    </a:cubicBezTo>
                    <a:cubicBezTo>
                      <a:pt x="27" y="146"/>
                      <a:pt x="27" y="146"/>
                      <a:pt x="27" y="146"/>
                    </a:cubicBezTo>
                    <a:cubicBezTo>
                      <a:pt x="27" y="146"/>
                      <a:pt x="27" y="146"/>
                      <a:pt x="27"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6"/>
                      <a:pt x="28" y="146"/>
                      <a:pt x="28" y="146"/>
                    </a:cubicBezTo>
                    <a:cubicBezTo>
                      <a:pt x="28" y="147"/>
                      <a:pt x="28" y="147"/>
                      <a:pt x="28" y="147"/>
                    </a:cubicBezTo>
                    <a:cubicBezTo>
                      <a:pt x="28" y="147"/>
                      <a:pt x="28" y="147"/>
                      <a:pt x="28" y="147"/>
                    </a:cubicBezTo>
                    <a:cubicBezTo>
                      <a:pt x="28" y="147"/>
                      <a:pt x="28" y="147"/>
                      <a:pt x="28" y="147"/>
                    </a:cubicBezTo>
                    <a:cubicBezTo>
                      <a:pt x="28" y="147"/>
                      <a:pt x="28" y="147"/>
                      <a:pt x="28" y="147"/>
                    </a:cubicBezTo>
                    <a:cubicBezTo>
                      <a:pt x="28" y="147"/>
                      <a:pt x="28" y="147"/>
                      <a:pt x="28" y="147"/>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9"/>
                      <a:pt x="28" y="149"/>
                      <a:pt x="28" y="149"/>
                    </a:cubicBezTo>
                    <a:cubicBezTo>
                      <a:pt x="28" y="149"/>
                      <a:pt x="28" y="149"/>
                      <a:pt x="28" y="149"/>
                    </a:cubicBezTo>
                    <a:cubicBezTo>
                      <a:pt x="28" y="149"/>
                      <a:pt x="28" y="149"/>
                      <a:pt x="28" y="149"/>
                    </a:cubicBezTo>
                    <a:cubicBezTo>
                      <a:pt x="28" y="148"/>
                      <a:pt x="28" y="148"/>
                      <a:pt x="28" y="148"/>
                    </a:cubicBezTo>
                    <a:cubicBezTo>
                      <a:pt x="28" y="148"/>
                      <a:pt x="28" y="148"/>
                      <a:pt x="28" y="148"/>
                    </a:cubicBezTo>
                    <a:cubicBezTo>
                      <a:pt x="28" y="148"/>
                      <a:pt x="28" y="148"/>
                      <a:pt x="28" y="148"/>
                    </a:cubicBezTo>
                    <a:cubicBezTo>
                      <a:pt x="28" y="148"/>
                      <a:pt x="28" y="148"/>
                      <a:pt x="28" y="148"/>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8" y="149"/>
                      <a:pt x="28" y="149"/>
                      <a:pt x="28" y="149"/>
                    </a:cubicBezTo>
                    <a:cubicBezTo>
                      <a:pt x="29" y="150"/>
                      <a:pt x="29" y="150"/>
                      <a:pt x="29" y="150"/>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0"/>
                      <a:pt x="31" y="150"/>
                    </a:cubicBezTo>
                    <a:cubicBezTo>
                      <a:pt x="31" y="150"/>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30" y="151"/>
                      <a:pt x="30" y="151"/>
                      <a:pt x="30"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9" y="152"/>
                      <a:pt x="29" y="152"/>
                      <a:pt x="29" y="152"/>
                    </a:cubicBezTo>
                    <a:cubicBezTo>
                      <a:pt x="28" y="152"/>
                      <a:pt x="28" y="152"/>
                      <a:pt x="28" y="152"/>
                    </a:cubicBezTo>
                    <a:cubicBezTo>
                      <a:pt x="28" y="152"/>
                      <a:pt x="28" y="152"/>
                      <a:pt x="28" y="152"/>
                    </a:cubicBezTo>
                    <a:cubicBezTo>
                      <a:pt x="28" y="153"/>
                      <a:pt x="28" y="153"/>
                      <a:pt x="28" y="153"/>
                    </a:cubicBezTo>
                    <a:cubicBezTo>
                      <a:pt x="28" y="153"/>
                      <a:pt x="28" y="153"/>
                      <a:pt x="28" y="153"/>
                    </a:cubicBezTo>
                    <a:cubicBezTo>
                      <a:pt x="28" y="153"/>
                      <a:pt x="28" y="153"/>
                      <a:pt x="28" y="153"/>
                    </a:cubicBezTo>
                    <a:cubicBezTo>
                      <a:pt x="28" y="153"/>
                      <a:pt x="28" y="153"/>
                      <a:pt x="28" y="153"/>
                    </a:cubicBezTo>
                    <a:cubicBezTo>
                      <a:pt x="28" y="153"/>
                      <a:pt x="28" y="153"/>
                      <a:pt x="28" y="153"/>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4"/>
                      <a:pt x="28" y="154"/>
                      <a:pt x="28" y="154"/>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9" y="155"/>
                      <a:pt x="29" y="155"/>
                      <a:pt x="29" y="155"/>
                    </a:cubicBezTo>
                    <a:cubicBezTo>
                      <a:pt x="29" y="155"/>
                      <a:pt x="29" y="155"/>
                      <a:pt x="29" y="155"/>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30" y="155"/>
                      <a:pt x="30" y="155"/>
                      <a:pt x="30" y="155"/>
                    </a:cubicBezTo>
                    <a:cubicBezTo>
                      <a:pt x="30" y="155"/>
                      <a:pt x="30" y="155"/>
                      <a:pt x="30" y="155"/>
                    </a:cubicBezTo>
                    <a:cubicBezTo>
                      <a:pt x="30" y="155"/>
                      <a:pt x="30" y="155"/>
                      <a:pt x="30" y="155"/>
                    </a:cubicBezTo>
                    <a:cubicBezTo>
                      <a:pt x="31" y="155"/>
                      <a:pt x="31" y="155"/>
                      <a:pt x="31" y="155"/>
                    </a:cubicBezTo>
                    <a:cubicBezTo>
                      <a:pt x="31" y="155"/>
                      <a:pt x="31" y="155"/>
                      <a:pt x="31" y="155"/>
                    </a:cubicBezTo>
                    <a:cubicBezTo>
                      <a:pt x="31" y="155"/>
                      <a:pt x="30" y="155"/>
                      <a:pt x="30" y="156"/>
                    </a:cubicBezTo>
                    <a:cubicBezTo>
                      <a:pt x="30" y="156"/>
                      <a:pt x="30"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8"/>
                    </a:cubicBezTo>
                    <a:cubicBezTo>
                      <a:pt x="29" y="158"/>
                      <a:pt x="29" y="158"/>
                      <a:pt x="29" y="158"/>
                    </a:cubicBezTo>
                    <a:cubicBezTo>
                      <a:pt x="29" y="158"/>
                      <a:pt x="29" y="158"/>
                      <a:pt x="28" y="158"/>
                    </a:cubicBezTo>
                    <a:cubicBezTo>
                      <a:pt x="28" y="158"/>
                      <a:pt x="29" y="158"/>
                      <a:pt x="29" y="158"/>
                    </a:cubicBezTo>
                    <a:cubicBezTo>
                      <a:pt x="28" y="158"/>
                      <a:pt x="28" y="158"/>
                      <a:pt x="28" y="158"/>
                    </a:cubicBezTo>
                    <a:cubicBezTo>
                      <a:pt x="28" y="158"/>
                      <a:pt x="28" y="158"/>
                      <a:pt x="28" y="158"/>
                    </a:cubicBezTo>
                    <a:cubicBezTo>
                      <a:pt x="28" y="158"/>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60"/>
                      <a:pt x="28" y="160"/>
                    </a:cubicBezTo>
                    <a:cubicBezTo>
                      <a:pt x="28" y="160"/>
                      <a:pt x="28" y="160"/>
                      <a:pt x="28" y="160"/>
                    </a:cubicBezTo>
                    <a:cubicBezTo>
                      <a:pt x="28" y="160"/>
                      <a:pt x="28" y="160"/>
                      <a:pt x="28" y="160"/>
                    </a:cubicBezTo>
                    <a:cubicBezTo>
                      <a:pt x="28" y="160"/>
                      <a:pt x="28" y="160"/>
                      <a:pt x="28" y="160"/>
                    </a:cubicBezTo>
                    <a:cubicBezTo>
                      <a:pt x="28" y="160"/>
                      <a:pt x="28" y="160"/>
                      <a:pt x="28" y="160"/>
                    </a:cubicBezTo>
                    <a:cubicBezTo>
                      <a:pt x="28" y="160"/>
                      <a:pt x="28" y="160"/>
                      <a:pt x="28" y="160"/>
                    </a:cubicBezTo>
                    <a:cubicBezTo>
                      <a:pt x="28" y="160"/>
                      <a:pt x="28" y="160"/>
                      <a:pt x="28" y="161"/>
                    </a:cubicBezTo>
                    <a:cubicBezTo>
                      <a:pt x="28" y="161"/>
                      <a:pt x="28" y="161"/>
                      <a:pt x="28" y="161"/>
                    </a:cubicBezTo>
                    <a:cubicBezTo>
                      <a:pt x="28" y="161"/>
                      <a:pt x="28" y="161"/>
                      <a:pt x="28" y="161"/>
                    </a:cubicBezTo>
                    <a:cubicBezTo>
                      <a:pt x="28" y="161"/>
                      <a:pt x="27" y="161"/>
                      <a:pt x="27" y="161"/>
                    </a:cubicBezTo>
                    <a:cubicBezTo>
                      <a:pt x="27" y="161"/>
                      <a:pt x="27" y="161"/>
                      <a:pt x="27" y="161"/>
                    </a:cubicBezTo>
                    <a:cubicBezTo>
                      <a:pt x="27" y="161"/>
                      <a:pt x="27" y="161"/>
                      <a:pt x="27" y="161"/>
                    </a:cubicBezTo>
                    <a:cubicBezTo>
                      <a:pt x="27" y="161"/>
                      <a:pt x="27" y="161"/>
                      <a:pt x="27" y="161"/>
                    </a:cubicBezTo>
                    <a:cubicBezTo>
                      <a:pt x="27" y="161"/>
                      <a:pt x="27" y="162"/>
                      <a:pt x="27" y="162"/>
                    </a:cubicBezTo>
                    <a:cubicBezTo>
                      <a:pt x="27" y="162"/>
                      <a:pt x="27" y="162"/>
                      <a:pt x="27" y="162"/>
                    </a:cubicBezTo>
                    <a:cubicBezTo>
                      <a:pt x="27" y="162"/>
                      <a:pt x="27" y="162"/>
                      <a:pt x="27" y="162"/>
                    </a:cubicBezTo>
                    <a:cubicBezTo>
                      <a:pt x="27" y="162"/>
                      <a:pt x="27" y="162"/>
                      <a:pt x="27" y="162"/>
                    </a:cubicBezTo>
                    <a:cubicBezTo>
                      <a:pt x="27" y="162"/>
                      <a:pt x="27" y="162"/>
                      <a:pt x="27" y="162"/>
                    </a:cubicBezTo>
                    <a:cubicBezTo>
                      <a:pt x="27" y="162"/>
                      <a:pt x="27" y="162"/>
                      <a:pt x="27" y="162"/>
                    </a:cubicBezTo>
                    <a:cubicBezTo>
                      <a:pt x="27" y="162"/>
                      <a:pt x="26" y="162"/>
                      <a:pt x="26" y="162"/>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4"/>
                      <a:pt x="25" y="164"/>
                    </a:cubicBezTo>
                    <a:cubicBezTo>
                      <a:pt x="25" y="164"/>
                      <a:pt x="25"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4" y="164"/>
                      <a:pt x="24" y="164"/>
                    </a:cubicBezTo>
                    <a:cubicBezTo>
                      <a:pt x="24"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4"/>
                      <a:pt x="23" y="164"/>
                    </a:cubicBezTo>
                    <a:cubicBezTo>
                      <a:pt x="23" y="164"/>
                      <a:pt x="23" y="165"/>
                      <a:pt x="23" y="165"/>
                    </a:cubicBezTo>
                    <a:cubicBezTo>
                      <a:pt x="23" y="165"/>
                      <a:pt x="23" y="165"/>
                      <a:pt x="23" y="165"/>
                    </a:cubicBezTo>
                    <a:cubicBezTo>
                      <a:pt x="23" y="165"/>
                      <a:pt x="23" y="165"/>
                      <a:pt x="23"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5"/>
                      <a:pt x="22" y="165"/>
                    </a:cubicBezTo>
                    <a:cubicBezTo>
                      <a:pt x="22" y="165"/>
                      <a:pt x="22" y="166"/>
                      <a:pt x="22" y="166"/>
                    </a:cubicBezTo>
                    <a:cubicBezTo>
                      <a:pt x="21" y="166"/>
                      <a:pt x="21" y="166"/>
                      <a:pt x="21" y="166"/>
                    </a:cubicBezTo>
                    <a:cubicBezTo>
                      <a:pt x="21" y="166"/>
                      <a:pt x="21" y="166"/>
                      <a:pt x="21" y="166"/>
                    </a:cubicBezTo>
                    <a:cubicBezTo>
                      <a:pt x="21" y="166"/>
                      <a:pt x="21" y="166"/>
                      <a:pt x="21" y="166"/>
                    </a:cubicBezTo>
                    <a:cubicBezTo>
                      <a:pt x="21" y="166"/>
                      <a:pt x="21" y="166"/>
                      <a:pt x="21" y="166"/>
                    </a:cubicBezTo>
                    <a:cubicBezTo>
                      <a:pt x="21" y="166"/>
                      <a:pt x="21" y="166"/>
                      <a:pt x="21" y="166"/>
                    </a:cubicBezTo>
                    <a:cubicBezTo>
                      <a:pt x="21" y="166"/>
                      <a:pt x="21" y="165"/>
                      <a:pt x="21" y="165"/>
                    </a:cubicBezTo>
                    <a:cubicBezTo>
                      <a:pt x="21" y="165"/>
                      <a:pt x="21" y="165"/>
                      <a:pt x="21" y="165"/>
                    </a:cubicBezTo>
                    <a:cubicBezTo>
                      <a:pt x="21" y="165"/>
                      <a:pt x="21" y="165"/>
                      <a:pt x="21" y="165"/>
                    </a:cubicBezTo>
                    <a:cubicBezTo>
                      <a:pt x="21" y="165"/>
                      <a:pt x="20" y="166"/>
                      <a:pt x="20" y="166"/>
                    </a:cubicBezTo>
                    <a:cubicBezTo>
                      <a:pt x="20" y="165"/>
                      <a:pt x="20" y="165"/>
                      <a:pt x="20" y="165"/>
                    </a:cubicBezTo>
                    <a:cubicBezTo>
                      <a:pt x="20" y="165"/>
                      <a:pt x="20" y="165"/>
                      <a:pt x="20" y="165"/>
                    </a:cubicBezTo>
                    <a:cubicBezTo>
                      <a:pt x="20" y="165"/>
                      <a:pt x="20" y="165"/>
                      <a:pt x="20" y="166"/>
                    </a:cubicBezTo>
                    <a:cubicBezTo>
                      <a:pt x="20" y="166"/>
                      <a:pt x="20"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7"/>
                      <a:pt x="19" y="167"/>
                      <a:pt x="19" y="167"/>
                    </a:cubicBezTo>
                    <a:cubicBezTo>
                      <a:pt x="19" y="167"/>
                      <a:pt x="19" y="167"/>
                      <a:pt x="19" y="167"/>
                    </a:cubicBezTo>
                    <a:cubicBezTo>
                      <a:pt x="19" y="167"/>
                      <a:pt x="19" y="167"/>
                      <a:pt x="19" y="167"/>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9" y="166"/>
                      <a:pt x="19" y="166"/>
                      <a:pt x="19"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6"/>
                      <a:pt x="18" y="166"/>
                    </a:cubicBezTo>
                    <a:cubicBezTo>
                      <a:pt x="18" y="166"/>
                      <a:pt x="18" y="167"/>
                      <a:pt x="18" y="167"/>
                    </a:cubicBezTo>
                    <a:cubicBezTo>
                      <a:pt x="18" y="167"/>
                      <a:pt x="18" y="167"/>
                      <a:pt x="18" y="167"/>
                    </a:cubicBezTo>
                    <a:cubicBezTo>
                      <a:pt x="18" y="167"/>
                      <a:pt x="18" y="167"/>
                      <a:pt x="18" y="167"/>
                    </a:cubicBezTo>
                    <a:cubicBezTo>
                      <a:pt x="18" y="167"/>
                      <a:pt x="18" y="167"/>
                      <a:pt x="18" y="167"/>
                    </a:cubicBezTo>
                    <a:cubicBezTo>
                      <a:pt x="18" y="167"/>
                      <a:pt x="18" y="167"/>
                      <a:pt x="18" y="167"/>
                    </a:cubicBezTo>
                    <a:cubicBezTo>
                      <a:pt x="17" y="167"/>
                      <a:pt x="17" y="167"/>
                      <a:pt x="17" y="167"/>
                    </a:cubicBezTo>
                    <a:cubicBezTo>
                      <a:pt x="17" y="167"/>
                      <a:pt x="17" y="167"/>
                      <a:pt x="17" y="167"/>
                    </a:cubicBezTo>
                    <a:cubicBezTo>
                      <a:pt x="17" y="167"/>
                      <a:pt x="17" y="167"/>
                      <a:pt x="17" y="167"/>
                    </a:cubicBezTo>
                    <a:cubicBezTo>
                      <a:pt x="17" y="167"/>
                      <a:pt x="17" y="167"/>
                      <a:pt x="17" y="167"/>
                    </a:cubicBezTo>
                    <a:cubicBezTo>
                      <a:pt x="17" y="167"/>
                      <a:pt x="17" y="167"/>
                      <a:pt x="17" y="167"/>
                    </a:cubicBezTo>
                    <a:cubicBezTo>
                      <a:pt x="17" y="167"/>
                      <a:pt x="17" y="167"/>
                      <a:pt x="17" y="168"/>
                    </a:cubicBezTo>
                    <a:cubicBezTo>
                      <a:pt x="17" y="168"/>
                      <a:pt x="17"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6" y="168"/>
                      <a:pt x="16" y="168"/>
                    </a:cubicBezTo>
                    <a:cubicBezTo>
                      <a:pt x="16" y="168"/>
                      <a:pt x="15" y="168"/>
                      <a:pt x="16" y="168"/>
                    </a:cubicBezTo>
                    <a:cubicBezTo>
                      <a:pt x="16"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8"/>
                      <a:pt x="15" y="168"/>
                      <a:pt x="15" y="168"/>
                    </a:cubicBezTo>
                    <a:cubicBezTo>
                      <a:pt x="15" y="169"/>
                      <a:pt x="15" y="169"/>
                      <a:pt x="15" y="169"/>
                    </a:cubicBezTo>
                    <a:cubicBezTo>
                      <a:pt x="15" y="169"/>
                      <a:pt x="15" y="169"/>
                      <a:pt x="15" y="169"/>
                    </a:cubicBezTo>
                    <a:cubicBezTo>
                      <a:pt x="15" y="169"/>
                      <a:pt x="15" y="169"/>
                      <a:pt x="15" y="169"/>
                    </a:cubicBezTo>
                    <a:cubicBezTo>
                      <a:pt x="15" y="169"/>
                      <a:pt x="15" y="169"/>
                      <a:pt x="15" y="169"/>
                    </a:cubicBezTo>
                    <a:cubicBezTo>
                      <a:pt x="15" y="169"/>
                      <a:pt x="15" y="169"/>
                      <a:pt x="15" y="169"/>
                    </a:cubicBezTo>
                    <a:cubicBezTo>
                      <a:pt x="15"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9"/>
                      <a:pt x="14" y="169"/>
                    </a:cubicBezTo>
                    <a:cubicBezTo>
                      <a:pt x="14" y="169"/>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4" y="168"/>
                    </a:cubicBezTo>
                    <a:cubicBezTo>
                      <a:pt x="14" y="168"/>
                      <a:pt x="14"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3" y="168"/>
                      <a:pt x="13" y="168"/>
                    </a:cubicBezTo>
                    <a:cubicBezTo>
                      <a:pt x="13" y="168"/>
                      <a:pt x="12" y="168"/>
                      <a:pt x="12" y="168"/>
                    </a:cubicBezTo>
                    <a:cubicBezTo>
                      <a:pt x="12" y="168"/>
                      <a:pt x="12" y="168"/>
                      <a:pt x="12" y="168"/>
                    </a:cubicBezTo>
                    <a:cubicBezTo>
                      <a:pt x="12" y="168"/>
                      <a:pt x="13" y="168"/>
                      <a:pt x="13" y="168"/>
                    </a:cubicBezTo>
                    <a:cubicBezTo>
                      <a:pt x="13" y="168"/>
                      <a:pt x="13" y="168"/>
                      <a:pt x="13" y="168"/>
                    </a:cubicBezTo>
                    <a:cubicBezTo>
                      <a:pt x="13" y="168"/>
                      <a:pt x="13" y="168"/>
                      <a:pt x="13" y="169"/>
                    </a:cubicBezTo>
                    <a:cubicBezTo>
                      <a:pt x="13" y="169"/>
                      <a:pt x="13" y="169"/>
                      <a:pt x="13" y="169"/>
                    </a:cubicBezTo>
                    <a:cubicBezTo>
                      <a:pt x="13" y="169"/>
                      <a:pt x="13" y="169"/>
                      <a:pt x="12" y="169"/>
                    </a:cubicBezTo>
                    <a:cubicBezTo>
                      <a:pt x="12" y="169"/>
                      <a:pt x="12" y="169"/>
                      <a:pt x="12" y="169"/>
                    </a:cubicBezTo>
                    <a:cubicBezTo>
                      <a:pt x="12" y="169"/>
                      <a:pt x="12" y="169"/>
                      <a:pt x="12" y="169"/>
                    </a:cubicBezTo>
                    <a:cubicBezTo>
                      <a:pt x="12" y="169"/>
                      <a:pt x="12" y="169"/>
                      <a:pt x="12" y="169"/>
                    </a:cubicBezTo>
                    <a:cubicBezTo>
                      <a:pt x="12" y="169"/>
                      <a:pt x="12" y="169"/>
                      <a:pt x="13" y="169"/>
                    </a:cubicBezTo>
                    <a:cubicBezTo>
                      <a:pt x="13" y="169"/>
                      <a:pt x="12" y="169"/>
                      <a:pt x="12" y="169"/>
                    </a:cubicBezTo>
                    <a:cubicBezTo>
                      <a:pt x="12" y="169"/>
                      <a:pt x="12" y="169"/>
                      <a:pt x="12" y="169"/>
                    </a:cubicBezTo>
                    <a:cubicBezTo>
                      <a:pt x="12" y="169"/>
                      <a:pt x="12" y="170"/>
                      <a:pt x="12" y="170"/>
                    </a:cubicBezTo>
                    <a:cubicBezTo>
                      <a:pt x="12" y="170"/>
                      <a:pt x="12" y="169"/>
                      <a:pt x="12" y="169"/>
                    </a:cubicBezTo>
                    <a:cubicBezTo>
                      <a:pt x="12" y="169"/>
                      <a:pt x="12" y="169"/>
                      <a:pt x="12" y="170"/>
                    </a:cubicBezTo>
                    <a:cubicBezTo>
                      <a:pt x="12" y="170"/>
                      <a:pt x="12" y="170"/>
                      <a:pt x="12" y="170"/>
                    </a:cubicBezTo>
                    <a:cubicBezTo>
                      <a:pt x="12" y="170"/>
                      <a:pt x="12" y="170"/>
                      <a:pt x="12" y="170"/>
                    </a:cubicBezTo>
                    <a:cubicBezTo>
                      <a:pt x="12" y="170"/>
                      <a:pt x="12" y="170"/>
                      <a:pt x="12" y="170"/>
                    </a:cubicBezTo>
                    <a:cubicBezTo>
                      <a:pt x="12" y="170"/>
                      <a:pt x="12" y="170"/>
                      <a:pt x="12" y="170"/>
                    </a:cubicBezTo>
                    <a:cubicBezTo>
                      <a:pt x="12" y="170"/>
                      <a:pt x="12" y="170"/>
                      <a:pt x="12" y="170"/>
                    </a:cubicBezTo>
                    <a:cubicBezTo>
                      <a:pt x="12" y="170"/>
                      <a:pt x="11" y="170"/>
                      <a:pt x="11" y="170"/>
                    </a:cubicBezTo>
                    <a:cubicBezTo>
                      <a:pt x="11" y="170"/>
                      <a:pt x="12"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1" y="170"/>
                      <a:pt x="11" y="170"/>
                    </a:cubicBezTo>
                    <a:cubicBezTo>
                      <a:pt x="11"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0"/>
                    </a:cubicBezTo>
                    <a:cubicBezTo>
                      <a:pt x="10" y="170"/>
                      <a:pt x="10" y="170"/>
                      <a:pt x="10" y="171"/>
                    </a:cubicBezTo>
                    <a:cubicBezTo>
                      <a:pt x="10" y="171"/>
                      <a:pt x="10" y="171"/>
                      <a:pt x="10" y="171"/>
                    </a:cubicBezTo>
                    <a:cubicBezTo>
                      <a:pt x="10" y="171"/>
                      <a:pt x="10" y="171"/>
                      <a:pt x="10" y="171"/>
                    </a:cubicBezTo>
                    <a:cubicBezTo>
                      <a:pt x="10"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9" y="172"/>
                    </a:cubicBezTo>
                    <a:cubicBezTo>
                      <a:pt x="9" y="172"/>
                      <a:pt x="9" y="172"/>
                      <a:pt x="10" y="172"/>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1" y="172"/>
                      <a:pt x="11" y="172"/>
                      <a:pt x="11" y="172"/>
                    </a:cubicBezTo>
                    <a:cubicBezTo>
                      <a:pt x="10" y="172"/>
                      <a:pt x="10" y="172"/>
                      <a:pt x="10"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2" y="172"/>
                      <a:pt x="12" y="172"/>
                    </a:cubicBezTo>
                    <a:cubicBezTo>
                      <a:pt x="12" y="172"/>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3"/>
                      <a:pt x="12" y="173"/>
                      <a:pt x="12" y="173"/>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4"/>
                      <a:pt x="12" y="174"/>
                    </a:cubicBezTo>
                    <a:cubicBezTo>
                      <a:pt x="12" y="174"/>
                      <a:pt x="12" y="175"/>
                      <a:pt x="12" y="175"/>
                    </a:cubicBezTo>
                    <a:cubicBezTo>
                      <a:pt x="12" y="175"/>
                      <a:pt x="12" y="175"/>
                      <a:pt x="12" y="175"/>
                    </a:cubicBezTo>
                    <a:cubicBezTo>
                      <a:pt x="11" y="174"/>
                      <a:pt x="11" y="174"/>
                      <a:pt x="11" y="174"/>
                    </a:cubicBezTo>
                    <a:cubicBezTo>
                      <a:pt x="11" y="174"/>
                      <a:pt x="11" y="174"/>
                      <a:pt x="11" y="174"/>
                    </a:cubicBezTo>
                    <a:cubicBezTo>
                      <a:pt x="11" y="174"/>
                      <a:pt x="11" y="174"/>
                      <a:pt x="11" y="174"/>
                    </a:cubicBezTo>
                    <a:cubicBezTo>
                      <a:pt x="11" y="174"/>
                      <a:pt x="11" y="174"/>
                      <a:pt x="11" y="174"/>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1" y="175"/>
                    </a:cubicBezTo>
                    <a:cubicBezTo>
                      <a:pt x="11" y="175"/>
                      <a:pt x="11"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9" y="175"/>
                      <a:pt x="10" y="175"/>
                      <a:pt x="10" y="175"/>
                    </a:cubicBezTo>
                    <a:cubicBezTo>
                      <a:pt x="10" y="175"/>
                      <a:pt x="10" y="175"/>
                      <a:pt x="10" y="175"/>
                    </a:cubicBezTo>
                    <a:cubicBezTo>
                      <a:pt x="10" y="175"/>
                      <a:pt x="10" y="175"/>
                      <a:pt x="10" y="175"/>
                    </a:cubicBezTo>
                    <a:cubicBezTo>
                      <a:pt x="10" y="175"/>
                      <a:pt x="10" y="175"/>
                      <a:pt x="10" y="175"/>
                    </a:cubicBezTo>
                    <a:cubicBezTo>
                      <a:pt x="10" y="175"/>
                      <a:pt x="10" y="175"/>
                      <a:pt x="10" y="175"/>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0" y="176"/>
                      <a:pt x="10" y="176"/>
                    </a:cubicBezTo>
                    <a:cubicBezTo>
                      <a:pt x="10" y="176"/>
                      <a:pt x="11" y="176"/>
                      <a:pt x="11" y="176"/>
                    </a:cubicBezTo>
                    <a:cubicBezTo>
                      <a:pt x="11" y="176"/>
                      <a:pt x="11" y="176"/>
                      <a:pt x="11" y="176"/>
                    </a:cubicBezTo>
                    <a:cubicBezTo>
                      <a:pt x="10" y="176"/>
                      <a:pt x="10" y="176"/>
                      <a:pt x="10" y="176"/>
                    </a:cubicBezTo>
                    <a:cubicBezTo>
                      <a:pt x="11" y="176"/>
                      <a:pt x="11" y="176"/>
                      <a:pt x="11" y="176"/>
                    </a:cubicBezTo>
                    <a:cubicBezTo>
                      <a:pt x="11" y="176"/>
                      <a:pt x="11" y="176"/>
                      <a:pt x="11" y="176"/>
                    </a:cubicBezTo>
                    <a:cubicBezTo>
                      <a:pt x="11" y="176"/>
                      <a:pt x="11" y="176"/>
                      <a:pt x="11" y="176"/>
                    </a:cubicBezTo>
                    <a:cubicBezTo>
                      <a:pt x="11" y="176"/>
                      <a:pt x="10" y="177"/>
                      <a:pt x="11" y="177"/>
                    </a:cubicBezTo>
                    <a:cubicBezTo>
                      <a:pt x="11" y="177"/>
                      <a:pt x="11" y="177"/>
                      <a:pt x="11" y="177"/>
                    </a:cubicBezTo>
                    <a:cubicBezTo>
                      <a:pt x="11" y="177"/>
                      <a:pt x="11" y="177"/>
                      <a:pt x="11" y="177"/>
                    </a:cubicBezTo>
                    <a:cubicBezTo>
                      <a:pt x="11" y="177"/>
                      <a:pt x="11" y="177"/>
                      <a:pt x="11" y="177"/>
                    </a:cubicBezTo>
                    <a:cubicBezTo>
                      <a:pt x="11" y="177"/>
                      <a:pt x="11" y="177"/>
                      <a:pt x="11" y="177"/>
                    </a:cubicBezTo>
                    <a:cubicBezTo>
                      <a:pt x="11" y="177"/>
                      <a:pt x="11" y="177"/>
                      <a:pt x="11" y="177"/>
                    </a:cubicBezTo>
                    <a:cubicBezTo>
                      <a:pt x="11" y="177"/>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1" y="176"/>
                      <a:pt x="11" y="176"/>
                      <a:pt x="11"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2" y="176"/>
                      <a:pt x="12" y="176"/>
                    </a:cubicBezTo>
                    <a:cubicBezTo>
                      <a:pt x="12" y="176"/>
                      <a:pt x="13" y="176"/>
                      <a:pt x="13" y="176"/>
                    </a:cubicBezTo>
                    <a:cubicBezTo>
                      <a:pt x="13" y="176"/>
                      <a:pt x="13" y="176"/>
                      <a:pt x="13" y="176"/>
                    </a:cubicBezTo>
                    <a:cubicBezTo>
                      <a:pt x="13" y="176"/>
                      <a:pt x="13" y="176"/>
                      <a:pt x="13" y="176"/>
                    </a:cubicBezTo>
                    <a:cubicBezTo>
                      <a:pt x="13" y="176"/>
                      <a:pt x="13" y="176"/>
                      <a:pt x="13" y="176"/>
                    </a:cubicBezTo>
                    <a:cubicBezTo>
                      <a:pt x="13" y="176"/>
                      <a:pt x="13" y="176"/>
                      <a:pt x="13" y="176"/>
                    </a:cubicBezTo>
                    <a:cubicBezTo>
                      <a:pt x="13" y="176"/>
                      <a:pt x="13" y="176"/>
                      <a:pt x="13" y="176"/>
                    </a:cubicBezTo>
                    <a:cubicBezTo>
                      <a:pt x="14" y="176"/>
                      <a:pt x="14" y="176"/>
                      <a:pt x="14" y="176"/>
                    </a:cubicBezTo>
                    <a:cubicBezTo>
                      <a:pt x="14" y="176"/>
                      <a:pt x="14" y="176"/>
                      <a:pt x="14" y="176"/>
                    </a:cubicBezTo>
                    <a:cubicBezTo>
                      <a:pt x="14" y="176"/>
                      <a:pt x="14" y="176"/>
                      <a:pt x="14" y="176"/>
                    </a:cubicBezTo>
                    <a:cubicBezTo>
                      <a:pt x="14" y="176"/>
                      <a:pt x="14" y="176"/>
                      <a:pt x="14" y="176"/>
                    </a:cubicBezTo>
                    <a:cubicBezTo>
                      <a:pt x="14" y="176"/>
                      <a:pt x="14" y="176"/>
                      <a:pt x="14"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4" y="175"/>
                      <a:pt x="15" y="175"/>
                      <a:pt x="15" y="175"/>
                    </a:cubicBezTo>
                    <a:cubicBezTo>
                      <a:pt x="15" y="175"/>
                      <a:pt x="15" y="175"/>
                      <a:pt x="15" y="175"/>
                    </a:cubicBezTo>
                    <a:cubicBezTo>
                      <a:pt x="15" y="175"/>
                      <a:pt x="15" y="175"/>
                      <a:pt x="15" y="175"/>
                    </a:cubicBezTo>
                    <a:cubicBezTo>
                      <a:pt x="15" y="175"/>
                      <a:pt x="15" y="175"/>
                      <a:pt x="15" y="175"/>
                    </a:cubicBezTo>
                    <a:cubicBezTo>
                      <a:pt x="15" y="175"/>
                      <a:pt x="15" y="174"/>
                      <a:pt x="15" y="174"/>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6" y="175"/>
                      <a:pt x="16" y="175"/>
                    </a:cubicBezTo>
                    <a:cubicBezTo>
                      <a:pt x="16" y="174"/>
                      <a:pt x="16" y="174"/>
                      <a:pt x="16" y="174"/>
                    </a:cubicBezTo>
                    <a:cubicBezTo>
                      <a:pt x="16" y="174"/>
                      <a:pt x="16" y="174"/>
                      <a:pt x="16" y="174"/>
                    </a:cubicBezTo>
                    <a:cubicBezTo>
                      <a:pt x="16" y="175"/>
                      <a:pt x="16" y="175"/>
                      <a:pt x="16"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5"/>
                      <a:pt x="15" y="175"/>
                    </a:cubicBezTo>
                    <a:cubicBezTo>
                      <a:pt x="15" y="175"/>
                      <a:pt x="15" y="176"/>
                      <a:pt x="15" y="176"/>
                    </a:cubicBezTo>
                    <a:cubicBezTo>
                      <a:pt x="15" y="176"/>
                      <a:pt x="15" y="176"/>
                      <a:pt x="15" y="176"/>
                    </a:cubicBezTo>
                    <a:cubicBezTo>
                      <a:pt x="15" y="176"/>
                      <a:pt x="16" y="176"/>
                      <a:pt x="16" y="176"/>
                    </a:cubicBezTo>
                    <a:cubicBezTo>
                      <a:pt x="16" y="176"/>
                      <a:pt x="15" y="176"/>
                      <a:pt x="15" y="176"/>
                    </a:cubicBezTo>
                    <a:cubicBezTo>
                      <a:pt x="15" y="176"/>
                      <a:pt x="15" y="176"/>
                      <a:pt x="15" y="176"/>
                    </a:cubicBezTo>
                    <a:cubicBezTo>
                      <a:pt x="15" y="176"/>
                      <a:pt x="15" y="176"/>
                      <a:pt x="15" y="176"/>
                    </a:cubicBezTo>
                    <a:cubicBezTo>
                      <a:pt x="15"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6" y="176"/>
                      <a:pt x="16" y="176"/>
                    </a:cubicBezTo>
                    <a:cubicBezTo>
                      <a:pt x="16"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5" y="176"/>
                      <a:pt x="15" y="176"/>
                    </a:cubicBezTo>
                    <a:cubicBezTo>
                      <a:pt x="15" y="176"/>
                      <a:pt x="14" y="177"/>
                      <a:pt x="14" y="177"/>
                    </a:cubicBezTo>
                    <a:cubicBezTo>
                      <a:pt x="14" y="177"/>
                      <a:pt x="14" y="176"/>
                      <a:pt x="14" y="176"/>
                    </a:cubicBezTo>
                    <a:cubicBezTo>
                      <a:pt x="14" y="176"/>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5" y="177"/>
                      <a:pt x="15" y="177"/>
                    </a:cubicBezTo>
                    <a:cubicBezTo>
                      <a:pt x="15"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4" y="177"/>
                      <a:pt x="14" y="177"/>
                      <a:pt x="14" y="177"/>
                    </a:cubicBezTo>
                    <a:cubicBezTo>
                      <a:pt x="13" y="177"/>
                      <a:pt x="13" y="177"/>
                      <a:pt x="13" y="177"/>
                    </a:cubicBezTo>
                    <a:cubicBezTo>
                      <a:pt x="13" y="177"/>
                      <a:pt x="13" y="177"/>
                      <a:pt x="13" y="177"/>
                    </a:cubicBezTo>
                    <a:cubicBezTo>
                      <a:pt x="13" y="177"/>
                      <a:pt x="13" y="177"/>
                      <a:pt x="13" y="177"/>
                    </a:cubicBezTo>
                    <a:cubicBezTo>
                      <a:pt x="13" y="177"/>
                      <a:pt x="13" y="177"/>
                      <a:pt x="13" y="177"/>
                    </a:cubicBezTo>
                    <a:cubicBezTo>
                      <a:pt x="13" y="177"/>
                      <a:pt x="13" y="176"/>
                      <a:pt x="13" y="176"/>
                    </a:cubicBezTo>
                    <a:cubicBezTo>
                      <a:pt x="13" y="176"/>
                      <a:pt x="13" y="177"/>
                      <a:pt x="13" y="177"/>
                    </a:cubicBezTo>
                    <a:cubicBezTo>
                      <a:pt x="13" y="177"/>
                      <a:pt x="13" y="177"/>
                      <a:pt x="13" y="177"/>
                    </a:cubicBezTo>
                    <a:cubicBezTo>
                      <a:pt x="13" y="177"/>
                      <a:pt x="13" y="177"/>
                      <a:pt x="13" y="177"/>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6"/>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2" y="177"/>
                      <a:pt x="12" y="177"/>
                    </a:cubicBezTo>
                    <a:cubicBezTo>
                      <a:pt x="12" y="177"/>
                      <a:pt x="13" y="178"/>
                      <a:pt x="13" y="178"/>
                    </a:cubicBezTo>
                    <a:cubicBezTo>
                      <a:pt x="13" y="178"/>
                      <a:pt x="13" y="178"/>
                      <a:pt x="13" y="178"/>
                    </a:cubicBezTo>
                    <a:cubicBezTo>
                      <a:pt x="13" y="178"/>
                      <a:pt x="13" y="178"/>
                      <a:pt x="13" y="178"/>
                    </a:cubicBezTo>
                    <a:cubicBezTo>
                      <a:pt x="13" y="178"/>
                      <a:pt x="13" y="178"/>
                      <a:pt x="13" y="178"/>
                    </a:cubicBezTo>
                    <a:cubicBezTo>
                      <a:pt x="13" y="178"/>
                      <a:pt x="13" y="178"/>
                      <a:pt x="12" y="178"/>
                    </a:cubicBezTo>
                    <a:cubicBezTo>
                      <a:pt x="12" y="178"/>
                      <a:pt x="12" y="178"/>
                      <a:pt x="12" y="178"/>
                    </a:cubicBezTo>
                    <a:cubicBezTo>
                      <a:pt x="12" y="178"/>
                      <a:pt x="13" y="178"/>
                      <a:pt x="13" y="178"/>
                    </a:cubicBezTo>
                    <a:cubicBezTo>
                      <a:pt x="13" y="178"/>
                      <a:pt x="13" y="178"/>
                      <a:pt x="13" y="178"/>
                    </a:cubicBezTo>
                    <a:cubicBezTo>
                      <a:pt x="13" y="178"/>
                      <a:pt x="13" y="178"/>
                      <a:pt x="13" y="178"/>
                    </a:cubicBezTo>
                    <a:cubicBezTo>
                      <a:pt x="13" y="178"/>
                      <a:pt x="13" y="179"/>
                      <a:pt x="13" y="179"/>
                    </a:cubicBezTo>
                    <a:cubicBezTo>
                      <a:pt x="13" y="179"/>
                      <a:pt x="13" y="179"/>
                      <a:pt x="13" y="179"/>
                    </a:cubicBezTo>
                    <a:cubicBezTo>
                      <a:pt x="13" y="179"/>
                      <a:pt x="13" y="179"/>
                      <a:pt x="13" y="179"/>
                    </a:cubicBezTo>
                    <a:cubicBezTo>
                      <a:pt x="13"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4" y="179"/>
                      <a:pt x="14" y="179"/>
                      <a:pt x="14"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9"/>
                      <a:pt x="15" y="179"/>
                    </a:cubicBezTo>
                    <a:cubicBezTo>
                      <a:pt x="15" y="179"/>
                      <a:pt x="15" y="178"/>
                      <a:pt x="15" y="178"/>
                    </a:cubicBezTo>
                    <a:cubicBezTo>
                      <a:pt x="15" y="178"/>
                      <a:pt x="15" y="178"/>
                      <a:pt x="15" y="178"/>
                    </a:cubicBezTo>
                    <a:cubicBezTo>
                      <a:pt x="15" y="178"/>
                      <a:pt x="15" y="178"/>
                      <a:pt x="15" y="178"/>
                    </a:cubicBezTo>
                    <a:cubicBezTo>
                      <a:pt x="15" y="178"/>
                      <a:pt x="15" y="178"/>
                      <a:pt x="15" y="178"/>
                    </a:cubicBezTo>
                    <a:cubicBezTo>
                      <a:pt x="15" y="178"/>
                      <a:pt x="15" y="178"/>
                      <a:pt x="15"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6" y="178"/>
                      <a:pt x="16" y="178"/>
                    </a:cubicBezTo>
                    <a:cubicBezTo>
                      <a:pt x="16" y="178"/>
                      <a:pt x="17" y="178"/>
                      <a:pt x="17" y="178"/>
                    </a:cubicBezTo>
                    <a:cubicBezTo>
                      <a:pt x="16"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7" y="178"/>
                      <a:pt x="17" y="178"/>
                      <a:pt x="17"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8"/>
                    </a:cubicBezTo>
                    <a:cubicBezTo>
                      <a:pt x="18" y="178"/>
                      <a:pt x="18" y="178"/>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8" y="177"/>
                    </a:cubicBezTo>
                    <a:cubicBezTo>
                      <a:pt x="18" y="177"/>
                      <a:pt x="18" y="177"/>
                      <a:pt x="19" y="177"/>
                    </a:cubicBezTo>
                    <a:cubicBezTo>
                      <a:pt x="19" y="177"/>
                      <a:pt x="18" y="177"/>
                      <a:pt x="18" y="177"/>
                    </a:cubicBezTo>
                    <a:cubicBezTo>
                      <a:pt x="18" y="176"/>
                      <a:pt x="18" y="176"/>
                      <a:pt x="18" y="176"/>
                    </a:cubicBezTo>
                    <a:cubicBezTo>
                      <a:pt x="18" y="176"/>
                      <a:pt x="18" y="176"/>
                      <a:pt x="18" y="176"/>
                    </a:cubicBezTo>
                    <a:cubicBezTo>
                      <a:pt x="18" y="176"/>
                      <a:pt x="18" y="176"/>
                      <a:pt x="18" y="176"/>
                    </a:cubicBezTo>
                    <a:cubicBezTo>
                      <a:pt x="18" y="176"/>
                      <a:pt x="18" y="176"/>
                      <a:pt x="18" y="176"/>
                    </a:cubicBezTo>
                    <a:cubicBezTo>
                      <a:pt x="18" y="176"/>
                      <a:pt x="19" y="176"/>
                      <a:pt x="19" y="176"/>
                    </a:cubicBezTo>
                    <a:cubicBezTo>
                      <a:pt x="19" y="176"/>
                      <a:pt x="19" y="176"/>
                      <a:pt x="19" y="176"/>
                    </a:cubicBezTo>
                    <a:cubicBezTo>
                      <a:pt x="19" y="176"/>
                      <a:pt x="19" y="176"/>
                      <a:pt x="19" y="176"/>
                    </a:cubicBezTo>
                    <a:cubicBezTo>
                      <a:pt x="19" y="176"/>
                      <a:pt x="19" y="176"/>
                      <a:pt x="19" y="176"/>
                    </a:cubicBezTo>
                    <a:cubicBezTo>
                      <a:pt x="19" y="176"/>
                      <a:pt x="19" y="176"/>
                      <a:pt x="19" y="176"/>
                    </a:cubicBezTo>
                    <a:cubicBezTo>
                      <a:pt x="19" y="176"/>
                      <a:pt x="20" y="176"/>
                      <a:pt x="20" y="176"/>
                    </a:cubicBezTo>
                    <a:cubicBezTo>
                      <a:pt x="20" y="176"/>
                      <a:pt x="20" y="176"/>
                      <a:pt x="20" y="176"/>
                    </a:cubicBezTo>
                    <a:cubicBezTo>
                      <a:pt x="20" y="176"/>
                      <a:pt x="20" y="176"/>
                      <a:pt x="20" y="176"/>
                    </a:cubicBezTo>
                    <a:cubicBezTo>
                      <a:pt x="20" y="176"/>
                      <a:pt x="20" y="176"/>
                      <a:pt x="20" y="176"/>
                    </a:cubicBezTo>
                    <a:cubicBezTo>
                      <a:pt x="20" y="176"/>
                      <a:pt x="20" y="176"/>
                      <a:pt x="20" y="176"/>
                    </a:cubicBezTo>
                    <a:cubicBezTo>
                      <a:pt x="20" y="176"/>
                      <a:pt x="20" y="176"/>
                      <a:pt x="20" y="176"/>
                    </a:cubicBezTo>
                    <a:cubicBezTo>
                      <a:pt x="20" y="176"/>
                      <a:pt x="20" y="176"/>
                      <a:pt x="21" y="176"/>
                    </a:cubicBezTo>
                    <a:cubicBezTo>
                      <a:pt x="21" y="176"/>
                      <a:pt x="21" y="176"/>
                      <a:pt x="21" y="176"/>
                    </a:cubicBezTo>
                    <a:cubicBezTo>
                      <a:pt x="21" y="176"/>
                      <a:pt x="21" y="176"/>
                      <a:pt x="21" y="176"/>
                    </a:cubicBezTo>
                    <a:cubicBezTo>
                      <a:pt x="21" y="176"/>
                      <a:pt x="22" y="176"/>
                      <a:pt x="22" y="176"/>
                    </a:cubicBezTo>
                    <a:cubicBezTo>
                      <a:pt x="22" y="176"/>
                      <a:pt x="22" y="176"/>
                      <a:pt x="22" y="176"/>
                    </a:cubicBezTo>
                    <a:cubicBezTo>
                      <a:pt x="22" y="176"/>
                      <a:pt x="22" y="176"/>
                      <a:pt x="22" y="176"/>
                    </a:cubicBezTo>
                    <a:cubicBezTo>
                      <a:pt x="22" y="176"/>
                      <a:pt x="22" y="176"/>
                      <a:pt x="22" y="176"/>
                    </a:cubicBezTo>
                    <a:cubicBezTo>
                      <a:pt x="23" y="176"/>
                      <a:pt x="23" y="176"/>
                      <a:pt x="23" y="176"/>
                    </a:cubicBezTo>
                    <a:cubicBezTo>
                      <a:pt x="23" y="176"/>
                      <a:pt x="23" y="176"/>
                      <a:pt x="23" y="176"/>
                    </a:cubicBezTo>
                    <a:cubicBezTo>
                      <a:pt x="23" y="176"/>
                      <a:pt x="23" y="175"/>
                      <a:pt x="23" y="175"/>
                    </a:cubicBezTo>
                    <a:cubicBezTo>
                      <a:pt x="23" y="175"/>
                      <a:pt x="23"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4"/>
                      <a:pt x="22" y="174"/>
                      <a:pt x="22" y="174"/>
                    </a:cubicBezTo>
                    <a:cubicBezTo>
                      <a:pt x="22" y="174"/>
                      <a:pt x="22" y="174"/>
                      <a:pt x="22" y="174"/>
                    </a:cubicBezTo>
                    <a:cubicBezTo>
                      <a:pt x="22" y="174"/>
                      <a:pt x="22" y="175"/>
                      <a:pt x="22" y="175"/>
                    </a:cubicBezTo>
                    <a:cubicBezTo>
                      <a:pt x="22" y="175"/>
                      <a:pt x="22" y="175"/>
                      <a:pt x="22" y="175"/>
                    </a:cubicBezTo>
                    <a:cubicBezTo>
                      <a:pt x="22" y="175"/>
                      <a:pt x="22" y="175"/>
                      <a:pt x="22" y="175"/>
                    </a:cubicBezTo>
                    <a:cubicBezTo>
                      <a:pt x="22" y="175"/>
                      <a:pt x="22" y="175"/>
                      <a:pt x="22" y="175"/>
                    </a:cubicBezTo>
                    <a:cubicBezTo>
                      <a:pt x="22" y="175"/>
                      <a:pt x="22" y="175"/>
                      <a:pt x="22" y="175"/>
                    </a:cubicBezTo>
                    <a:cubicBezTo>
                      <a:pt x="22" y="175"/>
                      <a:pt x="22"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3" y="175"/>
                      <a:pt x="23" y="175"/>
                      <a:pt x="23" y="175"/>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4"/>
                      <a:pt x="24" y="174"/>
                    </a:cubicBezTo>
                    <a:cubicBezTo>
                      <a:pt x="24" y="174"/>
                      <a:pt x="24" y="175"/>
                      <a:pt x="24" y="175"/>
                    </a:cubicBezTo>
                    <a:cubicBezTo>
                      <a:pt x="24" y="175"/>
                      <a:pt x="24" y="175"/>
                      <a:pt x="24" y="175"/>
                    </a:cubicBezTo>
                    <a:cubicBezTo>
                      <a:pt x="24" y="175"/>
                      <a:pt x="24" y="175"/>
                      <a:pt x="24" y="175"/>
                    </a:cubicBezTo>
                    <a:cubicBezTo>
                      <a:pt x="24" y="175"/>
                      <a:pt x="24" y="175"/>
                      <a:pt x="23" y="175"/>
                    </a:cubicBezTo>
                    <a:cubicBezTo>
                      <a:pt x="23" y="175"/>
                      <a:pt x="23" y="175"/>
                      <a:pt x="23" y="175"/>
                    </a:cubicBezTo>
                    <a:cubicBezTo>
                      <a:pt x="23" y="175"/>
                      <a:pt x="23" y="176"/>
                      <a:pt x="23" y="176"/>
                    </a:cubicBezTo>
                    <a:cubicBezTo>
                      <a:pt x="23"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3" y="176"/>
                      <a:pt x="23" y="176"/>
                      <a:pt x="23" y="176"/>
                    </a:cubicBezTo>
                    <a:cubicBezTo>
                      <a:pt x="23" y="176"/>
                      <a:pt x="23" y="176"/>
                      <a:pt x="23" y="176"/>
                    </a:cubicBezTo>
                    <a:cubicBezTo>
                      <a:pt x="23" y="176"/>
                      <a:pt x="23" y="176"/>
                      <a:pt x="23" y="176"/>
                    </a:cubicBezTo>
                    <a:cubicBezTo>
                      <a:pt x="23" y="176"/>
                      <a:pt x="24" y="177"/>
                      <a:pt x="24" y="177"/>
                    </a:cubicBezTo>
                    <a:cubicBezTo>
                      <a:pt x="24" y="177"/>
                      <a:pt x="24" y="177"/>
                      <a:pt x="24" y="177"/>
                    </a:cubicBezTo>
                    <a:cubicBezTo>
                      <a:pt x="24" y="177"/>
                      <a:pt x="24" y="177"/>
                      <a:pt x="24" y="177"/>
                    </a:cubicBezTo>
                    <a:cubicBezTo>
                      <a:pt x="24" y="177"/>
                      <a:pt x="25" y="178"/>
                      <a:pt x="25" y="178"/>
                    </a:cubicBezTo>
                    <a:cubicBezTo>
                      <a:pt x="25" y="178"/>
                      <a:pt x="25" y="178"/>
                      <a:pt x="25" y="178"/>
                    </a:cubicBezTo>
                    <a:cubicBezTo>
                      <a:pt x="25" y="177"/>
                      <a:pt x="25" y="177"/>
                      <a:pt x="25" y="177"/>
                    </a:cubicBezTo>
                    <a:cubicBezTo>
                      <a:pt x="25" y="177"/>
                      <a:pt x="25" y="177"/>
                      <a:pt x="25" y="177"/>
                    </a:cubicBezTo>
                    <a:cubicBezTo>
                      <a:pt x="25" y="177"/>
                      <a:pt x="25" y="177"/>
                      <a:pt x="25" y="177"/>
                    </a:cubicBezTo>
                    <a:cubicBezTo>
                      <a:pt x="25" y="177"/>
                      <a:pt x="25" y="177"/>
                      <a:pt x="25" y="177"/>
                    </a:cubicBezTo>
                    <a:cubicBezTo>
                      <a:pt x="25" y="177"/>
                      <a:pt x="25" y="177"/>
                      <a:pt x="25" y="177"/>
                    </a:cubicBezTo>
                    <a:cubicBezTo>
                      <a:pt x="25" y="177"/>
                      <a:pt x="26" y="177"/>
                      <a:pt x="26" y="177"/>
                    </a:cubicBezTo>
                    <a:cubicBezTo>
                      <a:pt x="26" y="177"/>
                      <a:pt x="26" y="177"/>
                      <a:pt x="26" y="177"/>
                    </a:cubicBezTo>
                    <a:cubicBezTo>
                      <a:pt x="26" y="177"/>
                      <a:pt x="26" y="177"/>
                      <a:pt x="26" y="177"/>
                    </a:cubicBezTo>
                    <a:cubicBezTo>
                      <a:pt x="26" y="177"/>
                      <a:pt x="26" y="177"/>
                      <a:pt x="26" y="177"/>
                    </a:cubicBezTo>
                    <a:cubicBezTo>
                      <a:pt x="26" y="177"/>
                      <a:pt x="26"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8" y="178"/>
                      <a:pt x="28" y="178"/>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7"/>
                      <a:pt x="28" y="177"/>
                      <a:pt x="28" y="177"/>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8" y="178"/>
                      <a:pt x="28" y="178"/>
                    </a:cubicBezTo>
                    <a:cubicBezTo>
                      <a:pt x="28"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8"/>
                    </a:cubicBezTo>
                    <a:cubicBezTo>
                      <a:pt x="27" y="178"/>
                      <a:pt x="27" y="178"/>
                      <a:pt x="27" y="179"/>
                    </a:cubicBezTo>
                    <a:cubicBezTo>
                      <a:pt x="27" y="179"/>
                      <a:pt x="27" y="179"/>
                      <a:pt x="27" y="179"/>
                    </a:cubicBezTo>
                    <a:cubicBezTo>
                      <a:pt x="27" y="179"/>
                      <a:pt x="27" y="179"/>
                      <a:pt x="27" y="179"/>
                    </a:cubicBezTo>
                    <a:cubicBezTo>
                      <a:pt x="27" y="179"/>
                      <a:pt x="27" y="179"/>
                      <a:pt x="27"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8"/>
                      <a:pt x="26" y="178"/>
                      <a:pt x="26" y="178"/>
                    </a:cubicBezTo>
                    <a:cubicBezTo>
                      <a:pt x="26" y="178"/>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5" y="179"/>
                      <a:pt x="25" y="179"/>
                      <a:pt x="25" y="179"/>
                    </a:cubicBezTo>
                    <a:cubicBezTo>
                      <a:pt x="25" y="179"/>
                      <a:pt x="26" y="178"/>
                      <a:pt x="26" y="178"/>
                    </a:cubicBezTo>
                    <a:cubicBezTo>
                      <a:pt x="26" y="178"/>
                      <a:pt x="26" y="178"/>
                      <a:pt x="26" y="178"/>
                    </a:cubicBezTo>
                    <a:cubicBezTo>
                      <a:pt x="26" y="178"/>
                      <a:pt x="26" y="178"/>
                      <a:pt x="26" y="178"/>
                    </a:cubicBezTo>
                    <a:cubicBezTo>
                      <a:pt x="25" y="178"/>
                      <a:pt x="25" y="178"/>
                      <a:pt x="25" y="178"/>
                    </a:cubicBezTo>
                    <a:cubicBezTo>
                      <a:pt x="25" y="178"/>
                      <a:pt x="25" y="178"/>
                      <a:pt x="25" y="178"/>
                    </a:cubicBezTo>
                    <a:cubicBezTo>
                      <a:pt x="25" y="178"/>
                      <a:pt x="25" y="178"/>
                      <a:pt x="25" y="178"/>
                    </a:cubicBezTo>
                    <a:cubicBezTo>
                      <a:pt x="25" y="178"/>
                      <a:pt x="25" y="178"/>
                      <a:pt x="25" y="179"/>
                    </a:cubicBezTo>
                    <a:cubicBezTo>
                      <a:pt x="25" y="179"/>
                      <a:pt x="25" y="179"/>
                      <a:pt x="25" y="179"/>
                    </a:cubicBezTo>
                    <a:cubicBezTo>
                      <a:pt x="25" y="179"/>
                      <a:pt x="25" y="179"/>
                      <a:pt x="25" y="179"/>
                    </a:cubicBezTo>
                    <a:cubicBezTo>
                      <a:pt x="25" y="179"/>
                      <a:pt x="25" y="179"/>
                      <a:pt x="25" y="179"/>
                    </a:cubicBezTo>
                    <a:cubicBezTo>
                      <a:pt x="25" y="179"/>
                      <a:pt x="25" y="179"/>
                      <a:pt x="25" y="179"/>
                    </a:cubicBezTo>
                    <a:cubicBezTo>
                      <a:pt x="25" y="179"/>
                      <a:pt x="25" y="179"/>
                      <a:pt x="25" y="179"/>
                    </a:cubicBezTo>
                    <a:cubicBezTo>
                      <a:pt x="24" y="179"/>
                      <a:pt x="24" y="179"/>
                      <a:pt x="24" y="179"/>
                    </a:cubicBezTo>
                    <a:cubicBezTo>
                      <a:pt x="24" y="179"/>
                      <a:pt x="24" y="179"/>
                      <a:pt x="24" y="179"/>
                    </a:cubicBezTo>
                    <a:cubicBezTo>
                      <a:pt x="24" y="179"/>
                      <a:pt x="24" y="179"/>
                      <a:pt x="25" y="179"/>
                    </a:cubicBezTo>
                    <a:cubicBezTo>
                      <a:pt x="25" y="179"/>
                      <a:pt x="25" y="180"/>
                      <a:pt x="25" y="180"/>
                    </a:cubicBezTo>
                    <a:cubicBezTo>
                      <a:pt x="25" y="180"/>
                      <a:pt x="25" y="180"/>
                      <a:pt x="25" y="180"/>
                    </a:cubicBezTo>
                    <a:cubicBezTo>
                      <a:pt x="25" y="180"/>
                      <a:pt x="24" y="180"/>
                      <a:pt x="24" y="180"/>
                    </a:cubicBezTo>
                    <a:cubicBezTo>
                      <a:pt x="24" y="180"/>
                      <a:pt x="24" y="180"/>
                      <a:pt x="24" y="180"/>
                    </a:cubicBezTo>
                    <a:cubicBezTo>
                      <a:pt x="24" y="180"/>
                      <a:pt x="24" y="180"/>
                      <a:pt x="24"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0"/>
                      <a:pt x="25" y="180"/>
                      <a:pt x="25" y="180"/>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5" y="181"/>
                      <a:pt x="25" y="181"/>
                      <a:pt x="25"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6" y="181"/>
                      <a:pt x="26" y="181"/>
                      <a:pt x="26" y="181"/>
                    </a:cubicBezTo>
                    <a:cubicBezTo>
                      <a:pt x="27" y="181"/>
                      <a:pt x="27" y="181"/>
                      <a:pt x="27" y="181"/>
                    </a:cubicBezTo>
                    <a:cubicBezTo>
                      <a:pt x="27" y="181"/>
                      <a:pt x="27" y="181"/>
                      <a:pt x="27" y="181"/>
                    </a:cubicBezTo>
                    <a:cubicBezTo>
                      <a:pt x="27" y="181"/>
                      <a:pt x="27" y="181"/>
                      <a:pt x="27" y="181"/>
                    </a:cubicBezTo>
                    <a:cubicBezTo>
                      <a:pt x="27" y="181"/>
                      <a:pt x="27" y="181"/>
                      <a:pt x="27" y="181"/>
                    </a:cubicBezTo>
                    <a:cubicBezTo>
                      <a:pt x="27" y="181"/>
                      <a:pt x="27" y="180"/>
                      <a:pt x="27" y="180"/>
                    </a:cubicBezTo>
                    <a:cubicBezTo>
                      <a:pt x="27" y="180"/>
                      <a:pt x="27" y="180"/>
                      <a:pt x="27" y="180"/>
                    </a:cubicBezTo>
                    <a:cubicBezTo>
                      <a:pt x="27" y="180"/>
                      <a:pt x="27" y="180"/>
                      <a:pt x="27" y="180"/>
                    </a:cubicBezTo>
                    <a:cubicBezTo>
                      <a:pt x="27" y="180"/>
                      <a:pt x="27" y="180"/>
                      <a:pt x="27" y="180"/>
                    </a:cubicBezTo>
                    <a:cubicBezTo>
                      <a:pt x="27" y="180"/>
                      <a:pt x="27" y="180"/>
                      <a:pt x="27" y="180"/>
                    </a:cubicBezTo>
                    <a:cubicBezTo>
                      <a:pt x="27" y="180"/>
                      <a:pt x="27" y="180"/>
                      <a:pt x="27" y="180"/>
                    </a:cubicBezTo>
                    <a:cubicBezTo>
                      <a:pt x="27" y="180"/>
                      <a:pt x="28" y="180"/>
                      <a:pt x="28" y="180"/>
                    </a:cubicBezTo>
                    <a:cubicBezTo>
                      <a:pt x="28" y="180"/>
                      <a:pt x="28" y="180"/>
                      <a:pt x="28" y="180"/>
                    </a:cubicBezTo>
                    <a:cubicBezTo>
                      <a:pt x="28" y="180"/>
                      <a:pt x="28" y="180"/>
                      <a:pt x="28" y="180"/>
                    </a:cubicBezTo>
                    <a:cubicBezTo>
                      <a:pt x="28" y="180"/>
                      <a:pt x="28" y="180"/>
                      <a:pt x="28" y="180"/>
                    </a:cubicBezTo>
                    <a:cubicBezTo>
                      <a:pt x="28" y="180"/>
                      <a:pt x="28" y="180"/>
                      <a:pt x="28" y="180"/>
                    </a:cubicBezTo>
                    <a:cubicBezTo>
                      <a:pt x="28" y="180"/>
                      <a:pt x="28" y="180"/>
                      <a:pt x="28" y="180"/>
                    </a:cubicBezTo>
                    <a:cubicBezTo>
                      <a:pt x="28" y="180"/>
                      <a:pt x="28" y="181"/>
                      <a:pt x="28" y="180"/>
                    </a:cubicBezTo>
                    <a:cubicBezTo>
                      <a:pt x="28" y="180"/>
                      <a:pt x="28" y="180"/>
                      <a:pt x="28" y="180"/>
                    </a:cubicBezTo>
                    <a:cubicBezTo>
                      <a:pt x="28" y="180"/>
                      <a:pt x="28" y="180"/>
                      <a:pt x="28" y="180"/>
                    </a:cubicBezTo>
                    <a:cubicBezTo>
                      <a:pt x="28" y="180"/>
                      <a:pt x="28" y="180"/>
                      <a:pt x="28" y="180"/>
                    </a:cubicBezTo>
                    <a:cubicBezTo>
                      <a:pt x="28" y="180"/>
                      <a:pt x="29" y="180"/>
                      <a:pt x="29"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30" y="180"/>
                      <a:pt x="30" y="180"/>
                      <a:pt x="30" y="180"/>
                    </a:cubicBezTo>
                    <a:cubicBezTo>
                      <a:pt x="29" y="180"/>
                      <a:pt x="29" y="180"/>
                      <a:pt x="29" y="180"/>
                    </a:cubicBezTo>
                    <a:cubicBezTo>
                      <a:pt x="29" y="180"/>
                      <a:pt x="29" y="180"/>
                      <a:pt x="29" y="180"/>
                    </a:cubicBezTo>
                    <a:cubicBezTo>
                      <a:pt x="29" y="180"/>
                      <a:pt x="29" y="180"/>
                      <a:pt x="29" y="180"/>
                    </a:cubicBezTo>
                    <a:cubicBezTo>
                      <a:pt x="29" y="180"/>
                      <a:pt x="29" y="180"/>
                      <a:pt x="29" y="180"/>
                    </a:cubicBezTo>
                    <a:cubicBezTo>
                      <a:pt x="29" y="179"/>
                      <a:pt x="29" y="179"/>
                      <a:pt x="29"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0" y="179"/>
                      <a:pt x="30" y="179"/>
                      <a:pt x="30" y="179"/>
                    </a:cubicBezTo>
                    <a:cubicBezTo>
                      <a:pt x="31" y="179"/>
                      <a:pt x="31" y="179"/>
                      <a:pt x="31" y="179"/>
                    </a:cubicBezTo>
                    <a:cubicBezTo>
                      <a:pt x="31" y="179"/>
                      <a:pt x="31" y="179"/>
                      <a:pt x="31" y="179"/>
                    </a:cubicBezTo>
                    <a:cubicBezTo>
                      <a:pt x="31" y="179"/>
                      <a:pt x="31" y="179"/>
                      <a:pt x="31" y="179"/>
                    </a:cubicBezTo>
                    <a:cubicBezTo>
                      <a:pt x="31" y="179"/>
                      <a:pt x="31" y="179"/>
                      <a:pt x="31" y="179"/>
                    </a:cubicBezTo>
                    <a:cubicBezTo>
                      <a:pt x="31" y="179"/>
                      <a:pt x="31" y="179"/>
                      <a:pt x="31" y="179"/>
                    </a:cubicBezTo>
                    <a:cubicBezTo>
                      <a:pt x="31" y="179"/>
                      <a:pt x="31"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79"/>
                      <a:pt x="32" y="179"/>
                      <a:pt x="32" y="179"/>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2" y="180"/>
                      <a:pt x="32" y="180"/>
                    </a:cubicBezTo>
                    <a:cubicBezTo>
                      <a:pt x="32" y="180"/>
                      <a:pt x="33" y="180"/>
                      <a:pt x="33" y="180"/>
                    </a:cubicBezTo>
                    <a:cubicBezTo>
                      <a:pt x="33" y="180"/>
                      <a:pt x="33" y="181"/>
                      <a:pt x="33" y="181"/>
                    </a:cubicBezTo>
                    <a:cubicBezTo>
                      <a:pt x="33" y="181"/>
                      <a:pt x="33" y="181"/>
                      <a:pt x="33" y="181"/>
                    </a:cubicBezTo>
                    <a:cubicBezTo>
                      <a:pt x="33" y="181"/>
                      <a:pt x="33" y="181"/>
                      <a:pt x="33" y="181"/>
                    </a:cubicBezTo>
                    <a:cubicBezTo>
                      <a:pt x="33" y="181"/>
                      <a:pt x="33" y="181"/>
                      <a:pt x="33" y="181"/>
                    </a:cubicBezTo>
                    <a:cubicBezTo>
                      <a:pt x="33" y="181"/>
                      <a:pt x="33" y="181"/>
                      <a:pt x="33" y="181"/>
                    </a:cubicBezTo>
                    <a:cubicBezTo>
                      <a:pt x="33" y="181"/>
                      <a:pt x="33" y="181"/>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3" y="182"/>
                      <a:pt x="33" y="182"/>
                      <a:pt x="33" y="182"/>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4" y="183"/>
                      <a:pt x="34" y="183"/>
                    </a:cubicBezTo>
                    <a:cubicBezTo>
                      <a:pt x="34"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3"/>
                      <a:pt x="35" y="183"/>
                    </a:cubicBezTo>
                    <a:cubicBezTo>
                      <a:pt x="35" y="183"/>
                      <a:pt x="35" y="184"/>
                      <a:pt x="35" y="184"/>
                    </a:cubicBezTo>
                    <a:cubicBezTo>
                      <a:pt x="35" y="184"/>
                      <a:pt x="35" y="184"/>
                      <a:pt x="35" y="184"/>
                    </a:cubicBezTo>
                    <a:cubicBezTo>
                      <a:pt x="35" y="184"/>
                      <a:pt x="35" y="184"/>
                      <a:pt x="35" y="184"/>
                    </a:cubicBezTo>
                    <a:cubicBezTo>
                      <a:pt x="35"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4"/>
                      <a:pt x="36" y="184"/>
                      <a:pt x="36" y="184"/>
                    </a:cubicBezTo>
                    <a:cubicBezTo>
                      <a:pt x="36" y="185"/>
                      <a:pt x="36" y="185"/>
                      <a:pt x="36" y="185"/>
                    </a:cubicBezTo>
                    <a:cubicBezTo>
                      <a:pt x="36" y="185"/>
                      <a:pt x="36" y="185"/>
                      <a:pt x="36" y="185"/>
                    </a:cubicBezTo>
                    <a:cubicBezTo>
                      <a:pt x="36" y="185"/>
                      <a:pt x="36" y="185"/>
                      <a:pt x="36" y="185"/>
                    </a:cubicBezTo>
                    <a:cubicBezTo>
                      <a:pt x="36" y="185"/>
                      <a:pt x="36" y="185"/>
                      <a:pt x="36" y="185"/>
                    </a:cubicBezTo>
                    <a:cubicBezTo>
                      <a:pt x="36" y="185"/>
                      <a:pt x="36" y="185"/>
                      <a:pt x="37" y="185"/>
                    </a:cubicBezTo>
                    <a:cubicBezTo>
                      <a:pt x="37" y="185"/>
                      <a:pt x="37" y="185"/>
                      <a:pt x="37" y="185"/>
                    </a:cubicBezTo>
                    <a:cubicBezTo>
                      <a:pt x="37" y="185"/>
                      <a:pt x="37" y="185"/>
                      <a:pt x="37" y="185"/>
                    </a:cubicBezTo>
                    <a:cubicBezTo>
                      <a:pt x="37" y="185"/>
                      <a:pt x="37" y="185"/>
                      <a:pt x="37" y="185"/>
                    </a:cubicBezTo>
                    <a:cubicBezTo>
                      <a:pt x="37" y="185"/>
                      <a:pt x="37" y="185"/>
                      <a:pt x="37" y="185"/>
                    </a:cubicBezTo>
                    <a:cubicBezTo>
                      <a:pt x="37" y="185"/>
                      <a:pt x="37" y="185"/>
                      <a:pt x="37" y="185"/>
                    </a:cubicBezTo>
                    <a:cubicBezTo>
                      <a:pt x="37" y="185"/>
                      <a:pt x="38" y="185"/>
                      <a:pt x="38" y="185"/>
                    </a:cubicBezTo>
                    <a:cubicBezTo>
                      <a:pt x="38" y="185"/>
                      <a:pt x="38" y="185"/>
                      <a:pt x="38" y="185"/>
                    </a:cubicBezTo>
                    <a:cubicBezTo>
                      <a:pt x="38" y="185"/>
                      <a:pt x="38" y="185"/>
                      <a:pt x="38" y="185"/>
                    </a:cubicBezTo>
                    <a:cubicBezTo>
                      <a:pt x="38" y="185"/>
                      <a:pt x="38" y="185"/>
                      <a:pt x="38" y="185"/>
                    </a:cubicBezTo>
                    <a:cubicBezTo>
                      <a:pt x="38" y="185"/>
                      <a:pt x="38" y="185"/>
                      <a:pt x="38" y="185"/>
                    </a:cubicBezTo>
                    <a:cubicBezTo>
                      <a:pt x="38" y="185"/>
                      <a:pt x="38" y="185"/>
                      <a:pt x="38" y="185"/>
                    </a:cubicBezTo>
                    <a:cubicBezTo>
                      <a:pt x="38"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39" y="185"/>
                      <a:pt x="39" y="185"/>
                      <a:pt x="39"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1" y="185"/>
                      <a:pt x="41" y="185"/>
                    </a:cubicBezTo>
                    <a:cubicBezTo>
                      <a:pt x="41"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5"/>
                      <a:pt x="42" y="185"/>
                      <a:pt x="42" y="185"/>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4"/>
                      <a:pt x="42" y="184"/>
                      <a:pt x="42" y="184"/>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2" y="184"/>
                      <a:pt x="42" y="184"/>
                      <a:pt x="42" y="184"/>
                    </a:cubicBezTo>
                    <a:cubicBezTo>
                      <a:pt x="42" y="184"/>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2"/>
                      <a:pt x="43" y="182"/>
                      <a:pt x="43" y="182"/>
                    </a:cubicBezTo>
                    <a:cubicBezTo>
                      <a:pt x="43" y="183"/>
                      <a:pt x="43" y="183"/>
                      <a:pt x="43" y="183"/>
                    </a:cubicBezTo>
                    <a:cubicBezTo>
                      <a:pt x="43" y="182"/>
                      <a:pt x="43" y="182"/>
                      <a:pt x="43" y="182"/>
                    </a:cubicBezTo>
                    <a:cubicBezTo>
                      <a:pt x="43" y="182"/>
                      <a:pt x="43" y="182"/>
                      <a:pt x="43" y="182"/>
                    </a:cubicBezTo>
                    <a:cubicBezTo>
                      <a:pt x="43" y="182"/>
                      <a:pt x="43"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4" y="182"/>
                      <a:pt x="44" y="182"/>
                    </a:cubicBezTo>
                    <a:cubicBezTo>
                      <a:pt x="44" y="182"/>
                      <a:pt x="45" y="182"/>
                      <a:pt x="45" y="182"/>
                    </a:cubicBezTo>
                    <a:cubicBezTo>
                      <a:pt x="45" y="182"/>
                      <a:pt x="45" y="182"/>
                      <a:pt x="45" y="182"/>
                    </a:cubicBezTo>
                    <a:cubicBezTo>
                      <a:pt x="45" y="182"/>
                      <a:pt x="45" y="182"/>
                      <a:pt x="45" y="182"/>
                    </a:cubicBezTo>
                    <a:cubicBezTo>
                      <a:pt x="45" y="182"/>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5" y="181"/>
                      <a:pt x="45" y="181"/>
                      <a:pt x="45" y="181"/>
                    </a:cubicBezTo>
                    <a:cubicBezTo>
                      <a:pt x="46" y="181"/>
                      <a:pt x="46" y="181"/>
                      <a:pt x="46" y="181"/>
                    </a:cubicBezTo>
                    <a:cubicBezTo>
                      <a:pt x="46" y="181"/>
                      <a:pt x="45" y="181"/>
                      <a:pt x="45" y="181"/>
                    </a:cubicBezTo>
                    <a:cubicBezTo>
                      <a:pt x="45" y="181"/>
                      <a:pt x="45" y="181"/>
                      <a:pt x="45" y="181"/>
                    </a:cubicBezTo>
                    <a:cubicBezTo>
                      <a:pt x="45" y="181"/>
                      <a:pt x="45" y="181"/>
                      <a:pt x="45" y="181"/>
                    </a:cubicBezTo>
                    <a:cubicBezTo>
                      <a:pt x="45" y="181"/>
                      <a:pt x="45" y="181"/>
                      <a:pt x="46" y="181"/>
                    </a:cubicBezTo>
                    <a:cubicBezTo>
                      <a:pt x="46" y="181"/>
                      <a:pt x="46" y="181"/>
                      <a:pt x="46" y="181"/>
                    </a:cubicBezTo>
                    <a:cubicBezTo>
                      <a:pt x="46" y="181"/>
                      <a:pt x="46" y="181"/>
                      <a:pt x="46" y="181"/>
                    </a:cubicBezTo>
                    <a:cubicBezTo>
                      <a:pt x="46" y="181"/>
                      <a:pt x="46" y="181"/>
                      <a:pt x="46" y="181"/>
                    </a:cubicBezTo>
                    <a:cubicBezTo>
                      <a:pt x="46" y="181"/>
                      <a:pt x="46" y="181"/>
                      <a:pt x="46" y="181"/>
                    </a:cubicBezTo>
                    <a:cubicBezTo>
                      <a:pt x="46" y="181"/>
                      <a:pt x="46" y="181"/>
                      <a:pt x="46" y="181"/>
                    </a:cubicBezTo>
                    <a:cubicBezTo>
                      <a:pt x="46" y="181"/>
                      <a:pt x="46" y="182"/>
                      <a:pt x="46" y="181"/>
                    </a:cubicBezTo>
                    <a:cubicBezTo>
                      <a:pt x="47" y="181"/>
                      <a:pt x="47" y="181"/>
                      <a:pt x="47" y="181"/>
                    </a:cubicBezTo>
                    <a:cubicBezTo>
                      <a:pt x="47" y="181"/>
                      <a:pt x="47" y="181"/>
                      <a:pt x="47" y="181"/>
                    </a:cubicBezTo>
                    <a:cubicBezTo>
                      <a:pt x="47" y="181"/>
                      <a:pt x="47" y="181"/>
                      <a:pt x="47" y="181"/>
                    </a:cubicBezTo>
                    <a:cubicBezTo>
                      <a:pt x="47" y="181"/>
                      <a:pt x="47" y="181"/>
                      <a:pt x="47" y="181"/>
                    </a:cubicBezTo>
                    <a:cubicBezTo>
                      <a:pt x="47" y="181"/>
                      <a:pt x="47" y="181"/>
                      <a:pt x="47" y="181"/>
                    </a:cubicBezTo>
                    <a:cubicBezTo>
                      <a:pt x="47" y="181"/>
                      <a:pt x="48" y="181"/>
                      <a:pt x="48" y="181"/>
                    </a:cubicBezTo>
                    <a:cubicBezTo>
                      <a:pt x="48" y="181"/>
                      <a:pt x="48" y="181"/>
                      <a:pt x="48" y="181"/>
                    </a:cubicBezTo>
                    <a:cubicBezTo>
                      <a:pt x="48" y="181"/>
                      <a:pt x="48" y="181"/>
                      <a:pt x="48" y="181"/>
                    </a:cubicBezTo>
                    <a:cubicBezTo>
                      <a:pt x="48" y="181"/>
                      <a:pt x="48" y="181"/>
                      <a:pt x="48" y="181"/>
                    </a:cubicBezTo>
                    <a:cubicBezTo>
                      <a:pt x="48" y="181"/>
                      <a:pt x="48" y="181"/>
                      <a:pt x="48" y="181"/>
                    </a:cubicBezTo>
                    <a:cubicBezTo>
                      <a:pt x="48" y="181"/>
                      <a:pt x="48" y="181"/>
                      <a:pt x="48" y="181"/>
                    </a:cubicBezTo>
                    <a:cubicBezTo>
                      <a:pt x="49" y="180"/>
                      <a:pt x="49" y="180"/>
                      <a:pt x="49" y="180"/>
                    </a:cubicBezTo>
                    <a:cubicBezTo>
                      <a:pt x="49" y="180"/>
                      <a:pt x="49" y="180"/>
                      <a:pt x="49" y="180"/>
                    </a:cubicBezTo>
                    <a:cubicBezTo>
                      <a:pt x="49" y="180"/>
                      <a:pt x="49" y="180"/>
                      <a:pt x="49" y="180"/>
                    </a:cubicBezTo>
                    <a:cubicBezTo>
                      <a:pt x="49" y="180"/>
                      <a:pt x="49" y="180"/>
                      <a:pt x="49" y="180"/>
                    </a:cubicBezTo>
                    <a:cubicBezTo>
                      <a:pt x="50" y="180"/>
                      <a:pt x="50" y="180"/>
                      <a:pt x="50" y="180"/>
                    </a:cubicBezTo>
                    <a:cubicBezTo>
                      <a:pt x="50" y="180"/>
                      <a:pt x="50" y="180"/>
                      <a:pt x="50" y="180"/>
                    </a:cubicBezTo>
                    <a:cubicBezTo>
                      <a:pt x="50" y="180"/>
                      <a:pt x="50" y="180"/>
                      <a:pt x="50" y="180"/>
                    </a:cubicBezTo>
                    <a:cubicBezTo>
                      <a:pt x="50" y="180"/>
                      <a:pt x="50" y="179"/>
                      <a:pt x="50" y="179"/>
                    </a:cubicBezTo>
                    <a:cubicBezTo>
                      <a:pt x="50" y="179"/>
                      <a:pt x="50" y="179"/>
                      <a:pt x="50" y="179"/>
                    </a:cubicBezTo>
                    <a:cubicBezTo>
                      <a:pt x="50" y="179"/>
                      <a:pt x="50" y="179"/>
                      <a:pt x="50" y="179"/>
                    </a:cubicBezTo>
                    <a:cubicBezTo>
                      <a:pt x="50" y="179"/>
                      <a:pt x="50" y="179"/>
                      <a:pt x="50" y="179"/>
                    </a:cubicBezTo>
                    <a:cubicBezTo>
                      <a:pt x="50" y="179"/>
                      <a:pt x="50" y="179"/>
                      <a:pt x="50" y="180"/>
                    </a:cubicBezTo>
                    <a:cubicBezTo>
                      <a:pt x="50" y="180"/>
                      <a:pt x="50" y="180"/>
                      <a:pt x="51" y="180"/>
                    </a:cubicBezTo>
                    <a:cubicBezTo>
                      <a:pt x="51" y="180"/>
                      <a:pt x="51" y="179"/>
                      <a:pt x="51" y="179"/>
                    </a:cubicBezTo>
                    <a:cubicBezTo>
                      <a:pt x="51" y="179"/>
                      <a:pt x="51" y="179"/>
                      <a:pt x="51" y="179"/>
                    </a:cubicBezTo>
                    <a:cubicBezTo>
                      <a:pt x="51" y="179"/>
                      <a:pt x="51" y="179"/>
                      <a:pt x="51" y="179"/>
                    </a:cubicBezTo>
                    <a:cubicBezTo>
                      <a:pt x="51" y="179"/>
                      <a:pt x="51" y="179"/>
                      <a:pt x="51" y="179"/>
                    </a:cubicBezTo>
                    <a:cubicBezTo>
                      <a:pt x="51" y="179"/>
                      <a:pt x="51" y="179"/>
                      <a:pt x="51" y="179"/>
                    </a:cubicBezTo>
                    <a:cubicBezTo>
                      <a:pt x="51" y="179"/>
                      <a:pt x="51" y="178"/>
                      <a:pt x="51" y="178"/>
                    </a:cubicBezTo>
                    <a:cubicBezTo>
                      <a:pt x="51" y="178"/>
                      <a:pt x="51" y="178"/>
                      <a:pt x="51" y="178"/>
                    </a:cubicBezTo>
                    <a:cubicBezTo>
                      <a:pt x="51" y="178"/>
                      <a:pt x="51" y="178"/>
                      <a:pt x="51" y="178"/>
                    </a:cubicBezTo>
                    <a:cubicBezTo>
                      <a:pt x="51" y="178"/>
                      <a:pt x="51" y="178"/>
                      <a:pt x="51" y="178"/>
                    </a:cubicBezTo>
                    <a:cubicBezTo>
                      <a:pt x="51" y="178"/>
                      <a:pt x="51" y="178"/>
                      <a:pt x="52" y="178"/>
                    </a:cubicBezTo>
                    <a:cubicBezTo>
                      <a:pt x="52" y="178"/>
                      <a:pt x="52" y="178"/>
                      <a:pt x="52" y="178"/>
                    </a:cubicBezTo>
                    <a:cubicBezTo>
                      <a:pt x="52" y="178"/>
                      <a:pt x="52" y="178"/>
                      <a:pt x="52" y="178"/>
                    </a:cubicBezTo>
                    <a:cubicBezTo>
                      <a:pt x="52" y="178"/>
                      <a:pt x="52" y="177"/>
                      <a:pt x="52" y="177"/>
                    </a:cubicBezTo>
                    <a:cubicBezTo>
                      <a:pt x="52" y="177"/>
                      <a:pt x="52" y="177"/>
                      <a:pt x="52" y="177"/>
                    </a:cubicBezTo>
                    <a:cubicBezTo>
                      <a:pt x="52" y="177"/>
                      <a:pt x="52" y="177"/>
                      <a:pt x="53" y="177"/>
                    </a:cubicBezTo>
                    <a:cubicBezTo>
                      <a:pt x="53" y="177"/>
                      <a:pt x="53" y="177"/>
                      <a:pt x="53" y="177"/>
                    </a:cubicBezTo>
                    <a:cubicBezTo>
                      <a:pt x="53" y="177"/>
                      <a:pt x="53" y="177"/>
                      <a:pt x="53" y="177"/>
                    </a:cubicBezTo>
                    <a:cubicBezTo>
                      <a:pt x="53" y="177"/>
                      <a:pt x="53" y="177"/>
                      <a:pt x="53" y="176"/>
                    </a:cubicBezTo>
                    <a:cubicBezTo>
                      <a:pt x="53" y="176"/>
                      <a:pt x="53" y="176"/>
                      <a:pt x="53" y="176"/>
                    </a:cubicBezTo>
                    <a:cubicBezTo>
                      <a:pt x="53"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4"/>
                      <a:pt x="54" y="174"/>
                    </a:cubicBezTo>
                    <a:cubicBezTo>
                      <a:pt x="54" y="174"/>
                      <a:pt x="54" y="174"/>
                      <a:pt x="54" y="174"/>
                    </a:cubicBezTo>
                    <a:cubicBezTo>
                      <a:pt x="54" y="174"/>
                      <a:pt x="54" y="174"/>
                      <a:pt x="54" y="174"/>
                    </a:cubicBezTo>
                    <a:cubicBezTo>
                      <a:pt x="54" y="174"/>
                      <a:pt x="54" y="175"/>
                      <a:pt x="54" y="175"/>
                    </a:cubicBezTo>
                    <a:cubicBezTo>
                      <a:pt x="54" y="175"/>
                      <a:pt x="54" y="175"/>
                      <a:pt x="54"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4"/>
                      <a:pt x="55" y="174"/>
                    </a:cubicBezTo>
                    <a:cubicBezTo>
                      <a:pt x="55" y="174"/>
                      <a:pt x="55" y="174"/>
                      <a:pt x="55" y="174"/>
                    </a:cubicBezTo>
                    <a:cubicBezTo>
                      <a:pt x="55" y="174"/>
                      <a:pt x="55" y="174"/>
                      <a:pt x="55" y="174"/>
                    </a:cubicBezTo>
                    <a:cubicBezTo>
                      <a:pt x="55" y="174"/>
                      <a:pt x="55" y="174"/>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5" y="175"/>
                      <a:pt x="55" y="175"/>
                    </a:cubicBezTo>
                    <a:cubicBezTo>
                      <a:pt x="55" y="175"/>
                      <a:pt x="54" y="175"/>
                      <a:pt x="54" y="175"/>
                    </a:cubicBezTo>
                    <a:cubicBezTo>
                      <a:pt x="54" y="175"/>
                      <a:pt x="54" y="175"/>
                      <a:pt x="54" y="175"/>
                    </a:cubicBezTo>
                    <a:cubicBezTo>
                      <a:pt x="54" y="175"/>
                      <a:pt x="54" y="174"/>
                      <a:pt x="54" y="174"/>
                    </a:cubicBezTo>
                    <a:cubicBezTo>
                      <a:pt x="54" y="174"/>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4" y="175"/>
                      <a:pt x="54" y="175"/>
                      <a:pt x="54" y="175"/>
                    </a:cubicBezTo>
                    <a:cubicBezTo>
                      <a:pt x="55" y="175"/>
                      <a:pt x="55" y="175"/>
                      <a:pt x="55" y="175"/>
                    </a:cubicBezTo>
                    <a:cubicBezTo>
                      <a:pt x="55" y="175"/>
                      <a:pt x="55" y="175"/>
                      <a:pt x="55" y="175"/>
                    </a:cubicBezTo>
                    <a:cubicBezTo>
                      <a:pt x="55" y="175"/>
                      <a:pt x="55" y="176"/>
                      <a:pt x="55" y="176"/>
                    </a:cubicBezTo>
                    <a:cubicBezTo>
                      <a:pt x="55" y="176"/>
                      <a:pt x="55" y="176"/>
                      <a:pt x="55" y="176"/>
                    </a:cubicBezTo>
                    <a:cubicBezTo>
                      <a:pt x="55" y="176"/>
                      <a:pt x="55" y="176"/>
                      <a:pt x="55"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4" y="176"/>
                      <a:pt x="54" y="176"/>
                      <a:pt x="54" y="176"/>
                    </a:cubicBezTo>
                    <a:cubicBezTo>
                      <a:pt x="53" y="177"/>
                      <a:pt x="53" y="177"/>
                      <a:pt x="53" y="177"/>
                    </a:cubicBezTo>
                    <a:cubicBezTo>
                      <a:pt x="53" y="177"/>
                      <a:pt x="53" y="177"/>
                      <a:pt x="53" y="177"/>
                    </a:cubicBezTo>
                    <a:cubicBezTo>
                      <a:pt x="53" y="177"/>
                      <a:pt x="53" y="177"/>
                      <a:pt x="53" y="177"/>
                    </a:cubicBezTo>
                    <a:cubicBezTo>
                      <a:pt x="53" y="177"/>
                      <a:pt x="53" y="177"/>
                      <a:pt x="53" y="177"/>
                    </a:cubicBezTo>
                    <a:cubicBezTo>
                      <a:pt x="53" y="177"/>
                      <a:pt x="53" y="177"/>
                      <a:pt x="53" y="178"/>
                    </a:cubicBezTo>
                    <a:cubicBezTo>
                      <a:pt x="53" y="178"/>
                      <a:pt x="53" y="178"/>
                      <a:pt x="53" y="178"/>
                    </a:cubicBezTo>
                    <a:cubicBezTo>
                      <a:pt x="53" y="178"/>
                      <a:pt x="52" y="178"/>
                      <a:pt x="52" y="178"/>
                    </a:cubicBezTo>
                    <a:cubicBezTo>
                      <a:pt x="52" y="178"/>
                      <a:pt x="52" y="178"/>
                      <a:pt x="52" y="178"/>
                    </a:cubicBezTo>
                    <a:cubicBezTo>
                      <a:pt x="52" y="178"/>
                      <a:pt x="52" y="178"/>
                      <a:pt x="52" y="178"/>
                    </a:cubicBezTo>
                    <a:cubicBezTo>
                      <a:pt x="52" y="178"/>
                      <a:pt x="52" y="178"/>
                      <a:pt x="52" y="178"/>
                    </a:cubicBezTo>
                    <a:cubicBezTo>
                      <a:pt x="52" y="178"/>
                      <a:pt x="52" y="178"/>
                      <a:pt x="52" y="178"/>
                    </a:cubicBezTo>
                    <a:cubicBezTo>
                      <a:pt x="52" y="178"/>
                      <a:pt x="52" y="178"/>
                      <a:pt x="52" y="179"/>
                    </a:cubicBezTo>
                    <a:cubicBezTo>
                      <a:pt x="52" y="179"/>
                      <a:pt x="52" y="179"/>
                      <a:pt x="52" y="179"/>
                    </a:cubicBezTo>
                    <a:cubicBezTo>
                      <a:pt x="52" y="179"/>
                      <a:pt x="52" y="179"/>
                      <a:pt x="52" y="179"/>
                    </a:cubicBezTo>
                    <a:cubicBezTo>
                      <a:pt x="52" y="179"/>
                      <a:pt x="51" y="179"/>
                      <a:pt x="51" y="179"/>
                    </a:cubicBezTo>
                    <a:cubicBezTo>
                      <a:pt x="51" y="180"/>
                      <a:pt x="51" y="180"/>
                      <a:pt x="51" y="180"/>
                    </a:cubicBezTo>
                    <a:cubicBezTo>
                      <a:pt x="51" y="180"/>
                      <a:pt x="51" y="180"/>
                      <a:pt x="51" y="180"/>
                    </a:cubicBezTo>
                    <a:cubicBezTo>
                      <a:pt x="51" y="180"/>
                      <a:pt x="51" y="180"/>
                      <a:pt x="51" y="180"/>
                    </a:cubicBezTo>
                    <a:cubicBezTo>
                      <a:pt x="51" y="180"/>
                      <a:pt x="51" y="180"/>
                      <a:pt x="51" y="180"/>
                    </a:cubicBezTo>
                    <a:cubicBezTo>
                      <a:pt x="51" y="180"/>
                      <a:pt x="50" y="180"/>
                      <a:pt x="50" y="180"/>
                    </a:cubicBezTo>
                    <a:cubicBezTo>
                      <a:pt x="50" y="181"/>
                      <a:pt x="50" y="181"/>
                      <a:pt x="50" y="181"/>
                    </a:cubicBezTo>
                    <a:cubicBezTo>
                      <a:pt x="50" y="181"/>
                      <a:pt x="50" y="181"/>
                      <a:pt x="50" y="181"/>
                    </a:cubicBezTo>
                    <a:cubicBezTo>
                      <a:pt x="50" y="181"/>
                      <a:pt x="50" y="181"/>
                      <a:pt x="50" y="181"/>
                    </a:cubicBezTo>
                    <a:cubicBezTo>
                      <a:pt x="50" y="181"/>
                      <a:pt x="50" y="181"/>
                      <a:pt x="50" y="181"/>
                    </a:cubicBezTo>
                    <a:cubicBezTo>
                      <a:pt x="50" y="182"/>
                      <a:pt x="50" y="182"/>
                      <a:pt x="50" y="182"/>
                    </a:cubicBezTo>
                    <a:cubicBezTo>
                      <a:pt x="50" y="182"/>
                      <a:pt x="50" y="182"/>
                      <a:pt x="50" y="182"/>
                    </a:cubicBezTo>
                    <a:cubicBezTo>
                      <a:pt x="50" y="182"/>
                      <a:pt x="50" y="182"/>
                      <a:pt x="50" y="182"/>
                    </a:cubicBezTo>
                    <a:cubicBezTo>
                      <a:pt x="50" y="182"/>
                      <a:pt x="49" y="182"/>
                      <a:pt x="49" y="182"/>
                    </a:cubicBezTo>
                    <a:cubicBezTo>
                      <a:pt x="50" y="182"/>
                      <a:pt x="50" y="182"/>
                      <a:pt x="50" y="182"/>
                    </a:cubicBezTo>
                    <a:cubicBezTo>
                      <a:pt x="50" y="182"/>
                      <a:pt x="50" y="182"/>
                      <a:pt x="50" y="182"/>
                    </a:cubicBezTo>
                    <a:cubicBezTo>
                      <a:pt x="50" y="182"/>
                      <a:pt x="49" y="182"/>
                      <a:pt x="49" y="182"/>
                    </a:cubicBezTo>
                    <a:cubicBezTo>
                      <a:pt x="49" y="182"/>
                      <a:pt x="49" y="182"/>
                      <a:pt x="49" y="182"/>
                    </a:cubicBezTo>
                    <a:cubicBezTo>
                      <a:pt x="49" y="182"/>
                      <a:pt x="49" y="182"/>
                      <a:pt x="49" y="182"/>
                    </a:cubicBezTo>
                    <a:cubicBezTo>
                      <a:pt x="49" y="183"/>
                      <a:pt x="49" y="183"/>
                      <a:pt x="49" y="183"/>
                    </a:cubicBezTo>
                    <a:cubicBezTo>
                      <a:pt x="49" y="182"/>
                      <a:pt x="49" y="182"/>
                      <a:pt x="49" y="182"/>
                    </a:cubicBezTo>
                    <a:cubicBezTo>
                      <a:pt x="49" y="183"/>
                      <a:pt x="49" y="183"/>
                      <a:pt x="49" y="183"/>
                    </a:cubicBezTo>
                    <a:cubicBezTo>
                      <a:pt x="49" y="183"/>
                      <a:pt x="49" y="183"/>
                      <a:pt x="49" y="183"/>
                    </a:cubicBezTo>
                    <a:cubicBezTo>
                      <a:pt x="49" y="183"/>
                      <a:pt x="49" y="183"/>
                      <a:pt x="49" y="183"/>
                    </a:cubicBezTo>
                    <a:cubicBezTo>
                      <a:pt x="49" y="182"/>
                      <a:pt x="49" y="182"/>
                      <a:pt x="49" y="182"/>
                    </a:cubicBezTo>
                    <a:cubicBezTo>
                      <a:pt x="49" y="182"/>
                      <a:pt x="49" y="182"/>
                      <a:pt x="49" y="182"/>
                    </a:cubicBezTo>
                    <a:cubicBezTo>
                      <a:pt x="49" y="182"/>
                      <a:pt x="49" y="182"/>
                      <a:pt x="49" y="182"/>
                    </a:cubicBezTo>
                    <a:cubicBezTo>
                      <a:pt x="49" y="182"/>
                      <a:pt x="49" y="182"/>
                      <a:pt x="49" y="183"/>
                    </a:cubicBezTo>
                    <a:cubicBezTo>
                      <a:pt x="49" y="183"/>
                      <a:pt x="48" y="183"/>
                      <a:pt x="48" y="183"/>
                    </a:cubicBezTo>
                    <a:cubicBezTo>
                      <a:pt x="48" y="183"/>
                      <a:pt x="48" y="183"/>
                      <a:pt x="48" y="183"/>
                    </a:cubicBezTo>
                    <a:cubicBezTo>
                      <a:pt x="48" y="183"/>
                      <a:pt x="48" y="183"/>
                      <a:pt x="48" y="183"/>
                    </a:cubicBezTo>
                    <a:cubicBezTo>
                      <a:pt x="48" y="183"/>
                      <a:pt x="48" y="183"/>
                      <a:pt x="48" y="183"/>
                    </a:cubicBezTo>
                    <a:cubicBezTo>
                      <a:pt x="48" y="183"/>
                      <a:pt x="48" y="183"/>
                      <a:pt x="48" y="183"/>
                    </a:cubicBezTo>
                    <a:cubicBezTo>
                      <a:pt x="47" y="183"/>
                      <a:pt x="47" y="183"/>
                      <a:pt x="47" y="183"/>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5"/>
                      <a:pt x="47" y="185"/>
                    </a:cubicBezTo>
                    <a:cubicBezTo>
                      <a:pt x="47" y="185"/>
                      <a:pt x="47" y="185"/>
                      <a:pt x="47" y="185"/>
                    </a:cubicBezTo>
                    <a:cubicBezTo>
                      <a:pt x="47"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6" y="185"/>
                      <a:pt x="46" y="185"/>
                    </a:cubicBezTo>
                    <a:cubicBezTo>
                      <a:pt x="46" y="185"/>
                      <a:pt x="45" y="185"/>
                      <a:pt x="45" y="185"/>
                    </a:cubicBezTo>
                    <a:cubicBezTo>
                      <a:pt x="45" y="185"/>
                      <a:pt x="45" y="185"/>
                      <a:pt x="45" y="185"/>
                    </a:cubicBezTo>
                    <a:cubicBezTo>
                      <a:pt x="45" y="185"/>
                      <a:pt x="45" y="185"/>
                      <a:pt x="45" y="185"/>
                    </a:cubicBezTo>
                    <a:cubicBezTo>
                      <a:pt x="45" y="185"/>
                      <a:pt x="45" y="185"/>
                      <a:pt x="45" y="185"/>
                    </a:cubicBezTo>
                    <a:cubicBezTo>
                      <a:pt x="46" y="185"/>
                      <a:pt x="46"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6"/>
                    </a:cubicBezTo>
                    <a:cubicBezTo>
                      <a:pt x="45" y="186"/>
                      <a:pt x="45" y="186"/>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5" y="187"/>
                      <a:pt x="45" y="187"/>
                      <a:pt x="45" y="187"/>
                    </a:cubicBezTo>
                    <a:cubicBezTo>
                      <a:pt x="44" y="187"/>
                      <a:pt x="44" y="187"/>
                      <a:pt x="44" y="187"/>
                    </a:cubicBezTo>
                    <a:cubicBezTo>
                      <a:pt x="44" y="187"/>
                      <a:pt x="44" y="187"/>
                      <a:pt x="44" y="187"/>
                    </a:cubicBezTo>
                    <a:cubicBezTo>
                      <a:pt x="44" y="187"/>
                      <a:pt x="44" y="187"/>
                      <a:pt x="45" y="187"/>
                    </a:cubicBezTo>
                    <a:cubicBezTo>
                      <a:pt x="45" y="187"/>
                      <a:pt x="45" y="187"/>
                      <a:pt x="45" y="187"/>
                    </a:cubicBezTo>
                    <a:cubicBezTo>
                      <a:pt x="45" y="187"/>
                      <a:pt x="45" y="187"/>
                      <a:pt x="45" y="187"/>
                    </a:cubicBezTo>
                    <a:cubicBezTo>
                      <a:pt x="45" y="187"/>
                      <a:pt x="45" y="187"/>
                      <a:pt x="45" y="187"/>
                    </a:cubicBezTo>
                    <a:cubicBezTo>
                      <a:pt x="45" y="188"/>
                      <a:pt x="45" y="188"/>
                      <a:pt x="45" y="188"/>
                    </a:cubicBezTo>
                    <a:cubicBezTo>
                      <a:pt x="45" y="188"/>
                      <a:pt x="45" y="188"/>
                      <a:pt x="45" y="188"/>
                    </a:cubicBezTo>
                    <a:cubicBezTo>
                      <a:pt x="45" y="188"/>
                      <a:pt x="44" y="188"/>
                      <a:pt x="45" y="188"/>
                    </a:cubicBezTo>
                    <a:cubicBezTo>
                      <a:pt x="45" y="188"/>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89"/>
                      <a:pt x="45" y="189"/>
                      <a:pt x="45" y="189"/>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5" y="190"/>
                      <a:pt x="45" y="190"/>
                      <a:pt x="45"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5" y="190"/>
                      <a:pt x="45" y="190"/>
                      <a:pt x="45" y="190"/>
                    </a:cubicBezTo>
                    <a:cubicBezTo>
                      <a:pt x="44" y="189"/>
                      <a:pt x="44" y="189"/>
                      <a:pt x="44" y="189"/>
                    </a:cubicBezTo>
                    <a:cubicBezTo>
                      <a:pt x="44" y="189"/>
                      <a:pt x="44" y="189"/>
                      <a:pt x="44" y="189"/>
                    </a:cubicBezTo>
                    <a:cubicBezTo>
                      <a:pt x="44" y="189"/>
                      <a:pt x="44" y="189"/>
                      <a:pt x="44" y="189"/>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2" y="190"/>
                      <a:pt x="42" y="190"/>
                      <a:pt x="42"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1" y="190"/>
                      <a:pt x="41" y="190"/>
                      <a:pt x="41"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40" y="190"/>
                      <a:pt x="40" y="190"/>
                      <a:pt x="40"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9" y="190"/>
                    </a:cubicBezTo>
                    <a:cubicBezTo>
                      <a:pt x="39" y="190"/>
                      <a:pt x="39" y="190"/>
                      <a:pt x="38" y="190"/>
                    </a:cubicBezTo>
                    <a:cubicBezTo>
                      <a:pt x="38" y="190"/>
                      <a:pt x="38" y="190"/>
                      <a:pt x="38" y="190"/>
                    </a:cubicBezTo>
                    <a:cubicBezTo>
                      <a:pt x="38" y="190"/>
                      <a:pt x="38" y="190"/>
                      <a:pt x="38" y="190"/>
                    </a:cubicBezTo>
                    <a:cubicBezTo>
                      <a:pt x="38" y="190"/>
                      <a:pt x="38" y="190"/>
                      <a:pt x="38" y="190"/>
                    </a:cubicBezTo>
                    <a:cubicBezTo>
                      <a:pt x="38" y="190"/>
                      <a:pt x="38" y="190"/>
                      <a:pt x="38" y="190"/>
                    </a:cubicBezTo>
                    <a:cubicBezTo>
                      <a:pt x="38" y="190"/>
                      <a:pt x="38" y="190"/>
                      <a:pt x="38" y="190"/>
                    </a:cubicBezTo>
                    <a:cubicBezTo>
                      <a:pt x="38" y="190"/>
                      <a:pt x="38" y="190"/>
                      <a:pt x="37" y="190"/>
                    </a:cubicBezTo>
                    <a:cubicBezTo>
                      <a:pt x="37" y="190"/>
                      <a:pt x="37" y="189"/>
                      <a:pt x="37" y="189"/>
                    </a:cubicBezTo>
                    <a:cubicBezTo>
                      <a:pt x="37" y="189"/>
                      <a:pt x="37" y="189"/>
                      <a:pt x="37" y="189"/>
                    </a:cubicBezTo>
                    <a:cubicBezTo>
                      <a:pt x="37" y="189"/>
                      <a:pt x="37" y="189"/>
                      <a:pt x="37" y="189"/>
                    </a:cubicBezTo>
                    <a:cubicBezTo>
                      <a:pt x="37" y="189"/>
                      <a:pt x="37" y="189"/>
                      <a:pt x="37" y="189"/>
                    </a:cubicBezTo>
                    <a:cubicBezTo>
                      <a:pt x="37" y="189"/>
                      <a:pt x="37" y="189"/>
                      <a:pt x="37" y="189"/>
                    </a:cubicBezTo>
                    <a:cubicBezTo>
                      <a:pt x="37" y="189"/>
                      <a:pt x="37" y="189"/>
                      <a:pt x="37" y="189"/>
                    </a:cubicBezTo>
                    <a:cubicBezTo>
                      <a:pt x="37"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5" y="189"/>
                      <a:pt x="35" y="189"/>
                      <a:pt x="35" y="189"/>
                    </a:cubicBezTo>
                    <a:cubicBezTo>
                      <a:pt x="34" y="189"/>
                      <a:pt x="34" y="189"/>
                      <a:pt x="34" y="189"/>
                    </a:cubicBezTo>
                    <a:cubicBezTo>
                      <a:pt x="34" y="189"/>
                      <a:pt x="34" y="189"/>
                      <a:pt x="34" y="189"/>
                    </a:cubicBezTo>
                    <a:cubicBezTo>
                      <a:pt x="34" y="189"/>
                      <a:pt x="34" y="189"/>
                      <a:pt x="34" y="189"/>
                    </a:cubicBezTo>
                    <a:cubicBezTo>
                      <a:pt x="34" y="189"/>
                      <a:pt x="34" y="189"/>
                      <a:pt x="34" y="189"/>
                    </a:cubicBezTo>
                    <a:cubicBezTo>
                      <a:pt x="34" y="189"/>
                      <a:pt x="34" y="189"/>
                      <a:pt x="34"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3" y="189"/>
                    </a:cubicBezTo>
                    <a:cubicBezTo>
                      <a:pt x="33" y="189"/>
                      <a:pt x="33" y="189"/>
                      <a:pt x="32" y="189"/>
                    </a:cubicBezTo>
                    <a:cubicBezTo>
                      <a:pt x="32" y="189"/>
                      <a:pt x="32" y="188"/>
                      <a:pt x="32" y="188"/>
                    </a:cubicBezTo>
                    <a:cubicBezTo>
                      <a:pt x="32" y="188"/>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2" y="189"/>
                      <a:pt x="32" y="189"/>
                    </a:cubicBezTo>
                    <a:cubicBezTo>
                      <a:pt x="32"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1" y="189"/>
                      <a:pt x="31" y="189"/>
                    </a:cubicBezTo>
                    <a:cubicBezTo>
                      <a:pt x="31"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30" y="189"/>
                      <a:pt x="30" y="189"/>
                    </a:cubicBezTo>
                    <a:cubicBezTo>
                      <a:pt x="30"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9" y="189"/>
                      <a:pt x="29" y="189"/>
                      <a:pt x="29"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8" y="189"/>
                      <a:pt x="28" y="189"/>
                      <a:pt x="28" y="189"/>
                    </a:cubicBezTo>
                    <a:cubicBezTo>
                      <a:pt x="27" y="189"/>
                      <a:pt x="28" y="189"/>
                      <a:pt x="28" y="189"/>
                    </a:cubicBezTo>
                    <a:cubicBezTo>
                      <a:pt x="28"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7" y="189"/>
                    </a:cubicBezTo>
                    <a:cubicBezTo>
                      <a:pt x="27" y="189"/>
                      <a:pt x="27" y="189"/>
                      <a:pt x="26" y="189"/>
                    </a:cubicBezTo>
                    <a:cubicBezTo>
                      <a:pt x="26" y="189"/>
                      <a:pt x="26" y="189"/>
                      <a:pt x="26" y="189"/>
                    </a:cubicBezTo>
                    <a:cubicBezTo>
                      <a:pt x="26" y="189"/>
                      <a:pt x="26" y="189"/>
                      <a:pt x="26" y="189"/>
                    </a:cubicBezTo>
                    <a:cubicBezTo>
                      <a:pt x="26" y="190"/>
                      <a:pt x="26" y="190"/>
                      <a:pt x="26" y="190"/>
                    </a:cubicBezTo>
                    <a:cubicBezTo>
                      <a:pt x="26" y="190"/>
                      <a:pt x="26" y="190"/>
                      <a:pt x="26" y="190"/>
                    </a:cubicBezTo>
                    <a:cubicBezTo>
                      <a:pt x="26" y="189"/>
                      <a:pt x="26" y="189"/>
                      <a:pt x="26" y="189"/>
                    </a:cubicBezTo>
                    <a:cubicBezTo>
                      <a:pt x="26" y="189"/>
                      <a:pt x="26" y="190"/>
                      <a:pt x="26" y="189"/>
                    </a:cubicBezTo>
                    <a:cubicBezTo>
                      <a:pt x="26" y="189"/>
                      <a:pt x="26" y="190"/>
                      <a:pt x="26" y="190"/>
                    </a:cubicBezTo>
                    <a:cubicBezTo>
                      <a:pt x="26" y="190"/>
                      <a:pt x="26" y="190"/>
                      <a:pt x="26" y="190"/>
                    </a:cubicBezTo>
                    <a:cubicBezTo>
                      <a:pt x="26" y="190"/>
                      <a:pt x="26" y="190"/>
                      <a:pt x="26" y="190"/>
                    </a:cubicBezTo>
                    <a:cubicBezTo>
                      <a:pt x="26" y="190"/>
                      <a:pt x="26" y="190"/>
                      <a:pt x="26"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5" y="190"/>
                      <a:pt x="25" y="190"/>
                      <a:pt x="25" y="190"/>
                    </a:cubicBezTo>
                    <a:cubicBezTo>
                      <a:pt x="26" y="190"/>
                      <a:pt x="26" y="190"/>
                      <a:pt x="26" y="190"/>
                    </a:cubicBezTo>
                    <a:cubicBezTo>
                      <a:pt x="26" y="190"/>
                      <a:pt x="26" y="190"/>
                      <a:pt x="25" y="190"/>
                    </a:cubicBezTo>
                    <a:cubicBezTo>
                      <a:pt x="25" y="190"/>
                      <a:pt x="26" y="190"/>
                      <a:pt x="26" y="190"/>
                    </a:cubicBezTo>
                    <a:cubicBezTo>
                      <a:pt x="26" y="190"/>
                      <a:pt x="26" y="190"/>
                      <a:pt x="26" y="190"/>
                    </a:cubicBezTo>
                    <a:cubicBezTo>
                      <a:pt x="26" y="190"/>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1"/>
                      <a:pt x="25" y="191"/>
                      <a:pt x="25" y="191"/>
                    </a:cubicBezTo>
                    <a:cubicBezTo>
                      <a:pt x="25" y="192"/>
                      <a:pt x="25" y="192"/>
                      <a:pt x="25" y="192"/>
                    </a:cubicBezTo>
                    <a:cubicBezTo>
                      <a:pt x="25" y="192"/>
                      <a:pt x="25" y="192"/>
                      <a:pt x="25" y="192"/>
                    </a:cubicBezTo>
                    <a:cubicBezTo>
                      <a:pt x="25" y="192"/>
                      <a:pt x="25" y="192"/>
                      <a:pt x="25" y="192"/>
                    </a:cubicBezTo>
                    <a:cubicBezTo>
                      <a:pt x="25" y="192"/>
                      <a:pt x="25" y="192"/>
                      <a:pt x="25" y="192"/>
                    </a:cubicBezTo>
                    <a:cubicBezTo>
                      <a:pt x="25" y="192"/>
                      <a:pt x="25" y="192"/>
                      <a:pt x="25" y="192"/>
                    </a:cubicBezTo>
                    <a:cubicBezTo>
                      <a:pt x="25" y="193"/>
                      <a:pt x="25" y="193"/>
                      <a:pt x="25" y="193"/>
                    </a:cubicBezTo>
                    <a:cubicBezTo>
                      <a:pt x="25"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2"/>
                      <a:pt x="26" y="192"/>
                      <a:pt x="26" y="192"/>
                    </a:cubicBezTo>
                    <a:cubicBezTo>
                      <a:pt x="26" y="192"/>
                      <a:pt x="26" y="192"/>
                      <a:pt x="26" y="192"/>
                    </a:cubicBezTo>
                    <a:cubicBezTo>
                      <a:pt x="26" y="192"/>
                      <a:pt x="26" y="192"/>
                      <a:pt x="26" y="192"/>
                    </a:cubicBezTo>
                    <a:cubicBezTo>
                      <a:pt x="26" y="192"/>
                      <a:pt x="26" y="192"/>
                      <a:pt x="26" y="192"/>
                    </a:cubicBezTo>
                    <a:cubicBezTo>
                      <a:pt x="27" y="192"/>
                      <a:pt x="27" y="192"/>
                      <a:pt x="27" y="192"/>
                    </a:cubicBezTo>
                    <a:cubicBezTo>
                      <a:pt x="27" y="192"/>
                      <a:pt x="27" y="192"/>
                      <a:pt x="27" y="192"/>
                    </a:cubicBezTo>
                    <a:cubicBezTo>
                      <a:pt x="27" y="192"/>
                      <a:pt x="27" y="192"/>
                      <a:pt x="27" y="192"/>
                    </a:cubicBezTo>
                    <a:cubicBezTo>
                      <a:pt x="27" y="192"/>
                      <a:pt x="27" y="192"/>
                      <a:pt x="27" y="192"/>
                    </a:cubicBezTo>
                    <a:cubicBezTo>
                      <a:pt x="28" y="193"/>
                      <a:pt x="28" y="193"/>
                      <a:pt x="28" y="193"/>
                    </a:cubicBezTo>
                    <a:cubicBezTo>
                      <a:pt x="28" y="193"/>
                      <a:pt x="28" y="193"/>
                      <a:pt x="28" y="193"/>
                    </a:cubicBezTo>
                    <a:cubicBezTo>
                      <a:pt x="28" y="193"/>
                      <a:pt x="28" y="193"/>
                      <a:pt x="28" y="193"/>
                    </a:cubicBezTo>
                    <a:cubicBezTo>
                      <a:pt x="28" y="193"/>
                      <a:pt x="28" y="193"/>
                      <a:pt x="28" y="193"/>
                    </a:cubicBezTo>
                    <a:cubicBezTo>
                      <a:pt x="28" y="193"/>
                      <a:pt x="27" y="193"/>
                      <a:pt x="27" y="193"/>
                    </a:cubicBezTo>
                    <a:cubicBezTo>
                      <a:pt x="27" y="193"/>
                      <a:pt x="27" y="193"/>
                      <a:pt x="27" y="193"/>
                    </a:cubicBezTo>
                    <a:cubicBezTo>
                      <a:pt x="27" y="193"/>
                      <a:pt x="27" y="192"/>
                      <a:pt x="27" y="192"/>
                    </a:cubicBezTo>
                    <a:cubicBezTo>
                      <a:pt x="27" y="192"/>
                      <a:pt x="27" y="192"/>
                      <a:pt x="27" y="192"/>
                    </a:cubicBezTo>
                    <a:cubicBezTo>
                      <a:pt x="27" y="192"/>
                      <a:pt x="27" y="192"/>
                      <a:pt x="27" y="193"/>
                    </a:cubicBezTo>
                    <a:cubicBezTo>
                      <a:pt x="27" y="193"/>
                      <a:pt x="27" y="193"/>
                      <a:pt x="27" y="193"/>
                    </a:cubicBezTo>
                    <a:cubicBezTo>
                      <a:pt x="27" y="193"/>
                      <a:pt x="27" y="193"/>
                      <a:pt x="27" y="193"/>
                    </a:cubicBezTo>
                    <a:cubicBezTo>
                      <a:pt x="27" y="193"/>
                      <a:pt x="27" y="193"/>
                      <a:pt x="27" y="193"/>
                    </a:cubicBezTo>
                    <a:cubicBezTo>
                      <a:pt x="27"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6" y="193"/>
                      <a:pt x="26" y="193"/>
                    </a:cubicBezTo>
                    <a:cubicBezTo>
                      <a:pt x="26"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3"/>
                      <a:pt x="25" y="193"/>
                      <a:pt x="25" y="193"/>
                    </a:cubicBezTo>
                    <a:cubicBezTo>
                      <a:pt x="25" y="194"/>
                      <a:pt x="25" y="194"/>
                      <a:pt x="25" y="194"/>
                    </a:cubicBezTo>
                    <a:cubicBezTo>
                      <a:pt x="25" y="194"/>
                      <a:pt x="25" y="194"/>
                      <a:pt x="25" y="194"/>
                    </a:cubicBezTo>
                    <a:cubicBezTo>
                      <a:pt x="25" y="194"/>
                      <a:pt x="25" y="194"/>
                      <a:pt x="25" y="194"/>
                    </a:cubicBezTo>
                    <a:cubicBezTo>
                      <a:pt x="25" y="194"/>
                      <a:pt x="25" y="194"/>
                      <a:pt x="25" y="194"/>
                    </a:cubicBezTo>
                    <a:cubicBezTo>
                      <a:pt x="24" y="194"/>
                      <a:pt x="24" y="194"/>
                      <a:pt x="24" y="194"/>
                    </a:cubicBezTo>
                    <a:cubicBezTo>
                      <a:pt x="24" y="194"/>
                      <a:pt x="24" y="194"/>
                      <a:pt x="24" y="194"/>
                    </a:cubicBezTo>
                    <a:cubicBezTo>
                      <a:pt x="24" y="194"/>
                      <a:pt x="24" y="194"/>
                      <a:pt x="24" y="194"/>
                    </a:cubicBezTo>
                    <a:cubicBezTo>
                      <a:pt x="24" y="194"/>
                      <a:pt x="24" y="194"/>
                      <a:pt x="24" y="194"/>
                    </a:cubicBezTo>
                    <a:cubicBezTo>
                      <a:pt x="24" y="194"/>
                      <a:pt x="24" y="195"/>
                      <a:pt x="24" y="195"/>
                    </a:cubicBezTo>
                    <a:cubicBezTo>
                      <a:pt x="24" y="195"/>
                      <a:pt x="24" y="195"/>
                      <a:pt x="24" y="195"/>
                    </a:cubicBezTo>
                    <a:cubicBezTo>
                      <a:pt x="24" y="195"/>
                      <a:pt x="24" y="195"/>
                      <a:pt x="24" y="195"/>
                    </a:cubicBezTo>
                    <a:cubicBezTo>
                      <a:pt x="24" y="195"/>
                      <a:pt x="24" y="195"/>
                      <a:pt x="24" y="195"/>
                    </a:cubicBezTo>
                    <a:cubicBezTo>
                      <a:pt x="24" y="195"/>
                      <a:pt x="23" y="195"/>
                      <a:pt x="23" y="195"/>
                    </a:cubicBezTo>
                    <a:cubicBezTo>
                      <a:pt x="23" y="195"/>
                      <a:pt x="23" y="195"/>
                      <a:pt x="23" y="195"/>
                    </a:cubicBezTo>
                    <a:cubicBezTo>
                      <a:pt x="23" y="195"/>
                      <a:pt x="23" y="195"/>
                      <a:pt x="23" y="195"/>
                    </a:cubicBezTo>
                    <a:cubicBezTo>
                      <a:pt x="23" y="195"/>
                      <a:pt x="23" y="195"/>
                      <a:pt x="23" y="195"/>
                    </a:cubicBezTo>
                    <a:cubicBezTo>
                      <a:pt x="23" y="195"/>
                      <a:pt x="23" y="195"/>
                      <a:pt x="23" y="195"/>
                    </a:cubicBezTo>
                    <a:cubicBezTo>
                      <a:pt x="23" y="195"/>
                      <a:pt x="23" y="195"/>
                      <a:pt x="23" y="195"/>
                    </a:cubicBezTo>
                    <a:cubicBezTo>
                      <a:pt x="23" y="195"/>
                      <a:pt x="22" y="195"/>
                      <a:pt x="22" y="195"/>
                    </a:cubicBezTo>
                    <a:cubicBezTo>
                      <a:pt x="22" y="195"/>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2" y="194"/>
                    </a:cubicBezTo>
                    <a:cubicBezTo>
                      <a:pt x="22" y="194"/>
                      <a:pt x="22"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1" y="194"/>
                      <a:pt x="21" y="194"/>
                      <a:pt x="21"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4"/>
                    </a:cubicBezTo>
                    <a:cubicBezTo>
                      <a:pt x="20" y="194"/>
                      <a:pt x="20" y="194"/>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5"/>
                      <a:pt x="20" y="195"/>
                    </a:cubicBezTo>
                    <a:cubicBezTo>
                      <a:pt x="20" y="195"/>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6"/>
                      <a:pt x="20" y="196"/>
                      <a:pt x="20" y="196"/>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7"/>
                      <a:pt x="20" y="197"/>
                      <a:pt x="20" y="197"/>
                    </a:cubicBezTo>
                    <a:cubicBezTo>
                      <a:pt x="20" y="198"/>
                      <a:pt x="20" y="198"/>
                      <a:pt x="20" y="198"/>
                    </a:cubicBezTo>
                    <a:cubicBezTo>
                      <a:pt x="20" y="198"/>
                      <a:pt x="20" y="198"/>
                      <a:pt x="20" y="198"/>
                    </a:cubicBezTo>
                    <a:cubicBezTo>
                      <a:pt x="20" y="198"/>
                      <a:pt x="20" y="198"/>
                      <a:pt x="20" y="198"/>
                    </a:cubicBezTo>
                    <a:cubicBezTo>
                      <a:pt x="20" y="198"/>
                      <a:pt x="20" y="198"/>
                      <a:pt x="20" y="198"/>
                    </a:cubicBezTo>
                    <a:cubicBezTo>
                      <a:pt x="20" y="198"/>
                      <a:pt x="20" y="198"/>
                      <a:pt x="20" y="198"/>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200"/>
                      <a:pt x="20" y="200"/>
                      <a:pt x="20" y="200"/>
                    </a:cubicBezTo>
                    <a:cubicBezTo>
                      <a:pt x="20" y="200"/>
                      <a:pt x="20" y="200"/>
                      <a:pt x="20" y="200"/>
                    </a:cubicBezTo>
                    <a:cubicBezTo>
                      <a:pt x="20" y="200"/>
                      <a:pt x="20" y="200"/>
                      <a:pt x="20" y="200"/>
                    </a:cubicBezTo>
                    <a:cubicBezTo>
                      <a:pt x="20" y="200"/>
                      <a:pt x="20" y="200"/>
                      <a:pt x="20" y="200"/>
                    </a:cubicBezTo>
                    <a:cubicBezTo>
                      <a:pt x="20" y="200"/>
                      <a:pt x="20" y="200"/>
                      <a:pt x="20"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0"/>
                      <a:pt x="19" y="200"/>
                      <a:pt x="19" y="200"/>
                    </a:cubicBezTo>
                    <a:cubicBezTo>
                      <a:pt x="19" y="201"/>
                      <a:pt x="19" y="201"/>
                      <a:pt x="19" y="201"/>
                    </a:cubicBezTo>
                    <a:cubicBezTo>
                      <a:pt x="19" y="201"/>
                      <a:pt x="19" y="201"/>
                      <a:pt x="19"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1"/>
                      <a:pt x="18" y="201"/>
                      <a:pt x="18" y="201"/>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8" y="202"/>
                      <a:pt x="18" y="202"/>
                      <a:pt x="18"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2"/>
                      <a:pt x="17" y="202"/>
                      <a:pt x="17" y="202"/>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7" y="203"/>
                      <a:pt x="17" y="203"/>
                      <a:pt x="17"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3"/>
                      <a:pt x="16" y="203"/>
                      <a:pt x="16" y="203"/>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6" y="204"/>
                      <a:pt x="16" y="204"/>
                    </a:cubicBezTo>
                    <a:cubicBezTo>
                      <a:pt x="16" y="204"/>
                      <a:pt x="15" y="204"/>
                      <a:pt x="15" y="204"/>
                    </a:cubicBezTo>
                    <a:cubicBezTo>
                      <a:pt x="15" y="204"/>
                      <a:pt x="15" y="204"/>
                      <a:pt x="15" y="204"/>
                    </a:cubicBezTo>
                    <a:cubicBezTo>
                      <a:pt x="15" y="204"/>
                      <a:pt x="15" y="204"/>
                      <a:pt x="15" y="204"/>
                    </a:cubicBezTo>
                    <a:cubicBezTo>
                      <a:pt x="15" y="205"/>
                      <a:pt x="15" y="205"/>
                      <a:pt x="15" y="205"/>
                    </a:cubicBezTo>
                    <a:cubicBezTo>
                      <a:pt x="15" y="204"/>
                      <a:pt x="15" y="204"/>
                      <a:pt x="15" y="204"/>
                    </a:cubicBezTo>
                    <a:cubicBezTo>
                      <a:pt x="15" y="204"/>
                      <a:pt x="15" y="204"/>
                      <a:pt x="15" y="204"/>
                    </a:cubicBezTo>
                    <a:cubicBezTo>
                      <a:pt x="15" y="204"/>
                      <a:pt x="15" y="204"/>
                      <a:pt x="15" y="204"/>
                    </a:cubicBezTo>
                    <a:cubicBezTo>
                      <a:pt x="15" y="205"/>
                      <a:pt x="15" y="205"/>
                      <a:pt x="15" y="205"/>
                    </a:cubicBezTo>
                    <a:cubicBezTo>
                      <a:pt x="15" y="205"/>
                      <a:pt x="15" y="205"/>
                      <a:pt x="15" y="205"/>
                    </a:cubicBezTo>
                    <a:cubicBezTo>
                      <a:pt x="15" y="205"/>
                      <a:pt x="14" y="204"/>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5"/>
                      <a:pt x="14" y="205"/>
                      <a:pt x="14" y="205"/>
                    </a:cubicBezTo>
                    <a:cubicBezTo>
                      <a:pt x="14" y="204"/>
                      <a:pt x="14" y="204"/>
                      <a:pt x="14" y="204"/>
                    </a:cubicBezTo>
                    <a:cubicBezTo>
                      <a:pt x="14" y="204"/>
                      <a:pt x="14" y="204"/>
                      <a:pt x="14" y="204"/>
                    </a:cubicBezTo>
                    <a:cubicBezTo>
                      <a:pt x="14" y="205"/>
                      <a:pt x="14" y="205"/>
                      <a:pt x="14" y="205"/>
                    </a:cubicBezTo>
                    <a:cubicBezTo>
                      <a:pt x="13" y="205"/>
                      <a:pt x="13" y="205"/>
                      <a:pt x="13" y="205"/>
                    </a:cubicBezTo>
                    <a:cubicBezTo>
                      <a:pt x="13" y="205"/>
                      <a:pt x="13" y="205"/>
                      <a:pt x="13" y="205"/>
                    </a:cubicBezTo>
                    <a:cubicBezTo>
                      <a:pt x="13" y="205"/>
                      <a:pt x="14" y="205"/>
                      <a:pt x="14" y="205"/>
                    </a:cubicBezTo>
                    <a:cubicBezTo>
                      <a:pt x="14" y="205"/>
                      <a:pt x="14" y="205"/>
                      <a:pt x="14" y="205"/>
                    </a:cubicBezTo>
                    <a:cubicBezTo>
                      <a:pt x="14" y="205"/>
                      <a:pt x="14" y="205"/>
                      <a:pt x="14" y="205"/>
                    </a:cubicBezTo>
                    <a:cubicBezTo>
                      <a:pt x="13" y="205"/>
                      <a:pt x="13" y="205"/>
                      <a:pt x="13" y="205"/>
                    </a:cubicBezTo>
                    <a:cubicBezTo>
                      <a:pt x="13" y="205"/>
                      <a:pt x="13" y="205"/>
                      <a:pt x="13" y="205"/>
                    </a:cubicBezTo>
                    <a:cubicBezTo>
                      <a:pt x="13" y="205"/>
                      <a:pt x="13" y="205"/>
                      <a:pt x="13" y="205"/>
                    </a:cubicBezTo>
                    <a:cubicBezTo>
                      <a:pt x="13" y="206"/>
                      <a:pt x="13" y="206"/>
                      <a:pt x="13" y="206"/>
                    </a:cubicBezTo>
                    <a:cubicBezTo>
                      <a:pt x="13" y="206"/>
                      <a:pt x="13"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5" y="206"/>
                      <a:pt x="15" y="206"/>
                      <a:pt x="15" y="206"/>
                    </a:cubicBezTo>
                    <a:cubicBezTo>
                      <a:pt x="15" y="206"/>
                      <a:pt x="15" y="206"/>
                      <a:pt x="15" y="206"/>
                    </a:cubicBezTo>
                    <a:cubicBezTo>
                      <a:pt x="15" y="206"/>
                      <a:pt x="15" y="206"/>
                      <a:pt x="15" y="206"/>
                    </a:cubicBezTo>
                    <a:cubicBezTo>
                      <a:pt x="15" y="206"/>
                      <a:pt x="15" y="206"/>
                      <a:pt x="15" y="206"/>
                    </a:cubicBezTo>
                    <a:cubicBezTo>
                      <a:pt x="15" y="206"/>
                      <a:pt x="15" y="206"/>
                      <a:pt x="15"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4" y="206"/>
                      <a:pt x="14" y="206"/>
                      <a:pt x="14" y="206"/>
                    </a:cubicBezTo>
                    <a:cubicBezTo>
                      <a:pt x="13" y="206"/>
                      <a:pt x="13" y="206"/>
                      <a:pt x="13" y="206"/>
                    </a:cubicBezTo>
                    <a:cubicBezTo>
                      <a:pt x="13" y="206"/>
                      <a:pt x="13" y="206"/>
                      <a:pt x="13" y="206"/>
                    </a:cubicBezTo>
                    <a:cubicBezTo>
                      <a:pt x="13" y="206"/>
                      <a:pt x="13" y="206"/>
                      <a:pt x="13" y="206"/>
                    </a:cubicBezTo>
                    <a:cubicBezTo>
                      <a:pt x="13" y="206"/>
                      <a:pt x="13" y="206"/>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5"/>
                      <a:pt x="13" y="205"/>
                      <a:pt x="13" y="205"/>
                    </a:cubicBezTo>
                    <a:cubicBezTo>
                      <a:pt x="13" y="206"/>
                      <a:pt x="13" y="206"/>
                      <a:pt x="13" y="206"/>
                    </a:cubicBezTo>
                    <a:cubicBezTo>
                      <a:pt x="13" y="206"/>
                      <a:pt x="13" y="206"/>
                      <a:pt x="13"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5"/>
                      <a:pt x="12" y="205"/>
                      <a:pt x="12" y="205"/>
                    </a:cubicBezTo>
                    <a:cubicBezTo>
                      <a:pt x="12" y="205"/>
                      <a:pt x="12" y="206"/>
                      <a:pt x="12" y="206"/>
                    </a:cubicBezTo>
                    <a:cubicBezTo>
                      <a:pt x="12" y="206"/>
                      <a:pt x="12" y="206"/>
                      <a:pt x="12" y="206"/>
                    </a:cubicBezTo>
                    <a:cubicBezTo>
                      <a:pt x="12" y="206"/>
                      <a:pt x="12" y="206"/>
                      <a:pt x="12" y="206"/>
                    </a:cubicBezTo>
                    <a:cubicBezTo>
                      <a:pt x="12" y="206"/>
                      <a:pt x="12" y="206"/>
                      <a:pt x="12" y="206"/>
                    </a:cubicBezTo>
                    <a:cubicBezTo>
                      <a:pt x="12" y="206"/>
                      <a:pt x="12" y="206"/>
                      <a:pt x="12" y="206"/>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7"/>
                      <a:pt x="12" y="207"/>
                      <a:pt x="12" y="207"/>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1" y="208"/>
                      <a:pt x="11" y="208"/>
                      <a:pt x="11" y="208"/>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1" y="209"/>
                    </a:cubicBezTo>
                    <a:cubicBezTo>
                      <a:pt x="11" y="209"/>
                      <a:pt x="11"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1" y="209"/>
                      <a:pt x="11" y="209"/>
                      <a:pt x="11" y="209"/>
                    </a:cubicBezTo>
                    <a:cubicBezTo>
                      <a:pt x="11" y="209"/>
                      <a:pt x="11" y="209"/>
                      <a:pt x="11" y="209"/>
                    </a:cubicBezTo>
                    <a:cubicBezTo>
                      <a:pt x="11" y="209"/>
                      <a:pt x="11" y="209"/>
                      <a:pt x="11" y="209"/>
                    </a:cubicBezTo>
                    <a:cubicBezTo>
                      <a:pt x="11"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09"/>
                      <a:pt x="10" y="209"/>
                      <a:pt x="10" y="209"/>
                    </a:cubicBezTo>
                    <a:cubicBezTo>
                      <a:pt x="10" y="210"/>
                      <a:pt x="10" y="210"/>
                      <a:pt x="10" y="210"/>
                    </a:cubicBezTo>
                    <a:cubicBezTo>
                      <a:pt x="10" y="210"/>
                      <a:pt x="10" y="210"/>
                      <a:pt x="10" y="210"/>
                    </a:cubicBezTo>
                    <a:cubicBezTo>
                      <a:pt x="10" y="210"/>
                      <a:pt x="10" y="210"/>
                      <a:pt x="10" y="210"/>
                    </a:cubicBezTo>
                    <a:cubicBezTo>
                      <a:pt x="10" y="210"/>
                      <a:pt x="10" y="210"/>
                      <a:pt x="10" y="210"/>
                    </a:cubicBezTo>
                    <a:cubicBezTo>
                      <a:pt x="10" y="210"/>
                      <a:pt x="10" y="210"/>
                      <a:pt x="10" y="210"/>
                    </a:cubicBezTo>
                    <a:cubicBezTo>
                      <a:pt x="10" y="210"/>
                      <a:pt x="10"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9" y="211"/>
                      <a:pt x="9" y="211"/>
                    </a:cubicBezTo>
                    <a:cubicBezTo>
                      <a:pt x="9" y="211"/>
                      <a:pt x="8" y="211"/>
                      <a:pt x="8" y="211"/>
                    </a:cubicBezTo>
                    <a:cubicBezTo>
                      <a:pt x="8" y="211"/>
                      <a:pt x="8" y="211"/>
                      <a:pt x="8" y="211"/>
                    </a:cubicBezTo>
                    <a:cubicBezTo>
                      <a:pt x="8" y="211"/>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8" y="212"/>
                      <a:pt x="8" y="212"/>
                    </a:cubicBezTo>
                    <a:cubicBezTo>
                      <a:pt x="8" y="212"/>
                      <a:pt x="7" y="212"/>
                      <a:pt x="7" y="212"/>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7" y="213"/>
                    </a:cubicBezTo>
                    <a:cubicBezTo>
                      <a:pt x="7" y="213"/>
                      <a:pt x="7"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3"/>
                    </a:cubicBezTo>
                    <a:cubicBezTo>
                      <a:pt x="6" y="213"/>
                      <a:pt x="6" y="213"/>
                      <a:pt x="6" y="214"/>
                    </a:cubicBezTo>
                    <a:cubicBezTo>
                      <a:pt x="5" y="214"/>
                      <a:pt x="5" y="214"/>
                      <a:pt x="5" y="214"/>
                    </a:cubicBezTo>
                    <a:cubicBezTo>
                      <a:pt x="5" y="214"/>
                      <a:pt x="5" y="214"/>
                      <a:pt x="5" y="214"/>
                    </a:cubicBezTo>
                    <a:cubicBezTo>
                      <a:pt x="5" y="214"/>
                      <a:pt x="5" y="214"/>
                      <a:pt x="5" y="214"/>
                    </a:cubicBezTo>
                    <a:cubicBezTo>
                      <a:pt x="5" y="214"/>
                      <a:pt x="5" y="214"/>
                      <a:pt x="5" y="214"/>
                    </a:cubicBezTo>
                    <a:cubicBezTo>
                      <a:pt x="5" y="215"/>
                      <a:pt x="5" y="215"/>
                      <a:pt x="5" y="215"/>
                    </a:cubicBezTo>
                    <a:cubicBezTo>
                      <a:pt x="5" y="215"/>
                      <a:pt x="5" y="215"/>
                      <a:pt x="5" y="215"/>
                    </a:cubicBezTo>
                    <a:cubicBezTo>
                      <a:pt x="5" y="214"/>
                      <a:pt x="5" y="214"/>
                      <a:pt x="5" y="214"/>
                    </a:cubicBezTo>
                    <a:cubicBezTo>
                      <a:pt x="5" y="214"/>
                      <a:pt x="5" y="214"/>
                      <a:pt x="5" y="214"/>
                    </a:cubicBezTo>
                    <a:cubicBezTo>
                      <a:pt x="5" y="214"/>
                      <a:pt x="5" y="214"/>
                      <a:pt x="5" y="214"/>
                    </a:cubicBezTo>
                    <a:cubicBezTo>
                      <a:pt x="5"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4" y="214"/>
                      <a:pt x="4" y="214"/>
                      <a:pt x="4"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3" y="214"/>
                    </a:cubicBezTo>
                    <a:cubicBezTo>
                      <a:pt x="3" y="214"/>
                      <a:pt x="3"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4"/>
                      <a:pt x="2" y="214"/>
                      <a:pt x="2" y="214"/>
                    </a:cubicBezTo>
                    <a:cubicBezTo>
                      <a:pt x="2" y="215"/>
                      <a:pt x="2" y="215"/>
                      <a:pt x="2" y="215"/>
                    </a:cubicBezTo>
                    <a:cubicBezTo>
                      <a:pt x="2" y="215"/>
                      <a:pt x="2" y="215"/>
                      <a:pt x="2" y="215"/>
                    </a:cubicBezTo>
                    <a:cubicBezTo>
                      <a:pt x="2" y="215"/>
                      <a:pt x="2" y="215"/>
                      <a:pt x="2" y="215"/>
                    </a:cubicBezTo>
                    <a:cubicBezTo>
                      <a:pt x="2"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1" y="215"/>
                      <a:pt x="1" y="215"/>
                      <a:pt x="1" y="215"/>
                    </a:cubicBezTo>
                    <a:cubicBezTo>
                      <a:pt x="0" y="215"/>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0" y="216"/>
                      <a:pt x="0" y="216"/>
                      <a:pt x="0" y="216"/>
                    </a:cubicBezTo>
                    <a:cubicBezTo>
                      <a:pt x="1" y="216"/>
                      <a:pt x="1" y="216"/>
                      <a:pt x="1" y="216"/>
                    </a:cubicBezTo>
                    <a:cubicBezTo>
                      <a:pt x="1" y="216"/>
                      <a:pt x="0" y="217"/>
                      <a:pt x="1" y="217"/>
                    </a:cubicBezTo>
                    <a:cubicBezTo>
                      <a:pt x="1" y="217"/>
                      <a:pt x="1" y="217"/>
                      <a:pt x="1" y="217"/>
                    </a:cubicBezTo>
                    <a:cubicBezTo>
                      <a:pt x="1" y="217"/>
                      <a:pt x="1"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7"/>
                      <a:pt x="0" y="217"/>
                      <a:pt x="0" y="217"/>
                    </a:cubicBezTo>
                    <a:cubicBezTo>
                      <a:pt x="0" y="218"/>
                      <a:pt x="0" y="218"/>
                      <a:pt x="0" y="218"/>
                    </a:cubicBezTo>
                    <a:cubicBezTo>
                      <a:pt x="0" y="218"/>
                      <a:pt x="0" y="218"/>
                      <a:pt x="0" y="218"/>
                    </a:cubicBezTo>
                    <a:cubicBezTo>
                      <a:pt x="1" y="218"/>
                      <a:pt x="1" y="218"/>
                      <a:pt x="1" y="218"/>
                    </a:cubicBezTo>
                    <a:cubicBezTo>
                      <a:pt x="1" y="218"/>
                      <a:pt x="0" y="218"/>
                      <a:pt x="0" y="218"/>
                    </a:cubicBezTo>
                    <a:cubicBezTo>
                      <a:pt x="0"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1" y="218"/>
                      <a:pt x="1" y="218"/>
                    </a:cubicBezTo>
                    <a:cubicBezTo>
                      <a:pt x="1" y="218"/>
                      <a:pt x="2" y="218"/>
                      <a:pt x="2" y="218"/>
                    </a:cubicBezTo>
                    <a:cubicBezTo>
                      <a:pt x="2" y="218"/>
                      <a:pt x="2" y="218"/>
                      <a:pt x="2" y="218"/>
                    </a:cubicBezTo>
                    <a:cubicBezTo>
                      <a:pt x="2" y="218"/>
                      <a:pt x="2" y="218"/>
                      <a:pt x="2" y="218"/>
                    </a:cubicBezTo>
                    <a:cubicBezTo>
                      <a:pt x="2" y="218"/>
                      <a:pt x="2" y="218"/>
                      <a:pt x="2" y="218"/>
                    </a:cubicBezTo>
                    <a:cubicBezTo>
                      <a:pt x="2" y="218"/>
                      <a:pt x="2" y="218"/>
                      <a:pt x="2" y="218"/>
                    </a:cubicBezTo>
                    <a:cubicBezTo>
                      <a:pt x="2" y="218"/>
                      <a:pt x="2" y="218"/>
                      <a:pt x="3" y="218"/>
                    </a:cubicBezTo>
                    <a:cubicBezTo>
                      <a:pt x="3" y="218"/>
                      <a:pt x="3" y="218"/>
                      <a:pt x="3" y="218"/>
                    </a:cubicBezTo>
                    <a:cubicBezTo>
                      <a:pt x="3" y="217"/>
                      <a:pt x="3" y="217"/>
                      <a:pt x="3" y="217"/>
                    </a:cubicBezTo>
                    <a:cubicBezTo>
                      <a:pt x="3" y="218"/>
                      <a:pt x="3" y="218"/>
                      <a:pt x="3" y="218"/>
                    </a:cubicBezTo>
                    <a:cubicBezTo>
                      <a:pt x="3" y="217"/>
                      <a:pt x="3" y="217"/>
                      <a:pt x="3" y="217"/>
                    </a:cubicBezTo>
                    <a:cubicBezTo>
                      <a:pt x="3" y="217"/>
                      <a:pt x="3" y="217"/>
                      <a:pt x="3" y="217"/>
                    </a:cubicBezTo>
                    <a:cubicBezTo>
                      <a:pt x="3" y="217"/>
                      <a:pt x="3" y="217"/>
                      <a:pt x="3" y="217"/>
                    </a:cubicBezTo>
                    <a:cubicBezTo>
                      <a:pt x="3" y="217"/>
                      <a:pt x="3" y="217"/>
                      <a:pt x="3" y="217"/>
                    </a:cubicBezTo>
                    <a:cubicBezTo>
                      <a:pt x="3" y="217"/>
                      <a:pt x="3" y="217"/>
                      <a:pt x="3" y="217"/>
                    </a:cubicBezTo>
                    <a:cubicBezTo>
                      <a:pt x="3" y="216"/>
                      <a:pt x="3" y="216"/>
                      <a:pt x="3" y="216"/>
                    </a:cubicBezTo>
                    <a:cubicBezTo>
                      <a:pt x="3" y="216"/>
                      <a:pt x="3" y="216"/>
                      <a:pt x="3" y="216"/>
                    </a:cubicBezTo>
                    <a:cubicBezTo>
                      <a:pt x="3" y="216"/>
                      <a:pt x="3" y="216"/>
                      <a:pt x="3" y="216"/>
                    </a:cubicBezTo>
                    <a:cubicBezTo>
                      <a:pt x="3" y="216"/>
                      <a:pt x="3" y="216"/>
                      <a:pt x="3" y="216"/>
                    </a:cubicBezTo>
                    <a:cubicBezTo>
                      <a:pt x="4" y="216"/>
                      <a:pt x="4" y="216"/>
                      <a:pt x="4" y="216"/>
                    </a:cubicBezTo>
                    <a:cubicBezTo>
                      <a:pt x="4" y="216"/>
                      <a:pt x="4" y="216"/>
                      <a:pt x="4" y="216"/>
                    </a:cubicBezTo>
                    <a:cubicBezTo>
                      <a:pt x="4" y="216"/>
                      <a:pt x="4" y="216"/>
                      <a:pt x="4" y="216"/>
                    </a:cubicBezTo>
                    <a:cubicBezTo>
                      <a:pt x="4" y="216"/>
                      <a:pt x="4" y="216"/>
                      <a:pt x="4" y="216"/>
                    </a:cubicBezTo>
                    <a:cubicBezTo>
                      <a:pt x="4" y="216"/>
                      <a:pt x="4" y="216"/>
                      <a:pt x="5" y="216"/>
                    </a:cubicBezTo>
                    <a:cubicBezTo>
                      <a:pt x="5" y="216"/>
                      <a:pt x="5" y="216"/>
                      <a:pt x="5" y="216"/>
                    </a:cubicBezTo>
                    <a:cubicBezTo>
                      <a:pt x="5" y="216"/>
                      <a:pt x="5" y="216"/>
                      <a:pt x="5" y="216"/>
                    </a:cubicBezTo>
                    <a:cubicBezTo>
                      <a:pt x="5" y="217"/>
                      <a:pt x="5" y="217"/>
                      <a:pt x="5" y="217"/>
                    </a:cubicBezTo>
                    <a:cubicBezTo>
                      <a:pt x="5" y="217"/>
                      <a:pt x="5" y="217"/>
                      <a:pt x="5" y="217"/>
                    </a:cubicBezTo>
                    <a:cubicBezTo>
                      <a:pt x="5" y="217"/>
                      <a:pt x="5" y="217"/>
                      <a:pt x="5" y="217"/>
                    </a:cubicBezTo>
                    <a:cubicBezTo>
                      <a:pt x="5" y="217"/>
                      <a:pt x="5" y="216"/>
                      <a:pt x="5" y="217"/>
                    </a:cubicBezTo>
                    <a:cubicBezTo>
                      <a:pt x="5" y="217"/>
                      <a:pt x="5" y="217"/>
                      <a:pt x="5" y="217"/>
                    </a:cubicBezTo>
                    <a:cubicBezTo>
                      <a:pt x="5" y="217"/>
                      <a:pt x="5" y="217"/>
                      <a:pt x="6" y="217"/>
                    </a:cubicBezTo>
                    <a:cubicBezTo>
                      <a:pt x="6" y="217"/>
                      <a:pt x="6" y="217"/>
                      <a:pt x="6" y="217"/>
                    </a:cubicBezTo>
                    <a:cubicBezTo>
                      <a:pt x="6" y="217"/>
                      <a:pt x="6" y="217"/>
                      <a:pt x="6" y="217"/>
                    </a:cubicBezTo>
                    <a:cubicBezTo>
                      <a:pt x="6" y="217"/>
                      <a:pt x="6" y="217"/>
                      <a:pt x="6" y="217"/>
                    </a:cubicBezTo>
                    <a:cubicBezTo>
                      <a:pt x="6" y="217"/>
                      <a:pt x="6" y="217"/>
                      <a:pt x="6" y="217"/>
                    </a:cubicBezTo>
                    <a:cubicBezTo>
                      <a:pt x="6" y="217"/>
                      <a:pt x="6" y="217"/>
                      <a:pt x="6" y="217"/>
                    </a:cubicBezTo>
                    <a:cubicBezTo>
                      <a:pt x="6" y="217"/>
                      <a:pt x="7" y="217"/>
                      <a:pt x="7" y="217"/>
                    </a:cubicBezTo>
                    <a:cubicBezTo>
                      <a:pt x="7" y="217"/>
                      <a:pt x="7" y="217"/>
                      <a:pt x="7" y="217"/>
                    </a:cubicBezTo>
                    <a:cubicBezTo>
                      <a:pt x="7" y="217"/>
                      <a:pt x="7" y="218"/>
                      <a:pt x="7" y="218"/>
                    </a:cubicBezTo>
                    <a:cubicBezTo>
                      <a:pt x="7" y="218"/>
                      <a:pt x="7" y="218"/>
                      <a:pt x="7" y="218"/>
                    </a:cubicBezTo>
                    <a:cubicBezTo>
                      <a:pt x="7" y="218"/>
                      <a:pt x="7" y="218"/>
                      <a:pt x="7" y="218"/>
                    </a:cubicBezTo>
                    <a:cubicBezTo>
                      <a:pt x="7" y="218"/>
                      <a:pt x="7" y="218"/>
                      <a:pt x="7" y="218"/>
                    </a:cubicBezTo>
                    <a:cubicBezTo>
                      <a:pt x="7" y="218"/>
                      <a:pt x="7" y="218"/>
                      <a:pt x="7" y="219"/>
                    </a:cubicBezTo>
                    <a:cubicBezTo>
                      <a:pt x="7" y="219"/>
                      <a:pt x="8" y="219"/>
                      <a:pt x="8" y="219"/>
                    </a:cubicBezTo>
                    <a:cubicBezTo>
                      <a:pt x="8" y="219"/>
                      <a:pt x="8" y="219"/>
                      <a:pt x="8" y="219"/>
                    </a:cubicBezTo>
                    <a:cubicBezTo>
                      <a:pt x="8" y="219"/>
                      <a:pt x="7" y="219"/>
                      <a:pt x="7" y="219"/>
                    </a:cubicBezTo>
                    <a:cubicBezTo>
                      <a:pt x="7" y="219"/>
                      <a:pt x="7" y="219"/>
                      <a:pt x="7" y="219"/>
                    </a:cubicBezTo>
                    <a:cubicBezTo>
                      <a:pt x="8" y="219"/>
                      <a:pt x="8" y="219"/>
                      <a:pt x="8" y="219"/>
                    </a:cubicBezTo>
                    <a:cubicBezTo>
                      <a:pt x="8" y="219"/>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8" y="220"/>
                    </a:cubicBezTo>
                    <a:cubicBezTo>
                      <a:pt x="8" y="220"/>
                      <a:pt x="8" y="220"/>
                      <a:pt x="9" y="220"/>
                    </a:cubicBezTo>
                    <a:cubicBezTo>
                      <a:pt x="9" y="220"/>
                      <a:pt x="9" y="220"/>
                      <a:pt x="9" y="220"/>
                    </a:cubicBezTo>
                    <a:cubicBezTo>
                      <a:pt x="9" y="220"/>
                      <a:pt x="9" y="220"/>
                      <a:pt x="9" y="220"/>
                    </a:cubicBezTo>
                    <a:cubicBezTo>
                      <a:pt x="9" y="220"/>
                      <a:pt x="9" y="220"/>
                      <a:pt x="9" y="220"/>
                    </a:cubicBezTo>
                    <a:cubicBezTo>
                      <a:pt x="9" y="220"/>
                      <a:pt x="9" y="220"/>
                      <a:pt x="9" y="220"/>
                    </a:cubicBezTo>
                    <a:cubicBezTo>
                      <a:pt x="9" y="219"/>
                      <a:pt x="9" y="219"/>
                      <a:pt x="9" y="219"/>
                    </a:cubicBezTo>
                    <a:cubicBezTo>
                      <a:pt x="9" y="219"/>
                      <a:pt x="9" y="219"/>
                      <a:pt x="9" y="219"/>
                    </a:cubicBezTo>
                    <a:cubicBezTo>
                      <a:pt x="9"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0" y="219"/>
                      <a:pt x="10" y="219"/>
                      <a:pt x="10" y="219"/>
                    </a:cubicBezTo>
                    <a:cubicBezTo>
                      <a:pt x="11" y="219"/>
                      <a:pt x="11" y="219"/>
                      <a:pt x="11" y="219"/>
                    </a:cubicBezTo>
                    <a:cubicBezTo>
                      <a:pt x="11" y="219"/>
                      <a:pt x="11" y="219"/>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8"/>
                      <a:pt x="11" y="218"/>
                    </a:cubicBezTo>
                    <a:cubicBezTo>
                      <a:pt x="11" y="218"/>
                      <a:pt x="11" y="217"/>
                      <a:pt x="11" y="217"/>
                    </a:cubicBezTo>
                    <a:cubicBezTo>
                      <a:pt x="11" y="217"/>
                      <a:pt x="11" y="217"/>
                      <a:pt x="11"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0" y="217"/>
                      <a:pt x="10" y="217"/>
                    </a:cubicBezTo>
                    <a:cubicBezTo>
                      <a:pt x="10" y="217"/>
                      <a:pt x="11" y="217"/>
                      <a:pt x="11" y="217"/>
                    </a:cubicBezTo>
                    <a:cubicBezTo>
                      <a:pt x="11" y="217"/>
                      <a:pt x="10" y="217"/>
                      <a:pt x="10" y="217"/>
                    </a:cubicBezTo>
                    <a:cubicBezTo>
                      <a:pt x="10" y="216"/>
                      <a:pt x="10" y="216"/>
                      <a:pt x="10" y="216"/>
                    </a:cubicBezTo>
                    <a:cubicBezTo>
                      <a:pt x="10"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6"/>
                      <a:pt x="11" y="216"/>
                    </a:cubicBezTo>
                    <a:cubicBezTo>
                      <a:pt x="11" y="216"/>
                      <a:pt x="11" y="215"/>
                      <a:pt x="11" y="215"/>
                    </a:cubicBezTo>
                    <a:cubicBezTo>
                      <a:pt x="11" y="215"/>
                      <a:pt x="11" y="215"/>
                      <a:pt x="11" y="215"/>
                    </a:cubicBezTo>
                    <a:cubicBezTo>
                      <a:pt x="10" y="215"/>
                      <a:pt x="10" y="215"/>
                      <a:pt x="10"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5"/>
                    </a:cubicBezTo>
                    <a:cubicBezTo>
                      <a:pt x="11" y="215"/>
                      <a:pt x="11" y="215"/>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1" y="214"/>
                      <a:pt x="11" y="214"/>
                    </a:cubicBezTo>
                    <a:cubicBezTo>
                      <a:pt x="11" y="214"/>
                      <a:pt x="12" y="214"/>
                      <a:pt x="12" y="214"/>
                    </a:cubicBezTo>
                    <a:cubicBezTo>
                      <a:pt x="12" y="214"/>
                      <a:pt x="12" y="214"/>
                      <a:pt x="12" y="214"/>
                    </a:cubicBezTo>
                    <a:cubicBezTo>
                      <a:pt x="12" y="214"/>
                      <a:pt x="12" y="214"/>
                      <a:pt x="12" y="213"/>
                    </a:cubicBezTo>
                    <a:cubicBezTo>
                      <a:pt x="12" y="213"/>
                      <a:pt x="12" y="213"/>
                      <a:pt x="12"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1" y="213"/>
                      <a:pt x="11" y="213"/>
                      <a:pt x="11"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3"/>
                      <a:pt x="12" y="213"/>
                      <a:pt x="12" y="213"/>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2" y="214"/>
                    </a:cubicBezTo>
                    <a:cubicBezTo>
                      <a:pt x="12" y="214"/>
                      <a:pt x="12" y="214"/>
                      <a:pt x="11" y="214"/>
                    </a:cubicBezTo>
                    <a:cubicBezTo>
                      <a:pt x="11" y="214"/>
                      <a:pt x="11" y="214"/>
                      <a:pt x="11" y="214"/>
                    </a:cubicBezTo>
                    <a:cubicBezTo>
                      <a:pt x="11" y="214"/>
                      <a:pt x="11" y="215"/>
                      <a:pt x="11" y="215"/>
                    </a:cubicBezTo>
                    <a:cubicBezTo>
                      <a:pt x="11" y="215"/>
                      <a:pt x="12" y="215"/>
                      <a:pt x="12" y="215"/>
                    </a:cubicBezTo>
                    <a:cubicBezTo>
                      <a:pt x="12" y="215"/>
                      <a:pt x="12" y="215"/>
                      <a:pt x="12" y="215"/>
                    </a:cubicBezTo>
                    <a:cubicBezTo>
                      <a:pt x="12" y="215"/>
                      <a:pt x="12" y="215"/>
                      <a:pt x="12" y="215"/>
                    </a:cubicBezTo>
                    <a:cubicBezTo>
                      <a:pt x="11" y="215"/>
                      <a:pt x="11" y="215"/>
                      <a:pt x="11" y="215"/>
                    </a:cubicBezTo>
                    <a:cubicBezTo>
                      <a:pt x="12" y="216"/>
                      <a:pt x="12" y="216"/>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6"/>
                      <a:pt x="12" y="216"/>
                      <a:pt x="12" y="216"/>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2" y="215"/>
                    </a:cubicBezTo>
                    <a:cubicBezTo>
                      <a:pt x="12" y="215"/>
                      <a:pt x="12" y="215"/>
                      <a:pt x="13" y="215"/>
                    </a:cubicBezTo>
                    <a:cubicBezTo>
                      <a:pt x="13" y="214"/>
                      <a:pt x="13" y="214"/>
                      <a:pt x="13" y="214"/>
                    </a:cubicBezTo>
                    <a:cubicBezTo>
                      <a:pt x="13" y="214"/>
                      <a:pt x="13" y="214"/>
                      <a:pt x="13" y="214"/>
                    </a:cubicBezTo>
                    <a:cubicBezTo>
                      <a:pt x="13" y="214"/>
                      <a:pt x="13" y="215"/>
                      <a:pt x="13" y="215"/>
                    </a:cubicBezTo>
                    <a:cubicBezTo>
                      <a:pt x="13" y="215"/>
                      <a:pt x="13" y="215"/>
                      <a:pt x="13" y="215"/>
                    </a:cubicBezTo>
                    <a:cubicBezTo>
                      <a:pt x="13" y="215"/>
                      <a:pt x="13" y="214"/>
                      <a:pt x="13" y="214"/>
                    </a:cubicBezTo>
                    <a:cubicBezTo>
                      <a:pt x="13"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4" y="214"/>
                      <a:pt x="14" y="214"/>
                    </a:cubicBezTo>
                    <a:cubicBezTo>
                      <a:pt x="14"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5" y="214"/>
                      <a:pt x="15" y="214"/>
                    </a:cubicBezTo>
                    <a:cubicBezTo>
                      <a:pt x="15" y="214"/>
                      <a:pt x="16" y="214"/>
                      <a:pt x="16" y="214"/>
                    </a:cubicBezTo>
                    <a:cubicBezTo>
                      <a:pt x="15" y="214"/>
                      <a:pt x="15" y="214"/>
                      <a:pt x="15" y="214"/>
                    </a:cubicBezTo>
                    <a:cubicBezTo>
                      <a:pt x="15" y="214"/>
                      <a:pt x="15" y="214"/>
                      <a:pt x="15" y="213"/>
                    </a:cubicBezTo>
                    <a:cubicBezTo>
                      <a:pt x="15" y="213"/>
                      <a:pt x="16" y="213"/>
                      <a:pt x="16" y="213"/>
                    </a:cubicBezTo>
                    <a:cubicBezTo>
                      <a:pt x="16" y="213"/>
                      <a:pt x="16" y="213"/>
                      <a:pt x="16" y="213"/>
                    </a:cubicBezTo>
                    <a:cubicBezTo>
                      <a:pt x="16" y="213"/>
                      <a:pt x="16" y="213"/>
                      <a:pt x="16" y="213"/>
                    </a:cubicBezTo>
                    <a:cubicBezTo>
                      <a:pt x="15" y="213"/>
                      <a:pt x="16" y="213"/>
                      <a:pt x="16" y="213"/>
                    </a:cubicBezTo>
                    <a:cubicBezTo>
                      <a:pt x="16" y="213"/>
                      <a:pt x="16" y="213"/>
                      <a:pt x="16" y="213"/>
                    </a:cubicBezTo>
                    <a:cubicBezTo>
                      <a:pt x="16" y="213"/>
                      <a:pt x="16" y="213"/>
                      <a:pt x="16" y="213"/>
                    </a:cubicBezTo>
                    <a:cubicBezTo>
                      <a:pt x="16" y="213"/>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2"/>
                      <a:pt x="16" y="212"/>
                      <a:pt x="16" y="212"/>
                    </a:cubicBezTo>
                    <a:cubicBezTo>
                      <a:pt x="16" y="211"/>
                      <a:pt x="16" y="211"/>
                      <a:pt x="16" y="211"/>
                    </a:cubicBezTo>
                    <a:cubicBezTo>
                      <a:pt x="16" y="211"/>
                      <a:pt x="16" y="211"/>
                      <a:pt x="16" y="211"/>
                    </a:cubicBezTo>
                    <a:cubicBezTo>
                      <a:pt x="16" y="211"/>
                      <a:pt x="16" y="211"/>
                      <a:pt x="16" y="211"/>
                    </a:cubicBezTo>
                    <a:cubicBezTo>
                      <a:pt x="16" y="211"/>
                      <a:pt x="17" y="211"/>
                      <a:pt x="17" y="211"/>
                    </a:cubicBezTo>
                    <a:cubicBezTo>
                      <a:pt x="17" y="211"/>
                      <a:pt x="17" y="211"/>
                      <a:pt x="17" y="211"/>
                    </a:cubicBezTo>
                    <a:cubicBezTo>
                      <a:pt x="17" y="211"/>
                      <a:pt x="17" y="211"/>
                      <a:pt x="17" y="211"/>
                    </a:cubicBezTo>
                    <a:cubicBezTo>
                      <a:pt x="17" y="211"/>
                      <a:pt x="17" y="211"/>
                      <a:pt x="17" y="211"/>
                    </a:cubicBezTo>
                    <a:cubicBezTo>
                      <a:pt x="17" y="211"/>
                      <a:pt x="17" y="211"/>
                      <a:pt x="17" y="211"/>
                    </a:cubicBezTo>
                    <a:cubicBezTo>
                      <a:pt x="17" y="211"/>
                      <a:pt x="17" y="211"/>
                      <a:pt x="17" y="211"/>
                    </a:cubicBezTo>
                    <a:cubicBezTo>
                      <a:pt x="17" y="211"/>
                      <a:pt x="17" y="212"/>
                      <a:pt x="17" y="212"/>
                    </a:cubicBezTo>
                    <a:cubicBezTo>
                      <a:pt x="17" y="212"/>
                      <a:pt x="17" y="212"/>
                      <a:pt x="17" y="212"/>
                    </a:cubicBezTo>
                    <a:cubicBezTo>
                      <a:pt x="17" y="212"/>
                      <a:pt x="17" y="212"/>
                      <a:pt x="17" y="212"/>
                    </a:cubicBezTo>
                    <a:cubicBezTo>
                      <a:pt x="17" y="212"/>
                      <a:pt x="17" y="212"/>
                      <a:pt x="17" y="212"/>
                    </a:cubicBezTo>
                    <a:cubicBezTo>
                      <a:pt x="17" y="211"/>
                      <a:pt x="18" y="212"/>
                      <a:pt x="18" y="212"/>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0"/>
                      <a:pt x="18" y="210"/>
                    </a:cubicBezTo>
                    <a:cubicBezTo>
                      <a:pt x="18" y="210"/>
                      <a:pt x="18" y="210"/>
                      <a:pt x="18" y="210"/>
                    </a:cubicBezTo>
                    <a:cubicBezTo>
                      <a:pt x="18" y="210"/>
                      <a:pt x="18" y="210"/>
                      <a:pt x="18" y="210"/>
                    </a:cubicBezTo>
                    <a:cubicBezTo>
                      <a:pt x="18" y="210"/>
                      <a:pt x="18" y="210"/>
                      <a:pt x="18" y="210"/>
                    </a:cubicBezTo>
                    <a:cubicBezTo>
                      <a:pt x="18" y="210"/>
                      <a:pt x="18" y="210"/>
                      <a:pt x="18" y="210"/>
                    </a:cubicBezTo>
                    <a:cubicBezTo>
                      <a:pt x="18" y="210"/>
                      <a:pt x="18" y="210"/>
                      <a:pt x="18" y="210"/>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8" y="211"/>
                      <a:pt x="18" y="211"/>
                      <a:pt x="18" y="211"/>
                    </a:cubicBezTo>
                    <a:cubicBezTo>
                      <a:pt x="19" y="211"/>
                      <a:pt x="19" y="211"/>
                      <a:pt x="19" y="211"/>
                    </a:cubicBezTo>
                    <a:cubicBezTo>
                      <a:pt x="19" y="212"/>
                      <a:pt x="19" y="212"/>
                      <a:pt x="19" y="212"/>
                    </a:cubicBezTo>
                    <a:cubicBezTo>
                      <a:pt x="19" y="212"/>
                      <a:pt x="19" y="211"/>
                      <a:pt x="19" y="211"/>
                    </a:cubicBezTo>
                    <a:cubicBezTo>
                      <a:pt x="19" y="211"/>
                      <a:pt x="19" y="211"/>
                      <a:pt x="19" y="211"/>
                    </a:cubicBezTo>
                    <a:cubicBezTo>
                      <a:pt x="19" y="211"/>
                      <a:pt x="19" y="211"/>
                      <a:pt x="19" y="211"/>
                    </a:cubicBezTo>
                    <a:cubicBezTo>
                      <a:pt x="19" y="211"/>
                      <a:pt x="19" y="212"/>
                      <a:pt x="19" y="212"/>
                    </a:cubicBezTo>
                    <a:cubicBezTo>
                      <a:pt x="19" y="212"/>
                      <a:pt x="19" y="212"/>
                      <a:pt x="20" y="212"/>
                    </a:cubicBezTo>
                    <a:cubicBezTo>
                      <a:pt x="20" y="212"/>
                      <a:pt x="20" y="211"/>
                      <a:pt x="20" y="211"/>
                    </a:cubicBezTo>
                    <a:cubicBezTo>
                      <a:pt x="20" y="211"/>
                      <a:pt x="20" y="211"/>
                      <a:pt x="20" y="211"/>
                    </a:cubicBezTo>
                    <a:cubicBezTo>
                      <a:pt x="20" y="211"/>
                      <a:pt x="20" y="211"/>
                      <a:pt x="20" y="211"/>
                    </a:cubicBezTo>
                    <a:cubicBezTo>
                      <a:pt x="20" y="211"/>
                      <a:pt x="20" y="211"/>
                      <a:pt x="20" y="211"/>
                    </a:cubicBezTo>
                    <a:cubicBezTo>
                      <a:pt x="20" y="211"/>
                      <a:pt x="20" y="211"/>
                      <a:pt x="20"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1" y="211"/>
                      <a:pt x="21" y="211"/>
                      <a:pt x="21" y="211"/>
                    </a:cubicBezTo>
                    <a:cubicBezTo>
                      <a:pt x="22" y="211"/>
                      <a:pt x="22" y="211"/>
                      <a:pt x="22" y="211"/>
                    </a:cubicBezTo>
                    <a:cubicBezTo>
                      <a:pt x="22" y="211"/>
                      <a:pt x="22" y="211"/>
                      <a:pt x="22" y="211"/>
                    </a:cubicBezTo>
                    <a:cubicBezTo>
                      <a:pt x="22" y="211"/>
                      <a:pt x="22" y="211"/>
                      <a:pt x="22" y="211"/>
                    </a:cubicBezTo>
                    <a:cubicBezTo>
                      <a:pt x="22" y="211"/>
                      <a:pt x="22" y="211"/>
                      <a:pt x="22" y="211"/>
                    </a:cubicBezTo>
                    <a:cubicBezTo>
                      <a:pt x="22" y="211"/>
                      <a:pt x="22" y="211"/>
                      <a:pt x="22"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3" y="211"/>
                      <a:pt x="23" y="211"/>
                    </a:cubicBezTo>
                    <a:cubicBezTo>
                      <a:pt x="23" y="211"/>
                      <a:pt x="24" y="211"/>
                      <a:pt x="24" y="211"/>
                    </a:cubicBezTo>
                    <a:cubicBezTo>
                      <a:pt x="24" y="211"/>
                      <a:pt x="24" y="211"/>
                      <a:pt x="24" y="211"/>
                    </a:cubicBezTo>
                    <a:cubicBezTo>
                      <a:pt x="24" y="211"/>
                      <a:pt x="24" y="211"/>
                      <a:pt x="24" y="211"/>
                    </a:cubicBezTo>
                    <a:cubicBezTo>
                      <a:pt x="24" y="211"/>
                      <a:pt x="25" y="211"/>
                      <a:pt x="25" y="211"/>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2"/>
                    </a:cubicBezTo>
                    <a:cubicBezTo>
                      <a:pt x="25" y="212"/>
                      <a:pt x="25" y="212"/>
                      <a:pt x="25" y="211"/>
                    </a:cubicBezTo>
                    <a:cubicBezTo>
                      <a:pt x="25" y="211"/>
                      <a:pt x="25" y="211"/>
                      <a:pt x="25" y="211"/>
                    </a:cubicBezTo>
                    <a:cubicBezTo>
                      <a:pt x="25" y="211"/>
                      <a:pt x="25"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1"/>
                      <a:pt x="25" y="211"/>
                    </a:cubicBezTo>
                    <a:cubicBezTo>
                      <a:pt x="25" y="211"/>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4" y="210"/>
                    </a:cubicBezTo>
                    <a:cubicBezTo>
                      <a:pt x="24" y="210"/>
                      <a:pt x="24"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9"/>
                      <a:pt x="25" y="209"/>
                      <a:pt x="25" y="209"/>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8"/>
                      <a:pt x="25" y="208"/>
                      <a:pt x="25" y="208"/>
                    </a:cubicBezTo>
                    <a:cubicBezTo>
                      <a:pt x="25" y="209"/>
                      <a:pt x="25" y="209"/>
                      <a:pt x="25" y="209"/>
                    </a:cubicBezTo>
                    <a:cubicBezTo>
                      <a:pt x="25" y="209"/>
                      <a:pt x="25" y="209"/>
                      <a:pt x="25" y="209"/>
                    </a:cubicBezTo>
                    <a:cubicBezTo>
                      <a:pt x="25" y="209"/>
                      <a:pt x="25" y="209"/>
                      <a:pt x="25" y="209"/>
                    </a:cubicBezTo>
                    <a:cubicBezTo>
                      <a:pt x="25" y="209"/>
                      <a:pt x="25" y="209"/>
                      <a:pt x="26" y="209"/>
                    </a:cubicBezTo>
                    <a:cubicBezTo>
                      <a:pt x="26" y="209"/>
                      <a:pt x="26" y="209"/>
                      <a:pt x="26" y="209"/>
                    </a:cubicBezTo>
                    <a:cubicBezTo>
                      <a:pt x="26" y="209"/>
                      <a:pt x="26" y="208"/>
                      <a:pt x="26" y="208"/>
                    </a:cubicBezTo>
                    <a:cubicBezTo>
                      <a:pt x="26" y="208"/>
                      <a:pt x="26" y="208"/>
                      <a:pt x="26" y="208"/>
                    </a:cubicBezTo>
                    <a:cubicBezTo>
                      <a:pt x="26" y="208"/>
                      <a:pt x="26" y="208"/>
                      <a:pt x="26" y="208"/>
                    </a:cubicBezTo>
                    <a:cubicBezTo>
                      <a:pt x="26" y="208"/>
                      <a:pt x="26" y="208"/>
                      <a:pt x="26" y="208"/>
                    </a:cubicBezTo>
                    <a:cubicBezTo>
                      <a:pt x="26" y="208"/>
                      <a:pt x="26" y="209"/>
                      <a:pt x="26" y="209"/>
                    </a:cubicBezTo>
                    <a:cubicBezTo>
                      <a:pt x="26" y="209"/>
                      <a:pt x="26" y="209"/>
                      <a:pt x="26" y="209"/>
                    </a:cubicBezTo>
                    <a:cubicBezTo>
                      <a:pt x="26" y="209"/>
                      <a:pt x="26" y="209"/>
                      <a:pt x="26" y="209"/>
                    </a:cubicBezTo>
                    <a:cubicBezTo>
                      <a:pt x="26" y="209"/>
                      <a:pt x="26" y="209"/>
                      <a:pt x="26" y="209"/>
                    </a:cubicBezTo>
                    <a:cubicBezTo>
                      <a:pt x="25" y="209"/>
                      <a:pt x="25" y="209"/>
                      <a:pt x="25" y="209"/>
                    </a:cubicBezTo>
                    <a:cubicBezTo>
                      <a:pt x="25" y="209"/>
                      <a:pt x="25" y="209"/>
                      <a:pt x="25" y="209"/>
                    </a:cubicBezTo>
                    <a:cubicBezTo>
                      <a:pt x="25" y="209"/>
                      <a:pt x="26" y="209"/>
                      <a:pt x="26" y="209"/>
                    </a:cubicBezTo>
                    <a:cubicBezTo>
                      <a:pt x="25" y="209"/>
                      <a:pt x="25" y="209"/>
                      <a:pt x="25" y="209"/>
                    </a:cubicBezTo>
                    <a:cubicBezTo>
                      <a:pt x="25" y="209"/>
                      <a:pt x="25" y="209"/>
                      <a:pt x="25" y="209"/>
                    </a:cubicBezTo>
                    <a:cubicBezTo>
                      <a:pt x="25" y="209"/>
                      <a:pt x="25" y="209"/>
                      <a:pt x="25" y="209"/>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0"/>
                    </a:cubicBezTo>
                    <a:cubicBezTo>
                      <a:pt x="25" y="210"/>
                      <a:pt x="25" y="210"/>
                      <a:pt x="25" y="211"/>
                    </a:cubicBezTo>
                    <a:cubicBezTo>
                      <a:pt x="25" y="211"/>
                      <a:pt x="25" y="211"/>
                      <a:pt x="25"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7" y="211"/>
                      <a:pt x="27" y="211"/>
                    </a:cubicBezTo>
                    <a:cubicBezTo>
                      <a:pt x="27" y="211"/>
                      <a:pt x="27" y="211"/>
                      <a:pt x="27"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1"/>
                      <a:pt x="26" y="211"/>
                    </a:cubicBezTo>
                    <a:cubicBezTo>
                      <a:pt x="26" y="211"/>
                      <a:pt x="26" y="212"/>
                      <a:pt x="26" y="212"/>
                    </a:cubicBezTo>
                    <a:cubicBezTo>
                      <a:pt x="26" y="212"/>
                      <a:pt x="26" y="212"/>
                      <a:pt x="26" y="212"/>
                    </a:cubicBezTo>
                    <a:cubicBezTo>
                      <a:pt x="26" y="212"/>
                      <a:pt x="26" y="212"/>
                      <a:pt x="26" y="212"/>
                    </a:cubicBezTo>
                    <a:cubicBezTo>
                      <a:pt x="26" y="212"/>
                      <a:pt x="26" y="212"/>
                      <a:pt x="26" y="212"/>
                    </a:cubicBezTo>
                    <a:cubicBezTo>
                      <a:pt x="26" y="212"/>
                      <a:pt x="26"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8" y="212"/>
                      <a:pt x="27" y="212"/>
                      <a:pt x="28" y="212"/>
                    </a:cubicBezTo>
                    <a:cubicBezTo>
                      <a:pt x="28"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3"/>
                      <a:pt x="28" y="213"/>
                      <a:pt x="28" y="213"/>
                    </a:cubicBezTo>
                    <a:cubicBezTo>
                      <a:pt x="28" y="213"/>
                      <a:pt x="28" y="213"/>
                      <a:pt x="28" y="213"/>
                    </a:cubicBezTo>
                    <a:cubicBezTo>
                      <a:pt x="28" y="213"/>
                      <a:pt x="28" y="212"/>
                      <a:pt x="28" y="213"/>
                    </a:cubicBezTo>
                    <a:cubicBezTo>
                      <a:pt x="28" y="213"/>
                      <a:pt x="28" y="213"/>
                      <a:pt x="28" y="213"/>
                    </a:cubicBezTo>
                    <a:cubicBezTo>
                      <a:pt x="28" y="212"/>
                      <a:pt x="28" y="212"/>
                      <a:pt x="28" y="212"/>
                    </a:cubicBezTo>
                    <a:cubicBezTo>
                      <a:pt x="28" y="212"/>
                      <a:pt x="28" y="212"/>
                      <a:pt x="28" y="212"/>
                    </a:cubicBezTo>
                    <a:cubicBezTo>
                      <a:pt x="28" y="212"/>
                      <a:pt x="28" y="212"/>
                      <a:pt x="28" y="212"/>
                    </a:cubicBezTo>
                    <a:cubicBezTo>
                      <a:pt x="28" y="212"/>
                      <a:pt x="28" y="212"/>
                      <a:pt x="28" y="212"/>
                    </a:cubicBezTo>
                    <a:cubicBezTo>
                      <a:pt x="28"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2"/>
                    </a:cubicBezTo>
                    <a:cubicBezTo>
                      <a:pt x="29" y="212"/>
                      <a:pt x="29" y="212"/>
                      <a:pt x="29" y="213"/>
                    </a:cubicBezTo>
                    <a:cubicBezTo>
                      <a:pt x="29" y="213"/>
                      <a:pt x="29" y="213"/>
                      <a:pt x="29" y="213"/>
                    </a:cubicBezTo>
                    <a:cubicBezTo>
                      <a:pt x="29" y="213"/>
                      <a:pt x="29" y="213"/>
                      <a:pt x="29" y="213"/>
                    </a:cubicBezTo>
                    <a:cubicBezTo>
                      <a:pt x="29" y="213"/>
                      <a:pt x="29" y="213"/>
                      <a:pt x="29"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1" y="213"/>
                      <a:pt x="31" y="213"/>
                    </a:cubicBezTo>
                    <a:cubicBezTo>
                      <a:pt x="31" y="213"/>
                      <a:pt x="31" y="213"/>
                      <a:pt x="31" y="213"/>
                    </a:cubicBezTo>
                    <a:cubicBezTo>
                      <a:pt x="31" y="213"/>
                      <a:pt x="31" y="213"/>
                      <a:pt x="31"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0" y="213"/>
                      <a:pt x="30" y="213"/>
                    </a:cubicBezTo>
                    <a:cubicBezTo>
                      <a:pt x="30" y="213"/>
                      <a:pt x="31" y="213"/>
                      <a:pt x="31" y="213"/>
                    </a:cubicBezTo>
                    <a:cubicBezTo>
                      <a:pt x="31" y="213"/>
                      <a:pt x="31" y="213"/>
                      <a:pt x="31" y="214"/>
                    </a:cubicBezTo>
                    <a:cubicBezTo>
                      <a:pt x="31" y="214"/>
                      <a:pt x="31" y="214"/>
                      <a:pt x="31" y="214"/>
                    </a:cubicBezTo>
                    <a:cubicBezTo>
                      <a:pt x="31" y="214"/>
                      <a:pt x="31" y="214"/>
                      <a:pt x="31" y="214"/>
                    </a:cubicBezTo>
                    <a:cubicBezTo>
                      <a:pt x="31" y="214"/>
                      <a:pt x="31" y="214"/>
                      <a:pt x="31" y="214"/>
                    </a:cubicBezTo>
                    <a:cubicBezTo>
                      <a:pt x="31" y="214"/>
                      <a:pt x="30" y="214"/>
                      <a:pt x="30" y="214"/>
                    </a:cubicBezTo>
                    <a:cubicBezTo>
                      <a:pt x="30" y="214"/>
                      <a:pt x="30" y="214"/>
                      <a:pt x="30"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1" y="215"/>
                      <a:pt x="31" y="215"/>
                      <a:pt x="31" y="215"/>
                    </a:cubicBezTo>
                    <a:cubicBezTo>
                      <a:pt x="31" y="215"/>
                      <a:pt x="31" y="215"/>
                      <a:pt x="31" y="215"/>
                    </a:cubicBezTo>
                    <a:cubicBezTo>
                      <a:pt x="31" y="215"/>
                      <a:pt x="31" y="215"/>
                      <a:pt x="31" y="215"/>
                    </a:cubicBezTo>
                    <a:cubicBezTo>
                      <a:pt x="31" y="215"/>
                      <a:pt x="32" y="215"/>
                      <a:pt x="32" y="215"/>
                    </a:cubicBezTo>
                    <a:cubicBezTo>
                      <a:pt x="32" y="215"/>
                      <a:pt x="32" y="215"/>
                      <a:pt x="32" y="215"/>
                    </a:cubicBezTo>
                    <a:cubicBezTo>
                      <a:pt x="32" y="215"/>
                      <a:pt x="32" y="215"/>
                      <a:pt x="32" y="215"/>
                    </a:cubicBezTo>
                    <a:cubicBezTo>
                      <a:pt x="32" y="215"/>
                      <a:pt x="32" y="215"/>
                      <a:pt x="32" y="215"/>
                    </a:cubicBezTo>
                    <a:cubicBezTo>
                      <a:pt x="32" y="215"/>
                      <a:pt x="32" y="215"/>
                      <a:pt x="32" y="215"/>
                    </a:cubicBezTo>
                    <a:cubicBezTo>
                      <a:pt x="32" y="215"/>
                      <a:pt x="32" y="215"/>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3"/>
                      <a:pt x="32" y="214"/>
                      <a:pt x="32" y="214"/>
                    </a:cubicBezTo>
                    <a:cubicBezTo>
                      <a:pt x="32" y="214"/>
                      <a:pt x="32" y="214"/>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3"/>
                      <a:pt x="32" y="213"/>
                      <a:pt x="32" y="213"/>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3" y="214"/>
                      <a:pt x="33" y="214"/>
                    </a:cubicBezTo>
                    <a:cubicBezTo>
                      <a:pt x="33"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4"/>
                      <a:pt x="32" y="214"/>
                    </a:cubicBezTo>
                    <a:cubicBezTo>
                      <a:pt x="32" y="214"/>
                      <a:pt x="32" y="215"/>
                      <a:pt x="32" y="215"/>
                    </a:cubicBezTo>
                    <a:cubicBezTo>
                      <a:pt x="32" y="215"/>
                      <a:pt x="32" y="215"/>
                      <a:pt x="32" y="215"/>
                    </a:cubicBezTo>
                    <a:cubicBezTo>
                      <a:pt x="32" y="215"/>
                      <a:pt x="32" y="215"/>
                      <a:pt x="32" y="215"/>
                    </a:cubicBezTo>
                    <a:cubicBezTo>
                      <a:pt x="32"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3" y="215"/>
                      <a:pt x="33" y="215"/>
                    </a:cubicBezTo>
                    <a:cubicBezTo>
                      <a:pt x="33" y="215"/>
                      <a:pt x="34" y="215"/>
                      <a:pt x="34" y="215"/>
                    </a:cubicBezTo>
                    <a:cubicBezTo>
                      <a:pt x="34" y="215"/>
                      <a:pt x="34" y="215"/>
                      <a:pt x="34" y="215"/>
                    </a:cubicBezTo>
                    <a:cubicBezTo>
                      <a:pt x="34" y="215"/>
                      <a:pt x="34" y="215"/>
                      <a:pt x="34" y="215"/>
                    </a:cubicBezTo>
                    <a:cubicBezTo>
                      <a:pt x="34" y="215"/>
                      <a:pt x="34" y="215"/>
                      <a:pt x="34" y="215"/>
                    </a:cubicBezTo>
                    <a:cubicBezTo>
                      <a:pt x="34" y="215"/>
                      <a:pt x="34" y="214"/>
                      <a:pt x="34" y="214"/>
                    </a:cubicBezTo>
                    <a:cubicBezTo>
                      <a:pt x="34" y="214"/>
                      <a:pt x="34" y="214"/>
                      <a:pt x="34" y="214"/>
                    </a:cubicBezTo>
                    <a:cubicBezTo>
                      <a:pt x="34" y="214"/>
                      <a:pt x="34" y="214"/>
                      <a:pt x="34" y="214"/>
                    </a:cubicBezTo>
                    <a:cubicBezTo>
                      <a:pt x="34" y="214"/>
                      <a:pt x="34" y="213"/>
                      <a:pt x="34" y="213"/>
                    </a:cubicBezTo>
                    <a:cubicBezTo>
                      <a:pt x="34" y="213"/>
                      <a:pt x="34" y="213"/>
                      <a:pt x="34" y="213"/>
                    </a:cubicBezTo>
                    <a:cubicBezTo>
                      <a:pt x="34" y="213"/>
                      <a:pt x="34" y="213"/>
                      <a:pt x="34" y="213"/>
                    </a:cubicBezTo>
                    <a:cubicBezTo>
                      <a:pt x="34" y="212"/>
                      <a:pt x="34" y="212"/>
                      <a:pt x="34" y="212"/>
                    </a:cubicBezTo>
                    <a:cubicBezTo>
                      <a:pt x="34"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2"/>
                    </a:cubicBezTo>
                    <a:cubicBezTo>
                      <a:pt x="35" y="212"/>
                      <a:pt x="35" y="212"/>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4" y="210"/>
                      <a:pt x="34" y="210"/>
                    </a:cubicBezTo>
                    <a:cubicBezTo>
                      <a:pt x="34"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0"/>
                      <a:pt x="35" y="210"/>
                      <a:pt x="35" y="210"/>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5" y="211"/>
                      <a:pt x="35" y="211"/>
                    </a:cubicBezTo>
                    <a:cubicBezTo>
                      <a:pt x="35" y="211"/>
                      <a:pt x="36" y="212"/>
                      <a:pt x="36" y="212"/>
                    </a:cubicBezTo>
                    <a:cubicBezTo>
                      <a:pt x="36" y="212"/>
                      <a:pt x="36" y="212"/>
                      <a:pt x="36" y="212"/>
                    </a:cubicBezTo>
                    <a:cubicBezTo>
                      <a:pt x="36" y="212"/>
                      <a:pt x="36" y="212"/>
                      <a:pt x="36" y="212"/>
                    </a:cubicBezTo>
                    <a:cubicBezTo>
                      <a:pt x="36" y="212"/>
                      <a:pt x="36" y="212"/>
                      <a:pt x="36" y="212"/>
                    </a:cubicBezTo>
                    <a:cubicBezTo>
                      <a:pt x="36" y="212"/>
                      <a:pt x="36" y="212"/>
                      <a:pt x="36" y="212"/>
                    </a:cubicBezTo>
                    <a:cubicBezTo>
                      <a:pt x="36" y="211"/>
                      <a:pt x="36" y="211"/>
                      <a:pt x="36" y="211"/>
                    </a:cubicBezTo>
                    <a:cubicBezTo>
                      <a:pt x="36" y="211"/>
                      <a:pt x="36" y="212"/>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6" y="211"/>
                      <a:pt x="36" y="211"/>
                    </a:cubicBezTo>
                    <a:cubicBezTo>
                      <a:pt x="36" y="211"/>
                      <a:pt x="37" y="211"/>
                      <a:pt x="37" y="211"/>
                    </a:cubicBezTo>
                    <a:cubicBezTo>
                      <a:pt x="37" y="210"/>
                      <a:pt x="36" y="210"/>
                      <a:pt x="36" y="210"/>
                    </a:cubicBezTo>
                    <a:cubicBezTo>
                      <a:pt x="36" y="210"/>
                      <a:pt x="36" y="210"/>
                      <a:pt x="36" y="210"/>
                    </a:cubicBezTo>
                    <a:cubicBezTo>
                      <a:pt x="37" y="210"/>
                      <a:pt x="37" y="210"/>
                      <a:pt x="37" y="210"/>
                    </a:cubicBezTo>
                    <a:cubicBezTo>
                      <a:pt x="37" y="210"/>
                      <a:pt x="37" y="210"/>
                      <a:pt x="37" y="210"/>
                    </a:cubicBezTo>
                    <a:cubicBezTo>
                      <a:pt x="37" y="210"/>
                      <a:pt x="37" y="210"/>
                      <a:pt x="37" y="210"/>
                    </a:cubicBezTo>
                    <a:cubicBezTo>
                      <a:pt x="37" y="210"/>
                      <a:pt x="37" y="210"/>
                      <a:pt x="37" y="210"/>
                    </a:cubicBezTo>
                    <a:cubicBezTo>
                      <a:pt x="37" y="210"/>
                      <a:pt x="37" y="210"/>
                      <a:pt x="37"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10"/>
                      <a:pt x="36" y="210"/>
                    </a:cubicBezTo>
                    <a:cubicBezTo>
                      <a:pt x="36" y="210"/>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6" y="208"/>
                      <a:pt x="36" y="209"/>
                      <a:pt x="36" y="209"/>
                    </a:cubicBezTo>
                    <a:cubicBezTo>
                      <a:pt x="36" y="209"/>
                      <a:pt x="36" y="209"/>
                      <a:pt x="36" y="209"/>
                    </a:cubicBezTo>
                    <a:cubicBezTo>
                      <a:pt x="36" y="209"/>
                      <a:pt x="36" y="209"/>
                      <a:pt x="36" y="209"/>
                    </a:cubicBezTo>
                    <a:cubicBezTo>
                      <a:pt x="36" y="209"/>
                      <a:pt x="36" y="209"/>
                      <a:pt x="36" y="209"/>
                    </a:cubicBezTo>
                    <a:cubicBezTo>
                      <a:pt x="36" y="209"/>
                      <a:pt x="36" y="209"/>
                      <a:pt x="36" y="209"/>
                    </a:cubicBezTo>
                    <a:cubicBezTo>
                      <a:pt x="37" y="209"/>
                      <a:pt x="37" y="209"/>
                      <a:pt x="37" y="209"/>
                    </a:cubicBezTo>
                    <a:cubicBezTo>
                      <a:pt x="37" y="209"/>
                      <a:pt x="37" y="209"/>
                      <a:pt x="37" y="209"/>
                    </a:cubicBezTo>
                    <a:cubicBezTo>
                      <a:pt x="37" y="209"/>
                      <a:pt x="37" y="209"/>
                      <a:pt x="37" y="209"/>
                    </a:cubicBezTo>
                    <a:cubicBezTo>
                      <a:pt x="37" y="208"/>
                      <a:pt x="37" y="208"/>
                      <a:pt x="37" y="208"/>
                    </a:cubicBezTo>
                    <a:cubicBezTo>
                      <a:pt x="37" y="208"/>
                      <a:pt x="37" y="208"/>
                      <a:pt x="37" y="208"/>
                    </a:cubicBezTo>
                    <a:cubicBezTo>
                      <a:pt x="37" y="208"/>
                      <a:pt x="37" y="208"/>
                      <a:pt x="37" y="208"/>
                    </a:cubicBezTo>
                    <a:cubicBezTo>
                      <a:pt x="37" y="208"/>
                      <a:pt x="37" y="208"/>
                      <a:pt x="37" y="208"/>
                    </a:cubicBezTo>
                    <a:cubicBezTo>
                      <a:pt x="36" y="208"/>
                      <a:pt x="37" y="208"/>
                      <a:pt x="37" y="208"/>
                    </a:cubicBezTo>
                    <a:cubicBezTo>
                      <a:pt x="37" y="208"/>
                      <a:pt x="37" y="208"/>
                      <a:pt x="36" y="208"/>
                    </a:cubicBezTo>
                    <a:cubicBezTo>
                      <a:pt x="36" y="208"/>
                      <a:pt x="36" y="208"/>
                      <a:pt x="36" y="208"/>
                    </a:cubicBezTo>
                    <a:cubicBezTo>
                      <a:pt x="36" y="208"/>
                      <a:pt x="36" y="208"/>
                      <a:pt x="36" y="208"/>
                    </a:cubicBezTo>
                    <a:cubicBezTo>
                      <a:pt x="36" y="208"/>
                      <a:pt x="36" y="208"/>
                      <a:pt x="36" y="208"/>
                    </a:cubicBezTo>
                    <a:cubicBezTo>
                      <a:pt x="36" y="208"/>
                      <a:pt x="36" y="208"/>
                      <a:pt x="36" y="208"/>
                    </a:cubicBezTo>
                    <a:cubicBezTo>
                      <a:pt x="36" y="207"/>
                      <a:pt x="36" y="207"/>
                      <a:pt x="36" y="207"/>
                    </a:cubicBezTo>
                    <a:cubicBezTo>
                      <a:pt x="36" y="207"/>
                      <a:pt x="36" y="207"/>
                      <a:pt x="36" y="207"/>
                    </a:cubicBezTo>
                    <a:cubicBezTo>
                      <a:pt x="36" y="207"/>
                      <a:pt x="36" y="207"/>
                      <a:pt x="36" y="207"/>
                    </a:cubicBezTo>
                    <a:cubicBezTo>
                      <a:pt x="36" y="207"/>
                      <a:pt x="37" y="207"/>
                      <a:pt x="37" y="207"/>
                    </a:cubicBezTo>
                    <a:cubicBezTo>
                      <a:pt x="37" y="207"/>
                      <a:pt x="37" y="207"/>
                      <a:pt x="37" y="207"/>
                    </a:cubicBezTo>
                    <a:cubicBezTo>
                      <a:pt x="37" y="207"/>
                      <a:pt x="37" y="206"/>
                      <a:pt x="36" y="206"/>
                    </a:cubicBezTo>
                    <a:cubicBezTo>
                      <a:pt x="36" y="206"/>
                      <a:pt x="36" y="206"/>
                      <a:pt x="36" y="206"/>
                    </a:cubicBezTo>
                    <a:cubicBezTo>
                      <a:pt x="36" y="206"/>
                      <a:pt x="36" y="206"/>
                      <a:pt x="36" y="206"/>
                    </a:cubicBezTo>
                    <a:cubicBezTo>
                      <a:pt x="36" y="206"/>
                      <a:pt x="36" y="206"/>
                      <a:pt x="36" y="206"/>
                    </a:cubicBezTo>
                    <a:cubicBezTo>
                      <a:pt x="36" y="206"/>
                      <a:pt x="36" y="207"/>
                      <a:pt x="36" y="207"/>
                    </a:cubicBezTo>
                    <a:cubicBezTo>
                      <a:pt x="36" y="207"/>
                      <a:pt x="36" y="207"/>
                      <a:pt x="36" y="206"/>
                    </a:cubicBezTo>
                    <a:cubicBezTo>
                      <a:pt x="36" y="206"/>
                      <a:pt x="36" y="206"/>
                      <a:pt x="36" y="206"/>
                    </a:cubicBezTo>
                    <a:cubicBezTo>
                      <a:pt x="36" y="206"/>
                      <a:pt x="36" y="207"/>
                      <a:pt x="36" y="207"/>
                    </a:cubicBezTo>
                    <a:cubicBezTo>
                      <a:pt x="36" y="206"/>
                      <a:pt x="35" y="207"/>
                      <a:pt x="35" y="207"/>
                    </a:cubicBezTo>
                    <a:cubicBezTo>
                      <a:pt x="35" y="207"/>
                      <a:pt x="35" y="207"/>
                      <a:pt x="35" y="207"/>
                    </a:cubicBezTo>
                    <a:cubicBezTo>
                      <a:pt x="35" y="207"/>
                      <a:pt x="35" y="206"/>
                      <a:pt x="35" y="206"/>
                    </a:cubicBezTo>
                    <a:cubicBezTo>
                      <a:pt x="35" y="206"/>
                      <a:pt x="35" y="206"/>
                      <a:pt x="35" y="206"/>
                    </a:cubicBezTo>
                    <a:cubicBezTo>
                      <a:pt x="36" y="206"/>
                      <a:pt x="36" y="206"/>
                      <a:pt x="36" y="206"/>
                    </a:cubicBezTo>
                    <a:cubicBezTo>
                      <a:pt x="36" y="206"/>
                      <a:pt x="36" y="206"/>
                      <a:pt x="36" y="206"/>
                    </a:cubicBezTo>
                    <a:cubicBezTo>
                      <a:pt x="36" y="206"/>
                      <a:pt x="36" y="206"/>
                      <a:pt x="36" y="206"/>
                    </a:cubicBezTo>
                    <a:cubicBezTo>
                      <a:pt x="36"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6"/>
                      <a:pt x="37" y="206"/>
                      <a:pt x="37" y="206"/>
                    </a:cubicBezTo>
                    <a:cubicBezTo>
                      <a:pt x="37" y="205"/>
                      <a:pt x="37"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7" y="205"/>
                    </a:cubicBezTo>
                    <a:cubicBezTo>
                      <a:pt x="37" y="205"/>
                      <a:pt x="37" y="204"/>
                      <a:pt x="37" y="204"/>
                    </a:cubicBezTo>
                    <a:cubicBezTo>
                      <a:pt x="37" y="204"/>
                      <a:pt x="37" y="204"/>
                      <a:pt x="37" y="204"/>
                    </a:cubicBezTo>
                    <a:cubicBezTo>
                      <a:pt x="37" y="204"/>
                      <a:pt x="37" y="204"/>
                      <a:pt x="37" y="204"/>
                    </a:cubicBezTo>
                    <a:cubicBezTo>
                      <a:pt x="37" y="204"/>
                      <a:pt x="37" y="204"/>
                      <a:pt x="37" y="204"/>
                    </a:cubicBezTo>
                    <a:cubicBezTo>
                      <a:pt x="37" y="204"/>
                      <a:pt x="37" y="204"/>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7" y="203"/>
                      <a:pt x="37" y="203"/>
                    </a:cubicBezTo>
                    <a:cubicBezTo>
                      <a:pt x="37" y="203"/>
                      <a:pt x="38" y="203"/>
                      <a:pt x="38" y="203"/>
                    </a:cubicBezTo>
                    <a:cubicBezTo>
                      <a:pt x="38" y="203"/>
                      <a:pt x="38" y="203"/>
                      <a:pt x="38" y="203"/>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4"/>
                      <a:pt x="38" y="204"/>
                    </a:cubicBezTo>
                    <a:cubicBezTo>
                      <a:pt x="38" y="204"/>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8" y="205"/>
                      <a:pt x="38" y="205"/>
                    </a:cubicBezTo>
                    <a:cubicBezTo>
                      <a:pt x="38" y="205"/>
                      <a:pt x="39" y="205"/>
                      <a:pt x="39" y="205"/>
                    </a:cubicBezTo>
                    <a:cubicBezTo>
                      <a:pt x="39" y="205"/>
                      <a:pt x="39" y="205"/>
                      <a:pt x="39" y="205"/>
                    </a:cubicBezTo>
                    <a:cubicBezTo>
                      <a:pt x="39" y="205"/>
                      <a:pt x="39" y="205"/>
                      <a:pt x="39" y="205"/>
                    </a:cubicBezTo>
                    <a:cubicBezTo>
                      <a:pt x="39" y="205"/>
                      <a:pt x="39" y="205"/>
                      <a:pt x="39" y="205"/>
                    </a:cubicBezTo>
                    <a:cubicBezTo>
                      <a:pt x="39" y="205"/>
                      <a:pt x="39" y="205"/>
                      <a:pt x="39" y="205"/>
                    </a:cubicBezTo>
                    <a:cubicBezTo>
                      <a:pt x="39" y="205"/>
                      <a:pt x="39" y="204"/>
                      <a:pt x="39" y="204"/>
                    </a:cubicBezTo>
                    <a:cubicBezTo>
                      <a:pt x="39" y="204"/>
                      <a:pt x="39" y="204"/>
                      <a:pt x="39"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4"/>
                      <a:pt x="40" y="204"/>
                    </a:cubicBezTo>
                    <a:cubicBezTo>
                      <a:pt x="40" y="204"/>
                      <a:pt x="40" y="203"/>
                      <a:pt x="40" y="203"/>
                    </a:cubicBezTo>
                    <a:cubicBezTo>
                      <a:pt x="40" y="203"/>
                      <a:pt x="40" y="203"/>
                      <a:pt x="40" y="203"/>
                    </a:cubicBezTo>
                    <a:cubicBezTo>
                      <a:pt x="40" y="203"/>
                      <a:pt x="41" y="203"/>
                      <a:pt x="41" y="203"/>
                    </a:cubicBezTo>
                    <a:cubicBezTo>
                      <a:pt x="41" y="203"/>
                      <a:pt x="41" y="203"/>
                      <a:pt x="41" y="203"/>
                    </a:cubicBezTo>
                    <a:cubicBezTo>
                      <a:pt x="41" y="203"/>
                      <a:pt x="41" y="203"/>
                      <a:pt x="41" y="203"/>
                    </a:cubicBezTo>
                    <a:cubicBezTo>
                      <a:pt x="41" y="203"/>
                      <a:pt x="41" y="203"/>
                      <a:pt x="41" y="203"/>
                    </a:cubicBezTo>
                    <a:cubicBezTo>
                      <a:pt x="41" y="203"/>
                      <a:pt x="41" y="203"/>
                      <a:pt x="42" y="203"/>
                    </a:cubicBezTo>
                    <a:cubicBezTo>
                      <a:pt x="42" y="203"/>
                      <a:pt x="42" y="203"/>
                      <a:pt x="42" y="203"/>
                    </a:cubicBezTo>
                    <a:cubicBezTo>
                      <a:pt x="42" y="203"/>
                      <a:pt x="42" y="203"/>
                      <a:pt x="42" y="203"/>
                    </a:cubicBezTo>
                    <a:cubicBezTo>
                      <a:pt x="42" y="203"/>
                      <a:pt x="42" y="203"/>
                      <a:pt x="42" y="203"/>
                    </a:cubicBezTo>
                    <a:cubicBezTo>
                      <a:pt x="42" y="203"/>
                      <a:pt x="42" y="203"/>
                      <a:pt x="42" y="203"/>
                    </a:cubicBezTo>
                    <a:cubicBezTo>
                      <a:pt x="42" y="203"/>
                      <a:pt x="42" y="203"/>
                      <a:pt x="42"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3" y="203"/>
                    </a:cubicBezTo>
                    <a:cubicBezTo>
                      <a:pt x="43" y="203"/>
                      <a:pt x="43" y="203"/>
                      <a:pt x="44" y="203"/>
                    </a:cubicBezTo>
                    <a:cubicBezTo>
                      <a:pt x="44" y="203"/>
                      <a:pt x="44" y="203"/>
                      <a:pt x="44" y="203"/>
                    </a:cubicBezTo>
                    <a:cubicBezTo>
                      <a:pt x="44" y="203"/>
                      <a:pt x="44" y="203"/>
                      <a:pt x="44" y="203"/>
                    </a:cubicBezTo>
                    <a:cubicBezTo>
                      <a:pt x="44" y="203"/>
                      <a:pt x="44" y="203"/>
                      <a:pt x="44" y="203"/>
                    </a:cubicBezTo>
                    <a:cubicBezTo>
                      <a:pt x="44" y="203"/>
                      <a:pt x="44" y="203"/>
                      <a:pt x="44" y="203"/>
                    </a:cubicBezTo>
                    <a:cubicBezTo>
                      <a:pt x="44" y="203"/>
                      <a:pt x="45" y="203"/>
                      <a:pt x="45" y="203"/>
                    </a:cubicBezTo>
                    <a:cubicBezTo>
                      <a:pt x="45" y="203"/>
                      <a:pt x="45" y="202"/>
                      <a:pt x="45" y="202"/>
                    </a:cubicBezTo>
                    <a:cubicBezTo>
                      <a:pt x="45" y="203"/>
                      <a:pt x="45" y="203"/>
                      <a:pt x="45" y="203"/>
                    </a:cubicBezTo>
                    <a:cubicBezTo>
                      <a:pt x="45" y="202"/>
                      <a:pt x="45" y="202"/>
                      <a:pt x="45" y="202"/>
                    </a:cubicBezTo>
                    <a:cubicBezTo>
                      <a:pt x="45" y="202"/>
                      <a:pt x="45" y="202"/>
                      <a:pt x="45" y="202"/>
                    </a:cubicBezTo>
                    <a:cubicBezTo>
                      <a:pt x="45" y="202"/>
                      <a:pt x="45" y="202"/>
                      <a:pt x="45" y="202"/>
                    </a:cubicBezTo>
                    <a:cubicBezTo>
                      <a:pt x="45" y="202"/>
                      <a:pt x="45" y="202"/>
                      <a:pt x="45" y="202"/>
                    </a:cubicBezTo>
                    <a:cubicBezTo>
                      <a:pt x="45" y="202"/>
                      <a:pt x="45" y="202"/>
                      <a:pt x="45"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6" y="202"/>
                      <a:pt x="46" y="202"/>
                      <a:pt x="46"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7" y="202"/>
                      <a:pt x="47" y="202"/>
                      <a:pt x="47"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8" y="202"/>
                      <a:pt x="48" y="202"/>
                      <a:pt x="48" y="202"/>
                    </a:cubicBezTo>
                    <a:cubicBezTo>
                      <a:pt x="49" y="202"/>
                      <a:pt x="49" y="202"/>
                      <a:pt x="49" y="202"/>
                    </a:cubicBezTo>
                    <a:cubicBezTo>
                      <a:pt x="49" y="203"/>
                      <a:pt x="49" y="203"/>
                      <a:pt x="49" y="203"/>
                    </a:cubicBezTo>
                    <a:cubicBezTo>
                      <a:pt x="49" y="203"/>
                      <a:pt x="49" y="203"/>
                      <a:pt x="49" y="203"/>
                    </a:cubicBezTo>
                    <a:cubicBezTo>
                      <a:pt x="49" y="203"/>
                      <a:pt x="49" y="203"/>
                      <a:pt x="49" y="203"/>
                    </a:cubicBezTo>
                    <a:cubicBezTo>
                      <a:pt x="50" y="203"/>
                      <a:pt x="50" y="203"/>
                      <a:pt x="50" y="203"/>
                    </a:cubicBezTo>
                    <a:cubicBezTo>
                      <a:pt x="50" y="203"/>
                      <a:pt x="50" y="203"/>
                      <a:pt x="50" y="203"/>
                    </a:cubicBezTo>
                    <a:cubicBezTo>
                      <a:pt x="50" y="203"/>
                      <a:pt x="50" y="203"/>
                      <a:pt x="50" y="203"/>
                    </a:cubicBezTo>
                    <a:cubicBezTo>
                      <a:pt x="51" y="204"/>
                      <a:pt x="51" y="204"/>
                      <a:pt x="51" y="204"/>
                    </a:cubicBezTo>
                    <a:cubicBezTo>
                      <a:pt x="51" y="204"/>
                      <a:pt x="51" y="204"/>
                      <a:pt x="51" y="204"/>
                    </a:cubicBezTo>
                    <a:cubicBezTo>
                      <a:pt x="51" y="204"/>
                      <a:pt x="51" y="204"/>
                      <a:pt x="51" y="204"/>
                    </a:cubicBezTo>
                    <a:cubicBezTo>
                      <a:pt x="51" y="204"/>
                      <a:pt x="51" y="204"/>
                      <a:pt x="51" y="204"/>
                    </a:cubicBezTo>
                    <a:cubicBezTo>
                      <a:pt x="52" y="205"/>
                      <a:pt x="52" y="205"/>
                      <a:pt x="52" y="205"/>
                    </a:cubicBezTo>
                    <a:cubicBezTo>
                      <a:pt x="52" y="205"/>
                      <a:pt x="52" y="205"/>
                      <a:pt x="52" y="205"/>
                    </a:cubicBezTo>
                    <a:cubicBezTo>
                      <a:pt x="52" y="205"/>
                      <a:pt x="52" y="205"/>
                      <a:pt x="52" y="205"/>
                    </a:cubicBezTo>
                    <a:cubicBezTo>
                      <a:pt x="52" y="205"/>
                      <a:pt x="52" y="205"/>
                      <a:pt x="52" y="205"/>
                    </a:cubicBezTo>
                    <a:cubicBezTo>
                      <a:pt x="52" y="205"/>
                      <a:pt x="52" y="205"/>
                      <a:pt x="52" y="205"/>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3" y="207"/>
                      <a:pt x="53" y="207"/>
                      <a:pt x="53" y="207"/>
                    </a:cubicBezTo>
                    <a:cubicBezTo>
                      <a:pt x="54" y="207"/>
                      <a:pt x="54" y="207"/>
                      <a:pt x="54" y="207"/>
                    </a:cubicBezTo>
                    <a:cubicBezTo>
                      <a:pt x="54" y="207"/>
                      <a:pt x="54" y="207"/>
                      <a:pt x="54" y="207"/>
                    </a:cubicBezTo>
                    <a:cubicBezTo>
                      <a:pt x="54" y="207"/>
                      <a:pt x="54" y="207"/>
                      <a:pt x="54" y="207"/>
                    </a:cubicBezTo>
                    <a:cubicBezTo>
                      <a:pt x="54" y="207"/>
                      <a:pt x="54" y="207"/>
                      <a:pt x="54" y="207"/>
                    </a:cubicBezTo>
                    <a:cubicBezTo>
                      <a:pt x="54" y="207"/>
                      <a:pt x="54" y="207"/>
                      <a:pt x="54" y="207"/>
                    </a:cubicBezTo>
                    <a:cubicBezTo>
                      <a:pt x="54" y="206"/>
                      <a:pt x="54" y="206"/>
                      <a:pt x="54" y="206"/>
                    </a:cubicBezTo>
                    <a:cubicBezTo>
                      <a:pt x="54" y="206"/>
                      <a:pt x="54" y="206"/>
                      <a:pt x="54" y="206"/>
                    </a:cubicBezTo>
                    <a:cubicBezTo>
                      <a:pt x="54" y="206"/>
                      <a:pt x="54" y="206"/>
                      <a:pt x="54" y="206"/>
                    </a:cubicBezTo>
                    <a:cubicBezTo>
                      <a:pt x="54" y="206"/>
                      <a:pt x="54" y="206"/>
                      <a:pt x="54" y="206"/>
                    </a:cubicBezTo>
                    <a:cubicBezTo>
                      <a:pt x="54" y="206"/>
                      <a:pt x="54" y="206"/>
                      <a:pt x="54"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6"/>
                      <a:pt x="53" y="206"/>
                      <a:pt x="53" y="206"/>
                    </a:cubicBezTo>
                    <a:cubicBezTo>
                      <a:pt x="53" y="205"/>
                      <a:pt x="53" y="205"/>
                      <a:pt x="53" y="205"/>
                    </a:cubicBezTo>
                    <a:cubicBezTo>
                      <a:pt x="53" y="205"/>
                      <a:pt x="53" y="205"/>
                      <a:pt x="53" y="205"/>
                    </a:cubicBezTo>
                    <a:cubicBezTo>
                      <a:pt x="53" y="205"/>
                      <a:pt x="53" y="205"/>
                      <a:pt x="53" y="205"/>
                    </a:cubicBezTo>
                    <a:cubicBezTo>
                      <a:pt x="54" y="205"/>
                      <a:pt x="54" y="205"/>
                      <a:pt x="54" y="205"/>
                    </a:cubicBezTo>
                    <a:cubicBezTo>
                      <a:pt x="54" y="205"/>
                      <a:pt x="54" y="205"/>
                      <a:pt x="54" y="205"/>
                    </a:cubicBezTo>
                    <a:cubicBezTo>
                      <a:pt x="53" y="205"/>
                      <a:pt x="53" y="205"/>
                      <a:pt x="53" y="205"/>
                    </a:cubicBezTo>
                    <a:cubicBezTo>
                      <a:pt x="53" y="205"/>
                      <a:pt x="53" y="205"/>
                      <a:pt x="53" y="205"/>
                    </a:cubicBezTo>
                    <a:cubicBezTo>
                      <a:pt x="53" y="205"/>
                      <a:pt x="53" y="205"/>
                      <a:pt x="53" y="205"/>
                    </a:cubicBezTo>
                    <a:cubicBezTo>
                      <a:pt x="54" y="205"/>
                      <a:pt x="54" y="205"/>
                      <a:pt x="54" y="205"/>
                    </a:cubicBezTo>
                    <a:cubicBezTo>
                      <a:pt x="54" y="205"/>
                      <a:pt x="54" y="205"/>
                      <a:pt x="54" y="205"/>
                    </a:cubicBezTo>
                    <a:cubicBezTo>
                      <a:pt x="54" y="205"/>
                      <a:pt x="54" y="205"/>
                      <a:pt x="54" y="205"/>
                    </a:cubicBezTo>
                    <a:cubicBezTo>
                      <a:pt x="54" y="204"/>
                      <a:pt x="54" y="204"/>
                      <a:pt x="54" y="204"/>
                    </a:cubicBezTo>
                    <a:cubicBezTo>
                      <a:pt x="54" y="204"/>
                      <a:pt x="54" y="204"/>
                      <a:pt x="54" y="204"/>
                    </a:cubicBezTo>
                    <a:cubicBezTo>
                      <a:pt x="54" y="204"/>
                      <a:pt x="54" y="204"/>
                      <a:pt x="54" y="204"/>
                    </a:cubicBezTo>
                    <a:cubicBezTo>
                      <a:pt x="54" y="204"/>
                      <a:pt x="54" y="204"/>
                      <a:pt x="54" y="204"/>
                    </a:cubicBezTo>
                    <a:cubicBezTo>
                      <a:pt x="54" y="204"/>
                      <a:pt x="54" y="204"/>
                      <a:pt x="54" y="204"/>
                    </a:cubicBezTo>
                    <a:cubicBezTo>
                      <a:pt x="55" y="204"/>
                      <a:pt x="55" y="204"/>
                      <a:pt x="55" y="204"/>
                    </a:cubicBezTo>
                    <a:cubicBezTo>
                      <a:pt x="55" y="204"/>
                      <a:pt x="55" y="204"/>
                      <a:pt x="55" y="204"/>
                    </a:cubicBezTo>
                    <a:cubicBezTo>
                      <a:pt x="55" y="204"/>
                      <a:pt x="55" y="204"/>
                      <a:pt x="55" y="204"/>
                    </a:cubicBezTo>
                    <a:cubicBezTo>
                      <a:pt x="55" y="204"/>
                      <a:pt x="55" y="204"/>
                      <a:pt x="55" y="204"/>
                    </a:cubicBezTo>
                    <a:cubicBezTo>
                      <a:pt x="55"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7" y="205"/>
                      <a:pt x="57" y="205"/>
                      <a:pt x="57"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8" y="205"/>
                      <a:pt x="58" y="205"/>
                      <a:pt x="58"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59" y="205"/>
                      <a:pt x="59" y="205"/>
                      <a:pt x="59" y="205"/>
                    </a:cubicBezTo>
                    <a:cubicBezTo>
                      <a:pt x="60" y="205"/>
                      <a:pt x="60" y="205"/>
                      <a:pt x="60" y="205"/>
                    </a:cubicBezTo>
                    <a:cubicBezTo>
                      <a:pt x="60" y="205"/>
                      <a:pt x="60" y="205"/>
                      <a:pt x="60" y="205"/>
                    </a:cubicBezTo>
                    <a:cubicBezTo>
                      <a:pt x="60" y="205"/>
                      <a:pt x="60" y="205"/>
                      <a:pt x="60" y="205"/>
                    </a:cubicBezTo>
                    <a:cubicBezTo>
                      <a:pt x="60" y="205"/>
                      <a:pt x="60" y="205"/>
                      <a:pt x="60" y="205"/>
                    </a:cubicBezTo>
                    <a:cubicBezTo>
                      <a:pt x="60" y="205"/>
                      <a:pt x="60" y="205"/>
                      <a:pt x="60" y="205"/>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6"/>
                      <a:pt x="60" y="206"/>
                      <a:pt x="60" y="206"/>
                    </a:cubicBezTo>
                    <a:cubicBezTo>
                      <a:pt x="60" y="205"/>
                      <a:pt x="60" y="205"/>
                      <a:pt x="60"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1" y="205"/>
                      <a:pt x="61" y="205"/>
                      <a:pt x="61" y="205"/>
                    </a:cubicBezTo>
                    <a:cubicBezTo>
                      <a:pt x="62" y="205"/>
                      <a:pt x="62" y="205"/>
                      <a:pt x="62" y="205"/>
                    </a:cubicBezTo>
                    <a:cubicBezTo>
                      <a:pt x="62" y="205"/>
                      <a:pt x="62" y="205"/>
                      <a:pt x="62" y="205"/>
                    </a:cubicBezTo>
                    <a:cubicBezTo>
                      <a:pt x="62" y="205"/>
                      <a:pt x="62" y="205"/>
                      <a:pt x="62" y="205"/>
                    </a:cubicBezTo>
                    <a:cubicBezTo>
                      <a:pt x="62" y="205"/>
                      <a:pt x="62" y="205"/>
                      <a:pt x="62" y="205"/>
                    </a:cubicBezTo>
                    <a:cubicBezTo>
                      <a:pt x="62" y="205"/>
                      <a:pt x="62" y="205"/>
                      <a:pt x="62" y="205"/>
                    </a:cubicBezTo>
                    <a:cubicBezTo>
                      <a:pt x="62" y="205"/>
                      <a:pt x="61" y="205"/>
                      <a:pt x="62" y="205"/>
                    </a:cubicBezTo>
                    <a:cubicBezTo>
                      <a:pt x="62" y="205"/>
                      <a:pt x="61" y="205"/>
                      <a:pt x="62" y="205"/>
                    </a:cubicBezTo>
                    <a:cubicBezTo>
                      <a:pt x="62" y="205"/>
                      <a:pt x="62" y="205"/>
                      <a:pt x="62" y="205"/>
                    </a:cubicBezTo>
                    <a:cubicBezTo>
                      <a:pt x="62" y="205"/>
                      <a:pt x="62" y="205"/>
                      <a:pt x="62" y="204"/>
                    </a:cubicBezTo>
                    <a:cubicBezTo>
                      <a:pt x="62" y="204"/>
                      <a:pt x="62" y="204"/>
                      <a:pt x="62" y="204"/>
                    </a:cubicBezTo>
                    <a:cubicBezTo>
                      <a:pt x="62" y="204"/>
                      <a:pt x="62" y="204"/>
                      <a:pt x="62" y="204"/>
                    </a:cubicBezTo>
                    <a:cubicBezTo>
                      <a:pt x="62" y="204"/>
                      <a:pt x="62" y="204"/>
                      <a:pt x="62" y="204"/>
                    </a:cubicBezTo>
                    <a:cubicBezTo>
                      <a:pt x="62" y="204"/>
                      <a:pt x="62" y="204"/>
                      <a:pt x="62" y="204"/>
                    </a:cubicBezTo>
                    <a:cubicBezTo>
                      <a:pt x="62" y="204"/>
                      <a:pt x="62" y="204"/>
                      <a:pt x="62" y="204"/>
                    </a:cubicBezTo>
                    <a:cubicBezTo>
                      <a:pt x="62" y="204"/>
                      <a:pt x="62" y="203"/>
                      <a:pt x="62" y="203"/>
                    </a:cubicBezTo>
                    <a:cubicBezTo>
                      <a:pt x="62" y="203"/>
                      <a:pt x="62" y="203"/>
                      <a:pt x="62" y="203"/>
                    </a:cubicBezTo>
                    <a:cubicBezTo>
                      <a:pt x="62" y="203"/>
                      <a:pt x="62" y="203"/>
                      <a:pt x="62" y="203"/>
                    </a:cubicBezTo>
                    <a:cubicBezTo>
                      <a:pt x="62" y="203"/>
                      <a:pt x="62" y="203"/>
                      <a:pt x="62" y="203"/>
                    </a:cubicBezTo>
                    <a:cubicBezTo>
                      <a:pt x="62" y="203"/>
                      <a:pt x="62" y="203"/>
                      <a:pt x="61" y="203"/>
                    </a:cubicBezTo>
                    <a:cubicBezTo>
                      <a:pt x="61" y="203"/>
                      <a:pt x="61" y="203"/>
                      <a:pt x="61" y="203"/>
                    </a:cubicBezTo>
                    <a:cubicBezTo>
                      <a:pt x="61" y="203"/>
                      <a:pt x="61" y="203"/>
                      <a:pt x="61" y="203"/>
                    </a:cubicBezTo>
                    <a:cubicBezTo>
                      <a:pt x="61" y="203"/>
                      <a:pt x="61" y="203"/>
                      <a:pt x="61" y="204"/>
                    </a:cubicBezTo>
                    <a:cubicBezTo>
                      <a:pt x="61" y="204"/>
                      <a:pt x="61" y="204"/>
                      <a:pt x="61" y="204"/>
                    </a:cubicBezTo>
                    <a:cubicBezTo>
                      <a:pt x="61" y="204"/>
                      <a:pt x="61" y="204"/>
                      <a:pt x="61" y="204"/>
                    </a:cubicBezTo>
                    <a:cubicBezTo>
                      <a:pt x="61" y="204"/>
                      <a:pt x="61" y="203"/>
                      <a:pt x="61" y="203"/>
                    </a:cubicBezTo>
                    <a:cubicBezTo>
                      <a:pt x="61" y="203"/>
                      <a:pt x="61" y="203"/>
                      <a:pt x="61" y="203"/>
                    </a:cubicBezTo>
                    <a:cubicBezTo>
                      <a:pt x="61" y="203"/>
                      <a:pt x="61" y="203"/>
                      <a:pt x="61" y="203"/>
                    </a:cubicBezTo>
                    <a:cubicBezTo>
                      <a:pt x="61" y="203"/>
                      <a:pt x="61" y="204"/>
                      <a:pt x="61" y="204"/>
                    </a:cubicBezTo>
                    <a:cubicBezTo>
                      <a:pt x="61" y="204"/>
                      <a:pt x="61" y="203"/>
                      <a:pt x="61" y="203"/>
                    </a:cubicBezTo>
                    <a:cubicBezTo>
                      <a:pt x="61" y="203"/>
                      <a:pt x="61" y="203"/>
                      <a:pt x="61" y="203"/>
                    </a:cubicBezTo>
                    <a:cubicBezTo>
                      <a:pt x="61" y="203"/>
                      <a:pt x="61" y="203"/>
                      <a:pt x="61" y="203"/>
                    </a:cubicBezTo>
                    <a:cubicBezTo>
                      <a:pt x="61" y="203"/>
                      <a:pt x="61" y="203"/>
                      <a:pt x="61" y="203"/>
                    </a:cubicBezTo>
                    <a:cubicBezTo>
                      <a:pt x="61" y="203"/>
                      <a:pt x="61" y="203"/>
                      <a:pt x="61" y="203"/>
                    </a:cubicBezTo>
                    <a:cubicBezTo>
                      <a:pt x="61" y="203"/>
                      <a:pt x="61" y="203"/>
                      <a:pt x="61"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1"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59" y="203"/>
                      <a:pt x="59" y="203"/>
                    </a:cubicBezTo>
                    <a:cubicBezTo>
                      <a:pt x="59" y="203"/>
                      <a:pt x="60" y="203"/>
                      <a:pt x="60" y="203"/>
                    </a:cubicBezTo>
                    <a:cubicBezTo>
                      <a:pt x="60" y="203"/>
                      <a:pt x="59" y="203"/>
                      <a:pt x="59" y="203"/>
                    </a:cubicBezTo>
                    <a:cubicBezTo>
                      <a:pt x="59"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3"/>
                      <a:pt x="60" y="203"/>
                      <a:pt x="60" y="203"/>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0" y="202"/>
                      <a:pt x="60" y="202"/>
                    </a:cubicBezTo>
                    <a:cubicBezTo>
                      <a:pt x="60" y="202"/>
                      <a:pt x="61" y="202"/>
                      <a:pt x="61" y="202"/>
                    </a:cubicBezTo>
                    <a:cubicBezTo>
                      <a:pt x="61" y="202"/>
                      <a:pt x="61" y="203"/>
                      <a:pt x="61" y="203"/>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1" y="202"/>
                      <a:pt x="61" y="202"/>
                    </a:cubicBezTo>
                    <a:cubicBezTo>
                      <a:pt x="61" y="202"/>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3"/>
                      <a:pt x="62" y="203"/>
                      <a:pt x="62" y="203"/>
                    </a:cubicBezTo>
                    <a:cubicBezTo>
                      <a:pt x="62" y="202"/>
                      <a:pt x="63" y="202"/>
                      <a:pt x="63" y="202"/>
                    </a:cubicBezTo>
                    <a:cubicBezTo>
                      <a:pt x="63" y="202"/>
                      <a:pt x="63" y="202"/>
                      <a:pt x="63" y="202"/>
                    </a:cubicBezTo>
                    <a:cubicBezTo>
                      <a:pt x="63" y="202"/>
                      <a:pt x="63" y="202"/>
                      <a:pt x="63" y="202"/>
                    </a:cubicBezTo>
                    <a:cubicBezTo>
                      <a:pt x="63" y="202"/>
                      <a:pt x="64" y="202"/>
                      <a:pt x="64" y="202"/>
                    </a:cubicBezTo>
                    <a:cubicBezTo>
                      <a:pt x="64" y="202"/>
                      <a:pt x="64" y="202"/>
                      <a:pt x="64" y="202"/>
                    </a:cubicBezTo>
                    <a:cubicBezTo>
                      <a:pt x="64"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4" y="202"/>
                    </a:cubicBezTo>
                    <a:cubicBezTo>
                      <a:pt x="64" y="202"/>
                      <a:pt x="64" y="202"/>
                      <a:pt x="64" y="202"/>
                    </a:cubicBezTo>
                    <a:cubicBezTo>
                      <a:pt x="64" y="202"/>
                      <a:pt x="64" y="202"/>
                      <a:pt x="64"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5" y="202"/>
                      <a:pt x="65" y="202"/>
                    </a:cubicBezTo>
                    <a:cubicBezTo>
                      <a:pt x="65" y="202"/>
                      <a:pt x="66" y="202"/>
                      <a:pt x="66" y="202"/>
                    </a:cubicBezTo>
                    <a:cubicBezTo>
                      <a:pt x="66" y="202"/>
                      <a:pt x="66" y="202"/>
                      <a:pt x="66" y="202"/>
                    </a:cubicBezTo>
                    <a:cubicBezTo>
                      <a:pt x="66" y="202"/>
                      <a:pt x="66" y="202"/>
                      <a:pt x="66" y="202"/>
                    </a:cubicBezTo>
                    <a:cubicBezTo>
                      <a:pt x="66" y="202"/>
                      <a:pt x="67" y="202"/>
                      <a:pt x="67" y="202"/>
                    </a:cubicBezTo>
                    <a:cubicBezTo>
                      <a:pt x="67" y="202"/>
                      <a:pt x="67" y="202"/>
                      <a:pt x="67" y="202"/>
                    </a:cubicBezTo>
                    <a:cubicBezTo>
                      <a:pt x="67" y="202"/>
                      <a:pt x="67" y="202"/>
                      <a:pt x="67" y="202"/>
                    </a:cubicBezTo>
                    <a:cubicBezTo>
                      <a:pt x="67" y="202"/>
                      <a:pt x="68" y="202"/>
                      <a:pt x="68" y="202"/>
                    </a:cubicBezTo>
                    <a:cubicBezTo>
                      <a:pt x="68" y="202"/>
                      <a:pt x="68" y="202"/>
                      <a:pt x="68" y="202"/>
                    </a:cubicBezTo>
                    <a:cubicBezTo>
                      <a:pt x="68" y="203"/>
                      <a:pt x="68" y="203"/>
                      <a:pt x="68" y="203"/>
                    </a:cubicBezTo>
                    <a:cubicBezTo>
                      <a:pt x="68" y="202"/>
                      <a:pt x="68" y="202"/>
                      <a:pt x="68" y="202"/>
                    </a:cubicBezTo>
                    <a:cubicBezTo>
                      <a:pt x="68" y="202"/>
                      <a:pt x="68" y="203"/>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2"/>
                      <a:pt x="68" y="202"/>
                    </a:cubicBezTo>
                    <a:cubicBezTo>
                      <a:pt x="68" y="202"/>
                      <a:pt x="68" y="201"/>
                      <a:pt x="68" y="201"/>
                    </a:cubicBezTo>
                    <a:cubicBezTo>
                      <a:pt x="68" y="201"/>
                      <a:pt x="68" y="201"/>
                      <a:pt x="68" y="201"/>
                    </a:cubicBezTo>
                    <a:cubicBezTo>
                      <a:pt x="68" y="201"/>
                      <a:pt x="68" y="201"/>
                      <a:pt x="68" y="201"/>
                    </a:cubicBezTo>
                    <a:cubicBezTo>
                      <a:pt x="68" y="201"/>
                      <a:pt x="69" y="201"/>
                      <a:pt x="69" y="201"/>
                    </a:cubicBezTo>
                    <a:cubicBezTo>
                      <a:pt x="69" y="201"/>
                      <a:pt x="69" y="201"/>
                      <a:pt x="69" y="201"/>
                    </a:cubicBezTo>
                    <a:cubicBezTo>
                      <a:pt x="69" y="201"/>
                      <a:pt x="70" y="201"/>
                      <a:pt x="70" y="201"/>
                    </a:cubicBezTo>
                    <a:cubicBezTo>
                      <a:pt x="70" y="201"/>
                      <a:pt x="70" y="201"/>
                      <a:pt x="70" y="201"/>
                    </a:cubicBezTo>
                    <a:cubicBezTo>
                      <a:pt x="70" y="201"/>
                      <a:pt x="70" y="201"/>
                      <a:pt x="70" y="201"/>
                    </a:cubicBezTo>
                    <a:cubicBezTo>
                      <a:pt x="70" y="201"/>
                      <a:pt x="70" y="201"/>
                      <a:pt x="70" y="201"/>
                    </a:cubicBezTo>
                    <a:cubicBezTo>
                      <a:pt x="70" y="201"/>
                      <a:pt x="70" y="201"/>
                      <a:pt x="70" y="201"/>
                    </a:cubicBezTo>
                    <a:cubicBezTo>
                      <a:pt x="70" y="201"/>
                      <a:pt x="71" y="201"/>
                      <a:pt x="71" y="201"/>
                    </a:cubicBezTo>
                    <a:cubicBezTo>
                      <a:pt x="71" y="201"/>
                      <a:pt x="71" y="201"/>
                      <a:pt x="71" y="201"/>
                    </a:cubicBezTo>
                    <a:cubicBezTo>
                      <a:pt x="70" y="201"/>
                      <a:pt x="70" y="201"/>
                      <a:pt x="70" y="201"/>
                    </a:cubicBezTo>
                    <a:cubicBezTo>
                      <a:pt x="70" y="201"/>
                      <a:pt x="70" y="201"/>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0"/>
                      <a:pt x="70" y="200"/>
                    </a:cubicBezTo>
                    <a:cubicBezTo>
                      <a:pt x="70" y="200"/>
                      <a:pt x="70" y="201"/>
                      <a:pt x="71" y="201"/>
                    </a:cubicBezTo>
                    <a:cubicBezTo>
                      <a:pt x="71" y="201"/>
                      <a:pt x="71" y="200"/>
                      <a:pt x="71" y="201"/>
                    </a:cubicBezTo>
                    <a:cubicBezTo>
                      <a:pt x="71" y="201"/>
                      <a:pt x="71" y="201"/>
                      <a:pt x="71" y="201"/>
                    </a:cubicBezTo>
                    <a:cubicBezTo>
                      <a:pt x="71" y="201"/>
                      <a:pt x="71" y="201"/>
                      <a:pt x="71" y="201"/>
                    </a:cubicBezTo>
                    <a:cubicBezTo>
                      <a:pt x="71" y="201"/>
                      <a:pt x="71" y="201"/>
                      <a:pt x="71" y="201"/>
                    </a:cubicBezTo>
                    <a:cubicBezTo>
                      <a:pt x="71" y="201"/>
                      <a:pt x="71" y="201"/>
                      <a:pt x="71" y="200"/>
                    </a:cubicBezTo>
                    <a:cubicBezTo>
                      <a:pt x="71" y="200"/>
                      <a:pt x="71"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1" y="199"/>
                      <a:pt x="71" y="199"/>
                    </a:cubicBezTo>
                    <a:cubicBezTo>
                      <a:pt x="71" y="199"/>
                      <a:pt x="71" y="199"/>
                      <a:pt x="71" y="199"/>
                    </a:cubicBezTo>
                    <a:cubicBezTo>
                      <a:pt x="71" y="199"/>
                      <a:pt x="71" y="199"/>
                      <a:pt x="71" y="199"/>
                    </a:cubicBezTo>
                    <a:cubicBezTo>
                      <a:pt x="71" y="199"/>
                      <a:pt x="71" y="199"/>
                      <a:pt x="71" y="199"/>
                    </a:cubicBezTo>
                    <a:cubicBezTo>
                      <a:pt x="71" y="199"/>
                      <a:pt x="71" y="199"/>
                      <a:pt x="71" y="199"/>
                    </a:cubicBezTo>
                    <a:cubicBezTo>
                      <a:pt x="71" y="199"/>
                      <a:pt x="71" y="199"/>
                      <a:pt x="71" y="199"/>
                    </a:cubicBezTo>
                    <a:cubicBezTo>
                      <a:pt x="71" y="198"/>
                      <a:pt x="71" y="198"/>
                      <a:pt x="71" y="198"/>
                    </a:cubicBezTo>
                    <a:cubicBezTo>
                      <a:pt x="70" y="198"/>
                      <a:pt x="70" y="198"/>
                      <a:pt x="70" y="198"/>
                    </a:cubicBezTo>
                    <a:cubicBezTo>
                      <a:pt x="71" y="198"/>
                      <a:pt x="71" y="198"/>
                      <a:pt x="71" y="198"/>
                    </a:cubicBezTo>
                    <a:cubicBezTo>
                      <a:pt x="71" y="198"/>
                      <a:pt x="70" y="198"/>
                      <a:pt x="70" y="198"/>
                    </a:cubicBezTo>
                    <a:cubicBezTo>
                      <a:pt x="70" y="198"/>
                      <a:pt x="70" y="198"/>
                      <a:pt x="70" y="198"/>
                    </a:cubicBezTo>
                    <a:cubicBezTo>
                      <a:pt x="70" y="198"/>
                      <a:pt x="70" y="198"/>
                      <a:pt x="70" y="198"/>
                    </a:cubicBezTo>
                    <a:cubicBezTo>
                      <a:pt x="70" y="198"/>
                      <a:pt x="70" y="198"/>
                      <a:pt x="70" y="198"/>
                    </a:cubicBezTo>
                    <a:cubicBezTo>
                      <a:pt x="69" y="198"/>
                      <a:pt x="69" y="197"/>
                      <a:pt x="69" y="197"/>
                    </a:cubicBezTo>
                    <a:cubicBezTo>
                      <a:pt x="69" y="197"/>
                      <a:pt x="69" y="197"/>
                      <a:pt x="69" y="197"/>
                    </a:cubicBezTo>
                    <a:cubicBezTo>
                      <a:pt x="69" y="197"/>
                      <a:pt x="69" y="197"/>
                      <a:pt x="69" y="197"/>
                    </a:cubicBezTo>
                    <a:cubicBezTo>
                      <a:pt x="69" y="197"/>
                      <a:pt x="70" y="197"/>
                      <a:pt x="70" y="197"/>
                    </a:cubicBezTo>
                    <a:cubicBezTo>
                      <a:pt x="70" y="197"/>
                      <a:pt x="70" y="197"/>
                      <a:pt x="70" y="197"/>
                    </a:cubicBezTo>
                    <a:cubicBezTo>
                      <a:pt x="70" y="197"/>
                      <a:pt x="70" y="198"/>
                      <a:pt x="70" y="198"/>
                    </a:cubicBezTo>
                    <a:cubicBezTo>
                      <a:pt x="70" y="198"/>
                      <a:pt x="70" y="198"/>
                      <a:pt x="70" y="198"/>
                    </a:cubicBezTo>
                    <a:cubicBezTo>
                      <a:pt x="70" y="198"/>
                      <a:pt x="70" y="198"/>
                      <a:pt x="70" y="198"/>
                    </a:cubicBezTo>
                    <a:cubicBezTo>
                      <a:pt x="70" y="198"/>
                      <a:pt x="70" y="198"/>
                      <a:pt x="70" y="198"/>
                    </a:cubicBezTo>
                    <a:cubicBezTo>
                      <a:pt x="70" y="198"/>
                      <a:pt x="70" y="198"/>
                      <a:pt x="70" y="198"/>
                    </a:cubicBezTo>
                    <a:cubicBezTo>
                      <a:pt x="70" y="198"/>
                      <a:pt x="70" y="198"/>
                      <a:pt x="70"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8"/>
                    </a:cubicBezTo>
                    <a:cubicBezTo>
                      <a:pt x="71" y="198"/>
                      <a:pt x="71" y="198"/>
                      <a:pt x="71" y="198"/>
                    </a:cubicBezTo>
                    <a:cubicBezTo>
                      <a:pt x="71" y="198"/>
                      <a:pt x="71" y="198"/>
                      <a:pt x="71" y="198"/>
                    </a:cubicBezTo>
                    <a:cubicBezTo>
                      <a:pt x="71" y="198"/>
                      <a:pt x="71" y="198"/>
                      <a:pt x="71" y="198"/>
                    </a:cubicBezTo>
                    <a:cubicBezTo>
                      <a:pt x="71" y="198"/>
                      <a:pt x="71" y="198"/>
                      <a:pt x="71" y="198"/>
                    </a:cubicBezTo>
                    <a:cubicBezTo>
                      <a:pt x="71" y="199"/>
                      <a:pt x="71" y="199"/>
                      <a:pt x="71"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199"/>
                      <a:pt x="72" y="198"/>
                      <a:pt x="72" y="198"/>
                    </a:cubicBezTo>
                    <a:cubicBezTo>
                      <a:pt x="72" y="198"/>
                      <a:pt x="72" y="198"/>
                      <a:pt x="72" y="198"/>
                    </a:cubicBezTo>
                    <a:cubicBezTo>
                      <a:pt x="72" y="198"/>
                      <a:pt x="72" y="198"/>
                      <a:pt x="72" y="198"/>
                    </a:cubicBezTo>
                    <a:cubicBezTo>
                      <a:pt x="72" y="198"/>
                      <a:pt x="72" y="199"/>
                      <a:pt x="72" y="199"/>
                    </a:cubicBezTo>
                    <a:cubicBezTo>
                      <a:pt x="72" y="199"/>
                      <a:pt x="72" y="199"/>
                      <a:pt x="72" y="199"/>
                    </a:cubicBezTo>
                    <a:cubicBezTo>
                      <a:pt x="72" y="199"/>
                      <a:pt x="72" y="199"/>
                      <a:pt x="72" y="199"/>
                    </a:cubicBezTo>
                    <a:cubicBezTo>
                      <a:pt x="72" y="199"/>
                      <a:pt x="72" y="199"/>
                      <a:pt x="72" y="199"/>
                    </a:cubicBezTo>
                    <a:cubicBezTo>
                      <a:pt x="72" y="199"/>
                      <a:pt x="73" y="199"/>
                      <a:pt x="73" y="199"/>
                    </a:cubicBezTo>
                    <a:cubicBezTo>
                      <a:pt x="73" y="200"/>
                      <a:pt x="73" y="200"/>
                      <a:pt x="73" y="200"/>
                    </a:cubicBezTo>
                    <a:cubicBezTo>
                      <a:pt x="73" y="200"/>
                      <a:pt x="73" y="200"/>
                      <a:pt x="73" y="200"/>
                    </a:cubicBezTo>
                    <a:cubicBezTo>
                      <a:pt x="73" y="200"/>
                      <a:pt x="73" y="200"/>
                      <a:pt x="74" y="200"/>
                    </a:cubicBezTo>
                    <a:cubicBezTo>
                      <a:pt x="74" y="200"/>
                      <a:pt x="74" y="200"/>
                      <a:pt x="74" y="200"/>
                    </a:cubicBezTo>
                    <a:cubicBezTo>
                      <a:pt x="74" y="200"/>
                      <a:pt x="74" y="200"/>
                      <a:pt x="74" y="200"/>
                    </a:cubicBezTo>
                    <a:cubicBezTo>
                      <a:pt x="74" y="200"/>
                      <a:pt x="74" y="200"/>
                      <a:pt x="74" y="201"/>
                    </a:cubicBezTo>
                    <a:cubicBezTo>
                      <a:pt x="74" y="201"/>
                      <a:pt x="75" y="201"/>
                      <a:pt x="75" y="201"/>
                    </a:cubicBezTo>
                    <a:cubicBezTo>
                      <a:pt x="75" y="201"/>
                      <a:pt x="75" y="201"/>
                      <a:pt x="75" y="201"/>
                    </a:cubicBezTo>
                    <a:cubicBezTo>
                      <a:pt x="75" y="201"/>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4" y="199"/>
                      <a:pt x="74" y="199"/>
                    </a:cubicBezTo>
                    <a:cubicBezTo>
                      <a:pt x="74"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199"/>
                      <a:pt x="75" y="199"/>
                      <a:pt x="75" y="199"/>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0"/>
                      <a:pt x="75" y="200"/>
                    </a:cubicBezTo>
                    <a:cubicBezTo>
                      <a:pt x="75" y="200"/>
                      <a:pt x="75" y="201"/>
                      <a:pt x="75" y="201"/>
                    </a:cubicBezTo>
                    <a:cubicBezTo>
                      <a:pt x="75" y="201"/>
                      <a:pt x="75" y="201"/>
                      <a:pt x="76" y="201"/>
                    </a:cubicBezTo>
                    <a:cubicBezTo>
                      <a:pt x="76" y="201"/>
                      <a:pt x="76" y="201"/>
                      <a:pt x="76" y="201"/>
                    </a:cubicBezTo>
                    <a:cubicBezTo>
                      <a:pt x="76" y="201"/>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200"/>
                      <a:pt x="76" y="200"/>
                    </a:cubicBezTo>
                    <a:cubicBezTo>
                      <a:pt x="76" y="200"/>
                      <a:pt x="76" y="199"/>
                      <a:pt x="76" y="199"/>
                    </a:cubicBezTo>
                    <a:cubicBezTo>
                      <a:pt x="76" y="199"/>
                      <a:pt x="76" y="199"/>
                      <a:pt x="76" y="199"/>
                    </a:cubicBezTo>
                    <a:cubicBezTo>
                      <a:pt x="76" y="199"/>
                      <a:pt x="76" y="199"/>
                      <a:pt x="76"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7" y="199"/>
                      <a:pt x="77" y="199"/>
                    </a:cubicBezTo>
                    <a:cubicBezTo>
                      <a:pt x="77"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199"/>
                    </a:cubicBezTo>
                    <a:cubicBezTo>
                      <a:pt x="78" y="199"/>
                      <a:pt x="78" y="199"/>
                      <a:pt x="78" y="199"/>
                    </a:cubicBezTo>
                    <a:cubicBezTo>
                      <a:pt x="78" y="199"/>
                      <a:pt x="78" y="199"/>
                      <a:pt x="78" y="199"/>
                    </a:cubicBezTo>
                    <a:cubicBezTo>
                      <a:pt x="78" y="199"/>
                      <a:pt x="78" y="199"/>
                      <a:pt x="78" y="199"/>
                    </a:cubicBezTo>
                    <a:cubicBezTo>
                      <a:pt x="79" y="199"/>
                      <a:pt x="79" y="199"/>
                      <a:pt x="79" y="199"/>
                    </a:cubicBezTo>
                    <a:cubicBezTo>
                      <a:pt x="79" y="199"/>
                      <a:pt x="79" y="199"/>
                      <a:pt x="79" y="199"/>
                    </a:cubicBezTo>
                    <a:cubicBezTo>
                      <a:pt x="79" y="199"/>
                      <a:pt x="79" y="200"/>
                      <a:pt x="79" y="200"/>
                    </a:cubicBezTo>
                    <a:cubicBezTo>
                      <a:pt x="79" y="200"/>
                      <a:pt x="79" y="200"/>
                      <a:pt x="79" y="200"/>
                    </a:cubicBezTo>
                    <a:cubicBezTo>
                      <a:pt x="79" y="200"/>
                      <a:pt x="79" y="200"/>
                      <a:pt x="79" y="200"/>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199"/>
                      <a:pt x="79" y="199"/>
                    </a:cubicBezTo>
                    <a:cubicBezTo>
                      <a:pt x="79" y="199"/>
                      <a:pt x="79" y="200"/>
                      <a:pt x="79" y="200"/>
                    </a:cubicBezTo>
                    <a:cubicBezTo>
                      <a:pt x="79" y="200"/>
                      <a:pt x="79" y="200"/>
                      <a:pt x="79" y="200"/>
                    </a:cubicBezTo>
                    <a:cubicBezTo>
                      <a:pt x="79" y="200"/>
                      <a:pt x="79" y="200"/>
                      <a:pt x="79" y="200"/>
                    </a:cubicBezTo>
                    <a:cubicBezTo>
                      <a:pt x="79" y="200"/>
                      <a:pt x="79" y="200"/>
                      <a:pt x="79" y="200"/>
                    </a:cubicBezTo>
                    <a:cubicBezTo>
                      <a:pt x="79" y="200"/>
                      <a:pt x="79" y="200"/>
                      <a:pt x="80" y="200"/>
                    </a:cubicBezTo>
                    <a:cubicBezTo>
                      <a:pt x="80" y="200"/>
                      <a:pt x="80" y="200"/>
                      <a:pt x="80" y="200"/>
                    </a:cubicBezTo>
                    <a:cubicBezTo>
                      <a:pt x="80" y="200"/>
                      <a:pt x="80" y="200"/>
                      <a:pt x="80" y="200"/>
                    </a:cubicBezTo>
                    <a:cubicBezTo>
                      <a:pt x="80" y="200"/>
                      <a:pt x="80" y="199"/>
                      <a:pt x="80" y="199"/>
                    </a:cubicBezTo>
                    <a:cubicBezTo>
                      <a:pt x="80" y="199"/>
                      <a:pt x="80" y="199"/>
                      <a:pt x="80" y="199"/>
                    </a:cubicBezTo>
                    <a:cubicBezTo>
                      <a:pt x="80" y="199"/>
                      <a:pt x="80" y="199"/>
                      <a:pt x="80" y="199"/>
                    </a:cubicBezTo>
                    <a:cubicBezTo>
                      <a:pt x="80" y="199"/>
                      <a:pt x="80" y="199"/>
                      <a:pt x="80" y="199"/>
                    </a:cubicBezTo>
                    <a:cubicBezTo>
                      <a:pt x="80" y="199"/>
                      <a:pt x="80" y="200"/>
                      <a:pt x="80" y="200"/>
                    </a:cubicBezTo>
                    <a:cubicBezTo>
                      <a:pt x="80" y="200"/>
                      <a:pt x="80" y="200"/>
                      <a:pt x="80" y="200"/>
                    </a:cubicBezTo>
                    <a:cubicBezTo>
                      <a:pt x="80" y="200"/>
                      <a:pt x="80" y="200"/>
                      <a:pt x="80" y="200"/>
                    </a:cubicBezTo>
                    <a:cubicBezTo>
                      <a:pt x="80" y="200"/>
                      <a:pt x="80" y="200"/>
                      <a:pt x="80" y="200"/>
                    </a:cubicBezTo>
                    <a:cubicBezTo>
                      <a:pt x="80" y="200"/>
                      <a:pt x="80" y="200"/>
                      <a:pt x="80" y="200"/>
                    </a:cubicBezTo>
                    <a:cubicBezTo>
                      <a:pt x="80"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9" y="200"/>
                      <a:pt x="79" y="200"/>
                      <a:pt x="79" y="200"/>
                    </a:cubicBezTo>
                    <a:cubicBezTo>
                      <a:pt x="78" y="200"/>
                      <a:pt x="78" y="200"/>
                      <a:pt x="78" y="200"/>
                    </a:cubicBezTo>
                    <a:cubicBezTo>
                      <a:pt x="78" y="200"/>
                      <a:pt x="78" y="200"/>
                      <a:pt x="78" y="200"/>
                    </a:cubicBezTo>
                    <a:cubicBezTo>
                      <a:pt x="78" y="201"/>
                      <a:pt x="78" y="201"/>
                      <a:pt x="78" y="201"/>
                    </a:cubicBezTo>
                    <a:cubicBezTo>
                      <a:pt x="78" y="201"/>
                      <a:pt x="78" y="201"/>
                      <a:pt x="78" y="201"/>
                    </a:cubicBezTo>
                    <a:cubicBezTo>
                      <a:pt x="78" y="201"/>
                      <a:pt x="78" y="201"/>
                      <a:pt x="78" y="201"/>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1"/>
                      <a:pt x="78" y="201"/>
                      <a:pt x="78" y="201"/>
                    </a:cubicBezTo>
                    <a:cubicBezTo>
                      <a:pt x="78" y="201"/>
                      <a:pt x="78" y="201"/>
                      <a:pt x="78" y="201"/>
                    </a:cubicBezTo>
                    <a:cubicBezTo>
                      <a:pt x="78" y="201"/>
                      <a:pt x="78" y="201"/>
                      <a:pt x="78" y="201"/>
                    </a:cubicBezTo>
                    <a:cubicBezTo>
                      <a:pt x="79" y="201"/>
                      <a:pt x="79" y="201"/>
                      <a:pt x="79" y="201"/>
                    </a:cubicBezTo>
                    <a:cubicBezTo>
                      <a:pt x="79" y="201"/>
                      <a:pt x="79" y="201"/>
                      <a:pt x="79" y="201"/>
                    </a:cubicBezTo>
                    <a:cubicBezTo>
                      <a:pt x="79" y="201"/>
                      <a:pt x="79" y="201"/>
                      <a:pt x="79" y="201"/>
                    </a:cubicBezTo>
                    <a:cubicBezTo>
                      <a:pt x="80" y="201"/>
                      <a:pt x="80" y="201"/>
                      <a:pt x="80" y="201"/>
                    </a:cubicBezTo>
                    <a:cubicBezTo>
                      <a:pt x="80" y="201"/>
                      <a:pt x="80" y="201"/>
                      <a:pt x="80" y="202"/>
                    </a:cubicBezTo>
                    <a:cubicBezTo>
                      <a:pt x="80" y="202"/>
                      <a:pt x="80" y="202"/>
                      <a:pt x="80" y="202"/>
                    </a:cubicBezTo>
                    <a:cubicBezTo>
                      <a:pt x="80" y="202"/>
                      <a:pt x="80" y="202"/>
                      <a:pt x="80" y="202"/>
                    </a:cubicBezTo>
                    <a:cubicBezTo>
                      <a:pt x="80" y="202"/>
                      <a:pt x="80" y="202"/>
                      <a:pt x="80" y="202"/>
                    </a:cubicBezTo>
                    <a:cubicBezTo>
                      <a:pt x="80" y="202"/>
                      <a:pt x="80" y="202"/>
                      <a:pt x="80" y="202"/>
                    </a:cubicBezTo>
                    <a:cubicBezTo>
                      <a:pt x="81" y="202"/>
                      <a:pt x="81" y="202"/>
                      <a:pt x="81" y="202"/>
                    </a:cubicBezTo>
                    <a:cubicBezTo>
                      <a:pt x="81" y="202"/>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0" y="201"/>
                    </a:cubicBezTo>
                    <a:cubicBezTo>
                      <a:pt x="80" y="201"/>
                      <a:pt x="80" y="201"/>
                      <a:pt x="80" y="201"/>
                    </a:cubicBezTo>
                    <a:cubicBezTo>
                      <a:pt x="80" y="201"/>
                      <a:pt x="80" y="201"/>
                      <a:pt x="80" y="201"/>
                    </a:cubicBezTo>
                    <a:cubicBezTo>
                      <a:pt x="80" y="201"/>
                      <a:pt x="80"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1" y="201"/>
                      <a:pt x="81" y="201"/>
                    </a:cubicBezTo>
                    <a:cubicBezTo>
                      <a:pt x="81" y="201"/>
                      <a:pt x="82" y="201"/>
                      <a:pt x="82" y="201"/>
                    </a:cubicBezTo>
                    <a:cubicBezTo>
                      <a:pt x="82" y="201"/>
                      <a:pt x="82" y="200"/>
                      <a:pt x="82" y="200"/>
                    </a:cubicBezTo>
                    <a:cubicBezTo>
                      <a:pt x="82" y="200"/>
                      <a:pt x="82" y="200"/>
                      <a:pt x="82" y="200"/>
                    </a:cubicBezTo>
                    <a:cubicBezTo>
                      <a:pt x="82" y="200"/>
                      <a:pt x="82" y="200"/>
                      <a:pt x="83" y="200"/>
                    </a:cubicBezTo>
                    <a:cubicBezTo>
                      <a:pt x="83" y="200"/>
                      <a:pt x="83" y="200"/>
                      <a:pt x="83" y="200"/>
                    </a:cubicBezTo>
                    <a:cubicBezTo>
                      <a:pt x="83" y="200"/>
                      <a:pt x="83" y="200"/>
                      <a:pt x="83" y="200"/>
                    </a:cubicBezTo>
                    <a:cubicBezTo>
                      <a:pt x="83" y="200"/>
                      <a:pt x="83" y="200"/>
                      <a:pt x="83" y="200"/>
                    </a:cubicBezTo>
                    <a:cubicBezTo>
                      <a:pt x="83" y="200"/>
                      <a:pt x="83" y="200"/>
                      <a:pt x="83" y="200"/>
                    </a:cubicBezTo>
                    <a:cubicBezTo>
                      <a:pt x="83" y="200"/>
                      <a:pt x="83" y="200"/>
                      <a:pt x="84" y="200"/>
                    </a:cubicBezTo>
                    <a:cubicBezTo>
                      <a:pt x="84" y="200"/>
                      <a:pt x="84" y="200"/>
                      <a:pt x="84" y="200"/>
                    </a:cubicBezTo>
                    <a:cubicBezTo>
                      <a:pt x="84" y="200"/>
                      <a:pt x="84" y="200"/>
                      <a:pt x="84" y="200"/>
                    </a:cubicBezTo>
                    <a:cubicBezTo>
                      <a:pt x="84" y="200"/>
                      <a:pt x="84" y="200"/>
                      <a:pt x="84" y="200"/>
                    </a:cubicBezTo>
                    <a:cubicBezTo>
                      <a:pt x="84" y="200"/>
                      <a:pt x="84" y="200"/>
                      <a:pt x="84" y="200"/>
                    </a:cubicBezTo>
                    <a:cubicBezTo>
                      <a:pt x="84" y="200"/>
                      <a:pt x="84" y="200"/>
                      <a:pt x="84" y="200"/>
                    </a:cubicBezTo>
                    <a:cubicBezTo>
                      <a:pt x="85" y="200"/>
                      <a:pt x="85" y="200"/>
                      <a:pt x="85" y="200"/>
                    </a:cubicBezTo>
                    <a:cubicBezTo>
                      <a:pt x="85" y="200"/>
                      <a:pt x="85" y="200"/>
                      <a:pt x="85" y="200"/>
                    </a:cubicBezTo>
                    <a:cubicBezTo>
                      <a:pt x="85" y="200"/>
                      <a:pt x="86" y="200"/>
                      <a:pt x="86" y="200"/>
                    </a:cubicBezTo>
                    <a:cubicBezTo>
                      <a:pt x="86" y="200"/>
                      <a:pt x="86" y="200"/>
                      <a:pt x="86" y="200"/>
                    </a:cubicBezTo>
                    <a:cubicBezTo>
                      <a:pt x="86" y="200"/>
                      <a:pt x="86" y="200"/>
                      <a:pt x="86" y="200"/>
                    </a:cubicBezTo>
                    <a:cubicBezTo>
                      <a:pt x="86" y="200"/>
                      <a:pt x="87" y="200"/>
                      <a:pt x="87" y="200"/>
                    </a:cubicBezTo>
                    <a:cubicBezTo>
                      <a:pt x="87" y="200"/>
                      <a:pt x="87" y="200"/>
                      <a:pt x="87" y="200"/>
                    </a:cubicBezTo>
                    <a:cubicBezTo>
                      <a:pt x="87" y="200"/>
                      <a:pt x="87" y="200"/>
                      <a:pt x="87" y="200"/>
                    </a:cubicBezTo>
                    <a:cubicBezTo>
                      <a:pt x="87" y="200"/>
                      <a:pt x="88" y="199"/>
                      <a:pt x="88" y="199"/>
                    </a:cubicBezTo>
                    <a:cubicBezTo>
                      <a:pt x="88" y="199"/>
                      <a:pt x="88" y="199"/>
                      <a:pt x="88" y="199"/>
                    </a:cubicBezTo>
                    <a:cubicBezTo>
                      <a:pt x="88" y="199"/>
                      <a:pt x="88" y="199"/>
                      <a:pt x="88" y="199"/>
                    </a:cubicBezTo>
                    <a:cubicBezTo>
                      <a:pt x="88" y="199"/>
                      <a:pt x="88" y="199"/>
                      <a:pt x="88"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89" y="199"/>
                      <a:pt x="89" y="199"/>
                      <a:pt x="89" y="199"/>
                    </a:cubicBezTo>
                    <a:cubicBezTo>
                      <a:pt x="90" y="199"/>
                      <a:pt x="90" y="199"/>
                      <a:pt x="90" y="199"/>
                    </a:cubicBezTo>
                    <a:cubicBezTo>
                      <a:pt x="90" y="199"/>
                      <a:pt x="90" y="199"/>
                      <a:pt x="90" y="199"/>
                    </a:cubicBezTo>
                    <a:cubicBezTo>
                      <a:pt x="90" y="199"/>
                      <a:pt x="90" y="199"/>
                      <a:pt x="90" y="199"/>
                    </a:cubicBezTo>
                    <a:cubicBezTo>
                      <a:pt x="90" y="199"/>
                      <a:pt x="91" y="199"/>
                      <a:pt x="91" y="199"/>
                    </a:cubicBezTo>
                    <a:cubicBezTo>
                      <a:pt x="91" y="199"/>
                      <a:pt x="91" y="199"/>
                      <a:pt x="91" y="199"/>
                    </a:cubicBezTo>
                    <a:cubicBezTo>
                      <a:pt x="91" y="199"/>
                      <a:pt x="91" y="200"/>
                      <a:pt x="91" y="200"/>
                    </a:cubicBezTo>
                    <a:cubicBezTo>
                      <a:pt x="91" y="200"/>
                      <a:pt x="91" y="199"/>
                      <a:pt x="91" y="199"/>
                    </a:cubicBezTo>
                    <a:cubicBezTo>
                      <a:pt x="91" y="200"/>
                      <a:pt x="92" y="200"/>
                      <a:pt x="92" y="200"/>
                    </a:cubicBezTo>
                    <a:cubicBezTo>
                      <a:pt x="92" y="200"/>
                      <a:pt x="92" y="200"/>
                      <a:pt x="92" y="200"/>
                    </a:cubicBezTo>
                    <a:cubicBezTo>
                      <a:pt x="92" y="200"/>
                      <a:pt x="92" y="200"/>
                      <a:pt x="92" y="200"/>
                    </a:cubicBezTo>
                    <a:cubicBezTo>
                      <a:pt x="92" y="200"/>
                      <a:pt x="92" y="200"/>
                      <a:pt x="92" y="200"/>
                    </a:cubicBezTo>
                    <a:cubicBezTo>
                      <a:pt x="93" y="200"/>
                      <a:pt x="93" y="200"/>
                      <a:pt x="93" y="200"/>
                    </a:cubicBezTo>
                    <a:cubicBezTo>
                      <a:pt x="93" y="200"/>
                      <a:pt x="93" y="200"/>
                      <a:pt x="93" y="200"/>
                    </a:cubicBezTo>
                    <a:cubicBezTo>
                      <a:pt x="93" y="200"/>
                      <a:pt x="93" y="200"/>
                      <a:pt x="93" y="200"/>
                    </a:cubicBezTo>
                    <a:cubicBezTo>
                      <a:pt x="94" y="200"/>
                      <a:pt x="94" y="200"/>
                      <a:pt x="94" y="200"/>
                    </a:cubicBezTo>
                    <a:cubicBezTo>
                      <a:pt x="94" y="200"/>
                      <a:pt x="94" y="200"/>
                      <a:pt x="94" y="200"/>
                    </a:cubicBezTo>
                    <a:cubicBezTo>
                      <a:pt x="94" y="200"/>
                      <a:pt x="94" y="200"/>
                      <a:pt x="94" y="200"/>
                    </a:cubicBezTo>
                    <a:cubicBezTo>
                      <a:pt x="94" y="200"/>
                      <a:pt x="94" y="200"/>
                      <a:pt x="94" y="200"/>
                    </a:cubicBezTo>
                    <a:cubicBezTo>
                      <a:pt x="94" y="200"/>
                      <a:pt x="94" y="200"/>
                      <a:pt x="94" y="200"/>
                    </a:cubicBezTo>
                    <a:cubicBezTo>
                      <a:pt x="94" y="200"/>
                      <a:pt x="95" y="201"/>
                      <a:pt x="95" y="201"/>
                    </a:cubicBezTo>
                    <a:cubicBezTo>
                      <a:pt x="95" y="201"/>
                      <a:pt x="95" y="201"/>
                      <a:pt x="95" y="201"/>
                    </a:cubicBezTo>
                    <a:cubicBezTo>
                      <a:pt x="95" y="201"/>
                      <a:pt x="95" y="201"/>
                      <a:pt x="95" y="201"/>
                    </a:cubicBezTo>
                    <a:cubicBezTo>
                      <a:pt x="95" y="201"/>
                      <a:pt x="95" y="201"/>
                      <a:pt x="95" y="201"/>
                    </a:cubicBezTo>
                    <a:cubicBezTo>
                      <a:pt x="95" y="201"/>
                      <a:pt x="96" y="201"/>
                      <a:pt x="96" y="201"/>
                    </a:cubicBezTo>
                    <a:cubicBezTo>
                      <a:pt x="96" y="201"/>
                      <a:pt x="96" y="201"/>
                      <a:pt x="96" y="201"/>
                    </a:cubicBezTo>
                    <a:cubicBezTo>
                      <a:pt x="96" y="201"/>
                      <a:pt x="96" y="201"/>
                      <a:pt x="96" y="201"/>
                    </a:cubicBezTo>
                    <a:cubicBezTo>
                      <a:pt x="96" y="201"/>
                      <a:pt x="96" y="201"/>
                      <a:pt x="96" y="201"/>
                    </a:cubicBezTo>
                    <a:cubicBezTo>
                      <a:pt x="96" y="201"/>
                      <a:pt x="97" y="201"/>
                      <a:pt x="97" y="201"/>
                    </a:cubicBezTo>
                    <a:cubicBezTo>
                      <a:pt x="97" y="201"/>
                      <a:pt x="97" y="201"/>
                      <a:pt x="97" y="201"/>
                    </a:cubicBezTo>
                    <a:cubicBezTo>
                      <a:pt x="97" y="201"/>
                      <a:pt x="97" y="201"/>
                      <a:pt x="97" y="201"/>
                    </a:cubicBezTo>
                    <a:cubicBezTo>
                      <a:pt x="97" y="201"/>
                      <a:pt x="97" y="201"/>
                      <a:pt x="97" y="201"/>
                    </a:cubicBezTo>
                    <a:cubicBezTo>
                      <a:pt x="97" y="201"/>
                      <a:pt x="97" y="201"/>
                      <a:pt x="97" y="201"/>
                    </a:cubicBezTo>
                    <a:cubicBezTo>
                      <a:pt x="97" y="201"/>
                      <a:pt x="98" y="201"/>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8" y="200"/>
                      <a:pt x="98" y="200"/>
                    </a:cubicBezTo>
                    <a:cubicBezTo>
                      <a:pt x="98" y="200"/>
                      <a:pt x="99" y="199"/>
                      <a:pt x="99" y="199"/>
                    </a:cubicBezTo>
                    <a:cubicBezTo>
                      <a:pt x="99" y="199"/>
                      <a:pt x="99" y="199"/>
                      <a:pt x="99" y="199"/>
                    </a:cubicBezTo>
                    <a:cubicBezTo>
                      <a:pt x="99" y="199"/>
                      <a:pt x="99" y="199"/>
                      <a:pt x="99" y="199"/>
                    </a:cubicBezTo>
                    <a:cubicBezTo>
                      <a:pt x="99" y="199"/>
                      <a:pt x="100" y="199"/>
                      <a:pt x="100" y="199"/>
                    </a:cubicBezTo>
                    <a:cubicBezTo>
                      <a:pt x="100" y="199"/>
                      <a:pt x="100" y="199"/>
                      <a:pt x="100" y="199"/>
                    </a:cubicBezTo>
                    <a:cubicBezTo>
                      <a:pt x="100" y="199"/>
                      <a:pt x="100" y="199"/>
                      <a:pt x="100" y="199"/>
                    </a:cubicBezTo>
                    <a:cubicBezTo>
                      <a:pt x="100" y="199"/>
                      <a:pt x="100" y="199"/>
                      <a:pt x="100" y="199"/>
                    </a:cubicBezTo>
                    <a:cubicBezTo>
                      <a:pt x="100" y="199"/>
                      <a:pt x="100" y="199"/>
                      <a:pt x="100" y="199"/>
                    </a:cubicBezTo>
                    <a:cubicBezTo>
                      <a:pt x="100" y="199"/>
                      <a:pt x="100" y="199"/>
                      <a:pt x="100" y="199"/>
                    </a:cubicBezTo>
                    <a:cubicBezTo>
                      <a:pt x="101" y="199"/>
                      <a:pt x="101" y="199"/>
                      <a:pt x="101" y="199"/>
                    </a:cubicBezTo>
                    <a:cubicBezTo>
                      <a:pt x="101" y="199"/>
                      <a:pt x="101" y="199"/>
                      <a:pt x="101" y="199"/>
                    </a:cubicBezTo>
                    <a:cubicBezTo>
                      <a:pt x="101" y="199"/>
                      <a:pt x="101" y="199"/>
                      <a:pt x="101" y="199"/>
                    </a:cubicBezTo>
                    <a:cubicBezTo>
                      <a:pt x="101" y="198"/>
                      <a:pt x="101" y="198"/>
                      <a:pt x="101" y="198"/>
                    </a:cubicBezTo>
                    <a:cubicBezTo>
                      <a:pt x="101" y="198"/>
                      <a:pt x="101" y="198"/>
                      <a:pt x="101" y="198"/>
                    </a:cubicBezTo>
                    <a:cubicBezTo>
                      <a:pt x="102" y="198"/>
                      <a:pt x="102" y="198"/>
                      <a:pt x="102" y="198"/>
                    </a:cubicBezTo>
                    <a:cubicBezTo>
                      <a:pt x="102" y="198"/>
                      <a:pt x="102" y="198"/>
                      <a:pt x="102" y="198"/>
                    </a:cubicBezTo>
                    <a:cubicBezTo>
                      <a:pt x="102" y="198"/>
                      <a:pt x="102" y="198"/>
                      <a:pt x="102" y="198"/>
                    </a:cubicBezTo>
                    <a:cubicBezTo>
                      <a:pt x="103" y="198"/>
                      <a:pt x="103" y="198"/>
                      <a:pt x="103" y="198"/>
                    </a:cubicBezTo>
                    <a:cubicBezTo>
                      <a:pt x="103" y="198"/>
                      <a:pt x="103" y="198"/>
                      <a:pt x="103" y="198"/>
                    </a:cubicBezTo>
                    <a:cubicBezTo>
                      <a:pt x="103" y="198"/>
                      <a:pt x="103" y="198"/>
                      <a:pt x="103" y="198"/>
                    </a:cubicBezTo>
                    <a:cubicBezTo>
                      <a:pt x="103" y="198"/>
                      <a:pt x="103" y="198"/>
                      <a:pt x="103" y="198"/>
                    </a:cubicBezTo>
                    <a:cubicBezTo>
                      <a:pt x="103" y="198"/>
                      <a:pt x="103" y="198"/>
                      <a:pt x="103" y="198"/>
                    </a:cubicBezTo>
                    <a:cubicBezTo>
                      <a:pt x="104" y="198"/>
                      <a:pt x="104" y="198"/>
                      <a:pt x="104" y="198"/>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4" y="197"/>
                      <a:pt x="104" y="197"/>
                    </a:cubicBezTo>
                    <a:cubicBezTo>
                      <a:pt x="104" y="197"/>
                      <a:pt x="105" y="197"/>
                      <a:pt x="105" y="197"/>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5" y="196"/>
                      <a:pt x="105" y="196"/>
                    </a:cubicBezTo>
                    <a:cubicBezTo>
                      <a:pt x="105" y="196"/>
                      <a:pt x="106" y="196"/>
                      <a:pt x="106" y="196"/>
                    </a:cubicBezTo>
                    <a:cubicBezTo>
                      <a:pt x="106" y="196"/>
                      <a:pt x="106" y="196"/>
                      <a:pt x="106" y="196"/>
                    </a:cubicBezTo>
                    <a:cubicBezTo>
                      <a:pt x="106" y="196"/>
                      <a:pt x="106" y="196"/>
                      <a:pt x="106" y="196"/>
                    </a:cubicBezTo>
                    <a:cubicBezTo>
                      <a:pt x="106" y="196"/>
                      <a:pt x="107" y="196"/>
                      <a:pt x="107" y="196"/>
                    </a:cubicBezTo>
                    <a:cubicBezTo>
                      <a:pt x="107" y="196"/>
                      <a:pt x="107" y="196"/>
                      <a:pt x="107" y="196"/>
                    </a:cubicBezTo>
                    <a:cubicBezTo>
                      <a:pt x="107" y="196"/>
                      <a:pt x="107" y="196"/>
                      <a:pt x="107" y="196"/>
                    </a:cubicBezTo>
                    <a:cubicBezTo>
                      <a:pt x="107" y="196"/>
                      <a:pt x="107" y="196"/>
                      <a:pt x="107" y="196"/>
                    </a:cubicBezTo>
                    <a:cubicBezTo>
                      <a:pt x="107" y="196"/>
                      <a:pt x="107" y="196"/>
                      <a:pt x="108" y="196"/>
                    </a:cubicBezTo>
                    <a:cubicBezTo>
                      <a:pt x="108" y="196"/>
                      <a:pt x="108" y="196"/>
                      <a:pt x="108" y="196"/>
                    </a:cubicBezTo>
                    <a:cubicBezTo>
                      <a:pt x="108" y="196"/>
                      <a:pt x="108" y="196"/>
                      <a:pt x="108" y="196"/>
                    </a:cubicBezTo>
                    <a:cubicBezTo>
                      <a:pt x="109" y="196"/>
                      <a:pt x="109" y="196"/>
                      <a:pt x="109" y="196"/>
                    </a:cubicBezTo>
                    <a:cubicBezTo>
                      <a:pt x="109" y="196"/>
                      <a:pt x="108" y="196"/>
                      <a:pt x="108" y="196"/>
                    </a:cubicBezTo>
                    <a:cubicBezTo>
                      <a:pt x="108" y="195"/>
                      <a:pt x="108" y="195"/>
                      <a:pt x="108" y="195"/>
                    </a:cubicBezTo>
                    <a:cubicBezTo>
                      <a:pt x="108" y="195"/>
                      <a:pt x="108" y="195"/>
                      <a:pt x="108" y="195"/>
                    </a:cubicBezTo>
                    <a:cubicBezTo>
                      <a:pt x="108" y="195"/>
                      <a:pt x="108" y="195"/>
                      <a:pt x="108" y="195"/>
                    </a:cubicBezTo>
                    <a:cubicBezTo>
                      <a:pt x="108" y="195"/>
                      <a:pt x="108" y="195"/>
                      <a:pt x="108" y="194"/>
                    </a:cubicBezTo>
                    <a:cubicBezTo>
                      <a:pt x="108" y="194"/>
                      <a:pt x="108" y="194"/>
                      <a:pt x="108" y="194"/>
                    </a:cubicBezTo>
                    <a:cubicBezTo>
                      <a:pt x="108" y="194"/>
                      <a:pt x="109" y="194"/>
                      <a:pt x="109" y="194"/>
                    </a:cubicBezTo>
                    <a:cubicBezTo>
                      <a:pt x="109" y="194"/>
                      <a:pt x="109" y="194"/>
                      <a:pt x="109" y="194"/>
                    </a:cubicBezTo>
                    <a:cubicBezTo>
                      <a:pt x="109" y="194"/>
                      <a:pt x="109" y="193"/>
                      <a:pt x="109" y="193"/>
                    </a:cubicBezTo>
                    <a:cubicBezTo>
                      <a:pt x="109" y="193"/>
                      <a:pt x="109" y="193"/>
                      <a:pt x="109" y="193"/>
                    </a:cubicBezTo>
                    <a:cubicBezTo>
                      <a:pt x="109" y="193"/>
                      <a:pt x="109" y="193"/>
                      <a:pt x="109" y="193"/>
                    </a:cubicBezTo>
                    <a:cubicBezTo>
                      <a:pt x="109" y="193"/>
                      <a:pt x="109" y="193"/>
                      <a:pt x="110" y="193"/>
                    </a:cubicBezTo>
                    <a:cubicBezTo>
                      <a:pt x="110" y="193"/>
                      <a:pt x="110" y="193"/>
                      <a:pt x="110" y="192"/>
                    </a:cubicBezTo>
                    <a:cubicBezTo>
                      <a:pt x="110" y="192"/>
                      <a:pt x="110" y="192"/>
                      <a:pt x="110" y="192"/>
                    </a:cubicBezTo>
                    <a:cubicBezTo>
                      <a:pt x="110" y="192"/>
                      <a:pt x="111" y="192"/>
                      <a:pt x="111" y="192"/>
                    </a:cubicBezTo>
                    <a:cubicBezTo>
                      <a:pt x="111" y="192"/>
                      <a:pt x="111" y="192"/>
                      <a:pt x="111" y="192"/>
                    </a:cubicBezTo>
                    <a:cubicBezTo>
                      <a:pt x="111" y="192"/>
                      <a:pt x="111" y="192"/>
                      <a:pt x="111" y="192"/>
                    </a:cubicBezTo>
                    <a:cubicBezTo>
                      <a:pt x="111" y="192"/>
                      <a:pt x="112" y="192"/>
                      <a:pt x="112" y="192"/>
                    </a:cubicBezTo>
                    <a:cubicBezTo>
                      <a:pt x="112" y="192"/>
                      <a:pt x="112" y="192"/>
                      <a:pt x="112" y="192"/>
                    </a:cubicBezTo>
                    <a:cubicBezTo>
                      <a:pt x="112" y="192"/>
                      <a:pt x="112" y="192"/>
                      <a:pt x="112" y="192"/>
                    </a:cubicBezTo>
                    <a:cubicBezTo>
                      <a:pt x="112" y="192"/>
                      <a:pt x="112" y="192"/>
                      <a:pt x="112" y="192"/>
                    </a:cubicBezTo>
                    <a:cubicBezTo>
                      <a:pt x="112" y="192"/>
                      <a:pt x="112" y="192"/>
                      <a:pt x="112" y="192"/>
                    </a:cubicBezTo>
                    <a:cubicBezTo>
                      <a:pt x="112" y="192"/>
                      <a:pt x="112" y="191"/>
                      <a:pt x="112" y="191"/>
                    </a:cubicBezTo>
                    <a:cubicBezTo>
                      <a:pt x="112" y="191"/>
                      <a:pt x="112"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3" y="191"/>
                      <a:pt x="113" y="191"/>
                    </a:cubicBezTo>
                    <a:cubicBezTo>
                      <a:pt x="113"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1"/>
                      <a:pt x="114" y="191"/>
                    </a:cubicBezTo>
                    <a:cubicBezTo>
                      <a:pt x="114" y="191"/>
                      <a:pt x="114" y="190"/>
                      <a:pt x="115" y="190"/>
                    </a:cubicBezTo>
                    <a:cubicBezTo>
                      <a:pt x="115" y="190"/>
                      <a:pt x="115" y="190"/>
                      <a:pt x="115" y="190"/>
                    </a:cubicBezTo>
                    <a:cubicBezTo>
                      <a:pt x="115" y="190"/>
                      <a:pt x="115" y="190"/>
                      <a:pt x="115" y="190"/>
                    </a:cubicBezTo>
                    <a:cubicBezTo>
                      <a:pt x="115" y="190"/>
                      <a:pt x="115" y="190"/>
                      <a:pt x="115" y="189"/>
                    </a:cubicBezTo>
                    <a:cubicBezTo>
                      <a:pt x="115" y="189"/>
                      <a:pt x="115" y="189"/>
                      <a:pt x="115" y="189"/>
                    </a:cubicBezTo>
                    <a:cubicBezTo>
                      <a:pt x="115" y="189"/>
                      <a:pt x="115" y="189"/>
                      <a:pt x="115" y="189"/>
                    </a:cubicBezTo>
                    <a:cubicBezTo>
                      <a:pt x="115" y="189"/>
                      <a:pt x="115" y="188"/>
                      <a:pt x="115" y="188"/>
                    </a:cubicBezTo>
                    <a:cubicBezTo>
                      <a:pt x="115" y="188"/>
                      <a:pt x="115" y="187"/>
                      <a:pt x="115" y="187"/>
                    </a:cubicBezTo>
                    <a:cubicBezTo>
                      <a:pt x="115" y="187"/>
                      <a:pt x="115" y="187"/>
                      <a:pt x="115" y="187"/>
                    </a:cubicBezTo>
                    <a:cubicBezTo>
                      <a:pt x="114" y="187"/>
                      <a:pt x="114" y="187"/>
                      <a:pt x="114" y="187"/>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4" y="186"/>
                      <a:pt x="114" y="186"/>
                      <a:pt x="114" y="186"/>
                    </a:cubicBezTo>
                    <a:cubicBezTo>
                      <a:pt x="115" y="186"/>
                      <a:pt x="115" y="186"/>
                      <a:pt x="115" y="186"/>
                    </a:cubicBezTo>
                    <a:cubicBezTo>
                      <a:pt x="115" y="186"/>
                      <a:pt x="115" y="186"/>
                      <a:pt x="115" y="186"/>
                    </a:cubicBezTo>
                    <a:cubicBezTo>
                      <a:pt x="115" y="186"/>
                      <a:pt x="115" y="186"/>
                      <a:pt x="115" y="186"/>
                    </a:cubicBezTo>
                    <a:cubicBezTo>
                      <a:pt x="115" y="186"/>
                      <a:pt x="115" y="186"/>
                      <a:pt x="115" y="186"/>
                    </a:cubicBezTo>
                    <a:cubicBezTo>
                      <a:pt x="115" y="185"/>
                      <a:pt x="115" y="185"/>
                      <a:pt x="115" y="185"/>
                    </a:cubicBezTo>
                    <a:cubicBezTo>
                      <a:pt x="115" y="185"/>
                      <a:pt x="115" y="185"/>
                      <a:pt x="115" y="185"/>
                    </a:cubicBezTo>
                    <a:cubicBezTo>
                      <a:pt x="115" y="185"/>
                      <a:pt x="115" y="185"/>
                      <a:pt x="115" y="185"/>
                    </a:cubicBezTo>
                    <a:cubicBezTo>
                      <a:pt x="115" y="185"/>
                      <a:pt x="115" y="185"/>
                      <a:pt x="115" y="185"/>
                    </a:cubicBezTo>
                    <a:cubicBezTo>
                      <a:pt x="115" y="185"/>
                      <a:pt x="116" y="185"/>
                      <a:pt x="116" y="185"/>
                    </a:cubicBezTo>
                    <a:cubicBezTo>
                      <a:pt x="116" y="185"/>
                      <a:pt x="115" y="185"/>
                      <a:pt x="115" y="185"/>
                    </a:cubicBezTo>
                    <a:cubicBezTo>
                      <a:pt x="115" y="185"/>
                      <a:pt x="116" y="184"/>
                      <a:pt x="116" y="184"/>
                    </a:cubicBezTo>
                    <a:cubicBezTo>
                      <a:pt x="116" y="184"/>
                      <a:pt x="116" y="184"/>
                      <a:pt x="116" y="184"/>
                    </a:cubicBezTo>
                    <a:cubicBezTo>
                      <a:pt x="116"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5" y="184"/>
                    </a:cubicBezTo>
                    <a:cubicBezTo>
                      <a:pt x="115" y="184"/>
                      <a:pt x="115" y="184"/>
                      <a:pt x="114" y="184"/>
                    </a:cubicBezTo>
                    <a:cubicBezTo>
                      <a:pt x="114" y="184"/>
                      <a:pt x="114" y="184"/>
                      <a:pt x="114" y="184"/>
                    </a:cubicBezTo>
                    <a:cubicBezTo>
                      <a:pt x="114" y="184"/>
                      <a:pt x="114" y="184"/>
                      <a:pt x="114" y="184"/>
                    </a:cubicBezTo>
                    <a:cubicBezTo>
                      <a:pt x="114" y="184"/>
                      <a:pt x="114" y="184"/>
                      <a:pt x="114" y="184"/>
                    </a:cubicBezTo>
                    <a:cubicBezTo>
                      <a:pt x="114" y="184"/>
                      <a:pt x="114" y="184"/>
                      <a:pt x="114" y="184"/>
                    </a:cubicBezTo>
                    <a:cubicBezTo>
                      <a:pt x="114" y="184"/>
                      <a:pt x="114" y="184"/>
                      <a:pt x="114" y="184"/>
                    </a:cubicBezTo>
                    <a:cubicBezTo>
                      <a:pt x="114" y="184"/>
                      <a:pt x="113" y="184"/>
                      <a:pt x="113" y="184"/>
                    </a:cubicBezTo>
                    <a:cubicBezTo>
                      <a:pt x="113" y="184"/>
                      <a:pt x="113" y="184"/>
                      <a:pt x="113" y="184"/>
                    </a:cubicBezTo>
                    <a:cubicBezTo>
                      <a:pt x="113" y="184"/>
                      <a:pt x="113" y="184"/>
                      <a:pt x="113" y="184"/>
                    </a:cubicBezTo>
                    <a:cubicBezTo>
                      <a:pt x="113" y="184"/>
                      <a:pt x="113" y="184"/>
                      <a:pt x="113" y="184"/>
                    </a:cubicBezTo>
                    <a:cubicBezTo>
                      <a:pt x="113" y="184"/>
                      <a:pt x="113" y="184"/>
                      <a:pt x="113" y="184"/>
                    </a:cubicBezTo>
                    <a:cubicBezTo>
                      <a:pt x="112" y="184"/>
                      <a:pt x="112" y="184"/>
                      <a:pt x="112" y="184"/>
                    </a:cubicBezTo>
                    <a:cubicBezTo>
                      <a:pt x="112" y="184"/>
                      <a:pt x="112" y="184"/>
                      <a:pt x="112" y="184"/>
                    </a:cubicBezTo>
                    <a:cubicBezTo>
                      <a:pt x="112" y="184"/>
                      <a:pt x="112" y="184"/>
                      <a:pt x="112" y="184"/>
                    </a:cubicBezTo>
                    <a:cubicBezTo>
                      <a:pt x="112" y="184"/>
                      <a:pt x="111" y="185"/>
                      <a:pt x="111" y="185"/>
                    </a:cubicBezTo>
                    <a:cubicBezTo>
                      <a:pt x="111" y="185"/>
                      <a:pt x="111" y="185"/>
                      <a:pt x="111" y="185"/>
                    </a:cubicBezTo>
                    <a:cubicBezTo>
                      <a:pt x="110" y="185"/>
                      <a:pt x="110" y="185"/>
                      <a:pt x="110" y="185"/>
                    </a:cubicBezTo>
                    <a:cubicBezTo>
                      <a:pt x="110" y="185"/>
                      <a:pt x="110" y="185"/>
                      <a:pt x="110" y="185"/>
                    </a:cubicBezTo>
                    <a:cubicBezTo>
                      <a:pt x="110" y="185"/>
                      <a:pt x="110" y="185"/>
                      <a:pt x="110" y="185"/>
                    </a:cubicBezTo>
                    <a:cubicBezTo>
                      <a:pt x="110" y="185"/>
                      <a:pt x="110" y="185"/>
                      <a:pt x="110" y="185"/>
                    </a:cubicBezTo>
                    <a:cubicBezTo>
                      <a:pt x="109" y="185"/>
                      <a:pt x="109" y="185"/>
                      <a:pt x="109" y="185"/>
                    </a:cubicBezTo>
                    <a:cubicBezTo>
                      <a:pt x="109" y="185"/>
                      <a:pt x="109" y="185"/>
                      <a:pt x="109" y="185"/>
                    </a:cubicBezTo>
                    <a:cubicBezTo>
                      <a:pt x="109" y="185"/>
                      <a:pt x="109" y="185"/>
                      <a:pt x="109" y="185"/>
                    </a:cubicBezTo>
                    <a:cubicBezTo>
                      <a:pt x="109" y="185"/>
                      <a:pt x="109" y="185"/>
                      <a:pt x="109" y="185"/>
                    </a:cubicBezTo>
                    <a:cubicBezTo>
                      <a:pt x="108" y="185"/>
                      <a:pt x="108" y="185"/>
                      <a:pt x="108" y="185"/>
                    </a:cubicBezTo>
                    <a:cubicBezTo>
                      <a:pt x="108" y="185"/>
                      <a:pt x="108" y="185"/>
                      <a:pt x="108" y="185"/>
                    </a:cubicBezTo>
                    <a:cubicBezTo>
                      <a:pt x="108" y="185"/>
                      <a:pt x="108" y="185"/>
                      <a:pt x="108" y="185"/>
                    </a:cubicBezTo>
                    <a:cubicBezTo>
                      <a:pt x="107" y="185"/>
                      <a:pt x="107" y="185"/>
                      <a:pt x="107" y="185"/>
                    </a:cubicBezTo>
                    <a:cubicBezTo>
                      <a:pt x="107" y="185"/>
                      <a:pt x="107" y="185"/>
                      <a:pt x="107" y="185"/>
                    </a:cubicBezTo>
                    <a:cubicBezTo>
                      <a:pt x="107" y="185"/>
                      <a:pt x="107" y="185"/>
                      <a:pt x="107" y="185"/>
                    </a:cubicBezTo>
                    <a:cubicBezTo>
                      <a:pt x="107" y="185"/>
                      <a:pt x="107" y="185"/>
                      <a:pt x="107" y="185"/>
                    </a:cubicBezTo>
                    <a:cubicBezTo>
                      <a:pt x="107" y="185"/>
                      <a:pt x="107" y="185"/>
                      <a:pt x="107" y="185"/>
                    </a:cubicBezTo>
                    <a:cubicBezTo>
                      <a:pt x="107" y="186"/>
                      <a:pt x="107" y="186"/>
                      <a:pt x="107" y="186"/>
                    </a:cubicBezTo>
                    <a:cubicBezTo>
                      <a:pt x="107" y="186"/>
                      <a:pt x="107" y="186"/>
                      <a:pt x="107" y="186"/>
                    </a:cubicBezTo>
                    <a:cubicBezTo>
                      <a:pt x="107" y="185"/>
                      <a:pt x="107" y="185"/>
                      <a:pt x="107" y="185"/>
                    </a:cubicBezTo>
                    <a:cubicBezTo>
                      <a:pt x="107" y="185"/>
                      <a:pt x="107" y="185"/>
                      <a:pt x="107"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5" y="185"/>
                      <a:pt x="105" y="185"/>
                    </a:cubicBezTo>
                    <a:cubicBezTo>
                      <a:pt x="105" y="185"/>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3" y="184"/>
                      <a:pt x="104" y="184"/>
                    </a:cubicBezTo>
                    <a:cubicBezTo>
                      <a:pt x="104" y="184"/>
                      <a:pt x="104" y="184"/>
                      <a:pt x="104" y="184"/>
                    </a:cubicBezTo>
                    <a:cubicBezTo>
                      <a:pt x="104" y="184"/>
                      <a:pt x="104" y="184"/>
                      <a:pt x="104" y="184"/>
                    </a:cubicBezTo>
                    <a:cubicBezTo>
                      <a:pt x="104" y="184"/>
                      <a:pt x="104" y="184"/>
                      <a:pt x="104" y="184"/>
                    </a:cubicBezTo>
                    <a:cubicBezTo>
                      <a:pt x="104" y="184"/>
                      <a:pt x="104" y="184"/>
                      <a:pt x="104" y="184"/>
                    </a:cubicBezTo>
                    <a:cubicBezTo>
                      <a:pt x="104" y="184"/>
                      <a:pt x="104" y="185"/>
                      <a:pt x="104" y="185"/>
                    </a:cubicBezTo>
                    <a:cubicBezTo>
                      <a:pt x="104" y="185"/>
                      <a:pt x="104" y="185"/>
                      <a:pt x="104" y="185"/>
                    </a:cubicBezTo>
                    <a:cubicBezTo>
                      <a:pt x="104" y="185"/>
                      <a:pt x="104" y="185"/>
                      <a:pt x="104" y="185"/>
                    </a:cubicBezTo>
                    <a:cubicBezTo>
                      <a:pt x="104" y="185"/>
                      <a:pt x="104" y="184"/>
                      <a:pt x="104" y="184"/>
                    </a:cubicBezTo>
                    <a:cubicBezTo>
                      <a:pt x="104" y="184"/>
                      <a:pt x="104" y="184"/>
                      <a:pt x="104" y="184"/>
                    </a:cubicBezTo>
                    <a:cubicBezTo>
                      <a:pt x="103" y="184"/>
                      <a:pt x="103" y="184"/>
                      <a:pt x="103" y="185"/>
                    </a:cubicBezTo>
                    <a:cubicBezTo>
                      <a:pt x="103" y="185"/>
                      <a:pt x="103" y="185"/>
                      <a:pt x="103" y="185"/>
                    </a:cubicBezTo>
                    <a:cubicBezTo>
                      <a:pt x="103" y="185"/>
                      <a:pt x="103" y="185"/>
                      <a:pt x="103" y="185"/>
                    </a:cubicBezTo>
                    <a:cubicBezTo>
                      <a:pt x="103" y="185"/>
                      <a:pt x="103" y="185"/>
                      <a:pt x="103" y="185"/>
                    </a:cubicBezTo>
                    <a:cubicBezTo>
                      <a:pt x="103" y="185"/>
                      <a:pt x="103" y="185"/>
                      <a:pt x="103" y="185"/>
                    </a:cubicBezTo>
                    <a:cubicBezTo>
                      <a:pt x="103" y="185"/>
                      <a:pt x="103" y="185"/>
                      <a:pt x="103" y="185"/>
                    </a:cubicBezTo>
                    <a:cubicBezTo>
                      <a:pt x="103" y="184"/>
                      <a:pt x="103" y="184"/>
                      <a:pt x="103" y="184"/>
                    </a:cubicBezTo>
                    <a:cubicBezTo>
                      <a:pt x="103" y="184"/>
                      <a:pt x="103" y="184"/>
                      <a:pt x="103" y="184"/>
                    </a:cubicBezTo>
                    <a:cubicBezTo>
                      <a:pt x="103" y="184"/>
                      <a:pt x="103" y="184"/>
                      <a:pt x="103" y="184"/>
                    </a:cubicBezTo>
                    <a:cubicBezTo>
                      <a:pt x="103" y="184"/>
                      <a:pt x="103" y="185"/>
                      <a:pt x="103" y="185"/>
                    </a:cubicBezTo>
                    <a:cubicBezTo>
                      <a:pt x="103" y="185"/>
                      <a:pt x="103" y="185"/>
                      <a:pt x="103" y="185"/>
                    </a:cubicBezTo>
                    <a:cubicBezTo>
                      <a:pt x="103" y="185"/>
                      <a:pt x="102" y="185"/>
                      <a:pt x="102" y="185"/>
                    </a:cubicBezTo>
                    <a:cubicBezTo>
                      <a:pt x="103" y="185"/>
                      <a:pt x="102" y="185"/>
                      <a:pt x="102" y="185"/>
                    </a:cubicBezTo>
                    <a:cubicBezTo>
                      <a:pt x="102" y="185"/>
                      <a:pt x="102" y="185"/>
                      <a:pt x="102" y="185"/>
                    </a:cubicBezTo>
                    <a:cubicBezTo>
                      <a:pt x="102" y="185"/>
                      <a:pt x="102" y="185"/>
                      <a:pt x="102" y="185"/>
                    </a:cubicBezTo>
                    <a:cubicBezTo>
                      <a:pt x="102" y="185"/>
                      <a:pt x="103" y="185"/>
                      <a:pt x="103" y="185"/>
                    </a:cubicBezTo>
                    <a:cubicBezTo>
                      <a:pt x="103" y="184"/>
                      <a:pt x="103" y="184"/>
                      <a:pt x="103" y="184"/>
                    </a:cubicBezTo>
                    <a:cubicBezTo>
                      <a:pt x="102" y="185"/>
                      <a:pt x="102" y="185"/>
                      <a:pt x="102" y="185"/>
                    </a:cubicBezTo>
                    <a:cubicBezTo>
                      <a:pt x="102" y="185"/>
                      <a:pt x="102" y="184"/>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5"/>
                      <a:pt x="102" y="185"/>
                      <a:pt x="102" y="185"/>
                    </a:cubicBezTo>
                    <a:cubicBezTo>
                      <a:pt x="102" y="184"/>
                      <a:pt x="102" y="184"/>
                      <a:pt x="102" y="184"/>
                    </a:cubicBezTo>
                    <a:cubicBezTo>
                      <a:pt x="102" y="184"/>
                      <a:pt x="102" y="184"/>
                      <a:pt x="102" y="184"/>
                    </a:cubicBezTo>
                    <a:cubicBezTo>
                      <a:pt x="102" y="185"/>
                      <a:pt x="102" y="185"/>
                      <a:pt x="102" y="185"/>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5"/>
                      <a:pt x="101" y="185"/>
                    </a:cubicBezTo>
                    <a:cubicBezTo>
                      <a:pt x="101" y="185"/>
                      <a:pt x="101" y="185"/>
                      <a:pt x="101" y="185"/>
                    </a:cubicBezTo>
                    <a:cubicBezTo>
                      <a:pt x="101" y="185"/>
                      <a:pt x="101" y="185"/>
                      <a:pt x="101" y="185"/>
                    </a:cubicBezTo>
                    <a:cubicBezTo>
                      <a:pt x="101" y="185"/>
                      <a:pt x="101" y="184"/>
                      <a:pt x="101" y="184"/>
                    </a:cubicBezTo>
                    <a:cubicBezTo>
                      <a:pt x="100" y="184"/>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5"/>
                    </a:cubicBezTo>
                    <a:cubicBezTo>
                      <a:pt x="100" y="185"/>
                      <a:pt x="100" y="185"/>
                      <a:pt x="100" y="184"/>
                    </a:cubicBezTo>
                    <a:cubicBezTo>
                      <a:pt x="100" y="184"/>
                      <a:pt x="101" y="184"/>
                      <a:pt x="101" y="184"/>
                    </a:cubicBezTo>
                    <a:cubicBezTo>
                      <a:pt x="101" y="184"/>
                      <a:pt x="101" y="184"/>
                      <a:pt x="101" y="185"/>
                    </a:cubicBezTo>
                    <a:cubicBezTo>
                      <a:pt x="101" y="185"/>
                      <a:pt x="101" y="185"/>
                      <a:pt x="101" y="185"/>
                    </a:cubicBezTo>
                    <a:cubicBezTo>
                      <a:pt x="101" y="185"/>
                      <a:pt x="101" y="185"/>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1" y="184"/>
                      <a:pt x="101" y="184"/>
                      <a:pt x="101"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3" y="184"/>
                      <a:pt x="103" y="184"/>
                      <a:pt x="103" y="184"/>
                    </a:cubicBezTo>
                    <a:cubicBezTo>
                      <a:pt x="103" y="184"/>
                      <a:pt x="103" y="184"/>
                      <a:pt x="103" y="184"/>
                    </a:cubicBezTo>
                    <a:cubicBezTo>
                      <a:pt x="103"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4"/>
                      <a:pt x="102" y="184"/>
                      <a:pt x="102" y="184"/>
                    </a:cubicBezTo>
                    <a:cubicBezTo>
                      <a:pt x="102" y="183"/>
                      <a:pt x="102" y="183"/>
                      <a:pt x="102" y="183"/>
                    </a:cubicBezTo>
                    <a:cubicBezTo>
                      <a:pt x="102" y="183"/>
                      <a:pt x="102" y="183"/>
                      <a:pt x="102" y="183"/>
                    </a:cubicBezTo>
                    <a:cubicBezTo>
                      <a:pt x="102" y="183"/>
                      <a:pt x="102" y="183"/>
                      <a:pt x="102" y="183"/>
                    </a:cubicBezTo>
                    <a:cubicBezTo>
                      <a:pt x="103" y="183"/>
                      <a:pt x="103" y="183"/>
                      <a:pt x="103" y="183"/>
                    </a:cubicBezTo>
                    <a:cubicBezTo>
                      <a:pt x="102" y="183"/>
                      <a:pt x="102" y="183"/>
                      <a:pt x="102" y="183"/>
                    </a:cubicBezTo>
                    <a:cubicBezTo>
                      <a:pt x="102" y="183"/>
                      <a:pt x="102" y="183"/>
                      <a:pt x="102"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3" y="183"/>
                      <a:pt x="103" y="183"/>
                      <a:pt x="103" y="183"/>
                    </a:cubicBezTo>
                    <a:cubicBezTo>
                      <a:pt x="104" y="183"/>
                      <a:pt x="104" y="183"/>
                      <a:pt x="104" y="183"/>
                    </a:cubicBezTo>
                    <a:cubicBezTo>
                      <a:pt x="104" y="183"/>
                      <a:pt x="104" y="183"/>
                      <a:pt x="104" y="183"/>
                    </a:cubicBezTo>
                    <a:cubicBezTo>
                      <a:pt x="104" y="183"/>
                      <a:pt x="104" y="183"/>
                      <a:pt x="104" y="183"/>
                    </a:cubicBezTo>
                    <a:cubicBezTo>
                      <a:pt x="104" y="183"/>
                      <a:pt x="104" y="183"/>
                      <a:pt x="104" y="183"/>
                    </a:cubicBezTo>
                    <a:cubicBezTo>
                      <a:pt x="104" y="183"/>
                      <a:pt x="104" y="183"/>
                      <a:pt x="104" y="183"/>
                    </a:cubicBezTo>
                    <a:cubicBezTo>
                      <a:pt x="104" y="183"/>
                      <a:pt x="104" y="182"/>
                      <a:pt x="104" y="182"/>
                    </a:cubicBezTo>
                    <a:cubicBezTo>
                      <a:pt x="104" y="182"/>
                      <a:pt x="104" y="182"/>
                      <a:pt x="104"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3" y="182"/>
                      <a:pt x="103" y="182"/>
                      <a:pt x="103"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2" y="182"/>
                    </a:cubicBezTo>
                    <a:cubicBezTo>
                      <a:pt x="102" y="182"/>
                      <a:pt x="102"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1" y="182"/>
                      <a:pt x="101" y="182"/>
                    </a:cubicBezTo>
                    <a:cubicBezTo>
                      <a:pt x="101" y="182"/>
                      <a:pt x="100" y="182"/>
                      <a:pt x="100" y="182"/>
                    </a:cubicBezTo>
                    <a:cubicBezTo>
                      <a:pt x="100" y="182"/>
                      <a:pt x="100" y="182"/>
                      <a:pt x="100" y="182"/>
                    </a:cubicBezTo>
                    <a:cubicBezTo>
                      <a:pt x="100" y="182"/>
                      <a:pt x="100" y="182"/>
                      <a:pt x="100" y="182"/>
                    </a:cubicBezTo>
                    <a:cubicBezTo>
                      <a:pt x="100" y="182"/>
                      <a:pt x="100" y="182"/>
                      <a:pt x="100" y="182"/>
                    </a:cubicBezTo>
                    <a:cubicBezTo>
                      <a:pt x="100" y="183"/>
                      <a:pt x="100" y="183"/>
                      <a:pt x="100" y="183"/>
                    </a:cubicBezTo>
                    <a:cubicBezTo>
                      <a:pt x="100" y="183"/>
                      <a:pt x="100" y="183"/>
                      <a:pt x="100" y="183"/>
                    </a:cubicBezTo>
                    <a:cubicBezTo>
                      <a:pt x="100" y="183"/>
                      <a:pt x="100" y="183"/>
                      <a:pt x="100" y="183"/>
                    </a:cubicBezTo>
                    <a:cubicBezTo>
                      <a:pt x="100" y="183"/>
                      <a:pt x="100" y="183"/>
                      <a:pt x="100" y="183"/>
                    </a:cubicBezTo>
                    <a:cubicBezTo>
                      <a:pt x="100" y="183"/>
                      <a:pt x="100" y="183"/>
                      <a:pt x="100" y="183"/>
                    </a:cubicBezTo>
                    <a:cubicBezTo>
                      <a:pt x="100" y="183"/>
                      <a:pt x="100"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6" y="183"/>
                      <a:pt x="96" y="183"/>
                      <a:pt x="96" y="183"/>
                    </a:cubicBezTo>
                    <a:cubicBezTo>
                      <a:pt x="96" y="183"/>
                      <a:pt x="96" y="183"/>
                      <a:pt x="96" y="183"/>
                    </a:cubicBezTo>
                    <a:cubicBezTo>
                      <a:pt x="96" y="183"/>
                      <a:pt x="96" y="183"/>
                      <a:pt x="96" y="183"/>
                    </a:cubicBezTo>
                    <a:cubicBezTo>
                      <a:pt x="96" y="183"/>
                      <a:pt x="96" y="183"/>
                      <a:pt x="96" y="183"/>
                    </a:cubicBezTo>
                    <a:cubicBezTo>
                      <a:pt x="96" y="182"/>
                      <a:pt x="96" y="182"/>
                      <a:pt x="96" y="182"/>
                    </a:cubicBezTo>
                    <a:cubicBezTo>
                      <a:pt x="96" y="182"/>
                      <a:pt x="96" y="182"/>
                      <a:pt x="96" y="182"/>
                    </a:cubicBezTo>
                    <a:cubicBezTo>
                      <a:pt x="96" y="182"/>
                      <a:pt x="96" y="182"/>
                      <a:pt x="96" y="182"/>
                    </a:cubicBezTo>
                    <a:cubicBezTo>
                      <a:pt x="96" y="182"/>
                      <a:pt x="96"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2" y="182"/>
                      <a:pt x="92" y="182"/>
                    </a:cubicBezTo>
                    <a:cubicBezTo>
                      <a:pt x="92"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3" y="182"/>
                      <a:pt x="93" y="182"/>
                      <a:pt x="93"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2"/>
                      <a:pt x="94" y="182"/>
                    </a:cubicBezTo>
                    <a:cubicBezTo>
                      <a:pt x="94" y="182"/>
                      <a:pt x="94" y="181"/>
                      <a:pt x="94" y="181"/>
                    </a:cubicBezTo>
                    <a:cubicBezTo>
                      <a:pt x="95" y="181"/>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5" y="182"/>
                      <a:pt x="95" y="182"/>
                      <a:pt x="95" y="182"/>
                    </a:cubicBezTo>
                    <a:cubicBezTo>
                      <a:pt x="96" y="182"/>
                      <a:pt x="96" y="182"/>
                      <a:pt x="96" y="182"/>
                    </a:cubicBezTo>
                    <a:cubicBezTo>
                      <a:pt x="96" y="182"/>
                      <a:pt x="96" y="182"/>
                      <a:pt x="96" y="182"/>
                    </a:cubicBezTo>
                    <a:cubicBezTo>
                      <a:pt x="96" y="182"/>
                      <a:pt x="96" y="182"/>
                      <a:pt x="96" y="182"/>
                    </a:cubicBezTo>
                    <a:cubicBezTo>
                      <a:pt x="96" y="182"/>
                      <a:pt x="96" y="182"/>
                      <a:pt x="96" y="182"/>
                    </a:cubicBezTo>
                    <a:cubicBezTo>
                      <a:pt x="96" y="182"/>
                      <a:pt x="96" y="182"/>
                      <a:pt x="96" y="182"/>
                    </a:cubicBezTo>
                    <a:cubicBezTo>
                      <a:pt x="96" y="183"/>
                      <a:pt x="96" y="183"/>
                      <a:pt x="96" y="183"/>
                    </a:cubicBezTo>
                    <a:cubicBezTo>
                      <a:pt x="97" y="183"/>
                      <a:pt x="97" y="183"/>
                      <a:pt x="97" y="183"/>
                    </a:cubicBezTo>
                    <a:cubicBezTo>
                      <a:pt x="97" y="183"/>
                      <a:pt x="97" y="183"/>
                      <a:pt x="97" y="183"/>
                    </a:cubicBezTo>
                    <a:cubicBezTo>
                      <a:pt x="97" y="183"/>
                      <a:pt x="97" y="183"/>
                      <a:pt x="97" y="183"/>
                    </a:cubicBezTo>
                    <a:cubicBezTo>
                      <a:pt x="97" y="183"/>
                      <a:pt x="97" y="183"/>
                      <a:pt x="97" y="183"/>
                    </a:cubicBezTo>
                    <a:cubicBezTo>
                      <a:pt x="97" y="183"/>
                      <a:pt x="97" y="182"/>
                      <a:pt x="97"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8" y="183"/>
                      <a:pt x="98" y="183"/>
                    </a:cubicBezTo>
                    <a:cubicBezTo>
                      <a:pt x="98" y="183"/>
                      <a:pt x="99"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9" y="183"/>
                      <a:pt x="99" y="183"/>
                      <a:pt x="99" y="183"/>
                    </a:cubicBezTo>
                    <a:cubicBezTo>
                      <a:pt x="99" y="183"/>
                      <a:pt x="99" y="182"/>
                      <a:pt x="99" y="182"/>
                    </a:cubicBezTo>
                    <a:cubicBezTo>
                      <a:pt x="99" y="182"/>
                      <a:pt x="99" y="182"/>
                      <a:pt x="99" y="182"/>
                    </a:cubicBezTo>
                    <a:cubicBezTo>
                      <a:pt x="99" y="182"/>
                      <a:pt x="99" y="182"/>
                      <a:pt x="99" y="182"/>
                    </a:cubicBezTo>
                    <a:cubicBezTo>
                      <a:pt x="99"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0" y="182"/>
                      <a:pt x="100" y="182"/>
                      <a:pt x="100" y="182"/>
                    </a:cubicBezTo>
                    <a:cubicBezTo>
                      <a:pt x="101" y="182"/>
                      <a:pt x="101" y="182"/>
                      <a:pt x="101" y="182"/>
                    </a:cubicBezTo>
                    <a:cubicBezTo>
                      <a:pt x="101" y="182"/>
                      <a:pt x="101" y="182"/>
                      <a:pt x="101" y="182"/>
                    </a:cubicBezTo>
                    <a:cubicBezTo>
                      <a:pt x="101" y="182"/>
                      <a:pt x="101" y="182"/>
                      <a:pt x="101" y="182"/>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1"/>
                      <a:pt x="101" y="181"/>
                    </a:cubicBezTo>
                    <a:cubicBezTo>
                      <a:pt x="101" y="181"/>
                      <a:pt x="101" y="180"/>
                      <a:pt x="101" y="181"/>
                    </a:cubicBezTo>
                    <a:cubicBezTo>
                      <a:pt x="101" y="181"/>
                      <a:pt x="101" y="181"/>
                      <a:pt x="101" y="181"/>
                    </a:cubicBezTo>
                    <a:cubicBezTo>
                      <a:pt x="101" y="181"/>
                      <a:pt x="102" y="181"/>
                      <a:pt x="102" y="181"/>
                    </a:cubicBezTo>
                    <a:cubicBezTo>
                      <a:pt x="102" y="181"/>
                      <a:pt x="102" y="181"/>
                      <a:pt x="102" y="181"/>
                    </a:cubicBezTo>
                    <a:cubicBezTo>
                      <a:pt x="102" y="181"/>
                      <a:pt x="102" y="181"/>
                      <a:pt x="102" y="181"/>
                    </a:cubicBezTo>
                    <a:cubicBezTo>
                      <a:pt x="102" y="181"/>
                      <a:pt x="102" y="181"/>
                      <a:pt x="102" y="181"/>
                    </a:cubicBezTo>
                    <a:cubicBezTo>
                      <a:pt x="102" y="181"/>
                      <a:pt x="102" y="181"/>
                      <a:pt x="102" y="181"/>
                    </a:cubicBezTo>
                    <a:cubicBezTo>
                      <a:pt x="103" y="181"/>
                      <a:pt x="103" y="181"/>
                      <a:pt x="103" y="181"/>
                    </a:cubicBezTo>
                    <a:cubicBezTo>
                      <a:pt x="103" y="181"/>
                      <a:pt x="103" y="181"/>
                      <a:pt x="103" y="181"/>
                    </a:cubicBezTo>
                    <a:cubicBezTo>
                      <a:pt x="103" y="181"/>
                      <a:pt x="102" y="181"/>
                      <a:pt x="102" y="181"/>
                    </a:cubicBezTo>
                    <a:cubicBezTo>
                      <a:pt x="103" y="181"/>
                      <a:pt x="103" y="181"/>
                      <a:pt x="103" y="181"/>
                    </a:cubicBezTo>
                    <a:cubicBezTo>
                      <a:pt x="103" y="181"/>
                      <a:pt x="103" y="181"/>
                      <a:pt x="103" y="181"/>
                    </a:cubicBezTo>
                    <a:cubicBezTo>
                      <a:pt x="103" y="181"/>
                      <a:pt x="103" y="181"/>
                      <a:pt x="103" y="181"/>
                    </a:cubicBezTo>
                    <a:cubicBezTo>
                      <a:pt x="103" y="181"/>
                      <a:pt x="103" y="181"/>
                      <a:pt x="103" y="181"/>
                    </a:cubicBezTo>
                    <a:cubicBezTo>
                      <a:pt x="103" y="181"/>
                      <a:pt x="103" y="181"/>
                      <a:pt x="103" y="181"/>
                    </a:cubicBezTo>
                    <a:cubicBezTo>
                      <a:pt x="103" y="181"/>
                      <a:pt x="104" y="181"/>
                      <a:pt x="104" y="181"/>
                    </a:cubicBezTo>
                    <a:cubicBezTo>
                      <a:pt x="104" y="181"/>
                      <a:pt x="104" y="181"/>
                      <a:pt x="104" y="181"/>
                    </a:cubicBezTo>
                    <a:cubicBezTo>
                      <a:pt x="104" y="181"/>
                      <a:pt x="104" y="181"/>
                      <a:pt x="104" y="181"/>
                    </a:cubicBezTo>
                    <a:cubicBezTo>
                      <a:pt x="104" y="181"/>
                      <a:pt x="104" y="181"/>
                      <a:pt x="104" y="181"/>
                    </a:cubicBezTo>
                    <a:cubicBezTo>
                      <a:pt x="104" y="181"/>
                      <a:pt x="104" y="181"/>
                      <a:pt x="105" y="181"/>
                    </a:cubicBezTo>
                    <a:cubicBezTo>
                      <a:pt x="105" y="181"/>
                      <a:pt x="105" y="181"/>
                      <a:pt x="105" y="181"/>
                    </a:cubicBezTo>
                    <a:cubicBezTo>
                      <a:pt x="105" y="181"/>
                      <a:pt x="105" y="181"/>
                      <a:pt x="105" y="181"/>
                    </a:cubicBezTo>
                    <a:cubicBezTo>
                      <a:pt x="105" y="181"/>
                      <a:pt x="105" y="181"/>
                      <a:pt x="105" y="181"/>
                    </a:cubicBezTo>
                    <a:cubicBezTo>
                      <a:pt x="105" y="181"/>
                      <a:pt x="105" y="181"/>
                      <a:pt x="105" y="180"/>
                    </a:cubicBezTo>
                    <a:cubicBezTo>
                      <a:pt x="106" y="180"/>
                      <a:pt x="106" y="180"/>
                      <a:pt x="106" y="180"/>
                    </a:cubicBezTo>
                    <a:cubicBezTo>
                      <a:pt x="106" y="180"/>
                      <a:pt x="106" y="180"/>
                      <a:pt x="106" y="180"/>
                    </a:cubicBezTo>
                    <a:cubicBezTo>
                      <a:pt x="106" y="180"/>
                      <a:pt x="106" y="180"/>
                      <a:pt x="106" y="180"/>
                    </a:cubicBezTo>
                    <a:cubicBezTo>
                      <a:pt x="106" y="180"/>
                      <a:pt x="105" y="180"/>
                      <a:pt x="105" y="180"/>
                    </a:cubicBezTo>
                    <a:cubicBezTo>
                      <a:pt x="105" y="180"/>
                      <a:pt x="105" y="180"/>
                      <a:pt x="105" y="180"/>
                    </a:cubicBezTo>
                    <a:cubicBezTo>
                      <a:pt x="105" y="180"/>
                      <a:pt x="105" y="180"/>
                      <a:pt x="105" y="180"/>
                    </a:cubicBezTo>
                    <a:cubicBezTo>
                      <a:pt x="105" y="180"/>
                      <a:pt x="105" y="180"/>
                      <a:pt x="105" y="180"/>
                    </a:cubicBezTo>
                    <a:cubicBezTo>
                      <a:pt x="105" y="180"/>
                      <a:pt x="105" y="180"/>
                      <a:pt x="105" y="180"/>
                    </a:cubicBezTo>
                    <a:cubicBezTo>
                      <a:pt x="105" y="180"/>
                      <a:pt x="105" y="180"/>
                      <a:pt x="105" y="180"/>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5" y="179"/>
                      <a:pt x="105" y="179"/>
                    </a:cubicBezTo>
                    <a:cubicBezTo>
                      <a:pt x="105"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6" y="179"/>
                      <a:pt x="106" y="179"/>
                      <a:pt x="106" y="179"/>
                    </a:cubicBezTo>
                    <a:cubicBezTo>
                      <a:pt x="105" y="179"/>
                      <a:pt x="105" y="179"/>
                      <a:pt x="105" y="179"/>
                    </a:cubicBezTo>
                    <a:cubicBezTo>
                      <a:pt x="105" y="179"/>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4"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4" y="178"/>
                      <a:pt x="104" y="178"/>
                      <a:pt x="103" y="178"/>
                    </a:cubicBezTo>
                    <a:cubicBezTo>
                      <a:pt x="103" y="178"/>
                      <a:pt x="103" y="178"/>
                      <a:pt x="103" y="178"/>
                    </a:cubicBezTo>
                    <a:cubicBezTo>
                      <a:pt x="103" y="178"/>
                      <a:pt x="103" y="178"/>
                      <a:pt x="103" y="178"/>
                    </a:cubicBezTo>
                    <a:cubicBezTo>
                      <a:pt x="103" y="178"/>
                      <a:pt x="103" y="178"/>
                      <a:pt x="103" y="178"/>
                    </a:cubicBezTo>
                    <a:cubicBezTo>
                      <a:pt x="103" y="178"/>
                      <a:pt x="103" y="178"/>
                      <a:pt x="103" y="178"/>
                    </a:cubicBezTo>
                    <a:cubicBezTo>
                      <a:pt x="103" y="178"/>
                      <a:pt x="103" y="178"/>
                      <a:pt x="103"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4" y="178"/>
                      <a:pt x="104" y="178"/>
                      <a:pt x="104" y="178"/>
                    </a:cubicBezTo>
                    <a:cubicBezTo>
                      <a:pt x="105" y="178"/>
                      <a:pt x="105" y="178"/>
                      <a:pt x="105" y="178"/>
                    </a:cubicBezTo>
                    <a:cubicBezTo>
                      <a:pt x="105" y="178"/>
                      <a:pt x="105" y="178"/>
                      <a:pt x="105" y="178"/>
                    </a:cubicBezTo>
                    <a:cubicBezTo>
                      <a:pt x="105" y="178"/>
                      <a:pt x="105" y="178"/>
                      <a:pt x="105" y="178"/>
                    </a:cubicBezTo>
                    <a:cubicBezTo>
                      <a:pt x="105" y="178"/>
                      <a:pt x="105" y="178"/>
                      <a:pt x="105" y="178"/>
                    </a:cubicBezTo>
                    <a:cubicBezTo>
                      <a:pt x="105" y="178"/>
                      <a:pt x="105" y="178"/>
                      <a:pt x="106" y="178"/>
                    </a:cubicBezTo>
                    <a:cubicBezTo>
                      <a:pt x="106" y="178"/>
                      <a:pt x="106" y="178"/>
                      <a:pt x="106" y="178"/>
                    </a:cubicBezTo>
                    <a:cubicBezTo>
                      <a:pt x="106" y="178"/>
                      <a:pt x="106" y="178"/>
                      <a:pt x="106" y="178"/>
                    </a:cubicBezTo>
                    <a:cubicBezTo>
                      <a:pt x="106" y="178"/>
                      <a:pt x="106" y="178"/>
                      <a:pt x="106" y="178"/>
                    </a:cubicBezTo>
                    <a:cubicBezTo>
                      <a:pt x="106" y="178"/>
                      <a:pt x="107" y="178"/>
                      <a:pt x="107" y="178"/>
                    </a:cubicBezTo>
                    <a:cubicBezTo>
                      <a:pt x="107" y="178"/>
                      <a:pt x="107" y="178"/>
                      <a:pt x="107" y="178"/>
                    </a:cubicBezTo>
                    <a:cubicBezTo>
                      <a:pt x="107" y="178"/>
                      <a:pt x="107" y="178"/>
                      <a:pt x="107" y="178"/>
                    </a:cubicBezTo>
                    <a:cubicBezTo>
                      <a:pt x="107" y="178"/>
                      <a:pt x="107" y="178"/>
                      <a:pt x="107" y="178"/>
                    </a:cubicBezTo>
                    <a:cubicBezTo>
                      <a:pt x="107" y="178"/>
                      <a:pt x="107" y="178"/>
                      <a:pt x="107" y="178"/>
                    </a:cubicBezTo>
                    <a:cubicBezTo>
                      <a:pt x="107" y="178"/>
                      <a:pt x="107" y="178"/>
                      <a:pt x="107" y="178"/>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7"/>
                      <a:pt x="107" y="177"/>
                    </a:cubicBezTo>
                    <a:cubicBezTo>
                      <a:pt x="107" y="177"/>
                      <a:pt x="107" y="176"/>
                      <a:pt x="107" y="176"/>
                    </a:cubicBezTo>
                    <a:cubicBezTo>
                      <a:pt x="107" y="176"/>
                      <a:pt x="107" y="176"/>
                      <a:pt x="107" y="176"/>
                    </a:cubicBezTo>
                    <a:cubicBezTo>
                      <a:pt x="107" y="176"/>
                      <a:pt x="107" y="176"/>
                      <a:pt x="107" y="176"/>
                    </a:cubicBezTo>
                    <a:cubicBezTo>
                      <a:pt x="107" y="176"/>
                      <a:pt x="107" y="176"/>
                      <a:pt x="107" y="176"/>
                    </a:cubicBezTo>
                    <a:cubicBezTo>
                      <a:pt x="107" y="176"/>
                      <a:pt x="107" y="176"/>
                      <a:pt x="107" y="176"/>
                    </a:cubicBezTo>
                    <a:cubicBezTo>
                      <a:pt x="107" y="176"/>
                      <a:pt x="107" y="176"/>
                      <a:pt x="107" y="176"/>
                    </a:cubicBezTo>
                    <a:cubicBezTo>
                      <a:pt x="107" y="175"/>
                      <a:pt x="107" y="175"/>
                      <a:pt x="107" y="175"/>
                    </a:cubicBezTo>
                    <a:cubicBezTo>
                      <a:pt x="107" y="175"/>
                      <a:pt x="107" y="175"/>
                      <a:pt x="107" y="175"/>
                    </a:cubicBezTo>
                    <a:cubicBezTo>
                      <a:pt x="107" y="175"/>
                      <a:pt x="107" y="175"/>
                      <a:pt x="107" y="175"/>
                    </a:cubicBezTo>
                    <a:cubicBezTo>
                      <a:pt x="107" y="175"/>
                      <a:pt x="107" y="175"/>
                      <a:pt x="107" y="175"/>
                    </a:cubicBezTo>
                    <a:cubicBezTo>
                      <a:pt x="107" y="175"/>
                      <a:pt x="107" y="175"/>
                      <a:pt x="107" y="175"/>
                    </a:cubicBezTo>
                    <a:cubicBezTo>
                      <a:pt x="107" y="175"/>
                      <a:pt x="106" y="175"/>
                      <a:pt x="106" y="175"/>
                    </a:cubicBezTo>
                    <a:cubicBezTo>
                      <a:pt x="106" y="175"/>
                      <a:pt x="106" y="176"/>
                      <a:pt x="106" y="176"/>
                    </a:cubicBezTo>
                    <a:cubicBezTo>
                      <a:pt x="106" y="176"/>
                      <a:pt x="106" y="176"/>
                      <a:pt x="106" y="176"/>
                    </a:cubicBezTo>
                    <a:cubicBezTo>
                      <a:pt x="106" y="176"/>
                      <a:pt x="106" y="176"/>
                      <a:pt x="106" y="176"/>
                    </a:cubicBezTo>
                    <a:cubicBezTo>
                      <a:pt x="106" y="176"/>
                      <a:pt x="106" y="176"/>
                      <a:pt x="106" y="176"/>
                    </a:cubicBezTo>
                    <a:cubicBezTo>
                      <a:pt x="106" y="176"/>
                      <a:pt x="106" y="176"/>
                      <a:pt x="106" y="176"/>
                    </a:cubicBezTo>
                    <a:cubicBezTo>
                      <a:pt x="106" y="176"/>
                      <a:pt x="106" y="176"/>
                      <a:pt x="106"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5" y="176"/>
                      <a:pt x="105" y="176"/>
                    </a:cubicBezTo>
                    <a:cubicBezTo>
                      <a:pt x="105" y="176"/>
                      <a:pt x="104" y="176"/>
                      <a:pt x="104" y="176"/>
                    </a:cubicBezTo>
                    <a:cubicBezTo>
                      <a:pt x="105" y="177"/>
                      <a:pt x="105" y="177"/>
                      <a:pt x="105" y="177"/>
                    </a:cubicBezTo>
                    <a:cubicBezTo>
                      <a:pt x="105" y="177"/>
                      <a:pt x="104" y="176"/>
                      <a:pt x="104" y="176"/>
                    </a:cubicBezTo>
                    <a:cubicBezTo>
                      <a:pt x="104" y="176"/>
                      <a:pt x="104" y="177"/>
                      <a:pt x="104" y="177"/>
                    </a:cubicBezTo>
                    <a:cubicBezTo>
                      <a:pt x="104" y="177"/>
                      <a:pt x="104" y="177"/>
                      <a:pt x="104" y="177"/>
                    </a:cubicBezTo>
                    <a:cubicBezTo>
                      <a:pt x="104" y="177"/>
                      <a:pt x="104" y="177"/>
                      <a:pt x="104" y="177"/>
                    </a:cubicBezTo>
                    <a:cubicBezTo>
                      <a:pt x="104" y="177"/>
                      <a:pt x="104" y="177"/>
                      <a:pt x="104" y="177"/>
                    </a:cubicBezTo>
                    <a:cubicBezTo>
                      <a:pt x="104" y="177"/>
                      <a:pt x="104" y="177"/>
                      <a:pt x="104" y="177"/>
                    </a:cubicBezTo>
                    <a:cubicBezTo>
                      <a:pt x="104" y="177"/>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3" y="176"/>
                      <a:pt x="103" y="176"/>
                    </a:cubicBezTo>
                    <a:cubicBezTo>
                      <a:pt x="103" y="176"/>
                      <a:pt x="104" y="176"/>
                      <a:pt x="104" y="176"/>
                    </a:cubicBezTo>
                    <a:cubicBezTo>
                      <a:pt x="104" y="176"/>
                      <a:pt x="104" y="176"/>
                      <a:pt x="104" y="176"/>
                    </a:cubicBezTo>
                    <a:cubicBezTo>
                      <a:pt x="104" y="176"/>
                      <a:pt x="103"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6"/>
                      <a:pt x="104" y="176"/>
                      <a:pt x="104" y="176"/>
                    </a:cubicBezTo>
                    <a:cubicBezTo>
                      <a:pt x="104" y="175"/>
                      <a:pt x="105" y="175"/>
                      <a:pt x="105" y="175"/>
                    </a:cubicBezTo>
                    <a:cubicBezTo>
                      <a:pt x="105" y="176"/>
                      <a:pt x="105" y="176"/>
                      <a:pt x="105" y="176"/>
                    </a:cubicBezTo>
                    <a:cubicBezTo>
                      <a:pt x="105" y="176"/>
                      <a:pt x="105" y="176"/>
                      <a:pt x="105" y="176"/>
                    </a:cubicBezTo>
                    <a:cubicBezTo>
                      <a:pt x="105" y="176"/>
                      <a:pt x="105" y="176"/>
                      <a:pt x="105" y="176"/>
                    </a:cubicBezTo>
                    <a:cubicBezTo>
                      <a:pt x="105" y="175"/>
                      <a:pt x="105" y="175"/>
                      <a:pt x="105" y="175"/>
                    </a:cubicBezTo>
                    <a:cubicBezTo>
                      <a:pt x="105" y="175"/>
                      <a:pt x="105" y="175"/>
                      <a:pt x="105" y="175"/>
                    </a:cubicBezTo>
                    <a:cubicBezTo>
                      <a:pt x="105" y="175"/>
                      <a:pt x="105" y="175"/>
                      <a:pt x="105" y="175"/>
                    </a:cubicBezTo>
                    <a:cubicBezTo>
                      <a:pt x="105" y="175"/>
                      <a:pt x="105" y="175"/>
                      <a:pt x="105" y="176"/>
                    </a:cubicBezTo>
                    <a:cubicBezTo>
                      <a:pt x="105" y="176"/>
                      <a:pt x="105" y="176"/>
                      <a:pt x="105" y="176"/>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5" y="175"/>
                      <a:pt x="105" y="175"/>
                      <a:pt x="105" y="175"/>
                    </a:cubicBezTo>
                    <a:cubicBezTo>
                      <a:pt x="105" y="175"/>
                      <a:pt x="105"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5" y="174"/>
                      <a:pt x="105" y="174"/>
                      <a:pt x="105" y="174"/>
                    </a:cubicBezTo>
                    <a:cubicBezTo>
                      <a:pt x="105" y="174"/>
                      <a:pt x="106" y="174"/>
                      <a:pt x="106" y="174"/>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6" y="174"/>
                      <a:pt x="106" y="174"/>
                      <a:pt x="106" y="174"/>
                    </a:cubicBezTo>
                    <a:cubicBezTo>
                      <a:pt x="106" y="175"/>
                      <a:pt x="106" y="175"/>
                      <a:pt x="106" y="175"/>
                    </a:cubicBezTo>
                    <a:cubicBezTo>
                      <a:pt x="106" y="175"/>
                      <a:pt x="106" y="174"/>
                      <a:pt x="106" y="174"/>
                    </a:cubicBezTo>
                    <a:cubicBezTo>
                      <a:pt x="106" y="174"/>
                      <a:pt x="106" y="174"/>
                      <a:pt x="106" y="174"/>
                    </a:cubicBezTo>
                    <a:cubicBezTo>
                      <a:pt x="106" y="174"/>
                      <a:pt x="106" y="174"/>
                      <a:pt x="106"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7" y="174"/>
                      <a:pt x="107" y="174"/>
                    </a:cubicBezTo>
                    <a:cubicBezTo>
                      <a:pt x="107" y="174"/>
                      <a:pt x="108" y="174"/>
                      <a:pt x="108" y="174"/>
                    </a:cubicBezTo>
                    <a:cubicBezTo>
                      <a:pt x="108" y="174"/>
                      <a:pt x="108" y="174"/>
                      <a:pt x="108" y="174"/>
                    </a:cubicBezTo>
                    <a:cubicBezTo>
                      <a:pt x="108" y="174"/>
                      <a:pt x="108" y="174"/>
                      <a:pt x="108" y="174"/>
                    </a:cubicBezTo>
                    <a:cubicBezTo>
                      <a:pt x="108" y="174"/>
                      <a:pt x="108" y="174"/>
                      <a:pt x="108" y="174"/>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7" y="173"/>
                      <a:pt x="107" y="173"/>
                      <a:pt x="107"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7" y="173"/>
                      <a:pt x="107" y="173"/>
                      <a:pt x="107" y="173"/>
                    </a:cubicBezTo>
                    <a:cubicBezTo>
                      <a:pt x="107" y="173"/>
                      <a:pt x="107" y="173"/>
                      <a:pt x="107" y="173"/>
                    </a:cubicBezTo>
                    <a:cubicBezTo>
                      <a:pt x="107" y="173"/>
                      <a:pt x="107" y="172"/>
                      <a:pt x="107" y="172"/>
                    </a:cubicBezTo>
                    <a:cubicBezTo>
                      <a:pt x="107" y="172"/>
                      <a:pt x="107" y="172"/>
                      <a:pt x="107" y="172"/>
                    </a:cubicBezTo>
                    <a:cubicBezTo>
                      <a:pt x="107" y="172"/>
                      <a:pt x="107" y="172"/>
                      <a:pt x="107" y="172"/>
                    </a:cubicBezTo>
                    <a:cubicBezTo>
                      <a:pt x="107" y="172"/>
                      <a:pt x="107" y="172"/>
                      <a:pt x="107" y="173"/>
                    </a:cubicBezTo>
                    <a:cubicBezTo>
                      <a:pt x="107" y="173"/>
                      <a:pt x="107" y="173"/>
                      <a:pt x="107" y="173"/>
                    </a:cubicBezTo>
                    <a:cubicBezTo>
                      <a:pt x="107"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3"/>
                      <a:pt x="108" y="173"/>
                      <a:pt x="108" y="173"/>
                    </a:cubicBezTo>
                    <a:cubicBezTo>
                      <a:pt x="108" y="174"/>
                      <a:pt x="108" y="174"/>
                      <a:pt x="108" y="174"/>
                    </a:cubicBezTo>
                    <a:cubicBezTo>
                      <a:pt x="108" y="174"/>
                      <a:pt x="108" y="174"/>
                      <a:pt x="108" y="174"/>
                    </a:cubicBezTo>
                    <a:cubicBezTo>
                      <a:pt x="108" y="174"/>
                      <a:pt x="108" y="174"/>
                      <a:pt x="108" y="174"/>
                    </a:cubicBezTo>
                    <a:cubicBezTo>
                      <a:pt x="108" y="174"/>
                      <a:pt x="108" y="174"/>
                      <a:pt x="108" y="174"/>
                    </a:cubicBezTo>
                    <a:cubicBezTo>
                      <a:pt x="109" y="174"/>
                      <a:pt x="109" y="174"/>
                      <a:pt x="109" y="174"/>
                    </a:cubicBezTo>
                    <a:cubicBezTo>
                      <a:pt x="109" y="174"/>
                      <a:pt x="109" y="174"/>
                      <a:pt x="109" y="174"/>
                    </a:cubicBezTo>
                    <a:cubicBezTo>
                      <a:pt x="109" y="174"/>
                      <a:pt x="109" y="174"/>
                      <a:pt x="109" y="174"/>
                    </a:cubicBezTo>
                    <a:cubicBezTo>
                      <a:pt x="109" y="174"/>
                      <a:pt x="109" y="174"/>
                      <a:pt x="109" y="174"/>
                    </a:cubicBezTo>
                    <a:cubicBezTo>
                      <a:pt x="109" y="174"/>
                      <a:pt x="108" y="174"/>
                      <a:pt x="108" y="174"/>
                    </a:cubicBezTo>
                    <a:cubicBezTo>
                      <a:pt x="108" y="174"/>
                      <a:pt x="108" y="174"/>
                      <a:pt x="108" y="174"/>
                    </a:cubicBezTo>
                    <a:cubicBezTo>
                      <a:pt x="108" y="174"/>
                      <a:pt x="108" y="174"/>
                      <a:pt x="108" y="174"/>
                    </a:cubicBezTo>
                    <a:cubicBezTo>
                      <a:pt x="108" y="174"/>
                      <a:pt x="108" y="174"/>
                      <a:pt x="108" y="174"/>
                    </a:cubicBezTo>
                    <a:cubicBezTo>
                      <a:pt x="109" y="174"/>
                      <a:pt x="109" y="174"/>
                      <a:pt x="109" y="174"/>
                    </a:cubicBezTo>
                    <a:cubicBezTo>
                      <a:pt x="109" y="174"/>
                      <a:pt x="109" y="174"/>
                      <a:pt x="109" y="174"/>
                    </a:cubicBezTo>
                    <a:cubicBezTo>
                      <a:pt x="109" y="174"/>
                      <a:pt x="109" y="174"/>
                      <a:pt x="109" y="174"/>
                    </a:cubicBezTo>
                    <a:cubicBezTo>
                      <a:pt x="108" y="174"/>
                      <a:pt x="108" y="174"/>
                      <a:pt x="108" y="174"/>
                    </a:cubicBezTo>
                    <a:cubicBezTo>
                      <a:pt x="108" y="174"/>
                      <a:pt x="108" y="174"/>
                      <a:pt x="108" y="174"/>
                    </a:cubicBezTo>
                    <a:cubicBezTo>
                      <a:pt x="108" y="174"/>
                      <a:pt x="108" y="174"/>
                      <a:pt x="109" y="174"/>
                    </a:cubicBezTo>
                    <a:cubicBezTo>
                      <a:pt x="109" y="175"/>
                      <a:pt x="109" y="175"/>
                      <a:pt x="109" y="175"/>
                    </a:cubicBezTo>
                    <a:cubicBezTo>
                      <a:pt x="109" y="175"/>
                      <a:pt x="109" y="175"/>
                      <a:pt x="109" y="175"/>
                    </a:cubicBezTo>
                    <a:cubicBezTo>
                      <a:pt x="109" y="175"/>
                      <a:pt x="109" y="175"/>
                      <a:pt x="109" y="175"/>
                    </a:cubicBezTo>
                    <a:cubicBezTo>
                      <a:pt x="109" y="174"/>
                      <a:pt x="109" y="174"/>
                      <a:pt x="109" y="174"/>
                    </a:cubicBezTo>
                    <a:cubicBezTo>
                      <a:pt x="110" y="174"/>
                      <a:pt x="110" y="174"/>
                      <a:pt x="110" y="174"/>
                    </a:cubicBezTo>
                    <a:cubicBezTo>
                      <a:pt x="110" y="174"/>
                      <a:pt x="110" y="174"/>
                      <a:pt x="110" y="174"/>
                    </a:cubicBezTo>
                    <a:cubicBezTo>
                      <a:pt x="110" y="174"/>
                      <a:pt x="110" y="174"/>
                      <a:pt x="110" y="174"/>
                    </a:cubicBezTo>
                    <a:cubicBezTo>
                      <a:pt x="110" y="174"/>
                      <a:pt x="110" y="174"/>
                      <a:pt x="110" y="174"/>
                    </a:cubicBezTo>
                    <a:cubicBezTo>
                      <a:pt x="110" y="174"/>
                      <a:pt x="110" y="174"/>
                      <a:pt x="110" y="174"/>
                    </a:cubicBezTo>
                    <a:cubicBezTo>
                      <a:pt x="111" y="174"/>
                      <a:pt x="111" y="174"/>
                      <a:pt x="111" y="174"/>
                    </a:cubicBezTo>
                    <a:cubicBezTo>
                      <a:pt x="111" y="174"/>
                      <a:pt x="111" y="174"/>
                      <a:pt x="111" y="174"/>
                    </a:cubicBezTo>
                    <a:cubicBezTo>
                      <a:pt x="111" y="174"/>
                      <a:pt x="111" y="174"/>
                      <a:pt x="111" y="174"/>
                    </a:cubicBezTo>
                    <a:cubicBezTo>
                      <a:pt x="111" y="174"/>
                      <a:pt x="111" y="174"/>
                      <a:pt x="111" y="174"/>
                    </a:cubicBezTo>
                    <a:cubicBezTo>
                      <a:pt x="111" y="173"/>
                      <a:pt x="111" y="173"/>
                      <a:pt x="111" y="173"/>
                    </a:cubicBezTo>
                    <a:cubicBezTo>
                      <a:pt x="112" y="173"/>
                      <a:pt x="112" y="173"/>
                      <a:pt x="112" y="173"/>
                    </a:cubicBezTo>
                    <a:cubicBezTo>
                      <a:pt x="112" y="173"/>
                      <a:pt x="112" y="173"/>
                      <a:pt x="112" y="173"/>
                    </a:cubicBezTo>
                    <a:cubicBezTo>
                      <a:pt x="112" y="173"/>
                      <a:pt x="112" y="173"/>
                      <a:pt x="112" y="173"/>
                    </a:cubicBezTo>
                    <a:cubicBezTo>
                      <a:pt x="112" y="173"/>
                      <a:pt x="112" y="173"/>
                      <a:pt x="112" y="173"/>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1"/>
                      <a:pt x="112" y="171"/>
                      <a:pt x="112" y="171"/>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2" y="172"/>
                      <a:pt x="112" y="172"/>
                      <a:pt x="112" y="172"/>
                    </a:cubicBezTo>
                    <a:cubicBezTo>
                      <a:pt x="111" y="172"/>
                      <a:pt x="111" y="172"/>
                      <a:pt x="111" y="172"/>
                    </a:cubicBezTo>
                    <a:cubicBezTo>
                      <a:pt x="112"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2"/>
                      <a:pt x="111" y="172"/>
                      <a:pt x="111" y="172"/>
                    </a:cubicBezTo>
                    <a:cubicBezTo>
                      <a:pt x="111" y="171"/>
                      <a:pt x="111" y="171"/>
                      <a:pt x="111" y="171"/>
                    </a:cubicBezTo>
                    <a:cubicBezTo>
                      <a:pt x="111" y="171"/>
                      <a:pt x="111" y="171"/>
                      <a:pt x="111" y="171"/>
                    </a:cubicBezTo>
                    <a:cubicBezTo>
                      <a:pt x="111" y="171"/>
                      <a:pt x="111" y="171"/>
                      <a:pt x="111" y="171"/>
                    </a:cubicBezTo>
                    <a:cubicBezTo>
                      <a:pt x="112" y="171"/>
                      <a:pt x="111" y="171"/>
                      <a:pt x="111" y="171"/>
                    </a:cubicBezTo>
                    <a:cubicBezTo>
                      <a:pt x="111" y="171"/>
                      <a:pt x="111" y="171"/>
                      <a:pt x="111" y="171"/>
                    </a:cubicBezTo>
                    <a:cubicBezTo>
                      <a:pt x="111" y="171"/>
                      <a:pt x="111" y="171"/>
                      <a:pt x="111" y="171"/>
                    </a:cubicBezTo>
                    <a:cubicBezTo>
                      <a:pt x="111" y="171"/>
                      <a:pt x="111" y="171"/>
                      <a:pt x="112" y="171"/>
                    </a:cubicBezTo>
                    <a:cubicBezTo>
                      <a:pt x="112" y="171"/>
                      <a:pt x="112" y="171"/>
                      <a:pt x="112" y="171"/>
                    </a:cubicBezTo>
                    <a:cubicBezTo>
                      <a:pt x="112" y="171"/>
                      <a:pt x="112" y="171"/>
                      <a:pt x="112" y="171"/>
                    </a:cubicBezTo>
                    <a:cubicBezTo>
                      <a:pt x="112" y="171"/>
                      <a:pt x="112" y="171"/>
                      <a:pt x="112" y="171"/>
                    </a:cubicBezTo>
                    <a:cubicBezTo>
                      <a:pt x="112" y="171"/>
                      <a:pt x="112" y="171"/>
                      <a:pt x="112" y="171"/>
                    </a:cubicBezTo>
                    <a:cubicBezTo>
                      <a:pt x="112" y="171"/>
                      <a:pt x="112" y="171"/>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2" y="170"/>
                    </a:cubicBezTo>
                    <a:cubicBezTo>
                      <a:pt x="112" y="170"/>
                      <a:pt x="112" y="170"/>
                      <a:pt x="111" y="170"/>
                    </a:cubicBezTo>
                    <a:cubicBezTo>
                      <a:pt x="111" y="170"/>
                      <a:pt x="111" y="170"/>
                      <a:pt x="111" y="170"/>
                    </a:cubicBezTo>
                    <a:cubicBezTo>
                      <a:pt x="111" y="170"/>
                      <a:pt x="111" y="170"/>
                      <a:pt x="111" y="170"/>
                    </a:cubicBezTo>
                    <a:cubicBezTo>
                      <a:pt x="111" y="170"/>
                      <a:pt x="111" y="170"/>
                      <a:pt x="111" y="170"/>
                    </a:cubicBezTo>
                    <a:cubicBezTo>
                      <a:pt x="111"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09" y="170"/>
                      <a:pt x="109" y="170"/>
                    </a:cubicBezTo>
                    <a:cubicBezTo>
                      <a:pt x="109" y="170"/>
                      <a:pt x="110" y="170"/>
                      <a:pt x="110" y="170"/>
                    </a:cubicBezTo>
                    <a:cubicBezTo>
                      <a:pt x="110" y="170"/>
                      <a:pt x="110" y="170"/>
                      <a:pt x="110" y="170"/>
                    </a:cubicBezTo>
                    <a:cubicBezTo>
                      <a:pt x="110" y="170"/>
                      <a:pt x="110" y="170"/>
                      <a:pt x="110" y="170"/>
                    </a:cubicBezTo>
                    <a:cubicBezTo>
                      <a:pt x="110" y="170"/>
                      <a:pt x="110" y="170"/>
                      <a:pt x="110" y="170"/>
                    </a:cubicBezTo>
                    <a:cubicBezTo>
                      <a:pt x="110" y="170"/>
                      <a:pt x="110" y="169"/>
                      <a:pt x="110" y="169"/>
                    </a:cubicBezTo>
                    <a:cubicBezTo>
                      <a:pt x="110" y="169"/>
                      <a:pt x="110" y="170"/>
                      <a:pt x="111" y="170"/>
                    </a:cubicBezTo>
                    <a:cubicBezTo>
                      <a:pt x="111" y="170"/>
                      <a:pt x="111" y="170"/>
                      <a:pt x="111" y="170"/>
                    </a:cubicBezTo>
                    <a:cubicBezTo>
                      <a:pt x="111" y="170"/>
                      <a:pt x="111" y="170"/>
                      <a:pt x="111" y="170"/>
                    </a:cubicBezTo>
                    <a:cubicBezTo>
                      <a:pt x="111" y="170"/>
                      <a:pt x="111" y="170"/>
                      <a:pt x="111" y="170"/>
                    </a:cubicBezTo>
                    <a:cubicBezTo>
                      <a:pt x="111" y="170"/>
                      <a:pt x="111" y="170"/>
                      <a:pt x="111" y="170"/>
                    </a:cubicBezTo>
                    <a:cubicBezTo>
                      <a:pt x="111" y="170"/>
                      <a:pt x="111" y="170"/>
                      <a:pt x="112" y="170"/>
                    </a:cubicBezTo>
                    <a:cubicBezTo>
                      <a:pt x="112" y="170"/>
                      <a:pt x="112" y="170"/>
                      <a:pt x="112" y="170"/>
                    </a:cubicBezTo>
                    <a:cubicBezTo>
                      <a:pt x="112" y="170"/>
                      <a:pt x="112" y="170"/>
                      <a:pt x="112" y="170"/>
                    </a:cubicBezTo>
                    <a:cubicBezTo>
                      <a:pt x="112" y="170"/>
                      <a:pt x="112" y="170"/>
                      <a:pt x="112" y="169"/>
                    </a:cubicBezTo>
                    <a:cubicBezTo>
                      <a:pt x="112" y="169"/>
                      <a:pt x="112" y="169"/>
                      <a:pt x="112" y="169"/>
                    </a:cubicBezTo>
                    <a:cubicBezTo>
                      <a:pt x="112" y="169"/>
                      <a:pt x="112" y="169"/>
                      <a:pt x="112" y="169"/>
                    </a:cubicBezTo>
                    <a:cubicBezTo>
                      <a:pt x="112" y="169"/>
                      <a:pt x="112" y="169"/>
                      <a:pt x="111" y="169"/>
                    </a:cubicBezTo>
                    <a:cubicBezTo>
                      <a:pt x="111" y="169"/>
                      <a:pt x="111" y="169"/>
                      <a:pt x="111" y="169"/>
                    </a:cubicBezTo>
                    <a:cubicBezTo>
                      <a:pt x="111" y="169"/>
                      <a:pt x="111" y="169"/>
                      <a:pt x="111" y="169"/>
                    </a:cubicBezTo>
                    <a:cubicBezTo>
                      <a:pt x="111" y="168"/>
                      <a:pt x="111" y="168"/>
                      <a:pt x="111" y="168"/>
                    </a:cubicBezTo>
                    <a:cubicBezTo>
                      <a:pt x="111"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0" y="168"/>
                      <a:pt x="110" y="168"/>
                    </a:cubicBezTo>
                    <a:cubicBezTo>
                      <a:pt x="110" y="168"/>
                      <a:pt x="111" y="168"/>
                      <a:pt x="111" y="168"/>
                    </a:cubicBezTo>
                    <a:cubicBezTo>
                      <a:pt x="111" y="168"/>
                      <a:pt x="111" y="168"/>
                      <a:pt x="111" y="168"/>
                    </a:cubicBezTo>
                    <a:cubicBezTo>
                      <a:pt x="111" y="168"/>
                      <a:pt x="111" y="168"/>
                      <a:pt x="111" y="168"/>
                    </a:cubicBezTo>
                    <a:cubicBezTo>
                      <a:pt x="111" y="168"/>
                      <a:pt x="111" y="168"/>
                      <a:pt x="111" y="168"/>
                    </a:cubicBezTo>
                    <a:cubicBezTo>
                      <a:pt x="111" y="168"/>
                      <a:pt x="111" y="168"/>
                      <a:pt x="111" y="168"/>
                    </a:cubicBezTo>
                    <a:cubicBezTo>
                      <a:pt x="112" y="169"/>
                      <a:pt x="112" y="169"/>
                      <a:pt x="112" y="169"/>
                    </a:cubicBezTo>
                    <a:cubicBezTo>
                      <a:pt x="112" y="169"/>
                      <a:pt x="112" y="169"/>
                      <a:pt x="112" y="169"/>
                    </a:cubicBezTo>
                    <a:cubicBezTo>
                      <a:pt x="112" y="169"/>
                      <a:pt x="112" y="169"/>
                      <a:pt x="112" y="169"/>
                    </a:cubicBezTo>
                    <a:cubicBezTo>
                      <a:pt x="112" y="169"/>
                      <a:pt x="112" y="169"/>
                      <a:pt x="112" y="169"/>
                    </a:cubicBezTo>
                    <a:cubicBezTo>
                      <a:pt x="112" y="169"/>
                      <a:pt x="113" y="169"/>
                      <a:pt x="113" y="169"/>
                    </a:cubicBezTo>
                    <a:cubicBezTo>
                      <a:pt x="112" y="170"/>
                      <a:pt x="112" y="170"/>
                      <a:pt x="112" y="170"/>
                    </a:cubicBezTo>
                    <a:cubicBezTo>
                      <a:pt x="112" y="170"/>
                      <a:pt x="113" y="170"/>
                      <a:pt x="113" y="170"/>
                    </a:cubicBezTo>
                    <a:cubicBezTo>
                      <a:pt x="113" y="170"/>
                      <a:pt x="113" y="170"/>
                      <a:pt x="113" y="170"/>
                    </a:cubicBezTo>
                    <a:cubicBezTo>
                      <a:pt x="113" y="170"/>
                      <a:pt x="113" y="170"/>
                      <a:pt x="113" y="170"/>
                    </a:cubicBezTo>
                    <a:cubicBezTo>
                      <a:pt x="113" y="170"/>
                      <a:pt x="113" y="170"/>
                      <a:pt x="113" y="170"/>
                    </a:cubicBezTo>
                    <a:cubicBezTo>
                      <a:pt x="113" y="170"/>
                      <a:pt x="113" y="170"/>
                      <a:pt x="113" y="170"/>
                    </a:cubicBezTo>
                    <a:cubicBezTo>
                      <a:pt x="113" y="170"/>
                      <a:pt x="113" y="169"/>
                      <a:pt x="114" y="169"/>
                    </a:cubicBezTo>
                    <a:cubicBezTo>
                      <a:pt x="114" y="169"/>
                      <a:pt x="114" y="169"/>
                      <a:pt x="114" y="169"/>
                    </a:cubicBezTo>
                    <a:cubicBezTo>
                      <a:pt x="114" y="169"/>
                      <a:pt x="114" y="169"/>
                      <a:pt x="114" y="169"/>
                    </a:cubicBezTo>
                    <a:cubicBezTo>
                      <a:pt x="114" y="169"/>
                      <a:pt x="114" y="169"/>
                      <a:pt x="114" y="168"/>
                    </a:cubicBezTo>
                    <a:cubicBezTo>
                      <a:pt x="114" y="168"/>
                      <a:pt x="113" y="168"/>
                      <a:pt x="113" y="168"/>
                    </a:cubicBezTo>
                    <a:cubicBezTo>
                      <a:pt x="113" y="168"/>
                      <a:pt x="113" y="168"/>
                      <a:pt x="113" y="168"/>
                    </a:cubicBezTo>
                    <a:cubicBezTo>
                      <a:pt x="113" y="168"/>
                      <a:pt x="113" y="168"/>
                      <a:pt x="113" y="168"/>
                    </a:cubicBezTo>
                    <a:cubicBezTo>
                      <a:pt x="113" y="168"/>
                      <a:pt x="113" y="168"/>
                      <a:pt x="113" y="168"/>
                    </a:cubicBezTo>
                    <a:cubicBezTo>
                      <a:pt x="113" y="168"/>
                      <a:pt x="113" y="168"/>
                      <a:pt x="113" y="168"/>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7"/>
                      <a:pt x="112" y="167"/>
                      <a:pt x="112" y="167"/>
                    </a:cubicBezTo>
                    <a:cubicBezTo>
                      <a:pt x="112" y="167"/>
                      <a:pt x="112" y="167"/>
                      <a:pt x="112" y="167"/>
                    </a:cubicBezTo>
                    <a:cubicBezTo>
                      <a:pt x="112" y="167"/>
                      <a:pt x="113" y="167"/>
                      <a:pt x="113" y="166"/>
                    </a:cubicBezTo>
                    <a:cubicBezTo>
                      <a:pt x="113" y="166"/>
                      <a:pt x="113" y="166"/>
                      <a:pt x="113" y="166"/>
                    </a:cubicBezTo>
                    <a:cubicBezTo>
                      <a:pt x="113" y="166"/>
                      <a:pt x="113" y="167"/>
                      <a:pt x="113" y="167"/>
                    </a:cubicBezTo>
                    <a:cubicBezTo>
                      <a:pt x="113" y="167"/>
                      <a:pt x="113" y="167"/>
                      <a:pt x="113" y="167"/>
                    </a:cubicBezTo>
                    <a:cubicBezTo>
                      <a:pt x="113" y="167"/>
                      <a:pt x="113" y="167"/>
                      <a:pt x="113" y="167"/>
                    </a:cubicBezTo>
                    <a:cubicBezTo>
                      <a:pt x="113" y="167"/>
                      <a:pt x="113" y="167"/>
                      <a:pt x="113" y="167"/>
                    </a:cubicBezTo>
                    <a:cubicBezTo>
                      <a:pt x="113" y="167"/>
                      <a:pt x="113" y="167"/>
                      <a:pt x="113" y="167"/>
                    </a:cubicBezTo>
                    <a:cubicBezTo>
                      <a:pt x="113" y="168"/>
                      <a:pt x="113" y="168"/>
                      <a:pt x="113" y="168"/>
                    </a:cubicBezTo>
                    <a:cubicBezTo>
                      <a:pt x="113" y="168"/>
                      <a:pt x="113" y="168"/>
                      <a:pt x="113" y="168"/>
                    </a:cubicBezTo>
                    <a:cubicBezTo>
                      <a:pt x="113" y="168"/>
                      <a:pt x="113" y="168"/>
                      <a:pt x="113" y="168"/>
                    </a:cubicBezTo>
                    <a:cubicBezTo>
                      <a:pt x="113" y="168"/>
                      <a:pt x="114" y="168"/>
                      <a:pt x="114" y="168"/>
                    </a:cubicBezTo>
                    <a:cubicBezTo>
                      <a:pt x="114" y="168"/>
                      <a:pt x="114" y="168"/>
                      <a:pt x="114" y="169"/>
                    </a:cubicBezTo>
                    <a:cubicBezTo>
                      <a:pt x="114" y="169"/>
                      <a:pt x="114" y="169"/>
                      <a:pt x="114" y="169"/>
                    </a:cubicBezTo>
                    <a:cubicBezTo>
                      <a:pt x="114" y="169"/>
                      <a:pt x="114" y="169"/>
                      <a:pt x="114" y="169"/>
                    </a:cubicBezTo>
                    <a:cubicBezTo>
                      <a:pt x="114" y="169"/>
                      <a:pt x="114" y="169"/>
                      <a:pt x="114" y="169"/>
                    </a:cubicBezTo>
                    <a:cubicBezTo>
                      <a:pt x="114" y="168"/>
                      <a:pt x="115" y="168"/>
                      <a:pt x="115" y="168"/>
                    </a:cubicBezTo>
                    <a:cubicBezTo>
                      <a:pt x="115" y="168"/>
                      <a:pt x="115" y="168"/>
                      <a:pt x="115" y="168"/>
                    </a:cubicBezTo>
                    <a:cubicBezTo>
                      <a:pt x="115" y="168"/>
                      <a:pt x="115" y="168"/>
                      <a:pt x="115" y="168"/>
                    </a:cubicBezTo>
                    <a:cubicBezTo>
                      <a:pt x="115" y="168"/>
                      <a:pt x="115" y="167"/>
                      <a:pt x="115" y="167"/>
                    </a:cubicBezTo>
                    <a:cubicBezTo>
                      <a:pt x="115" y="167"/>
                      <a:pt x="115" y="167"/>
                      <a:pt x="115" y="167"/>
                    </a:cubicBezTo>
                    <a:cubicBezTo>
                      <a:pt x="115" y="167"/>
                      <a:pt x="115" y="167"/>
                      <a:pt x="115" y="167"/>
                    </a:cubicBezTo>
                    <a:cubicBezTo>
                      <a:pt x="115" y="167"/>
                      <a:pt x="115" y="167"/>
                      <a:pt x="115" y="167"/>
                    </a:cubicBezTo>
                    <a:cubicBezTo>
                      <a:pt x="115" y="167"/>
                      <a:pt x="115" y="167"/>
                      <a:pt x="116" y="167"/>
                    </a:cubicBezTo>
                    <a:cubicBezTo>
                      <a:pt x="116" y="167"/>
                      <a:pt x="115" y="167"/>
                      <a:pt x="115" y="167"/>
                    </a:cubicBezTo>
                    <a:cubicBezTo>
                      <a:pt x="115" y="167"/>
                      <a:pt x="115" y="167"/>
                      <a:pt x="115" y="167"/>
                    </a:cubicBezTo>
                    <a:cubicBezTo>
                      <a:pt x="115" y="167"/>
                      <a:pt x="115" y="167"/>
                      <a:pt x="115" y="167"/>
                    </a:cubicBezTo>
                    <a:cubicBezTo>
                      <a:pt x="115" y="167"/>
                      <a:pt x="115" y="167"/>
                      <a:pt x="115" y="167"/>
                    </a:cubicBezTo>
                    <a:cubicBezTo>
                      <a:pt x="115" y="167"/>
                      <a:pt x="115" y="167"/>
                      <a:pt x="115" y="167"/>
                    </a:cubicBezTo>
                    <a:cubicBezTo>
                      <a:pt x="116" y="167"/>
                      <a:pt x="116" y="167"/>
                      <a:pt x="116" y="167"/>
                    </a:cubicBezTo>
                    <a:cubicBezTo>
                      <a:pt x="116" y="167"/>
                      <a:pt x="116" y="166"/>
                      <a:pt x="116" y="166"/>
                    </a:cubicBezTo>
                    <a:cubicBezTo>
                      <a:pt x="117" y="166"/>
                      <a:pt x="117" y="166"/>
                      <a:pt x="117" y="166"/>
                    </a:cubicBezTo>
                    <a:cubicBezTo>
                      <a:pt x="117" y="166"/>
                      <a:pt x="117" y="166"/>
                      <a:pt x="117" y="166"/>
                    </a:cubicBezTo>
                    <a:cubicBezTo>
                      <a:pt x="117" y="165"/>
                      <a:pt x="117" y="165"/>
                      <a:pt x="117" y="165"/>
                    </a:cubicBezTo>
                    <a:cubicBezTo>
                      <a:pt x="117" y="165"/>
                      <a:pt x="117" y="165"/>
                      <a:pt x="117" y="165"/>
                    </a:cubicBezTo>
                    <a:cubicBezTo>
                      <a:pt x="117" y="165"/>
                      <a:pt x="117" y="165"/>
                      <a:pt x="117" y="164"/>
                    </a:cubicBezTo>
                    <a:cubicBezTo>
                      <a:pt x="117" y="164"/>
                      <a:pt x="117" y="164"/>
                      <a:pt x="117" y="164"/>
                    </a:cubicBezTo>
                    <a:cubicBezTo>
                      <a:pt x="117" y="164"/>
                      <a:pt x="117" y="164"/>
                      <a:pt x="117" y="164"/>
                    </a:cubicBezTo>
                    <a:cubicBezTo>
                      <a:pt x="117" y="164"/>
                      <a:pt x="117" y="163"/>
                      <a:pt x="117" y="163"/>
                    </a:cubicBezTo>
                    <a:cubicBezTo>
                      <a:pt x="117" y="163"/>
                      <a:pt x="117" y="162"/>
                      <a:pt x="117" y="162"/>
                    </a:cubicBezTo>
                    <a:cubicBezTo>
                      <a:pt x="117" y="162"/>
                      <a:pt x="117" y="162"/>
                      <a:pt x="117" y="162"/>
                    </a:cubicBezTo>
                    <a:cubicBezTo>
                      <a:pt x="117" y="161"/>
                      <a:pt x="117" y="161"/>
                      <a:pt x="117" y="161"/>
                    </a:cubicBezTo>
                    <a:cubicBezTo>
                      <a:pt x="118" y="161"/>
                      <a:pt x="118" y="160"/>
                      <a:pt x="118" y="160"/>
                    </a:cubicBezTo>
                    <a:cubicBezTo>
                      <a:pt x="118" y="160"/>
                      <a:pt x="118" y="160"/>
                      <a:pt x="118" y="160"/>
                    </a:cubicBezTo>
                    <a:cubicBezTo>
                      <a:pt x="118" y="160"/>
                      <a:pt x="118" y="160"/>
                      <a:pt x="118" y="160"/>
                    </a:cubicBezTo>
                    <a:cubicBezTo>
                      <a:pt x="118" y="160"/>
                      <a:pt x="118" y="160"/>
                      <a:pt x="118" y="160"/>
                    </a:cubicBezTo>
                    <a:cubicBezTo>
                      <a:pt x="118" y="160"/>
                      <a:pt x="118" y="159"/>
                      <a:pt x="118" y="159"/>
                    </a:cubicBezTo>
                    <a:cubicBezTo>
                      <a:pt x="118" y="159"/>
                      <a:pt x="118" y="159"/>
                      <a:pt x="118" y="159"/>
                    </a:cubicBezTo>
                    <a:cubicBezTo>
                      <a:pt x="118" y="159"/>
                      <a:pt x="118" y="159"/>
                      <a:pt x="118" y="159"/>
                    </a:cubicBezTo>
                    <a:cubicBezTo>
                      <a:pt x="119" y="158"/>
                      <a:pt x="119" y="158"/>
                      <a:pt x="119" y="158"/>
                    </a:cubicBezTo>
                    <a:cubicBezTo>
                      <a:pt x="119" y="158"/>
                      <a:pt x="119" y="158"/>
                      <a:pt x="119" y="158"/>
                    </a:cubicBezTo>
                    <a:cubicBezTo>
                      <a:pt x="119" y="158"/>
                      <a:pt x="119" y="158"/>
                      <a:pt x="119" y="158"/>
                    </a:cubicBezTo>
                    <a:cubicBezTo>
                      <a:pt x="119" y="158"/>
                      <a:pt x="119" y="157"/>
                      <a:pt x="119" y="157"/>
                    </a:cubicBezTo>
                    <a:cubicBezTo>
                      <a:pt x="119" y="157"/>
                      <a:pt x="119" y="157"/>
                      <a:pt x="119" y="157"/>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6"/>
                      <a:pt x="119" y="156"/>
                      <a:pt x="119" y="156"/>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5"/>
                      <a:pt x="119" y="155"/>
                    </a:cubicBezTo>
                    <a:cubicBezTo>
                      <a:pt x="119" y="155"/>
                      <a:pt x="119" y="154"/>
                      <a:pt x="119" y="154"/>
                    </a:cubicBezTo>
                    <a:cubicBezTo>
                      <a:pt x="119" y="154"/>
                      <a:pt x="119" y="154"/>
                      <a:pt x="119" y="154"/>
                    </a:cubicBezTo>
                    <a:cubicBezTo>
                      <a:pt x="119" y="154"/>
                      <a:pt x="119" y="154"/>
                      <a:pt x="119" y="154"/>
                    </a:cubicBezTo>
                    <a:cubicBezTo>
                      <a:pt x="118" y="154"/>
                      <a:pt x="118" y="153"/>
                      <a:pt x="118" y="153"/>
                    </a:cubicBezTo>
                    <a:cubicBezTo>
                      <a:pt x="118" y="153"/>
                      <a:pt x="118" y="153"/>
                      <a:pt x="118" y="153"/>
                    </a:cubicBezTo>
                    <a:cubicBezTo>
                      <a:pt x="118" y="153"/>
                      <a:pt x="118" y="153"/>
                      <a:pt x="118" y="153"/>
                    </a:cubicBezTo>
                    <a:cubicBezTo>
                      <a:pt x="118" y="153"/>
                      <a:pt x="118" y="153"/>
                      <a:pt x="118" y="153"/>
                    </a:cubicBezTo>
                    <a:cubicBezTo>
                      <a:pt x="118" y="153"/>
                      <a:pt x="118" y="153"/>
                      <a:pt x="117" y="153"/>
                    </a:cubicBezTo>
                    <a:cubicBezTo>
                      <a:pt x="117" y="153"/>
                      <a:pt x="117" y="153"/>
                      <a:pt x="117" y="153"/>
                    </a:cubicBezTo>
                    <a:cubicBezTo>
                      <a:pt x="117" y="153"/>
                      <a:pt x="118" y="153"/>
                      <a:pt x="118" y="153"/>
                    </a:cubicBezTo>
                    <a:cubicBezTo>
                      <a:pt x="118" y="153"/>
                      <a:pt x="118" y="153"/>
                      <a:pt x="118" y="153"/>
                    </a:cubicBezTo>
                    <a:cubicBezTo>
                      <a:pt x="118" y="153"/>
                      <a:pt x="118" y="153"/>
                      <a:pt x="118" y="153"/>
                    </a:cubicBezTo>
                    <a:cubicBezTo>
                      <a:pt x="118" y="153"/>
                      <a:pt x="118" y="153"/>
                      <a:pt x="118" y="153"/>
                    </a:cubicBezTo>
                    <a:cubicBezTo>
                      <a:pt x="118" y="153"/>
                      <a:pt x="118" y="153"/>
                      <a:pt x="118" y="153"/>
                    </a:cubicBezTo>
                    <a:cubicBezTo>
                      <a:pt x="118" y="153"/>
                      <a:pt x="119" y="154"/>
                      <a:pt x="119" y="154"/>
                    </a:cubicBezTo>
                    <a:cubicBezTo>
                      <a:pt x="119" y="154"/>
                      <a:pt x="119" y="154"/>
                      <a:pt x="119" y="154"/>
                    </a:cubicBezTo>
                    <a:cubicBezTo>
                      <a:pt x="119" y="154"/>
                      <a:pt x="119" y="153"/>
                      <a:pt x="119" y="153"/>
                    </a:cubicBezTo>
                    <a:cubicBezTo>
                      <a:pt x="119" y="153"/>
                      <a:pt x="119" y="153"/>
                      <a:pt x="119" y="152"/>
                    </a:cubicBezTo>
                    <a:cubicBezTo>
                      <a:pt x="119" y="152"/>
                      <a:pt x="119" y="152"/>
                      <a:pt x="119" y="152"/>
                    </a:cubicBezTo>
                    <a:cubicBezTo>
                      <a:pt x="118" y="152"/>
                      <a:pt x="118" y="151"/>
                      <a:pt x="118" y="151"/>
                    </a:cubicBezTo>
                    <a:cubicBezTo>
                      <a:pt x="118" y="151"/>
                      <a:pt x="118" y="151"/>
                      <a:pt x="118" y="151"/>
                    </a:cubicBezTo>
                    <a:cubicBezTo>
                      <a:pt x="118" y="151"/>
                      <a:pt x="118" y="150"/>
                      <a:pt x="118" y="150"/>
                    </a:cubicBezTo>
                    <a:cubicBezTo>
                      <a:pt x="118" y="150"/>
                      <a:pt x="118" y="150"/>
                      <a:pt x="118" y="150"/>
                    </a:cubicBezTo>
                    <a:cubicBezTo>
                      <a:pt x="118" y="150"/>
                      <a:pt x="117" y="149"/>
                      <a:pt x="117" y="149"/>
                    </a:cubicBezTo>
                    <a:cubicBezTo>
                      <a:pt x="117" y="149"/>
                      <a:pt x="117" y="149"/>
                      <a:pt x="116" y="149"/>
                    </a:cubicBezTo>
                    <a:cubicBezTo>
                      <a:pt x="116" y="148"/>
                      <a:pt x="116" y="148"/>
                      <a:pt x="116" y="148"/>
                    </a:cubicBezTo>
                    <a:cubicBezTo>
                      <a:pt x="116" y="148"/>
                      <a:pt x="115" y="147"/>
                      <a:pt x="115" y="147"/>
                    </a:cubicBezTo>
                    <a:cubicBezTo>
                      <a:pt x="115" y="147"/>
                      <a:pt x="115" y="147"/>
                      <a:pt x="115" y="147"/>
                    </a:cubicBezTo>
                    <a:cubicBezTo>
                      <a:pt x="114" y="147"/>
                      <a:pt x="114" y="147"/>
                      <a:pt x="114" y="146"/>
                    </a:cubicBezTo>
                    <a:cubicBezTo>
                      <a:pt x="114" y="146"/>
                      <a:pt x="114" y="146"/>
                      <a:pt x="113" y="146"/>
                    </a:cubicBezTo>
                    <a:cubicBezTo>
                      <a:pt x="113" y="146"/>
                      <a:pt x="113" y="146"/>
                      <a:pt x="113" y="146"/>
                    </a:cubicBezTo>
                    <a:cubicBezTo>
                      <a:pt x="113" y="145"/>
                      <a:pt x="112" y="145"/>
                      <a:pt x="112" y="145"/>
                    </a:cubicBezTo>
                    <a:cubicBezTo>
                      <a:pt x="112" y="145"/>
                      <a:pt x="112" y="145"/>
                      <a:pt x="111" y="145"/>
                    </a:cubicBezTo>
                    <a:cubicBezTo>
                      <a:pt x="111" y="145"/>
                      <a:pt x="111" y="145"/>
                      <a:pt x="111" y="145"/>
                    </a:cubicBezTo>
                    <a:cubicBezTo>
                      <a:pt x="110" y="145"/>
                      <a:pt x="110" y="145"/>
                      <a:pt x="110" y="145"/>
                    </a:cubicBezTo>
                    <a:cubicBezTo>
                      <a:pt x="110" y="145"/>
                      <a:pt x="110" y="145"/>
                      <a:pt x="109" y="145"/>
                    </a:cubicBezTo>
                    <a:cubicBezTo>
                      <a:pt x="109" y="145"/>
                      <a:pt x="109" y="145"/>
                      <a:pt x="109" y="144"/>
                    </a:cubicBezTo>
                    <a:cubicBezTo>
                      <a:pt x="108" y="144"/>
                      <a:pt x="108" y="144"/>
                      <a:pt x="108" y="144"/>
                    </a:cubicBezTo>
                    <a:cubicBezTo>
                      <a:pt x="108" y="144"/>
                      <a:pt x="107" y="144"/>
                      <a:pt x="107" y="144"/>
                    </a:cubicBezTo>
                    <a:cubicBezTo>
                      <a:pt x="107" y="144"/>
                      <a:pt x="107" y="144"/>
                      <a:pt x="107" y="144"/>
                    </a:cubicBezTo>
                    <a:cubicBezTo>
                      <a:pt x="106" y="144"/>
                      <a:pt x="106" y="144"/>
                      <a:pt x="106" y="144"/>
                    </a:cubicBezTo>
                    <a:cubicBezTo>
                      <a:pt x="106" y="144"/>
                      <a:pt x="106" y="144"/>
                      <a:pt x="106" y="144"/>
                    </a:cubicBezTo>
                    <a:cubicBezTo>
                      <a:pt x="107" y="144"/>
                      <a:pt x="107" y="144"/>
                      <a:pt x="107" y="144"/>
                    </a:cubicBezTo>
                    <a:cubicBezTo>
                      <a:pt x="107" y="144"/>
                      <a:pt x="107" y="144"/>
                      <a:pt x="107" y="144"/>
                    </a:cubicBezTo>
                    <a:cubicBezTo>
                      <a:pt x="107" y="144"/>
                      <a:pt x="107" y="144"/>
                      <a:pt x="107" y="144"/>
                    </a:cubicBezTo>
                    <a:cubicBezTo>
                      <a:pt x="107" y="144"/>
                      <a:pt x="107" y="144"/>
                      <a:pt x="107" y="144"/>
                    </a:cubicBezTo>
                    <a:cubicBezTo>
                      <a:pt x="107" y="144"/>
                      <a:pt x="107" y="144"/>
                      <a:pt x="107" y="144"/>
                    </a:cubicBezTo>
                    <a:cubicBezTo>
                      <a:pt x="106" y="144"/>
                      <a:pt x="106" y="144"/>
                      <a:pt x="106" y="144"/>
                    </a:cubicBezTo>
                    <a:cubicBezTo>
                      <a:pt x="106" y="144"/>
                      <a:pt x="106" y="144"/>
                      <a:pt x="106" y="144"/>
                    </a:cubicBezTo>
                    <a:cubicBezTo>
                      <a:pt x="106" y="144"/>
                      <a:pt x="106" y="144"/>
                      <a:pt x="106" y="144"/>
                    </a:cubicBezTo>
                    <a:cubicBezTo>
                      <a:pt x="106" y="144"/>
                      <a:pt x="106" y="144"/>
                      <a:pt x="106"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4"/>
                      <a:pt x="105" y="144"/>
                      <a:pt x="105" y="144"/>
                    </a:cubicBezTo>
                    <a:cubicBezTo>
                      <a:pt x="105" y="145"/>
                      <a:pt x="105" y="145"/>
                      <a:pt x="105" y="145"/>
                    </a:cubicBezTo>
                    <a:cubicBezTo>
                      <a:pt x="105" y="145"/>
                      <a:pt x="105" y="145"/>
                      <a:pt x="105" y="144"/>
                    </a:cubicBezTo>
                    <a:cubicBezTo>
                      <a:pt x="104" y="144"/>
                      <a:pt x="104" y="144"/>
                      <a:pt x="104" y="144"/>
                    </a:cubicBezTo>
                    <a:cubicBezTo>
                      <a:pt x="104" y="144"/>
                      <a:pt x="104" y="144"/>
                      <a:pt x="104" y="144"/>
                    </a:cubicBezTo>
                    <a:cubicBezTo>
                      <a:pt x="104" y="144"/>
                      <a:pt x="104" y="144"/>
                      <a:pt x="104" y="144"/>
                    </a:cubicBezTo>
                    <a:cubicBezTo>
                      <a:pt x="104" y="144"/>
                      <a:pt x="104" y="144"/>
                      <a:pt x="104" y="144"/>
                    </a:cubicBezTo>
                    <a:cubicBezTo>
                      <a:pt x="104" y="144"/>
                      <a:pt x="104" y="144"/>
                      <a:pt x="103" y="144"/>
                    </a:cubicBezTo>
                    <a:cubicBezTo>
                      <a:pt x="103" y="144"/>
                      <a:pt x="103" y="144"/>
                      <a:pt x="103" y="144"/>
                    </a:cubicBezTo>
                    <a:cubicBezTo>
                      <a:pt x="103" y="144"/>
                      <a:pt x="103" y="144"/>
                      <a:pt x="103" y="144"/>
                    </a:cubicBezTo>
                    <a:cubicBezTo>
                      <a:pt x="103" y="144"/>
                      <a:pt x="103" y="144"/>
                      <a:pt x="103" y="144"/>
                    </a:cubicBezTo>
                    <a:cubicBezTo>
                      <a:pt x="103" y="144"/>
                      <a:pt x="103" y="144"/>
                      <a:pt x="103" y="144"/>
                    </a:cubicBezTo>
                    <a:cubicBezTo>
                      <a:pt x="103" y="144"/>
                      <a:pt x="103"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2" y="144"/>
                      <a:pt x="102" y="144"/>
                    </a:cubicBezTo>
                    <a:cubicBezTo>
                      <a:pt x="102" y="144"/>
                      <a:pt x="101" y="144"/>
                      <a:pt x="101" y="144"/>
                    </a:cubicBezTo>
                    <a:cubicBezTo>
                      <a:pt x="101" y="144"/>
                      <a:pt x="101" y="144"/>
                      <a:pt x="101" y="144"/>
                    </a:cubicBezTo>
                    <a:cubicBezTo>
                      <a:pt x="100" y="144"/>
                      <a:pt x="100" y="144"/>
                      <a:pt x="100" y="144"/>
                    </a:cubicBezTo>
                    <a:cubicBezTo>
                      <a:pt x="100" y="144"/>
                      <a:pt x="100" y="144"/>
                      <a:pt x="100" y="144"/>
                    </a:cubicBezTo>
                    <a:cubicBezTo>
                      <a:pt x="100" y="144"/>
                      <a:pt x="100" y="144"/>
                      <a:pt x="100" y="144"/>
                    </a:cubicBezTo>
                    <a:cubicBezTo>
                      <a:pt x="100" y="144"/>
                      <a:pt x="100" y="144"/>
                      <a:pt x="100" y="144"/>
                    </a:cubicBezTo>
                    <a:cubicBezTo>
                      <a:pt x="100" y="144"/>
                      <a:pt x="99" y="144"/>
                      <a:pt x="99" y="145"/>
                    </a:cubicBezTo>
                    <a:cubicBezTo>
                      <a:pt x="99" y="145"/>
                      <a:pt x="99" y="145"/>
                      <a:pt x="99" y="145"/>
                    </a:cubicBezTo>
                    <a:cubicBezTo>
                      <a:pt x="99" y="145"/>
                      <a:pt x="99" y="145"/>
                      <a:pt x="99" y="145"/>
                    </a:cubicBezTo>
                    <a:cubicBezTo>
                      <a:pt x="99" y="145"/>
                      <a:pt x="99" y="145"/>
                      <a:pt x="99" y="145"/>
                    </a:cubicBezTo>
                    <a:cubicBezTo>
                      <a:pt x="99" y="145"/>
                      <a:pt x="99" y="146"/>
                      <a:pt x="99" y="146"/>
                    </a:cubicBezTo>
                    <a:cubicBezTo>
                      <a:pt x="99" y="146"/>
                      <a:pt x="99" y="146"/>
                      <a:pt x="99" y="146"/>
                    </a:cubicBezTo>
                    <a:cubicBezTo>
                      <a:pt x="99" y="146"/>
                      <a:pt x="99" y="146"/>
                      <a:pt x="99" y="146"/>
                    </a:cubicBezTo>
                    <a:cubicBezTo>
                      <a:pt x="99" y="146"/>
                      <a:pt x="99" y="146"/>
                      <a:pt x="99" y="146"/>
                    </a:cubicBezTo>
                    <a:cubicBezTo>
                      <a:pt x="98" y="147"/>
                      <a:pt x="98" y="147"/>
                      <a:pt x="98" y="147"/>
                    </a:cubicBezTo>
                    <a:cubicBezTo>
                      <a:pt x="98" y="147"/>
                      <a:pt x="98" y="147"/>
                      <a:pt x="98" y="147"/>
                    </a:cubicBezTo>
                    <a:cubicBezTo>
                      <a:pt x="98" y="147"/>
                      <a:pt x="98" y="147"/>
                      <a:pt x="98" y="147"/>
                    </a:cubicBezTo>
                    <a:cubicBezTo>
                      <a:pt x="98" y="147"/>
                      <a:pt x="98" y="147"/>
                      <a:pt x="98" y="147"/>
                    </a:cubicBezTo>
                    <a:cubicBezTo>
                      <a:pt x="98" y="147"/>
                      <a:pt x="98" y="147"/>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8" y="148"/>
                      <a:pt x="98" y="148"/>
                      <a:pt x="98" y="148"/>
                    </a:cubicBezTo>
                    <a:cubicBezTo>
                      <a:pt x="97" y="148"/>
                      <a:pt x="97" y="148"/>
                      <a:pt x="97" y="148"/>
                    </a:cubicBezTo>
                    <a:cubicBezTo>
                      <a:pt x="97" y="148"/>
                      <a:pt x="97" y="148"/>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9"/>
                      <a:pt x="97" y="149"/>
                    </a:cubicBezTo>
                    <a:cubicBezTo>
                      <a:pt x="97" y="149"/>
                      <a:pt x="97" y="148"/>
                      <a:pt x="96" y="148"/>
                    </a:cubicBezTo>
                    <a:cubicBezTo>
                      <a:pt x="96" y="148"/>
                      <a:pt x="96" y="148"/>
                      <a:pt x="96" y="148"/>
                    </a:cubicBezTo>
                    <a:cubicBezTo>
                      <a:pt x="96" y="148"/>
                      <a:pt x="96" y="148"/>
                      <a:pt x="96" y="148"/>
                    </a:cubicBezTo>
                    <a:cubicBezTo>
                      <a:pt x="96" y="148"/>
                      <a:pt x="96" y="149"/>
                      <a:pt x="96" y="149"/>
                    </a:cubicBezTo>
                    <a:cubicBezTo>
                      <a:pt x="96" y="149"/>
                      <a:pt x="96" y="149"/>
                      <a:pt x="96" y="149"/>
                    </a:cubicBezTo>
                    <a:cubicBezTo>
                      <a:pt x="96" y="149"/>
                      <a:pt x="96" y="149"/>
                      <a:pt x="96" y="149"/>
                    </a:cubicBezTo>
                    <a:cubicBezTo>
                      <a:pt x="96" y="149"/>
                      <a:pt x="96" y="149"/>
                      <a:pt x="96" y="149"/>
                    </a:cubicBezTo>
                    <a:cubicBezTo>
                      <a:pt x="95" y="149"/>
                      <a:pt x="95" y="149"/>
                      <a:pt x="95" y="149"/>
                    </a:cubicBezTo>
                    <a:cubicBezTo>
                      <a:pt x="95" y="149"/>
                      <a:pt x="95" y="149"/>
                      <a:pt x="95" y="149"/>
                    </a:cubicBezTo>
                    <a:cubicBezTo>
                      <a:pt x="95" y="148"/>
                      <a:pt x="95" y="148"/>
                      <a:pt x="95" y="148"/>
                    </a:cubicBezTo>
                    <a:cubicBezTo>
                      <a:pt x="95" y="148"/>
                      <a:pt x="95" y="149"/>
                      <a:pt x="95" y="149"/>
                    </a:cubicBezTo>
                    <a:cubicBezTo>
                      <a:pt x="95" y="149"/>
                      <a:pt x="95" y="148"/>
                      <a:pt x="95" y="148"/>
                    </a:cubicBezTo>
                    <a:cubicBezTo>
                      <a:pt x="95" y="148"/>
                      <a:pt x="95" y="148"/>
                      <a:pt x="95" y="148"/>
                    </a:cubicBezTo>
                    <a:cubicBezTo>
                      <a:pt x="95" y="148"/>
                      <a:pt x="95" y="148"/>
                      <a:pt x="95" y="148"/>
                    </a:cubicBezTo>
                    <a:cubicBezTo>
                      <a:pt x="95" y="148"/>
                      <a:pt x="95" y="148"/>
                      <a:pt x="95" y="148"/>
                    </a:cubicBezTo>
                    <a:cubicBezTo>
                      <a:pt x="95" y="148"/>
                      <a:pt x="94" y="148"/>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4" y="147"/>
                      <a:pt x="94" y="147"/>
                      <a:pt x="94" y="147"/>
                    </a:cubicBezTo>
                    <a:cubicBezTo>
                      <a:pt x="93" y="147"/>
                      <a:pt x="93" y="147"/>
                      <a:pt x="93" y="147"/>
                    </a:cubicBezTo>
                    <a:cubicBezTo>
                      <a:pt x="93" y="147"/>
                      <a:pt x="93" y="147"/>
                      <a:pt x="93" y="147"/>
                    </a:cubicBezTo>
                    <a:cubicBezTo>
                      <a:pt x="93" y="147"/>
                      <a:pt x="93" y="147"/>
                      <a:pt x="93" y="147"/>
                    </a:cubicBezTo>
                    <a:cubicBezTo>
                      <a:pt x="93" y="147"/>
                      <a:pt x="93" y="147"/>
                      <a:pt x="93" y="147"/>
                    </a:cubicBezTo>
                    <a:cubicBezTo>
                      <a:pt x="93" y="147"/>
                      <a:pt x="93" y="146"/>
                      <a:pt x="93" y="146"/>
                    </a:cubicBezTo>
                    <a:cubicBezTo>
                      <a:pt x="93" y="146"/>
                      <a:pt x="93" y="146"/>
                      <a:pt x="93" y="146"/>
                    </a:cubicBezTo>
                    <a:cubicBezTo>
                      <a:pt x="93"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7"/>
                      <a:pt x="92" y="147"/>
                    </a:cubicBezTo>
                    <a:cubicBezTo>
                      <a:pt x="92" y="147"/>
                      <a:pt x="92" y="147"/>
                      <a:pt x="92" y="147"/>
                    </a:cubicBezTo>
                    <a:cubicBezTo>
                      <a:pt x="92" y="147"/>
                      <a:pt x="92" y="147"/>
                      <a:pt x="92" y="147"/>
                    </a:cubicBezTo>
                    <a:cubicBezTo>
                      <a:pt x="92" y="147"/>
                      <a:pt x="92" y="147"/>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2" y="146"/>
                    </a:cubicBezTo>
                    <a:cubicBezTo>
                      <a:pt x="92" y="146"/>
                      <a:pt x="92" y="146"/>
                      <a:pt x="93" y="146"/>
                    </a:cubicBezTo>
                    <a:cubicBezTo>
                      <a:pt x="93" y="146"/>
                      <a:pt x="93" y="146"/>
                      <a:pt x="93" y="146"/>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4"/>
                      <a:pt x="93" y="144"/>
                    </a:cubicBezTo>
                    <a:cubicBezTo>
                      <a:pt x="93" y="144"/>
                      <a:pt x="93" y="144"/>
                      <a:pt x="93" y="144"/>
                    </a:cubicBezTo>
                    <a:cubicBezTo>
                      <a:pt x="93" y="144"/>
                      <a:pt x="93" y="144"/>
                      <a:pt x="93" y="144"/>
                    </a:cubicBezTo>
                    <a:cubicBezTo>
                      <a:pt x="93" y="144"/>
                      <a:pt x="93" y="144"/>
                      <a:pt x="93" y="144"/>
                    </a:cubicBezTo>
                    <a:cubicBezTo>
                      <a:pt x="93" y="144"/>
                      <a:pt x="93" y="144"/>
                      <a:pt x="93" y="144"/>
                    </a:cubicBezTo>
                    <a:cubicBezTo>
                      <a:pt x="93" y="144"/>
                      <a:pt x="94" y="144"/>
                      <a:pt x="94" y="144"/>
                    </a:cubicBezTo>
                    <a:cubicBezTo>
                      <a:pt x="94" y="144"/>
                      <a:pt x="94" y="144"/>
                      <a:pt x="94" y="144"/>
                    </a:cubicBezTo>
                    <a:cubicBezTo>
                      <a:pt x="94" y="144"/>
                      <a:pt x="94" y="144"/>
                      <a:pt x="94" y="144"/>
                    </a:cubicBezTo>
                    <a:cubicBezTo>
                      <a:pt x="94" y="144"/>
                      <a:pt x="94" y="144"/>
                      <a:pt x="94" y="144"/>
                    </a:cubicBezTo>
                    <a:cubicBezTo>
                      <a:pt x="94" y="144"/>
                      <a:pt x="94" y="144"/>
                      <a:pt x="94" y="144"/>
                    </a:cubicBezTo>
                    <a:cubicBezTo>
                      <a:pt x="94" y="144"/>
                      <a:pt x="94" y="143"/>
                      <a:pt x="94" y="143"/>
                    </a:cubicBezTo>
                    <a:cubicBezTo>
                      <a:pt x="94" y="143"/>
                      <a:pt x="94" y="143"/>
                      <a:pt x="94" y="143"/>
                    </a:cubicBezTo>
                    <a:cubicBezTo>
                      <a:pt x="94" y="143"/>
                      <a:pt x="94" y="143"/>
                      <a:pt x="94" y="143"/>
                    </a:cubicBezTo>
                    <a:cubicBezTo>
                      <a:pt x="94" y="143"/>
                      <a:pt x="94" y="143"/>
                      <a:pt x="94" y="143"/>
                    </a:cubicBezTo>
                    <a:cubicBezTo>
                      <a:pt x="94" y="143"/>
                      <a:pt x="94" y="143"/>
                      <a:pt x="94" y="143"/>
                    </a:cubicBezTo>
                    <a:cubicBezTo>
                      <a:pt x="94" y="143"/>
                      <a:pt x="95" y="143"/>
                      <a:pt x="95" y="143"/>
                    </a:cubicBezTo>
                    <a:cubicBezTo>
                      <a:pt x="95" y="143"/>
                      <a:pt x="95" y="143"/>
                      <a:pt x="95" y="143"/>
                    </a:cubicBezTo>
                    <a:cubicBezTo>
                      <a:pt x="95" y="143"/>
                      <a:pt x="95" y="143"/>
                      <a:pt x="95" y="143"/>
                    </a:cubicBezTo>
                    <a:cubicBezTo>
                      <a:pt x="95" y="143"/>
                      <a:pt x="95" y="143"/>
                      <a:pt x="95" y="143"/>
                    </a:cubicBezTo>
                    <a:cubicBezTo>
                      <a:pt x="95" y="143"/>
                      <a:pt x="95" y="142"/>
                      <a:pt x="95" y="142"/>
                    </a:cubicBezTo>
                    <a:cubicBezTo>
                      <a:pt x="95" y="142"/>
                      <a:pt x="95" y="142"/>
                      <a:pt x="95" y="142"/>
                    </a:cubicBezTo>
                    <a:cubicBezTo>
                      <a:pt x="95" y="142"/>
                      <a:pt x="95" y="142"/>
                      <a:pt x="95" y="142"/>
                    </a:cubicBezTo>
                    <a:cubicBezTo>
                      <a:pt x="96" y="142"/>
                      <a:pt x="96" y="142"/>
                      <a:pt x="96" y="142"/>
                    </a:cubicBezTo>
                    <a:cubicBezTo>
                      <a:pt x="96" y="142"/>
                      <a:pt x="96" y="142"/>
                      <a:pt x="96" y="142"/>
                    </a:cubicBezTo>
                    <a:cubicBezTo>
                      <a:pt x="96" y="142"/>
                      <a:pt x="96" y="142"/>
                      <a:pt x="96" y="141"/>
                    </a:cubicBezTo>
                    <a:cubicBezTo>
                      <a:pt x="96" y="141"/>
                      <a:pt x="96" y="141"/>
                      <a:pt x="96" y="141"/>
                    </a:cubicBezTo>
                    <a:cubicBezTo>
                      <a:pt x="96" y="141"/>
                      <a:pt x="96" y="141"/>
                      <a:pt x="96" y="141"/>
                    </a:cubicBezTo>
                    <a:cubicBezTo>
                      <a:pt x="97" y="141"/>
                      <a:pt x="97" y="141"/>
                      <a:pt x="97" y="141"/>
                    </a:cubicBezTo>
                    <a:cubicBezTo>
                      <a:pt x="97" y="141"/>
                      <a:pt x="97" y="141"/>
                      <a:pt x="97" y="141"/>
                    </a:cubicBezTo>
                    <a:cubicBezTo>
                      <a:pt x="96" y="141"/>
                      <a:pt x="97" y="141"/>
                      <a:pt x="97" y="141"/>
                    </a:cubicBezTo>
                    <a:cubicBezTo>
                      <a:pt x="97" y="141"/>
                      <a:pt x="97" y="141"/>
                      <a:pt x="97" y="141"/>
                    </a:cubicBezTo>
                    <a:cubicBezTo>
                      <a:pt x="97" y="140"/>
                      <a:pt x="97" y="140"/>
                      <a:pt x="97" y="140"/>
                    </a:cubicBezTo>
                    <a:cubicBezTo>
                      <a:pt x="97" y="140"/>
                      <a:pt x="97" y="140"/>
                      <a:pt x="97" y="140"/>
                    </a:cubicBezTo>
                    <a:cubicBezTo>
                      <a:pt x="97" y="140"/>
                      <a:pt x="97" y="140"/>
                      <a:pt x="97" y="140"/>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7" y="139"/>
                      <a:pt x="97" y="139"/>
                      <a:pt x="97" y="139"/>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8"/>
                      <a:pt x="96" y="138"/>
                      <a:pt x="96" y="138"/>
                    </a:cubicBezTo>
                    <a:cubicBezTo>
                      <a:pt x="96" y="137"/>
                      <a:pt x="96" y="137"/>
                      <a:pt x="96" y="137"/>
                    </a:cubicBezTo>
                    <a:cubicBezTo>
                      <a:pt x="96" y="137"/>
                      <a:pt x="96" y="137"/>
                      <a:pt x="96" y="137"/>
                    </a:cubicBezTo>
                    <a:cubicBezTo>
                      <a:pt x="96" y="137"/>
                      <a:pt x="96" y="137"/>
                      <a:pt x="96" y="137"/>
                    </a:cubicBezTo>
                    <a:cubicBezTo>
                      <a:pt x="96" y="137"/>
                      <a:pt x="96" y="137"/>
                      <a:pt x="96" y="136"/>
                    </a:cubicBezTo>
                    <a:cubicBezTo>
                      <a:pt x="96" y="136"/>
                      <a:pt x="96" y="136"/>
                      <a:pt x="96" y="136"/>
                    </a:cubicBezTo>
                    <a:cubicBezTo>
                      <a:pt x="96" y="136"/>
                      <a:pt x="96" y="136"/>
                      <a:pt x="96" y="136"/>
                    </a:cubicBezTo>
                    <a:cubicBezTo>
                      <a:pt x="96" y="136"/>
                      <a:pt x="95" y="136"/>
                      <a:pt x="95" y="136"/>
                    </a:cubicBezTo>
                    <a:cubicBezTo>
                      <a:pt x="95" y="135"/>
                      <a:pt x="95" y="135"/>
                      <a:pt x="95" y="135"/>
                    </a:cubicBezTo>
                    <a:cubicBezTo>
                      <a:pt x="95" y="135"/>
                      <a:pt x="95" y="135"/>
                      <a:pt x="95" y="135"/>
                    </a:cubicBezTo>
                    <a:cubicBezTo>
                      <a:pt x="95" y="135"/>
                      <a:pt x="95" y="135"/>
                      <a:pt x="95" y="135"/>
                    </a:cubicBezTo>
                    <a:cubicBezTo>
                      <a:pt x="95" y="135"/>
                      <a:pt x="95" y="135"/>
                      <a:pt x="95" y="135"/>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3"/>
                    </a:cubicBezTo>
                    <a:cubicBezTo>
                      <a:pt x="94" y="133"/>
                      <a:pt x="94" y="133"/>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3" y="132"/>
                      <a:pt x="93" y="132"/>
                      <a:pt x="93" y="132"/>
                    </a:cubicBezTo>
                    <a:cubicBezTo>
                      <a:pt x="93" y="132"/>
                      <a:pt x="93" y="132"/>
                      <a:pt x="93" y="132"/>
                    </a:cubicBezTo>
                    <a:cubicBezTo>
                      <a:pt x="93" y="132"/>
                      <a:pt x="93" y="132"/>
                      <a:pt x="93" y="132"/>
                    </a:cubicBezTo>
                    <a:cubicBezTo>
                      <a:pt x="94" y="132"/>
                      <a:pt x="94" y="132"/>
                      <a:pt x="94" y="132"/>
                    </a:cubicBezTo>
                    <a:cubicBezTo>
                      <a:pt x="94" y="132"/>
                      <a:pt x="94" y="132"/>
                      <a:pt x="94" y="132"/>
                    </a:cubicBezTo>
                    <a:cubicBezTo>
                      <a:pt x="94" y="132"/>
                      <a:pt x="94" y="132"/>
                      <a:pt x="93" y="132"/>
                    </a:cubicBezTo>
                    <a:cubicBezTo>
                      <a:pt x="93" y="132"/>
                      <a:pt x="93" y="131"/>
                      <a:pt x="93" y="131"/>
                    </a:cubicBezTo>
                    <a:cubicBezTo>
                      <a:pt x="93" y="131"/>
                      <a:pt x="93" y="131"/>
                      <a:pt x="93" y="131"/>
                    </a:cubicBezTo>
                    <a:cubicBezTo>
                      <a:pt x="93" y="131"/>
                      <a:pt x="93" y="131"/>
                      <a:pt x="93" y="131"/>
                    </a:cubicBezTo>
                    <a:cubicBezTo>
                      <a:pt x="93" y="131"/>
                      <a:pt x="93" y="132"/>
                      <a:pt x="93" y="132"/>
                    </a:cubicBezTo>
                    <a:cubicBezTo>
                      <a:pt x="93" y="132"/>
                      <a:pt x="93" y="132"/>
                      <a:pt x="93" y="132"/>
                    </a:cubicBezTo>
                    <a:cubicBezTo>
                      <a:pt x="93" y="132"/>
                      <a:pt x="93" y="132"/>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3" y="131"/>
                      <a:pt x="93" y="131"/>
                    </a:cubicBezTo>
                    <a:cubicBezTo>
                      <a:pt x="93"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1" y="131"/>
                      <a:pt x="91" y="131"/>
                      <a:pt x="91" y="131"/>
                    </a:cubicBezTo>
                    <a:cubicBezTo>
                      <a:pt x="91" y="131"/>
                      <a:pt x="91" y="131"/>
                      <a:pt x="91" y="131"/>
                    </a:cubicBezTo>
                    <a:cubicBezTo>
                      <a:pt x="91" y="130"/>
                      <a:pt x="91" y="130"/>
                      <a:pt x="91" y="130"/>
                    </a:cubicBezTo>
                    <a:cubicBezTo>
                      <a:pt x="91" y="130"/>
                      <a:pt x="91" y="130"/>
                      <a:pt x="91" y="130"/>
                    </a:cubicBezTo>
                    <a:cubicBezTo>
                      <a:pt x="91" y="130"/>
                      <a:pt x="91" y="130"/>
                      <a:pt x="91" y="130"/>
                    </a:cubicBezTo>
                    <a:cubicBezTo>
                      <a:pt x="91" y="130"/>
                      <a:pt x="91" y="130"/>
                      <a:pt x="91" y="130"/>
                    </a:cubicBezTo>
                    <a:cubicBezTo>
                      <a:pt x="91" y="130"/>
                      <a:pt x="91" y="130"/>
                      <a:pt x="91" y="130"/>
                    </a:cubicBezTo>
                    <a:cubicBezTo>
                      <a:pt x="91" y="130"/>
                      <a:pt x="90" y="130"/>
                      <a:pt x="90" y="130"/>
                    </a:cubicBezTo>
                    <a:cubicBezTo>
                      <a:pt x="90" y="130"/>
                      <a:pt x="90" y="129"/>
                      <a:pt x="90" y="129"/>
                    </a:cubicBezTo>
                    <a:cubicBezTo>
                      <a:pt x="90" y="129"/>
                      <a:pt x="90" y="129"/>
                      <a:pt x="90" y="129"/>
                    </a:cubicBezTo>
                    <a:cubicBezTo>
                      <a:pt x="90" y="129"/>
                      <a:pt x="90" y="129"/>
                      <a:pt x="90" y="129"/>
                    </a:cubicBezTo>
                    <a:cubicBezTo>
                      <a:pt x="90" y="129"/>
                      <a:pt x="90" y="129"/>
                      <a:pt x="90" y="129"/>
                    </a:cubicBezTo>
                    <a:cubicBezTo>
                      <a:pt x="90" y="129"/>
                      <a:pt x="90" y="129"/>
                      <a:pt x="90" y="129"/>
                    </a:cubicBezTo>
                    <a:cubicBezTo>
                      <a:pt x="90" y="129"/>
                      <a:pt x="89" y="129"/>
                      <a:pt x="89" y="129"/>
                    </a:cubicBezTo>
                    <a:cubicBezTo>
                      <a:pt x="89" y="129"/>
                      <a:pt x="89" y="129"/>
                      <a:pt x="89" y="129"/>
                    </a:cubicBezTo>
                    <a:cubicBezTo>
                      <a:pt x="89" y="129"/>
                      <a:pt x="89" y="129"/>
                      <a:pt x="89" y="129"/>
                    </a:cubicBezTo>
                    <a:cubicBezTo>
                      <a:pt x="89" y="129"/>
                      <a:pt x="89" y="129"/>
                      <a:pt x="89" y="129"/>
                    </a:cubicBezTo>
                    <a:cubicBezTo>
                      <a:pt x="89" y="128"/>
                      <a:pt x="89" y="128"/>
                      <a:pt x="89" y="128"/>
                    </a:cubicBezTo>
                    <a:cubicBezTo>
                      <a:pt x="89" y="128"/>
                      <a:pt x="88" y="128"/>
                      <a:pt x="88" y="128"/>
                    </a:cubicBezTo>
                    <a:cubicBezTo>
                      <a:pt x="88" y="128"/>
                      <a:pt x="88" y="128"/>
                      <a:pt x="88" y="128"/>
                    </a:cubicBezTo>
                    <a:cubicBezTo>
                      <a:pt x="88" y="128"/>
                      <a:pt x="88" y="128"/>
                      <a:pt x="88" y="128"/>
                    </a:cubicBezTo>
                    <a:cubicBezTo>
                      <a:pt x="88" y="128"/>
                      <a:pt x="88" y="128"/>
                      <a:pt x="88" y="128"/>
                    </a:cubicBezTo>
                    <a:cubicBezTo>
                      <a:pt x="88" y="128"/>
                      <a:pt x="88" y="127"/>
                      <a:pt x="88" y="127"/>
                    </a:cubicBezTo>
                    <a:cubicBezTo>
                      <a:pt x="87" y="127"/>
                      <a:pt x="87" y="127"/>
                      <a:pt x="87" y="127"/>
                    </a:cubicBezTo>
                    <a:cubicBezTo>
                      <a:pt x="87" y="127"/>
                      <a:pt x="87" y="127"/>
                      <a:pt x="87" y="127"/>
                    </a:cubicBezTo>
                    <a:cubicBezTo>
                      <a:pt x="87" y="127"/>
                      <a:pt x="87" y="126"/>
                      <a:pt x="87" y="126"/>
                    </a:cubicBezTo>
                    <a:cubicBezTo>
                      <a:pt x="87" y="126"/>
                      <a:pt x="87" y="126"/>
                      <a:pt x="87" y="126"/>
                    </a:cubicBezTo>
                    <a:cubicBezTo>
                      <a:pt x="86" y="126"/>
                      <a:pt x="86" y="126"/>
                      <a:pt x="86" y="126"/>
                    </a:cubicBezTo>
                    <a:cubicBezTo>
                      <a:pt x="86" y="126"/>
                      <a:pt x="86" y="126"/>
                      <a:pt x="86" y="126"/>
                    </a:cubicBezTo>
                    <a:cubicBezTo>
                      <a:pt x="86" y="126"/>
                      <a:pt x="86" y="126"/>
                      <a:pt x="86" y="126"/>
                    </a:cubicBezTo>
                    <a:cubicBezTo>
                      <a:pt x="85" y="126"/>
                      <a:pt x="85" y="126"/>
                      <a:pt x="85" y="126"/>
                    </a:cubicBezTo>
                    <a:cubicBezTo>
                      <a:pt x="85" y="126"/>
                      <a:pt x="85" y="126"/>
                      <a:pt x="85" y="126"/>
                    </a:cubicBezTo>
                    <a:cubicBezTo>
                      <a:pt x="85" y="126"/>
                      <a:pt x="85" y="126"/>
                      <a:pt x="85" y="126"/>
                    </a:cubicBezTo>
                    <a:cubicBezTo>
                      <a:pt x="84" y="126"/>
                      <a:pt x="84" y="126"/>
                      <a:pt x="84" y="126"/>
                    </a:cubicBezTo>
                    <a:cubicBezTo>
                      <a:pt x="84" y="126"/>
                      <a:pt x="84" y="126"/>
                      <a:pt x="84" y="126"/>
                    </a:cubicBezTo>
                    <a:cubicBezTo>
                      <a:pt x="84" y="126"/>
                      <a:pt x="84" y="126"/>
                      <a:pt x="84" y="126"/>
                    </a:cubicBezTo>
                    <a:cubicBezTo>
                      <a:pt x="84" y="126"/>
                      <a:pt x="84" y="126"/>
                      <a:pt x="84" y="127"/>
                    </a:cubicBezTo>
                    <a:cubicBezTo>
                      <a:pt x="84" y="127"/>
                      <a:pt x="83" y="127"/>
                      <a:pt x="83" y="127"/>
                    </a:cubicBezTo>
                    <a:cubicBezTo>
                      <a:pt x="83" y="127"/>
                      <a:pt x="83" y="127"/>
                      <a:pt x="83" y="127"/>
                    </a:cubicBezTo>
                    <a:cubicBezTo>
                      <a:pt x="83" y="127"/>
                      <a:pt x="83" y="127"/>
                      <a:pt x="83" y="127"/>
                    </a:cubicBezTo>
                    <a:cubicBezTo>
                      <a:pt x="83" y="127"/>
                      <a:pt x="83" y="127"/>
                      <a:pt x="82" y="127"/>
                    </a:cubicBezTo>
                    <a:cubicBezTo>
                      <a:pt x="82" y="127"/>
                      <a:pt x="82" y="127"/>
                      <a:pt x="82" y="127"/>
                    </a:cubicBezTo>
                    <a:cubicBezTo>
                      <a:pt x="82" y="127"/>
                      <a:pt x="82" y="126"/>
                      <a:pt x="82" y="126"/>
                    </a:cubicBezTo>
                    <a:cubicBezTo>
                      <a:pt x="82" y="126"/>
                      <a:pt x="82" y="126"/>
                      <a:pt x="82" y="126"/>
                    </a:cubicBezTo>
                    <a:cubicBezTo>
                      <a:pt x="82" y="126"/>
                      <a:pt x="82" y="126"/>
                      <a:pt x="82" y="126"/>
                    </a:cubicBezTo>
                    <a:cubicBezTo>
                      <a:pt x="82" y="126"/>
                      <a:pt x="81" y="126"/>
                      <a:pt x="81" y="126"/>
                    </a:cubicBezTo>
                    <a:cubicBezTo>
                      <a:pt x="81" y="126"/>
                      <a:pt x="81" y="126"/>
                      <a:pt x="81" y="126"/>
                    </a:cubicBezTo>
                    <a:cubicBezTo>
                      <a:pt x="81" y="126"/>
                      <a:pt x="81" y="126"/>
                      <a:pt x="81" y="126"/>
                    </a:cubicBezTo>
                    <a:cubicBezTo>
                      <a:pt x="81" y="126"/>
                      <a:pt x="81" y="126"/>
                      <a:pt x="81" y="126"/>
                    </a:cubicBezTo>
                    <a:cubicBezTo>
                      <a:pt x="81" y="126"/>
                      <a:pt x="81" y="126"/>
                      <a:pt x="81" y="126"/>
                    </a:cubicBezTo>
                    <a:cubicBezTo>
                      <a:pt x="80" y="127"/>
                      <a:pt x="81" y="127"/>
                      <a:pt x="81" y="127"/>
                    </a:cubicBezTo>
                    <a:cubicBezTo>
                      <a:pt x="81" y="127"/>
                      <a:pt x="81" y="127"/>
                      <a:pt x="81" y="127"/>
                    </a:cubicBezTo>
                    <a:cubicBezTo>
                      <a:pt x="81" y="127"/>
                      <a:pt x="81" y="127"/>
                      <a:pt x="81" y="127"/>
                    </a:cubicBezTo>
                    <a:cubicBezTo>
                      <a:pt x="81" y="127"/>
                      <a:pt x="80" y="128"/>
                      <a:pt x="80" y="128"/>
                    </a:cubicBezTo>
                    <a:cubicBezTo>
                      <a:pt x="80" y="128"/>
                      <a:pt x="80" y="127"/>
                      <a:pt x="80" y="127"/>
                    </a:cubicBezTo>
                    <a:cubicBezTo>
                      <a:pt x="80" y="127"/>
                      <a:pt x="81" y="127"/>
                      <a:pt x="81" y="127"/>
                    </a:cubicBezTo>
                    <a:cubicBezTo>
                      <a:pt x="81" y="127"/>
                      <a:pt x="80" y="127"/>
                      <a:pt x="80" y="127"/>
                    </a:cubicBezTo>
                    <a:cubicBezTo>
                      <a:pt x="80" y="127"/>
                      <a:pt x="80" y="127"/>
                      <a:pt x="80" y="127"/>
                    </a:cubicBezTo>
                    <a:cubicBezTo>
                      <a:pt x="80" y="127"/>
                      <a:pt x="80" y="127"/>
                      <a:pt x="80" y="127"/>
                    </a:cubicBezTo>
                    <a:cubicBezTo>
                      <a:pt x="80" y="127"/>
                      <a:pt x="80" y="127"/>
                      <a:pt x="80" y="126"/>
                    </a:cubicBezTo>
                    <a:cubicBezTo>
                      <a:pt x="80" y="126"/>
                      <a:pt x="80" y="126"/>
                      <a:pt x="80" y="126"/>
                    </a:cubicBezTo>
                    <a:cubicBezTo>
                      <a:pt x="80" y="126"/>
                      <a:pt x="80" y="126"/>
                      <a:pt x="80" y="126"/>
                    </a:cubicBezTo>
                    <a:cubicBezTo>
                      <a:pt x="80" y="126"/>
                      <a:pt x="79" y="126"/>
                      <a:pt x="79" y="126"/>
                    </a:cubicBezTo>
                    <a:cubicBezTo>
                      <a:pt x="79" y="127"/>
                      <a:pt x="79" y="127"/>
                      <a:pt x="79" y="127"/>
                    </a:cubicBezTo>
                    <a:cubicBezTo>
                      <a:pt x="79" y="127"/>
                      <a:pt x="79" y="126"/>
                      <a:pt x="79" y="126"/>
                    </a:cubicBezTo>
                    <a:cubicBezTo>
                      <a:pt x="79" y="126"/>
                      <a:pt x="79" y="126"/>
                      <a:pt x="79" y="126"/>
                    </a:cubicBezTo>
                    <a:cubicBezTo>
                      <a:pt x="79" y="127"/>
                      <a:pt x="79" y="126"/>
                      <a:pt x="79" y="126"/>
                    </a:cubicBezTo>
                    <a:cubicBezTo>
                      <a:pt x="80" y="126"/>
                      <a:pt x="80" y="126"/>
                      <a:pt x="80" y="126"/>
                    </a:cubicBezTo>
                    <a:cubicBezTo>
                      <a:pt x="80" y="126"/>
                      <a:pt x="80" y="126"/>
                      <a:pt x="80" y="126"/>
                    </a:cubicBezTo>
                    <a:cubicBezTo>
                      <a:pt x="80" y="126"/>
                      <a:pt x="80" y="126"/>
                      <a:pt x="81" y="126"/>
                    </a:cubicBezTo>
                    <a:cubicBezTo>
                      <a:pt x="81" y="126"/>
                      <a:pt x="81" y="126"/>
                      <a:pt x="81" y="126"/>
                    </a:cubicBezTo>
                    <a:cubicBezTo>
                      <a:pt x="81" y="126"/>
                      <a:pt x="81" y="126"/>
                      <a:pt x="81" y="126"/>
                    </a:cubicBezTo>
                    <a:cubicBezTo>
                      <a:pt x="81" y="126"/>
                      <a:pt x="81" y="126"/>
                      <a:pt x="82" y="126"/>
                    </a:cubicBezTo>
                    <a:cubicBezTo>
                      <a:pt x="82" y="126"/>
                      <a:pt x="82" y="126"/>
                      <a:pt x="82" y="126"/>
                    </a:cubicBezTo>
                    <a:cubicBezTo>
                      <a:pt x="82" y="126"/>
                      <a:pt x="82" y="126"/>
                      <a:pt x="83" y="126"/>
                    </a:cubicBezTo>
                    <a:cubicBezTo>
                      <a:pt x="83" y="126"/>
                      <a:pt x="83" y="126"/>
                      <a:pt x="83" y="126"/>
                    </a:cubicBezTo>
                    <a:cubicBezTo>
                      <a:pt x="83" y="126"/>
                      <a:pt x="84" y="126"/>
                      <a:pt x="84" y="126"/>
                    </a:cubicBezTo>
                    <a:cubicBezTo>
                      <a:pt x="84" y="126"/>
                      <a:pt x="84" y="126"/>
                      <a:pt x="84" y="126"/>
                    </a:cubicBezTo>
                    <a:cubicBezTo>
                      <a:pt x="84" y="126"/>
                      <a:pt x="84" y="126"/>
                      <a:pt x="84" y="126"/>
                    </a:cubicBezTo>
                    <a:cubicBezTo>
                      <a:pt x="85" y="126"/>
                      <a:pt x="85" y="126"/>
                      <a:pt x="85" y="126"/>
                    </a:cubicBezTo>
                    <a:cubicBezTo>
                      <a:pt x="85" y="126"/>
                      <a:pt x="85" y="126"/>
                      <a:pt x="85" y="126"/>
                    </a:cubicBezTo>
                    <a:cubicBezTo>
                      <a:pt x="85" y="126"/>
                      <a:pt x="85" y="126"/>
                      <a:pt x="85" y="126"/>
                    </a:cubicBezTo>
                    <a:cubicBezTo>
                      <a:pt x="85" y="126"/>
                      <a:pt x="86" y="126"/>
                      <a:pt x="86" y="126"/>
                    </a:cubicBezTo>
                    <a:cubicBezTo>
                      <a:pt x="86" y="126"/>
                      <a:pt x="86" y="125"/>
                      <a:pt x="86" y="125"/>
                    </a:cubicBezTo>
                    <a:cubicBezTo>
                      <a:pt x="86" y="125"/>
                      <a:pt x="86" y="125"/>
                      <a:pt x="86" y="125"/>
                    </a:cubicBezTo>
                    <a:cubicBezTo>
                      <a:pt x="86" y="125"/>
                      <a:pt x="87" y="125"/>
                      <a:pt x="87" y="125"/>
                    </a:cubicBezTo>
                    <a:cubicBezTo>
                      <a:pt x="87" y="125"/>
                      <a:pt x="87" y="125"/>
                      <a:pt x="87" y="125"/>
                    </a:cubicBezTo>
                    <a:cubicBezTo>
                      <a:pt x="87" y="125"/>
                      <a:pt x="87" y="125"/>
                      <a:pt x="87" y="125"/>
                    </a:cubicBezTo>
                    <a:cubicBezTo>
                      <a:pt x="87" y="125"/>
                      <a:pt x="87" y="125"/>
                      <a:pt x="87" y="125"/>
                    </a:cubicBezTo>
                    <a:cubicBezTo>
                      <a:pt x="87" y="126"/>
                      <a:pt x="87" y="126"/>
                      <a:pt x="87" y="126"/>
                    </a:cubicBezTo>
                    <a:cubicBezTo>
                      <a:pt x="87" y="126"/>
                      <a:pt x="87" y="126"/>
                      <a:pt x="87" y="126"/>
                    </a:cubicBezTo>
                    <a:cubicBezTo>
                      <a:pt x="87" y="126"/>
                      <a:pt x="88" y="126"/>
                      <a:pt x="88" y="126"/>
                    </a:cubicBezTo>
                    <a:cubicBezTo>
                      <a:pt x="88" y="126"/>
                      <a:pt x="88" y="126"/>
                      <a:pt x="88" y="126"/>
                    </a:cubicBezTo>
                    <a:cubicBezTo>
                      <a:pt x="88" y="126"/>
                      <a:pt x="88" y="127"/>
                      <a:pt x="88" y="127"/>
                    </a:cubicBezTo>
                    <a:cubicBezTo>
                      <a:pt x="88" y="127"/>
                      <a:pt x="88" y="127"/>
                      <a:pt x="88" y="127"/>
                    </a:cubicBezTo>
                    <a:cubicBezTo>
                      <a:pt x="89" y="127"/>
                      <a:pt x="89" y="127"/>
                      <a:pt x="89" y="127"/>
                    </a:cubicBezTo>
                    <a:cubicBezTo>
                      <a:pt x="89" y="127"/>
                      <a:pt x="89" y="127"/>
                      <a:pt x="89" y="127"/>
                    </a:cubicBezTo>
                    <a:cubicBezTo>
                      <a:pt x="89" y="127"/>
                      <a:pt x="89" y="127"/>
                      <a:pt x="89" y="127"/>
                    </a:cubicBezTo>
                    <a:cubicBezTo>
                      <a:pt x="89" y="127"/>
                      <a:pt x="89" y="127"/>
                      <a:pt x="89" y="127"/>
                    </a:cubicBezTo>
                    <a:cubicBezTo>
                      <a:pt x="89" y="127"/>
                      <a:pt x="89" y="127"/>
                      <a:pt x="89" y="127"/>
                    </a:cubicBezTo>
                    <a:cubicBezTo>
                      <a:pt x="89" y="127"/>
                      <a:pt x="89" y="128"/>
                      <a:pt x="89" y="128"/>
                    </a:cubicBezTo>
                    <a:cubicBezTo>
                      <a:pt x="89" y="128"/>
                      <a:pt x="90" y="128"/>
                      <a:pt x="90" y="128"/>
                    </a:cubicBezTo>
                    <a:cubicBezTo>
                      <a:pt x="90" y="128"/>
                      <a:pt x="90" y="128"/>
                      <a:pt x="90" y="128"/>
                    </a:cubicBezTo>
                    <a:cubicBezTo>
                      <a:pt x="90" y="128"/>
                      <a:pt x="90" y="128"/>
                      <a:pt x="90" y="128"/>
                    </a:cubicBezTo>
                    <a:cubicBezTo>
                      <a:pt x="90" y="128"/>
                      <a:pt x="90" y="128"/>
                      <a:pt x="90" y="128"/>
                    </a:cubicBezTo>
                    <a:cubicBezTo>
                      <a:pt x="90" y="128"/>
                      <a:pt x="91" y="128"/>
                      <a:pt x="91" y="128"/>
                    </a:cubicBezTo>
                    <a:cubicBezTo>
                      <a:pt x="91" y="128"/>
                      <a:pt x="91" y="128"/>
                      <a:pt x="91" y="128"/>
                    </a:cubicBezTo>
                    <a:cubicBezTo>
                      <a:pt x="91" y="128"/>
                      <a:pt x="91" y="128"/>
                      <a:pt x="91" y="128"/>
                    </a:cubicBezTo>
                    <a:cubicBezTo>
                      <a:pt x="91" y="128"/>
                      <a:pt x="91" y="127"/>
                      <a:pt x="91" y="127"/>
                    </a:cubicBezTo>
                    <a:cubicBezTo>
                      <a:pt x="91" y="127"/>
                      <a:pt x="92" y="127"/>
                      <a:pt x="92" y="127"/>
                    </a:cubicBezTo>
                    <a:cubicBezTo>
                      <a:pt x="92" y="128"/>
                      <a:pt x="92" y="128"/>
                      <a:pt x="92" y="128"/>
                    </a:cubicBezTo>
                    <a:cubicBezTo>
                      <a:pt x="92" y="128"/>
                      <a:pt x="92" y="128"/>
                      <a:pt x="92" y="128"/>
                    </a:cubicBezTo>
                    <a:cubicBezTo>
                      <a:pt x="93" y="128"/>
                      <a:pt x="93" y="128"/>
                      <a:pt x="93" y="128"/>
                    </a:cubicBezTo>
                    <a:cubicBezTo>
                      <a:pt x="93" y="128"/>
                      <a:pt x="93" y="128"/>
                      <a:pt x="93" y="128"/>
                    </a:cubicBezTo>
                    <a:cubicBezTo>
                      <a:pt x="93" y="128"/>
                      <a:pt x="93" y="128"/>
                      <a:pt x="93" y="128"/>
                    </a:cubicBezTo>
                    <a:cubicBezTo>
                      <a:pt x="93" y="128"/>
                      <a:pt x="93" y="128"/>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7"/>
                      <a:pt x="93" y="127"/>
                    </a:cubicBezTo>
                    <a:cubicBezTo>
                      <a:pt x="93" y="127"/>
                      <a:pt x="92" y="127"/>
                      <a:pt x="92" y="126"/>
                    </a:cubicBezTo>
                    <a:cubicBezTo>
                      <a:pt x="92" y="126"/>
                      <a:pt x="92" y="126"/>
                      <a:pt x="92" y="126"/>
                    </a:cubicBezTo>
                    <a:cubicBezTo>
                      <a:pt x="92" y="126"/>
                      <a:pt x="92" y="126"/>
                      <a:pt x="92" y="126"/>
                    </a:cubicBezTo>
                    <a:cubicBezTo>
                      <a:pt x="91" y="125"/>
                      <a:pt x="91" y="125"/>
                      <a:pt x="91" y="125"/>
                    </a:cubicBezTo>
                    <a:cubicBezTo>
                      <a:pt x="91" y="125"/>
                      <a:pt x="91" y="124"/>
                      <a:pt x="91" y="124"/>
                    </a:cubicBezTo>
                    <a:cubicBezTo>
                      <a:pt x="90" y="124"/>
                      <a:pt x="90" y="124"/>
                      <a:pt x="90" y="124"/>
                    </a:cubicBezTo>
                    <a:cubicBezTo>
                      <a:pt x="90" y="124"/>
                      <a:pt x="90" y="124"/>
                      <a:pt x="90" y="124"/>
                    </a:cubicBezTo>
                    <a:cubicBezTo>
                      <a:pt x="90" y="123"/>
                      <a:pt x="90" y="123"/>
                      <a:pt x="90" y="123"/>
                    </a:cubicBezTo>
                    <a:cubicBezTo>
                      <a:pt x="90" y="123"/>
                      <a:pt x="89" y="123"/>
                      <a:pt x="89" y="122"/>
                    </a:cubicBezTo>
                    <a:cubicBezTo>
                      <a:pt x="89" y="122"/>
                      <a:pt x="89" y="122"/>
                      <a:pt x="89" y="122"/>
                    </a:cubicBezTo>
                    <a:cubicBezTo>
                      <a:pt x="89" y="122"/>
                      <a:pt x="89" y="122"/>
                      <a:pt x="89" y="121"/>
                    </a:cubicBezTo>
                    <a:cubicBezTo>
                      <a:pt x="89" y="121"/>
                      <a:pt x="88" y="121"/>
                      <a:pt x="88" y="121"/>
                    </a:cubicBezTo>
                    <a:cubicBezTo>
                      <a:pt x="88" y="121"/>
                      <a:pt x="88" y="120"/>
                      <a:pt x="88" y="120"/>
                    </a:cubicBezTo>
                    <a:cubicBezTo>
                      <a:pt x="88" y="120"/>
                      <a:pt x="88" y="120"/>
                      <a:pt x="88" y="119"/>
                    </a:cubicBezTo>
                    <a:cubicBezTo>
                      <a:pt x="88" y="119"/>
                      <a:pt x="88" y="119"/>
                      <a:pt x="88" y="119"/>
                    </a:cubicBezTo>
                    <a:cubicBezTo>
                      <a:pt x="88" y="118"/>
                      <a:pt x="87" y="118"/>
                      <a:pt x="87" y="118"/>
                    </a:cubicBezTo>
                    <a:cubicBezTo>
                      <a:pt x="87" y="118"/>
                      <a:pt x="87" y="117"/>
                      <a:pt x="88" y="117"/>
                    </a:cubicBezTo>
                    <a:cubicBezTo>
                      <a:pt x="88" y="117"/>
                      <a:pt x="88" y="117"/>
                      <a:pt x="88" y="117"/>
                    </a:cubicBezTo>
                    <a:cubicBezTo>
                      <a:pt x="88" y="117"/>
                      <a:pt x="88" y="117"/>
                      <a:pt x="88" y="116"/>
                    </a:cubicBezTo>
                    <a:cubicBezTo>
                      <a:pt x="88" y="116"/>
                      <a:pt x="88" y="116"/>
                      <a:pt x="88" y="116"/>
                    </a:cubicBezTo>
                    <a:cubicBezTo>
                      <a:pt x="88" y="116"/>
                      <a:pt x="88" y="116"/>
                      <a:pt x="89" y="116"/>
                    </a:cubicBezTo>
                    <a:cubicBezTo>
                      <a:pt x="89" y="116"/>
                      <a:pt x="89" y="116"/>
                      <a:pt x="89" y="116"/>
                    </a:cubicBezTo>
                    <a:cubicBezTo>
                      <a:pt x="89" y="116"/>
                      <a:pt x="89" y="116"/>
                      <a:pt x="89" y="116"/>
                    </a:cubicBezTo>
                    <a:cubicBezTo>
                      <a:pt x="90" y="116"/>
                      <a:pt x="89" y="115"/>
                      <a:pt x="89" y="115"/>
                    </a:cubicBezTo>
                    <a:cubicBezTo>
                      <a:pt x="89" y="115"/>
                      <a:pt x="89" y="115"/>
                      <a:pt x="89" y="115"/>
                    </a:cubicBezTo>
                    <a:cubicBezTo>
                      <a:pt x="89" y="115"/>
                      <a:pt x="89" y="115"/>
                      <a:pt x="89" y="115"/>
                    </a:cubicBezTo>
                    <a:cubicBezTo>
                      <a:pt x="89" y="115"/>
                      <a:pt x="89" y="115"/>
                      <a:pt x="89" y="115"/>
                    </a:cubicBezTo>
                    <a:cubicBezTo>
                      <a:pt x="88" y="115"/>
                      <a:pt x="88" y="115"/>
                      <a:pt x="88" y="115"/>
                    </a:cubicBezTo>
                    <a:cubicBezTo>
                      <a:pt x="88" y="115"/>
                      <a:pt x="88" y="115"/>
                      <a:pt x="88" y="115"/>
                    </a:cubicBezTo>
                    <a:cubicBezTo>
                      <a:pt x="88" y="115"/>
                      <a:pt x="88" y="115"/>
                      <a:pt x="88" y="115"/>
                    </a:cubicBezTo>
                    <a:cubicBezTo>
                      <a:pt x="88" y="115"/>
                      <a:pt x="88" y="115"/>
                      <a:pt x="88" y="115"/>
                    </a:cubicBezTo>
                    <a:cubicBezTo>
                      <a:pt x="88" y="115"/>
                      <a:pt x="88" y="115"/>
                      <a:pt x="88" y="115"/>
                    </a:cubicBezTo>
                    <a:cubicBezTo>
                      <a:pt x="87" y="115"/>
                      <a:pt x="87" y="115"/>
                      <a:pt x="87" y="115"/>
                    </a:cubicBezTo>
                    <a:cubicBezTo>
                      <a:pt x="87" y="115"/>
                      <a:pt x="87" y="115"/>
                      <a:pt x="87" y="115"/>
                    </a:cubicBezTo>
                    <a:cubicBezTo>
                      <a:pt x="87" y="115"/>
                      <a:pt x="87" y="115"/>
                      <a:pt x="87" y="115"/>
                    </a:cubicBezTo>
                    <a:cubicBezTo>
                      <a:pt x="87" y="114"/>
                      <a:pt x="87" y="114"/>
                      <a:pt x="87" y="114"/>
                    </a:cubicBezTo>
                    <a:cubicBezTo>
                      <a:pt x="87" y="114"/>
                      <a:pt x="86" y="114"/>
                      <a:pt x="86" y="114"/>
                    </a:cubicBezTo>
                    <a:cubicBezTo>
                      <a:pt x="86" y="114"/>
                      <a:pt x="86" y="113"/>
                      <a:pt x="86" y="113"/>
                    </a:cubicBezTo>
                    <a:cubicBezTo>
                      <a:pt x="86" y="113"/>
                      <a:pt x="87" y="113"/>
                      <a:pt x="87" y="113"/>
                    </a:cubicBezTo>
                    <a:cubicBezTo>
                      <a:pt x="87" y="113"/>
                      <a:pt x="87" y="113"/>
                      <a:pt x="87" y="113"/>
                    </a:cubicBezTo>
                    <a:cubicBezTo>
                      <a:pt x="86" y="113"/>
                      <a:pt x="86" y="113"/>
                      <a:pt x="86" y="113"/>
                    </a:cubicBezTo>
                    <a:cubicBezTo>
                      <a:pt x="86" y="113"/>
                      <a:pt x="86" y="113"/>
                      <a:pt x="86" y="113"/>
                    </a:cubicBezTo>
                    <a:cubicBezTo>
                      <a:pt x="86" y="113"/>
                      <a:pt x="86" y="113"/>
                      <a:pt x="86" y="113"/>
                    </a:cubicBezTo>
                    <a:cubicBezTo>
                      <a:pt x="86" y="113"/>
                      <a:pt x="86" y="113"/>
                      <a:pt x="86" y="113"/>
                    </a:cubicBezTo>
                    <a:cubicBezTo>
                      <a:pt x="86" y="113"/>
                      <a:pt x="86" y="113"/>
                      <a:pt x="86" y="113"/>
                    </a:cubicBezTo>
                    <a:cubicBezTo>
                      <a:pt x="86" y="113"/>
                      <a:pt x="86" y="113"/>
                      <a:pt x="85" y="113"/>
                    </a:cubicBezTo>
                    <a:cubicBezTo>
                      <a:pt x="85" y="112"/>
                      <a:pt x="85" y="113"/>
                      <a:pt x="85" y="113"/>
                    </a:cubicBezTo>
                    <a:cubicBezTo>
                      <a:pt x="85" y="113"/>
                      <a:pt x="85" y="113"/>
                      <a:pt x="85" y="112"/>
                    </a:cubicBezTo>
                    <a:cubicBezTo>
                      <a:pt x="85" y="112"/>
                      <a:pt x="85" y="112"/>
                      <a:pt x="85" y="112"/>
                    </a:cubicBezTo>
                    <a:cubicBezTo>
                      <a:pt x="85" y="112"/>
                      <a:pt x="85" y="112"/>
                      <a:pt x="85" y="112"/>
                    </a:cubicBezTo>
                    <a:cubicBezTo>
                      <a:pt x="85" y="112"/>
                      <a:pt x="85" y="112"/>
                      <a:pt x="85" y="112"/>
                    </a:cubicBezTo>
                    <a:cubicBezTo>
                      <a:pt x="85" y="112"/>
                      <a:pt x="85" y="112"/>
                      <a:pt x="85" y="112"/>
                    </a:cubicBezTo>
                    <a:cubicBezTo>
                      <a:pt x="85" y="112"/>
                      <a:pt x="85" y="112"/>
                      <a:pt x="85" y="112"/>
                    </a:cubicBezTo>
                    <a:cubicBezTo>
                      <a:pt x="85" y="111"/>
                      <a:pt x="85" y="111"/>
                      <a:pt x="85" y="111"/>
                    </a:cubicBezTo>
                    <a:cubicBezTo>
                      <a:pt x="85" y="111"/>
                      <a:pt x="85" y="111"/>
                      <a:pt x="85" y="111"/>
                    </a:cubicBezTo>
                    <a:cubicBezTo>
                      <a:pt x="85" y="111"/>
                      <a:pt x="85" y="111"/>
                      <a:pt x="84" y="111"/>
                    </a:cubicBezTo>
                    <a:cubicBezTo>
                      <a:pt x="84" y="111"/>
                      <a:pt x="84" y="111"/>
                      <a:pt x="84" y="111"/>
                    </a:cubicBezTo>
                    <a:cubicBezTo>
                      <a:pt x="84" y="111"/>
                      <a:pt x="84" y="111"/>
                      <a:pt x="84" y="111"/>
                    </a:cubicBezTo>
                    <a:cubicBezTo>
                      <a:pt x="84" y="111"/>
                      <a:pt x="84" y="111"/>
                      <a:pt x="84" y="111"/>
                    </a:cubicBezTo>
                    <a:cubicBezTo>
                      <a:pt x="84" y="111"/>
                      <a:pt x="84" y="111"/>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10"/>
                      <a:pt x="84" y="110"/>
                    </a:cubicBezTo>
                    <a:cubicBezTo>
                      <a:pt x="84" y="110"/>
                      <a:pt x="84" y="109"/>
                      <a:pt x="84" y="109"/>
                    </a:cubicBezTo>
                    <a:cubicBezTo>
                      <a:pt x="84" y="109"/>
                      <a:pt x="84" y="109"/>
                      <a:pt x="84" y="109"/>
                    </a:cubicBezTo>
                    <a:cubicBezTo>
                      <a:pt x="84" y="109"/>
                      <a:pt x="84" y="109"/>
                      <a:pt x="84" y="109"/>
                    </a:cubicBezTo>
                    <a:cubicBezTo>
                      <a:pt x="84" y="109"/>
                      <a:pt x="83" y="109"/>
                      <a:pt x="83" y="109"/>
                    </a:cubicBezTo>
                    <a:cubicBezTo>
                      <a:pt x="83" y="109"/>
                      <a:pt x="83" y="109"/>
                      <a:pt x="83" y="109"/>
                    </a:cubicBezTo>
                    <a:cubicBezTo>
                      <a:pt x="83" y="109"/>
                      <a:pt x="83" y="108"/>
                      <a:pt x="83" y="108"/>
                    </a:cubicBezTo>
                    <a:cubicBezTo>
                      <a:pt x="83" y="108"/>
                      <a:pt x="83" y="108"/>
                      <a:pt x="83" y="108"/>
                    </a:cubicBezTo>
                    <a:cubicBezTo>
                      <a:pt x="83" y="108"/>
                      <a:pt x="83" y="108"/>
                      <a:pt x="83" y="108"/>
                    </a:cubicBezTo>
                    <a:cubicBezTo>
                      <a:pt x="83" y="108"/>
                      <a:pt x="83" y="108"/>
                      <a:pt x="83" y="108"/>
                    </a:cubicBezTo>
                    <a:cubicBezTo>
                      <a:pt x="83" y="108"/>
                      <a:pt x="83" y="108"/>
                      <a:pt x="83" y="108"/>
                    </a:cubicBezTo>
                    <a:cubicBezTo>
                      <a:pt x="83" y="108"/>
                      <a:pt x="83" y="108"/>
                      <a:pt x="83" y="108"/>
                    </a:cubicBezTo>
                    <a:cubicBezTo>
                      <a:pt x="83" y="108"/>
                      <a:pt x="83" y="108"/>
                      <a:pt x="83" y="107"/>
                    </a:cubicBezTo>
                    <a:cubicBezTo>
                      <a:pt x="83" y="107"/>
                      <a:pt x="83" y="107"/>
                      <a:pt x="83" y="107"/>
                    </a:cubicBezTo>
                    <a:cubicBezTo>
                      <a:pt x="82" y="107"/>
                      <a:pt x="82" y="107"/>
                      <a:pt x="82" y="107"/>
                    </a:cubicBezTo>
                    <a:cubicBezTo>
                      <a:pt x="82" y="107"/>
                      <a:pt x="82" y="107"/>
                      <a:pt x="82" y="107"/>
                    </a:cubicBezTo>
                    <a:cubicBezTo>
                      <a:pt x="82" y="107"/>
                      <a:pt x="82" y="107"/>
                      <a:pt x="82" y="107"/>
                    </a:cubicBezTo>
                    <a:cubicBezTo>
                      <a:pt x="82" y="107"/>
                      <a:pt x="82" y="107"/>
                      <a:pt x="82" y="107"/>
                    </a:cubicBezTo>
                    <a:cubicBezTo>
                      <a:pt x="82" y="107"/>
                      <a:pt x="82" y="107"/>
                      <a:pt x="82" y="106"/>
                    </a:cubicBezTo>
                    <a:cubicBezTo>
                      <a:pt x="82" y="106"/>
                      <a:pt x="82" y="106"/>
                      <a:pt x="82" y="106"/>
                    </a:cubicBezTo>
                    <a:cubicBezTo>
                      <a:pt x="82" y="106"/>
                      <a:pt x="82" y="106"/>
                      <a:pt x="81"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0" y="106"/>
                      <a:pt x="80" y="106"/>
                      <a:pt x="80" y="106"/>
                    </a:cubicBezTo>
                    <a:cubicBezTo>
                      <a:pt x="80" y="106"/>
                      <a:pt x="80" y="106"/>
                      <a:pt x="80" y="106"/>
                    </a:cubicBezTo>
                    <a:cubicBezTo>
                      <a:pt x="80" y="106"/>
                      <a:pt x="80" y="106"/>
                      <a:pt x="80" y="106"/>
                    </a:cubicBezTo>
                    <a:cubicBezTo>
                      <a:pt x="80" y="106"/>
                      <a:pt x="80" y="106"/>
                      <a:pt x="80" y="106"/>
                    </a:cubicBezTo>
                    <a:cubicBezTo>
                      <a:pt x="80" y="106"/>
                      <a:pt x="80" y="105"/>
                      <a:pt x="80" y="105"/>
                    </a:cubicBezTo>
                    <a:cubicBezTo>
                      <a:pt x="80" y="105"/>
                      <a:pt x="80" y="105"/>
                      <a:pt x="80" y="105"/>
                    </a:cubicBezTo>
                    <a:cubicBezTo>
                      <a:pt x="80" y="105"/>
                      <a:pt x="80" y="105"/>
                      <a:pt x="80" y="105"/>
                    </a:cubicBezTo>
                    <a:cubicBezTo>
                      <a:pt x="80" y="105"/>
                      <a:pt x="80" y="105"/>
                      <a:pt x="80" y="105"/>
                    </a:cubicBezTo>
                    <a:cubicBezTo>
                      <a:pt x="80" y="105"/>
                      <a:pt x="80" y="105"/>
                      <a:pt x="80"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8" y="105"/>
                    </a:cubicBezTo>
                    <a:cubicBezTo>
                      <a:pt x="78" y="105"/>
                      <a:pt x="78" y="105"/>
                      <a:pt x="78" y="105"/>
                    </a:cubicBezTo>
                    <a:cubicBezTo>
                      <a:pt x="78" y="104"/>
                      <a:pt x="78" y="104"/>
                      <a:pt x="78" y="104"/>
                    </a:cubicBezTo>
                    <a:cubicBezTo>
                      <a:pt x="78" y="104"/>
                      <a:pt x="78" y="104"/>
                      <a:pt x="78" y="104"/>
                    </a:cubicBezTo>
                    <a:cubicBezTo>
                      <a:pt x="78" y="104"/>
                      <a:pt x="78"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6" y="104"/>
                    </a:cubicBezTo>
                    <a:cubicBezTo>
                      <a:pt x="76" y="104"/>
                      <a:pt x="76" y="104"/>
                      <a:pt x="76" y="104"/>
                    </a:cubicBezTo>
                    <a:cubicBezTo>
                      <a:pt x="76" y="104"/>
                      <a:pt x="76" y="104"/>
                      <a:pt x="76" y="104"/>
                    </a:cubicBezTo>
                    <a:cubicBezTo>
                      <a:pt x="76" y="104"/>
                      <a:pt x="75" y="104"/>
                      <a:pt x="75" y="104"/>
                    </a:cubicBezTo>
                    <a:cubicBezTo>
                      <a:pt x="75" y="104"/>
                      <a:pt x="75" y="103"/>
                      <a:pt x="75" y="103"/>
                    </a:cubicBezTo>
                    <a:cubicBezTo>
                      <a:pt x="75" y="103"/>
                      <a:pt x="75" y="103"/>
                      <a:pt x="74" y="103"/>
                    </a:cubicBezTo>
                    <a:cubicBezTo>
                      <a:pt x="74" y="103"/>
                      <a:pt x="74" y="103"/>
                      <a:pt x="74" y="103"/>
                    </a:cubicBezTo>
                    <a:cubicBezTo>
                      <a:pt x="74" y="103"/>
                      <a:pt x="74" y="103"/>
                      <a:pt x="74" y="103"/>
                    </a:cubicBezTo>
                    <a:cubicBezTo>
                      <a:pt x="74" y="103"/>
                      <a:pt x="74" y="103"/>
                      <a:pt x="74" y="103"/>
                    </a:cubicBezTo>
                    <a:cubicBezTo>
                      <a:pt x="74" y="103"/>
                      <a:pt x="73" y="103"/>
                      <a:pt x="73" y="103"/>
                    </a:cubicBezTo>
                    <a:cubicBezTo>
                      <a:pt x="73" y="103"/>
                      <a:pt x="73" y="103"/>
                      <a:pt x="73" y="103"/>
                    </a:cubicBezTo>
                    <a:cubicBezTo>
                      <a:pt x="73" y="103"/>
                      <a:pt x="73" y="103"/>
                      <a:pt x="73" y="103"/>
                    </a:cubicBezTo>
                    <a:cubicBezTo>
                      <a:pt x="73" y="103"/>
                      <a:pt x="73" y="103"/>
                      <a:pt x="73" y="103"/>
                    </a:cubicBezTo>
                    <a:cubicBezTo>
                      <a:pt x="74" y="103"/>
                      <a:pt x="74" y="103"/>
                      <a:pt x="74" y="103"/>
                    </a:cubicBezTo>
                    <a:cubicBezTo>
                      <a:pt x="74" y="103"/>
                      <a:pt x="73" y="103"/>
                      <a:pt x="73" y="103"/>
                    </a:cubicBezTo>
                    <a:cubicBezTo>
                      <a:pt x="73" y="103"/>
                      <a:pt x="73" y="103"/>
                      <a:pt x="73" y="103"/>
                    </a:cubicBezTo>
                    <a:cubicBezTo>
                      <a:pt x="73" y="103"/>
                      <a:pt x="73" y="103"/>
                      <a:pt x="73" y="103"/>
                    </a:cubicBezTo>
                    <a:cubicBezTo>
                      <a:pt x="73" y="103"/>
                      <a:pt x="73" y="104"/>
                      <a:pt x="73" y="104"/>
                    </a:cubicBezTo>
                    <a:cubicBezTo>
                      <a:pt x="73" y="104"/>
                      <a:pt x="73" y="104"/>
                      <a:pt x="73" y="104"/>
                    </a:cubicBezTo>
                    <a:cubicBezTo>
                      <a:pt x="73" y="104"/>
                      <a:pt x="73" y="104"/>
                      <a:pt x="73" y="104"/>
                    </a:cubicBezTo>
                    <a:cubicBezTo>
                      <a:pt x="72" y="104"/>
                      <a:pt x="72" y="104"/>
                      <a:pt x="72" y="104"/>
                    </a:cubicBezTo>
                    <a:cubicBezTo>
                      <a:pt x="72" y="104"/>
                      <a:pt x="72" y="104"/>
                      <a:pt x="72" y="104"/>
                    </a:cubicBezTo>
                    <a:cubicBezTo>
                      <a:pt x="72" y="104"/>
                      <a:pt x="72" y="104"/>
                      <a:pt x="73" y="104"/>
                    </a:cubicBezTo>
                    <a:cubicBezTo>
                      <a:pt x="73" y="104"/>
                      <a:pt x="73" y="104"/>
                      <a:pt x="73" y="104"/>
                    </a:cubicBezTo>
                    <a:cubicBezTo>
                      <a:pt x="73" y="104"/>
                      <a:pt x="73" y="104"/>
                      <a:pt x="73" y="104"/>
                    </a:cubicBezTo>
                    <a:cubicBezTo>
                      <a:pt x="73" y="104"/>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3"/>
                      <a:pt x="73" y="103"/>
                    </a:cubicBezTo>
                    <a:cubicBezTo>
                      <a:pt x="73" y="103"/>
                      <a:pt x="73" y="102"/>
                      <a:pt x="73" y="102"/>
                    </a:cubicBezTo>
                    <a:cubicBezTo>
                      <a:pt x="73" y="102"/>
                      <a:pt x="73" y="102"/>
                      <a:pt x="73" y="102"/>
                    </a:cubicBezTo>
                    <a:cubicBezTo>
                      <a:pt x="73" y="102"/>
                      <a:pt x="73" y="102"/>
                      <a:pt x="73" y="102"/>
                    </a:cubicBezTo>
                    <a:cubicBezTo>
                      <a:pt x="73" y="102"/>
                      <a:pt x="73" y="102"/>
                      <a:pt x="73" y="102"/>
                    </a:cubicBezTo>
                    <a:cubicBezTo>
                      <a:pt x="73" y="102"/>
                      <a:pt x="73" y="102"/>
                      <a:pt x="73" y="102"/>
                    </a:cubicBezTo>
                    <a:cubicBezTo>
                      <a:pt x="73" y="102"/>
                      <a:pt x="73" y="101"/>
                      <a:pt x="73" y="101"/>
                    </a:cubicBezTo>
                    <a:cubicBezTo>
                      <a:pt x="73" y="101"/>
                      <a:pt x="73" y="101"/>
                      <a:pt x="73" y="101"/>
                    </a:cubicBezTo>
                    <a:cubicBezTo>
                      <a:pt x="73" y="101"/>
                      <a:pt x="73" y="101"/>
                      <a:pt x="73" y="101"/>
                    </a:cubicBezTo>
                    <a:cubicBezTo>
                      <a:pt x="73" y="101"/>
                      <a:pt x="73" y="101"/>
                      <a:pt x="73" y="101"/>
                    </a:cubicBezTo>
                    <a:cubicBezTo>
                      <a:pt x="73" y="101"/>
                      <a:pt x="72" y="101"/>
                      <a:pt x="72" y="101"/>
                    </a:cubicBezTo>
                    <a:cubicBezTo>
                      <a:pt x="72" y="101"/>
                      <a:pt x="72" y="101"/>
                      <a:pt x="72" y="101"/>
                    </a:cubicBezTo>
                    <a:cubicBezTo>
                      <a:pt x="72" y="100"/>
                      <a:pt x="72" y="100"/>
                      <a:pt x="72" y="100"/>
                    </a:cubicBezTo>
                    <a:cubicBezTo>
                      <a:pt x="72" y="100"/>
                      <a:pt x="72" y="100"/>
                      <a:pt x="72" y="100"/>
                    </a:cubicBezTo>
                    <a:cubicBezTo>
                      <a:pt x="72" y="100"/>
                      <a:pt x="72" y="100"/>
                      <a:pt x="72" y="100"/>
                    </a:cubicBezTo>
                    <a:cubicBezTo>
                      <a:pt x="71" y="100"/>
                      <a:pt x="71" y="100"/>
                      <a:pt x="71" y="99"/>
                    </a:cubicBezTo>
                    <a:cubicBezTo>
                      <a:pt x="71" y="99"/>
                      <a:pt x="71" y="99"/>
                      <a:pt x="71" y="99"/>
                    </a:cubicBezTo>
                    <a:cubicBezTo>
                      <a:pt x="71" y="99"/>
                      <a:pt x="71" y="98"/>
                      <a:pt x="71" y="98"/>
                    </a:cubicBezTo>
                    <a:cubicBezTo>
                      <a:pt x="71" y="98"/>
                      <a:pt x="71" y="98"/>
                      <a:pt x="71" y="98"/>
                    </a:cubicBezTo>
                    <a:cubicBezTo>
                      <a:pt x="71" y="98"/>
                      <a:pt x="71" y="98"/>
                      <a:pt x="71" y="98"/>
                    </a:cubicBezTo>
                    <a:cubicBezTo>
                      <a:pt x="71" y="97"/>
                      <a:pt x="70" y="97"/>
                      <a:pt x="70" y="97"/>
                    </a:cubicBezTo>
                    <a:cubicBezTo>
                      <a:pt x="70" y="97"/>
                      <a:pt x="70" y="97"/>
                      <a:pt x="70" y="97"/>
                    </a:cubicBezTo>
                    <a:cubicBezTo>
                      <a:pt x="70" y="97"/>
                      <a:pt x="70" y="97"/>
                      <a:pt x="70" y="97"/>
                    </a:cubicBezTo>
                    <a:cubicBezTo>
                      <a:pt x="70" y="97"/>
                      <a:pt x="70" y="97"/>
                      <a:pt x="70" y="96"/>
                    </a:cubicBezTo>
                    <a:cubicBezTo>
                      <a:pt x="70" y="96"/>
                      <a:pt x="70" y="96"/>
                      <a:pt x="70" y="96"/>
                    </a:cubicBezTo>
                    <a:cubicBezTo>
                      <a:pt x="70" y="96"/>
                      <a:pt x="70" y="96"/>
                      <a:pt x="70" y="96"/>
                    </a:cubicBezTo>
                    <a:cubicBezTo>
                      <a:pt x="70" y="96"/>
                      <a:pt x="70" y="96"/>
                      <a:pt x="70" y="96"/>
                    </a:cubicBezTo>
                    <a:cubicBezTo>
                      <a:pt x="70" y="96"/>
                      <a:pt x="70" y="96"/>
                      <a:pt x="70" y="96"/>
                    </a:cubicBezTo>
                    <a:cubicBezTo>
                      <a:pt x="70" y="96"/>
                      <a:pt x="70" y="96"/>
                      <a:pt x="70" y="96"/>
                    </a:cubicBezTo>
                    <a:cubicBezTo>
                      <a:pt x="70" y="96"/>
                      <a:pt x="70" y="95"/>
                      <a:pt x="70" y="95"/>
                    </a:cubicBezTo>
                    <a:cubicBezTo>
                      <a:pt x="70" y="95"/>
                      <a:pt x="70" y="95"/>
                      <a:pt x="70" y="95"/>
                    </a:cubicBezTo>
                    <a:cubicBezTo>
                      <a:pt x="70" y="95"/>
                      <a:pt x="70" y="95"/>
                      <a:pt x="70" y="95"/>
                    </a:cubicBezTo>
                    <a:cubicBezTo>
                      <a:pt x="70" y="95"/>
                      <a:pt x="70" y="95"/>
                      <a:pt x="70" y="95"/>
                    </a:cubicBezTo>
                    <a:cubicBezTo>
                      <a:pt x="70" y="95"/>
                      <a:pt x="70" y="95"/>
                      <a:pt x="70" y="95"/>
                    </a:cubicBezTo>
                    <a:cubicBezTo>
                      <a:pt x="70" y="95"/>
                      <a:pt x="70" y="95"/>
                      <a:pt x="70" y="95"/>
                    </a:cubicBezTo>
                    <a:cubicBezTo>
                      <a:pt x="70" y="95"/>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70" y="94"/>
                      <a:pt x="70" y="94"/>
                      <a:pt x="70" y="94"/>
                    </a:cubicBezTo>
                    <a:cubicBezTo>
                      <a:pt x="69" y="94"/>
                      <a:pt x="69" y="94"/>
                      <a:pt x="69" y="94"/>
                    </a:cubicBezTo>
                    <a:cubicBezTo>
                      <a:pt x="69" y="94"/>
                      <a:pt x="69" y="94"/>
                      <a:pt x="69" y="93"/>
                    </a:cubicBezTo>
                    <a:cubicBezTo>
                      <a:pt x="69" y="93"/>
                      <a:pt x="70" y="93"/>
                      <a:pt x="70" y="93"/>
                    </a:cubicBezTo>
                    <a:cubicBezTo>
                      <a:pt x="70" y="93"/>
                      <a:pt x="69" y="93"/>
                      <a:pt x="69" y="93"/>
                    </a:cubicBezTo>
                    <a:cubicBezTo>
                      <a:pt x="69" y="93"/>
                      <a:pt x="69" y="93"/>
                      <a:pt x="69" y="93"/>
                    </a:cubicBezTo>
                    <a:cubicBezTo>
                      <a:pt x="69" y="93"/>
                      <a:pt x="69" y="93"/>
                      <a:pt x="69" y="93"/>
                    </a:cubicBezTo>
                    <a:cubicBezTo>
                      <a:pt x="69" y="93"/>
                      <a:pt x="69" y="93"/>
                      <a:pt x="69" y="93"/>
                    </a:cubicBezTo>
                    <a:cubicBezTo>
                      <a:pt x="69" y="93"/>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69" y="92"/>
                      <a:pt x="69" y="92"/>
                      <a:pt x="69" y="91"/>
                    </a:cubicBezTo>
                    <a:cubicBezTo>
                      <a:pt x="68" y="91"/>
                      <a:pt x="68" y="91"/>
                      <a:pt x="68" y="91"/>
                    </a:cubicBezTo>
                    <a:cubicBezTo>
                      <a:pt x="68" y="91"/>
                      <a:pt x="68" y="91"/>
                      <a:pt x="68" y="91"/>
                    </a:cubicBezTo>
                    <a:cubicBezTo>
                      <a:pt x="68" y="91"/>
                      <a:pt x="68" y="91"/>
                      <a:pt x="68" y="91"/>
                    </a:cubicBezTo>
                    <a:cubicBezTo>
                      <a:pt x="68" y="91"/>
                      <a:pt x="68" y="91"/>
                      <a:pt x="68" y="91"/>
                    </a:cubicBezTo>
                    <a:cubicBezTo>
                      <a:pt x="68" y="91"/>
                      <a:pt x="68" y="91"/>
                      <a:pt x="68" y="91"/>
                    </a:cubicBezTo>
                    <a:cubicBezTo>
                      <a:pt x="68" y="91"/>
                      <a:pt x="68" y="91"/>
                      <a:pt x="68" y="91"/>
                    </a:cubicBezTo>
                    <a:cubicBezTo>
                      <a:pt x="68" y="90"/>
                      <a:pt x="68" y="90"/>
                      <a:pt x="68" y="90"/>
                    </a:cubicBezTo>
                    <a:cubicBezTo>
                      <a:pt x="68" y="90"/>
                      <a:pt x="68" y="90"/>
                      <a:pt x="68" y="90"/>
                    </a:cubicBezTo>
                    <a:cubicBezTo>
                      <a:pt x="68" y="90"/>
                      <a:pt x="67" y="90"/>
                      <a:pt x="67" y="90"/>
                    </a:cubicBezTo>
                    <a:cubicBezTo>
                      <a:pt x="67" y="90"/>
                      <a:pt x="68" y="90"/>
                      <a:pt x="68" y="90"/>
                    </a:cubicBezTo>
                    <a:cubicBezTo>
                      <a:pt x="68" y="90"/>
                      <a:pt x="68" y="90"/>
                      <a:pt x="68" y="90"/>
                    </a:cubicBezTo>
                    <a:cubicBezTo>
                      <a:pt x="68" y="90"/>
                      <a:pt x="68" y="90"/>
                      <a:pt x="68" y="90"/>
                    </a:cubicBezTo>
                    <a:cubicBezTo>
                      <a:pt x="68" y="90"/>
                      <a:pt x="68" y="90"/>
                      <a:pt x="68" y="90"/>
                    </a:cubicBezTo>
                    <a:cubicBezTo>
                      <a:pt x="68" y="90"/>
                      <a:pt x="68" y="91"/>
                      <a:pt x="68" y="91"/>
                    </a:cubicBezTo>
                    <a:cubicBezTo>
                      <a:pt x="68" y="91"/>
                      <a:pt x="68" y="91"/>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8"/>
                      <a:pt x="68" y="88"/>
                    </a:cubicBezTo>
                    <a:cubicBezTo>
                      <a:pt x="68" y="88"/>
                      <a:pt x="68" y="88"/>
                      <a:pt x="68" y="88"/>
                    </a:cubicBezTo>
                    <a:cubicBezTo>
                      <a:pt x="68" y="88"/>
                      <a:pt x="68" y="88"/>
                      <a:pt x="68" y="88"/>
                    </a:cubicBezTo>
                    <a:cubicBezTo>
                      <a:pt x="68" y="88"/>
                      <a:pt x="68" y="88"/>
                      <a:pt x="68" y="88"/>
                    </a:cubicBezTo>
                    <a:cubicBezTo>
                      <a:pt x="68" y="88"/>
                      <a:pt x="68" y="88"/>
                      <a:pt x="68" y="88"/>
                    </a:cubicBezTo>
                    <a:cubicBezTo>
                      <a:pt x="68" y="88"/>
                      <a:pt x="68" y="88"/>
                      <a:pt x="68" y="88"/>
                    </a:cubicBezTo>
                    <a:cubicBezTo>
                      <a:pt x="68" y="88"/>
                      <a:pt x="68" y="88"/>
                      <a:pt x="67" y="88"/>
                    </a:cubicBezTo>
                    <a:cubicBezTo>
                      <a:pt x="67" y="87"/>
                      <a:pt x="67" y="87"/>
                      <a:pt x="67" y="87"/>
                    </a:cubicBezTo>
                    <a:cubicBezTo>
                      <a:pt x="67" y="87"/>
                      <a:pt x="67" y="87"/>
                      <a:pt x="67" y="87"/>
                    </a:cubicBezTo>
                    <a:cubicBezTo>
                      <a:pt x="67" y="87"/>
                      <a:pt x="67" y="86"/>
                      <a:pt x="67" y="86"/>
                    </a:cubicBezTo>
                    <a:cubicBezTo>
                      <a:pt x="67" y="86"/>
                      <a:pt x="67" y="86"/>
                      <a:pt x="67" y="86"/>
                    </a:cubicBezTo>
                    <a:cubicBezTo>
                      <a:pt x="67" y="86"/>
                      <a:pt x="67" y="86"/>
                      <a:pt x="67" y="86"/>
                    </a:cubicBezTo>
                    <a:cubicBezTo>
                      <a:pt x="67" y="86"/>
                      <a:pt x="67" y="86"/>
                      <a:pt x="67" y="86"/>
                    </a:cubicBezTo>
                    <a:cubicBezTo>
                      <a:pt x="67" y="86"/>
                      <a:pt x="67" y="85"/>
                      <a:pt x="67" y="85"/>
                    </a:cubicBezTo>
                    <a:cubicBezTo>
                      <a:pt x="67" y="85"/>
                      <a:pt x="67" y="85"/>
                      <a:pt x="67" y="85"/>
                    </a:cubicBezTo>
                    <a:cubicBezTo>
                      <a:pt x="67" y="85"/>
                      <a:pt x="67" y="85"/>
                      <a:pt x="67" y="85"/>
                    </a:cubicBezTo>
                    <a:cubicBezTo>
                      <a:pt x="67" y="85"/>
                      <a:pt x="67" y="85"/>
                      <a:pt x="67" y="85"/>
                    </a:cubicBezTo>
                    <a:cubicBezTo>
                      <a:pt x="67" y="85"/>
                      <a:pt x="67" y="85"/>
                      <a:pt x="67" y="85"/>
                    </a:cubicBezTo>
                    <a:cubicBezTo>
                      <a:pt x="67" y="85"/>
                      <a:pt x="67" y="85"/>
                      <a:pt x="67" y="85"/>
                    </a:cubicBezTo>
                    <a:cubicBezTo>
                      <a:pt x="67" y="84"/>
                      <a:pt x="67" y="84"/>
                      <a:pt x="67" y="84"/>
                    </a:cubicBezTo>
                    <a:cubicBezTo>
                      <a:pt x="66" y="84"/>
                      <a:pt x="66" y="84"/>
                      <a:pt x="66" y="84"/>
                    </a:cubicBezTo>
                    <a:cubicBezTo>
                      <a:pt x="66" y="84"/>
                      <a:pt x="66" y="84"/>
                      <a:pt x="66" y="84"/>
                    </a:cubicBezTo>
                    <a:cubicBezTo>
                      <a:pt x="66" y="84"/>
                      <a:pt x="66" y="84"/>
                      <a:pt x="66" y="84"/>
                    </a:cubicBezTo>
                    <a:cubicBezTo>
                      <a:pt x="66" y="84"/>
                      <a:pt x="67" y="84"/>
                      <a:pt x="67" y="84"/>
                    </a:cubicBezTo>
                    <a:cubicBezTo>
                      <a:pt x="67" y="84"/>
                      <a:pt x="67" y="84"/>
                      <a:pt x="67" y="83"/>
                    </a:cubicBezTo>
                    <a:cubicBezTo>
                      <a:pt x="67" y="83"/>
                      <a:pt x="67" y="83"/>
                      <a:pt x="67" y="83"/>
                    </a:cubicBezTo>
                    <a:cubicBezTo>
                      <a:pt x="67" y="83"/>
                      <a:pt x="67" y="83"/>
                      <a:pt x="67" y="83"/>
                    </a:cubicBezTo>
                    <a:cubicBezTo>
                      <a:pt x="67" y="83"/>
                      <a:pt x="67" y="83"/>
                      <a:pt x="67" y="83"/>
                    </a:cubicBezTo>
                    <a:cubicBezTo>
                      <a:pt x="67" y="83"/>
                      <a:pt x="67" y="83"/>
                      <a:pt x="67" y="83"/>
                    </a:cubicBezTo>
                    <a:cubicBezTo>
                      <a:pt x="67" y="83"/>
                      <a:pt x="67" y="83"/>
                      <a:pt x="67" y="82"/>
                    </a:cubicBezTo>
                    <a:cubicBezTo>
                      <a:pt x="67" y="82"/>
                      <a:pt x="67" y="82"/>
                      <a:pt x="67" y="82"/>
                    </a:cubicBezTo>
                    <a:cubicBezTo>
                      <a:pt x="67" y="82"/>
                      <a:pt x="67" y="82"/>
                      <a:pt x="67" y="82"/>
                    </a:cubicBezTo>
                    <a:cubicBezTo>
                      <a:pt x="67" y="82"/>
                      <a:pt x="67" y="82"/>
                      <a:pt x="67" y="82"/>
                    </a:cubicBezTo>
                    <a:cubicBezTo>
                      <a:pt x="67" y="82"/>
                      <a:pt x="67" y="81"/>
                      <a:pt x="67" y="81"/>
                    </a:cubicBezTo>
                    <a:cubicBezTo>
                      <a:pt x="67" y="81"/>
                      <a:pt x="67" y="81"/>
                      <a:pt x="67" y="81"/>
                    </a:cubicBezTo>
                    <a:cubicBezTo>
                      <a:pt x="67" y="81"/>
                      <a:pt x="67" y="81"/>
                      <a:pt x="66" y="81"/>
                    </a:cubicBezTo>
                    <a:cubicBezTo>
                      <a:pt x="66" y="81"/>
                      <a:pt x="66" y="81"/>
                      <a:pt x="66" y="81"/>
                    </a:cubicBezTo>
                    <a:cubicBezTo>
                      <a:pt x="66" y="81"/>
                      <a:pt x="66" y="81"/>
                      <a:pt x="66" y="81"/>
                    </a:cubicBezTo>
                    <a:cubicBezTo>
                      <a:pt x="66" y="81"/>
                      <a:pt x="66" y="81"/>
                      <a:pt x="66" y="81"/>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8"/>
                      <a:pt x="66" y="78"/>
                      <a:pt x="66" y="78"/>
                    </a:cubicBezTo>
                    <a:cubicBezTo>
                      <a:pt x="65" y="78"/>
                      <a:pt x="65" y="78"/>
                      <a:pt x="65" y="78"/>
                    </a:cubicBezTo>
                    <a:cubicBezTo>
                      <a:pt x="65" y="78"/>
                      <a:pt x="65" y="78"/>
                      <a:pt x="65" y="78"/>
                    </a:cubicBezTo>
                    <a:cubicBezTo>
                      <a:pt x="65" y="78"/>
                      <a:pt x="65" y="78"/>
                      <a:pt x="65" y="78"/>
                    </a:cubicBezTo>
                    <a:cubicBezTo>
                      <a:pt x="65"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8"/>
                      <a:pt x="64" y="78"/>
                    </a:cubicBezTo>
                    <a:cubicBezTo>
                      <a:pt x="64" y="78"/>
                      <a:pt x="64" y="77"/>
                      <a:pt x="64" y="77"/>
                    </a:cubicBezTo>
                    <a:cubicBezTo>
                      <a:pt x="64" y="77"/>
                      <a:pt x="64" y="77"/>
                      <a:pt x="64" y="77"/>
                    </a:cubicBezTo>
                    <a:cubicBezTo>
                      <a:pt x="64" y="77"/>
                      <a:pt x="64" y="77"/>
                      <a:pt x="64" y="77"/>
                    </a:cubicBezTo>
                    <a:cubicBezTo>
                      <a:pt x="64" y="77"/>
                      <a:pt x="64" y="77"/>
                      <a:pt x="64" y="77"/>
                    </a:cubicBezTo>
                    <a:cubicBezTo>
                      <a:pt x="63" y="77"/>
                      <a:pt x="63" y="77"/>
                      <a:pt x="63" y="77"/>
                    </a:cubicBezTo>
                    <a:cubicBezTo>
                      <a:pt x="63" y="77"/>
                      <a:pt x="63" y="77"/>
                      <a:pt x="63" y="77"/>
                    </a:cubicBezTo>
                    <a:cubicBezTo>
                      <a:pt x="63" y="77"/>
                      <a:pt x="63" y="77"/>
                      <a:pt x="63" y="77"/>
                    </a:cubicBezTo>
                    <a:cubicBezTo>
                      <a:pt x="63" y="77"/>
                      <a:pt x="63" y="77"/>
                      <a:pt x="63" y="77"/>
                    </a:cubicBezTo>
                    <a:cubicBezTo>
                      <a:pt x="63" y="77"/>
                      <a:pt x="63" y="77"/>
                      <a:pt x="63" y="76"/>
                    </a:cubicBezTo>
                    <a:cubicBezTo>
                      <a:pt x="63" y="76"/>
                      <a:pt x="63" y="76"/>
                      <a:pt x="63" y="76"/>
                    </a:cubicBezTo>
                    <a:cubicBezTo>
                      <a:pt x="62" y="76"/>
                      <a:pt x="62" y="76"/>
                      <a:pt x="62" y="76"/>
                    </a:cubicBezTo>
                    <a:cubicBezTo>
                      <a:pt x="62" y="76"/>
                      <a:pt x="62" y="76"/>
                      <a:pt x="62" y="76"/>
                    </a:cubicBezTo>
                    <a:cubicBezTo>
                      <a:pt x="62" y="76"/>
                      <a:pt x="62" y="76"/>
                      <a:pt x="62" y="76"/>
                    </a:cubicBezTo>
                    <a:cubicBezTo>
                      <a:pt x="62" y="76"/>
                      <a:pt x="62" y="75"/>
                      <a:pt x="62" y="75"/>
                    </a:cubicBezTo>
                    <a:cubicBezTo>
                      <a:pt x="62" y="75"/>
                      <a:pt x="62" y="75"/>
                      <a:pt x="62" y="75"/>
                    </a:cubicBezTo>
                    <a:cubicBezTo>
                      <a:pt x="62" y="75"/>
                      <a:pt x="61" y="75"/>
                      <a:pt x="61" y="75"/>
                    </a:cubicBezTo>
                    <a:cubicBezTo>
                      <a:pt x="61" y="75"/>
                      <a:pt x="61" y="75"/>
                      <a:pt x="61" y="75"/>
                    </a:cubicBezTo>
                    <a:cubicBezTo>
                      <a:pt x="61" y="75"/>
                      <a:pt x="61" y="75"/>
                      <a:pt x="61" y="75"/>
                    </a:cubicBezTo>
                    <a:cubicBezTo>
                      <a:pt x="61" y="75"/>
                      <a:pt x="61" y="74"/>
                      <a:pt x="61" y="74"/>
                    </a:cubicBezTo>
                    <a:cubicBezTo>
                      <a:pt x="61" y="74"/>
                      <a:pt x="61" y="74"/>
                      <a:pt x="61" y="74"/>
                    </a:cubicBezTo>
                    <a:cubicBezTo>
                      <a:pt x="61" y="74"/>
                      <a:pt x="61" y="74"/>
                      <a:pt x="61" y="74"/>
                    </a:cubicBezTo>
                    <a:cubicBezTo>
                      <a:pt x="61" y="74"/>
                      <a:pt x="61" y="74"/>
                      <a:pt x="61" y="74"/>
                    </a:cubicBezTo>
                    <a:cubicBezTo>
                      <a:pt x="61" y="74"/>
                      <a:pt x="61" y="74"/>
                      <a:pt x="61" y="74"/>
                    </a:cubicBezTo>
                    <a:cubicBezTo>
                      <a:pt x="61" y="74"/>
                      <a:pt x="61" y="73"/>
                      <a:pt x="61" y="73"/>
                    </a:cubicBezTo>
                    <a:cubicBezTo>
                      <a:pt x="61" y="73"/>
                      <a:pt x="61" y="73"/>
                      <a:pt x="60" y="73"/>
                    </a:cubicBezTo>
                    <a:cubicBezTo>
                      <a:pt x="60" y="73"/>
                      <a:pt x="60" y="73"/>
                      <a:pt x="60" y="73"/>
                    </a:cubicBezTo>
                    <a:cubicBezTo>
                      <a:pt x="60" y="73"/>
                      <a:pt x="60" y="73"/>
                      <a:pt x="60" y="73"/>
                    </a:cubicBezTo>
                    <a:cubicBezTo>
                      <a:pt x="60" y="73"/>
                      <a:pt x="60" y="73"/>
                      <a:pt x="60" y="73"/>
                    </a:cubicBezTo>
                    <a:cubicBezTo>
                      <a:pt x="60" y="73"/>
                      <a:pt x="60" y="73"/>
                      <a:pt x="60" y="73"/>
                    </a:cubicBezTo>
                    <a:cubicBezTo>
                      <a:pt x="60" y="73"/>
                      <a:pt x="60" y="73"/>
                      <a:pt x="60" y="73"/>
                    </a:cubicBezTo>
                    <a:cubicBezTo>
                      <a:pt x="60" y="73"/>
                      <a:pt x="60" y="73"/>
                      <a:pt x="60" y="72"/>
                    </a:cubicBezTo>
                    <a:cubicBezTo>
                      <a:pt x="60" y="72"/>
                      <a:pt x="60" y="72"/>
                      <a:pt x="60" y="72"/>
                    </a:cubicBezTo>
                    <a:cubicBezTo>
                      <a:pt x="60" y="72"/>
                      <a:pt x="60" y="72"/>
                      <a:pt x="60" y="72"/>
                    </a:cubicBezTo>
                    <a:cubicBezTo>
                      <a:pt x="60" y="72"/>
                      <a:pt x="60" y="72"/>
                      <a:pt x="60" y="72"/>
                    </a:cubicBezTo>
                    <a:cubicBezTo>
                      <a:pt x="60" y="72"/>
                      <a:pt x="60" y="72"/>
                      <a:pt x="60" y="72"/>
                    </a:cubicBezTo>
                    <a:cubicBezTo>
                      <a:pt x="60" y="72"/>
                      <a:pt x="60" y="72"/>
                      <a:pt x="60" y="72"/>
                    </a:cubicBezTo>
                    <a:cubicBezTo>
                      <a:pt x="60" y="71"/>
                      <a:pt x="60" y="71"/>
                      <a:pt x="60" y="71"/>
                    </a:cubicBezTo>
                    <a:cubicBezTo>
                      <a:pt x="60"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1"/>
                      <a:pt x="59" y="71"/>
                    </a:cubicBezTo>
                    <a:cubicBezTo>
                      <a:pt x="59" y="71"/>
                      <a:pt x="59" y="70"/>
                      <a:pt x="59" y="70"/>
                    </a:cubicBezTo>
                    <a:cubicBezTo>
                      <a:pt x="59" y="70"/>
                      <a:pt x="59" y="70"/>
                      <a:pt x="59" y="70"/>
                    </a:cubicBezTo>
                    <a:cubicBezTo>
                      <a:pt x="59" y="70"/>
                      <a:pt x="59" y="70"/>
                      <a:pt x="59" y="70"/>
                    </a:cubicBezTo>
                    <a:cubicBezTo>
                      <a:pt x="59" y="70"/>
                      <a:pt x="59" y="70"/>
                      <a:pt x="59" y="70"/>
                    </a:cubicBezTo>
                    <a:cubicBezTo>
                      <a:pt x="58" y="70"/>
                      <a:pt x="58" y="70"/>
                      <a:pt x="58" y="70"/>
                    </a:cubicBezTo>
                    <a:cubicBezTo>
                      <a:pt x="58" y="70"/>
                      <a:pt x="58" y="70"/>
                      <a:pt x="58" y="70"/>
                    </a:cubicBezTo>
                    <a:cubicBezTo>
                      <a:pt x="58" y="70"/>
                      <a:pt x="58" y="70"/>
                      <a:pt x="58" y="70"/>
                    </a:cubicBezTo>
                    <a:cubicBezTo>
                      <a:pt x="58" y="70"/>
                      <a:pt x="58" y="70"/>
                      <a:pt x="58" y="70"/>
                    </a:cubicBezTo>
                    <a:cubicBezTo>
                      <a:pt x="57" y="70"/>
                      <a:pt x="57" y="70"/>
                      <a:pt x="57" y="70"/>
                    </a:cubicBezTo>
                    <a:cubicBezTo>
                      <a:pt x="57" y="70"/>
                      <a:pt x="57" y="70"/>
                      <a:pt x="57" y="70"/>
                    </a:cubicBezTo>
                    <a:cubicBezTo>
                      <a:pt x="57" y="70"/>
                      <a:pt x="57" y="70"/>
                      <a:pt x="57"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6" y="70"/>
                    </a:cubicBezTo>
                    <a:cubicBezTo>
                      <a:pt x="56" y="70"/>
                      <a:pt x="56" y="70"/>
                      <a:pt x="55" y="70"/>
                    </a:cubicBezTo>
                    <a:cubicBezTo>
                      <a:pt x="55" y="70"/>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4" y="69"/>
                    </a:cubicBezTo>
                    <a:cubicBezTo>
                      <a:pt x="54" y="68"/>
                      <a:pt x="54" y="69"/>
                      <a:pt x="54" y="69"/>
                    </a:cubicBezTo>
                    <a:cubicBezTo>
                      <a:pt x="54" y="69"/>
                      <a:pt x="54" y="68"/>
                      <a:pt x="54" y="68"/>
                    </a:cubicBezTo>
                    <a:cubicBezTo>
                      <a:pt x="54" y="68"/>
                      <a:pt x="54" y="68"/>
                      <a:pt x="54" y="68"/>
                    </a:cubicBezTo>
                    <a:cubicBezTo>
                      <a:pt x="54" y="68"/>
                      <a:pt x="54" y="68"/>
                      <a:pt x="54" y="68"/>
                    </a:cubicBezTo>
                    <a:cubicBezTo>
                      <a:pt x="54" y="68"/>
                      <a:pt x="54"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3" y="68"/>
                    </a:cubicBezTo>
                    <a:cubicBezTo>
                      <a:pt x="53" y="68"/>
                      <a:pt x="53"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3" y="68"/>
                    </a:cubicBezTo>
                    <a:cubicBezTo>
                      <a:pt x="53" y="68"/>
                      <a:pt x="53" y="68"/>
                      <a:pt x="52" y="68"/>
                    </a:cubicBezTo>
                    <a:cubicBezTo>
                      <a:pt x="52" y="68"/>
                      <a:pt x="52" y="68"/>
                      <a:pt x="52" y="68"/>
                    </a:cubicBezTo>
                    <a:cubicBezTo>
                      <a:pt x="52" y="68"/>
                      <a:pt x="52" y="67"/>
                      <a:pt x="52" y="67"/>
                    </a:cubicBezTo>
                    <a:cubicBezTo>
                      <a:pt x="52" y="67"/>
                      <a:pt x="52" y="67"/>
                      <a:pt x="52" y="67"/>
                    </a:cubicBezTo>
                    <a:cubicBezTo>
                      <a:pt x="52" y="67"/>
                      <a:pt x="52" y="67"/>
                      <a:pt x="52" y="67"/>
                    </a:cubicBezTo>
                    <a:cubicBezTo>
                      <a:pt x="52" y="67"/>
                      <a:pt x="52" y="67"/>
                      <a:pt x="52" y="67"/>
                    </a:cubicBezTo>
                    <a:cubicBezTo>
                      <a:pt x="52" y="67"/>
                      <a:pt x="52" y="67"/>
                      <a:pt x="52" y="67"/>
                    </a:cubicBezTo>
                    <a:cubicBezTo>
                      <a:pt x="52" y="67"/>
                      <a:pt x="52" y="67"/>
                      <a:pt x="52" y="67"/>
                    </a:cubicBezTo>
                    <a:cubicBezTo>
                      <a:pt x="52" y="67"/>
                      <a:pt x="52" y="67"/>
                      <a:pt x="51" y="67"/>
                    </a:cubicBezTo>
                    <a:cubicBezTo>
                      <a:pt x="51" y="67"/>
                      <a:pt x="51" y="67"/>
                      <a:pt x="51" y="67"/>
                    </a:cubicBezTo>
                    <a:cubicBezTo>
                      <a:pt x="51" y="67"/>
                      <a:pt x="51" y="67"/>
                      <a:pt x="51" y="67"/>
                    </a:cubicBezTo>
                    <a:cubicBezTo>
                      <a:pt x="51" y="67"/>
                      <a:pt x="51" y="67"/>
                      <a:pt x="51" y="67"/>
                    </a:cubicBezTo>
                    <a:cubicBezTo>
                      <a:pt x="51" y="67"/>
                      <a:pt x="51" y="67"/>
                      <a:pt x="51" y="67"/>
                    </a:cubicBezTo>
                    <a:cubicBezTo>
                      <a:pt x="51" y="67"/>
                      <a:pt x="51" y="67"/>
                      <a:pt x="51" y="67"/>
                    </a:cubicBezTo>
                    <a:cubicBezTo>
                      <a:pt x="51" y="67"/>
                      <a:pt x="50" y="67"/>
                      <a:pt x="50" y="67"/>
                    </a:cubicBezTo>
                    <a:cubicBezTo>
                      <a:pt x="50" y="67"/>
                      <a:pt x="50" y="67"/>
                      <a:pt x="50" y="67"/>
                    </a:cubicBezTo>
                    <a:cubicBezTo>
                      <a:pt x="50" y="67"/>
                      <a:pt x="50" y="67"/>
                      <a:pt x="50" y="67"/>
                    </a:cubicBezTo>
                    <a:cubicBezTo>
                      <a:pt x="50" y="67"/>
                      <a:pt x="50" y="67"/>
                      <a:pt x="50" y="67"/>
                    </a:cubicBezTo>
                    <a:cubicBezTo>
                      <a:pt x="50" y="67"/>
                      <a:pt x="50" y="66"/>
                      <a:pt x="50" y="66"/>
                    </a:cubicBezTo>
                    <a:cubicBezTo>
                      <a:pt x="50" y="66"/>
                      <a:pt x="49" y="66"/>
                      <a:pt x="49" y="66"/>
                    </a:cubicBezTo>
                    <a:cubicBezTo>
                      <a:pt x="49" y="67"/>
                      <a:pt x="49" y="67"/>
                      <a:pt x="49" y="67"/>
                    </a:cubicBezTo>
                    <a:cubicBezTo>
                      <a:pt x="49" y="67"/>
                      <a:pt x="49" y="67"/>
                      <a:pt x="49" y="67"/>
                    </a:cubicBezTo>
                    <a:cubicBezTo>
                      <a:pt x="49" y="67"/>
                      <a:pt x="49" y="67"/>
                      <a:pt x="49" y="67"/>
                    </a:cubicBezTo>
                    <a:cubicBezTo>
                      <a:pt x="49" y="67"/>
                      <a:pt x="49" y="67"/>
                      <a:pt x="49" y="67"/>
                    </a:cubicBezTo>
                    <a:cubicBezTo>
                      <a:pt x="49" y="67"/>
                      <a:pt x="49" y="67"/>
                      <a:pt x="49" y="67"/>
                    </a:cubicBezTo>
                    <a:cubicBezTo>
                      <a:pt x="49" y="67"/>
                      <a:pt x="48" y="67"/>
                      <a:pt x="48" y="67"/>
                    </a:cubicBezTo>
                    <a:cubicBezTo>
                      <a:pt x="48" y="67"/>
                      <a:pt x="48" y="67"/>
                      <a:pt x="48" y="67"/>
                    </a:cubicBezTo>
                    <a:cubicBezTo>
                      <a:pt x="48" y="68"/>
                      <a:pt x="49" y="68"/>
                      <a:pt x="49" y="68"/>
                    </a:cubicBezTo>
                    <a:cubicBezTo>
                      <a:pt x="49" y="68"/>
                      <a:pt x="49" y="68"/>
                      <a:pt x="49" y="68"/>
                    </a:cubicBezTo>
                    <a:cubicBezTo>
                      <a:pt x="49" y="68"/>
                      <a:pt x="49" y="68"/>
                      <a:pt x="49"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9"/>
                      <a:pt x="48" y="69"/>
                    </a:cubicBezTo>
                    <a:cubicBezTo>
                      <a:pt x="48" y="69"/>
                      <a:pt x="48" y="69"/>
                      <a:pt x="48" y="69"/>
                    </a:cubicBezTo>
                    <a:cubicBezTo>
                      <a:pt x="48" y="69"/>
                      <a:pt x="47" y="69"/>
                      <a:pt x="47" y="69"/>
                    </a:cubicBezTo>
                    <a:cubicBezTo>
                      <a:pt x="47" y="69"/>
                      <a:pt x="47" y="69"/>
                      <a:pt x="47" y="69"/>
                    </a:cubicBezTo>
                    <a:cubicBezTo>
                      <a:pt x="47" y="69"/>
                      <a:pt x="47" y="69"/>
                      <a:pt x="47" y="69"/>
                    </a:cubicBezTo>
                    <a:cubicBezTo>
                      <a:pt x="47" y="69"/>
                      <a:pt x="47" y="69"/>
                      <a:pt x="47" y="69"/>
                    </a:cubicBezTo>
                    <a:cubicBezTo>
                      <a:pt x="47" y="69"/>
                      <a:pt x="46" y="69"/>
                      <a:pt x="46" y="69"/>
                    </a:cubicBezTo>
                    <a:cubicBezTo>
                      <a:pt x="46" y="69"/>
                      <a:pt x="46" y="69"/>
                      <a:pt x="46" y="69"/>
                    </a:cubicBezTo>
                    <a:cubicBezTo>
                      <a:pt x="46" y="69"/>
                      <a:pt x="46" y="69"/>
                      <a:pt x="46" y="69"/>
                    </a:cubicBezTo>
                    <a:cubicBezTo>
                      <a:pt x="46" y="69"/>
                      <a:pt x="46" y="69"/>
                      <a:pt x="46" y="69"/>
                    </a:cubicBezTo>
                    <a:cubicBezTo>
                      <a:pt x="46" y="69"/>
                      <a:pt x="45" y="69"/>
                      <a:pt x="45" y="69"/>
                    </a:cubicBezTo>
                    <a:cubicBezTo>
                      <a:pt x="45" y="69"/>
                      <a:pt x="45" y="69"/>
                      <a:pt x="45" y="69"/>
                    </a:cubicBezTo>
                    <a:cubicBezTo>
                      <a:pt x="45" y="69"/>
                      <a:pt x="45" y="69"/>
                      <a:pt x="45" y="69"/>
                    </a:cubicBezTo>
                    <a:cubicBezTo>
                      <a:pt x="45" y="69"/>
                      <a:pt x="45" y="69"/>
                      <a:pt x="45" y="69"/>
                    </a:cubicBezTo>
                    <a:cubicBezTo>
                      <a:pt x="45" y="69"/>
                      <a:pt x="45" y="69"/>
                      <a:pt x="45" y="69"/>
                    </a:cubicBezTo>
                    <a:cubicBezTo>
                      <a:pt x="44" y="69"/>
                      <a:pt x="44" y="69"/>
                      <a:pt x="44" y="69"/>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9"/>
                      <a:pt x="44" y="69"/>
                    </a:cubicBezTo>
                    <a:cubicBezTo>
                      <a:pt x="44" y="69"/>
                      <a:pt x="44" y="69"/>
                      <a:pt x="44" y="69"/>
                    </a:cubicBezTo>
                    <a:cubicBezTo>
                      <a:pt x="43" y="69"/>
                      <a:pt x="43" y="68"/>
                      <a:pt x="43" y="68"/>
                    </a:cubicBezTo>
                    <a:cubicBezTo>
                      <a:pt x="43" y="68"/>
                      <a:pt x="43" y="68"/>
                      <a:pt x="43" y="68"/>
                    </a:cubicBezTo>
                    <a:cubicBezTo>
                      <a:pt x="43" y="68"/>
                      <a:pt x="43" y="68"/>
                      <a:pt x="43" y="68"/>
                    </a:cubicBezTo>
                    <a:cubicBezTo>
                      <a:pt x="43" y="68"/>
                      <a:pt x="43" y="68"/>
                      <a:pt x="43" y="68"/>
                    </a:cubicBezTo>
                    <a:cubicBezTo>
                      <a:pt x="43" y="68"/>
                      <a:pt x="43" y="69"/>
                      <a:pt x="43" y="69"/>
                    </a:cubicBezTo>
                    <a:cubicBezTo>
                      <a:pt x="43" y="69"/>
                      <a:pt x="43" y="69"/>
                      <a:pt x="42" y="69"/>
                    </a:cubicBezTo>
                    <a:cubicBezTo>
                      <a:pt x="42" y="69"/>
                      <a:pt x="42" y="69"/>
                      <a:pt x="42" y="69"/>
                    </a:cubicBezTo>
                    <a:cubicBezTo>
                      <a:pt x="42" y="68"/>
                      <a:pt x="42" y="68"/>
                      <a:pt x="42" y="68"/>
                    </a:cubicBezTo>
                    <a:cubicBezTo>
                      <a:pt x="42" y="68"/>
                      <a:pt x="42" y="68"/>
                      <a:pt x="42" y="68"/>
                    </a:cubicBezTo>
                    <a:cubicBezTo>
                      <a:pt x="42" y="68"/>
                      <a:pt x="42" y="68"/>
                      <a:pt x="42" y="68"/>
                    </a:cubicBezTo>
                    <a:cubicBezTo>
                      <a:pt x="42" y="68"/>
                      <a:pt x="42" y="68"/>
                      <a:pt x="42" y="68"/>
                    </a:cubicBezTo>
                    <a:cubicBezTo>
                      <a:pt x="42" y="68"/>
                      <a:pt x="42"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0" y="68"/>
                      <a:pt x="40" y="68"/>
                      <a:pt x="40" y="68"/>
                    </a:cubicBezTo>
                    <a:cubicBezTo>
                      <a:pt x="40" y="68"/>
                      <a:pt x="40" y="68"/>
                      <a:pt x="40" y="68"/>
                    </a:cubicBezTo>
                    <a:cubicBezTo>
                      <a:pt x="40" y="68"/>
                      <a:pt x="40" y="68"/>
                      <a:pt x="40" y="68"/>
                    </a:cubicBezTo>
                    <a:cubicBezTo>
                      <a:pt x="40" y="68"/>
                      <a:pt x="40" y="68"/>
                      <a:pt x="40" y="68"/>
                    </a:cubicBezTo>
                    <a:cubicBezTo>
                      <a:pt x="40" y="68"/>
                      <a:pt x="40" y="68"/>
                      <a:pt x="40" y="68"/>
                    </a:cubicBezTo>
                    <a:cubicBezTo>
                      <a:pt x="40"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9" y="68"/>
                      <a:pt x="39" y="68"/>
                    </a:cubicBezTo>
                    <a:cubicBezTo>
                      <a:pt x="39" y="68"/>
                      <a:pt x="38" y="68"/>
                      <a:pt x="38" y="68"/>
                    </a:cubicBezTo>
                    <a:cubicBezTo>
                      <a:pt x="38" y="67"/>
                      <a:pt x="38" y="67"/>
                      <a:pt x="38" y="67"/>
                    </a:cubicBezTo>
                    <a:cubicBezTo>
                      <a:pt x="38" y="67"/>
                      <a:pt x="38" y="67"/>
                      <a:pt x="38" y="67"/>
                    </a:cubicBezTo>
                    <a:cubicBezTo>
                      <a:pt x="38" y="67"/>
                      <a:pt x="38" y="67"/>
                      <a:pt x="38" y="67"/>
                    </a:cubicBezTo>
                    <a:cubicBezTo>
                      <a:pt x="38" y="67"/>
                      <a:pt x="38" y="67"/>
                      <a:pt x="38" y="67"/>
                    </a:cubicBezTo>
                    <a:cubicBezTo>
                      <a:pt x="38" y="67"/>
                      <a:pt x="38" y="67"/>
                      <a:pt x="38" y="67"/>
                    </a:cubicBezTo>
                    <a:cubicBezTo>
                      <a:pt x="38" y="68"/>
                      <a:pt x="38" y="68"/>
                      <a:pt x="38" y="68"/>
                    </a:cubicBezTo>
                    <a:cubicBezTo>
                      <a:pt x="37" y="68"/>
                      <a:pt x="37" y="68"/>
                      <a:pt x="37" y="68"/>
                    </a:cubicBezTo>
                    <a:cubicBezTo>
                      <a:pt x="37" y="68"/>
                      <a:pt x="37" y="68"/>
                      <a:pt x="37" y="68"/>
                    </a:cubicBezTo>
                    <a:cubicBezTo>
                      <a:pt x="37" y="68"/>
                      <a:pt x="37" y="68"/>
                      <a:pt x="37" y="68"/>
                    </a:cubicBezTo>
                    <a:cubicBezTo>
                      <a:pt x="37" y="68"/>
                      <a:pt x="37" y="67"/>
                      <a:pt x="37" y="67"/>
                    </a:cubicBezTo>
                    <a:cubicBezTo>
                      <a:pt x="37" y="67"/>
                      <a:pt x="37" y="67"/>
                      <a:pt x="37" y="67"/>
                    </a:cubicBezTo>
                    <a:cubicBezTo>
                      <a:pt x="37" y="67"/>
                      <a:pt x="37" y="67"/>
                      <a:pt x="37" y="67"/>
                    </a:cubicBezTo>
                    <a:cubicBezTo>
                      <a:pt x="37" y="67"/>
                      <a:pt x="37" y="67"/>
                      <a:pt x="37" y="67"/>
                    </a:cubicBezTo>
                    <a:cubicBezTo>
                      <a:pt x="37" y="67"/>
                      <a:pt x="37" y="67"/>
                      <a:pt x="37" y="67"/>
                    </a:cubicBezTo>
                    <a:cubicBezTo>
                      <a:pt x="36" y="67"/>
                      <a:pt x="36" y="67"/>
                      <a:pt x="36" y="67"/>
                    </a:cubicBezTo>
                    <a:cubicBezTo>
                      <a:pt x="36" y="67"/>
                      <a:pt x="36" y="67"/>
                      <a:pt x="36" y="67"/>
                    </a:cubicBezTo>
                    <a:cubicBezTo>
                      <a:pt x="36" y="67"/>
                      <a:pt x="36" y="67"/>
                      <a:pt x="36" y="67"/>
                    </a:cubicBezTo>
                    <a:cubicBezTo>
                      <a:pt x="36" y="67"/>
                      <a:pt x="36" y="66"/>
                      <a:pt x="36" y="66"/>
                    </a:cubicBezTo>
                    <a:cubicBezTo>
                      <a:pt x="36" y="66"/>
                      <a:pt x="36" y="66"/>
                      <a:pt x="36" y="66"/>
                    </a:cubicBezTo>
                    <a:cubicBezTo>
                      <a:pt x="36" y="66"/>
                      <a:pt x="36" y="66"/>
                      <a:pt x="36" y="66"/>
                    </a:cubicBezTo>
                    <a:cubicBezTo>
                      <a:pt x="36" y="66"/>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4" y="65"/>
                      <a:pt x="34" y="65"/>
                    </a:cubicBezTo>
                    <a:cubicBezTo>
                      <a:pt x="34" y="65"/>
                      <a:pt x="35" y="65"/>
                      <a:pt x="35" y="65"/>
                    </a:cubicBezTo>
                    <a:cubicBezTo>
                      <a:pt x="35" y="65"/>
                      <a:pt x="35" y="65"/>
                      <a:pt x="35" y="65"/>
                    </a:cubicBezTo>
                    <a:cubicBezTo>
                      <a:pt x="35" y="65"/>
                      <a:pt x="35" y="65"/>
                      <a:pt x="35" y="65"/>
                    </a:cubicBezTo>
                    <a:cubicBezTo>
                      <a:pt x="35" y="65"/>
                      <a:pt x="35" y="65"/>
                      <a:pt x="35" y="65"/>
                    </a:cubicBezTo>
                    <a:cubicBezTo>
                      <a:pt x="35" y="65"/>
                      <a:pt x="35" y="65"/>
                      <a:pt x="35" y="65"/>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6" y="66"/>
                    </a:cubicBezTo>
                    <a:cubicBezTo>
                      <a:pt x="36" y="66"/>
                      <a:pt x="36" y="66"/>
                      <a:pt x="37" y="66"/>
                    </a:cubicBezTo>
                    <a:cubicBezTo>
                      <a:pt x="37" y="67"/>
                      <a:pt x="37" y="67"/>
                      <a:pt x="37" y="67"/>
                    </a:cubicBezTo>
                    <a:cubicBezTo>
                      <a:pt x="37" y="67"/>
                      <a:pt x="37" y="67"/>
                      <a:pt x="37" y="67"/>
                    </a:cubicBezTo>
                    <a:cubicBezTo>
                      <a:pt x="37" y="67"/>
                      <a:pt x="37" y="67"/>
                      <a:pt x="38" y="67"/>
                    </a:cubicBezTo>
                    <a:cubicBezTo>
                      <a:pt x="38" y="67"/>
                      <a:pt x="38" y="67"/>
                      <a:pt x="38" y="67"/>
                    </a:cubicBezTo>
                    <a:cubicBezTo>
                      <a:pt x="38" y="67"/>
                      <a:pt x="38" y="67"/>
                      <a:pt x="38" y="67"/>
                    </a:cubicBezTo>
                    <a:cubicBezTo>
                      <a:pt x="38" y="67"/>
                      <a:pt x="38" y="67"/>
                      <a:pt x="38" y="67"/>
                    </a:cubicBezTo>
                    <a:cubicBezTo>
                      <a:pt x="38" y="67"/>
                      <a:pt x="38" y="67"/>
                      <a:pt x="38" y="67"/>
                    </a:cubicBezTo>
                    <a:cubicBezTo>
                      <a:pt x="38" y="66"/>
                      <a:pt x="38" y="67"/>
                      <a:pt x="38" y="67"/>
                    </a:cubicBezTo>
                    <a:cubicBezTo>
                      <a:pt x="38" y="67"/>
                      <a:pt x="39" y="67"/>
                      <a:pt x="39" y="67"/>
                    </a:cubicBezTo>
                    <a:cubicBezTo>
                      <a:pt x="39" y="67"/>
                      <a:pt x="39" y="67"/>
                      <a:pt x="39" y="67"/>
                    </a:cubicBezTo>
                    <a:cubicBezTo>
                      <a:pt x="39" y="67"/>
                      <a:pt x="39" y="67"/>
                      <a:pt x="39" y="67"/>
                    </a:cubicBezTo>
                    <a:cubicBezTo>
                      <a:pt x="39" y="67"/>
                      <a:pt x="39" y="67"/>
                      <a:pt x="39" y="67"/>
                    </a:cubicBezTo>
                    <a:cubicBezTo>
                      <a:pt x="39" y="67"/>
                      <a:pt x="39" y="67"/>
                      <a:pt x="39" y="67"/>
                    </a:cubicBezTo>
                    <a:cubicBezTo>
                      <a:pt x="39" y="67"/>
                      <a:pt x="39" y="67"/>
                      <a:pt x="39" y="67"/>
                    </a:cubicBezTo>
                    <a:cubicBezTo>
                      <a:pt x="39" y="67"/>
                      <a:pt x="40" y="67"/>
                      <a:pt x="40" y="67"/>
                    </a:cubicBezTo>
                    <a:cubicBezTo>
                      <a:pt x="40" y="67"/>
                      <a:pt x="40" y="67"/>
                      <a:pt x="40" y="67"/>
                    </a:cubicBezTo>
                    <a:cubicBezTo>
                      <a:pt x="40" y="67"/>
                      <a:pt x="40" y="67"/>
                      <a:pt x="40" y="67"/>
                    </a:cubicBezTo>
                    <a:cubicBezTo>
                      <a:pt x="40" y="67"/>
                      <a:pt x="40" y="67"/>
                      <a:pt x="40" y="67"/>
                    </a:cubicBezTo>
                    <a:cubicBezTo>
                      <a:pt x="40" y="67"/>
                      <a:pt x="40" y="67"/>
                      <a:pt x="40" y="67"/>
                    </a:cubicBezTo>
                    <a:cubicBezTo>
                      <a:pt x="40" y="67"/>
                      <a:pt x="40" y="67"/>
                      <a:pt x="40" y="67"/>
                    </a:cubicBezTo>
                    <a:cubicBezTo>
                      <a:pt x="40" y="68"/>
                      <a:pt x="40" y="68"/>
                      <a:pt x="40" y="68"/>
                    </a:cubicBezTo>
                    <a:cubicBezTo>
                      <a:pt x="40" y="67"/>
                      <a:pt x="40" y="67"/>
                      <a:pt x="40" y="67"/>
                    </a:cubicBezTo>
                    <a:cubicBezTo>
                      <a:pt x="41" y="68"/>
                      <a:pt x="41" y="68"/>
                      <a:pt x="41" y="68"/>
                    </a:cubicBezTo>
                    <a:cubicBezTo>
                      <a:pt x="41" y="68"/>
                      <a:pt x="41" y="68"/>
                      <a:pt x="41" y="68"/>
                    </a:cubicBezTo>
                    <a:cubicBezTo>
                      <a:pt x="41" y="68"/>
                      <a:pt x="41" y="68"/>
                      <a:pt x="41" y="68"/>
                    </a:cubicBezTo>
                    <a:cubicBezTo>
                      <a:pt x="41" y="68"/>
                      <a:pt x="41" y="68"/>
                      <a:pt x="41" y="68"/>
                    </a:cubicBezTo>
                    <a:cubicBezTo>
                      <a:pt x="41" y="68"/>
                      <a:pt x="41" y="68"/>
                      <a:pt x="41" y="68"/>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3" y="67"/>
                      <a:pt x="43" y="67"/>
                    </a:cubicBezTo>
                    <a:cubicBezTo>
                      <a:pt x="43" y="67"/>
                      <a:pt x="43" y="67"/>
                      <a:pt x="43" y="67"/>
                    </a:cubicBezTo>
                    <a:cubicBezTo>
                      <a:pt x="43" y="66"/>
                      <a:pt x="43" y="66"/>
                      <a:pt x="43" y="66"/>
                    </a:cubicBezTo>
                    <a:cubicBezTo>
                      <a:pt x="43" y="66"/>
                      <a:pt x="43" y="66"/>
                      <a:pt x="43" y="67"/>
                    </a:cubicBezTo>
                    <a:cubicBezTo>
                      <a:pt x="43" y="67"/>
                      <a:pt x="43" y="67"/>
                      <a:pt x="43" y="67"/>
                    </a:cubicBezTo>
                    <a:cubicBezTo>
                      <a:pt x="43" y="67"/>
                      <a:pt x="43" y="67"/>
                      <a:pt x="43" y="67"/>
                    </a:cubicBezTo>
                    <a:cubicBezTo>
                      <a:pt x="43" y="67"/>
                      <a:pt x="43"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6"/>
                      <a:pt x="44" y="66"/>
                      <a:pt x="44" y="66"/>
                    </a:cubicBezTo>
                    <a:cubicBezTo>
                      <a:pt x="44" y="65"/>
                      <a:pt x="44" y="65"/>
                      <a:pt x="44" y="65"/>
                    </a:cubicBezTo>
                    <a:cubicBezTo>
                      <a:pt x="44" y="65"/>
                      <a:pt x="44" y="65"/>
                      <a:pt x="44"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4"/>
                      <a:pt x="45" y="64"/>
                      <a:pt x="45" y="64"/>
                    </a:cubicBezTo>
                    <a:cubicBezTo>
                      <a:pt x="46" y="64"/>
                      <a:pt x="46" y="64"/>
                      <a:pt x="46" y="64"/>
                    </a:cubicBezTo>
                    <a:cubicBezTo>
                      <a:pt x="46" y="64"/>
                      <a:pt x="46" y="64"/>
                      <a:pt x="46" y="64"/>
                    </a:cubicBezTo>
                    <a:cubicBezTo>
                      <a:pt x="46" y="64"/>
                      <a:pt x="46" y="64"/>
                      <a:pt x="46" y="64"/>
                    </a:cubicBezTo>
                    <a:cubicBezTo>
                      <a:pt x="46" y="64"/>
                      <a:pt x="46" y="64"/>
                      <a:pt x="46" y="64"/>
                    </a:cubicBezTo>
                    <a:cubicBezTo>
                      <a:pt x="46" y="64"/>
                      <a:pt x="46" y="64"/>
                      <a:pt x="46" y="64"/>
                    </a:cubicBezTo>
                    <a:cubicBezTo>
                      <a:pt x="46" y="63"/>
                      <a:pt x="46" y="63"/>
                      <a:pt x="46" y="63"/>
                    </a:cubicBezTo>
                    <a:cubicBezTo>
                      <a:pt x="47" y="63"/>
                      <a:pt x="47" y="63"/>
                      <a:pt x="47" y="63"/>
                    </a:cubicBezTo>
                    <a:cubicBezTo>
                      <a:pt x="47" y="63"/>
                      <a:pt x="47" y="63"/>
                      <a:pt x="47" y="63"/>
                    </a:cubicBezTo>
                    <a:cubicBezTo>
                      <a:pt x="47" y="63"/>
                      <a:pt x="47" y="63"/>
                      <a:pt x="47" y="63"/>
                    </a:cubicBezTo>
                    <a:cubicBezTo>
                      <a:pt x="47" y="63"/>
                      <a:pt x="47"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9" y="63"/>
                      <a:pt x="49" y="63"/>
                      <a:pt x="49" y="63"/>
                    </a:cubicBezTo>
                    <a:cubicBezTo>
                      <a:pt x="49" y="63"/>
                      <a:pt x="49" y="63"/>
                      <a:pt x="49" y="63"/>
                    </a:cubicBezTo>
                    <a:cubicBezTo>
                      <a:pt x="49" y="63"/>
                      <a:pt x="49" y="63"/>
                      <a:pt x="49" y="63"/>
                    </a:cubicBezTo>
                    <a:cubicBezTo>
                      <a:pt x="49" y="63"/>
                      <a:pt x="49" y="63"/>
                      <a:pt x="49" y="63"/>
                    </a:cubicBezTo>
                    <a:cubicBezTo>
                      <a:pt x="49" y="63"/>
                      <a:pt x="49" y="63"/>
                      <a:pt x="49" y="63"/>
                    </a:cubicBezTo>
                    <a:cubicBezTo>
                      <a:pt x="49" y="63"/>
                      <a:pt x="49" y="63"/>
                      <a:pt x="49" y="63"/>
                    </a:cubicBezTo>
                    <a:cubicBezTo>
                      <a:pt x="50" y="63"/>
                      <a:pt x="50" y="63"/>
                      <a:pt x="50" y="63"/>
                    </a:cubicBezTo>
                    <a:cubicBezTo>
                      <a:pt x="50" y="63"/>
                      <a:pt x="50" y="63"/>
                      <a:pt x="50" y="63"/>
                    </a:cubicBezTo>
                    <a:cubicBezTo>
                      <a:pt x="50" y="63"/>
                      <a:pt x="50" y="63"/>
                      <a:pt x="50" y="63"/>
                    </a:cubicBezTo>
                    <a:cubicBezTo>
                      <a:pt x="51" y="63"/>
                      <a:pt x="51" y="63"/>
                      <a:pt x="51" y="63"/>
                    </a:cubicBezTo>
                    <a:cubicBezTo>
                      <a:pt x="51" y="63"/>
                      <a:pt x="51" y="63"/>
                      <a:pt x="51" y="63"/>
                    </a:cubicBezTo>
                    <a:cubicBezTo>
                      <a:pt x="51" y="63"/>
                      <a:pt x="51" y="63"/>
                      <a:pt x="51" y="63"/>
                    </a:cubicBezTo>
                    <a:cubicBezTo>
                      <a:pt x="51" y="63"/>
                      <a:pt x="51" y="63"/>
                      <a:pt x="51" y="62"/>
                    </a:cubicBezTo>
                    <a:cubicBezTo>
                      <a:pt x="51" y="62"/>
                      <a:pt x="51" y="62"/>
                      <a:pt x="51" y="62"/>
                    </a:cubicBezTo>
                    <a:cubicBezTo>
                      <a:pt x="51" y="62"/>
                      <a:pt x="51" y="62"/>
                      <a:pt x="51" y="62"/>
                    </a:cubicBezTo>
                    <a:cubicBezTo>
                      <a:pt x="51" y="62"/>
                      <a:pt x="52" y="62"/>
                      <a:pt x="52" y="62"/>
                    </a:cubicBezTo>
                    <a:cubicBezTo>
                      <a:pt x="52" y="62"/>
                      <a:pt x="52" y="62"/>
                      <a:pt x="52" y="62"/>
                    </a:cubicBezTo>
                    <a:cubicBezTo>
                      <a:pt x="52" y="62"/>
                      <a:pt x="52" y="62"/>
                      <a:pt x="52" y="62"/>
                    </a:cubicBezTo>
                    <a:cubicBezTo>
                      <a:pt x="52" y="61"/>
                      <a:pt x="52" y="61"/>
                      <a:pt x="52" y="61"/>
                    </a:cubicBezTo>
                    <a:cubicBezTo>
                      <a:pt x="52" y="61"/>
                      <a:pt x="52" y="61"/>
                      <a:pt x="53" y="61"/>
                    </a:cubicBezTo>
                    <a:cubicBezTo>
                      <a:pt x="53" y="61"/>
                      <a:pt x="52" y="61"/>
                      <a:pt x="52" y="61"/>
                    </a:cubicBezTo>
                    <a:cubicBezTo>
                      <a:pt x="52" y="61"/>
                      <a:pt x="52" y="61"/>
                      <a:pt x="52" y="61"/>
                    </a:cubicBezTo>
                    <a:cubicBezTo>
                      <a:pt x="52" y="61"/>
                      <a:pt x="52" y="61"/>
                      <a:pt x="52" y="61"/>
                    </a:cubicBezTo>
                    <a:cubicBezTo>
                      <a:pt x="52" y="61"/>
                      <a:pt x="52" y="61"/>
                      <a:pt x="52" y="61"/>
                    </a:cubicBezTo>
                    <a:cubicBezTo>
                      <a:pt x="52" y="61"/>
                      <a:pt x="52" y="61"/>
                      <a:pt x="52" y="61"/>
                    </a:cubicBezTo>
                    <a:cubicBezTo>
                      <a:pt x="52" y="61"/>
                      <a:pt x="52" y="61"/>
                      <a:pt x="52" y="60"/>
                    </a:cubicBezTo>
                    <a:cubicBezTo>
                      <a:pt x="52" y="60"/>
                      <a:pt x="52" y="60"/>
                      <a:pt x="52" y="60"/>
                    </a:cubicBezTo>
                    <a:cubicBezTo>
                      <a:pt x="52" y="60"/>
                      <a:pt x="51" y="60"/>
                      <a:pt x="51" y="60"/>
                    </a:cubicBezTo>
                    <a:cubicBezTo>
                      <a:pt x="51" y="60"/>
                      <a:pt x="51" y="60"/>
                      <a:pt x="51" y="60"/>
                    </a:cubicBezTo>
                    <a:cubicBezTo>
                      <a:pt x="51" y="60"/>
                      <a:pt x="51" y="60"/>
                      <a:pt x="51" y="60"/>
                    </a:cubicBezTo>
                    <a:cubicBezTo>
                      <a:pt x="51" y="60"/>
                      <a:pt x="51" y="60"/>
                      <a:pt x="51" y="60"/>
                    </a:cubicBezTo>
                    <a:cubicBezTo>
                      <a:pt x="51" y="60"/>
                      <a:pt x="51" y="60"/>
                      <a:pt x="51" y="60"/>
                    </a:cubicBezTo>
                    <a:cubicBezTo>
                      <a:pt x="51" y="60"/>
                      <a:pt x="51" y="60"/>
                      <a:pt x="51" y="60"/>
                    </a:cubicBezTo>
                    <a:cubicBezTo>
                      <a:pt x="51" y="60"/>
                      <a:pt x="50" y="60"/>
                      <a:pt x="50" y="60"/>
                    </a:cubicBezTo>
                    <a:cubicBezTo>
                      <a:pt x="50" y="60"/>
                      <a:pt x="50" y="60"/>
                      <a:pt x="50" y="60"/>
                    </a:cubicBezTo>
                    <a:cubicBezTo>
                      <a:pt x="50" y="60"/>
                      <a:pt x="50" y="60"/>
                      <a:pt x="50" y="60"/>
                    </a:cubicBezTo>
                    <a:cubicBezTo>
                      <a:pt x="50" y="60"/>
                      <a:pt x="50" y="59"/>
                      <a:pt x="50" y="59"/>
                    </a:cubicBezTo>
                    <a:cubicBezTo>
                      <a:pt x="50"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8" y="59"/>
                      <a:pt x="48" y="59"/>
                    </a:cubicBezTo>
                    <a:cubicBezTo>
                      <a:pt x="48" y="59"/>
                      <a:pt x="48" y="59"/>
                      <a:pt x="48" y="59"/>
                    </a:cubicBezTo>
                    <a:cubicBezTo>
                      <a:pt x="48" y="59"/>
                      <a:pt x="49" y="59"/>
                      <a:pt x="49" y="59"/>
                    </a:cubicBezTo>
                    <a:cubicBezTo>
                      <a:pt x="49" y="59"/>
                      <a:pt x="49" y="59"/>
                      <a:pt x="49" y="59"/>
                    </a:cubicBezTo>
                    <a:cubicBezTo>
                      <a:pt x="49" y="59"/>
                      <a:pt x="49" y="59"/>
                      <a:pt x="49" y="59"/>
                    </a:cubicBezTo>
                    <a:cubicBezTo>
                      <a:pt x="49" y="58"/>
                      <a:pt x="49" y="58"/>
                      <a:pt x="49" y="58"/>
                    </a:cubicBezTo>
                    <a:cubicBezTo>
                      <a:pt x="49" y="58"/>
                      <a:pt x="49" y="58"/>
                      <a:pt x="49" y="58"/>
                    </a:cubicBezTo>
                    <a:cubicBezTo>
                      <a:pt x="49" y="58"/>
                      <a:pt x="49" y="58"/>
                      <a:pt x="49" y="58"/>
                    </a:cubicBezTo>
                    <a:cubicBezTo>
                      <a:pt x="49" y="58"/>
                      <a:pt x="49" y="58"/>
                      <a:pt x="49" y="57"/>
                    </a:cubicBezTo>
                    <a:cubicBezTo>
                      <a:pt x="49" y="57"/>
                      <a:pt x="49" y="57"/>
                      <a:pt x="49" y="57"/>
                    </a:cubicBezTo>
                    <a:cubicBezTo>
                      <a:pt x="50" y="57"/>
                      <a:pt x="49" y="57"/>
                      <a:pt x="49" y="57"/>
                    </a:cubicBezTo>
                    <a:cubicBezTo>
                      <a:pt x="49" y="57"/>
                      <a:pt x="49" y="57"/>
                      <a:pt x="49" y="57"/>
                    </a:cubicBezTo>
                    <a:cubicBezTo>
                      <a:pt x="49" y="57"/>
                      <a:pt x="49" y="57"/>
                      <a:pt x="49" y="57"/>
                    </a:cubicBezTo>
                    <a:cubicBezTo>
                      <a:pt x="49" y="57"/>
                      <a:pt x="49" y="57"/>
                      <a:pt x="49" y="57"/>
                    </a:cubicBezTo>
                    <a:cubicBezTo>
                      <a:pt x="49" y="57"/>
                      <a:pt x="49" y="57"/>
                      <a:pt x="48" y="57"/>
                    </a:cubicBezTo>
                    <a:cubicBezTo>
                      <a:pt x="48" y="57"/>
                      <a:pt x="48" y="57"/>
                      <a:pt x="48" y="57"/>
                    </a:cubicBezTo>
                    <a:cubicBezTo>
                      <a:pt x="48" y="57"/>
                      <a:pt x="48" y="57"/>
                      <a:pt x="48" y="57"/>
                    </a:cubicBezTo>
                    <a:cubicBezTo>
                      <a:pt x="47" y="57"/>
                      <a:pt x="47" y="57"/>
                      <a:pt x="47" y="57"/>
                    </a:cubicBezTo>
                    <a:cubicBezTo>
                      <a:pt x="47" y="57"/>
                      <a:pt x="47" y="57"/>
                      <a:pt x="47" y="57"/>
                    </a:cubicBezTo>
                    <a:cubicBezTo>
                      <a:pt x="47" y="57"/>
                      <a:pt x="47" y="57"/>
                      <a:pt x="47" y="57"/>
                    </a:cubicBezTo>
                    <a:cubicBezTo>
                      <a:pt x="47" y="57"/>
                      <a:pt x="47" y="57"/>
                      <a:pt x="47" y="57"/>
                    </a:cubicBezTo>
                    <a:cubicBezTo>
                      <a:pt x="46" y="57"/>
                      <a:pt x="46" y="57"/>
                      <a:pt x="46" y="57"/>
                    </a:cubicBezTo>
                    <a:cubicBezTo>
                      <a:pt x="46" y="57"/>
                      <a:pt x="46" y="58"/>
                      <a:pt x="46" y="58"/>
                    </a:cubicBezTo>
                    <a:cubicBezTo>
                      <a:pt x="46" y="58"/>
                      <a:pt x="46" y="58"/>
                      <a:pt x="46" y="58"/>
                    </a:cubicBezTo>
                    <a:cubicBezTo>
                      <a:pt x="46" y="58"/>
                      <a:pt x="46" y="58"/>
                      <a:pt x="46" y="58"/>
                    </a:cubicBezTo>
                    <a:cubicBezTo>
                      <a:pt x="45" y="58"/>
                      <a:pt x="45" y="58"/>
                      <a:pt x="45" y="58"/>
                    </a:cubicBezTo>
                    <a:cubicBezTo>
                      <a:pt x="45" y="58"/>
                      <a:pt x="45" y="58"/>
                      <a:pt x="45" y="58"/>
                    </a:cubicBezTo>
                    <a:cubicBezTo>
                      <a:pt x="45" y="58"/>
                      <a:pt x="45" y="58"/>
                      <a:pt x="45" y="58"/>
                    </a:cubicBezTo>
                    <a:cubicBezTo>
                      <a:pt x="45" y="58"/>
                      <a:pt x="45" y="58"/>
                      <a:pt x="45" y="58"/>
                    </a:cubicBezTo>
                    <a:cubicBezTo>
                      <a:pt x="44" y="59"/>
                      <a:pt x="44" y="59"/>
                      <a:pt x="44" y="59"/>
                    </a:cubicBezTo>
                    <a:cubicBezTo>
                      <a:pt x="44" y="59"/>
                      <a:pt x="44" y="59"/>
                      <a:pt x="44" y="59"/>
                    </a:cubicBezTo>
                    <a:cubicBezTo>
                      <a:pt x="44" y="59"/>
                      <a:pt x="44" y="59"/>
                      <a:pt x="44" y="59"/>
                    </a:cubicBezTo>
                    <a:cubicBezTo>
                      <a:pt x="44" y="59"/>
                      <a:pt x="44" y="59"/>
                      <a:pt x="44"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2" y="59"/>
                      <a:pt x="42" y="59"/>
                    </a:cubicBezTo>
                    <a:cubicBezTo>
                      <a:pt x="42" y="59"/>
                      <a:pt x="42" y="59"/>
                      <a:pt x="42" y="59"/>
                    </a:cubicBezTo>
                    <a:cubicBezTo>
                      <a:pt x="42" y="59"/>
                      <a:pt x="42" y="59"/>
                      <a:pt x="42" y="59"/>
                    </a:cubicBezTo>
                    <a:cubicBezTo>
                      <a:pt x="42" y="59"/>
                      <a:pt x="42" y="58"/>
                      <a:pt x="42" y="58"/>
                    </a:cubicBezTo>
                    <a:cubicBezTo>
                      <a:pt x="42" y="58"/>
                      <a:pt x="41" y="58"/>
                      <a:pt x="41" y="58"/>
                    </a:cubicBezTo>
                    <a:cubicBezTo>
                      <a:pt x="41" y="58"/>
                      <a:pt x="42" y="58"/>
                      <a:pt x="42" y="58"/>
                    </a:cubicBezTo>
                    <a:cubicBezTo>
                      <a:pt x="42" y="58"/>
                      <a:pt x="42" y="59"/>
                      <a:pt x="42" y="59"/>
                    </a:cubicBezTo>
                    <a:cubicBezTo>
                      <a:pt x="42" y="59"/>
                      <a:pt x="42" y="59"/>
                      <a:pt x="42" y="59"/>
                    </a:cubicBezTo>
                    <a:cubicBezTo>
                      <a:pt x="42"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8"/>
                      <a:pt x="44" y="58"/>
                      <a:pt x="44" y="58"/>
                    </a:cubicBezTo>
                    <a:cubicBezTo>
                      <a:pt x="44" y="58"/>
                      <a:pt x="44" y="58"/>
                      <a:pt x="44" y="58"/>
                    </a:cubicBezTo>
                    <a:cubicBezTo>
                      <a:pt x="44" y="58"/>
                      <a:pt x="44" y="58"/>
                      <a:pt x="44" y="58"/>
                    </a:cubicBezTo>
                    <a:cubicBezTo>
                      <a:pt x="45" y="58"/>
                      <a:pt x="45" y="58"/>
                      <a:pt x="45" y="58"/>
                    </a:cubicBezTo>
                    <a:cubicBezTo>
                      <a:pt x="45" y="57"/>
                      <a:pt x="45" y="57"/>
                      <a:pt x="45" y="57"/>
                    </a:cubicBezTo>
                    <a:cubicBezTo>
                      <a:pt x="45" y="57"/>
                      <a:pt x="45" y="57"/>
                      <a:pt x="45" y="57"/>
                    </a:cubicBezTo>
                    <a:cubicBezTo>
                      <a:pt x="45" y="57"/>
                      <a:pt x="45" y="57"/>
                      <a:pt x="45" y="57"/>
                    </a:cubicBezTo>
                    <a:cubicBezTo>
                      <a:pt x="45" y="57"/>
                      <a:pt x="45" y="57"/>
                      <a:pt x="45" y="57"/>
                    </a:cubicBezTo>
                    <a:cubicBezTo>
                      <a:pt x="45" y="57"/>
                      <a:pt x="45" y="57"/>
                      <a:pt x="45" y="57"/>
                    </a:cubicBezTo>
                    <a:cubicBezTo>
                      <a:pt x="45" y="57"/>
                      <a:pt x="45" y="57"/>
                      <a:pt x="45" y="57"/>
                    </a:cubicBezTo>
                    <a:cubicBezTo>
                      <a:pt x="46" y="57"/>
                      <a:pt x="46" y="57"/>
                      <a:pt x="46" y="57"/>
                    </a:cubicBezTo>
                    <a:cubicBezTo>
                      <a:pt x="46" y="57"/>
                      <a:pt x="46" y="57"/>
                      <a:pt x="46" y="57"/>
                    </a:cubicBezTo>
                    <a:cubicBezTo>
                      <a:pt x="46" y="57"/>
                      <a:pt x="46" y="57"/>
                      <a:pt x="46" y="57"/>
                    </a:cubicBezTo>
                    <a:cubicBezTo>
                      <a:pt x="46" y="57"/>
                      <a:pt x="46" y="57"/>
                      <a:pt x="46" y="57"/>
                    </a:cubicBezTo>
                    <a:cubicBezTo>
                      <a:pt x="46" y="57"/>
                      <a:pt x="46" y="57"/>
                      <a:pt x="46" y="57"/>
                    </a:cubicBezTo>
                    <a:cubicBezTo>
                      <a:pt x="47" y="57"/>
                      <a:pt x="47" y="57"/>
                      <a:pt x="47" y="57"/>
                    </a:cubicBezTo>
                    <a:cubicBezTo>
                      <a:pt x="47" y="57"/>
                      <a:pt x="47" y="57"/>
                      <a:pt x="47" y="57"/>
                    </a:cubicBezTo>
                    <a:cubicBezTo>
                      <a:pt x="47" y="57"/>
                      <a:pt x="47" y="57"/>
                      <a:pt x="47" y="57"/>
                    </a:cubicBezTo>
                    <a:cubicBezTo>
                      <a:pt x="47" y="56"/>
                      <a:pt x="47" y="56"/>
                      <a:pt x="47" y="56"/>
                    </a:cubicBezTo>
                    <a:cubicBezTo>
                      <a:pt x="48" y="56"/>
                      <a:pt x="48" y="56"/>
                      <a:pt x="48" y="56"/>
                    </a:cubicBezTo>
                    <a:cubicBezTo>
                      <a:pt x="48" y="56"/>
                      <a:pt x="48" y="56"/>
                      <a:pt x="48" y="56"/>
                    </a:cubicBezTo>
                    <a:cubicBezTo>
                      <a:pt x="49" y="56"/>
                      <a:pt x="49" y="56"/>
                      <a:pt x="49" y="56"/>
                    </a:cubicBezTo>
                    <a:cubicBezTo>
                      <a:pt x="49" y="56"/>
                      <a:pt x="49" y="56"/>
                      <a:pt x="49" y="56"/>
                    </a:cubicBezTo>
                    <a:cubicBezTo>
                      <a:pt x="49" y="56"/>
                      <a:pt x="49" y="56"/>
                      <a:pt x="49" y="56"/>
                    </a:cubicBezTo>
                    <a:cubicBezTo>
                      <a:pt x="49" y="56"/>
                      <a:pt x="49" y="56"/>
                      <a:pt x="49" y="56"/>
                    </a:cubicBezTo>
                    <a:cubicBezTo>
                      <a:pt x="49" y="56"/>
                      <a:pt x="50" y="56"/>
                      <a:pt x="50" y="56"/>
                    </a:cubicBezTo>
                    <a:cubicBezTo>
                      <a:pt x="50" y="56"/>
                      <a:pt x="50" y="56"/>
                      <a:pt x="50" y="56"/>
                    </a:cubicBezTo>
                    <a:cubicBezTo>
                      <a:pt x="50" y="56"/>
                      <a:pt x="50" y="56"/>
                      <a:pt x="50" y="56"/>
                    </a:cubicBezTo>
                    <a:cubicBezTo>
                      <a:pt x="50" y="56"/>
                      <a:pt x="51" y="56"/>
                      <a:pt x="51" y="56"/>
                    </a:cubicBezTo>
                    <a:cubicBezTo>
                      <a:pt x="51" y="56"/>
                      <a:pt x="51" y="56"/>
                      <a:pt x="51" y="56"/>
                    </a:cubicBezTo>
                    <a:cubicBezTo>
                      <a:pt x="51" y="55"/>
                      <a:pt x="51" y="55"/>
                      <a:pt x="51" y="55"/>
                    </a:cubicBezTo>
                    <a:cubicBezTo>
                      <a:pt x="51" y="55"/>
                      <a:pt x="51" y="55"/>
                      <a:pt x="51" y="55"/>
                    </a:cubicBezTo>
                    <a:cubicBezTo>
                      <a:pt x="51" y="55"/>
                      <a:pt x="52" y="55"/>
                      <a:pt x="52" y="55"/>
                    </a:cubicBezTo>
                    <a:cubicBezTo>
                      <a:pt x="52" y="55"/>
                      <a:pt x="52" y="55"/>
                      <a:pt x="52" y="54"/>
                    </a:cubicBezTo>
                    <a:cubicBezTo>
                      <a:pt x="52" y="54"/>
                      <a:pt x="52" y="54"/>
                      <a:pt x="52" y="54"/>
                    </a:cubicBezTo>
                    <a:cubicBezTo>
                      <a:pt x="52" y="54"/>
                      <a:pt x="53" y="54"/>
                      <a:pt x="53" y="54"/>
                    </a:cubicBezTo>
                    <a:cubicBezTo>
                      <a:pt x="53" y="54"/>
                      <a:pt x="53" y="54"/>
                      <a:pt x="53" y="54"/>
                    </a:cubicBezTo>
                    <a:cubicBezTo>
                      <a:pt x="53" y="54"/>
                      <a:pt x="53" y="54"/>
                      <a:pt x="53" y="54"/>
                    </a:cubicBezTo>
                    <a:cubicBezTo>
                      <a:pt x="53" y="54"/>
                      <a:pt x="53" y="53"/>
                      <a:pt x="53" y="53"/>
                    </a:cubicBezTo>
                    <a:cubicBezTo>
                      <a:pt x="54" y="53"/>
                      <a:pt x="54" y="53"/>
                      <a:pt x="53" y="53"/>
                    </a:cubicBezTo>
                    <a:cubicBezTo>
                      <a:pt x="53" y="53"/>
                      <a:pt x="54" y="53"/>
                      <a:pt x="54" y="53"/>
                    </a:cubicBezTo>
                    <a:cubicBezTo>
                      <a:pt x="54" y="53"/>
                      <a:pt x="54" y="53"/>
                      <a:pt x="54" y="53"/>
                    </a:cubicBezTo>
                    <a:cubicBezTo>
                      <a:pt x="54" y="53"/>
                      <a:pt x="54" y="52"/>
                      <a:pt x="54" y="52"/>
                    </a:cubicBezTo>
                    <a:cubicBezTo>
                      <a:pt x="54" y="52"/>
                      <a:pt x="54" y="52"/>
                      <a:pt x="54" y="52"/>
                    </a:cubicBezTo>
                    <a:cubicBezTo>
                      <a:pt x="54" y="52"/>
                      <a:pt x="54" y="52"/>
                      <a:pt x="54" y="52"/>
                    </a:cubicBezTo>
                    <a:cubicBezTo>
                      <a:pt x="54" y="51"/>
                      <a:pt x="54" y="51"/>
                      <a:pt x="54" y="51"/>
                    </a:cubicBezTo>
                    <a:cubicBezTo>
                      <a:pt x="54" y="51"/>
                      <a:pt x="54" y="51"/>
                      <a:pt x="54" y="51"/>
                    </a:cubicBezTo>
                    <a:cubicBezTo>
                      <a:pt x="54" y="51"/>
                      <a:pt x="54" y="51"/>
                      <a:pt x="54" y="51"/>
                    </a:cubicBezTo>
                    <a:cubicBezTo>
                      <a:pt x="54" y="51"/>
                      <a:pt x="54" y="51"/>
                      <a:pt x="54" y="51"/>
                    </a:cubicBezTo>
                    <a:cubicBezTo>
                      <a:pt x="55" y="51"/>
                      <a:pt x="55" y="51"/>
                      <a:pt x="55" y="51"/>
                    </a:cubicBezTo>
                    <a:cubicBezTo>
                      <a:pt x="55" y="51"/>
                      <a:pt x="55" y="51"/>
                      <a:pt x="55" y="51"/>
                    </a:cubicBezTo>
                    <a:cubicBezTo>
                      <a:pt x="55" y="50"/>
                      <a:pt x="55" y="50"/>
                      <a:pt x="55" y="50"/>
                    </a:cubicBezTo>
                    <a:cubicBezTo>
                      <a:pt x="55" y="50"/>
                      <a:pt x="54" y="50"/>
                      <a:pt x="54" y="50"/>
                    </a:cubicBezTo>
                    <a:cubicBezTo>
                      <a:pt x="54" y="50"/>
                      <a:pt x="54" y="50"/>
                      <a:pt x="54" y="50"/>
                    </a:cubicBezTo>
                    <a:cubicBezTo>
                      <a:pt x="54" y="50"/>
                      <a:pt x="54" y="50"/>
                      <a:pt x="54" y="50"/>
                    </a:cubicBezTo>
                    <a:cubicBezTo>
                      <a:pt x="53" y="50"/>
                      <a:pt x="53" y="50"/>
                      <a:pt x="53" y="50"/>
                    </a:cubicBezTo>
                    <a:cubicBezTo>
                      <a:pt x="53" y="50"/>
                      <a:pt x="53" y="50"/>
                      <a:pt x="53" y="50"/>
                    </a:cubicBezTo>
                    <a:cubicBezTo>
                      <a:pt x="54" y="50"/>
                      <a:pt x="54"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50"/>
                      <a:pt x="55" y="50"/>
                      <a:pt x="55" y="50"/>
                    </a:cubicBezTo>
                    <a:cubicBezTo>
                      <a:pt x="55" y="50"/>
                      <a:pt x="55" y="50"/>
                      <a:pt x="55" y="50"/>
                    </a:cubicBezTo>
                    <a:cubicBezTo>
                      <a:pt x="55" y="50"/>
                      <a:pt x="55" y="49"/>
                      <a:pt x="55" y="49"/>
                    </a:cubicBezTo>
                    <a:cubicBezTo>
                      <a:pt x="55" y="49"/>
                      <a:pt x="55" y="49"/>
                      <a:pt x="55" y="49"/>
                    </a:cubicBezTo>
                    <a:cubicBezTo>
                      <a:pt x="55" y="49"/>
                      <a:pt x="55" y="49"/>
                      <a:pt x="55" y="49"/>
                    </a:cubicBezTo>
                    <a:cubicBezTo>
                      <a:pt x="55" y="49"/>
                      <a:pt x="55" y="49"/>
                      <a:pt x="55" y="49"/>
                    </a:cubicBezTo>
                    <a:cubicBezTo>
                      <a:pt x="55" y="49"/>
                      <a:pt x="55" y="49"/>
                      <a:pt x="55" y="49"/>
                    </a:cubicBezTo>
                    <a:cubicBezTo>
                      <a:pt x="55" y="49"/>
                      <a:pt x="55" y="49"/>
                      <a:pt x="55" y="49"/>
                    </a:cubicBezTo>
                    <a:cubicBezTo>
                      <a:pt x="55" y="49"/>
                      <a:pt x="55" y="48"/>
                      <a:pt x="55" y="48"/>
                    </a:cubicBezTo>
                    <a:cubicBezTo>
                      <a:pt x="55" y="49"/>
                      <a:pt x="56" y="49"/>
                      <a:pt x="56" y="49"/>
                    </a:cubicBezTo>
                    <a:cubicBezTo>
                      <a:pt x="56" y="48"/>
                      <a:pt x="56" y="48"/>
                      <a:pt x="56" y="48"/>
                    </a:cubicBezTo>
                    <a:cubicBezTo>
                      <a:pt x="56" y="48"/>
                      <a:pt x="56" y="48"/>
                      <a:pt x="56" y="48"/>
                    </a:cubicBezTo>
                    <a:cubicBezTo>
                      <a:pt x="56" y="48"/>
                      <a:pt x="56" y="48"/>
                      <a:pt x="56" y="48"/>
                    </a:cubicBezTo>
                    <a:cubicBezTo>
                      <a:pt x="56" y="48"/>
                      <a:pt x="56" y="48"/>
                      <a:pt x="56" y="48"/>
                    </a:cubicBezTo>
                    <a:cubicBezTo>
                      <a:pt x="56" y="48"/>
                      <a:pt x="56" y="48"/>
                      <a:pt x="56" y="48"/>
                    </a:cubicBezTo>
                    <a:cubicBezTo>
                      <a:pt x="56" y="48"/>
                      <a:pt x="57" y="48"/>
                      <a:pt x="57" y="48"/>
                    </a:cubicBezTo>
                    <a:cubicBezTo>
                      <a:pt x="57" y="48"/>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7"/>
                      <a:pt x="57" y="47"/>
                      <a:pt x="57" y="47"/>
                    </a:cubicBezTo>
                    <a:cubicBezTo>
                      <a:pt x="57" y="46"/>
                      <a:pt x="57" y="46"/>
                      <a:pt x="57" y="46"/>
                    </a:cubicBezTo>
                    <a:cubicBezTo>
                      <a:pt x="58" y="46"/>
                      <a:pt x="58" y="46"/>
                      <a:pt x="58" y="46"/>
                    </a:cubicBezTo>
                    <a:cubicBezTo>
                      <a:pt x="58" y="46"/>
                      <a:pt x="58" y="46"/>
                      <a:pt x="58" y="46"/>
                    </a:cubicBezTo>
                    <a:cubicBezTo>
                      <a:pt x="58" y="46"/>
                      <a:pt x="58" y="46"/>
                      <a:pt x="58" y="46"/>
                    </a:cubicBezTo>
                    <a:cubicBezTo>
                      <a:pt x="58" y="45"/>
                      <a:pt x="58" y="45"/>
                      <a:pt x="58" y="45"/>
                    </a:cubicBezTo>
                    <a:cubicBezTo>
                      <a:pt x="58" y="45"/>
                      <a:pt x="58" y="45"/>
                      <a:pt x="58" y="45"/>
                    </a:cubicBezTo>
                    <a:cubicBezTo>
                      <a:pt x="58" y="45"/>
                      <a:pt x="58" y="45"/>
                      <a:pt x="58" y="45"/>
                    </a:cubicBezTo>
                    <a:cubicBezTo>
                      <a:pt x="58" y="45"/>
                      <a:pt x="58" y="45"/>
                      <a:pt x="58" y="45"/>
                    </a:cubicBezTo>
                    <a:cubicBezTo>
                      <a:pt x="58" y="45"/>
                      <a:pt x="58" y="45"/>
                      <a:pt x="58" y="45"/>
                    </a:cubicBezTo>
                    <a:cubicBezTo>
                      <a:pt x="58" y="45"/>
                      <a:pt x="58" y="45"/>
                      <a:pt x="58" y="45"/>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4"/>
                      <a:pt x="58" y="44"/>
                      <a:pt x="58" y="44"/>
                    </a:cubicBezTo>
                    <a:cubicBezTo>
                      <a:pt x="58" y="43"/>
                      <a:pt x="58" y="43"/>
                      <a:pt x="58" y="43"/>
                    </a:cubicBezTo>
                    <a:cubicBezTo>
                      <a:pt x="58" y="43"/>
                      <a:pt x="58" y="43"/>
                      <a:pt x="58" y="43"/>
                    </a:cubicBezTo>
                    <a:cubicBezTo>
                      <a:pt x="58" y="43"/>
                      <a:pt x="58" y="43"/>
                      <a:pt x="58" y="43"/>
                    </a:cubicBezTo>
                    <a:cubicBezTo>
                      <a:pt x="58" y="43"/>
                      <a:pt x="58" y="43"/>
                      <a:pt x="58" y="43"/>
                    </a:cubicBezTo>
                    <a:cubicBezTo>
                      <a:pt x="58" y="43"/>
                      <a:pt x="58" y="43"/>
                      <a:pt x="58" y="43"/>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2"/>
                      <a:pt x="59" y="42"/>
                    </a:cubicBezTo>
                    <a:cubicBezTo>
                      <a:pt x="59" y="42"/>
                      <a:pt x="59" y="41"/>
                      <a:pt x="59" y="41"/>
                    </a:cubicBezTo>
                    <a:cubicBezTo>
                      <a:pt x="59" y="41"/>
                      <a:pt x="59" y="41"/>
                      <a:pt x="59" y="41"/>
                    </a:cubicBezTo>
                    <a:cubicBezTo>
                      <a:pt x="59" y="41"/>
                      <a:pt x="60" y="41"/>
                      <a:pt x="60" y="41"/>
                    </a:cubicBezTo>
                    <a:cubicBezTo>
                      <a:pt x="59" y="41"/>
                      <a:pt x="59" y="41"/>
                      <a:pt x="60" y="41"/>
                    </a:cubicBezTo>
                    <a:cubicBezTo>
                      <a:pt x="60" y="41"/>
                      <a:pt x="60" y="41"/>
                      <a:pt x="60" y="41"/>
                    </a:cubicBezTo>
                    <a:cubicBezTo>
                      <a:pt x="60" y="41"/>
                      <a:pt x="60" y="41"/>
                      <a:pt x="60" y="41"/>
                    </a:cubicBezTo>
                    <a:cubicBezTo>
                      <a:pt x="60" y="41"/>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8"/>
                      <a:pt x="60" y="38"/>
                    </a:cubicBezTo>
                    <a:cubicBezTo>
                      <a:pt x="60" y="38"/>
                      <a:pt x="60" y="38"/>
                      <a:pt x="60" y="37"/>
                    </a:cubicBezTo>
                    <a:cubicBezTo>
                      <a:pt x="60" y="37"/>
                      <a:pt x="60" y="37"/>
                      <a:pt x="60" y="37"/>
                    </a:cubicBezTo>
                    <a:cubicBezTo>
                      <a:pt x="60" y="37"/>
                      <a:pt x="60" y="37"/>
                      <a:pt x="60" y="37"/>
                    </a:cubicBezTo>
                    <a:cubicBezTo>
                      <a:pt x="60" y="37"/>
                      <a:pt x="60" y="37"/>
                      <a:pt x="60" y="36"/>
                    </a:cubicBezTo>
                    <a:cubicBezTo>
                      <a:pt x="60" y="36"/>
                      <a:pt x="61" y="36"/>
                      <a:pt x="61" y="36"/>
                    </a:cubicBezTo>
                    <a:cubicBezTo>
                      <a:pt x="61" y="36"/>
                      <a:pt x="61" y="35"/>
                      <a:pt x="61" y="35"/>
                    </a:cubicBezTo>
                    <a:cubicBezTo>
                      <a:pt x="61" y="35"/>
                      <a:pt x="61" y="35"/>
                      <a:pt x="61" y="35"/>
                    </a:cubicBezTo>
                    <a:cubicBezTo>
                      <a:pt x="61" y="35"/>
                      <a:pt x="61" y="35"/>
                      <a:pt x="61" y="35"/>
                    </a:cubicBezTo>
                    <a:cubicBezTo>
                      <a:pt x="61" y="35"/>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4"/>
                      <a:pt x="61" y="34"/>
                      <a:pt x="61" y="34"/>
                    </a:cubicBezTo>
                    <a:cubicBezTo>
                      <a:pt x="61" y="35"/>
                      <a:pt x="61" y="35"/>
                      <a:pt x="61" y="35"/>
                    </a:cubicBezTo>
                    <a:cubicBezTo>
                      <a:pt x="61" y="35"/>
                      <a:pt x="61" y="35"/>
                      <a:pt x="61" y="35"/>
                    </a:cubicBezTo>
                    <a:cubicBezTo>
                      <a:pt x="61" y="35"/>
                      <a:pt x="61" y="35"/>
                      <a:pt x="61" y="35"/>
                    </a:cubicBezTo>
                    <a:cubicBezTo>
                      <a:pt x="61" y="34"/>
                      <a:pt x="61" y="34"/>
                      <a:pt x="61" y="34"/>
                    </a:cubicBezTo>
                    <a:cubicBezTo>
                      <a:pt x="61" y="34"/>
                      <a:pt x="62" y="34"/>
                      <a:pt x="62" y="34"/>
                    </a:cubicBezTo>
                    <a:cubicBezTo>
                      <a:pt x="62" y="34"/>
                      <a:pt x="62" y="34"/>
                      <a:pt x="62" y="34"/>
                    </a:cubicBezTo>
                    <a:cubicBezTo>
                      <a:pt x="62" y="34"/>
                      <a:pt x="62" y="34"/>
                      <a:pt x="62" y="34"/>
                    </a:cubicBezTo>
                    <a:cubicBezTo>
                      <a:pt x="62" y="34"/>
                      <a:pt x="62" y="33"/>
                      <a:pt x="62" y="33"/>
                    </a:cubicBezTo>
                    <a:cubicBezTo>
                      <a:pt x="62" y="33"/>
                      <a:pt x="62" y="33"/>
                      <a:pt x="62" y="33"/>
                    </a:cubicBezTo>
                    <a:cubicBezTo>
                      <a:pt x="62" y="33"/>
                      <a:pt x="63" y="33"/>
                      <a:pt x="63" y="33"/>
                    </a:cubicBezTo>
                    <a:cubicBezTo>
                      <a:pt x="63" y="33"/>
                      <a:pt x="63" y="33"/>
                      <a:pt x="63" y="33"/>
                    </a:cubicBezTo>
                    <a:cubicBezTo>
                      <a:pt x="63" y="33"/>
                      <a:pt x="63" y="33"/>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4" y="30"/>
                      <a:pt x="64" y="30"/>
                      <a:pt x="64" y="30"/>
                    </a:cubicBezTo>
                    <a:cubicBezTo>
                      <a:pt x="63" y="30"/>
                      <a:pt x="63" y="29"/>
                      <a:pt x="63" y="29"/>
                    </a:cubicBezTo>
                    <a:cubicBezTo>
                      <a:pt x="63" y="29"/>
                      <a:pt x="63" y="29"/>
                      <a:pt x="63" y="29"/>
                    </a:cubicBezTo>
                    <a:cubicBezTo>
                      <a:pt x="63" y="29"/>
                      <a:pt x="64" y="29"/>
                      <a:pt x="63" y="29"/>
                    </a:cubicBezTo>
                    <a:cubicBezTo>
                      <a:pt x="63" y="29"/>
                      <a:pt x="63" y="29"/>
                      <a:pt x="63" y="29"/>
                    </a:cubicBezTo>
                    <a:cubicBezTo>
                      <a:pt x="63" y="29"/>
                      <a:pt x="63" y="28"/>
                      <a:pt x="63" y="28"/>
                    </a:cubicBezTo>
                    <a:cubicBezTo>
                      <a:pt x="63" y="28"/>
                      <a:pt x="63" y="27"/>
                      <a:pt x="63" y="27"/>
                    </a:cubicBezTo>
                    <a:cubicBezTo>
                      <a:pt x="63" y="27"/>
                      <a:pt x="63" y="27"/>
                      <a:pt x="63" y="27"/>
                    </a:cubicBezTo>
                    <a:cubicBezTo>
                      <a:pt x="63" y="27"/>
                      <a:pt x="63" y="27"/>
                      <a:pt x="62" y="27"/>
                    </a:cubicBezTo>
                    <a:cubicBezTo>
                      <a:pt x="62" y="27"/>
                      <a:pt x="62" y="26"/>
                      <a:pt x="62" y="26"/>
                    </a:cubicBezTo>
                    <a:cubicBezTo>
                      <a:pt x="62" y="26"/>
                      <a:pt x="62" y="26"/>
                      <a:pt x="62" y="26"/>
                    </a:cubicBezTo>
                    <a:cubicBezTo>
                      <a:pt x="62" y="26"/>
                      <a:pt x="62" y="26"/>
                      <a:pt x="62" y="26"/>
                    </a:cubicBezTo>
                    <a:cubicBezTo>
                      <a:pt x="62" y="26"/>
                      <a:pt x="62" y="26"/>
                      <a:pt x="62" y="26"/>
                    </a:cubicBezTo>
                    <a:cubicBezTo>
                      <a:pt x="62" y="26"/>
                      <a:pt x="62" y="26"/>
                      <a:pt x="61" y="26"/>
                    </a:cubicBezTo>
                    <a:cubicBezTo>
                      <a:pt x="61" y="26"/>
                      <a:pt x="61" y="26"/>
                      <a:pt x="61" y="26"/>
                    </a:cubicBezTo>
                    <a:cubicBezTo>
                      <a:pt x="61" y="26"/>
                      <a:pt x="61" y="26"/>
                      <a:pt x="61" y="25"/>
                    </a:cubicBezTo>
                    <a:cubicBezTo>
                      <a:pt x="61" y="25"/>
                      <a:pt x="61" y="25"/>
                      <a:pt x="61" y="25"/>
                    </a:cubicBezTo>
                    <a:cubicBezTo>
                      <a:pt x="61" y="25"/>
                      <a:pt x="61" y="25"/>
                      <a:pt x="61" y="25"/>
                    </a:cubicBezTo>
                    <a:cubicBezTo>
                      <a:pt x="61" y="25"/>
                      <a:pt x="61" y="25"/>
                      <a:pt x="60" y="25"/>
                    </a:cubicBezTo>
                    <a:cubicBezTo>
                      <a:pt x="60" y="25"/>
                      <a:pt x="60" y="25"/>
                      <a:pt x="60" y="25"/>
                    </a:cubicBezTo>
                    <a:cubicBezTo>
                      <a:pt x="60" y="25"/>
                      <a:pt x="60" y="25"/>
                      <a:pt x="60" y="25"/>
                    </a:cubicBezTo>
                    <a:cubicBezTo>
                      <a:pt x="59" y="25"/>
                      <a:pt x="59" y="25"/>
                      <a:pt x="59" y="25"/>
                    </a:cubicBezTo>
                    <a:cubicBezTo>
                      <a:pt x="59" y="25"/>
                      <a:pt x="59" y="25"/>
                      <a:pt x="59" y="25"/>
                    </a:cubicBezTo>
                    <a:cubicBezTo>
                      <a:pt x="59" y="25"/>
                      <a:pt x="59" y="25"/>
                      <a:pt x="59" y="25"/>
                    </a:cubicBezTo>
                    <a:cubicBezTo>
                      <a:pt x="59" y="25"/>
                      <a:pt x="59" y="26"/>
                      <a:pt x="59" y="25"/>
                    </a:cubicBezTo>
                    <a:cubicBezTo>
                      <a:pt x="59" y="25"/>
                      <a:pt x="59" y="25"/>
                      <a:pt x="58" y="26"/>
                    </a:cubicBezTo>
                    <a:cubicBezTo>
                      <a:pt x="58" y="26"/>
                      <a:pt x="58" y="26"/>
                      <a:pt x="58" y="26"/>
                    </a:cubicBezTo>
                    <a:cubicBezTo>
                      <a:pt x="58" y="26"/>
                      <a:pt x="58" y="26"/>
                      <a:pt x="58" y="26"/>
                    </a:cubicBezTo>
                    <a:cubicBezTo>
                      <a:pt x="58" y="26"/>
                      <a:pt x="58" y="26"/>
                      <a:pt x="58" y="26"/>
                    </a:cubicBezTo>
                    <a:cubicBezTo>
                      <a:pt x="58" y="26"/>
                      <a:pt x="57" y="25"/>
                      <a:pt x="57" y="25"/>
                    </a:cubicBezTo>
                    <a:cubicBezTo>
                      <a:pt x="57" y="26"/>
                      <a:pt x="57" y="26"/>
                      <a:pt x="57" y="25"/>
                    </a:cubicBezTo>
                    <a:cubicBezTo>
                      <a:pt x="57" y="25"/>
                      <a:pt x="57" y="25"/>
                      <a:pt x="57" y="25"/>
                    </a:cubicBezTo>
                    <a:cubicBezTo>
                      <a:pt x="57" y="25"/>
                      <a:pt x="57" y="25"/>
                      <a:pt x="57" y="25"/>
                    </a:cubicBezTo>
                    <a:cubicBezTo>
                      <a:pt x="57" y="25"/>
                      <a:pt x="57" y="25"/>
                      <a:pt x="57" y="25"/>
                    </a:cubicBezTo>
                    <a:cubicBezTo>
                      <a:pt x="56" y="25"/>
                      <a:pt x="56" y="25"/>
                      <a:pt x="56" y="25"/>
                    </a:cubicBezTo>
                    <a:cubicBezTo>
                      <a:pt x="56" y="26"/>
                      <a:pt x="56" y="26"/>
                      <a:pt x="56" y="26"/>
                    </a:cubicBezTo>
                    <a:cubicBezTo>
                      <a:pt x="56" y="26"/>
                      <a:pt x="56" y="26"/>
                      <a:pt x="56" y="26"/>
                    </a:cubicBezTo>
                    <a:cubicBezTo>
                      <a:pt x="56" y="26"/>
                      <a:pt x="56" y="26"/>
                      <a:pt x="56" y="26"/>
                    </a:cubicBezTo>
                    <a:cubicBezTo>
                      <a:pt x="56" y="26"/>
                      <a:pt x="56" y="26"/>
                      <a:pt x="55" y="26"/>
                    </a:cubicBezTo>
                    <a:cubicBezTo>
                      <a:pt x="55" y="26"/>
                      <a:pt x="55" y="26"/>
                      <a:pt x="55" y="26"/>
                    </a:cubicBezTo>
                    <a:cubicBezTo>
                      <a:pt x="55" y="26"/>
                      <a:pt x="55" y="26"/>
                      <a:pt x="55" y="26"/>
                    </a:cubicBezTo>
                    <a:cubicBezTo>
                      <a:pt x="55" y="26"/>
                      <a:pt x="55" y="26"/>
                      <a:pt x="55" y="26"/>
                    </a:cubicBezTo>
                    <a:cubicBezTo>
                      <a:pt x="55"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3" y="26"/>
                      <a:pt x="53" y="26"/>
                    </a:cubicBezTo>
                    <a:cubicBezTo>
                      <a:pt x="53" y="26"/>
                      <a:pt x="53" y="26"/>
                      <a:pt x="53" y="26"/>
                    </a:cubicBezTo>
                    <a:cubicBezTo>
                      <a:pt x="53" y="26"/>
                      <a:pt x="53" y="26"/>
                      <a:pt x="53" y="26"/>
                    </a:cubicBezTo>
                    <a:cubicBezTo>
                      <a:pt x="53" y="26"/>
                      <a:pt x="53" y="26"/>
                      <a:pt x="53" y="26"/>
                    </a:cubicBezTo>
                    <a:cubicBezTo>
                      <a:pt x="53" y="25"/>
                      <a:pt x="53" y="25"/>
                      <a:pt x="53" y="25"/>
                    </a:cubicBezTo>
                    <a:cubicBezTo>
                      <a:pt x="53" y="26"/>
                      <a:pt x="53" y="26"/>
                      <a:pt x="53" y="26"/>
                    </a:cubicBezTo>
                    <a:cubicBezTo>
                      <a:pt x="53" y="26"/>
                      <a:pt x="53" y="26"/>
                      <a:pt x="53" y="26"/>
                    </a:cubicBezTo>
                    <a:cubicBezTo>
                      <a:pt x="52" y="26"/>
                      <a:pt x="52" y="26"/>
                      <a:pt x="52" y="26"/>
                    </a:cubicBezTo>
                    <a:cubicBezTo>
                      <a:pt x="52" y="25"/>
                      <a:pt x="52" y="25"/>
                      <a:pt x="52" y="25"/>
                    </a:cubicBezTo>
                    <a:cubicBezTo>
                      <a:pt x="52" y="25"/>
                      <a:pt x="52" y="25"/>
                      <a:pt x="52" y="25"/>
                    </a:cubicBezTo>
                    <a:cubicBezTo>
                      <a:pt x="52" y="25"/>
                      <a:pt x="52" y="25"/>
                      <a:pt x="52" y="25"/>
                    </a:cubicBezTo>
                    <a:cubicBezTo>
                      <a:pt x="52" y="25"/>
                      <a:pt x="52" y="25"/>
                      <a:pt x="52"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1" y="25"/>
                      <a:pt x="51" y="25"/>
                      <a:pt x="51"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50" y="25"/>
                      <a:pt x="50" y="25"/>
                      <a:pt x="50"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8" y="25"/>
                      <a:pt x="48" y="25"/>
                      <a:pt x="48" y="25"/>
                    </a:cubicBezTo>
                    <a:cubicBezTo>
                      <a:pt x="48" y="25"/>
                      <a:pt x="48" y="25"/>
                      <a:pt x="48" y="25"/>
                    </a:cubicBezTo>
                    <a:cubicBezTo>
                      <a:pt x="48" y="25"/>
                      <a:pt x="48" y="25"/>
                      <a:pt x="48" y="25"/>
                    </a:cubicBezTo>
                    <a:cubicBezTo>
                      <a:pt x="48" y="25"/>
                      <a:pt x="48" y="25"/>
                      <a:pt x="48" y="25"/>
                    </a:cubicBezTo>
                    <a:cubicBezTo>
                      <a:pt x="47" y="26"/>
                      <a:pt x="47" y="26"/>
                      <a:pt x="47" y="26"/>
                    </a:cubicBezTo>
                    <a:cubicBezTo>
                      <a:pt x="47" y="26"/>
                      <a:pt x="47" y="26"/>
                      <a:pt x="47" y="26"/>
                    </a:cubicBezTo>
                    <a:cubicBezTo>
                      <a:pt x="47" y="26"/>
                      <a:pt x="47" y="26"/>
                      <a:pt x="47" y="26"/>
                    </a:cubicBezTo>
                    <a:cubicBezTo>
                      <a:pt x="47" y="26"/>
                      <a:pt x="47" y="26"/>
                      <a:pt x="47" y="26"/>
                    </a:cubicBezTo>
                    <a:cubicBezTo>
                      <a:pt x="46" y="26"/>
                      <a:pt x="46" y="26"/>
                      <a:pt x="46" y="26"/>
                    </a:cubicBezTo>
                    <a:cubicBezTo>
                      <a:pt x="46" y="26"/>
                      <a:pt x="46" y="26"/>
                      <a:pt x="46" y="26"/>
                    </a:cubicBezTo>
                    <a:cubicBezTo>
                      <a:pt x="46" y="26"/>
                      <a:pt x="46" y="26"/>
                      <a:pt x="46" y="26"/>
                    </a:cubicBezTo>
                    <a:cubicBezTo>
                      <a:pt x="46" y="26"/>
                      <a:pt x="46" y="26"/>
                      <a:pt x="46" y="26"/>
                    </a:cubicBezTo>
                    <a:cubicBezTo>
                      <a:pt x="45" y="26"/>
                      <a:pt x="45" y="26"/>
                      <a:pt x="45" y="26"/>
                    </a:cubicBezTo>
                    <a:cubicBezTo>
                      <a:pt x="45" y="25"/>
                      <a:pt x="45" y="25"/>
                      <a:pt x="45" y="25"/>
                    </a:cubicBezTo>
                    <a:cubicBezTo>
                      <a:pt x="45" y="25"/>
                      <a:pt x="45" y="25"/>
                      <a:pt x="45" y="25"/>
                    </a:cubicBezTo>
                    <a:cubicBezTo>
                      <a:pt x="45" y="25"/>
                      <a:pt x="45" y="25"/>
                      <a:pt x="45" y="25"/>
                    </a:cubicBezTo>
                    <a:cubicBezTo>
                      <a:pt x="44" y="25"/>
                      <a:pt x="44" y="25"/>
                      <a:pt x="44" y="25"/>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2" y="24"/>
                      <a:pt x="42" y="24"/>
                      <a:pt x="42" y="24"/>
                    </a:cubicBezTo>
                    <a:cubicBezTo>
                      <a:pt x="42" y="24"/>
                      <a:pt x="42" y="24"/>
                      <a:pt x="42" y="24"/>
                    </a:cubicBezTo>
                    <a:cubicBezTo>
                      <a:pt x="42" y="24"/>
                      <a:pt x="42" y="24"/>
                      <a:pt x="42" y="24"/>
                    </a:cubicBezTo>
                    <a:cubicBezTo>
                      <a:pt x="42" y="24"/>
                      <a:pt x="41" y="24"/>
                      <a:pt x="41" y="25"/>
                    </a:cubicBezTo>
                    <a:cubicBezTo>
                      <a:pt x="41" y="25"/>
                      <a:pt x="41" y="25"/>
                      <a:pt x="41" y="25"/>
                    </a:cubicBezTo>
                    <a:cubicBezTo>
                      <a:pt x="41" y="25"/>
                      <a:pt x="41" y="25"/>
                      <a:pt x="41" y="25"/>
                    </a:cubicBezTo>
                    <a:cubicBezTo>
                      <a:pt x="41" y="25"/>
                      <a:pt x="41" y="25"/>
                      <a:pt x="40" y="25"/>
                    </a:cubicBezTo>
                    <a:cubicBezTo>
                      <a:pt x="40" y="25"/>
                      <a:pt x="41" y="25"/>
                      <a:pt x="41" y="25"/>
                    </a:cubicBezTo>
                    <a:cubicBezTo>
                      <a:pt x="41" y="25"/>
                      <a:pt x="41" y="25"/>
                      <a:pt x="41" y="25"/>
                    </a:cubicBezTo>
                    <a:cubicBezTo>
                      <a:pt x="40" y="25"/>
                      <a:pt x="40" y="25"/>
                      <a:pt x="40" y="26"/>
                    </a:cubicBezTo>
                    <a:cubicBezTo>
                      <a:pt x="40"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7"/>
                    </a:cubicBezTo>
                    <a:cubicBezTo>
                      <a:pt x="39" y="27"/>
                      <a:pt x="39" y="27"/>
                      <a:pt x="39" y="26"/>
                    </a:cubicBezTo>
                    <a:cubicBezTo>
                      <a:pt x="39" y="26"/>
                      <a:pt x="39" y="26"/>
                      <a:pt x="39" y="26"/>
                    </a:cubicBezTo>
                    <a:cubicBezTo>
                      <a:pt x="39" y="26"/>
                      <a:pt x="39" y="27"/>
                      <a:pt x="39" y="26"/>
                    </a:cubicBezTo>
                    <a:cubicBezTo>
                      <a:pt x="39" y="26"/>
                      <a:pt x="39" y="26"/>
                      <a:pt x="38" y="26"/>
                    </a:cubicBezTo>
                    <a:cubicBezTo>
                      <a:pt x="38" y="26"/>
                      <a:pt x="38" y="26"/>
                      <a:pt x="38" y="26"/>
                    </a:cubicBezTo>
                    <a:cubicBezTo>
                      <a:pt x="38" y="26"/>
                      <a:pt x="39" y="26"/>
                      <a:pt x="39" y="26"/>
                    </a:cubicBezTo>
                    <a:cubicBezTo>
                      <a:pt x="39" y="26"/>
                      <a:pt x="39" y="26"/>
                      <a:pt x="39" y="26"/>
                    </a:cubicBezTo>
                    <a:cubicBezTo>
                      <a:pt x="39" y="26"/>
                      <a:pt x="39" y="26"/>
                      <a:pt x="39" y="26"/>
                    </a:cubicBezTo>
                    <a:cubicBezTo>
                      <a:pt x="39" y="26"/>
                      <a:pt x="39" y="26"/>
                      <a:pt x="39" y="26"/>
                    </a:cubicBezTo>
                    <a:cubicBezTo>
                      <a:pt x="38" y="26"/>
                      <a:pt x="38" y="26"/>
                      <a:pt x="38" y="26"/>
                    </a:cubicBezTo>
                    <a:cubicBezTo>
                      <a:pt x="38" y="26"/>
                      <a:pt x="38" y="26"/>
                      <a:pt x="38" y="26"/>
                    </a:cubicBezTo>
                    <a:cubicBezTo>
                      <a:pt x="38" y="26"/>
                      <a:pt x="38" y="26"/>
                      <a:pt x="38" y="26"/>
                    </a:cubicBezTo>
                    <a:cubicBezTo>
                      <a:pt x="38" y="26"/>
                      <a:pt x="38" y="26"/>
                      <a:pt x="38" y="26"/>
                    </a:cubicBezTo>
                    <a:cubicBezTo>
                      <a:pt x="38" y="26"/>
                      <a:pt x="37" y="26"/>
                      <a:pt x="37" y="26"/>
                    </a:cubicBezTo>
                    <a:cubicBezTo>
                      <a:pt x="37" y="26"/>
                      <a:pt x="37" y="27"/>
                      <a:pt x="37" y="26"/>
                    </a:cubicBezTo>
                    <a:cubicBezTo>
                      <a:pt x="37" y="26"/>
                      <a:pt x="37" y="26"/>
                      <a:pt x="37" y="26"/>
                    </a:cubicBezTo>
                    <a:cubicBezTo>
                      <a:pt x="37" y="26"/>
                      <a:pt x="37" y="26"/>
                      <a:pt x="37" y="26"/>
                    </a:cubicBezTo>
                    <a:cubicBezTo>
                      <a:pt x="37" y="26"/>
                      <a:pt x="37" y="26"/>
                      <a:pt x="37" y="26"/>
                    </a:cubicBezTo>
                    <a:cubicBezTo>
                      <a:pt x="37" y="26"/>
                      <a:pt x="37" y="26"/>
                      <a:pt x="37" y="26"/>
                    </a:cubicBezTo>
                    <a:cubicBezTo>
                      <a:pt x="37" y="26"/>
                      <a:pt x="37" y="26"/>
                      <a:pt x="37" y="26"/>
                    </a:cubicBezTo>
                    <a:cubicBezTo>
                      <a:pt x="37" y="27"/>
                      <a:pt x="36" y="27"/>
                      <a:pt x="36" y="27"/>
                    </a:cubicBezTo>
                    <a:cubicBezTo>
                      <a:pt x="36" y="27"/>
                      <a:pt x="36" y="27"/>
                      <a:pt x="36" y="27"/>
                    </a:cubicBezTo>
                    <a:cubicBezTo>
                      <a:pt x="36" y="27"/>
                      <a:pt x="36" y="27"/>
                      <a:pt x="36" y="27"/>
                    </a:cubicBezTo>
                    <a:cubicBezTo>
                      <a:pt x="36" y="27"/>
                      <a:pt x="36" y="27"/>
                      <a:pt x="36" y="27"/>
                    </a:cubicBezTo>
                    <a:cubicBezTo>
                      <a:pt x="37" y="27"/>
                      <a:pt x="37" y="27"/>
                      <a:pt x="37" y="27"/>
                    </a:cubicBezTo>
                    <a:cubicBezTo>
                      <a:pt x="37" y="27"/>
                      <a:pt x="36" y="27"/>
                      <a:pt x="36" y="27"/>
                    </a:cubicBezTo>
                    <a:cubicBezTo>
                      <a:pt x="36" y="27"/>
                      <a:pt x="36" y="27"/>
                      <a:pt x="36" y="27"/>
                    </a:cubicBezTo>
                    <a:cubicBezTo>
                      <a:pt x="36" y="27"/>
                      <a:pt x="36" y="27"/>
                      <a:pt x="36" y="27"/>
                    </a:cubicBezTo>
                    <a:cubicBezTo>
                      <a:pt x="36" y="27"/>
                      <a:pt x="36" y="27"/>
                      <a:pt x="36" y="27"/>
                    </a:cubicBezTo>
                    <a:cubicBezTo>
                      <a:pt x="35" y="27"/>
                      <a:pt x="35" y="28"/>
                      <a:pt x="35" y="28"/>
                    </a:cubicBezTo>
                    <a:cubicBezTo>
                      <a:pt x="35" y="28"/>
                      <a:pt x="35" y="28"/>
                      <a:pt x="35" y="28"/>
                    </a:cubicBezTo>
                    <a:cubicBezTo>
                      <a:pt x="35" y="28"/>
                      <a:pt x="35" y="28"/>
                      <a:pt x="35" y="28"/>
                    </a:cubicBezTo>
                    <a:cubicBezTo>
                      <a:pt x="34" y="28"/>
                      <a:pt x="34" y="28"/>
                      <a:pt x="34" y="27"/>
                    </a:cubicBezTo>
                    <a:cubicBezTo>
                      <a:pt x="34" y="27"/>
                      <a:pt x="34" y="27"/>
                      <a:pt x="34" y="27"/>
                    </a:cubicBezTo>
                    <a:cubicBezTo>
                      <a:pt x="34" y="27"/>
                      <a:pt x="34" y="28"/>
                      <a:pt x="34" y="28"/>
                    </a:cubicBezTo>
                    <a:cubicBezTo>
                      <a:pt x="34" y="28"/>
                      <a:pt x="34" y="28"/>
                      <a:pt x="34" y="28"/>
                    </a:cubicBezTo>
                    <a:cubicBezTo>
                      <a:pt x="34" y="28"/>
                      <a:pt x="34" y="27"/>
                      <a:pt x="34" y="27"/>
                    </a:cubicBezTo>
                    <a:cubicBezTo>
                      <a:pt x="34"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7"/>
                      <a:pt x="32" y="28"/>
                      <a:pt x="32" y="28"/>
                    </a:cubicBezTo>
                    <a:cubicBezTo>
                      <a:pt x="32" y="28"/>
                      <a:pt x="33" y="28"/>
                      <a:pt x="33" y="28"/>
                    </a:cubicBezTo>
                    <a:cubicBezTo>
                      <a:pt x="33" y="28"/>
                      <a:pt x="33" y="28"/>
                      <a:pt x="33" y="28"/>
                    </a:cubicBezTo>
                    <a:cubicBezTo>
                      <a:pt x="33" y="28"/>
                      <a:pt x="33" y="28"/>
                      <a:pt x="33" y="28"/>
                    </a:cubicBezTo>
                    <a:cubicBezTo>
                      <a:pt x="33" y="28"/>
                      <a:pt x="33" y="28"/>
                      <a:pt x="33" y="28"/>
                    </a:cubicBezTo>
                    <a:cubicBezTo>
                      <a:pt x="33" y="28"/>
                      <a:pt x="32" y="29"/>
                      <a:pt x="32" y="29"/>
                    </a:cubicBezTo>
                    <a:cubicBezTo>
                      <a:pt x="32" y="29"/>
                      <a:pt x="32" y="29"/>
                      <a:pt x="32" y="29"/>
                    </a:cubicBezTo>
                    <a:cubicBezTo>
                      <a:pt x="32" y="29"/>
                      <a:pt x="32" y="29"/>
                      <a:pt x="32" y="29"/>
                    </a:cubicBezTo>
                    <a:cubicBezTo>
                      <a:pt x="32" y="29"/>
                      <a:pt x="32"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29" y="30"/>
                      <a:pt x="29" y="30"/>
                      <a:pt x="29" y="30"/>
                    </a:cubicBezTo>
                    <a:cubicBezTo>
                      <a:pt x="29" y="30"/>
                      <a:pt x="29" y="30"/>
                      <a:pt x="29" y="30"/>
                    </a:cubicBezTo>
                    <a:cubicBezTo>
                      <a:pt x="29" y="30"/>
                      <a:pt x="29" y="30"/>
                      <a:pt x="29" y="30"/>
                    </a:cubicBezTo>
                    <a:cubicBezTo>
                      <a:pt x="29" y="30"/>
                      <a:pt x="28" y="30"/>
                      <a:pt x="28" y="30"/>
                    </a:cubicBezTo>
                    <a:cubicBezTo>
                      <a:pt x="28" y="30"/>
                      <a:pt x="28" y="30"/>
                      <a:pt x="28" y="30"/>
                    </a:cubicBezTo>
                    <a:cubicBezTo>
                      <a:pt x="28" y="30"/>
                      <a:pt x="28" y="30"/>
                      <a:pt x="28" y="30"/>
                    </a:cubicBezTo>
                    <a:cubicBezTo>
                      <a:pt x="28" y="30"/>
                      <a:pt x="28" y="30"/>
                      <a:pt x="28" y="30"/>
                    </a:cubicBezTo>
                    <a:cubicBezTo>
                      <a:pt x="27" y="30"/>
                      <a:pt x="27" y="30"/>
                      <a:pt x="27" y="30"/>
                    </a:cubicBezTo>
                    <a:cubicBezTo>
                      <a:pt x="27" y="30"/>
                      <a:pt x="28" y="30"/>
                      <a:pt x="28" y="29"/>
                    </a:cubicBezTo>
                    <a:cubicBezTo>
                      <a:pt x="28" y="29"/>
                      <a:pt x="28" y="29"/>
                      <a:pt x="28" y="29"/>
                    </a:cubicBezTo>
                    <a:cubicBezTo>
                      <a:pt x="28" y="29"/>
                      <a:pt x="29" y="29"/>
                      <a:pt x="29" y="29"/>
                    </a:cubicBezTo>
                    <a:cubicBezTo>
                      <a:pt x="29" y="29"/>
                      <a:pt x="29" y="29"/>
                      <a:pt x="29" y="29"/>
                    </a:cubicBezTo>
                    <a:cubicBezTo>
                      <a:pt x="29" y="30"/>
                      <a:pt x="29" y="30"/>
                      <a:pt x="29" y="29"/>
                    </a:cubicBezTo>
                    <a:cubicBezTo>
                      <a:pt x="29" y="29"/>
                      <a:pt x="30" y="30"/>
                      <a:pt x="30" y="30"/>
                    </a:cubicBezTo>
                    <a:cubicBezTo>
                      <a:pt x="30" y="30"/>
                      <a:pt x="30" y="29"/>
                      <a:pt x="30" y="29"/>
                    </a:cubicBezTo>
                    <a:cubicBezTo>
                      <a:pt x="30" y="29"/>
                      <a:pt x="31" y="29"/>
                      <a:pt x="31" y="29"/>
                    </a:cubicBezTo>
                    <a:cubicBezTo>
                      <a:pt x="31" y="29"/>
                      <a:pt x="31" y="29"/>
                      <a:pt x="31" y="29"/>
                    </a:cubicBezTo>
                    <a:cubicBezTo>
                      <a:pt x="31" y="29"/>
                      <a:pt x="31" y="29"/>
                      <a:pt x="31" y="29"/>
                    </a:cubicBezTo>
                    <a:cubicBezTo>
                      <a:pt x="31" y="29"/>
                      <a:pt x="30" y="29"/>
                      <a:pt x="30" y="29"/>
                    </a:cubicBezTo>
                    <a:cubicBezTo>
                      <a:pt x="30" y="28"/>
                      <a:pt x="30" y="28"/>
                      <a:pt x="30" y="28"/>
                    </a:cubicBezTo>
                    <a:cubicBezTo>
                      <a:pt x="30" y="28"/>
                      <a:pt x="30" y="28"/>
                      <a:pt x="30" y="28"/>
                    </a:cubicBezTo>
                    <a:cubicBezTo>
                      <a:pt x="30" y="28"/>
                      <a:pt x="30" y="28"/>
                      <a:pt x="30" y="28"/>
                    </a:cubicBezTo>
                    <a:cubicBezTo>
                      <a:pt x="31" y="28"/>
                      <a:pt x="31" y="28"/>
                      <a:pt x="31" y="28"/>
                    </a:cubicBezTo>
                    <a:cubicBezTo>
                      <a:pt x="31" y="29"/>
                      <a:pt x="31" y="28"/>
                      <a:pt x="31" y="28"/>
                    </a:cubicBezTo>
                    <a:cubicBezTo>
                      <a:pt x="31" y="28"/>
                      <a:pt x="31" y="28"/>
                      <a:pt x="31"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7"/>
                      <a:pt x="32" y="27"/>
                      <a:pt x="32" y="27"/>
                    </a:cubicBezTo>
                    <a:cubicBezTo>
                      <a:pt x="32" y="27"/>
                      <a:pt x="32" y="27"/>
                      <a:pt x="32" y="27"/>
                    </a:cubicBezTo>
                    <a:cubicBezTo>
                      <a:pt x="32" y="27"/>
                      <a:pt x="32" y="27"/>
                      <a:pt x="32" y="27"/>
                    </a:cubicBezTo>
                    <a:cubicBezTo>
                      <a:pt x="33" y="27"/>
                      <a:pt x="33" y="26"/>
                      <a:pt x="33" y="26"/>
                    </a:cubicBezTo>
                    <a:cubicBezTo>
                      <a:pt x="33" y="26"/>
                      <a:pt x="33" y="26"/>
                      <a:pt x="33" y="26"/>
                    </a:cubicBezTo>
                    <a:cubicBezTo>
                      <a:pt x="33" y="26"/>
                      <a:pt x="33" y="26"/>
                      <a:pt x="33" y="26"/>
                    </a:cubicBezTo>
                    <a:cubicBezTo>
                      <a:pt x="33" y="26"/>
                      <a:pt x="33" y="26"/>
                      <a:pt x="33" y="26"/>
                    </a:cubicBezTo>
                    <a:cubicBezTo>
                      <a:pt x="33" y="26"/>
                      <a:pt x="33" y="26"/>
                      <a:pt x="33" y="26"/>
                    </a:cubicBezTo>
                    <a:cubicBezTo>
                      <a:pt x="34" y="25"/>
                      <a:pt x="34" y="25"/>
                      <a:pt x="34" y="25"/>
                    </a:cubicBezTo>
                    <a:cubicBezTo>
                      <a:pt x="34" y="25"/>
                      <a:pt x="33" y="25"/>
                      <a:pt x="33" y="25"/>
                    </a:cubicBezTo>
                    <a:cubicBezTo>
                      <a:pt x="33" y="25"/>
                      <a:pt x="33" y="25"/>
                      <a:pt x="33" y="25"/>
                    </a:cubicBezTo>
                    <a:cubicBezTo>
                      <a:pt x="33" y="25"/>
                      <a:pt x="33" y="25"/>
                      <a:pt x="33" y="25"/>
                    </a:cubicBezTo>
                    <a:cubicBezTo>
                      <a:pt x="32" y="25"/>
                      <a:pt x="32" y="26"/>
                      <a:pt x="32" y="26"/>
                    </a:cubicBezTo>
                    <a:cubicBezTo>
                      <a:pt x="32" y="26"/>
                      <a:pt x="32" y="26"/>
                      <a:pt x="32" y="26"/>
                    </a:cubicBezTo>
                    <a:cubicBezTo>
                      <a:pt x="32" y="26"/>
                      <a:pt x="32" y="26"/>
                      <a:pt x="32" y="26"/>
                    </a:cubicBezTo>
                    <a:cubicBezTo>
                      <a:pt x="32" y="26"/>
                      <a:pt x="32" y="26"/>
                      <a:pt x="32" y="26"/>
                    </a:cubicBezTo>
                    <a:cubicBezTo>
                      <a:pt x="31" y="26"/>
                      <a:pt x="31" y="26"/>
                      <a:pt x="31" y="26"/>
                    </a:cubicBezTo>
                    <a:cubicBezTo>
                      <a:pt x="31" y="26"/>
                      <a:pt x="31" y="26"/>
                      <a:pt x="31" y="25"/>
                    </a:cubicBezTo>
                    <a:cubicBezTo>
                      <a:pt x="31" y="25"/>
                      <a:pt x="31" y="25"/>
                      <a:pt x="31" y="25"/>
                    </a:cubicBezTo>
                    <a:cubicBezTo>
                      <a:pt x="31" y="25"/>
                      <a:pt x="31" y="25"/>
                      <a:pt x="31" y="25"/>
                    </a:cubicBezTo>
                    <a:cubicBezTo>
                      <a:pt x="31" y="25"/>
                      <a:pt x="31" y="25"/>
                      <a:pt x="31" y="25"/>
                    </a:cubicBezTo>
                    <a:cubicBezTo>
                      <a:pt x="31" y="25"/>
                      <a:pt x="30" y="25"/>
                      <a:pt x="30" y="25"/>
                    </a:cubicBezTo>
                    <a:cubicBezTo>
                      <a:pt x="30" y="25"/>
                      <a:pt x="30" y="26"/>
                      <a:pt x="30" y="26"/>
                    </a:cubicBezTo>
                    <a:cubicBezTo>
                      <a:pt x="30" y="26"/>
                      <a:pt x="29" y="26"/>
                      <a:pt x="29" y="26"/>
                    </a:cubicBezTo>
                    <a:cubicBezTo>
                      <a:pt x="29" y="26"/>
                      <a:pt x="29" y="26"/>
                      <a:pt x="29" y="27"/>
                    </a:cubicBezTo>
                    <a:cubicBezTo>
                      <a:pt x="29" y="27"/>
                      <a:pt x="29" y="27"/>
                      <a:pt x="29" y="27"/>
                    </a:cubicBezTo>
                    <a:cubicBezTo>
                      <a:pt x="28" y="27"/>
                      <a:pt x="28" y="27"/>
                      <a:pt x="28" y="27"/>
                    </a:cubicBezTo>
                    <a:cubicBezTo>
                      <a:pt x="28" y="27"/>
                      <a:pt x="28" y="27"/>
                      <a:pt x="28" y="27"/>
                    </a:cubicBezTo>
                    <a:cubicBezTo>
                      <a:pt x="28" y="27"/>
                      <a:pt x="28" y="28"/>
                      <a:pt x="28" y="28"/>
                    </a:cubicBezTo>
                    <a:cubicBezTo>
                      <a:pt x="28" y="28"/>
                      <a:pt x="28" y="28"/>
                      <a:pt x="28" y="28"/>
                    </a:cubicBezTo>
                    <a:cubicBezTo>
                      <a:pt x="28" y="28"/>
                      <a:pt x="28" y="28"/>
                      <a:pt x="28" y="28"/>
                    </a:cubicBezTo>
                    <a:cubicBezTo>
                      <a:pt x="28" y="28"/>
                      <a:pt x="28" y="27"/>
                      <a:pt x="28" y="27"/>
                    </a:cubicBezTo>
                    <a:cubicBezTo>
                      <a:pt x="28" y="27"/>
                      <a:pt x="28" y="27"/>
                      <a:pt x="28" y="27"/>
                    </a:cubicBezTo>
                    <a:cubicBezTo>
                      <a:pt x="28" y="27"/>
                      <a:pt x="28" y="27"/>
                      <a:pt x="28" y="27"/>
                    </a:cubicBezTo>
                    <a:cubicBezTo>
                      <a:pt x="28" y="27"/>
                      <a:pt x="28" y="27"/>
                      <a:pt x="28" y="27"/>
                    </a:cubicBezTo>
                    <a:cubicBezTo>
                      <a:pt x="28" y="27"/>
                      <a:pt x="28" y="26"/>
                      <a:pt x="28" y="26"/>
                    </a:cubicBezTo>
                    <a:cubicBezTo>
                      <a:pt x="29" y="26"/>
                      <a:pt x="29" y="26"/>
                      <a:pt x="29" y="26"/>
                    </a:cubicBezTo>
                    <a:cubicBezTo>
                      <a:pt x="29" y="26"/>
                      <a:pt x="29" y="26"/>
                      <a:pt x="29" y="26"/>
                    </a:cubicBezTo>
                    <a:cubicBezTo>
                      <a:pt x="29" y="26"/>
                      <a:pt x="29" y="26"/>
                      <a:pt x="29" y="26"/>
                    </a:cubicBezTo>
                    <a:cubicBezTo>
                      <a:pt x="29" y="26"/>
                      <a:pt x="29" y="25"/>
                      <a:pt x="29" y="25"/>
                    </a:cubicBezTo>
                    <a:cubicBezTo>
                      <a:pt x="29" y="25"/>
                      <a:pt x="29" y="25"/>
                      <a:pt x="30" y="25"/>
                    </a:cubicBezTo>
                    <a:cubicBezTo>
                      <a:pt x="30" y="25"/>
                      <a:pt x="30" y="25"/>
                      <a:pt x="30" y="25"/>
                    </a:cubicBezTo>
                    <a:cubicBezTo>
                      <a:pt x="30" y="25"/>
                      <a:pt x="30" y="25"/>
                      <a:pt x="30" y="25"/>
                    </a:cubicBezTo>
                    <a:cubicBezTo>
                      <a:pt x="30" y="25"/>
                      <a:pt x="30" y="25"/>
                      <a:pt x="31" y="25"/>
                    </a:cubicBezTo>
                    <a:cubicBezTo>
                      <a:pt x="31" y="25"/>
                      <a:pt x="31" y="25"/>
                      <a:pt x="31" y="25"/>
                    </a:cubicBezTo>
                    <a:cubicBezTo>
                      <a:pt x="31" y="25"/>
                      <a:pt x="32" y="25"/>
                      <a:pt x="32" y="25"/>
                    </a:cubicBezTo>
                    <a:cubicBezTo>
                      <a:pt x="32" y="24"/>
                      <a:pt x="32" y="24"/>
                      <a:pt x="32" y="24"/>
                    </a:cubicBezTo>
                    <a:cubicBezTo>
                      <a:pt x="32" y="24"/>
                      <a:pt x="32" y="24"/>
                      <a:pt x="32"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5"/>
                    </a:cubicBezTo>
                    <a:cubicBezTo>
                      <a:pt x="33" y="25"/>
                      <a:pt x="33" y="25"/>
                      <a:pt x="33" y="25"/>
                    </a:cubicBezTo>
                    <a:cubicBezTo>
                      <a:pt x="33" y="25"/>
                      <a:pt x="33" y="25"/>
                      <a:pt x="33" y="25"/>
                    </a:cubicBezTo>
                    <a:cubicBezTo>
                      <a:pt x="33" y="25"/>
                      <a:pt x="33" y="25"/>
                      <a:pt x="33" y="25"/>
                    </a:cubicBezTo>
                    <a:cubicBezTo>
                      <a:pt x="33" y="25"/>
                      <a:pt x="34" y="25"/>
                      <a:pt x="34" y="25"/>
                    </a:cubicBezTo>
                    <a:cubicBezTo>
                      <a:pt x="34" y="25"/>
                      <a:pt x="34" y="25"/>
                      <a:pt x="34" y="24"/>
                    </a:cubicBezTo>
                    <a:cubicBezTo>
                      <a:pt x="34" y="24"/>
                      <a:pt x="34" y="24"/>
                      <a:pt x="35" y="24"/>
                    </a:cubicBezTo>
                    <a:cubicBezTo>
                      <a:pt x="35" y="24"/>
                      <a:pt x="35" y="24"/>
                      <a:pt x="35" y="23"/>
                    </a:cubicBezTo>
                    <a:cubicBezTo>
                      <a:pt x="35" y="23"/>
                      <a:pt x="35" y="23"/>
                      <a:pt x="35" y="23"/>
                    </a:cubicBezTo>
                    <a:cubicBezTo>
                      <a:pt x="35" y="23"/>
                      <a:pt x="35" y="23"/>
                      <a:pt x="35" y="23"/>
                    </a:cubicBezTo>
                    <a:cubicBezTo>
                      <a:pt x="35" y="23"/>
                      <a:pt x="35" y="23"/>
                      <a:pt x="35" y="23"/>
                    </a:cubicBezTo>
                    <a:cubicBezTo>
                      <a:pt x="35" y="23"/>
                      <a:pt x="35" y="23"/>
                      <a:pt x="35" y="23"/>
                    </a:cubicBezTo>
                    <a:cubicBezTo>
                      <a:pt x="35" y="23"/>
                      <a:pt x="36" y="22"/>
                      <a:pt x="36" y="22"/>
                    </a:cubicBezTo>
                    <a:cubicBezTo>
                      <a:pt x="36" y="22"/>
                      <a:pt x="36" y="22"/>
                      <a:pt x="36" y="22"/>
                    </a:cubicBezTo>
                    <a:cubicBezTo>
                      <a:pt x="36" y="21"/>
                      <a:pt x="37" y="21"/>
                      <a:pt x="37" y="21"/>
                    </a:cubicBezTo>
                    <a:cubicBezTo>
                      <a:pt x="37" y="21"/>
                      <a:pt x="37" y="21"/>
                      <a:pt x="37" y="21"/>
                    </a:cubicBezTo>
                    <a:cubicBezTo>
                      <a:pt x="37" y="21"/>
                      <a:pt x="37" y="21"/>
                      <a:pt x="37" y="21"/>
                    </a:cubicBezTo>
                    <a:cubicBezTo>
                      <a:pt x="37" y="20"/>
                      <a:pt x="37" y="20"/>
                      <a:pt x="37" y="20"/>
                    </a:cubicBezTo>
                    <a:cubicBezTo>
                      <a:pt x="37" y="20"/>
                      <a:pt x="37" y="20"/>
                      <a:pt x="37"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2"/>
                      <a:pt x="35" y="22"/>
                      <a:pt x="35" y="22"/>
                    </a:cubicBezTo>
                    <a:cubicBezTo>
                      <a:pt x="35" y="22"/>
                      <a:pt x="35" y="22"/>
                      <a:pt x="35" y="22"/>
                    </a:cubicBezTo>
                    <a:cubicBezTo>
                      <a:pt x="35" y="22"/>
                      <a:pt x="35" y="22"/>
                      <a:pt x="35" y="22"/>
                    </a:cubicBezTo>
                    <a:cubicBezTo>
                      <a:pt x="35" y="22"/>
                      <a:pt x="35" y="22"/>
                      <a:pt x="35" y="22"/>
                    </a:cubicBezTo>
                    <a:cubicBezTo>
                      <a:pt x="35" y="22"/>
                      <a:pt x="34" y="22"/>
                      <a:pt x="34" y="22"/>
                    </a:cubicBezTo>
                    <a:cubicBezTo>
                      <a:pt x="34" y="22"/>
                      <a:pt x="34" y="22"/>
                      <a:pt x="34" y="22"/>
                    </a:cubicBezTo>
                    <a:cubicBezTo>
                      <a:pt x="34" y="22"/>
                      <a:pt x="35" y="22"/>
                      <a:pt x="35" y="22"/>
                    </a:cubicBezTo>
                    <a:cubicBezTo>
                      <a:pt x="35" y="22"/>
                      <a:pt x="35" y="22"/>
                      <a:pt x="35" y="22"/>
                    </a:cubicBezTo>
                    <a:cubicBezTo>
                      <a:pt x="35" y="21"/>
                      <a:pt x="35" y="21"/>
                      <a:pt x="35" y="21"/>
                    </a:cubicBezTo>
                    <a:cubicBezTo>
                      <a:pt x="35" y="21"/>
                      <a:pt x="35" y="21"/>
                      <a:pt x="35" y="21"/>
                    </a:cubicBezTo>
                    <a:cubicBezTo>
                      <a:pt x="35" y="21"/>
                      <a:pt x="35" y="21"/>
                      <a:pt x="35" y="21"/>
                    </a:cubicBezTo>
                    <a:cubicBezTo>
                      <a:pt x="35" y="21"/>
                      <a:pt x="34" y="21"/>
                      <a:pt x="34" y="21"/>
                    </a:cubicBezTo>
                    <a:cubicBezTo>
                      <a:pt x="34" y="21"/>
                      <a:pt x="34" y="21"/>
                      <a:pt x="34" y="21"/>
                    </a:cubicBezTo>
                    <a:cubicBezTo>
                      <a:pt x="34" y="21"/>
                      <a:pt x="33" y="22"/>
                      <a:pt x="33" y="22"/>
                    </a:cubicBezTo>
                    <a:cubicBezTo>
                      <a:pt x="33" y="22"/>
                      <a:pt x="33" y="22"/>
                      <a:pt x="33" y="21"/>
                    </a:cubicBezTo>
                    <a:cubicBezTo>
                      <a:pt x="33" y="21"/>
                      <a:pt x="33"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1" y="21"/>
                      <a:pt x="31" y="21"/>
                    </a:cubicBezTo>
                    <a:cubicBezTo>
                      <a:pt x="31" y="21"/>
                      <a:pt x="31" y="21"/>
                      <a:pt x="31" y="21"/>
                    </a:cubicBezTo>
                    <a:cubicBezTo>
                      <a:pt x="31" y="21"/>
                      <a:pt x="31" y="21"/>
                      <a:pt x="31" y="21"/>
                    </a:cubicBezTo>
                    <a:cubicBezTo>
                      <a:pt x="31" y="21"/>
                      <a:pt x="31" y="21"/>
                      <a:pt x="31" y="21"/>
                    </a:cubicBezTo>
                    <a:cubicBezTo>
                      <a:pt x="31" y="21"/>
                      <a:pt x="31" y="21"/>
                      <a:pt x="31" y="20"/>
                    </a:cubicBezTo>
                    <a:cubicBezTo>
                      <a:pt x="31" y="20"/>
                      <a:pt x="31" y="20"/>
                      <a:pt x="31" y="20"/>
                    </a:cubicBezTo>
                    <a:cubicBezTo>
                      <a:pt x="31" y="21"/>
                      <a:pt x="31" y="21"/>
                      <a:pt x="31" y="20"/>
                    </a:cubicBezTo>
                    <a:cubicBezTo>
                      <a:pt x="30" y="20"/>
                      <a:pt x="30" y="21"/>
                      <a:pt x="30" y="21"/>
                    </a:cubicBezTo>
                    <a:cubicBezTo>
                      <a:pt x="30" y="21"/>
                      <a:pt x="30" y="21"/>
                      <a:pt x="30" y="21"/>
                    </a:cubicBezTo>
                    <a:cubicBezTo>
                      <a:pt x="30" y="21"/>
                      <a:pt x="30" y="21"/>
                      <a:pt x="30" y="21"/>
                    </a:cubicBezTo>
                    <a:cubicBezTo>
                      <a:pt x="30" y="21"/>
                      <a:pt x="30" y="21"/>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19"/>
                    </a:cubicBezTo>
                    <a:cubicBezTo>
                      <a:pt x="29" y="19"/>
                      <a:pt x="29" y="19"/>
                      <a:pt x="29" y="19"/>
                    </a:cubicBezTo>
                    <a:cubicBezTo>
                      <a:pt x="29" y="19"/>
                      <a:pt x="29" y="19"/>
                      <a:pt x="29" y="19"/>
                    </a:cubicBezTo>
                    <a:cubicBezTo>
                      <a:pt x="28" y="19"/>
                      <a:pt x="28" y="19"/>
                      <a:pt x="28" y="19"/>
                    </a:cubicBezTo>
                    <a:cubicBezTo>
                      <a:pt x="28" y="19"/>
                      <a:pt x="28" y="19"/>
                      <a:pt x="28" y="19"/>
                    </a:cubicBezTo>
                    <a:cubicBezTo>
                      <a:pt x="28" y="19"/>
                      <a:pt x="28" y="19"/>
                      <a:pt x="28" y="19"/>
                    </a:cubicBezTo>
                    <a:cubicBezTo>
                      <a:pt x="29" y="19"/>
                      <a:pt x="29" y="19"/>
                      <a:pt x="29" y="19"/>
                    </a:cubicBezTo>
                    <a:cubicBezTo>
                      <a:pt x="29" y="19"/>
                      <a:pt x="29" y="19"/>
                      <a:pt x="29" y="19"/>
                    </a:cubicBezTo>
                    <a:cubicBezTo>
                      <a:pt x="29" y="19"/>
                      <a:pt x="29" y="19"/>
                      <a:pt x="29" y="19"/>
                    </a:cubicBezTo>
                    <a:cubicBezTo>
                      <a:pt x="29" y="19"/>
                      <a:pt x="29" y="20"/>
                      <a:pt x="29" y="20"/>
                    </a:cubicBezTo>
                    <a:cubicBezTo>
                      <a:pt x="29" y="20"/>
                      <a:pt x="29" y="20"/>
                      <a:pt x="29" y="20"/>
                    </a:cubicBezTo>
                    <a:cubicBezTo>
                      <a:pt x="29" y="20"/>
                      <a:pt x="29" y="20"/>
                      <a:pt x="29" y="20"/>
                    </a:cubicBezTo>
                    <a:cubicBezTo>
                      <a:pt x="29" y="20"/>
                      <a:pt x="29"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1"/>
                      <a:pt x="32" y="21"/>
                    </a:cubicBezTo>
                    <a:cubicBezTo>
                      <a:pt x="32" y="21"/>
                      <a:pt x="32" y="20"/>
                      <a:pt x="32" y="20"/>
                    </a:cubicBezTo>
                    <a:cubicBezTo>
                      <a:pt x="32" y="20"/>
                      <a:pt x="32" y="20"/>
                      <a:pt x="32" y="20"/>
                    </a:cubicBezTo>
                    <a:cubicBezTo>
                      <a:pt x="32" y="20"/>
                      <a:pt x="32" y="20"/>
                      <a:pt x="32" y="20"/>
                    </a:cubicBezTo>
                    <a:cubicBezTo>
                      <a:pt x="32" y="20"/>
                      <a:pt x="32" y="21"/>
                      <a:pt x="32" y="21"/>
                    </a:cubicBezTo>
                    <a:cubicBezTo>
                      <a:pt x="32" y="21"/>
                      <a:pt x="32" y="21"/>
                      <a:pt x="32" y="21"/>
                    </a:cubicBezTo>
                    <a:cubicBezTo>
                      <a:pt x="32" y="21"/>
                      <a:pt x="32" y="21"/>
                      <a:pt x="32" y="21"/>
                    </a:cubicBezTo>
                    <a:cubicBezTo>
                      <a:pt x="32" y="21"/>
                      <a:pt x="32" y="21"/>
                      <a:pt x="32" y="21"/>
                    </a:cubicBezTo>
                    <a:cubicBezTo>
                      <a:pt x="32" y="21"/>
                      <a:pt x="32" y="21"/>
                      <a:pt x="33" y="20"/>
                    </a:cubicBezTo>
                    <a:cubicBezTo>
                      <a:pt x="33" y="20"/>
                      <a:pt x="33" y="20"/>
                      <a:pt x="33" y="20"/>
                    </a:cubicBezTo>
                    <a:cubicBezTo>
                      <a:pt x="33" y="20"/>
                      <a:pt x="33" y="20"/>
                      <a:pt x="34" y="21"/>
                    </a:cubicBezTo>
                    <a:cubicBezTo>
                      <a:pt x="34" y="21"/>
                      <a:pt x="34" y="20"/>
                      <a:pt x="34" y="20"/>
                    </a:cubicBezTo>
                    <a:cubicBezTo>
                      <a:pt x="33" y="20"/>
                      <a:pt x="33" y="20"/>
                      <a:pt x="34" y="20"/>
                    </a:cubicBezTo>
                    <a:cubicBezTo>
                      <a:pt x="34" y="20"/>
                      <a:pt x="34" y="20"/>
                      <a:pt x="34" y="20"/>
                    </a:cubicBezTo>
                    <a:cubicBezTo>
                      <a:pt x="34" y="20"/>
                      <a:pt x="34" y="20"/>
                      <a:pt x="34" y="20"/>
                    </a:cubicBezTo>
                    <a:cubicBezTo>
                      <a:pt x="34" y="20"/>
                      <a:pt x="34" y="20"/>
                      <a:pt x="34" y="19"/>
                    </a:cubicBezTo>
                    <a:cubicBezTo>
                      <a:pt x="34" y="19"/>
                      <a:pt x="34" y="19"/>
                      <a:pt x="34" y="19"/>
                    </a:cubicBezTo>
                    <a:cubicBezTo>
                      <a:pt x="34" y="19"/>
                      <a:pt x="34" y="19"/>
                      <a:pt x="34" y="19"/>
                    </a:cubicBezTo>
                    <a:cubicBezTo>
                      <a:pt x="34" y="19"/>
                      <a:pt x="33" y="19"/>
                      <a:pt x="33" y="19"/>
                    </a:cubicBezTo>
                    <a:cubicBezTo>
                      <a:pt x="33" y="19"/>
                      <a:pt x="33" y="19"/>
                      <a:pt x="33" y="19"/>
                    </a:cubicBezTo>
                    <a:cubicBezTo>
                      <a:pt x="33" y="19"/>
                      <a:pt x="33" y="19"/>
                      <a:pt x="33" y="19"/>
                    </a:cubicBezTo>
                    <a:cubicBezTo>
                      <a:pt x="33" y="19"/>
                      <a:pt x="33" y="19"/>
                      <a:pt x="33" y="19"/>
                    </a:cubicBezTo>
                    <a:cubicBezTo>
                      <a:pt x="33" y="19"/>
                      <a:pt x="33" y="19"/>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4" y="18"/>
                      <a:pt x="34" y="18"/>
                    </a:cubicBezTo>
                    <a:cubicBezTo>
                      <a:pt x="34" y="18"/>
                      <a:pt x="33" y="18"/>
                      <a:pt x="33" y="19"/>
                    </a:cubicBezTo>
                    <a:cubicBezTo>
                      <a:pt x="33" y="19"/>
                      <a:pt x="33" y="19"/>
                      <a:pt x="33" y="19"/>
                    </a:cubicBezTo>
                    <a:cubicBezTo>
                      <a:pt x="33" y="19"/>
                      <a:pt x="34" y="19"/>
                      <a:pt x="34" y="19"/>
                    </a:cubicBezTo>
                    <a:cubicBezTo>
                      <a:pt x="34" y="19"/>
                      <a:pt x="34" y="19"/>
                      <a:pt x="34" y="19"/>
                    </a:cubicBezTo>
                    <a:cubicBezTo>
                      <a:pt x="34" y="19"/>
                      <a:pt x="34" y="18"/>
                      <a:pt x="34" y="18"/>
                    </a:cubicBezTo>
                    <a:cubicBezTo>
                      <a:pt x="34" y="18"/>
                      <a:pt x="34" y="18"/>
                      <a:pt x="35" y="18"/>
                    </a:cubicBezTo>
                    <a:cubicBezTo>
                      <a:pt x="35" y="17"/>
                      <a:pt x="35" y="18"/>
                      <a:pt x="35" y="17"/>
                    </a:cubicBezTo>
                    <a:cubicBezTo>
                      <a:pt x="35" y="17"/>
                      <a:pt x="35" y="17"/>
                      <a:pt x="35" y="17"/>
                    </a:cubicBezTo>
                    <a:cubicBezTo>
                      <a:pt x="35" y="17"/>
                      <a:pt x="35" y="17"/>
                      <a:pt x="35" y="17"/>
                    </a:cubicBezTo>
                    <a:cubicBezTo>
                      <a:pt x="35" y="17"/>
                      <a:pt x="36" y="17"/>
                      <a:pt x="36" y="17"/>
                    </a:cubicBezTo>
                    <a:cubicBezTo>
                      <a:pt x="36" y="17"/>
                      <a:pt x="36" y="17"/>
                      <a:pt x="36" y="17"/>
                    </a:cubicBezTo>
                    <a:cubicBezTo>
                      <a:pt x="36" y="17"/>
                      <a:pt x="36" y="17"/>
                      <a:pt x="36" y="16"/>
                    </a:cubicBezTo>
                    <a:cubicBezTo>
                      <a:pt x="36" y="16"/>
                      <a:pt x="36" y="16"/>
                      <a:pt x="36" y="16"/>
                    </a:cubicBezTo>
                    <a:cubicBezTo>
                      <a:pt x="36" y="16"/>
                      <a:pt x="36" y="16"/>
                      <a:pt x="36" y="16"/>
                    </a:cubicBezTo>
                    <a:cubicBezTo>
                      <a:pt x="36" y="16"/>
                      <a:pt x="37" y="16"/>
                      <a:pt x="37" y="15"/>
                    </a:cubicBezTo>
                    <a:cubicBezTo>
                      <a:pt x="37" y="15"/>
                      <a:pt x="37" y="16"/>
                      <a:pt x="37" y="16"/>
                    </a:cubicBezTo>
                    <a:cubicBezTo>
                      <a:pt x="37" y="16"/>
                      <a:pt x="37" y="15"/>
                      <a:pt x="37" y="15"/>
                    </a:cubicBezTo>
                    <a:cubicBezTo>
                      <a:pt x="37" y="15"/>
                      <a:pt x="37" y="15"/>
                      <a:pt x="37" y="15"/>
                    </a:cubicBezTo>
                    <a:cubicBezTo>
                      <a:pt x="37" y="15"/>
                      <a:pt x="38" y="15"/>
                      <a:pt x="38" y="15"/>
                    </a:cubicBezTo>
                    <a:cubicBezTo>
                      <a:pt x="38" y="15"/>
                      <a:pt x="38" y="15"/>
                      <a:pt x="38" y="15"/>
                    </a:cubicBezTo>
                    <a:cubicBezTo>
                      <a:pt x="38" y="15"/>
                      <a:pt x="38" y="15"/>
                      <a:pt x="38" y="15"/>
                    </a:cubicBezTo>
                    <a:cubicBezTo>
                      <a:pt x="38" y="15"/>
                      <a:pt x="38" y="15"/>
                      <a:pt x="38" y="15"/>
                    </a:cubicBezTo>
                    <a:cubicBezTo>
                      <a:pt x="38" y="14"/>
                      <a:pt x="39" y="14"/>
                      <a:pt x="39" y="14"/>
                    </a:cubicBezTo>
                    <a:cubicBezTo>
                      <a:pt x="39" y="14"/>
                      <a:pt x="39" y="14"/>
                      <a:pt x="39" y="14"/>
                    </a:cubicBezTo>
                    <a:cubicBezTo>
                      <a:pt x="39" y="14"/>
                      <a:pt x="39" y="14"/>
                      <a:pt x="39" y="14"/>
                    </a:cubicBezTo>
                    <a:cubicBezTo>
                      <a:pt x="39" y="14"/>
                      <a:pt x="40" y="13"/>
                      <a:pt x="40" y="13"/>
                    </a:cubicBezTo>
                    <a:cubicBezTo>
                      <a:pt x="40" y="13"/>
                      <a:pt x="40" y="13"/>
                      <a:pt x="40" y="13"/>
                    </a:cubicBezTo>
                    <a:cubicBezTo>
                      <a:pt x="40" y="13"/>
                      <a:pt x="41" y="13"/>
                      <a:pt x="41" y="13"/>
                    </a:cubicBezTo>
                    <a:cubicBezTo>
                      <a:pt x="41" y="13"/>
                      <a:pt x="41" y="12"/>
                      <a:pt x="41" y="12"/>
                    </a:cubicBezTo>
                    <a:cubicBezTo>
                      <a:pt x="41" y="12"/>
                      <a:pt x="41" y="12"/>
                      <a:pt x="41" y="12"/>
                    </a:cubicBezTo>
                    <a:cubicBezTo>
                      <a:pt x="41" y="12"/>
                      <a:pt x="41" y="12"/>
                      <a:pt x="41" y="12"/>
                    </a:cubicBezTo>
                    <a:cubicBezTo>
                      <a:pt x="41" y="12"/>
                      <a:pt x="41" y="11"/>
                      <a:pt x="42" y="11"/>
                    </a:cubicBezTo>
                    <a:cubicBezTo>
                      <a:pt x="42" y="11"/>
                      <a:pt x="42" y="11"/>
                      <a:pt x="42" y="11"/>
                    </a:cubicBezTo>
                    <a:cubicBezTo>
                      <a:pt x="42" y="11"/>
                      <a:pt x="42" y="11"/>
                      <a:pt x="42" y="11"/>
                    </a:cubicBezTo>
                    <a:cubicBezTo>
                      <a:pt x="42"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4" y="10"/>
                      <a:pt x="44" y="10"/>
                      <a:pt x="44" y="10"/>
                    </a:cubicBezTo>
                    <a:cubicBezTo>
                      <a:pt x="44" y="10"/>
                      <a:pt x="44" y="10"/>
                      <a:pt x="44" y="10"/>
                    </a:cubicBezTo>
                    <a:cubicBezTo>
                      <a:pt x="44" y="10"/>
                      <a:pt x="44" y="10"/>
                      <a:pt x="44" y="10"/>
                    </a:cubicBezTo>
                    <a:cubicBezTo>
                      <a:pt x="44" y="10"/>
                      <a:pt x="45" y="9"/>
                      <a:pt x="45" y="9"/>
                    </a:cubicBezTo>
                    <a:cubicBezTo>
                      <a:pt x="45" y="9"/>
                      <a:pt x="45" y="9"/>
                      <a:pt x="45" y="9"/>
                    </a:cubicBezTo>
                    <a:cubicBezTo>
                      <a:pt x="45" y="9"/>
                      <a:pt x="45" y="9"/>
                      <a:pt x="45" y="8"/>
                    </a:cubicBezTo>
                    <a:cubicBezTo>
                      <a:pt x="45" y="8"/>
                      <a:pt x="45" y="8"/>
                      <a:pt x="46" y="8"/>
                    </a:cubicBezTo>
                    <a:cubicBezTo>
                      <a:pt x="46" y="8"/>
                      <a:pt x="46" y="8"/>
                      <a:pt x="46" y="8"/>
                    </a:cubicBezTo>
                    <a:cubicBezTo>
                      <a:pt x="46" y="8"/>
                      <a:pt x="46" y="8"/>
                      <a:pt x="46" y="8"/>
                    </a:cubicBezTo>
                    <a:cubicBezTo>
                      <a:pt x="46" y="8"/>
                      <a:pt x="46" y="8"/>
                      <a:pt x="46" y="7"/>
                    </a:cubicBezTo>
                    <a:cubicBezTo>
                      <a:pt x="46" y="7"/>
                      <a:pt x="46" y="7"/>
                      <a:pt x="46" y="7"/>
                    </a:cubicBezTo>
                    <a:cubicBezTo>
                      <a:pt x="46" y="7"/>
                      <a:pt x="46" y="7"/>
                      <a:pt x="46" y="7"/>
                    </a:cubicBezTo>
                    <a:cubicBezTo>
                      <a:pt x="46" y="7"/>
                      <a:pt x="46" y="7"/>
                      <a:pt x="46" y="6"/>
                    </a:cubicBezTo>
                    <a:cubicBezTo>
                      <a:pt x="47" y="6"/>
                      <a:pt x="46" y="6"/>
                      <a:pt x="46" y="6"/>
                    </a:cubicBezTo>
                    <a:cubicBezTo>
                      <a:pt x="46" y="6"/>
                      <a:pt x="46" y="6"/>
                      <a:pt x="47" y="6"/>
                    </a:cubicBezTo>
                    <a:cubicBezTo>
                      <a:pt x="47" y="6"/>
                      <a:pt x="47" y="6"/>
                      <a:pt x="47" y="6"/>
                    </a:cubicBezTo>
                    <a:cubicBezTo>
                      <a:pt x="47" y="6"/>
                      <a:pt x="47" y="6"/>
                      <a:pt x="47" y="6"/>
                    </a:cubicBezTo>
                    <a:cubicBezTo>
                      <a:pt x="47" y="6"/>
                      <a:pt x="47" y="5"/>
                      <a:pt x="47" y="5"/>
                    </a:cubicBezTo>
                    <a:cubicBezTo>
                      <a:pt x="47" y="5"/>
                      <a:pt x="47" y="5"/>
                      <a:pt x="47" y="5"/>
                    </a:cubicBezTo>
                    <a:cubicBezTo>
                      <a:pt x="47" y="5"/>
                      <a:pt x="46" y="5"/>
                      <a:pt x="46" y="5"/>
                    </a:cubicBezTo>
                    <a:cubicBezTo>
                      <a:pt x="46" y="5"/>
                      <a:pt x="46" y="5"/>
                      <a:pt x="46" y="5"/>
                    </a:cubicBezTo>
                    <a:cubicBezTo>
                      <a:pt x="46" y="5"/>
                      <a:pt x="46" y="5"/>
                      <a:pt x="46" y="5"/>
                    </a:cubicBezTo>
                    <a:cubicBezTo>
                      <a:pt x="46" y="4"/>
                      <a:pt x="46" y="4"/>
                      <a:pt x="46" y="4"/>
                    </a:cubicBezTo>
                    <a:cubicBezTo>
                      <a:pt x="46" y="4"/>
                      <a:pt x="46" y="4"/>
                      <a:pt x="46" y="4"/>
                    </a:cubicBezTo>
                    <a:cubicBezTo>
                      <a:pt x="46" y="4"/>
                      <a:pt x="46" y="4"/>
                      <a:pt x="46" y="4"/>
                    </a:cubicBezTo>
                    <a:cubicBezTo>
                      <a:pt x="46" y="4"/>
                      <a:pt x="46" y="3"/>
                      <a:pt x="46" y="3"/>
                    </a:cubicBezTo>
                    <a:cubicBezTo>
                      <a:pt x="46" y="3"/>
                      <a:pt x="46" y="3"/>
                      <a:pt x="47" y="3"/>
                    </a:cubicBezTo>
                    <a:cubicBezTo>
                      <a:pt x="47" y="3"/>
                      <a:pt x="47" y="3"/>
                      <a:pt x="47" y="3"/>
                    </a:cubicBezTo>
                    <a:cubicBezTo>
                      <a:pt x="47" y="3"/>
                      <a:pt x="47" y="3"/>
                      <a:pt x="47" y="3"/>
                    </a:cubicBezTo>
                    <a:cubicBezTo>
                      <a:pt x="47" y="3"/>
                      <a:pt x="47" y="2"/>
                      <a:pt x="47" y="2"/>
                    </a:cubicBezTo>
                    <a:cubicBezTo>
                      <a:pt x="46" y="2"/>
                      <a:pt x="47" y="2"/>
                      <a:pt x="47" y="2"/>
                    </a:cubicBezTo>
                    <a:cubicBezTo>
                      <a:pt x="47" y="2"/>
                      <a:pt x="47" y="2"/>
                      <a:pt x="47" y="2"/>
                    </a:cubicBezTo>
                    <a:cubicBezTo>
                      <a:pt x="47" y="2"/>
                      <a:pt x="47" y="2"/>
                      <a:pt x="47" y="2"/>
                    </a:cubicBezTo>
                    <a:cubicBezTo>
                      <a:pt x="47" y="2"/>
                      <a:pt x="47" y="2"/>
                      <a:pt x="47" y="2"/>
                    </a:cubicBezTo>
                    <a:cubicBezTo>
                      <a:pt x="47" y="2"/>
                      <a:pt x="47" y="2"/>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6" y="1"/>
                    </a:cubicBezTo>
                    <a:cubicBezTo>
                      <a:pt x="46" y="1"/>
                      <a:pt x="46" y="1"/>
                      <a:pt x="46" y="1"/>
                    </a:cubicBezTo>
                    <a:cubicBezTo>
                      <a:pt x="46" y="1"/>
                      <a:pt x="46" y="1"/>
                      <a:pt x="46" y="1"/>
                    </a:cubicBezTo>
                    <a:cubicBezTo>
                      <a:pt x="46" y="1"/>
                      <a:pt x="46" y="1"/>
                      <a:pt x="46"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0"/>
                    </a:cubicBezTo>
                    <a:cubicBezTo>
                      <a:pt x="43" y="0"/>
                      <a:pt x="43" y="0"/>
                      <a:pt x="43" y="0"/>
                    </a:cubicBezTo>
                    <a:cubicBezTo>
                      <a:pt x="43" y="0"/>
                      <a:pt x="42" y="0"/>
                      <a:pt x="42" y="0"/>
                    </a:cubicBezTo>
                    <a:cubicBezTo>
                      <a:pt x="42" y="0"/>
                      <a:pt x="42" y="1"/>
                      <a:pt x="42" y="1"/>
                    </a:cubicBezTo>
                    <a:cubicBezTo>
                      <a:pt x="42" y="1"/>
                      <a:pt x="42" y="1"/>
                      <a:pt x="42" y="1"/>
                    </a:cubicBezTo>
                    <a:cubicBezTo>
                      <a:pt x="42" y="1"/>
                      <a:pt x="42" y="1"/>
                      <a:pt x="42" y="1"/>
                    </a:cubicBezTo>
                    <a:cubicBezTo>
                      <a:pt x="43" y="1"/>
                      <a:pt x="43" y="1"/>
                      <a:pt x="43" y="1"/>
                    </a:cubicBezTo>
                    <a:cubicBezTo>
                      <a:pt x="43" y="1"/>
                      <a:pt x="43" y="1"/>
                      <a:pt x="43" y="1"/>
                    </a:cubicBezTo>
                    <a:cubicBezTo>
                      <a:pt x="43" y="1"/>
                      <a:pt x="43" y="2"/>
                      <a:pt x="43" y="2"/>
                    </a:cubicBezTo>
                    <a:cubicBezTo>
                      <a:pt x="43" y="2"/>
                      <a:pt x="43" y="2"/>
                      <a:pt x="43" y="2"/>
                    </a:cubicBezTo>
                    <a:cubicBezTo>
                      <a:pt x="43" y="2"/>
                      <a:pt x="43"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2" y="2"/>
                      <a:pt x="41" y="2"/>
                    </a:cubicBezTo>
                    <a:cubicBezTo>
                      <a:pt x="41" y="2"/>
                      <a:pt x="41" y="2"/>
                      <a:pt x="41" y="2"/>
                    </a:cubicBezTo>
                    <a:cubicBezTo>
                      <a:pt x="41" y="2"/>
                      <a:pt x="41" y="2"/>
                      <a:pt x="41" y="2"/>
                    </a:cubicBezTo>
                    <a:cubicBezTo>
                      <a:pt x="41" y="2"/>
                      <a:pt x="41" y="2"/>
                      <a:pt x="40" y="2"/>
                    </a:cubicBezTo>
                    <a:cubicBezTo>
                      <a:pt x="40" y="2"/>
                      <a:pt x="40" y="2"/>
                      <a:pt x="40" y="2"/>
                    </a:cubicBezTo>
                    <a:cubicBezTo>
                      <a:pt x="40" y="2"/>
                      <a:pt x="40" y="2"/>
                      <a:pt x="40" y="2"/>
                    </a:cubicBezTo>
                    <a:cubicBezTo>
                      <a:pt x="40" y="2"/>
                      <a:pt x="40" y="1"/>
                      <a:pt x="40" y="1"/>
                    </a:cubicBezTo>
                    <a:cubicBezTo>
                      <a:pt x="40" y="1"/>
                      <a:pt x="40" y="1"/>
                      <a:pt x="40" y="1"/>
                    </a:cubicBezTo>
                    <a:cubicBezTo>
                      <a:pt x="40" y="1"/>
                      <a:pt x="40" y="1"/>
                      <a:pt x="40" y="1"/>
                    </a:cubicBezTo>
                    <a:cubicBezTo>
                      <a:pt x="40" y="1"/>
                      <a:pt x="40" y="1"/>
                      <a:pt x="40" y="1"/>
                    </a:cubicBezTo>
                    <a:cubicBezTo>
                      <a:pt x="40" y="1"/>
                      <a:pt x="39" y="1"/>
                      <a:pt x="39" y="2"/>
                    </a:cubicBezTo>
                    <a:cubicBezTo>
                      <a:pt x="39" y="2"/>
                      <a:pt x="39" y="1"/>
                      <a:pt x="39" y="1"/>
                    </a:cubicBezTo>
                    <a:cubicBezTo>
                      <a:pt x="39" y="1"/>
                      <a:pt x="39" y="1"/>
                      <a:pt x="39" y="1"/>
                    </a:cubicBezTo>
                    <a:cubicBezTo>
                      <a:pt x="39" y="1"/>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7" y="2"/>
                      <a:pt x="37" y="2"/>
                      <a:pt x="37" y="2"/>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2"/>
                      <a:pt x="37" y="2"/>
                      <a:pt x="37" y="2"/>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5" y="3"/>
                    </a:cubicBezTo>
                    <a:cubicBezTo>
                      <a:pt x="35" y="3"/>
                      <a:pt x="35" y="3"/>
                      <a:pt x="35" y="3"/>
                    </a:cubicBezTo>
                    <a:cubicBezTo>
                      <a:pt x="35" y="3"/>
                      <a:pt x="35" y="3"/>
                      <a:pt x="35" y="3"/>
                    </a:cubicBezTo>
                    <a:cubicBezTo>
                      <a:pt x="35" y="3"/>
                      <a:pt x="35" y="3"/>
                      <a:pt x="35" y="3"/>
                    </a:cubicBezTo>
                    <a:cubicBezTo>
                      <a:pt x="35" y="3"/>
                      <a:pt x="35" y="3"/>
                      <a:pt x="35" y="2"/>
                    </a:cubicBezTo>
                    <a:cubicBezTo>
                      <a:pt x="35" y="2"/>
                      <a:pt x="35" y="2"/>
                      <a:pt x="35" y="3"/>
                    </a:cubicBezTo>
                    <a:cubicBezTo>
                      <a:pt x="35" y="3"/>
                      <a:pt x="35" y="3"/>
                      <a:pt x="35" y="3"/>
                    </a:cubicBezTo>
                    <a:cubicBezTo>
                      <a:pt x="35" y="3"/>
                      <a:pt x="35" y="2"/>
                      <a:pt x="35" y="2"/>
                    </a:cubicBezTo>
                    <a:cubicBezTo>
                      <a:pt x="35" y="2"/>
                      <a:pt x="35" y="2"/>
                      <a:pt x="35" y="3"/>
                    </a:cubicBezTo>
                    <a:cubicBezTo>
                      <a:pt x="35" y="3"/>
                      <a:pt x="35" y="3"/>
                      <a:pt x="35" y="3"/>
                    </a:cubicBezTo>
                    <a:cubicBezTo>
                      <a:pt x="34" y="2"/>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3"/>
                      <a:pt x="34" y="3"/>
                    </a:cubicBezTo>
                    <a:cubicBezTo>
                      <a:pt x="34"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2"/>
                      <a:pt x="33" y="2"/>
                      <a:pt x="33" y="2"/>
                    </a:cubicBezTo>
                    <a:cubicBezTo>
                      <a:pt x="33" y="3"/>
                      <a:pt x="33" y="3"/>
                      <a:pt x="33" y="3"/>
                    </a:cubicBezTo>
                    <a:cubicBezTo>
                      <a:pt x="33" y="2"/>
                      <a:pt x="33" y="2"/>
                      <a:pt x="33" y="2"/>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29" y="3"/>
                      <a:pt x="29" y="3"/>
                    </a:cubicBezTo>
                    <a:cubicBezTo>
                      <a:pt x="29" y="3"/>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5"/>
                    </a:cubicBezTo>
                    <a:cubicBezTo>
                      <a:pt x="29" y="5"/>
                      <a:pt x="29"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9" y="4"/>
                      <a:pt x="29" y="4"/>
                      <a:pt x="29" y="4"/>
                    </a:cubicBezTo>
                    <a:cubicBezTo>
                      <a:pt x="29" y="4"/>
                      <a:pt x="29" y="4"/>
                      <a:pt x="29" y="4"/>
                    </a:cubicBezTo>
                    <a:cubicBezTo>
                      <a:pt x="29" y="4"/>
                      <a:pt x="29" y="4"/>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8" y="3"/>
                      <a:pt x="28"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4"/>
                      <a:pt x="26" y="4"/>
                    </a:cubicBezTo>
                    <a:cubicBezTo>
                      <a:pt x="26" y="4"/>
                      <a:pt x="26" y="4"/>
                      <a:pt x="26" y="4"/>
                    </a:cubicBezTo>
                    <a:cubicBezTo>
                      <a:pt x="26" y="4"/>
                      <a:pt x="26" y="4"/>
                      <a:pt x="26" y="3"/>
                    </a:cubicBezTo>
                    <a:cubicBezTo>
                      <a:pt x="26" y="3"/>
                      <a:pt x="26" y="3"/>
                      <a:pt x="26" y="3"/>
                    </a:cubicBezTo>
                    <a:cubicBezTo>
                      <a:pt x="26" y="4"/>
                      <a:pt x="26" y="4"/>
                      <a:pt x="26" y="3"/>
                    </a:cubicBezTo>
                    <a:cubicBezTo>
                      <a:pt x="26" y="3"/>
                      <a:pt x="26" y="4"/>
                      <a:pt x="26" y="4"/>
                    </a:cubicBezTo>
                    <a:cubicBezTo>
                      <a:pt x="26" y="4"/>
                      <a:pt x="26"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6" y="3"/>
                    </a:cubicBezTo>
                    <a:cubicBezTo>
                      <a:pt x="26" y="3"/>
                      <a:pt x="26" y="3"/>
                      <a:pt x="26" y="3"/>
                    </a:cubicBezTo>
                    <a:cubicBezTo>
                      <a:pt x="26" y="3"/>
                      <a:pt x="26" y="3"/>
                      <a:pt x="26" y="3"/>
                    </a:cubicBezTo>
                    <a:cubicBezTo>
                      <a:pt x="26" y="3"/>
                      <a:pt x="26" y="3"/>
                      <a:pt x="26" y="3"/>
                    </a:cubicBezTo>
                    <a:cubicBezTo>
                      <a:pt x="26" y="3"/>
                      <a:pt x="25" y="3"/>
                      <a:pt x="25" y="3"/>
                    </a:cubicBezTo>
                    <a:cubicBezTo>
                      <a:pt x="25" y="3"/>
                      <a:pt x="25" y="3"/>
                      <a:pt x="25" y="3"/>
                    </a:cubicBezTo>
                    <a:cubicBezTo>
                      <a:pt x="25" y="3"/>
                      <a:pt x="25" y="3"/>
                      <a:pt x="25" y="3"/>
                    </a:cubicBezTo>
                    <a:cubicBezTo>
                      <a:pt x="25" y="3"/>
                      <a:pt x="25" y="3"/>
                      <a:pt x="25" y="3"/>
                    </a:cubicBezTo>
                    <a:cubicBezTo>
                      <a:pt x="25" y="3"/>
                      <a:pt x="25" y="3"/>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3" y="3"/>
                      <a:pt x="23" y="3"/>
                    </a:cubicBezTo>
                    <a:cubicBezTo>
                      <a:pt x="23" y="3"/>
                      <a:pt x="23" y="3"/>
                      <a:pt x="23" y="3"/>
                    </a:cubicBezTo>
                    <a:cubicBezTo>
                      <a:pt x="23" y="3"/>
                      <a:pt x="23" y="3"/>
                      <a:pt x="23" y="3"/>
                    </a:cubicBezTo>
                    <a:cubicBezTo>
                      <a:pt x="23" y="3"/>
                      <a:pt x="23" y="3"/>
                      <a:pt x="23" y="3"/>
                    </a:cubicBezTo>
                    <a:cubicBezTo>
                      <a:pt x="23" y="3"/>
                      <a:pt x="24" y="3"/>
                      <a:pt x="24" y="3"/>
                    </a:cubicBezTo>
                    <a:cubicBezTo>
                      <a:pt x="24" y="3"/>
                      <a:pt x="24" y="3"/>
                      <a:pt x="24" y="3"/>
                    </a:cubicBezTo>
                    <a:cubicBezTo>
                      <a:pt x="24" y="3"/>
                      <a:pt x="24" y="3"/>
                      <a:pt x="23" y="3"/>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0" y="2"/>
                    </a:cubicBezTo>
                    <a:cubicBezTo>
                      <a:pt x="20" y="2"/>
                      <a:pt x="20" y="2"/>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3"/>
                      <a:pt x="19" y="3"/>
                      <a:pt x="19" y="3"/>
                    </a:cubicBezTo>
                    <a:cubicBezTo>
                      <a:pt x="19" y="3"/>
                      <a:pt x="19" y="3"/>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20" y="4"/>
                    </a:cubicBezTo>
                    <a:cubicBezTo>
                      <a:pt x="20" y="4"/>
                      <a:pt x="20" y="4"/>
                      <a:pt x="20" y="4"/>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6"/>
                      <a:pt x="21" y="6"/>
                      <a:pt x="21" y="6"/>
                    </a:cubicBezTo>
                    <a:cubicBezTo>
                      <a:pt x="21" y="6"/>
                      <a:pt x="21" y="6"/>
                      <a:pt x="21" y="6"/>
                    </a:cubicBezTo>
                    <a:cubicBezTo>
                      <a:pt x="21" y="5"/>
                      <a:pt x="21" y="5"/>
                      <a:pt x="21" y="5"/>
                    </a:cubicBezTo>
                    <a:cubicBezTo>
                      <a:pt x="21" y="5"/>
                      <a:pt x="21"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9" y="5"/>
                    </a:cubicBezTo>
                    <a:cubicBezTo>
                      <a:pt x="19" y="5"/>
                      <a:pt x="19" y="5"/>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6"/>
                      <a:pt x="20" y="6"/>
                    </a:cubicBezTo>
                    <a:cubicBezTo>
                      <a:pt x="20" y="7"/>
                      <a:pt x="20" y="7"/>
                      <a:pt x="20" y="7"/>
                    </a:cubicBezTo>
                    <a:cubicBezTo>
                      <a:pt x="20" y="7"/>
                      <a:pt x="20" y="7"/>
                      <a:pt x="20" y="6"/>
                    </a:cubicBezTo>
                    <a:cubicBezTo>
                      <a:pt x="20"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8"/>
                      <a:pt x="18" y="7"/>
                      <a:pt x="18" y="7"/>
                    </a:cubicBezTo>
                    <a:cubicBezTo>
                      <a:pt x="18" y="7"/>
                      <a:pt x="18" y="7"/>
                      <a:pt x="18" y="7"/>
                    </a:cubicBezTo>
                    <a:cubicBezTo>
                      <a:pt x="18" y="7"/>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9" y="8"/>
                      <a:pt x="19" y="8"/>
                      <a:pt x="19" y="8"/>
                    </a:cubicBezTo>
                    <a:cubicBezTo>
                      <a:pt x="19" y="8"/>
                      <a:pt x="19" y="8"/>
                      <a:pt x="18" y="8"/>
                    </a:cubicBezTo>
                    <a:cubicBezTo>
                      <a:pt x="18" y="8"/>
                      <a:pt x="18" y="8"/>
                      <a:pt x="18" y="8"/>
                    </a:cubicBezTo>
                    <a:cubicBezTo>
                      <a:pt x="18"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1" y="10"/>
                      <a:pt x="21" y="10"/>
                    </a:cubicBezTo>
                    <a:cubicBezTo>
                      <a:pt x="21" y="10"/>
                      <a:pt x="21" y="10"/>
                      <a:pt x="21" y="10"/>
                    </a:cubicBezTo>
                    <a:cubicBezTo>
                      <a:pt x="21" y="10"/>
                      <a:pt x="21" y="10"/>
                      <a:pt x="21" y="10"/>
                    </a:cubicBezTo>
                    <a:cubicBezTo>
                      <a:pt x="21" y="10"/>
                      <a:pt x="21" y="10"/>
                      <a:pt x="21" y="10"/>
                    </a:cubicBezTo>
                    <a:cubicBezTo>
                      <a:pt x="21" y="10"/>
                      <a:pt x="21" y="10"/>
                      <a:pt x="22" y="10"/>
                    </a:cubicBezTo>
                    <a:cubicBezTo>
                      <a:pt x="22" y="10"/>
                      <a:pt x="22" y="10"/>
                      <a:pt x="22" y="10"/>
                    </a:cubicBezTo>
                    <a:cubicBezTo>
                      <a:pt x="22" y="10"/>
                      <a:pt x="21" y="10"/>
                      <a:pt x="21" y="10"/>
                    </a:cubicBezTo>
                    <a:cubicBezTo>
                      <a:pt x="21" y="10"/>
                      <a:pt x="21" y="10"/>
                      <a:pt x="21" y="10"/>
                    </a:cubicBezTo>
                    <a:cubicBezTo>
                      <a:pt x="21" y="10"/>
                      <a:pt x="21" y="10"/>
                      <a:pt x="21" y="10"/>
                    </a:cubicBezTo>
                    <a:cubicBezTo>
                      <a:pt x="21" y="10"/>
                      <a:pt x="21" y="10"/>
                      <a:pt x="21" y="10"/>
                    </a:cubicBezTo>
                    <a:cubicBezTo>
                      <a:pt x="21" y="10"/>
                      <a:pt x="21" y="10"/>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9"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7" y="10"/>
                    </a:cubicBezTo>
                    <a:cubicBezTo>
                      <a:pt x="17" y="10"/>
                      <a:pt x="17" y="10"/>
                      <a:pt x="18" y="10"/>
                    </a:cubicBezTo>
                    <a:cubicBezTo>
                      <a:pt x="18" y="10"/>
                      <a:pt x="18" y="10"/>
                      <a:pt x="18"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6" y="11"/>
                      <a:pt x="16" y="11"/>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6" y="12"/>
                      <a:pt x="16" y="12"/>
                      <a:pt x="16" y="12"/>
                    </a:cubicBezTo>
                    <a:cubicBezTo>
                      <a:pt x="16" y="12"/>
                      <a:pt x="16" y="12"/>
                      <a:pt x="16" y="12"/>
                    </a:cubicBezTo>
                    <a:cubicBezTo>
                      <a:pt x="16" y="12"/>
                      <a:pt x="16" y="12"/>
                      <a:pt x="17" y="12"/>
                    </a:cubicBezTo>
                    <a:cubicBezTo>
                      <a:pt x="17" y="13"/>
                      <a:pt x="17" y="12"/>
                      <a:pt x="17" y="12"/>
                    </a:cubicBezTo>
                    <a:cubicBezTo>
                      <a:pt x="17" y="12"/>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6" y="13"/>
                      <a:pt x="16" y="13"/>
                    </a:cubicBezTo>
                    <a:cubicBezTo>
                      <a:pt x="16" y="13"/>
                      <a:pt x="16" y="13"/>
                      <a:pt x="16" y="13"/>
                    </a:cubicBezTo>
                    <a:cubicBezTo>
                      <a:pt x="17" y="13"/>
                      <a:pt x="17" y="13"/>
                      <a:pt x="17" y="13"/>
                    </a:cubicBezTo>
                    <a:cubicBezTo>
                      <a:pt x="17" y="13"/>
                      <a:pt x="17" y="13"/>
                      <a:pt x="17" y="13"/>
                    </a:cubicBezTo>
                    <a:cubicBezTo>
                      <a:pt x="17" y="13"/>
                      <a:pt x="17" y="14"/>
                      <a:pt x="17" y="14"/>
                    </a:cubicBezTo>
                    <a:cubicBezTo>
                      <a:pt x="17" y="14"/>
                      <a:pt x="17" y="14"/>
                      <a:pt x="17" y="14"/>
                    </a:cubicBezTo>
                    <a:cubicBezTo>
                      <a:pt x="17" y="14"/>
                      <a:pt x="17" y="14"/>
                      <a:pt x="17" y="14"/>
                    </a:cubicBezTo>
                    <a:cubicBezTo>
                      <a:pt x="17" y="14"/>
                      <a:pt x="17" y="14"/>
                      <a:pt x="17" y="14"/>
                    </a:cubicBezTo>
                    <a:cubicBezTo>
                      <a:pt x="17" y="13"/>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6" y="14"/>
                      <a:pt x="16" y="14"/>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5"/>
                      <a:pt x="14" y="15"/>
                    </a:cubicBezTo>
                    <a:cubicBezTo>
                      <a:pt x="14"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6"/>
                      <a:pt x="15" y="16"/>
                      <a:pt x="15" y="15"/>
                    </a:cubicBezTo>
                    <a:cubicBezTo>
                      <a:pt x="15" y="15"/>
                      <a:pt x="15" y="15"/>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7"/>
                    </a:cubicBezTo>
                    <a:cubicBezTo>
                      <a:pt x="16" y="17"/>
                      <a:pt x="16" y="17"/>
                      <a:pt x="16" y="17"/>
                    </a:cubicBezTo>
                    <a:cubicBezTo>
                      <a:pt x="16" y="17"/>
                      <a:pt x="16" y="17"/>
                      <a:pt x="16" y="17"/>
                    </a:cubicBezTo>
                    <a:cubicBezTo>
                      <a:pt x="16" y="17"/>
                      <a:pt x="16" y="17"/>
                      <a:pt x="16" y="17"/>
                    </a:cubicBezTo>
                    <a:cubicBezTo>
                      <a:pt x="16"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8" y="17"/>
                      <a:pt x="18" y="17"/>
                    </a:cubicBezTo>
                    <a:cubicBezTo>
                      <a:pt x="18" y="17"/>
                      <a:pt x="18" y="17"/>
                      <a:pt x="18" y="17"/>
                    </a:cubicBezTo>
                    <a:cubicBezTo>
                      <a:pt x="18" y="17"/>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7" y="18"/>
                      <a:pt x="17" y="18"/>
                    </a:cubicBezTo>
                    <a:cubicBezTo>
                      <a:pt x="17" y="18"/>
                      <a:pt x="17" y="18"/>
                      <a:pt x="17" y="18"/>
                    </a:cubicBezTo>
                    <a:cubicBezTo>
                      <a:pt x="17" y="18"/>
                      <a:pt x="17" y="18"/>
                      <a:pt x="17" y="18"/>
                    </a:cubicBezTo>
                    <a:cubicBezTo>
                      <a:pt x="17" y="18"/>
                      <a:pt x="17" y="18"/>
                      <a:pt x="17" y="18"/>
                    </a:cubicBezTo>
                    <a:cubicBezTo>
                      <a:pt x="18" y="18"/>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8" y="20"/>
                      <a:pt x="18" y="20"/>
                    </a:cubicBezTo>
                    <a:cubicBezTo>
                      <a:pt x="18" y="20"/>
                      <a:pt x="18" y="20"/>
                      <a:pt x="18" y="20"/>
                    </a:cubicBezTo>
                    <a:cubicBezTo>
                      <a:pt x="18" y="20"/>
                      <a:pt x="18" y="19"/>
                      <a:pt x="18" y="19"/>
                    </a:cubicBezTo>
                    <a:cubicBezTo>
                      <a:pt x="18" y="19"/>
                      <a:pt x="18" y="19"/>
                      <a:pt x="18" y="19"/>
                    </a:cubicBezTo>
                    <a:cubicBezTo>
                      <a:pt x="18" y="19"/>
                      <a:pt x="18" y="19"/>
                      <a:pt x="18" y="19"/>
                    </a:cubicBezTo>
                    <a:cubicBezTo>
                      <a:pt x="18" y="19"/>
                      <a:pt x="18" y="19"/>
                      <a:pt x="18" y="19"/>
                    </a:cubicBezTo>
                    <a:cubicBezTo>
                      <a:pt x="18" y="19"/>
                      <a:pt x="18" y="19"/>
                      <a:pt x="17" y="19"/>
                    </a:cubicBezTo>
                    <a:cubicBezTo>
                      <a:pt x="17" y="19"/>
                      <a:pt x="17" y="19"/>
                      <a:pt x="17" y="19"/>
                    </a:cubicBezTo>
                    <a:cubicBezTo>
                      <a:pt x="17" y="19"/>
                      <a:pt x="17" y="19"/>
                      <a:pt x="17" y="19"/>
                    </a:cubicBezTo>
                    <a:cubicBezTo>
                      <a:pt x="17" y="19"/>
                      <a:pt x="17" y="19"/>
                      <a:pt x="17" y="18"/>
                    </a:cubicBezTo>
                    <a:cubicBezTo>
                      <a:pt x="17" y="18"/>
                      <a:pt x="17" y="18"/>
                      <a:pt x="17" y="18"/>
                    </a:cubicBezTo>
                    <a:cubicBezTo>
                      <a:pt x="17" y="18"/>
                      <a:pt x="17" y="18"/>
                      <a:pt x="17" y="18"/>
                    </a:cubicBezTo>
                    <a:cubicBezTo>
                      <a:pt x="17" y="19"/>
                      <a:pt x="17" y="19"/>
                      <a:pt x="17" y="19"/>
                    </a:cubicBezTo>
                    <a:cubicBezTo>
                      <a:pt x="17" y="19"/>
                      <a:pt x="16" y="19"/>
                      <a:pt x="16" y="19"/>
                    </a:cubicBezTo>
                    <a:cubicBezTo>
                      <a:pt x="16" y="19"/>
                      <a:pt x="16" y="19"/>
                      <a:pt x="16" y="19"/>
                    </a:cubicBezTo>
                    <a:cubicBezTo>
                      <a:pt x="16" y="19"/>
                      <a:pt x="16" y="18"/>
                      <a:pt x="16" y="18"/>
                    </a:cubicBezTo>
                    <a:cubicBezTo>
                      <a:pt x="16" y="18"/>
                      <a:pt x="16" y="18"/>
                      <a:pt x="16" y="18"/>
                    </a:cubicBezTo>
                    <a:cubicBezTo>
                      <a:pt x="16" y="18"/>
                      <a:pt x="16" y="18"/>
                      <a:pt x="16" y="18"/>
                    </a:cubicBezTo>
                    <a:cubicBezTo>
                      <a:pt x="15" y="18"/>
                      <a:pt x="16" y="18"/>
                      <a:pt x="16" y="18"/>
                    </a:cubicBezTo>
                    <a:cubicBezTo>
                      <a:pt x="16" y="18"/>
                      <a:pt x="16"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9"/>
                      <a:pt x="15" y="19"/>
                    </a:cubicBezTo>
                    <a:cubicBezTo>
                      <a:pt x="15" y="19"/>
                      <a:pt x="15" y="19"/>
                      <a:pt x="15" y="19"/>
                    </a:cubicBezTo>
                    <a:cubicBezTo>
                      <a:pt x="15" y="19"/>
                      <a:pt x="15" y="19"/>
                      <a:pt x="15" y="19"/>
                    </a:cubicBezTo>
                    <a:cubicBezTo>
                      <a:pt x="15" y="19"/>
                      <a:pt x="15" y="19"/>
                      <a:pt x="16" y="19"/>
                    </a:cubicBezTo>
                    <a:cubicBezTo>
                      <a:pt x="16" y="19"/>
                      <a:pt x="16" y="19"/>
                      <a:pt x="16" y="19"/>
                    </a:cubicBezTo>
                    <a:cubicBezTo>
                      <a:pt x="16" y="19"/>
                      <a:pt x="16" y="19"/>
                      <a:pt x="16" y="19"/>
                    </a:cubicBezTo>
                    <a:cubicBezTo>
                      <a:pt x="16" y="19"/>
                      <a:pt x="16" y="19"/>
                      <a:pt x="16" y="19"/>
                    </a:cubicBezTo>
                    <a:cubicBezTo>
                      <a:pt x="16" y="19"/>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6" y="20"/>
                      <a:pt x="16" y="20"/>
                    </a:cubicBezTo>
                    <a:cubicBezTo>
                      <a:pt x="16" y="20"/>
                      <a:pt x="16" y="20"/>
                      <a:pt x="16" y="20"/>
                    </a:cubicBezTo>
                    <a:cubicBezTo>
                      <a:pt x="16" y="20"/>
                      <a:pt x="16" y="20"/>
                      <a:pt x="16" y="20"/>
                    </a:cubicBezTo>
                    <a:cubicBezTo>
                      <a:pt x="16" y="20"/>
                      <a:pt x="16" y="20"/>
                      <a:pt x="16" y="20"/>
                    </a:cubicBezTo>
                    <a:cubicBezTo>
                      <a:pt x="16" y="20"/>
                      <a:pt x="16" y="19"/>
                      <a:pt x="16"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3" y="20"/>
                      <a:pt x="13" y="20"/>
                      <a:pt x="13" y="20"/>
                    </a:cubicBezTo>
                    <a:cubicBezTo>
                      <a:pt x="13" y="20"/>
                      <a:pt x="13" y="20"/>
                      <a:pt x="13" y="20"/>
                    </a:cubicBezTo>
                    <a:cubicBezTo>
                      <a:pt x="13" y="20"/>
                      <a:pt x="13" y="20"/>
                      <a:pt x="13"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2"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1" y="22"/>
                      <a:pt x="11" y="22"/>
                    </a:cubicBezTo>
                    <a:cubicBezTo>
                      <a:pt x="11" y="22"/>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19"/>
                      <a:pt x="11" y="19"/>
                    </a:cubicBezTo>
                    <a:cubicBezTo>
                      <a:pt x="11" y="19"/>
                      <a:pt x="11" y="19"/>
                      <a:pt x="11" y="19"/>
                    </a:cubicBezTo>
                    <a:cubicBezTo>
                      <a:pt x="11" y="19"/>
                      <a:pt x="11" y="19"/>
                      <a:pt x="11"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9" y="20"/>
                      <a:pt x="9" y="20"/>
                      <a:pt x="9" y="20"/>
                    </a:cubicBezTo>
                    <a:cubicBezTo>
                      <a:pt x="9" y="20"/>
                      <a:pt x="9" y="19"/>
                      <a:pt x="9"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3"/>
                      <a:pt x="9" y="23"/>
                    </a:cubicBezTo>
                    <a:cubicBezTo>
                      <a:pt x="9"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0" y="24"/>
                      <a:pt x="10" y="24"/>
                    </a:cubicBezTo>
                    <a:cubicBezTo>
                      <a:pt x="10" y="24"/>
                      <a:pt x="10" y="24"/>
                      <a:pt x="10" y="24"/>
                    </a:cubicBezTo>
                    <a:cubicBezTo>
                      <a:pt x="10" y="24"/>
                      <a:pt x="10" y="24"/>
                      <a:pt x="10" y="24"/>
                    </a:cubicBezTo>
                    <a:cubicBezTo>
                      <a:pt x="10" y="24"/>
                      <a:pt x="10" y="24"/>
                      <a:pt x="10" y="24"/>
                    </a:cubicBezTo>
                    <a:cubicBezTo>
                      <a:pt x="10" y="24"/>
                      <a:pt x="10" y="24"/>
                      <a:pt x="10" y="23"/>
                    </a:cubicBezTo>
                    <a:cubicBezTo>
                      <a:pt x="10" y="23"/>
                      <a:pt x="10" y="23"/>
                      <a:pt x="10" y="23"/>
                    </a:cubicBezTo>
                    <a:cubicBezTo>
                      <a:pt x="10" y="23"/>
                      <a:pt x="10" y="23"/>
                      <a:pt x="10" y="23"/>
                    </a:cubicBezTo>
                    <a:cubicBezTo>
                      <a:pt x="10" y="24"/>
                      <a:pt x="10" y="24"/>
                      <a:pt x="10" y="24"/>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1" y="28"/>
                      <a:pt x="11" y="28"/>
                      <a:pt x="11" y="28"/>
                    </a:cubicBezTo>
                    <a:cubicBezTo>
                      <a:pt x="11" y="28"/>
                      <a:pt x="11" y="28"/>
                      <a:pt x="11" y="28"/>
                    </a:cubicBezTo>
                    <a:cubicBezTo>
                      <a:pt x="11" y="27"/>
                      <a:pt x="11" y="27"/>
                      <a:pt x="11" y="27"/>
                    </a:cubicBezTo>
                    <a:cubicBezTo>
                      <a:pt x="11" y="28"/>
                      <a:pt x="11" y="28"/>
                      <a:pt x="11" y="28"/>
                    </a:cubicBezTo>
                    <a:cubicBezTo>
                      <a:pt x="11" y="27"/>
                      <a:pt x="11" y="27"/>
                      <a:pt x="11" y="27"/>
                    </a:cubicBezTo>
                    <a:cubicBezTo>
                      <a:pt x="11" y="27"/>
                      <a:pt x="11" y="27"/>
                      <a:pt x="11" y="27"/>
                    </a:cubicBezTo>
                    <a:cubicBezTo>
                      <a:pt x="11" y="27"/>
                      <a:pt x="11" y="27"/>
                      <a:pt x="11" y="27"/>
                    </a:cubicBezTo>
                    <a:cubicBezTo>
                      <a:pt x="11" y="28"/>
                      <a:pt x="12" y="27"/>
                      <a:pt x="12" y="27"/>
                    </a:cubicBezTo>
                    <a:cubicBezTo>
                      <a:pt x="12" y="27"/>
                      <a:pt x="12" y="27"/>
                      <a:pt x="12" y="27"/>
                    </a:cubicBezTo>
                    <a:cubicBezTo>
                      <a:pt x="12" y="27"/>
                      <a:pt x="12" y="27"/>
                      <a:pt x="12" y="27"/>
                    </a:cubicBezTo>
                    <a:cubicBezTo>
                      <a:pt x="12" y="27"/>
                      <a:pt x="12" y="27"/>
                      <a:pt x="12" y="27"/>
                    </a:cubicBezTo>
                    <a:cubicBezTo>
                      <a:pt x="12" y="28"/>
                      <a:pt x="12" y="28"/>
                      <a:pt x="12" y="28"/>
                    </a:cubicBezTo>
                    <a:cubicBezTo>
                      <a:pt x="12" y="28"/>
                      <a:pt x="12" y="28"/>
                      <a:pt x="12" y="28"/>
                    </a:cubicBezTo>
                    <a:cubicBezTo>
                      <a:pt x="12"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9"/>
                      <a:pt x="11" y="29"/>
                    </a:cubicBezTo>
                    <a:cubicBezTo>
                      <a:pt x="11" y="29"/>
                      <a:pt x="11" y="29"/>
                      <a:pt x="11" y="28"/>
                    </a:cubicBezTo>
                    <a:cubicBezTo>
                      <a:pt x="11" y="28"/>
                      <a:pt x="11" y="28"/>
                      <a:pt x="11" y="28"/>
                    </a:cubicBezTo>
                    <a:cubicBezTo>
                      <a:pt x="11" y="28"/>
                      <a:pt x="11" y="28"/>
                      <a:pt x="11" y="28"/>
                    </a:cubicBezTo>
                    <a:cubicBezTo>
                      <a:pt x="11" y="28"/>
                      <a:pt x="11" y="28"/>
                      <a:pt x="11" y="28"/>
                    </a:cubicBezTo>
                    <a:cubicBezTo>
                      <a:pt x="11" y="28"/>
                      <a:pt x="10" y="28"/>
                      <a:pt x="10" y="28"/>
                    </a:cubicBezTo>
                    <a:cubicBezTo>
                      <a:pt x="10" y="28"/>
                      <a:pt x="10" y="28"/>
                      <a:pt x="10" y="28"/>
                    </a:cubicBezTo>
                    <a:cubicBezTo>
                      <a:pt x="10" y="28"/>
                      <a:pt x="10" y="28"/>
                      <a:pt x="10" y="28"/>
                    </a:cubicBezTo>
                    <a:cubicBezTo>
                      <a:pt x="10" y="28"/>
                      <a:pt x="10" y="28"/>
                      <a:pt x="10" y="28"/>
                    </a:cubicBezTo>
                    <a:cubicBezTo>
                      <a:pt x="10" y="28"/>
                      <a:pt x="10" y="27"/>
                      <a:pt x="10" y="27"/>
                    </a:cubicBezTo>
                    <a:cubicBezTo>
                      <a:pt x="10" y="27"/>
                      <a:pt x="10" y="27"/>
                      <a:pt x="10" y="27"/>
                    </a:cubicBezTo>
                    <a:cubicBezTo>
                      <a:pt x="10" y="27"/>
                      <a:pt x="10" y="27"/>
                      <a:pt x="10" y="27"/>
                    </a:cubicBezTo>
                    <a:cubicBezTo>
                      <a:pt x="10" y="27"/>
                      <a:pt x="10" y="28"/>
                      <a:pt x="10" y="28"/>
                    </a:cubicBezTo>
                    <a:cubicBezTo>
                      <a:pt x="10" y="28"/>
                      <a:pt x="10" y="28"/>
                      <a:pt x="10" y="28"/>
                    </a:cubicBezTo>
                    <a:cubicBezTo>
                      <a:pt x="10" y="28"/>
                      <a:pt x="10" y="28"/>
                      <a:pt x="10" y="28"/>
                    </a:cubicBezTo>
                    <a:cubicBezTo>
                      <a:pt x="10" y="27"/>
                      <a:pt x="10" y="28"/>
                      <a:pt x="10" y="28"/>
                    </a:cubicBezTo>
                    <a:cubicBezTo>
                      <a:pt x="10" y="28"/>
                      <a:pt x="10" y="28"/>
                      <a:pt x="10" y="28"/>
                    </a:cubicBezTo>
                    <a:cubicBezTo>
                      <a:pt x="10" y="27"/>
                      <a:pt x="10" y="27"/>
                      <a:pt x="10" y="27"/>
                    </a:cubicBezTo>
                    <a:cubicBezTo>
                      <a:pt x="10" y="27"/>
                      <a:pt x="10" y="27"/>
                      <a:pt x="10" y="27"/>
                    </a:cubicBezTo>
                    <a:cubicBezTo>
                      <a:pt x="10" y="27"/>
                      <a:pt x="9" y="27"/>
                      <a:pt x="9" y="27"/>
                    </a:cubicBezTo>
                    <a:cubicBezTo>
                      <a:pt x="10"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6"/>
                      <a:pt x="9" y="26"/>
                    </a:cubicBezTo>
                    <a:cubicBezTo>
                      <a:pt x="9" y="27"/>
                      <a:pt x="9" y="27"/>
                      <a:pt x="9" y="27"/>
                    </a:cubicBezTo>
                    <a:cubicBezTo>
                      <a:pt x="9" y="27"/>
                      <a:pt x="9" y="27"/>
                      <a:pt x="9" y="27"/>
                    </a:cubicBezTo>
                    <a:cubicBezTo>
                      <a:pt x="9" y="27"/>
                      <a:pt x="9" y="27"/>
                      <a:pt x="9" y="27"/>
                    </a:cubicBezTo>
                    <a:cubicBezTo>
                      <a:pt x="9"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8" y="28"/>
                      <a:pt x="8" y="28"/>
                    </a:cubicBezTo>
                    <a:cubicBezTo>
                      <a:pt x="8" y="28"/>
                      <a:pt x="8" y="28"/>
                      <a:pt x="8" y="28"/>
                    </a:cubicBezTo>
                    <a:cubicBezTo>
                      <a:pt x="8" y="28"/>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30"/>
                    </a:cubicBezTo>
                    <a:cubicBezTo>
                      <a:pt x="8" y="30"/>
                      <a:pt x="8" y="30"/>
                      <a:pt x="8" y="30"/>
                    </a:cubicBezTo>
                    <a:cubicBezTo>
                      <a:pt x="8" y="30"/>
                      <a:pt x="8" y="30"/>
                      <a:pt x="8" y="30"/>
                    </a:cubicBezTo>
                    <a:cubicBezTo>
                      <a:pt x="8" y="30"/>
                      <a:pt x="8" y="30"/>
                      <a:pt x="8" y="30"/>
                    </a:cubicBezTo>
                    <a:cubicBezTo>
                      <a:pt x="9" y="30"/>
                      <a:pt x="9" y="30"/>
                      <a:pt x="9" y="30"/>
                    </a:cubicBezTo>
                    <a:cubicBezTo>
                      <a:pt x="9" y="30"/>
                      <a:pt x="9" y="30"/>
                      <a:pt x="9" y="30"/>
                    </a:cubicBezTo>
                    <a:cubicBezTo>
                      <a:pt x="9" y="30"/>
                      <a:pt x="8" y="30"/>
                      <a:pt x="8" y="31"/>
                    </a:cubicBezTo>
                    <a:cubicBezTo>
                      <a:pt x="8" y="31"/>
                      <a:pt x="8" y="31"/>
                      <a:pt x="8" y="31"/>
                    </a:cubicBezTo>
                    <a:cubicBezTo>
                      <a:pt x="8" y="31"/>
                      <a:pt x="8" y="31"/>
                      <a:pt x="8" y="31"/>
                    </a:cubicBezTo>
                    <a:cubicBezTo>
                      <a:pt x="8" y="31"/>
                      <a:pt x="8" y="31"/>
                      <a:pt x="8" y="31"/>
                    </a:cubicBezTo>
                    <a:cubicBezTo>
                      <a:pt x="9" y="31"/>
                      <a:pt x="9" y="31"/>
                      <a:pt x="9" y="31"/>
                    </a:cubicBezTo>
                    <a:cubicBezTo>
                      <a:pt x="9" y="31"/>
                      <a:pt x="9" y="31"/>
                      <a:pt x="9" y="31"/>
                    </a:cubicBezTo>
                    <a:cubicBezTo>
                      <a:pt x="9" y="31"/>
                      <a:pt x="9" y="31"/>
                      <a:pt x="9" y="31"/>
                    </a:cubicBezTo>
                    <a:cubicBezTo>
                      <a:pt x="9" y="31"/>
                      <a:pt x="9" y="31"/>
                      <a:pt x="9" y="31"/>
                    </a:cubicBezTo>
                    <a:cubicBezTo>
                      <a:pt x="9" y="31"/>
                      <a:pt x="8" y="31"/>
                      <a:pt x="8" y="31"/>
                    </a:cubicBezTo>
                    <a:cubicBezTo>
                      <a:pt x="8" y="31"/>
                      <a:pt x="8" y="31"/>
                      <a:pt x="8" y="31"/>
                    </a:cubicBezTo>
                    <a:cubicBezTo>
                      <a:pt x="8" y="31"/>
                      <a:pt x="8" y="31"/>
                      <a:pt x="8" y="31"/>
                    </a:cubicBezTo>
                    <a:cubicBezTo>
                      <a:pt x="8" y="32"/>
                      <a:pt x="8" y="31"/>
                      <a:pt x="8" y="31"/>
                    </a:cubicBezTo>
                    <a:cubicBezTo>
                      <a:pt x="8" y="31"/>
                      <a:pt x="8" y="31"/>
                      <a:pt x="8" y="31"/>
                    </a:cubicBezTo>
                    <a:cubicBezTo>
                      <a:pt x="8" y="31"/>
                      <a:pt x="8" y="31"/>
                      <a:pt x="8" y="31"/>
                    </a:cubicBezTo>
                    <a:cubicBezTo>
                      <a:pt x="8" y="32"/>
                      <a:pt x="8" y="32"/>
                      <a:pt x="8" y="32"/>
                    </a:cubicBezTo>
                    <a:cubicBezTo>
                      <a:pt x="8" y="32"/>
                      <a:pt x="8" y="32"/>
                      <a:pt x="8" y="32"/>
                    </a:cubicBezTo>
                    <a:cubicBezTo>
                      <a:pt x="8" y="32"/>
                      <a:pt x="8" y="32"/>
                      <a:pt x="8"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3"/>
                      <a:pt x="9" y="33"/>
                      <a:pt x="9" y="33"/>
                    </a:cubicBezTo>
                    <a:cubicBezTo>
                      <a:pt x="9" y="32"/>
                      <a:pt x="9" y="32"/>
                      <a:pt x="9"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1" y="32"/>
                      <a:pt x="11" y="32"/>
                      <a:pt x="11" y="32"/>
                    </a:cubicBezTo>
                    <a:cubicBezTo>
                      <a:pt x="11" y="32"/>
                      <a:pt x="11" y="32"/>
                      <a:pt x="11" y="32"/>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2"/>
                      <a:pt x="11" y="32"/>
                      <a:pt x="11" y="32"/>
                    </a:cubicBezTo>
                    <a:cubicBezTo>
                      <a:pt x="12" y="32"/>
                      <a:pt x="12" y="32"/>
                      <a:pt x="12"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3" y="32"/>
                      <a:pt x="13" y="32"/>
                      <a:pt x="13" y="32"/>
                    </a:cubicBezTo>
                    <a:cubicBezTo>
                      <a:pt x="13" y="32"/>
                      <a:pt x="13" y="32"/>
                      <a:pt x="13" y="32"/>
                    </a:cubicBezTo>
                    <a:cubicBezTo>
                      <a:pt x="13" y="31"/>
                      <a:pt x="13" y="31"/>
                      <a:pt x="13" y="31"/>
                    </a:cubicBezTo>
                    <a:cubicBezTo>
                      <a:pt x="13" y="31"/>
                      <a:pt x="13" y="31"/>
                      <a:pt x="13" y="31"/>
                    </a:cubicBezTo>
                    <a:cubicBezTo>
                      <a:pt x="13" y="31"/>
                      <a:pt x="13" y="31"/>
                      <a:pt x="13" y="31"/>
                    </a:cubicBezTo>
                    <a:cubicBezTo>
                      <a:pt x="13" y="31"/>
                      <a:pt x="13" y="31"/>
                      <a:pt x="13"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3" y="31"/>
                      <a:pt x="13" y="31"/>
                    </a:cubicBezTo>
                    <a:cubicBezTo>
                      <a:pt x="13" y="31"/>
                      <a:pt x="13" y="31"/>
                      <a:pt x="13" y="31"/>
                    </a:cubicBezTo>
                    <a:cubicBezTo>
                      <a:pt x="13" y="31"/>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3"/>
                      <a:pt x="12" y="33"/>
                      <a:pt x="12" y="33"/>
                    </a:cubicBezTo>
                    <a:cubicBezTo>
                      <a:pt x="12" y="33"/>
                      <a:pt x="12" y="33"/>
                      <a:pt x="12"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5"/>
                      <a:pt x="12" y="35"/>
                      <a:pt x="12" y="35"/>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4"/>
                      <a:pt x="14" y="34"/>
                      <a:pt x="14"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5"/>
                      <a:pt x="13" y="35"/>
                      <a:pt x="13" y="35"/>
                    </a:cubicBezTo>
                    <a:cubicBezTo>
                      <a:pt x="13" y="35"/>
                      <a:pt x="13" y="35"/>
                      <a:pt x="13" y="35"/>
                    </a:cubicBezTo>
                    <a:cubicBezTo>
                      <a:pt x="13" y="35"/>
                      <a:pt x="13" y="35"/>
                      <a:pt x="13" y="35"/>
                    </a:cubicBezTo>
                    <a:cubicBezTo>
                      <a:pt x="13" y="35"/>
                      <a:pt x="13" y="35"/>
                      <a:pt x="13" y="35"/>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3" y="36"/>
                      <a:pt x="13" y="36"/>
                      <a:pt x="13" y="36"/>
                    </a:cubicBezTo>
                    <a:cubicBezTo>
                      <a:pt x="13" y="36"/>
                      <a:pt x="13" y="36"/>
                      <a:pt x="13" y="36"/>
                    </a:cubicBezTo>
                    <a:cubicBezTo>
                      <a:pt x="13" y="36"/>
                      <a:pt x="13" y="36"/>
                      <a:pt x="13" y="36"/>
                    </a:cubicBezTo>
                    <a:cubicBezTo>
                      <a:pt x="13" y="35"/>
                      <a:pt x="13" y="35"/>
                      <a:pt x="13" y="35"/>
                    </a:cubicBezTo>
                    <a:cubicBezTo>
                      <a:pt x="13" y="35"/>
                      <a:pt x="13" y="35"/>
                      <a:pt x="13" y="35"/>
                    </a:cubicBezTo>
                    <a:cubicBezTo>
                      <a:pt x="13" y="35"/>
                      <a:pt x="13" y="35"/>
                      <a:pt x="13"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1" y="35"/>
                      <a:pt x="11" y="35"/>
                    </a:cubicBezTo>
                    <a:cubicBezTo>
                      <a:pt x="11" y="35"/>
                      <a:pt x="11" y="35"/>
                      <a:pt x="11" y="35"/>
                    </a:cubicBezTo>
                    <a:cubicBezTo>
                      <a:pt x="11" y="35"/>
                      <a:pt x="11" y="35"/>
                      <a:pt x="11" y="35"/>
                    </a:cubicBezTo>
                    <a:cubicBezTo>
                      <a:pt x="11" y="35"/>
                      <a:pt x="11" y="35"/>
                      <a:pt x="11" y="35"/>
                    </a:cubicBezTo>
                    <a:cubicBezTo>
                      <a:pt x="11" y="35"/>
                      <a:pt x="10" y="36"/>
                      <a:pt x="10"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8"/>
                      <a:pt x="10" y="38"/>
                    </a:cubicBezTo>
                    <a:cubicBezTo>
                      <a:pt x="10" y="38"/>
                      <a:pt x="10" y="38"/>
                      <a:pt x="11" y="38"/>
                    </a:cubicBezTo>
                    <a:cubicBezTo>
                      <a:pt x="11" y="38"/>
                      <a:pt x="11" y="38"/>
                      <a:pt x="11" y="38"/>
                    </a:cubicBezTo>
                    <a:cubicBezTo>
                      <a:pt x="11" y="38"/>
                      <a:pt x="11" y="38"/>
                      <a:pt x="11" y="38"/>
                    </a:cubicBezTo>
                    <a:cubicBezTo>
                      <a:pt x="11" y="38"/>
                      <a:pt x="11" y="38"/>
                      <a:pt x="11" y="38"/>
                    </a:cubicBezTo>
                    <a:cubicBezTo>
                      <a:pt x="11" y="38"/>
                      <a:pt x="11" y="38"/>
                      <a:pt x="12" y="38"/>
                    </a:cubicBezTo>
                    <a:cubicBezTo>
                      <a:pt x="12" y="38"/>
                      <a:pt x="12" y="38"/>
                      <a:pt x="12" y="38"/>
                    </a:cubicBezTo>
                    <a:cubicBezTo>
                      <a:pt x="12" y="38"/>
                      <a:pt x="12" y="38"/>
                      <a:pt x="12" y="38"/>
                    </a:cubicBezTo>
                    <a:cubicBezTo>
                      <a:pt x="12" y="39"/>
                      <a:pt x="12" y="39"/>
                      <a:pt x="12" y="39"/>
                    </a:cubicBezTo>
                    <a:cubicBezTo>
                      <a:pt x="12" y="39"/>
                      <a:pt x="12" y="39"/>
                      <a:pt x="12" y="39"/>
                    </a:cubicBezTo>
                    <a:cubicBezTo>
                      <a:pt x="12" y="39"/>
                      <a:pt x="12"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3" y="39"/>
                      <a:pt x="13" y="39"/>
                      <a:pt x="13" y="39"/>
                    </a:cubicBezTo>
                    <a:cubicBezTo>
                      <a:pt x="13" y="39"/>
                      <a:pt x="13" y="39"/>
                      <a:pt x="13" y="39"/>
                    </a:cubicBezTo>
                    <a:cubicBezTo>
                      <a:pt x="13" y="39"/>
                      <a:pt x="13" y="39"/>
                      <a:pt x="13" y="39"/>
                    </a:cubicBezTo>
                    <a:cubicBezTo>
                      <a:pt x="13"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1" y="39"/>
                      <a:pt x="11" y="39"/>
                      <a:pt x="11" y="39"/>
                    </a:cubicBezTo>
                    <a:cubicBezTo>
                      <a:pt x="11" y="39"/>
                      <a:pt x="11" y="39"/>
                      <a:pt x="11" y="39"/>
                    </a:cubicBezTo>
                    <a:cubicBezTo>
                      <a:pt x="11" y="38"/>
                      <a:pt x="11" y="38"/>
                      <a:pt x="11" y="38"/>
                    </a:cubicBezTo>
                    <a:cubicBezTo>
                      <a:pt x="11" y="38"/>
                      <a:pt x="11" y="38"/>
                      <a:pt x="11" y="38"/>
                    </a:cubicBezTo>
                    <a:cubicBezTo>
                      <a:pt x="10" y="38"/>
                      <a:pt x="10" y="38"/>
                      <a:pt x="10" y="38"/>
                    </a:cubicBezTo>
                    <a:cubicBezTo>
                      <a:pt x="10" y="38"/>
                      <a:pt x="10" y="38"/>
                      <a:pt x="10" y="38"/>
                    </a:cubicBezTo>
                    <a:cubicBezTo>
                      <a:pt x="10" y="38"/>
                      <a:pt x="10" y="38"/>
                      <a:pt x="9" y="38"/>
                    </a:cubicBezTo>
                    <a:cubicBezTo>
                      <a:pt x="9" y="38"/>
                      <a:pt x="9" y="39"/>
                      <a:pt x="9" y="39"/>
                    </a:cubicBezTo>
                    <a:cubicBezTo>
                      <a:pt x="9" y="39"/>
                      <a:pt x="9" y="39"/>
                      <a:pt x="9" y="39"/>
                    </a:cubicBezTo>
                    <a:cubicBezTo>
                      <a:pt x="9" y="39"/>
                      <a:pt x="9" y="39"/>
                      <a:pt x="9" y="39"/>
                    </a:cubicBezTo>
                    <a:cubicBezTo>
                      <a:pt x="9" y="39"/>
                      <a:pt x="8" y="40"/>
                      <a:pt x="8" y="40"/>
                    </a:cubicBezTo>
                    <a:cubicBezTo>
                      <a:pt x="8" y="40"/>
                      <a:pt x="8" y="40"/>
                      <a:pt x="8" y="40"/>
                    </a:cubicBezTo>
                    <a:cubicBezTo>
                      <a:pt x="8" y="40"/>
                      <a:pt x="8" y="40"/>
                      <a:pt x="8" y="40"/>
                    </a:cubicBezTo>
                    <a:cubicBezTo>
                      <a:pt x="9" y="40"/>
                      <a:pt x="9" y="40"/>
                      <a:pt x="9" y="40"/>
                    </a:cubicBezTo>
                    <a:cubicBezTo>
                      <a:pt x="9" y="40"/>
                      <a:pt x="9" y="40"/>
                      <a:pt x="9" y="40"/>
                    </a:cubicBezTo>
                    <a:cubicBezTo>
                      <a:pt x="9" y="41"/>
                      <a:pt x="9" y="41"/>
                      <a:pt x="9" y="41"/>
                    </a:cubicBezTo>
                    <a:cubicBezTo>
                      <a:pt x="9" y="41"/>
                      <a:pt x="9" y="41"/>
                      <a:pt x="9" y="41"/>
                    </a:cubicBezTo>
                    <a:cubicBezTo>
                      <a:pt x="9" y="41"/>
                      <a:pt x="9" y="40"/>
                      <a:pt x="9" y="40"/>
                    </a:cubicBezTo>
                    <a:cubicBezTo>
                      <a:pt x="9" y="40"/>
                      <a:pt x="10" y="40"/>
                      <a:pt x="10" y="40"/>
                    </a:cubicBezTo>
                    <a:cubicBezTo>
                      <a:pt x="10" y="40"/>
                      <a:pt x="10" y="41"/>
                      <a:pt x="10" y="41"/>
                    </a:cubicBezTo>
                    <a:cubicBezTo>
                      <a:pt x="10" y="41"/>
                      <a:pt x="10" y="41"/>
                      <a:pt x="10" y="41"/>
                    </a:cubicBezTo>
                    <a:cubicBezTo>
                      <a:pt x="10" y="41"/>
                      <a:pt x="10" y="41"/>
                      <a:pt x="10" y="42"/>
                    </a:cubicBezTo>
                    <a:cubicBezTo>
                      <a:pt x="10" y="42"/>
                      <a:pt x="10" y="42"/>
                      <a:pt x="10" y="42"/>
                    </a:cubicBezTo>
                    <a:cubicBezTo>
                      <a:pt x="10" y="42"/>
                      <a:pt x="11" y="42"/>
                      <a:pt x="11" y="42"/>
                    </a:cubicBezTo>
                    <a:cubicBezTo>
                      <a:pt x="11" y="42"/>
                      <a:pt x="11" y="42"/>
                      <a:pt x="11" y="42"/>
                    </a:cubicBezTo>
                    <a:cubicBezTo>
                      <a:pt x="11" y="42"/>
                      <a:pt x="11" y="42"/>
                      <a:pt x="11" y="42"/>
                    </a:cubicBezTo>
                    <a:cubicBezTo>
                      <a:pt x="11" y="42"/>
                      <a:pt x="11" y="42"/>
                      <a:pt x="12" y="42"/>
                    </a:cubicBezTo>
                    <a:cubicBezTo>
                      <a:pt x="12" y="42"/>
                      <a:pt x="12" y="41"/>
                      <a:pt x="12" y="41"/>
                    </a:cubicBezTo>
                    <a:cubicBezTo>
                      <a:pt x="12" y="41"/>
                      <a:pt x="12" y="41"/>
                      <a:pt x="12" y="41"/>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1" y="42"/>
                      <a:pt x="11" y="42"/>
                    </a:cubicBezTo>
                    <a:cubicBezTo>
                      <a:pt x="11" y="42"/>
                      <a:pt x="11" y="42"/>
                      <a:pt x="11" y="42"/>
                    </a:cubicBezTo>
                    <a:cubicBezTo>
                      <a:pt x="11" y="42"/>
                      <a:pt x="11" y="42"/>
                      <a:pt x="11" y="42"/>
                    </a:cubicBezTo>
                    <a:cubicBezTo>
                      <a:pt x="11" y="42"/>
                      <a:pt x="11" y="42"/>
                      <a:pt x="10" y="42"/>
                    </a:cubicBez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9" y="42"/>
                    </a:cubicBezTo>
                    <a:cubicBezTo>
                      <a:pt x="9" y="42"/>
                      <a:pt x="9" y="41"/>
                      <a:pt x="9" y="41"/>
                    </a:cubicBezTo>
                    <a:cubicBezTo>
                      <a:pt x="9" y="41"/>
                      <a:pt x="9" y="41"/>
                      <a:pt x="9" y="41"/>
                    </a:cubicBezTo>
                    <a:cubicBezTo>
                      <a:pt x="9" y="41"/>
                      <a:pt x="9" y="41"/>
                      <a:pt x="9" y="41"/>
                    </a:cubicBezTo>
                    <a:cubicBezTo>
                      <a:pt x="9" y="41"/>
                      <a:pt x="8" y="41"/>
                      <a:pt x="8" y="41"/>
                    </a:cubicBezTo>
                    <a:cubicBezTo>
                      <a:pt x="8" y="41"/>
                      <a:pt x="8" y="41"/>
                      <a:pt x="8" y="41"/>
                    </a:cubicBezTo>
                    <a:cubicBezTo>
                      <a:pt x="8" y="41"/>
                      <a:pt x="8" y="41"/>
                      <a:pt x="8" y="41"/>
                    </a:cubicBezTo>
                    <a:cubicBezTo>
                      <a:pt x="8" y="41"/>
                      <a:pt x="8" y="41"/>
                      <a:pt x="8" y="41"/>
                    </a:cubicBezTo>
                    <a:cubicBezTo>
                      <a:pt x="8" y="41"/>
                      <a:pt x="8" y="41"/>
                      <a:pt x="8" y="42"/>
                    </a:cubicBezTo>
                    <a:cubicBezTo>
                      <a:pt x="8" y="42"/>
                      <a:pt x="8" y="42"/>
                      <a:pt x="8" y="42"/>
                    </a:cubicBezTo>
                    <a:cubicBezTo>
                      <a:pt x="7" y="42"/>
                      <a:pt x="8" y="42"/>
                      <a:pt x="7" y="42"/>
                    </a:cubicBezTo>
                    <a:cubicBezTo>
                      <a:pt x="7" y="42"/>
                      <a:pt x="7" y="42"/>
                      <a:pt x="7" y="42"/>
                    </a:cubicBezTo>
                    <a:cubicBezTo>
                      <a:pt x="8" y="42"/>
                      <a:pt x="7" y="42"/>
                      <a:pt x="7" y="42"/>
                    </a:cubicBezTo>
                    <a:cubicBezTo>
                      <a:pt x="7" y="42"/>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6" y="44"/>
                    </a:cubicBezTo>
                    <a:cubicBezTo>
                      <a:pt x="6" y="44"/>
                      <a:pt x="6" y="44"/>
                      <a:pt x="6" y="44"/>
                    </a:cubicBezTo>
                    <a:cubicBezTo>
                      <a:pt x="6" y="44"/>
                      <a:pt x="6" y="44"/>
                      <a:pt x="6" y="44"/>
                    </a:cubicBezTo>
                    <a:cubicBezTo>
                      <a:pt x="6" y="44"/>
                      <a:pt x="6" y="44"/>
                      <a:pt x="6" y="44"/>
                    </a:cubicBezTo>
                    <a:cubicBezTo>
                      <a:pt x="6"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8" y="45"/>
                      <a:pt x="8" y="45"/>
                    </a:cubicBezTo>
                    <a:cubicBezTo>
                      <a:pt x="8" y="45"/>
                      <a:pt x="8" y="45"/>
                      <a:pt x="8" y="45"/>
                    </a:cubicBezTo>
                    <a:cubicBezTo>
                      <a:pt x="8" y="45"/>
                      <a:pt x="8" y="45"/>
                      <a:pt x="8" y="45"/>
                    </a:cubicBezTo>
                    <a:cubicBezTo>
                      <a:pt x="8" y="45"/>
                      <a:pt x="8" y="45"/>
                      <a:pt x="8" y="45"/>
                    </a:cubicBezTo>
                    <a:cubicBezTo>
                      <a:pt x="8"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10" y="45"/>
                      <a:pt x="10" y="44"/>
                    </a:cubicBezTo>
                    <a:cubicBezTo>
                      <a:pt x="10" y="44"/>
                      <a:pt x="10" y="45"/>
                      <a:pt x="10" y="45"/>
                    </a:cubicBezTo>
                    <a:cubicBezTo>
                      <a:pt x="10" y="45"/>
                      <a:pt x="10"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8" y="45"/>
                      <a:pt x="8" y="45"/>
                      <a:pt x="8" y="45"/>
                    </a:cubicBezTo>
                    <a:cubicBezTo>
                      <a:pt x="8" y="45"/>
                      <a:pt x="8" y="45"/>
                      <a:pt x="8" y="45"/>
                    </a:cubicBezTo>
                    <a:cubicBezTo>
                      <a:pt x="8" y="45"/>
                      <a:pt x="8" y="45"/>
                      <a:pt x="8" y="45"/>
                    </a:cubicBezTo>
                    <a:cubicBezTo>
                      <a:pt x="8" y="46"/>
                      <a:pt x="8" y="45"/>
                      <a:pt x="8" y="45"/>
                    </a:cubicBezTo>
                    <a:cubicBezTo>
                      <a:pt x="8" y="45"/>
                      <a:pt x="8" y="46"/>
                      <a:pt x="8" y="46"/>
                    </a:cubicBezTo>
                    <a:cubicBezTo>
                      <a:pt x="8" y="46"/>
                      <a:pt x="7" y="46"/>
                      <a:pt x="7" y="46"/>
                    </a:cubicBezTo>
                    <a:cubicBezTo>
                      <a:pt x="7" y="45"/>
                      <a:pt x="7" y="46"/>
                      <a:pt x="7" y="46"/>
                    </a:cubicBezTo>
                    <a:cubicBezTo>
                      <a:pt x="8" y="46"/>
                      <a:pt x="8" y="46"/>
                      <a:pt x="8" y="46"/>
                    </a:cubicBezTo>
                    <a:cubicBezTo>
                      <a:pt x="8" y="46"/>
                      <a:pt x="8" y="46"/>
                      <a:pt x="8" y="46"/>
                    </a:cubicBezTo>
                    <a:cubicBezTo>
                      <a:pt x="8" y="46"/>
                      <a:pt x="8" y="46"/>
                      <a:pt x="8" y="46"/>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6" y="47"/>
                      <a:pt x="6" y="47"/>
                      <a:pt x="6"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7"/>
                      <a:pt x="7" y="47"/>
                      <a:pt x="7" y="47"/>
                    </a:cubicBezTo>
                    <a:cubicBezTo>
                      <a:pt x="7" y="47"/>
                      <a:pt x="7" y="47"/>
                      <a:pt x="7" y="47"/>
                    </a:cubicBezTo>
                    <a:cubicBezTo>
                      <a:pt x="7" y="47"/>
                      <a:pt x="7" y="47"/>
                      <a:pt x="7" y="47"/>
                    </a:cubicBezTo>
                    <a:cubicBezTo>
                      <a:pt x="6" y="47"/>
                      <a:pt x="6" y="47"/>
                      <a:pt x="6" y="47"/>
                    </a:cubicBezTo>
                    <a:cubicBezTo>
                      <a:pt x="6" y="48"/>
                      <a:pt x="6" y="48"/>
                      <a:pt x="6" y="48"/>
                    </a:cubicBezTo>
                    <a:cubicBezTo>
                      <a:pt x="6" y="48"/>
                      <a:pt x="6" y="48"/>
                      <a:pt x="6" y="48"/>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4" y="47"/>
                      <a:pt x="4" y="47"/>
                      <a:pt x="4"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2" y="47"/>
                      <a:pt x="2" y="47"/>
                      <a:pt x="2" y="47"/>
                    </a:cubicBezTo>
                    <a:cubicBezTo>
                      <a:pt x="2" y="47"/>
                      <a:pt x="2" y="47"/>
                      <a:pt x="2" y="47"/>
                    </a:cubicBezTo>
                    <a:cubicBezTo>
                      <a:pt x="2" y="47"/>
                      <a:pt x="2" y="47"/>
                      <a:pt x="2" y="47"/>
                    </a:cubicBezTo>
                    <a:cubicBezTo>
                      <a:pt x="2" y="47"/>
                      <a:pt x="2" y="47"/>
                      <a:pt x="2" y="47"/>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8"/>
                      <a:pt x="2" y="48"/>
                      <a:pt x="2" y="48"/>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3" y="49"/>
                      <a:pt x="3" y="49"/>
                      <a:pt x="3"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7" y="49"/>
                      <a:pt x="7" y="49"/>
                      <a:pt x="7" y="49"/>
                    </a:cubicBezTo>
                    <a:cubicBezTo>
                      <a:pt x="7" y="50"/>
                      <a:pt x="7" y="50"/>
                      <a:pt x="7" y="50"/>
                    </a:cubicBezTo>
                    <a:cubicBezTo>
                      <a:pt x="7" y="50"/>
                      <a:pt x="7" y="50"/>
                      <a:pt x="7" y="50"/>
                    </a:cubicBezTo>
                    <a:cubicBezTo>
                      <a:pt x="7" y="49"/>
                      <a:pt x="7" y="49"/>
                      <a:pt x="7"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8" y="49"/>
                      <a:pt x="8" y="49"/>
                      <a:pt x="8"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10" y="49"/>
                      <a:pt x="10" y="49"/>
                      <a:pt x="10" y="49"/>
                    </a:cubicBezTo>
                    <a:cubicBezTo>
                      <a:pt x="10" y="49"/>
                      <a:pt x="10" y="49"/>
                      <a:pt x="10" y="49"/>
                    </a:cubicBezTo>
                    <a:cubicBezTo>
                      <a:pt x="10" y="49"/>
                      <a:pt x="10" y="49"/>
                      <a:pt x="10" y="49"/>
                    </a:cubicBezTo>
                    <a:cubicBezTo>
                      <a:pt x="10" y="49"/>
                      <a:pt x="10" y="49"/>
                      <a:pt x="10"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1" y="49"/>
                      <a:pt x="11" y="49"/>
                      <a:pt x="11" y="49"/>
                    </a:cubicBezTo>
                    <a:cubicBezTo>
                      <a:pt x="10" y="49"/>
                      <a:pt x="10" y="49"/>
                      <a:pt x="10" y="49"/>
                    </a:cubicBezTo>
                    <a:cubicBezTo>
                      <a:pt x="10" y="50"/>
                      <a:pt x="10" y="50"/>
                      <a:pt x="10" y="50"/>
                    </a:cubicBezTo>
                    <a:cubicBezTo>
                      <a:pt x="10" y="50"/>
                      <a:pt x="10" y="50"/>
                      <a:pt x="10" y="50"/>
                    </a:cubicBezTo>
                    <a:cubicBezTo>
                      <a:pt x="10" y="50"/>
                      <a:pt x="10" y="50"/>
                      <a:pt x="10" y="50"/>
                    </a:cubicBezTo>
                    <a:cubicBezTo>
                      <a:pt x="10" y="50"/>
                      <a:pt x="10" y="50"/>
                      <a:pt x="10" y="50"/>
                    </a:cubicBezTo>
                    <a:cubicBezTo>
                      <a:pt x="9" y="50"/>
                      <a:pt x="9" y="50"/>
                      <a:pt x="9" y="50"/>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9" y="49"/>
                      <a:pt x="9" y="49"/>
                      <a:pt x="9" y="49"/>
                    </a:cubicBezTo>
                    <a:cubicBezTo>
                      <a:pt x="8" y="49"/>
                      <a:pt x="8" y="49"/>
                      <a:pt x="8" y="49"/>
                    </a:cubicBezTo>
                    <a:cubicBezTo>
                      <a:pt x="8" y="49"/>
                      <a:pt x="8" y="49"/>
                      <a:pt x="8" y="49"/>
                    </a:cubicBezTo>
                    <a:cubicBezTo>
                      <a:pt x="8" y="49"/>
                      <a:pt x="8" y="49"/>
                      <a:pt x="8" y="49"/>
                    </a:cubicBezTo>
                    <a:cubicBezTo>
                      <a:pt x="8" y="49"/>
                      <a:pt x="8" y="49"/>
                      <a:pt x="8" y="49"/>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6" y="50"/>
                      <a:pt x="6" y="50"/>
                      <a:pt x="6" y="50"/>
                    </a:cubicBezTo>
                    <a:cubicBezTo>
                      <a:pt x="7" y="50"/>
                      <a:pt x="7" y="50"/>
                      <a:pt x="7" y="50"/>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0"/>
                      <a:pt x="7" y="50"/>
                      <a:pt x="7"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2"/>
                      <a:pt x="5" y="52"/>
                      <a:pt x="5" y="52"/>
                    </a:cubicBezTo>
                    <a:cubicBezTo>
                      <a:pt x="5" y="52"/>
                      <a:pt x="5" y="52"/>
                      <a:pt x="5" y="52"/>
                    </a:cubicBezTo>
                    <a:cubicBezTo>
                      <a:pt x="5" y="52"/>
                      <a:pt x="5" y="52"/>
                      <a:pt x="5" y="52"/>
                    </a:cubicBezTo>
                    <a:cubicBezTo>
                      <a:pt x="5" y="52"/>
                      <a:pt x="5" y="52"/>
                      <a:pt x="5" y="52"/>
                    </a:cubicBezTo>
                    <a:cubicBezTo>
                      <a:pt x="6" y="52"/>
                      <a:pt x="6" y="52"/>
                      <a:pt x="6" y="52"/>
                    </a:cubicBezTo>
                    <a:cubicBezTo>
                      <a:pt x="6" y="53"/>
                      <a:pt x="6" y="53"/>
                      <a:pt x="6" y="53"/>
                    </a:cubicBezTo>
                    <a:cubicBezTo>
                      <a:pt x="6" y="53"/>
                      <a:pt x="6" y="53"/>
                      <a:pt x="6" y="53"/>
                    </a:cubicBezTo>
                    <a:cubicBezTo>
                      <a:pt x="6" y="53"/>
                      <a:pt x="6" y="53"/>
                      <a:pt x="6" y="53"/>
                    </a:cubicBezTo>
                    <a:cubicBezTo>
                      <a:pt x="7" y="53"/>
                      <a:pt x="7" y="53"/>
                      <a:pt x="7" y="53"/>
                    </a:cubicBezTo>
                    <a:cubicBezTo>
                      <a:pt x="7" y="53"/>
                      <a:pt x="7" y="53"/>
                      <a:pt x="7" y="53"/>
                    </a:cubicBezTo>
                    <a:cubicBezTo>
                      <a:pt x="7" y="53"/>
                      <a:pt x="7" y="53"/>
                      <a:pt x="7"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2"/>
                      <a:pt x="8" y="52"/>
                      <a:pt x="8" y="52"/>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3"/>
                      <a:pt x="8" y="53"/>
                      <a:pt x="8" y="53"/>
                    </a:cubicBezTo>
                    <a:cubicBezTo>
                      <a:pt x="8" y="54"/>
                      <a:pt x="8" y="54"/>
                      <a:pt x="8" y="54"/>
                    </a:cubicBezTo>
                    <a:cubicBezTo>
                      <a:pt x="8" y="53"/>
                      <a:pt x="8" y="53"/>
                      <a:pt x="8" y="53"/>
                    </a:cubicBezTo>
                    <a:cubicBezTo>
                      <a:pt x="8" y="53"/>
                      <a:pt x="8" y="53"/>
                      <a:pt x="8" y="53"/>
                    </a:cubicBezTo>
                    <a:cubicBezTo>
                      <a:pt x="8" y="54"/>
                      <a:pt x="8" y="54"/>
                      <a:pt x="8"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10" y="54"/>
                      <a:pt x="10" y="54"/>
                      <a:pt x="10" y="54"/>
                    </a:cubicBezTo>
                    <a:cubicBezTo>
                      <a:pt x="10" y="54"/>
                      <a:pt x="10" y="54"/>
                      <a:pt x="10" y="54"/>
                    </a:cubicBezTo>
                    <a:cubicBezTo>
                      <a:pt x="10" y="54"/>
                      <a:pt x="10" y="54"/>
                      <a:pt x="10" y="54"/>
                    </a:cubicBezTo>
                    <a:cubicBezTo>
                      <a:pt x="10" y="54"/>
                      <a:pt x="10" y="54"/>
                      <a:pt x="10" y="54"/>
                    </a:cubicBezTo>
                    <a:cubicBezTo>
                      <a:pt x="10" y="53"/>
                      <a:pt x="10" y="53"/>
                      <a:pt x="10" y="53"/>
                    </a:cubicBezTo>
                    <a:cubicBezTo>
                      <a:pt x="10" y="53"/>
                      <a:pt x="10" y="53"/>
                      <a:pt x="10" y="53"/>
                    </a:cubicBezTo>
                    <a:cubicBezTo>
                      <a:pt x="11" y="53"/>
                      <a:pt x="11" y="53"/>
                      <a:pt x="11" y="53"/>
                    </a:cubicBezTo>
                    <a:cubicBezTo>
                      <a:pt x="11" y="53"/>
                      <a:pt x="11" y="53"/>
                      <a:pt x="11" y="53"/>
                    </a:cubicBezTo>
                    <a:cubicBezTo>
                      <a:pt x="11" y="53"/>
                      <a:pt x="11" y="53"/>
                      <a:pt x="11" y="53"/>
                    </a:cubicBezTo>
                    <a:cubicBezTo>
                      <a:pt x="11" y="53"/>
                      <a:pt x="11" y="53"/>
                      <a:pt x="11" y="53"/>
                    </a:cubicBezTo>
                    <a:cubicBezTo>
                      <a:pt x="11" y="53"/>
                      <a:pt x="11" y="53"/>
                      <a:pt x="11" y="53"/>
                    </a:cubicBezTo>
                    <a:cubicBezTo>
                      <a:pt x="11" y="52"/>
                      <a:pt x="11" y="52"/>
                      <a:pt x="11" y="52"/>
                    </a:cubicBezTo>
                    <a:cubicBezTo>
                      <a:pt x="11" y="52"/>
                      <a:pt x="11" y="52"/>
                      <a:pt x="11" y="52"/>
                    </a:cubicBezTo>
                    <a:cubicBezTo>
                      <a:pt x="11" y="52"/>
                      <a:pt x="11" y="52"/>
                      <a:pt x="11" y="52"/>
                    </a:cubicBezTo>
                    <a:cubicBezTo>
                      <a:pt x="12" y="52"/>
                      <a:pt x="12" y="52"/>
                      <a:pt x="12" y="52"/>
                    </a:cubicBezTo>
                    <a:cubicBezTo>
                      <a:pt x="12" y="52"/>
                      <a:pt x="12" y="52"/>
                      <a:pt x="12" y="52"/>
                    </a:cubicBezTo>
                    <a:cubicBezTo>
                      <a:pt x="12" y="52"/>
                      <a:pt x="12" y="52"/>
                      <a:pt x="12" y="52"/>
                    </a:cubicBezTo>
                    <a:cubicBezTo>
                      <a:pt x="12" y="51"/>
                      <a:pt x="12" y="51"/>
                      <a:pt x="12" y="51"/>
                    </a:cubicBezTo>
                    <a:cubicBezTo>
                      <a:pt x="11" y="51"/>
                      <a:pt x="11" y="51"/>
                      <a:pt x="11" y="51"/>
                    </a:cubicBezTo>
                    <a:cubicBezTo>
                      <a:pt x="12" y="51"/>
                      <a:pt x="12" y="51"/>
                      <a:pt x="12" y="51"/>
                    </a:cubicBezTo>
                    <a:cubicBezTo>
                      <a:pt x="12" y="51"/>
                      <a:pt x="12" y="51"/>
                      <a:pt x="12" y="51"/>
                    </a:cubicBezTo>
                    <a:cubicBezTo>
                      <a:pt x="12" y="51"/>
                      <a:pt x="12" y="51"/>
                      <a:pt x="12" y="51"/>
                    </a:cubicBezTo>
                    <a:cubicBezTo>
                      <a:pt x="12" y="51"/>
                      <a:pt x="12" y="51"/>
                      <a:pt x="12" y="51"/>
                    </a:cubicBezTo>
                    <a:cubicBezTo>
                      <a:pt x="13" y="51"/>
                      <a:pt x="13" y="51"/>
                      <a:pt x="13" y="51"/>
                    </a:cubicBezTo>
                    <a:cubicBezTo>
                      <a:pt x="13" y="51"/>
                      <a:pt x="13" y="50"/>
                      <a:pt x="13" y="51"/>
                    </a:cubicBezTo>
                    <a:cubicBezTo>
                      <a:pt x="13" y="51"/>
                      <a:pt x="13" y="51"/>
                      <a:pt x="13" y="51"/>
                    </a:cubicBezTo>
                    <a:cubicBezTo>
                      <a:pt x="13" y="51"/>
                      <a:pt x="13" y="50"/>
                      <a:pt x="14" y="50"/>
                    </a:cubicBezTo>
                    <a:cubicBezTo>
                      <a:pt x="14" y="50"/>
                      <a:pt x="14" y="50"/>
                      <a:pt x="14" y="50"/>
                    </a:cubicBezTo>
                    <a:cubicBezTo>
                      <a:pt x="14" y="50"/>
                      <a:pt x="14" y="50"/>
                      <a:pt x="14" y="50"/>
                    </a:cubicBezTo>
                    <a:cubicBezTo>
                      <a:pt x="14" y="50"/>
                      <a:pt x="14" y="49"/>
                      <a:pt x="14" y="49"/>
                    </a:cubicBezTo>
                    <a:cubicBezTo>
                      <a:pt x="14" y="49"/>
                      <a:pt x="14" y="49"/>
                      <a:pt x="14"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6" y="49"/>
                      <a:pt x="15" y="49"/>
                    </a:cubicBezTo>
                    <a:cubicBezTo>
                      <a:pt x="15" y="49"/>
                      <a:pt x="15" y="49"/>
                      <a:pt x="15" y="48"/>
                    </a:cubicBezTo>
                    <a:cubicBezTo>
                      <a:pt x="15" y="48"/>
                      <a:pt x="16" y="48"/>
                      <a:pt x="16" y="48"/>
                    </a:cubicBezTo>
                    <a:cubicBezTo>
                      <a:pt x="16" y="48"/>
                      <a:pt x="16" y="48"/>
                      <a:pt x="16" y="48"/>
                    </a:cubicBezTo>
                    <a:cubicBezTo>
                      <a:pt x="16" y="48"/>
                      <a:pt x="16" y="48"/>
                      <a:pt x="16" y="48"/>
                    </a:cubicBezTo>
                    <a:cubicBezTo>
                      <a:pt x="16" y="48"/>
                      <a:pt x="16" y="48"/>
                      <a:pt x="16" y="48"/>
                    </a:cubicBezTo>
                    <a:cubicBezTo>
                      <a:pt x="16" y="48"/>
                      <a:pt x="16" y="48"/>
                      <a:pt x="16" y="48"/>
                    </a:cubicBezTo>
                    <a:cubicBezTo>
                      <a:pt x="16" y="48"/>
                      <a:pt x="16" y="47"/>
                      <a:pt x="16" y="47"/>
                    </a:cubicBezTo>
                    <a:cubicBezTo>
                      <a:pt x="17" y="47"/>
                      <a:pt x="17" y="47"/>
                      <a:pt x="17" y="47"/>
                    </a:cubicBezTo>
                    <a:cubicBezTo>
                      <a:pt x="17" y="47"/>
                      <a:pt x="17" y="47"/>
                      <a:pt x="17" y="47"/>
                    </a:cubicBezTo>
                    <a:cubicBezTo>
                      <a:pt x="17" y="47"/>
                      <a:pt x="17" y="47"/>
                      <a:pt x="17" y="47"/>
                    </a:cubicBezTo>
                    <a:cubicBezTo>
                      <a:pt x="17" y="47"/>
                      <a:pt x="17" y="47"/>
                      <a:pt x="17" y="47"/>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6" y="46"/>
                      <a:pt x="16" y="46"/>
                    </a:cubicBezTo>
                    <a:cubicBezTo>
                      <a:pt x="16" y="46"/>
                      <a:pt x="16" y="46"/>
                      <a:pt x="16" y="46"/>
                    </a:cubicBezTo>
                    <a:cubicBezTo>
                      <a:pt x="16" y="46"/>
                      <a:pt x="16" y="46"/>
                      <a:pt x="16" y="46"/>
                    </a:cubicBezTo>
                    <a:cubicBezTo>
                      <a:pt x="16" y="46"/>
                      <a:pt x="15" y="46"/>
                      <a:pt x="15" y="46"/>
                    </a:cubicBezTo>
                    <a:cubicBezTo>
                      <a:pt x="15" y="46"/>
                      <a:pt x="15" y="46"/>
                      <a:pt x="15" y="46"/>
                    </a:cubicBezTo>
                    <a:cubicBezTo>
                      <a:pt x="15" y="46"/>
                      <a:pt x="15" y="46"/>
                      <a:pt x="15" y="46"/>
                    </a:cubicBezTo>
                    <a:cubicBezTo>
                      <a:pt x="15" y="45"/>
                      <a:pt x="14" y="45"/>
                      <a:pt x="14" y="45"/>
                    </a:cubicBezTo>
                    <a:cubicBezTo>
                      <a:pt x="14" y="45"/>
                      <a:pt x="14" y="45"/>
                      <a:pt x="14" y="45"/>
                    </a:cubicBezTo>
                    <a:cubicBezTo>
                      <a:pt x="14" y="45"/>
                      <a:pt x="14" y="45"/>
                      <a:pt x="14" y="45"/>
                    </a:cubicBezTo>
                    <a:cubicBezTo>
                      <a:pt x="14" y="45"/>
                      <a:pt x="15" y="45"/>
                      <a:pt x="15" y="45"/>
                    </a:cubicBezTo>
                    <a:cubicBezTo>
                      <a:pt x="15" y="45"/>
                      <a:pt x="15" y="45"/>
                      <a:pt x="15" y="45"/>
                    </a:cubicBezTo>
                    <a:cubicBezTo>
                      <a:pt x="15" y="45"/>
                      <a:pt x="15" y="45"/>
                      <a:pt x="16" y="45"/>
                    </a:cubicBezTo>
                    <a:cubicBezTo>
                      <a:pt x="16" y="45"/>
                      <a:pt x="16" y="45"/>
                      <a:pt x="16" y="45"/>
                    </a:cubicBezTo>
                    <a:cubicBezTo>
                      <a:pt x="16" y="46"/>
                      <a:pt x="17" y="46"/>
                      <a:pt x="17" y="46"/>
                    </a:cubicBezTo>
                    <a:cubicBezTo>
                      <a:pt x="17" y="46"/>
                      <a:pt x="17" y="46"/>
                      <a:pt x="17" y="46"/>
                    </a:cubicBezTo>
                    <a:cubicBezTo>
                      <a:pt x="17" y="46"/>
                      <a:pt x="17" y="46"/>
                      <a:pt x="17" y="46"/>
                    </a:cubicBezTo>
                    <a:cubicBezTo>
                      <a:pt x="17" y="46"/>
                      <a:pt x="17" y="46"/>
                      <a:pt x="17" y="46"/>
                    </a:cubicBezTo>
                    <a:cubicBezTo>
                      <a:pt x="17" y="46"/>
                      <a:pt x="18" y="46"/>
                      <a:pt x="18" y="46"/>
                    </a:cubicBezTo>
                    <a:cubicBezTo>
                      <a:pt x="18" y="46"/>
                      <a:pt x="18" y="46"/>
                      <a:pt x="18" y="46"/>
                    </a:cubicBezTo>
                    <a:cubicBezTo>
                      <a:pt x="18" y="46"/>
                      <a:pt x="17" y="47"/>
                      <a:pt x="17" y="47"/>
                    </a:cubicBezTo>
                    <a:cubicBezTo>
                      <a:pt x="17" y="47"/>
                      <a:pt x="17" y="47"/>
                      <a:pt x="17" y="47"/>
                    </a:cubicBezTo>
                    <a:cubicBezTo>
                      <a:pt x="17" y="47"/>
                      <a:pt x="17" y="48"/>
                      <a:pt x="16" y="48"/>
                    </a:cubicBezTo>
                    <a:cubicBezTo>
                      <a:pt x="16" y="48"/>
                      <a:pt x="16" y="48"/>
                      <a:pt x="16" y="48"/>
                    </a:cubicBezTo>
                    <a:cubicBezTo>
                      <a:pt x="16" y="48"/>
                      <a:pt x="16" y="49"/>
                      <a:pt x="16" y="49"/>
                    </a:cubicBezTo>
                    <a:cubicBezTo>
                      <a:pt x="16" y="49"/>
                      <a:pt x="16" y="49"/>
                      <a:pt x="16" y="49"/>
                    </a:cubicBezTo>
                    <a:cubicBezTo>
                      <a:pt x="16" y="49"/>
                      <a:pt x="16" y="49"/>
                      <a:pt x="15" y="49"/>
                    </a:cubicBezTo>
                    <a:cubicBezTo>
                      <a:pt x="15" y="49"/>
                      <a:pt x="15" y="49"/>
                      <a:pt x="15" y="49"/>
                    </a:cubicBezTo>
                    <a:cubicBezTo>
                      <a:pt x="16" y="49"/>
                      <a:pt x="16" y="49"/>
                      <a:pt x="16" y="49"/>
                    </a:cubicBezTo>
                    <a:cubicBezTo>
                      <a:pt x="16" y="49"/>
                      <a:pt x="16" y="49"/>
                      <a:pt x="16" y="49"/>
                    </a:cubicBezTo>
                    <a:cubicBezTo>
                      <a:pt x="16" y="49"/>
                      <a:pt x="16" y="49"/>
                      <a:pt x="16" y="49"/>
                    </a:cubicBezTo>
                    <a:cubicBezTo>
                      <a:pt x="16" y="49"/>
                      <a:pt x="16" y="49"/>
                      <a:pt x="16" y="49"/>
                    </a:cubicBezTo>
                    <a:cubicBezTo>
                      <a:pt x="16" y="49"/>
                      <a:pt x="16" y="50"/>
                      <a:pt x="16" y="50"/>
                    </a:cubicBezTo>
                    <a:cubicBezTo>
                      <a:pt x="16" y="50"/>
                      <a:pt x="16" y="50"/>
                      <a:pt x="17"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7" y="49"/>
                      <a:pt x="18" y="49"/>
                    </a:cubicBezTo>
                    <a:cubicBezTo>
                      <a:pt x="18" y="49"/>
                      <a:pt x="18" y="49"/>
                      <a:pt x="18" y="49"/>
                    </a:cubicBezTo>
                    <a:cubicBezTo>
                      <a:pt x="18" y="49"/>
                      <a:pt x="18" y="49"/>
                      <a:pt x="18" y="49"/>
                    </a:cubicBezTo>
                    <a:cubicBezTo>
                      <a:pt x="19" y="49"/>
                      <a:pt x="19" y="49"/>
                      <a:pt x="19" y="49"/>
                    </a:cubicBezTo>
                    <a:cubicBezTo>
                      <a:pt x="19" y="49"/>
                      <a:pt x="19" y="49"/>
                      <a:pt x="19" y="49"/>
                    </a:cubicBezTo>
                    <a:cubicBezTo>
                      <a:pt x="19" y="49"/>
                      <a:pt x="19" y="49"/>
                      <a:pt x="19" y="49"/>
                    </a:cubicBezTo>
                    <a:cubicBezTo>
                      <a:pt x="19" y="49"/>
                      <a:pt x="18" y="49"/>
                      <a:pt x="18" y="49"/>
                    </a:cubicBezTo>
                    <a:cubicBezTo>
                      <a:pt x="18" y="49"/>
                      <a:pt x="18" y="50"/>
                      <a:pt x="18" y="50"/>
                    </a:cubicBezTo>
                    <a:cubicBezTo>
                      <a:pt x="18" y="50"/>
                      <a:pt x="17" y="50"/>
                      <a:pt x="17"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6" y="50"/>
                      <a:pt x="16" y="50"/>
                    </a:cubicBezTo>
                    <a:cubicBezTo>
                      <a:pt x="16" y="50"/>
                      <a:pt x="16" y="50"/>
                      <a:pt x="16" y="50"/>
                    </a:cubicBezTo>
                    <a:cubicBezTo>
                      <a:pt x="16" y="50"/>
                      <a:pt x="15" y="50"/>
                      <a:pt x="15" y="50"/>
                    </a:cubicBezTo>
                    <a:cubicBezTo>
                      <a:pt x="15" y="50"/>
                      <a:pt x="15" y="50"/>
                      <a:pt x="15" y="50"/>
                    </a:cubicBezTo>
                    <a:cubicBezTo>
                      <a:pt x="15" y="50"/>
                      <a:pt x="15" y="50"/>
                      <a:pt x="15" y="50"/>
                    </a:cubicBezTo>
                    <a:cubicBezTo>
                      <a:pt x="15" y="50"/>
                      <a:pt x="15" y="50"/>
                      <a:pt x="15" y="50"/>
                    </a:cubicBezTo>
                    <a:cubicBezTo>
                      <a:pt x="15" y="50"/>
                      <a:pt x="15" y="50"/>
                      <a:pt x="15" y="50"/>
                    </a:cubicBezTo>
                    <a:cubicBezTo>
                      <a:pt x="14" y="50"/>
                      <a:pt x="14" y="51"/>
                      <a:pt x="14" y="51"/>
                    </a:cubicBezTo>
                    <a:cubicBezTo>
                      <a:pt x="14" y="51"/>
                      <a:pt x="14" y="51"/>
                      <a:pt x="14" y="51"/>
                    </a:cubicBezTo>
                    <a:cubicBezTo>
                      <a:pt x="14" y="51"/>
                      <a:pt x="14" y="51"/>
                      <a:pt x="15" y="51"/>
                    </a:cubicBezTo>
                    <a:cubicBezTo>
                      <a:pt x="15" y="51"/>
                      <a:pt x="15" y="51"/>
                      <a:pt x="15" y="51"/>
                    </a:cubicBezTo>
                    <a:cubicBezTo>
                      <a:pt x="15" y="51"/>
                      <a:pt x="14" y="51"/>
                      <a:pt x="14" y="51"/>
                    </a:cubicBezTo>
                    <a:cubicBezTo>
                      <a:pt x="14" y="51"/>
                      <a:pt x="14" y="51"/>
                      <a:pt x="14" y="51"/>
                    </a:cubicBezTo>
                    <a:cubicBezTo>
                      <a:pt x="14" y="51"/>
                      <a:pt x="14" y="51"/>
                      <a:pt x="14" y="51"/>
                    </a:cubicBezTo>
                    <a:cubicBezTo>
                      <a:pt x="14" y="51"/>
                      <a:pt x="14" y="51"/>
                      <a:pt x="14" y="51"/>
                    </a:cubicBezTo>
                    <a:cubicBezTo>
                      <a:pt x="14" y="51"/>
                      <a:pt x="14" y="52"/>
                      <a:pt x="14" y="52"/>
                    </a:cubicBezTo>
                    <a:cubicBezTo>
                      <a:pt x="14" y="52"/>
                      <a:pt x="14" y="52"/>
                      <a:pt x="13" y="52"/>
                    </a:cubicBezTo>
                    <a:cubicBezTo>
                      <a:pt x="13" y="52"/>
                      <a:pt x="13" y="52"/>
                      <a:pt x="13" y="52"/>
                    </a:cubicBezTo>
                    <a:cubicBezTo>
                      <a:pt x="13" y="52"/>
                      <a:pt x="13" y="52"/>
                      <a:pt x="13" y="52"/>
                    </a:cubicBezTo>
                    <a:cubicBezTo>
                      <a:pt x="13" y="53"/>
                      <a:pt x="13" y="53"/>
                      <a:pt x="13" y="53"/>
                    </a:cubicBezTo>
                    <a:cubicBezTo>
                      <a:pt x="14" y="53"/>
                      <a:pt x="14"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4"/>
                      <a:pt x="13" y="54"/>
                    </a:cubicBezTo>
                    <a:cubicBezTo>
                      <a:pt x="13" y="54"/>
                      <a:pt x="13" y="54"/>
                      <a:pt x="13" y="54"/>
                    </a:cubicBezTo>
                    <a:cubicBezTo>
                      <a:pt x="13" y="54"/>
                      <a:pt x="13" y="54"/>
                      <a:pt x="13" y="54"/>
                    </a:cubicBezTo>
                    <a:cubicBezTo>
                      <a:pt x="13" y="54"/>
                      <a:pt x="14" y="54"/>
                      <a:pt x="14" y="54"/>
                    </a:cubicBezTo>
                    <a:cubicBezTo>
                      <a:pt x="14" y="54"/>
                      <a:pt x="14" y="54"/>
                      <a:pt x="14" y="53"/>
                    </a:cubicBezTo>
                    <a:cubicBezTo>
                      <a:pt x="14" y="53"/>
                      <a:pt x="14" y="53"/>
                      <a:pt x="14" y="53"/>
                    </a:cubicBezTo>
                    <a:cubicBezTo>
                      <a:pt x="14" y="53"/>
                      <a:pt x="14" y="53"/>
                      <a:pt x="14" y="53"/>
                    </a:cubicBezTo>
                    <a:cubicBezTo>
                      <a:pt x="14" y="53"/>
                      <a:pt x="14"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4" y="53"/>
                      <a:pt x="14" y="53"/>
                      <a:pt x="14" y="53"/>
                    </a:cubicBezTo>
                    <a:cubicBezTo>
                      <a:pt x="14" y="54"/>
                      <a:pt x="14" y="54"/>
                      <a:pt x="14" y="54"/>
                    </a:cubicBezTo>
                    <a:cubicBezTo>
                      <a:pt x="14" y="54"/>
                      <a:pt x="14" y="54"/>
                      <a:pt x="14" y="54"/>
                    </a:cubicBezTo>
                    <a:cubicBezTo>
                      <a:pt x="14" y="54"/>
                      <a:pt x="14" y="54"/>
                      <a:pt x="14" y="54"/>
                    </a:cubicBezTo>
                    <a:cubicBezTo>
                      <a:pt x="14" y="54"/>
                      <a:pt x="14" y="54"/>
                      <a:pt x="14" y="54"/>
                    </a:cubicBezTo>
                    <a:cubicBezTo>
                      <a:pt x="14" y="54"/>
                      <a:pt x="14" y="54"/>
                      <a:pt x="14"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2" y="54"/>
                      <a:pt x="12" y="54"/>
                    </a:cubicBezTo>
                    <a:cubicBezTo>
                      <a:pt x="12" y="54"/>
                      <a:pt x="12" y="54"/>
                      <a:pt x="12" y="54"/>
                    </a:cubicBezTo>
                    <a:cubicBezTo>
                      <a:pt x="12" y="55"/>
                      <a:pt x="12" y="55"/>
                      <a:pt x="12" y="55"/>
                    </a:cubicBezTo>
                    <a:cubicBezTo>
                      <a:pt x="12" y="55"/>
                      <a:pt x="12" y="55"/>
                      <a:pt x="12" y="55"/>
                    </a:cubicBezTo>
                    <a:cubicBezTo>
                      <a:pt x="12" y="55"/>
                      <a:pt x="12" y="55"/>
                      <a:pt x="12" y="55"/>
                    </a:cubicBezTo>
                    <a:cubicBezTo>
                      <a:pt x="12" y="55"/>
                      <a:pt x="12" y="55"/>
                      <a:pt x="12" y="55"/>
                    </a:cubicBezTo>
                    <a:cubicBezTo>
                      <a:pt x="12" y="55"/>
                      <a:pt x="12" y="55"/>
                      <a:pt x="12" y="55"/>
                    </a:cubicBezTo>
                    <a:cubicBezTo>
                      <a:pt x="13" y="55"/>
                      <a:pt x="13" y="54"/>
                      <a:pt x="13" y="54"/>
                    </a:cubicBezTo>
                    <a:cubicBezTo>
                      <a:pt x="13" y="54"/>
                      <a:pt x="13" y="54"/>
                      <a:pt x="13" y="55"/>
                    </a:cubicBezTo>
                    <a:cubicBezTo>
                      <a:pt x="13" y="55"/>
                      <a:pt x="13" y="55"/>
                      <a:pt x="13" y="55"/>
                    </a:cubicBezTo>
                    <a:cubicBezTo>
                      <a:pt x="13" y="55"/>
                      <a:pt x="13" y="55"/>
                      <a:pt x="13" y="55"/>
                    </a:cubicBezTo>
                    <a:cubicBezTo>
                      <a:pt x="13" y="55"/>
                      <a:pt x="13" y="55"/>
                      <a:pt x="13" y="55"/>
                    </a:cubicBezTo>
                    <a:cubicBezTo>
                      <a:pt x="13" y="55"/>
                      <a:pt x="13" y="55"/>
                      <a:pt x="13" y="55"/>
                    </a:cubicBezTo>
                    <a:cubicBezTo>
                      <a:pt x="13" y="55"/>
                      <a:pt x="13" y="55"/>
                      <a:pt x="14" y="55"/>
                    </a:cubicBezTo>
                    <a:cubicBezTo>
                      <a:pt x="14" y="55"/>
                      <a:pt x="13" y="55"/>
                      <a:pt x="14" y="55"/>
                    </a:cubicBezTo>
                    <a:cubicBezTo>
                      <a:pt x="14" y="55"/>
                      <a:pt x="14" y="55"/>
                      <a:pt x="14" y="55"/>
                    </a:cubicBezTo>
                    <a:cubicBezTo>
                      <a:pt x="14" y="55"/>
                      <a:pt x="14" y="55"/>
                      <a:pt x="14" y="55"/>
                    </a:cubicBezTo>
                    <a:cubicBezTo>
                      <a:pt x="14" y="55"/>
                      <a:pt x="14" y="55"/>
                      <a:pt x="15" y="55"/>
                    </a:cubicBezTo>
                    <a:cubicBezTo>
                      <a:pt x="15" y="55"/>
                      <a:pt x="15" y="55"/>
                      <a:pt x="15" y="55"/>
                    </a:cubicBezTo>
                    <a:cubicBezTo>
                      <a:pt x="15" y="55"/>
                      <a:pt x="15" y="55"/>
                      <a:pt x="15" y="55"/>
                    </a:cubicBezTo>
                    <a:cubicBezTo>
                      <a:pt x="15" y="55"/>
                      <a:pt x="15" y="55"/>
                      <a:pt x="15" y="55"/>
                    </a:cubicBezTo>
                    <a:cubicBezTo>
                      <a:pt x="15" y="56"/>
                      <a:pt x="15" y="56"/>
                      <a:pt x="15" y="56"/>
                    </a:cubicBezTo>
                    <a:cubicBezTo>
                      <a:pt x="15" y="56"/>
                      <a:pt x="16" y="56"/>
                      <a:pt x="16" y="55"/>
                    </a:cubicBezTo>
                    <a:cubicBezTo>
                      <a:pt x="16" y="55"/>
                      <a:pt x="16" y="55"/>
                      <a:pt x="16" y="55"/>
                    </a:cubicBezTo>
                    <a:cubicBezTo>
                      <a:pt x="16" y="55"/>
                      <a:pt x="16" y="55"/>
                      <a:pt x="16" y="55"/>
                    </a:cubicBezTo>
                    <a:cubicBezTo>
                      <a:pt x="16" y="55"/>
                      <a:pt x="16" y="55"/>
                      <a:pt x="16" y="55"/>
                    </a:cubicBezTo>
                    <a:cubicBezTo>
                      <a:pt x="16" y="55"/>
                      <a:pt x="16" y="55"/>
                      <a:pt x="16" y="55"/>
                    </a:cubicBezTo>
                    <a:cubicBezTo>
                      <a:pt x="16" y="55"/>
                      <a:pt x="16" y="54"/>
                      <a:pt x="16"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3"/>
                      <a:pt x="17" y="53"/>
                    </a:cubicBezTo>
                    <a:cubicBezTo>
                      <a:pt x="17" y="53"/>
                      <a:pt x="18" y="53"/>
                      <a:pt x="18" y="53"/>
                    </a:cubicBezTo>
                    <a:cubicBezTo>
                      <a:pt x="18" y="53"/>
                      <a:pt x="18" y="53"/>
                      <a:pt x="18" y="53"/>
                    </a:cubicBezTo>
                    <a:cubicBezTo>
                      <a:pt x="18" y="53"/>
                      <a:pt x="18" y="53"/>
                      <a:pt x="18" y="53"/>
                    </a:cubicBezTo>
                    <a:cubicBezTo>
                      <a:pt x="18" y="53"/>
                      <a:pt x="18" y="54"/>
                      <a:pt x="18"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5"/>
                      <a:pt x="17" y="55"/>
                      <a:pt x="17" y="55"/>
                    </a:cubicBezTo>
                    <a:cubicBezTo>
                      <a:pt x="17" y="55"/>
                      <a:pt x="17" y="55"/>
                      <a:pt x="17" y="55"/>
                    </a:cubicBezTo>
                    <a:cubicBezTo>
                      <a:pt x="17" y="55"/>
                      <a:pt x="17" y="55"/>
                      <a:pt x="17" y="55"/>
                    </a:cubicBezTo>
                    <a:cubicBezTo>
                      <a:pt x="17" y="55"/>
                      <a:pt x="17" y="55"/>
                      <a:pt x="17" y="55"/>
                    </a:cubicBezTo>
                    <a:cubicBezTo>
                      <a:pt x="17" y="55"/>
                      <a:pt x="16" y="55"/>
                      <a:pt x="16" y="55"/>
                    </a:cubicBezTo>
                    <a:cubicBezTo>
                      <a:pt x="16" y="55"/>
                      <a:pt x="16" y="55"/>
                      <a:pt x="16" y="55"/>
                    </a:cubicBezTo>
                    <a:cubicBezTo>
                      <a:pt x="16" y="55"/>
                      <a:pt x="16" y="56"/>
                      <a:pt x="16" y="56"/>
                    </a:cubicBezTo>
                    <a:cubicBezTo>
                      <a:pt x="16" y="56"/>
                      <a:pt x="16" y="56"/>
                      <a:pt x="16" y="56"/>
                    </a:cubicBezTo>
                    <a:cubicBezTo>
                      <a:pt x="15" y="56"/>
                      <a:pt x="15" y="56"/>
                      <a:pt x="15" y="56"/>
                    </a:cubicBezTo>
                    <a:cubicBezTo>
                      <a:pt x="15" y="56"/>
                      <a:pt x="15" y="56"/>
                      <a:pt x="15" y="56"/>
                    </a:cubicBezTo>
                    <a:cubicBezTo>
                      <a:pt x="15" y="56"/>
                      <a:pt x="15" y="56"/>
                      <a:pt x="15" y="56"/>
                    </a:cubicBezTo>
                    <a:cubicBezTo>
                      <a:pt x="15" y="56"/>
                      <a:pt x="15" y="55"/>
                      <a:pt x="15" y="56"/>
                    </a:cubicBezTo>
                    <a:cubicBezTo>
                      <a:pt x="15" y="56"/>
                      <a:pt x="15" y="56"/>
                      <a:pt x="15" y="56"/>
                    </a:cubicBezTo>
                    <a:cubicBezTo>
                      <a:pt x="15" y="56"/>
                      <a:pt x="15" y="56"/>
                      <a:pt x="15" y="56"/>
                    </a:cubicBezTo>
                    <a:cubicBezTo>
                      <a:pt x="14" y="55"/>
                      <a:pt x="14" y="55"/>
                      <a:pt x="14" y="55"/>
                    </a:cubicBezTo>
                    <a:cubicBezTo>
                      <a:pt x="14" y="55"/>
                      <a:pt x="14" y="55"/>
                      <a:pt x="14" y="55"/>
                    </a:cubicBezTo>
                    <a:cubicBezTo>
                      <a:pt x="14" y="56"/>
                      <a:pt x="14" y="56"/>
                      <a:pt x="14" y="56"/>
                    </a:cubicBezTo>
                    <a:cubicBezTo>
                      <a:pt x="14" y="56"/>
                      <a:pt x="14" y="55"/>
                      <a:pt x="14" y="55"/>
                    </a:cubicBezTo>
                    <a:cubicBezTo>
                      <a:pt x="14" y="55"/>
                      <a:pt x="13" y="56"/>
                      <a:pt x="13" y="55"/>
                    </a:cubicBezTo>
                    <a:cubicBezTo>
                      <a:pt x="13" y="55"/>
                      <a:pt x="13" y="55"/>
                      <a:pt x="13" y="55"/>
                    </a:cubicBezTo>
                    <a:cubicBezTo>
                      <a:pt x="13" y="56"/>
                      <a:pt x="13" y="55"/>
                      <a:pt x="13" y="56"/>
                    </a:cubicBezTo>
                    <a:cubicBezTo>
                      <a:pt x="13" y="56"/>
                      <a:pt x="13" y="56"/>
                      <a:pt x="13" y="56"/>
                    </a:cubicBezTo>
                    <a:cubicBezTo>
                      <a:pt x="13" y="55"/>
                      <a:pt x="13" y="55"/>
                      <a:pt x="13" y="55"/>
                    </a:cubicBezTo>
                    <a:cubicBezTo>
                      <a:pt x="13" y="56"/>
                      <a:pt x="13" y="56"/>
                      <a:pt x="12" y="56"/>
                    </a:cubicBezTo>
                    <a:cubicBezTo>
                      <a:pt x="12" y="56"/>
                      <a:pt x="12" y="55"/>
                      <a:pt x="13" y="55"/>
                    </a:cubicBezTo>
                    <a:cubicBezTo>
                      <a:pt x="13" y="55"/>
                      <a:pt x="13" y="55"/>
                      <a:pt x="13" y="55"/>
                    </a:cubicBezTo>
                    <a:cubicBezTo>
                      <a:pt x="13" y="55"/>
                      <a:pt x="12" y="55"/>
                      <a:pt x="12" y="56"/>
                    </a:cubicBezTo>
                    <a:cubicBezTo>
                      <a:pt x="12" y="56"/>
                      <a:pt x="12" y="56"/>
                      <a:pt x="12" y="56"/>
                    </a:cubicBezTo>
                    <a:cubicBezTo>
                      <a:pt x="12" y="56"/>
                      <a:pt x="12" y="56"/>
                      <a:pt x="12" y="56"/>
                    </a:cubicBezTo>
                    <a:cubicBezTo>
                      <a:pt x="12" y="56"/>
                      <a:pt x="12" y="56"/>
                      <a:pt x="12" y="56"/>
                    </a:cubicBezTo>
                    <a:cubicBezTo>
                      <a:pt x="12" y="56"/>
                      <a:pt x="12" y="56"/>
                      <a:pt x="12" y="56"/>
                    </a:cubicBezTo>
                    <a:cubicBezTo>
                      <a:pt x="12" y="57"/>
                      <a:pt x="12" y="57"/>
                      <a:pt x="12" y="57"/>
                    </a:cubicBezTo>
                    <a:cubicBezTo>
                      <a:pt x="12" y="57"/>
                      <a:pt x="12" y="57"/>
                      <a:pt x="12"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0" y="58"/>
                      <a:pt x="10" y="58"/>
                      <a:pt x="10" y="58"/>
                    </a:cubicBezTo>
                    <a:cubicBezTo>
                      <a:pt x="10" y="59"/>
                      <a:pt x="10" y="59"/>
                      <a:pt x="10" y="59"/>
                    </a:cubicBezTo>
                    <a:cubicBezTo>
                      <a:pt x="10" y="59"/>
                      <a:pt x="10" y="59"/>
                      <a:pt x="10" y="59"/>
                    </a:cubicBezTo>
                    <a:cubicBezTo>
                      <a:pt x="10" y="59"/>
                      <a:pt x="10" y="59"/>
                      <a:pt x="10" y="59"/>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1"/>
                      <a:pt x="10" y="61"/>
                      <a:pt x="10" y="61"/>
                    </a:cubicBezTo>
                    <a:cubicBezTo>
                      <a:pt x="10" y="61"/>
                      <a:pt x="10" y="61"/>
                      <a:pt x="10" y="61"/>
                    </a:cubicBezTo>
                    <a:cubicBezTo>
                      <a:pt x="10" y="61"/>
                      <a:pt x="10" y="61"/>
                      <a:pt x="10" y="61"/>
                    </a:cubicBezTo>
                    <a:cubicBezTo>
                      <a:pt x="10" y="60"/>
                      <a:pt x="10" y="60"/>
                      <a:pt x="10" y="60"/>
                    </a:cubicBezTo>
                    <a:cubicBezTo>
                      <a:pt x="10" y="60"/>
                      <a:pt x="10" y="60"/>
                      <a:pt x="10"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2" y="60"/>
                      <a:pt x="12" y="60"/>
                      <a:pt x="12" y="60"/>
                    </a:cubicBezTo>
                    <a:cubicBezTo>
                      <a:pt x="11" y="60"/>
                      <a:pt x="11" y="60"/>
                      <a:pt x="11" y="60"/>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0" y="61"/>
                      <a:pt x="10" y="61"/>
                      <a:pt x="10" y="61"/>
                    </a:cubicBezTo>
                    <a:cubicBezTo>
                      <a:pt x="10" y="61"/>
                      <a:pt x="10" y="61"/>
                      <a:pt x="10" y="61"/>
                    </a:cubicBezTo>
                    <a:cubicBezTo>
                      <a:pt x="11" y="61"/>
                      <a:pt x="11" y="61"/>
                      <a:pt x="11" y="61"/>
                    </a:cubicBezTo>
                    <a:cubicBezTo>
                      <a:pt x="11" y="61"/>
                      <a:pt x="11" y="61"/>
                      <a:pt x="11" y="61"/>
                    </a:cubicBezTo>
                    <a:cubicBezTo>
                      <a:pt x="11" y="61"/>
                      <a:pt x="11" y="61"/>
                      <a:pt x="11" y="61"/>
                    </a:cubicBezTo>
                    <a:cubicBezTo>
                      <a:pt x="10" y="62"/>
                      <a:pt x="10" y="62"/>
                      <a:pt x="10" y="62"/>
                    </a:cubicBezTo>
                    <a:cubicBezTo>
                      <a:pt x="10" y="62"/>
                      <a:pt x="10" y="62"/>
                      <a:pt x="10" y="62"/>
                    </a:cubicBezTo>
                    <a:cubicBezTo>
                      <a:pt x="10" y="62"/>
                      <a:pt x="10" y="62"/>
                      <a:pt x="10" y="62"/>
                    </a:cubicBezTo>
                    <a:cubicBezTo>
                      <a:pt x="10" y="62"/>
                      <a:pt x="10" y="62"/>
                      <a:pt x="10" y="62"/>
                    </a:cubicBezTo>
                    <a:cubicBezTo>
                      <a:pt x="10" y="62"/>
                      <a:pt x="10" y="62"/>
                      <a:pt x="10" y="62"/>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4"/>
                      <a:pt x="10" y="64"/>
                      <a:pt x="10" y="64"/>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0" y="63"/>
                      <a:pt x="10" y="63"/>
                      <a:pt x="10" y="63"/>
                    </a:cubicBezTo>
                    <a:cubicBezTo>
                      <a:pt x="11" y="63"/>
                      <a:pt x="11" y="63"/>
                      <a:pt x="11" y="63"/>
                    </a:cubicBezTo>
                    <a:cubicBezTo>
                      <a:pt x="11" y="62"/>
                      <a:pt x="11" y="62"/>
                      <a:pt x="11" y="62"/>
                    </a:cubicBezTo>
                    <a:cubicBezTo>
                      <a:pt x="11" y="62"/>
                      <a:pt x="11" y="62"/>
                      <a:pt x="11" y="62"/>
                    </a:cubicBezTo>
                    <a:cubicBezTo>
                      <a:pt x="11" y="62"/>
                      <a:pt x="11" y="62"/>
                      <a:pt x="11" y="62"/>
                    </a:cubicBezTo>
                    <a:cubicBezTo>
                      <a:pt x="11" y="62"/>
                      <a:pt x="11" y="62"/>
                      <a:pt x="11" y="62"/>
                    </a:cubicBezTo>
                    <a:cubicBezTo>
                      <a:pt x="11" y="62"/>
                      <a:pt x="11" y="62"/>
                      <a:pt x="11" y="62"/>
                    </a:cubicBezTo>
                    <a:cubicBezTo>
                      <a:pt x="11" y="63"/>
                      <a:pt x="11" y="63"/>
                      <a:pt x="11" y="63"/>
                    </a:cubicBezTo>
                    <a:cubicBezTo>
                      <a:pt x="11" y="63"/>
                      <a:pt x="11" y="63"/>
                      <a:pt x="11" y="63"/>
                    </a:cubicBezTo>
                    <a:cubicBezTo>
                      <a:pt x="11" y="63"/>
                      <a:pt x="11" y="63"/>
                      <a:pt x="11" y="63"/>
                    </a:cubicBezTo>
                    <a:cubicBezTo>
                      <a:pt x="11" y="63"/>
                      <a:pt x="11" y="63"/>
                      <a:pt x="11" y="63"/>
                    </a:cubicBezTo>
                    <a:cubicBezTo>
                      <a:pt x="10" y="64"/>
                      <a:pt x="10" y="64"/>
                      <a:pt x="10" y="64"/>
                    </a:cubicBezTo>
                    <a:cubicBezTo>
                      <a:pt x="10" y="64"/>
                      <a:pt x="10" y="64"/>
                      <a:pt x="10" y="64"/>
                    </a:cubicBezTo>
                    <a:cubicBezTo>
                      <a:pt x="10" y="64"/>
                      <a:pt x="10" y="64"/>
                      <a:pt x="10" y="64"/>
                    </a:cubicBezTo>
                    <a:cubicBezTo>
                      <a:pt x="10" y="64"/>
                      <a:pt x="10" y="64"/>
                      <a:pt x="10" y="64"/>
                    </a:cubicBezTo>
                    <a:cubicBezTo>
                      <a:pt x="10" y="64"/>
                      <a:pt x="10" y="64"/>
                      <a:pt x="10" y="64"/>
                    </a:cubicBezTo>
                    <a:cubicBezTo>
                      <a:pt x="10" y="64"/>
                      <a:pt x="10" y="64"/>
                      <a:pt x="10" y="64"/>
                    </a:cubicBezTo>
                    <a:cubicBezTo>
                      <a:pt x="11" y="64"/>
                      <a:pt x="11" y="64"/>
                      <a:pt x="11" y="64"/>
                    </a:cubicBezTo>
                    <a:cubicBezTo>
                      <a:pt x="11" y="64"/>
                      <a:pt x="11" y="64"/>
                      <a:pt x="11" y="64"/>
                    </a:cubicBezTo>
                    <a:cubicBezTo>
                      <a:pt x="11" y="64"/>
                      <a:pt x="11" y="64"/>
                      <a:pt x="11" y="64"/>
                    </a:cubicBezTo>
                    <a:cubicBezTo>
                      <a:pt x="11" y="65"/>
                      <a:pt x="11" y="65"/>
                      <a:pt x="11" y="65"/>
                    </a:cubicBezTo>
                    <a:cubicBezTo>
                      <a:pt x="11" y="65"/>
                      <a:pt x="11" y="65"/>
                      <a:pt x="11" y="65"/>
                    </a:cubicBezTo>
                    <a:cubicBezTo>
                      <a:pt x="11" y="65"/>
                      <a:pt x="11" y="65"/>
                      <a:pt x="11" y="65"/>
                    </a:cubicBezTo>
                    <a:cubicBezTo>
                      <a:pt x="11" y="65"/>
                      <a:pt x="11" y="65"/>
                      <a:pt x="11"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9" y="65"/>
                      <a:pt x="9" y="65"/>
                      <a:pt x="9" y="65"/>
                    </a:cubicBezTo>
                    <a:cubicBezTo>
                      <a:pt x="9" y="65"/>
                      <a:pt x="9" y="65"/>
                      <a:pt x="9" y="65"/>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7"/>
                      <a:pt x="9" y="67"/>
                      <a:pt x="9" y="67"/>
                    </a:cubicBezTo>
                    <a:cubicBezTo>
                      <a:pt x="8" y="67"/>
                      <a:pt x="8" y="67"/>
                      <a:pt x="8" y="67"/>
                    </a:cubicBezTo>
                    <a:cubicBezTo>
                      <a:pt x="8" y="67"/>
                      <a:pt x="8" y="67"/>
                      <a:pt x="8" y="67"/>
                    </a:cubicBezTo>
                    <a:cubicBezTo>
                      <a:pt x="8" y="67"/>
                      <a:pt x="8" y="67"/>
                      <a:pt x="8" y="67"/>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9" y="68"/>
                      <a:pt x="9" y="68"/>
                      <a:pt x="9" y="68"/>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7"/>
                      <a:pt x="9" y="67"/>
                      <a:pt x="9" y="67"/>
                    </a:cubicBezTo>
                    <a:cubicBezTo>
                      <a:pt x="9" y="66"/>
                      <a:pt x="9" y="66"/>
                      <a:pt x="9" y="66"/>
                    </a:cubicBezTo>
                    <a:cubicBezTo>
                      <a:pt x="9" y="66"/>
                      <a:pt x="9" y="66"/>
                      <a:pt x="9"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6"/>
                      <a:pt x="10" y="66"/>
                      <a:pt x="10" y="66"/>
                    </a:cubicBezTo>
                    <a:cubicBezTo>
                      <a:pt x="10" y="67"/>
                      <a:pt x="10" y="67"/>
                      <a:pt x="10" y="67"/>
                    </a:cubicBezTo>
                    <a:cubicBezTo>
                      <a:pt x="10" y="67"/>
                      <a:pt x="10" y="67"/>
                      <a:pt x="10" y="67"/>
                    </a:cubicBezTo>
                    <a:cubicBezTo>
                      <a:pt x="10" y="67"/>
                      <a:pt x="10" y="67"/>
                      <a:pt x="10" y="67"/>
                    </a:cubicBezTo>
                    <a:cubicBezTo>
                      <a:pt x="9" y="67"/>
                      <a:pt x="9" y="67"/>
                      <a:pt x="9" y="67"/>
                    </a:cubicBezTo>
                    <a:cubicBezTo>
                      <a:pt x="9" y="67"/>
                      <a:pt x="9" y="67"/>
                      <a:pt x="9" y="67"/>
                    </a:cubicBezTo>
                    <a:cubicBezTo>
                      <a:pt x="9" y="67"/>
                      <a:pt x="9" y="67"/>
                      <a:pt x="9" y="67"/>
                    </a:cubicBezTo>
                    <a:cubicBezTo>
                      <a:pt x="9" y="68"/>
                      <a:pt x="9" y="68"/>
                      <a:pt x="9" y="68"/>
                    </a:cubicBezTo>
                    <a:cubicBezTo>
                      <a:pt x="9" y="68"/>
                      <a:pt x="9" y="68"/>
                      <a:pt x="9" y="68"/>
                    </a:cubicBezTo>
                    <a:cubicBezTo>
                      <a:pt x="9" y="68"/>
                      <a:pt x="9" y="68"/>
                      <a:pt x="9" y="68"/>
                    </a:cubicBezTo>
                    <a:cubicBezTo>
                      <a:pt x="8" y="68"/>
                      <a:pt x="8" y="68"/>
                      <a:pt x="8" y="68"/>
                    </a:cubicBezTo>
                    <a:cubicBezTo>
                      <a:pt x="8" y="68"/>
                      <a:pt x="8" y="68"/>
                      <a:pt x="8" y="68"/>
                    </a:cubicBezTo>
                    <a:cubicBezTo>
                      <a:pt x="8" y="69"/>
                      <a:pt x="8" y="69"/>
                      <a:pt x="8" y="69"/>
                    </a:cubicBezTo>
                    <a:cubicBezTo>
                      <a:pt x="8" y="69"/>
                      <a:pt x="8" y="69"/>
                      <a:pt x="8" y="69"/>
                    </a:cubicBezTo>
                    <a:cubicBezTo>
                      <a:pt x="8" y="69"/>
                      <a:pt x="8" y="69"/>
                      <a:pt x="8" y="69"/>
                    </a:cubicBezTo>
                    <a:cubicBezTo>
                      <a:pt x="8" y="69"/>
                      <a:pt x="8" y="69"/>
                      <a:pt x="8" y="69"/>
                    </a:cubicBezTo>
                    <a:cubicBezTo>
                      <a:pt x="8" y="70"/>
                      <a:pt x="8" y="70"/>
                      <a:pt x="8" y="70"/>
                    </a:cubicBezTo>
                    <a:cubicBezTo>
                      <a:pt x="8" y="70"/>
                      <a:pt x="8" y="70"/>
                      <a:pt x="8" y="70"/>
                    </a:cubicBezTo>
                    <a:cubicBezTo>
                      <a:pt x="8" y="70"/>
                      <a:pt x="8" y="70"/>
                      <a:pt x="8" y="70"/>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9" y="69"/>
                      <a:pt x="9" y="69"/>
                      <a:pt x="9" y="69"/>
                    </a:cubicBezTo>
                    <a:cubicBezTo>
                      <a:pt x="10" y="69"/>
                      <a:pt x="10" y="69"/>
                      <a:pt x="10" y="69"/>
                    </a:cubicBezTo>
                    <a:cubicBezTo>
                      <a:pt x="10" y="69"/>
                      <a:pt x="10" y="69"/>
                      <a:pt x="10" y="69"/>
                    </a:cubicBezTo>
                    <a:cubicBezTo>
                      <a:pt x="10" y="69"/>
                      <a:pt x="10" y="69"/>
                      <a:pt x="10" y="69"/>
                    </a:cubicBezTo>
                    <a:cubicBezTo>
                      <a:pt x="9" y="69"/>
                      <a:pt x="9" y="69"/>
                      <a:pt x="9" y="69"/>
                    </a:cubicBezTo>
                    <a:cubicBezTo>
                      <a:pt x="9" y="69"/>
                      <a:pt x="9" y="69"/>
                      <a:pt x="9" y="69"/>
                    </a:cubicBezTo>
                    <a:cubicBezTo>
                      <a:pt x="9" y="70"/>
                      <a:pt x="9" y="70"/>
                      <a:pt x="9" y="70"/>
                    </a:cubicBezTo>
                    <a:cubicBezTo>
                      <a:pt x="9" y="70"/>
                      <a:pt x="9" y="70"/>
                      <a:pt x="9" y="70"/>
                    </a:cubicBezTo>
                    <a:cubicBezTo>
                      <a:pt x="9" y="70"/>
                      <a:pt x="9" y="70"/>
                      <a:pt x="9" y="70"/>
                    </a:cubicBezTo>
                    <a:cubicBezTo>
                      <a:pt x="9" y="71"/>
                      <a:pt x="9" y="71"/>
                      <a:pt x="9" y="71"/>
                    </a:cubicBezTo>
                    <a:cubicBezTo>
                      <a:pt x="9" y="71"/>
                      <a:pt x="9" y="71"/>
                      <a:pt x="9" y="71"/>
                    </a:cubicBezTo>
                    <a:cubicBezTo>
                      <a:pt x="8" y="71"/>
                      <a:pt x="8" y="71"/>
                      <a:pt x="8" y="71"/>
                    </a:cubicBezTo>
                    <a:cubicBezTo>
                      <a:pt x="8" y="71"/>
                      <a:pt x="8" y="71"/>
                      <a:pt x="8" y="71"/>
                    </a:cubicBezTo>
                    <a:cubicBezTo>
                      <a:pt x="8" y="72"/>
                      <a:pt x="8" y="72"/>
                      <a:pt x="8" y="72"/>
                    </a:cubicBezTo>
                    <a:cubicBezTo>
                      <a:pt x="8" y="72"/>
                      <a:pt x="8" y="72"/>
                      <a:pt x="8" y="72"/>
                    </a:cubicBezTo>
                    <a:cubicBezTo>
                      <a:pt x="8" y="72"/>
                      <a:pt x="8" y="72"/>
                      <a:pt x="8" y="72"/>
                    </a:cubicBezTo>
                    <a:cubicBezTo>
                      <a:pt x="8" y="72"/>
                      <a:pt x="8" y="72"/>
                      <a:pt x="8" y="72"/>
                    </a:cubicBezTo>
                    <a:cubicBezTo>
                      <a:pt x="8" y="72"/>
                      <a:pt x="8" y="72"/>
                      <a:pt x="8"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2"/>
                      <a:pt x="9" y="72"/>
                      <a:pt x="9" y="72"/>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9" y="73"/>
                      <a:pt x="9" y="73"/>
                      <a:pt x="9" y="73"/>
                    </a:cubicBezTo>
                    <a:cubicBezTo>
                      <a:pt x="10" y="72"/>
                      <a:pt x="10" y="72"/>
                      <a:pt x="10" y="72"/>
                    </a:cubicBezTo>
                    <a:cubicBezTo>
                      <a:pt x="10" y="73"/>
                      <a:pt x="10" y="73"/>
                      <a:pt x="10" y="73"/>
                    </a:cubicBezTo>
                    <a:cubicBezTo>
                      <a:pt x="10" y="73"/>
                      <a:pt x="10" y="73"/>
                      <a:pt x="10" y="73"/>
                    </a:cubicBezTo>
                    <a:cubicBezTo>
                      <a:pt x="10" y="72"/>
                      <a:pt x="10" y="72"/>
                      <a:pt x="10" y="72"/>
                    </a:cubicBezTo>
                    <a:cubicBezTo>
                      <a:pt x="10" y="72"/>
                      <a:pt x="10" y="72"/>
                      <a:pt x="10" y="72"/>
                    </a:cubicBezTo>
                    <a:cubicBezTo>
                      <a:pt x="10" y="72"/>
                      <a:pt x="10" y="72"/>
                      <a:pt x="10" y="72"/>
                    </a:cubicBezTo>
                    <a:cubicBezTo>
                      <a:pt x="11" y="72"/>
                      <a:pt x="11" y="72"/>
                      <a:pt x="11" y="72"/>
                    </a:cubicBezTo>
                    <a:cubicBezTo>
                      <a:pt x="11" y="72"/>
                      <a:pt x="11" y="72"/>
                      <a:pt x="11" y="72"/>
                    </a:cubicBezTo>
                    <a:cubicBezTo>
                      <a:pt x="11" y="71"/>
                      <a:pt x="11" y="71"/>
                      <a:pt x="11" y="71"/>
                    </a:cubicBezTo>
                    <a:cubicBezTo>
                      <a:pt x="11" y="71"/>
                      <a:pt x="11" y="71"/>
                      <a:pt x="11" y="71"/>
                    </a:cubicBezTo>
                    <a:cubicBezTo>
                      <a:pt x="11" y="71"/>
                      <a:pt x="11" y="71"/>
                      <a:pt x="11" y="71"/>
                    </a:cubicBezTo>
                    <a:cubicBezTo>
                      <a:pt x="11" y="71"/>
                      <a:pt x="11" y="71"/>
                      <a:pt x="11" y="71"/>
                    </a:cubicBezTo>
                    <a:cubicBezTo>
                      <a:pt x="11" y="71"/>
                      <a:pt x="11" y="71"/>
                      <a:pt x="11" y="71"/>
                    </a:cubicBezTo>
                    <a:cubicBezTo>
                      <a:pt x="11" y="71"/>
                      <a:pt x="11" y="71"/>
                      <a:pt x="11" y="71"/>
                    </a:cubicBezTo>
                    <a:cubicBezTo>
                      <a:pt x="12" y="71"/>
                      <a:pt x="12" y="71"/>
                      <a:pt x="12" y="71"/>
                    </a:cubicBezTo>
                    <a:cubicBezTo>
                      <a:pt x="12" y="71"/>
                      <a:pt x="12" y="71"/>
                      <a:pt x="12" y="71"/>
                    </a:cubicBezTo>
                    <a:cubicBezTo>
                      <a:pt x="12" y="71"/>
                      <a:pt x="12" y="71"/>
                      <a:pt x="12" y="71"/>
                    </a:cubicBezTo>
                    <a:cubicBezTo>
                      <a:pt x="12" y="71"/>
                      <a:pt x="12" y="71"/>
                      <a:pt x="12" y="71"/>
                    </a:cubicBezTo>
                    <a:cubicBezTo>
                      <a:pt x="11" y="71"/>
                      <a:pt x="11" y="71"/>
                      <a:pt x="11" y="71"/>
                    </a:cubicBezTo>
                    <a:cubicBezTo>
                      <a:pt x="11" y="71"/>
                      <a:pt x="11" y="71"/>
                      <a:pt x="11" y="71"/>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0" y="72"/>
                      <a:pt x="10" y="72"/>
                      <a:pt x="10" y="72"/>
                    </a:cubicBezTo>
                    <a:cubicBezTo>
                      <a:pt x="10" y="73"/>
                      <a:pt x="10" y="73"/>
                      <a:pt x="10" y="73"/>
                    </a:cubicBezTo>
                    <a:cubicBezTo>
                      <a:pt x="10" y="73"/>
                      <a:pt x="10" y="73"/>
                      <a:pt x="10" y="73"/>
                    </a:cubicBezTo>
                    <a:cubicBezTo>
                      <a:pt x="10" y="73"/>
                      <a:pt x="10" y="73"/>
                      <a:pt x="10" y="73"/>
                    </a:cubicBezTo>
                    <a:cubicBezTo>
                      <a:pt x="10" y="73"/>
                      <a:pt x="10" y="73"/>
                      <a:pt x="10" y="73"/>
                    </a:cubicBezTo>
                    <a:cubicBezTo>
                      <a:pt x="9" y="73"/>
                      <a:pt x="9" y="73"/>
                      <a:pt x="9" y="73"/>
                    </a:cubicBezTo>
                    <a:cubicBezTo>
                      <a:pt x="9" y="74"/>
                      <a:pt x="9" y="74"/>
                      <a:pt x="9" y="74"/>
                    </a:cubicBezTo>
                    <a:cubicBezTo>
                      <a:pt x="9" y="74"/>
                      <a:pt x="9" y="74"/>
                      <a:pt x="9" y="74"/>
                    </a:cubicBezTo>
                    <a:cubicBezTo>
                      <a:pt x="9" y="74"/>
                      <a:pt x="9" y="74"/>
                      <a:pt x="9" y="74"/>
                    </a:cubicBezTo>
                    <a:cubicBezTo>
                      <a:pt x="9" y="75"/>
                      <a:pt x="9" y="75"/>
                      <a:pt x="9" y="75"/>
                    </a:cubicBezTo>
                    <a:cubicBezTo>
                      <a:pt x="9" y="75"/>
                      <a:pt x="9" y="75"/>
                      <a:pt x="9" y="75"/>
                    </a:cubicBezTo>
                    <a:cubicBezTo>
                      <a:pt x="8" y="75"/>
                      <a:pt x="8" y="75"/>
                      <a:pt x="8" y="75"/>
                    </a:cubicBezTo>
                    <a:cubicBezTo>
                      <a:pt x="8" y="75"/>
                      <a:pt x="8" y="75"/>
                      <a:pt x="8" y="75"/>
                    </a:cubicBezTo>
                    <a:cubicBezTo>
                      <a:pt x="8" y="75"/>
                      <a:pt x="8" y="75"/>
                      <a:pt x="8" y="75"/>
                    </a:cubicBezTo>
                    <a:cubicBezTo>
                      <a:pt x="8" y="76"/>
                      <a:pt x="8" y="76"/>
                      <a:pt x="8" y="76"/>
                    </a:cubicBezTo>
                    <a:cubicBezTo>
                      <a:pt x="8" y="76"/>
                      <a:pt x="8" y="76"/>
                      <a:pt x="8" y="76"/>
                    </a:cubicBezTo>
                    <a:cubicBezTo>
                      <a:pt x="8" y="76"/>
                      <a:pt x="8" y="76"/>
                      <a:pt x="8" y="76"/>
                    </a:cubicBezTo>
                    <a:cubicBezTo>
                      <a:pt x="8" y="76"/>
                      <a:pt x="8" y="76"/>
                      <a:pt x="8" y="76"/>
                    </a:cubicBezTo>
                    <a:cubicBezTo>
                      <a:pt x="8" y="77"/>
                      <a:pt x="8" y="77"/>
                      <a:pt x="8" y="77"/>
                    </a:cubicBezTo>
                    <a:cubicBezTo>
                      <a:pt x="7" y="77"/>
                      <a:pt x="7" y="77"/>
                      <a:pt x="7" y="77"/>
                    </a:cubicBezTo>
                    <a:cubicBezTo>
                      <a:pt x="7" y="78"/>
                      <a:pt x="7" y="78"/>
                      <a:pt x="7" y="78"/>
                    </a:cubicBezTo>
                    <a:cubicBezTo>
                      <a:pt x="7" y="79"/>
                      <a:pt x="7" y="79"/>
                      <a:pt x="7" y="79"/>
                    </a:cubicBezTo>
                    <a:cubicBezTo>
                      <a:pt x="7" y="79"/>
                      <a:pt x="7" y="79"/>
                      <a:pt x="7" y="79"/>
                    </a:cubicBezTo>
                    <a:cubicBezTo>
                      <a:pt x="7" y="79"/>
                      <a:pt x="7" y="79"/>
                      <a:pt x="7" y="79"/>
                    </a:cubicBezTo>
                    <a:cubicBezTo>
                      <a:pt x="7" y="79"/>
                      <a:pt x="7" y="79"/>
                      <a:pt x="7" y="79"/>
                    </a:cubicBezTo>
                    <a:cubicBezTo>
                      <a:pt x="7" y="81"/>
                      <a:pt x="7" y="81"/>
                      <a:pt x="7" y="81"/>
                    </a:cubicBezTo>
                    <a:cubicBezTo>
                      <a:pt x="7" y="81"/>
                      <a:pt x="7" y="81"/>
                      <a:pt x="7" y="81"/>
                    </a:cubicBezTo>
                    <a:cubicBezTo>
                      <a:pt x="7" y="81"/>
                      <a:pt x="7" y="81"/>
                      <a:pt x="7" y="81"/>
                    </a:cubicBezTo>
                    <a:cubicBezTo>
                      <a:pt x="7" y="82"/>
                      <a:pt x="7" y="82"/>
                      <a:pt x="7" y="82"/>
                    </a:cubicBezTo>
                    <a:cubicBezTo>
                      <a:pt x="7" y="82"/>
                      <a:pt x="7" y="82"/>
                      <a:pt x="7" y="82"/>
                    </a:cubicBezTo>
                    <a:cubicBezTo>
                      <a:pt x="6" y="82"/>
                      <a:pt x="6" y="82"/>
                      <a:pt x="6" y="82"/>
                    </a:cubicBezTo>
                    <a:cubicBezTo>
                      <a:pt x="6" y="82"/>
                      <a:pt x="6" y="82"/>
                      <a:pt x="6" y="82"/>
                    </a:cubicBezTo>
                    <a:cubicBezTo>
                      <a:pt x="6" y="82"/>
                      <a:pt x="6" y="82"/>
                      <a:pt x="6" y="82"/>
                    </a:cubicBezTo>
                    <a:cubicBezTo>
                      <a:pt x="6" y="82"/>
                      <a:pt x="6" y="82"/>
                      <a:pt x="6" y="82"/>
                    </a:cubicBezTo>
                    <a:cubicBezTo>
                      <a:pt x="6" y="82"/>
                      <a:pt x="6" y="82"/>
                      <a:pt x="6" y="82"/>
                    </a:cubicBezTo>
                    <a:cubicBezTo>
                      <a:pt x="6" y="83"/>
                      <a:pt x="6" y="83"/>
                      <a:pt x="6" y="83"/>
                    </a:cubicBezTo>
                    <a:cubicBezTo>
                      <a:pt x="6" y="83"/>
                      <a:pt x="6" y="83"/>
                      <a:pt x="6" y="83"/>
                    </a:cubicBezTo>
                    <a:cubicBezTo>
                      <a:pt x="6" y="83"/>
                      <a:pt x="6" y="83"/>
                      <a:pt x="6" y="83"/>
                    </a:cubicBezTo>
                    <a:cubicBezTo>
                      <a:pt x="6" y="83"/>
                      <a:pt x="6" y="83"/>
                      <a:pt x="6" y="83"/>
                    </a:cubicBezTo>
                    <a:cubicBezTo>
                      <a:pt x="6" y="83"/>
                      <a:pt x="6" y="83"/>
                      <a:pt x="6" y="83"/>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5"/>
                      <a:pt x="6" y="85"/>
                      <a:pt x="6" y="85"/>
                    </a:cubicBezTo>
                    <a:cubicBezTo>
                      <a:pt x="6" y="85"/>
                      <a:pt x="6" y="85"/>
                      <a:pt x="6" y="85"/>
                    </a:cubicBezTo>
                    <a:cubicBezTo>
                      <a:pt x="7" y="85"/>
                      <a:pt x="7" y="85"/>
                      <a:pt x="7" y="85"/>
                    </a:cubicBezTo>
                    <a:cubicBezTo>
                      <a:pt x="7" y="85"/>
                      <a:pt x="7" y="85"/>
                      <a:pt x="7" y="85"/>
                    </a:cubicBezTo>
                    <a:cubicBezTo>
                      <a:pt x="7" y="84"/>
                      <a:pt x="7" y="84"/>
                      <a:pt x="7" y="84"/>
                    </a:cubicBezTo>
                    <a:cubicBezTo>
                      <a:pt x="8" y="84"/>
                      <a:pt x="8" y="84"/>
                      <a:pt x="8" y="84"/>
                    </a:cubicBezTo>
                    <a:cubicBezTo>
                      <a:pt x="8" y="84"/>
                      <a:pt x="8" y="84"/>
                      <a:pt x="8" y="84"/>
                    </a:cubicBezTo>
                    <a:cubicBezTo>
                      <a:pt x="9" y="84"/>
                      <a:pt x="9" y="84"/>
                      <a:pt x="9" y="84"/>
                    </a:cubicBezTo>
                    <a:cubicBezTo>
                      <a:pt x="9" y="84"/>
                      <a:pt x="9" y="84"/>
                      <a:pt x="9" y="84"/>
                    </a:cubicBezTo>
                    <a:cubicBezTo>
                      <a:pt x="9" y="84"/>
                      <a:pt x="9" y="84"/>
                      <a:pt x="9" y="84"/>
                    </a:cubicBezTo>
                    <a:cubicBezTo>
                      <a:pt x="9" y="84"/>
                      <a:pt x="9" y="84"/>
                      <a:pt x="9" y="84"/>
                    </a:cubicBezTo>
                    <a:cubicBezTo>
                      <a:pt x="9" y="84"/>
                      <a:pt x="9" y="84"/>
                      <a:pt x="9" y="84"/>
                    </a:cubicBezTo>
                    <a:cubicBezTo>
                      <a:pt x="10" y="83"/>
                      <a:pt x="10" y="83"/>
                      <a:pt x="10" y="83"/>
                    </a:cubicBezTo>
                    <a:cubicBezTo>
                      <a:pt x="10" y="83"/>
                      <a:pt x="10" y="83"/>
                      <a:pt x="10" y="83"/>
                    </a:cubicBezTo>
                    <a:cubicBezTo>
                      <a:pt x="10" y="83"/>
                      <a:pt x="10" y="83"/>
                      <a:pt x="10" y="83"/>
                    </a:cubicBezTo>
                    <a:cubicBezTo>
                      <a:pt x="10" y="82"/>
                      <a:pt x="10" y="82"/>
                      <a:pt x="10" y="82"/>
                    </a:cubicBezTo>
                    <a:cubicBezTo>
                      <a:pt x="10" y="82"/>
                      <a:pt x="10" y="82"/>
                      <a:pt x="10" y="82"/>
                    </a:cubicBezTo>
                    <a:cubicBezTo>
                      <a:pt x="10" y="82"/>
                      <a:pt x="10" y="82"/>
                      <a:pt x="10" y="82"/>
                    </a:cubicBezTo>
                    <a:cubicBezTo>
                      <a:pt x="10" y="82"/>
                      <a:pt x="10" y="82"/>
                      <a:pt x="10" y="82"/>
                    </a:cubicBezTo>
                    <a:cubicBezTo>
                      <a:pt x="10" y="82"/>
                      <a:pt x="10" y="82"/>
                      <a:pt x="10" y="82"/>
                    </a:cubicBezTo>
                    <a:cubicBezTo>
                      <a:pt x="9" y="82"/>
                      <a:pt x="9" y="82"/>
                      <a:pt x="9" y="82"/>
                    </a:cubicBezTo>
                    <a:cubicBezTo>
                      <a:pt x="9" y="82"/>
                      <a:pt x="9" y="82"/>
                      <a:pt x="9" y="82"/>
                    </a:cubicBezTo>
                    <a:cubicBezTo>
                      <a:pt x="9" y="82"/>
                      <a:pt x="9" y="82"/>
                      <a:pt x="9" y="82"/>
                    </a:cubicBezTo>
                    <a:cubicBezTo>
                      <a:pt x="9" y="81"/>
                      <a:pt x="9" y="81"/>
                      <a:pt x="9" y="81"/>
                    </a:cubicBezTo>
                    <a:cubicBezTo>
                      <a:pt x="9" y="81"/>
                      <a:pt x="9" y="81"/>
                      <a:pt x="9" y="81"/>
                    </a:cubicBezTo>
                    <a:cubicBezTo>
                      <a:pt x="10" y="81"/>
                      <a:pt x="10" y="81"/>
                      <a:pt x="10" y="81"/>
                    </a:cubicBezTo>
                    <a:cubicBezTo>
                      <a:pt x="10" y="81"/>
                      <a:pt x="10" y="81"/>
                      <a:pt x="10" y="81"/>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80"/>
                      <a:pt x="10" y="80"/>
                      <a:pt x="10" y="80"/>
                    </a:cubicBezTo>
                    <a:cubicBezTo>
                      <a:pt x="10" y="79"/>
                      <a:pt x="10" y="79"/>
                      <a:pt x="10" y="79"/>
                    </a:cubicBezTo>
                    <a:cubicBezTo>
                      <a:pt x="10" y="79"/>
                      <a:pt x="10" y="79"/>
                      <a:pt x="10" y="79"/>
                    </a:cubicBezTo>
                    <a:cubicBezTo>
                      <a:pt x="10" y="79"/>
                      <a:pt x="10" y="79"/>
                      <a:pt x="10" y="79"/>
                    </a:cubicBezTo>
                    <a:cubicBezTo>
                      <a:pt x="11" y="79"/>
                      <a:pt x="11" y="79"/>
                      <a:pt x="11" y="79"/>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6"/>
                      <a:pt x="11" y="76"/>
                      <a:pt x="11" y="76"/>
                    </a:cubicBezTo>
                    <a:cubicBezTo>
                      <a:pt x="11" y="76"/>
                      <a:pt x="11" y="76"/>
                      <a:pt x="11" y="76"/>
                    </a:cubicBezTo>
                    <a:cubicBezTo>
                      <a:pt x="11" y="76"/>
                      <a:pt x="11" y="76"/>
                      <a:pt x="11" y="76"/>
                    </a:cubicBezTo>
                    <a:cubicBezTo>
                      <a:pt x="11" y="76"/>
                      <a:pt x="11" y="76"/>
                      <a:pt x="11" y="76"/>
                    </a:cubicBezTo>
                    <a:cubicBezTo>
                      <a:pt x="11" y="75"/>
                      <a:pt x="11" y="75"/>
                      <a:pt x="11" y="75"/>
                    </a:cubicBezTo>
                    <a:cubicBezTo>
                      <a:pt x="11" y="75"/>
                      <a:pt x="11" y="75"/>
                      <a:pt x="11" y="75"/>
                    </a:cubicBezTo>
                    <a:cubicBezTo>
                      <a:pt x="11" y="75"/>
                      <a:pt x="11" y="75"/>
                      <a:pt x="11" y="75"/>
                    </a:cubicBezTo>
                    <a:cubicBezTo>
                      <a:pt x="11" y="75"/>
                      <a:pt x="11" y="75"/>
                      <a:pt x="11" y="75"/>
                    </a:cubicBezTo>
                    <a:cubicBezTo>
                      <a:pt x="11" y="74"/>
                      <a:pt x="11" y="74"/>
                      <a:pt x="11" y="74"/>
                    </a:cubicBezTo>
                    <a:cubicBezTo>
                      <a:pt x="12" y="74"/>
                      <a:pt x="12" y="74"/>
                      <a:pt x="12" y="74"/>
                    </a:cubicBezTo>
                    <a:cubicBezTo>
                      <a:pt x="12" y="74"/>
                      <a:pt x="12" y="74"/>
                      <a:pt x="12" y="74"/>
                    </a:cubicBezTo>
                    <a:cubicBezTo>
                      <a:pt x="12" y="74"/>
                      <a:pt x="12" y="74"/>
                      <a:pt x="12" y="74"/>
                    </a:cubicBezTo>
                    <a:cubicBezTo>
                      <a:pt x="12" y="73"/>
                      <a:pt x="12" y="73"/>
                      <a:pt x="12" y="73"/>
                    </a:cubicBezTo>
                    <a:cubicBezTo>
                      <a:pt x="13" y="73"/>
                      <a:pt x="13" y="73"/>
                      <a:pt x="13" y="73"/>
                    </a:cubicBezTo>
                    <a:cubicBezTo>
                      <a:pt x="13" y="73"/>
                      <a:pt x="13" y="73"/>
                      <a:pt x="13" y="73"/>
                    </a:cubicBezTo>
                    <a:cubicBezTo>
                      <a:pt x="13" y="73"/>
                      <a:pt x="13" y="73"/>
                      <a:pt x="13" y="73"/>
                    </a:cubicBezTo>
                    <a:cubicBezTo>
                      <a:pt x="13" y="73"/>
                      <a:pt x="13" y="73"/>
                      <a:pt x="13" y="73"/>
                    </a:cubicBezTo>
                    <a:cubicBezTo>
                      <a:pt x="13" y="72"/>
                      <a:pt x="13" y="72"/>
                      <a:pt x="13" y="72"/>
                    </a:cubicBezTo>
                    <a:cubicBezTo>
                      <a:pt x="13" y="72"/>
                      <a:pt x="13" y="72"/>
                      <a:pt x="13" y="72"/>
                    </a:cubicBezTo>
                    <a:cubicBezTo>
                      <a:pt x="13" y="72"/>
                      <a:pt x="13" y="72"/>
                      <a:pt x="13" y="72"/>
                    </a:cubicBezTo>
                    <a:cubicBezTo>
                      <a:pt x="13" y="71"/>
                      <a:pt x="13" y="71"/>
                      <a:pt x="13" y="71"/>
                    </a:cubicBezTo>
                    <a:cubicBezTo>
                      <a:pt x="13" y="71"/>
                      <a:pt x="13" y="71"/>
                      <a:pt x="13" y="71"/>
                    </a:cubicBezTo>
                    <a:cubicBezTo>
                      <a:pt x="13" y="71"/>
                      <a:pt x="13" y="71"/>
                      <a:pt x="13" y="71"/>
                    </a:cubicBezTo>
                    <a:cubicBezTo>
                      <a:pt x="12" y="71"/>
                      <a:pt x="12" y="71"/>
                      <a:pt x="12" y="71"/>
                    </a:cubicBezTo>
                    <a:cubicBezTo>
                      <a:pt x="12" y="70"/>
                      <a:pt x="12" y="70"/>
                      <a:pt x="12" y="70"/>
                    </a:cubicBezTo>
                    <a:cubicBezTo>
                      <a:pt x="12" y="70"/>
                      <a:pt x="12" y="70"/>
                      <a:pt x="12" y="70"/>
                    </a:cubicBezTo>
                    <a:cubicBezTo>
                      <a:pt x="12" y="70"/>
                      <a:pt x="12" y="70"/>
                      <a:pt x="12" y="70"/>
                    </a:cubicBezTo>
                    <a:cubicBezTo>
                      <a:pt x="12" y="70"/>
                      <a:pt x="12" y="70"/>
                      <a:pt x="12" y="70"/>
                    </a:cubicBezTo>
                    <a:cubicBezTo>
                      <a:pt x="12" y="70"/>
                      <a:pt x="12" y="70"/>
                      <a:pt x="12" y="70"/>
                    </a:cubicBezTo>
                    <a:cubicBezTo>
                      <a:pt x="12" y="70"/>
                      <a:pt x="12" y="70"/>
                      <a:pt x="12" y="70"/>
                    </a:cubicBezTo>
                    <a:cubicBezTo>
                      <a:pt x="12" y="69"/>
                      <a:pt x="12" y="69"/>
                      <a:pt x="12" y="69"/>
                    </a:cubicBezTo>
                    <a:cubicBezTo>
                      <a:pt x="12" y="69"/>
                      <a:pt x="12" y="69"/>
                      <a:pt x="12" y="69"/>
                    </a:cubicBezTo>
                    <a:cubicBezTo>
                      <a:pt x="12" y="68"/>
                      <a:pt x="12" y="68"/>
                      <a:pt x="12" y="68"/>
                    </a:cubicBezTo>
                    <a:cubicBezTo>
                      <a:pt x="12" y="68"/>
                      <a:pt x="12" y="68"/>
                      <a:pt x="12" y="68"/>
                    </a:cubicBezTo>
                    <a:cubicBezTo>
                      <a:pt x="12" y="68"/>
                      <a:pt x="12" y="68"/>
                      <a:pt x="12" y="68"/>
                    </a:cubicBezTo>
                    <a:cubicBezTo>
                      <a:pt x="12" y="68"/>
                      <a:pt x="12" y="68"/>
                      <a:pt x="12" y="68"/>
                    </a:cubicBezTo>
                    <a:cubicBezTo>
                      <a:pt x="12" y="67"/>
                      <a:pt x="12" y="67"/>
                      <a:pt x="12" y="67"/>
                    </a:cubicBezTo>
                    <a:cubicBezTo>
                      <a:pt x="12" y="67"/>
                      <a:pt x="12" y="67"/>
                      <a:pt x="12" y="67"/>
                    </a:cubicBezTo>
                    <a:cubicBezTo>
                      <a:pt x="12" y="66"/>
                      <a:pt x="12" y="66"/>
                      <a:pt x="12" y="66"/>
                    </a:cubicBezTo>
                    <a:cubicBezTo>
                      <a:pt x="12" y="67"/>
                      <a:pt x="12" y="67"/>
                      <a:pt x="12" y="67"/>
                    </a:cubicBezTo>
                    <a:cubicBezTo>
                      <a:pt x="12" y="67"/>
                      <a:pt x="12" y="67"/>
                      <a:pt x="12" y="67"/>
                    </a:cubicBezTo>
                    <a:cubicBezTo>
                      <a:pt x="12" y="67"/>
                      <a:pt x="12" y="67"/>
                      <a:pt x="12" y="67"/>
                    </a:cubicBezTo>
                    <a:cubicBezTo>
                      <a:pt x="12" y="67"/>
                      <a:pt x="12" y="67"/>
                      <a:pt x="12" y="67"/>
                    </a:cubicBezTo>
                    <a:cubicBezTo>
                      <a:pt x="13" y="67"/>
                      <a:pt x="13" y="67"/>
                      <a:pt x="13" y="67"/>
                    </a:cubicBezTo>
                    <a:cubicBezTo>
                      <a:pt x="13" y="67"/>
                      <a:pt x="13" y="67"/>
                      <a:pt x="13" y="67"/>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3" y="66"/>
                      <a:pt x="13" y="66"/>
                      <a:pt x="13" y="66"/>
                    </a:cubicBezTo>
                    <a:cubicBezTo>
                      <a:pt x="14" y="65"/>
                      <a:pt x="14" y="65"/>
                      <a:pt x="14" y="65"/>
                    </a:cubicBezTo>
                    <a:cubicBezTo>
                      <a:pt x="14" y="65"/>
                      <a:pt x="14" y="65"/>
                      <a:pt x="14" y="65"/>
                    </a:cubicBezTo>
                    <a:cubicBezTo>
                      <a:pt x="14" y="66"/>
                      <a:pt x="14" y="66"/>
                      <a:pt x="14" y="66"/>
                    </a:cubicBezTo>
                    <a:cubicBezTo>
                      <a:pt x="14" y="66"/>
                      <a:pt x="14" y="66"/>
                      <a:pt x="14" y="66"/>
                    </a:cubicBezTo>
                    <a:cubicBezTo>
                      <a:pt x="14" y="66"/>
                      <a:pt x="14" y="66"/>
                      <a:pt x="14" y="66"/>
                    </a:cubicBezTo>
                    <a:cubicBezTo>
                      <a:pt x="14" y="65"/>
                      <a:pt x="14" y="65"/>
                      <a:pt x="14" y="65"/>
                    </a:cubicBezTo>
                    <a:cubicBezTo>
                      <a:pt x="14" y="65"/>
                      <a:pt x="14" y="65"/>
                      <a:pt x="14" y="65"/>
                    </a:cubicBezTo>
                    <a:cubicBezTo>
                      <a:pt x="14" y="65"/>
                      <a:pt x="14" y="65"/>
                      <a:pt x="14" y="65"/>
                    </a:cubicBezTo>
                    <a:cubicBezTo>
                      <a:pt x="14" y="65"/>
                      <a:pt x="14" y="65"/>
                      <a:pt x="14" y="65"/>
                    </a:cubicBezTo>
                    <a:cubicBezTo>
                      <a:pt x="14" y="65"/>
                      <a:pt x="14" y="65"/>
                      <a:pt x="14" y="65"/>
                    </a:cubicBezTo>
                    <a:cubicBezTo>
                      <a:pt x="15" y="65"/>
                      <a:pt x="15" y="65"/>
                      <a:pt x="15" y="65"/>
                    </a:cubicBezTo>
                    <a:cubicBezTo>
                      <a:pt x="15" y="65"/>
                      <a:pt x="15" y="65"/>
                      <a:pt x="15" y="65"/>
                    </a:cubicBezTo>
                    <a:cubicBezTo>
                      <a:pt x="15" y="64"/>
                      <a:pt x="15" y="64"/>
                      <a:pt x="15" y="64"/>
                    </a:cubicBezTo>
                    <a:cubicBezTo>
                      <a:pt x="15" y="64"/>
                      <a:pt x="15" y="64"/>
                      <a:pt x="15" y="64"/>
                    </a:cubicBezTo>
                    <a:cubicBezTo>
                      <a:pt x="15" y="64"/>
                      <a:pt x="15" y="64"/>
                      <a:pt x="15" y="64"/>
                    </a:cubicBezTo>
                    <a:cubicBezTo>
                      <a:pt x="16" y="63"/>
                      <a:pt x="16" y="63"/>
                      <a:pt x="16" y="63"/>
                    </a:cubicBezTo>
                    <a:cubicBezTo>
                      <a:pt x="16" y="63"/>
                      <a:pt x="16" y="63"/>
                      <a:pt x="16" y="63"/>
                    </a:cubicBezTo>
                    <a:cubicBezTo>
                      <a:pt x="16" y="63"/>
                      <a:pt x="16" y="63"/>
                      <a:pt x="16" y="63"/>
                    </a:cubicBezTo>
                    <a:cubicBezTo>
                      <a:pt x="16" y="63"/>
                      <a:pt x="16" y="63"/>
                      <a:pt x="16" y="63"/>
                    </a:cubicBezTo>
                    <a:cubicBezTo>
                      <a:pt x="17" y="63"/>
                      <a:pt x="17" y="63"/>
                      <a:pt x="17" y="63"/>
                    </a:cubicBezTo>
                    <a:cubicBezTo>
                      <a:pt x="17" y="63"/>
                      <a:pt x="17" y="63"/>
                      <a:pt x="17" y="63"/>
                    </a:cubicBezTo>
                    <a:cubicBezTo>
                      <a:pt x="17" y="63"/>
                      <a:pt x="17" y="63"/>
                      <a:pt x="17" y="63"/>
                    </a:cubicBezTo>
                    <a:cubicBezTo>
                      <a:pt x="17" y="62"/>
                      <a:pt x="17" y="62"/>
                      <a:pt x="17" y="62"/>
                    </a:cubicBezTo>
                    <a:cubicBezTo>
                      <a:pt x="17" y="62"/>
                      <a:pt x="17" y="62"/>
                      <a:pt x="17" y="62"/>
                    </a:cubicBezTo>
                    <a:cubicBezTo>
                      <a:pt x="17" y="62"/>
                      <a:pt x="17" y="62"/>
                      <a:pt x="17" y="62"/>
                    </a:cubicBezTo>
                    <a:cubicBezTo>
                      <a:pt x="17" y="62"/>
                      <a:pt x="17" y="62"/>
                      <a:pt x="17" y="61"/>
                    </a:cubicBezTo>
                    <a:cubicBezTo>
                      <a:pt x="17" y="61"/>
                      <a:pt x="17" y="61"/>
                      <a:pt x="17" y="61"/>
                    </a:cubicBezTo>
                    <a:cubicBezTo>
                      <a:pt x="17" y="61"/>
                      <a:pt x="18" y="61"/>
                      <a:pt x="18" y="61"/>
                    </a:cubicBezTo>
                    <a:cubicBezTo>
                      <a:pt x="18" y="61"/>
                      <a:pt x="18" y="61"/>
                      <a:pt x="18" y="61"/>
                    </a:cubicBezTo>
                    <a:cubicBezTo>
                      <a:pt x="18" y="61"/>
                      <a:pt x="18" y="61"/>
                      <a:pt x="18" y="61"/>
                    </a:cubicBezTo>
                    <a:cubicBezTo>
                      <a:pt x="18" y="61"/>
                      <a:pt x="18" y="61"/>
                      <a:pt x="18" y="61"/>
                    </a:cubicBezTo>
                    <a:cubicBezTo>
                      <a:pt x="18" y="61"/>
                      <a:pt x="19" y="61"/>
                      <a:pt x="19" y="61"/>
                    </a:cubicBezTo>
                    <a:cubicBezTo>
                      <a:pt x="19" y="61"/>
                      <a:pt x="19" y="61"/>
                      <a:pt x="19" y="61"/>
                    </a:cubicBezTo>
                    <a:cubicBezTo>
                      <a:pt x="19" y="61"/>
                      <a:pt x="19" y="61"/>
                      <a:pt x="19" y="61"/>
                    </a:cubicBezTo>
                    <a:cubicBezTo>
                      <a:pt x="19" y="61"/>
                      <a:pt x="19" y="60"/>
                      <a:pt x="19" y="60"/>
                    </a:cubicBezTo>
                    <a:cubicBezTo>
                      <a:pt x="19" y="61"/>
                      <a:pt x="19" y="61"/>
                      <a:pt x="19" y="61"/>
                    </a:cubicBezTo>
                    <a:cubicBezTo>
                      <a:pt x="19" y="61"/>
                      <a:pt x="19" y="61"/>
                      <a:pt x="19" y="61"/>
                    </a:cubicBezTo>
                    <a:cubicBezTo>
                      <a:pt x="19" y="61"/>
                      <a:pt x="19" y="61"/>
                      <a:pt x="19" y="61"/>
                    </a:cubicBezTo>
                    <a:cubicBezTo>
                      <a:pt x="19" y="61"/>
                      <a:pt x="18" y="61"/>
                      <a:pt x="18" y="61"/>
                    </a:cubicBezTo>
                    <a:cubicBezTo>
                      <a:pt x="18" y="61"/>
                      <a:pt x="18" y="62"/>
                      <a:pt x="18" y="62"/>
                    </a:cubicBezTo>
                    <a:cubicBezTo>
                      <a:pt x="18" y="62"/>
                      <a:pt x="17" y="62"/>
                      <a:pt x="17" y="62"/>
                    </a:cubicBezTo>
                    <a:cubicBezTo>
                      <a:pt x="17" y="62"/>
                      <a:pt x="17" y="62"/>
                      <a:pt x="17" y="62"/>
                    </a:cubicBezTo>
                    <a:cubicBezTo>
                      <a:pt x="17" y="62"/>
                      <a:pt x="17" y="62"/>
                      <a:pt x="17" y="62"/>
                    </a:cubicBezTo>
                    <a:cubicBezTo>
                      <a:pt x="17" y="63"/>
                      <a:pt x="17" y="63"/>
                      <a:pt x="17" y="63"/>
                    </a:cubicBezTo>
                    <a:cubicBezTo>
                      <a:pt x="17" y="63"/>
                      <a:pt x="17" y="63"/>
                      <a:pt x="17" y="63"/>
                    </a:cubicBezTo>
                    <a:cubicBezTo>
                      <a:pt x="16" y="64"/>
                      <a:pt x="16" y="64"/>
                      <a:pt x="16" y="64"/>
                    </a:cubicBezTo>
                    <a:cubicBezTo>
                      <a:pt x="16" y="64"/>
                      <a:pt x="16" y="64"/>
                      <a:pt x="16" y="64"/>
                    </a:cubicBezTo>
                    <a:cubicBezTo>
                      <a:pt x="16" y="64"/>
                      <a:pt x="16" y="64"/>
                      <a:pt x="16" y="64"/>
                    </a:cubicBezTo>
                    <a:cubicBezTo>
                      <a:pt x="15" y="64"/>
                      <a:pt x="15" y="64"/>
                      <a:pt x="15" y="64"/>
                    </a:cubicBezTo>
                    <a:cubicBezTo>
                      <a:pt x="15" y="64"/>
                      <a:pt x="15" y="64"/>
                      <a:pt x="15" y="64"/>
                    </a:cubicBezTo>
                    <a:cubicBezTo>
                      <a:pt x="15" y="64"/>
                      <a:pt x="15" y="64"/>
                      <a:pt x="15" y="64"/>
                    </a:cubicBezTo>
                    <a:cubicBezTo>
                      <a:pt x="15" y="64"/>
                      <a:pt x="15" y="64"/>
                      <a:pt x="15" y="64"/>
                    </a:cubicBezTo>
                    <a:cubicBezTo>
                      <a:pt x="15" y="64"/>
                      <a:pt x="15" y="64"/>
                      <a:pt x="15" y="64"/>
                    </a:cubicBezTo>
                    <a:cubicBezTo>
                      <a:pt x="15" y="65"/>
                      <a:pt x="15" y="65"/>
                      <a:pt x="15" y="65"/>
                    </a:cubicBezTo>
                    <a:cubicBezTo>
                      <a:pt x="15" y="65"/>
                      <a:pt x="15" y="65"/>
                      <a:pt x="15" y="65"/>
                    </a:cubicBezTo>
                    <a:cubicBezTo>
                      <a:pt x="15" y="65"/>
                      <a:pt x="15" y="65"/>
                      <a:pt x="15" y="65"/>
                    </a:cubicBezTo>
                    <a:cubicBezTo>
                      <a:pt x="15" y="65"/>
                      <a:pt x="15" y="65"/>
                      <a:pt x="15" y="65"/>
                    </a:cubicBezTo>
                    <a:cubicBezTo>
                      <a:pt x="14" y="65"/>
                      <a:pt x="14" y="65"/>
                      <a:pt x="14" y="65"/>
                    </a:cubicBezTo>
                    <a:cubicBezTo>
                      <a:pt x="14" y="66"/>
                      <a:pt x="14" y="66"/>
                      <a:pt x="14" y="66"/>
                    </a:cubicBezTo>
                    <a:cubicBezTo>
                      <a:pt x="14" y="66"/>
                      <a:pt x="14" y="66"/>
                      <a:pt x="14" y="66"/>
                    </a:cubicBezTo>
                    <a:cubicBezTo>
                      <a:pt x="14" y="66"/>
                      <a:pt x="14" y="66"/>
                      <a:pt x="14" y="66"/>
                    </a:cubicBezTo>
                    <a:cubicBezTo>
                      <a:pt x="14" y="66"/>
                      <a:pt x="14" y="66"/>
                      <a:pt x="14" y="66"/>
                    </a:cubicBezTo>
                    <a:cubicBezTo>
                      <a:pt x="14" y="67"/>
                      <a:pt x="14" y="67"/>
                      <a:pt x="14" y="67"/>
                    </a:cubicBezTo>
                    <a:cubicBezTo>
                      <a:pt x="13" y="67"/>
                      <a:pt x="13" y="67"/>
                      <a:pt x="13" y="67"/>
                    </a:cubicBezTo>
                    <a:cubicBezTo>
                      <a:pt x="13" y="67"/>
                      <a:pt x="13" y="67"/>
                      <a:pt x="13" y="67"/>
                    </a:cubicBezTo>
                    <a:cubicBezTo>
                      <a:pt x="13" y="67"/>
                      <a:pt x="13" y="67"/>
                      <a:pt x="13" y="67"/>
                    </a:cubicBezTo>
                    <a:cubicBezTo>
                      <a:pt x="13" y="67"/>
                      <a:pt x="13" y="67"/>
                      <a:pt x="13" y="67"/>
                    </a:cubicBezTo>
                    <a:cubicBezTo>
                      <a:pt x="13" y="67"/>
                      <a:pt x="13" y="67"/>
                      <a:pt x="13" y="67"/>
                    </a:cubicBezTo>
                    <a:cubicBezTo>
                      <a:pt x="13" y="68"/>
                      <a:pt x="13" y="68"/>
                      <a:pt x="13" y="68"/>
                    </a:cubicBezTo>
                    <a:cubicBezTo>
                      <a:pt x="13" y="68"/>
                      <a:pt x="13" y="68"/>
                      <a:pt x="13" y="68"/>
                    </a:cubicBezTo>
                    <a:cubicBezTo>
                      <a:pt x="13" y="68"/>
                      <a:pt x="13" y="68"/>
                      <a:pt x="13" y="68"/>
                    </a:cubicBezTo>
                    <a:cubicBezTo>
                      <a:pt x="13" y="68"/>
                      <a:pt x="13" y="68"/>
                      <a:pt x="13" y="68"/>
                    </a:cubicBezTo>
                    <a:cubicBezTo>
                      <a:pt x="13" y="68"/>
                      <a:pt x="13" y="68"/>
                      <a:pt x="13" y="68"/>
                    </a:cubicBezTo>
                    <a:cubicBezTo>
                      <a:pt x="13" y="69"/>
                      <a:pt x="13" y="69"/>
                      <a:pt x="13" y="69"/>
                    </a:cubicBezTo>
                    <a:cubicBezTo>
                      <a:pt x="13" y="69"/>
                      <a:pt x="13" y="69"/>
                      <a:pt x="13" y="69"/>
                    </a:cubicBezTo>
                    <a:cubicBezTo>
                      <a:pt x="13" y="69"/>
                      <a:pt x="13" y="69"/>
                      <a:pt x="13" y="69"/>
                    </a:cubicBezTo>
                    <a:cubicBezTo>
                      <a:pt x="13" y="69"/>
                      <a:pt x="13" y="69"/>
                      <a:pt x="13" y="69"/>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1"/>
                      <a:pt x="13" y="71"/>
                      <a:pt x="13"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5" y="71"/>
                      <a:pt x="15" y="71"/>
                      <a:pt x="15" y="71"/>
                    </a:cubicBezTo>
                    <a:cubicBezTo>
                      <a:pt x="15" y="71"/>
                      <a:pt x="15" y="71"/>
                      <a:pt x="15" y="71"/>
                    </a:cubicBezTo>
                    <a:cubicBezTo>
                      <a:pt x="15" y="71"/>
                      <a:pt x="15" y="71"/>
                      <a:pt x="15" y="71"/>
                    </a:cubicBezTo>
                    <a:cubicBezTo>
                      <a:pt x="15" y="72"/>
                      <a:pt x="15" y="72"/>
                      <a:pt x="15" y="72"/>
                    </a:cubicBezTo>
                    <a:cubicBezTo>
                      <a:pt x="15" y="71"/>
                      <a:pt x="15" y="71"/>
                      <a:pt x="15" y="71"/>
                    </a:cubicBezTo>
                    <a:cubicBezTo>
                      <a:pt x="15" y="71"/>
                      <a:pt x="15" y="71"/>
                      <a:pt x="15" y="71"/>
                    </a:cubicBezTo>
                    <a:cubicBezTo>
                      <a:pt x="15" y="71"/>
                      <a:pt x="15" y="71"/>
                      <a:pt x="15" y="71"/>
                    </a:cubicBezTo>
                    <a:cubicBezTo>
                      <a:pt x="15" y="71"/>
                      <a:pt x="15" y="71"/>
                      <a:pt x="15" y="71"/>
                    </a:cubicBezTo>
                    <a:cubicBezTo>
                      <a:pt x="15" y="71"/>
                      <a:pt x="15" y="71"/>
                      <a:pt x="15" y="71"/>
                    </a:cubicBezTo>
                    <a:cubicBezTo>
                      <a:pt x="15" y="70"/>
                      <a:pt x="15" y="70"/>
                      <a:pt x="15" y="70"/>
                    </a:cubicBezTo>
                    <a:cubicBezTo>
                      <a:pt x="15" y="70"/>
                      <a:pt x="15" y="70"/>
                      <a:pt x="15" y="70"/>
                    </a:cubicBezTo>
                    <a:cubicBezTo>
                      <a:pt x="15" y="69"/>
                      <a:pt x="15" y="69"/>
                      <a:pt x="15" y="69"/>
                    </a:cubicBezTo>
                    <a:cubicBezTo>
                      <a:pt x="15" y="69"/>
                      <a:pt x="15" y="69"/>
                      <a:pt x="15" y="69"/>
                    </a:cubicBezTo>
                    <a:cubicBezTo>
                      <a:pt x="15" y="69"/>
                      <a:pt x="15" y="69"/>
                      <a:pt x="15" y="69"/>
                    </a:cubicBezTo>
                    <a:cubicBezTo>
                      <a:pt x="15" y="69"/>
                      <a:pt x="15" y="69"/>
                      <a:pt x="15" y="69"/>
                    </a:cubicBezTo>
                    <a:cubicBezTo>
                      <a:pt x="15" y="69"/>
                      <a:pt x="15" y="69"/>
                      <a:pt x="15" y="69"/>
                    </a:cubicBezTo>
                    <a:cubicBezTo>
                      <a:pt x="15" y="68"/>
                      <a:pt x="15" y="68"/>
                      <a:pt x="15" y="68"/>
                    </a:cubicBezTo>
                    <a:cubicBezTo>
                      <a:pt x="15" y="68"/>
                      <a:pt x="15" y="68"/>
                      <a:pt x="15" y="68"/>
                    </a:cubicBezTo>
                    <a:cubicBezTo>
                      <a:pt x="15" y="68"/>
                      <a:pt x="15" y="68"/>
                      <a:pt x="15" y="68"/>
                    </a:cubicBezTo>
                    <a:cubicBezTo>
                      <a:pt x="15" y="68"/>
                      <a:pt x="15" y="68"/>
                      <a:pt x="15" y="68"/>
                    </a:cubicBezTo>
                    <a:cubicBezTo>
                      <a:pt x="15" y="69"/>
                      <a:pt x="15" y="69"/>
                      <a:pt x="15" y="69"/>
                    </a:cubicBezTo>
                    <a:cubicBezTo>
                      <a:pt x="16" y="69"/>
                      <a:pt x="16" y="69"/>
                      <a:pt x="16" y="69"/>
                    </a:cubicBezTo>
                    <a:cubicBezTo>
                      <a:pt x="16" y="70"/>
                      <a:pt x="16" y="70"/>
                      <a:pt x="16" y="70"/>
                    </a:cubicBezTo>
                    <a:cubicBezTo>
                      <a:pt x="17" y="70"/>
                      <a:pt x="17" y="70"/>
                      <a:pt x="17" y="70"/>
                    </a:cubicBezTo>
                    <a:cubicBezTo>
                      <a:pt x="17" y="70"/>
                      <a:pt x="17" y="70"/>
                      <a:pt x="17" y="70"/>
                    </a:cubicBezTo>
                    <a:cubicBezTo>
                      <a:pt x="17" y="70"/>
                      <a:pt x="17" y="70"/>
                      <a:pt x="17" y="70"/>
                    </a:cubicBezTo>
                    <a:cubicBezTo>
                      <a:pt x="17" y="70"/>
                      <a:pt x="17" y="70"/>
                      <a:pt x="17" y="70"/>
                    </a:cubicBezTo>
                    <a:cubicBezTo>
                      <a:pt x="17" y="69"/>
                      <a:pt x="17" y="69"/>
                      <a:pt x="17" y="69"/>
                    </a:cubicBezTo>
                    <a:cubicBezTo>
                      <a:pt x="17" y="68"/>
                      <a:pt x="17" y="68"/>
                      <a:pt x="17" y="68"/>
                    </a:cubicBezTo>
                    <a:cubicBezTo>
                      <a:pt x="17" y="68"/>
                      <a:pt x="17" y="68"/>
                      <a:pt x="17" y="68"/>
                    </a:cubicBezTo>
                    <a:cubicBezTo>
                      <a:pt x="16" y="68"/>
                      <a:pt x="16" y="68"/>
                      <a:pt x="16" y="68"/>
                    </a:cubicBezTo>
                    <a:cubicBezTo>
                      <a:pt x="16" y="68"/>
                      <a:pt x="16" y="68"/>
                      <a:pt x="16" y="68"/>
                    </a:cubicBezTo>
                    <a:cubicBezTo>
                      <a:pt x="16" y="67"/>
                      <a:pt x="16" y="67"/>
                      <a:pt x="16" y="67"/>
                    </a:cubicBezTo>
                    <a:cubicBezTo>
                      <a:pt x="16" y="67"/>
                      <a:pt x="16" y="67"/>
                      <a:pt x="16" y="67"/>
                    </a:cubicBezTo>
                    <a:cubicBezTo>
                      <a:pt x="16" y="67"/>
                      <a:pt x="16" y="67"/>
                      <a:pt x="16" y="67"/>
                    </a:cubicBezTo>
                    <a:cubicBezTo>
                      <a:pt x="16" y="67"/>
                      <a:pt x="16" y="67"/>
                      <a:pt x="16" y="67"/>
                    </a:cubicBezTo>
                    <a:cubicBezTo>
                      <a:pt x="16" y="67"/>
                      <a:pt x="16" y="67"/>
                      <a:pt x="16" y="67"/>
                    </a:cubicBezTo>
                    <a:cubicBezTo>
                      <a:pt x="16" y="67"/>
                      <a:pt x="16" y="67"/>
                      <a:pt x="16" y="67"/>
                    </a:cubicBezTo>
                    <a:cubicBezTo>
                      <a:pt x="17" y="68"/>
                      <a:pt x="17" y="68"/>
                      <a:pt x="17" y="68"/>
                    </a:cubicBezTo>
                    <a:cubicBezTo>
                      <a:pt x="17" y="68"/>
                      <a:pt x="17" y="68"/>
                      <a:pt x="17" y="68"/>
                    </a:cubicBezTo>
                    <a:cubicBezTo>
                      <a:pt x="17" y="68"/>
                      <a:pt x="17" y="68"/>
                      <a:pt x="17" y="68"/>
                    </a:cubicBezTo>
                    <a:cubicBezTo>
                      <a:pt x="17" y="68"/>
                      <a:pt x="17" y="68"/>
                      <a:pt x="17" y="68"/>
                    </a:cubicBezTo>
                    <a:cubicBezTo>
                      <a:pt x="17" y="69"/>
                      <a:pt x="17" y="69"/>
                      <a:pt x="17" y="69"/>
                    </a:cubicBezTo>
                    <a:cubicBezTo>
                      <a:pt x="17" y="69"/>
                      <a:pt x="17" y="69"/>
                      <a:pt x="17" y="69"/>
                    </a:cubicBezTo>
                    <a:cubicBezTo>
                      <a:pt x="17" y="69"/>
                      <a:pt x="17" y="69"/>
                      <a:pt x="17" y="69"/>
                    </a:cubicBezTo>
                    <a:cubicBezTo>
                      <a:pt x="17" y="70"/>
                      <a:pt x="17" y="70"/>
                      <a:pt x="17" y="70"/>
                    </a:cubicBezTo>
                    <a:cubicBezTo>
                      <a:pt x="17" y="70"/>
                      <a:pt x="17" y="70"/>
                      <a:pt x="17" y="70"/>
                    </a:cubicBezTo>
                    <a:cubicBezTo>
                      <a:pt x="17" y="70"/>
                      <a:pt x="17" y="70"/>
                      <a:pt x="17" y="70"/>
                    </a:cubicBezTo>
                    <a:cubicBezTo>
                      <a:pt x="17" y="71"/>
                      <a:pt x="17" y="71"/>
                      <a:pt x="17" y="71"/>
                    </a:cubicBezTo>
                    <a:cubicBezTo>
                      <a:pt x="18" y="71"/>
                      <a:pt x="18" y="71"/>
                      <a:pt x="18" y="71"/>
                    </a:cubicBezTo>
                    <a:cubicBezTo>
                      <a:pt x="18" y="71"/>
                      <a:pt x="18" y="71"/>
                      <a:pt x="18" y="71"/>
                    </a:cubicBezTo>
                    <a:cubicBezTo>
                      <a:pt x="18" y="71"/>
                      <a:pt x="18" y="71"/>
                      <a:pt x="18" y="71"/>
                    </a:cubicBezTo>
                    <a:cubicBezTo>
                      <a:pt x="18" y="70"/>
                      <a:pt x="18" y="70"/>
                      <a:pt x="18" y="70"/>
                    </a:cubicBezTo>
                    <a:cubicBezTo>
                      <a:pt x="19" y="70"/>
                      <a:pt x="19" y="70"/>
                      <a:pt x="19" y="70"/>
                    </a:cubicBezTo>
                    <a:cubicBezTo>
                      <a:pt x="19" y="70"/>
                      <a:pt x="19" y="70"/>
                      <a:pt x="19" y="70"/>
                    </a:cubicBezTo>
                    <a:cubicBezTo>
                      <a:pt x="19" y="69"/>
                      <a:pt x="19" y="69"/>
                      <a:pt x="19" y="69"/>
                    </a:cubicBezTo>
                    <a:cubicBezTo>
                      <a:pt x="19" y="69"/>
                      <a:pt x="19" y="69"/>
                      <a:pt x="19" y="69"/>
                    </a:cubicBezTo>
                    <a:cubicBezTo>
                      <a:pt x="19" y="69"/>
                      <a:pt x="19" y="69"/>
                      <a:pt x="19" y="69"/>
                    </a:cubicBezTo>
                    <a:cubicBezTo>
                      <a:pt x="19" y="69"/>
                      <a:pt x="19" y="69"/>
                      <a:pt x="19" y="69"/>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7"/>
                    </a:cubicBezTo>
                    <a:cubicBezTo>
                      <a:pt x="19" y="67"/>
                      <a:pt x="19" y="67"/>
                      <a:pt x="19" y="67"/>
                    </a:cubicBezTo>
                    <a:cubicBezTo>
                      <a:pt x="19" y="67"/>
                      <a:pt x="19" y="68"/>
                      <a:pt x="19" y="68"/>
                    </a:cubicBezTo>
                    <a:cubicBezTo>
                      <a:pt x="19" y="68"/>
                      <a:pt x="19" y="68"/>
                      <a:pt x="19" y="68"/>
                    </a:cubicBezTo>
                    <a:cubicBezTo>
                      <a:pt x="19" y="68"/>
                      <a:pt x="20" y="68"/>
                      <a:pt x="20" y="68"/>
                    </a:cubicBezTo>
                    <a:cubicBezTo>
                      <a:pt x="20" y="67"/>
                      <a:pt x="20" y="67"/>
                      <a:pt x="20" y="67"/>
                    </a:cubicBezTo>
                    <a:cubicBezTo>
                      <a:pt x="20" y="67"/>
                      <a:pt x="20" y="67"/>
                      <a:pt x="20" y="67"/>
                    </a:cubicBezTo>
                    <a:cubicBezTo>
                      <a:pt x="20" y="67"/>
                      <a:pt x="19" y="67"/>
                      <a:pt x="19" y="66"/>
                    </a:cubicBezTo>
                    <a:cubicBezTo>
                      <a:pt x="19" y="66"/>
                      <a:pt x="19" y="66"/>
                      <a:pt x="19" y="66"/>
                    </a:cubicBezTo>
                    <a:cubicBezTo>
                      <a:pt x="19" y="66"/>
                      <a:pt x="19" y="66"/>
                      <a:pt x="19" y="66"/>
                    </a:cubicBezTo>
                    <a:cubicBezTo>
                      <a:pt x="20" y="66"/>
                      <a:pt x="20" y="66"/>
                      <a:pt x="20" y="66"/>
                    </a:cubicBezTo>
                    <a:cubicBezTo>
                      <a:pt x="20" y="65"/>
                      <a:pt x="20" y="65"/>
                      <a:pt x="20" y="65"/>
                    </a:cubicBezTo>
                    <a:cubicBezTo>
                      <a:pt x="20" y="65"/>
                      <a:pt x="20" y="65"/>
                      <a:pt x="20" y="65"/>
                    </a:cubicBezTo>
                    <a:cubicBezTo>
                      <a:pt x="20" y="65"/>
                      <a:pt x="19" y="64"/>
                      <a:pt x="19" y="64"/>
                    </a:cubicBezTo>
                    <a:cubicBezTo>
                      <a:pt x="20" y="64"/>
                      <a:pt x="20" y="64"/>
                      <a:pt x="20" y="64"/>
                    </a:cubicBezTo>
                    <a:cubicBezTo>
                      <a:pt x="20" y="64"/>
                      <a:pt x="20" y="64"/>
                      <a:pt x="20" y="64"/>
                    </a:cubicBezTo>
                    <a:cubicBezTo>
                      <a:pt x="20" y="63"/>
                      <a:pt x="19" y="63"/>
                      <a:pt x="19" y="63"/>
                    </a:cubicBezTo>
                    <a:cubicBezTo>
                      <a:pt x="19" y="63"/>
                      <a:pt x="20" y="63"/>
                      <a:pt x="20" y="63"/>
                    </a:cubicBezTo>
                    <a:cubicBezTo>
                      <a:pt x="20" y="63"/>
                      <a:pt x="20" y="63"/>
                      <a:pt x="20" y="63"/>
                    </a:cubicBezTo>
                    <a:cubicBezTo>
                      <a:pt x="20" y="63"/>
                      <a:pt x="20" y="64"/>
                      <a:pt x="20" y="64"/>
                    </a:cubicBezTo>
                    <a:cubicBezTo>
                      <a:pt x="20" y="64"/>
                      <a:pt x="20" y="64"/>
                      <a:pt x="20" y="64"/>
                    </a:cubicBezTo>
                    <a:cubicBezTo>
                      <a:pt x="20" y="64"/>
                      <a:pt x="20" y="65"/>
                      <a:pt x="20" y="65"/>
                    </a:cubicBezTo>
                    <a:cubicBezTo>
                      <a:pt x="20" y="65"/>
                      <a:pt x="20" y="65"/>
                      <a:pt x="20" y="65"/>
                    </a:cubicBezTo>
                    <a:cubicBezTo>
                      <a:pt x="20" y="65"/>
                      <a:pt x="20" y="65"/>
                      <a:pt x="20" y="65"/>
                    </a:cubicBezTo>
                    <a:cubicBezTo>
                      <a:pt x="20" y="65"/>
                      <a:pt x="20" y="64"/>
                      <a:pt x="20" y="64"/>
                    </a:cubicBezTo>
                    <a:cubicBezTo>
                      <a:pt x="20" y="64"/>
                      <a:pt x="20" y="64"/>
                      <a:pt x="20" y="64"/>
                    </a:cubicBezTo>
                    <a:cubicBezTo>
                      <a:pt x="21" y="64"/>
                      <a:pt x="21" y="64"/>
                      <a:pt x="21" y="64"/>
                    </a:cubicBezTo>
                    <a:cubicBezTo>
                      <a:pt x="21" y="64"/>
                      <a:pt x="21" y="64"/>
                      <a:pt x="21" y="64"/>
                    </a:cubicBezTo>
                    <a:cubicBezTo>
                      <a:pt x="21" y="64"/>
                      <a:pt x="21" y="63"/>
                      <a:pt x="21" y="63"/>
                    </a:cubicBezTo>
                    <a:cubicBezTo>
                      <a:pt x="21" y="63"/>
                      <a:pt x="21" y="63"/>
                      <a:pt x="21" y="63"/>
                    </a:cubicBezTo>
                    <a:cubicBezTo>
                      <a:pt x="21" y="63"/>
                      <a:pt x="21" y="63"/>
                      <a:pt x="21" y="63"/>
                    </a:cubicBezTo>
                    <a:cubicBezTo>
                      <a:pt x="21" y="63"/>
                      <a:pt x="21" y="63"/>
                      <a:pt x="22" y="62"/>
                    </a:cubicBezTo>
                    <a:cubicBezTo>
                      <a:pt x="22" y="62"/>
                      <a:pt x="22" y="62"/>
                      <a:pt x="22" y="62"/>
                    </a:cubicBezTo>
                    <a:cubicBezTo>
                      <a:pt x="22" y="62"/>
                      <a:pt x="22" y="62"/>
                      <a:pt x="22" y="62"/>
                    </a:cubicBezTo>
                    <a:cubicBezTo>
                      <a:pt x="22" y="62"/>
                      <a:pt x="22" y="62"/>
                      <a:pt x="22" y="62"/>
                    </a:cubicBezTo>
                    <a:cubicBezTo>
                      <a:pt x="22" y="63"/>
                      <a:pt x="22" y="63"/>
                      <a:pt x="21" y="63"/>
                    </a:cubicBezTo>
                    <a:cubicBezTo>
                      <a:pt x="21" y="63"/>
                      <a:pt x="21" y="63"/>
                      <a:pt x="21" y="63"/>
                    </a:cubicBezTo>
                    <a:cubicBezTo>
                      <a:pt x="21" y="63"/>
                      <a:pt x="21" y="64"/>
                      <a:pt x="21" y="64"/>
                    </a:cubicBezTo>
                    <a:cubicBezTo>
                      <a:pt x="21" y="64"/>
                      <a:pt x="21" y="64"/>
                      <a:pt x="21" y="64"/>
                    </a:cubicBezTo>
                    <a:cubicBezTo>
                      <a:pt x="20" y="64"/>
                      <a:pt x="20" y="65"/>
                      <a:pt x="20" y="65"/>
                    </a:cubicBezTo>
                    <a:cubicBezTo>
                      <a:pt x="20" y="65"/>
                      <a:pt x="20" y="65"/>
                      <a:pt x="20" y="66"/>
                    </a:cubicBezTo>
                    <a:cubicBezTo>
                      <a:pt x="20" y="66"/>
                      <a:pt x="20" y="66"/>
                      <a:pt x="20" y="66"/>
                    </a:cubicBezTo>
                    <a:cubicBezTo>
                      <a:pt x="20" y="66"/>
                      <a:pt x="20" y="66"/>
                      <a:pt x="20" y="67"/>
                    </a:cubicBezTo>
                    <a:cubicBezTo>
                      <a:pt x="20" y="67"/>
                      <a:pt x="20" y="67"/>
                      <a:pt x="20" y="67"/>
                    </a:cubicBezTo>
                    <a:cubicBezTo>
                      <a:pt x="20" y="67"/>
                      <a:pt x="20" y="67"/>
                      <a:pt x="20" y="67"/>
                    </a:cubicBezTo>
                    <a:cubicBezTo>
                      <a:pt x="20" y="68"/>
                      <a:pt x="20" y="68"/>
                      <a:pt x="20"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7"/>
                      <a:pt x="21" y="67"/>
                      <a:pt x="21" y="67"/>
                    </a:cubicBezTo>
                    <a:cubicBezTo>
                      <a:pt x="21" y="67"/>
                      <a:pt x="21" y="67"/>
                      <a:pt x="21" y="67"/>
                    </a:cubicBezTo>
                    <a:cubicBezTo>
                      <a:pt x="21" y="67"/>
                      <a:pt x="21" y="67"/>
                      <a:pt x="21" y="67"/>
                    </a:cubicBezTo>
                    <a:cubicBezTo>
                      <a:pt x="21" y="67"/>
                      <a:pt x="21" y="67"/>
                      <a:pt x="21" y="67"/>
                    </a:cubicBezTo>
                    <a:cubicBezTo>
                      <a:pt x="21" y="67"/>
                      <a:pt x="21" y="67"/>
                      <a:pt x="21" y="66"/>
                    </a:cubicBezTo>
                    <a:cubicBezTo>
                      <a:pt x="21" y="66"/>
                      <a:pt x="20" y="66"/>
                      <a:pt x="20" y="66"/>
                    </a:cubicBezTo>
                    <a:cubicBezTo>
                      <a:pt x="20" y="66"/>
                      <a:pt x="20" y="65"/>
                      <a:pt x="20" y="65"/>
                    </a:cubicBezTo>
                    <a:cubicBezTo>
                      <a:pt x="21" y="65"/>
                      <a:pt x="21" y="65"/>
                      <a:pt x="21" y="66"/>
                    </a:cubicBezTo>
                    <a:cubicBezTo>
                      <a:pt x="21" y="66"/>
                      <a:pt x="21" y="66"/>
                      <a:pt x="21" y="66"/>
                    </a:cubicBezTo>
                    <a:cubicBezTo>
                      <a:pt x="21" y="66"/>
                      <a:pt x="21" y="66"/>
                      <a:pt x="21" y="66"/>
                    </a:cubicBezTo>
                    <a:cubicBezTo>
                      <a:pt x="21" y="66"/>
                      <a:pt x="21" y="66"/>
                      <a:pt x="21" y="66"/>
                    </a:cubicBezTo>
                    <a:cubicBezTo>
                      <a:pt x="21" y="66"/>
                      <a:pt x="21" y="66"/>
                      <a:pt x="21" y="66"/>
                    </a:cubicBezTo>
                    <a:cubicBezTo>
                      <a:pt x="21" y="67"/>
                      <a:pt x="21" y="67"/>
                      <a:pt x="21" y="67"/>
                    </a:cubicBezTo>
                    <a:cubicBezTo>
                      <a:pt x="21" y="67"/>
                      <a:pt x="21" y="67"/>
                      <a:pt x="21" y="67"/>
                    </a:cubicBezTo>
                    <a:cubicBezTo>
                      <a:pt x="21" y="67"/>
                      <a:pt x="21" y="67"/>
                      <a:pt x="21" y="67"/>
                    </a:cubicBezTo>
                    <a:cubicBezTo>
                      <a:pt x="21" y="67"/>
                      <a:pt x="21" y="67"/>
                      <a:pt x="21" y="67"/>
                    </a:cubicBezTo>
                    <a:cubicBezTo>
                      <a:pt x="21" y="67"/>
                      <a:pt x="22" y="67"/>
                      <a:pt x="22" y="67"/>
                    </a:cubicBezTo>
                    <a:cubicBezTo>
                      <a:pt x="22" y="67"/>
                      <a:pt x="22" y="67"/>
                      <a:pt x="22" y="67"/>
                    </a:cubicBezTo>
                    <a:cubicBezTo>
                      <a:pt x="22" y="68"/>
                      <a:pt x="22" y="68"/>
                      <a:pt x="22" y="68"/>
                    </a:cubicBezTo>
                    <a:cubicBezTo>
                      <a:pt x="22" y="68"/>
                      <a:pt x="22" y="68"/>
                      <a:pt x="22" y="68"/>
                    </a:cubicBezTo>
                    <a:cubicBezTo>
                      <a:pt x="22" y="68"/>
                      <a:pt x="22" y="68"/>
                      <a:pt x="22" y="68"/>
                    </a:cubicBezTo>
                    <a:cubicBezTo>
                      <a:pt x="22" y="68"/>
                      <a:pt x="23" y="68"/>
                      <a:pt x="22" y="68"/>
                    </a:cubicBezTo>
                    <a:cubicBezTo>
                      <a:pt x="22" y="68"/>
                      <a:pt x="22" y="68"/>
                      <a:pt x="22" y="68"/>
                    </a:cubicBezTo>
                    <a:cubicBezTo>
                      <a:pt x="22" y="68"/>
                      <a:pt x="22" y="68"/>
                      <a:pt x="22" y="68"/>
                    </a:cubicBezTo>
                    <a:cubicBezTo>
                      <a:pt x="22" y="68"/>
                      <a:pt x="22" y="68"/>
                      <a:pt x="22" y="68"/>
                    </a:cubicBezTo>
                    <a:cubicBezTo>
                      <a:pt x="23" y="68"/>
                      <a:pt x="23" y="68"/>
                      <a:pt x="23" y="68"/>
                    </a:cubicBezTo>
                    <a:cubicBezTo>
                      <a:pt x="23" y="68"/>
                      <a:pt x="23" y="68"/>
                      <a:pt x="23" y="68"/>
                    </a:cubicBezTo>
                    <a:cubicBezTo>
                      <a:pt x="23" y="68"/>
                      <a:pt x="23" y="68"/>
                      <a:pt x="23" y="68"/>
                    </a:cubicBezTo>
                    <a:cubicBezTo>
                      <a:pt x="23" y="68"/>
                      <a:pt x="23" y="68"/>
                      <a:pt x="23" y="68"/>
                    </a:cubicBezTo>
                    <a:cubicBezTo>
                      <a:pt x="23" y="69"/>
                      <a:pt x="23" y="69"/>
                      <a:pt x="23" y="69"/>
                    </a:cubicBezTo>
                    <a:cubicBezTo>
                      <a:pt x="23" y="69"/>
                      <a:pt x="23" y="69"/>
                      <a:pt x="23" y="69"/>
                    </a:cubicBezTo>
                    <a:cubicBezTo>
                      <a:pt x="23"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4" y="69"/>
                    </a:cubicBezTo>
                    <a:cubicBezTo>
                      <a:pt x="24" y="69"/>
                      <a:pt x="24" y="69"/>
                      <a:pt x="25" y="69"/>
                    </a:cubicBezTo>
                    <a:cubicBezTo>
                      <a:pt x="25" y="69"/>
                      <a:pt x="25" y="69"/>
                      <a:pt x="25" y="69"/>
                    </a:cubicBezTo>
                    <a:cubicBezTo>
                      <a:pt x="25" y="69"/>
                      <a:pt x="25" y="69"/>
                      <a:pt x="25" y="69"/>
                    </a:cubicBezTo>
                    <a:cubicBezTo>
                      <a:pt x="25" y="69"/>
                      <a:pt x="26" y="69"/>
                      <a:pt x="26" y="70"/>
                    </a:cubicBezTo>
                    <a:cubicBezTo>
                      <a:pt x="26" y="70"/>
                      <a:pt x="26" y="70"/>
                      <a:pt x="26" y="70"/>
                    </a:cubicBezTo>
                    <a:cubicBezTo>
                      <a:pt x="26" y="70"/>
                      <a:pt x="26" y="70"/>
                      <a:pt x="26" y="70"/>
                    </a:cubicBezTo>
                    <a:cubicBezTo>
                      <a:pt x="26" y="70"/>
                      <a:pt x="26" y="70"/>
                      <a:pt x="26" y="70"/>
                    </a:cubicBezTo>
                    <a:cubicBezTo>
                      <a:pt x="26" y="70"/>
                      <a:pt x="26" y="70"/>
                      <a:pt x="25" y="70"/>
                    </a:cubicBezTo>
                    <a:cubicBezTo>
                      <a:pt x="25" y="69"/>
                      <a:pt x="25" y="69"/>
                      <a:pt x="25" y="69"/>
                    </a:cubicBezTo>
                    <a:cubicBezTo>
                      <a:pt x="25" y="70"/>
                      <a:pt x="25" y="69"/>
                      <a:pt x="25" y="69"/>
                    </a:cubicBezTo>
                    <a:cubicBezTo>
                      <a:pt x="25" y="69"/>
                      <a:pt x="25" y="69"/>
                      <a:pt x="25" y="69"/>
                    </a:cubicBezTo>
                    <a:cubicBezTo>
                      <a:pt x="25" y="69"/>
                      <a:pt x="24" y="69"/>
                      <a:pt x="24" y="69"/>
                    </a:cubicBezTo>
                    <a:cubicBezTo>
                      <a:pt x="24" y="69"/>
                      <a:pt x="24" y="69"/>
                      <a:pt x="24" y="69"/>
                    </a:cubicBezTo>
                    <a:cubicBezTo>
                      <a:pt x="24" y="69"/>
                      <a:pt x="24" y="69"/>
                      <a:pt x="24" y="69"/>
                    </a:cubicBezTo>
                    <a:cubicBezTo>
                      <a:pt x="24" y="69"/>
                      <a:pt x="24" y="69"/>
                      <a:pt x="24" y="69"/>
                    </a:cubicBezTo>
                    <a:cubicBezTo>
                      <a:pt x="23" y="69"/>
                      <a:pt x="23" y="69"/>
                      <a:pt x="23" y="69"/>
                    </a:cubicBezTo>
                    <a:cubicBezTo>
                      <a:pt x="23" y="69"/>
                      <a:pt x="23" y="69"/>
                      <a:pt x="23" y="69"/>
                    </a:cubicBezTo>
                    <a:cubicBezTo>
                      <a:pt x="23" y="69"/>
                      <a:pt x="23" y="69"/>
                      <a:pt x="23" y="69"/>
                    </a:cubicBezTo>
                    <a:cubicBezTo>
                      <a:pt x="23" y="69"/>
                      <a:pt x="23" y="69"/>
                      <a:pt x="23" y="69"/>
                    </a:cubicBezTo>
                    <a:cubicBezTo>
                      <a:pt x="22" y="69"/>
                      <a:pt x="22" y="69"/>
                      <a:pt x="22" y="69"/>
                    </a:cubicBezTo>
                    <a:cubicBezTo>
                      <a:pt x="22" y="69"/>
                      <a:pt x="22" y="69"/>
                      <a:pt x="22" y="69"/>
                    </a:cubicBezTo>
                    <a:cubicBezTo>
                      <a:pt x="22" y="69"/>
                      <a:pt x="22" y="69"/>
                      <a:pt x="22" y="69"/>
                    </a:cubicBezTo>
                    <a:cubicBezTo>
                      <a:pt x="22" y="69"/>
                      <a:pt x="22" y="69"/>
                      <a:pt x="22" y="69"/>
                    </a:cubicBezTo>
                    <a:cubicBezTo>
                      <a:pt x="22" y="69"/>
                      <a:pt x="22" y="69"/>
                      <a:pt x="22" y="69"/>
                    </a:cubicBezTo>
                    <a:cubicBezTo>
                      <a:pt x="21" y="69"/>
                      <a:pt x="21" y="69"/>
                      <a:pt x="21" y="69"/>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1" y="68"/>
                      <a:pt x="21" y="68"/>
                      <a:pt x="21" y="68"/>
                    </a:cubicBezTo>
                    <a:cubicBezTo>
                      <a:pt x="20" y="68"/>
                      <a:pt x="20" y="68"/>
                      <a:pt x="20" y="68"/>
                    </a:cubicBezTo>
                    <a:cubicBezTo>
                      <a:pt x="20" y="69"/>
                      <a:pt x="20" y="69"/>
                      <a:pt x="20" y="69"/>
                    </a:cubicBezTo>
                    <a:cubicBezTo>
                      <a:pt x="20" y="69"/>
                      <a:pt x="20" y="69"/>
                      <a:pt x="20" y="69"/>
                    </a:cubicBezTo>
                    <a:cubicBezTo>
                      <a:pt x="20" y="69"/>
                      <a:pt x="20" y="69"/>
                      <a:pt x="20" y="69"/>
                    </a:cubicBezTo>
                    <a:cubicBezTo>
                      <a:pt x="20" y="69"/>
                      <a:pt x="20" y="69"/>
                      <a:pt x="20" y="69"/>
                    </a:cubicBezTo>
                    <a:cubicBezTo>
                      <a:pt x="20" y="69"/>
                      <a:pt x="20" y="69"/>
                      <a:pt x="20" y="69"/>
                    </a:cubicBezTo>
                    <a:cubicBezTo>
                      <a:pt x="20" y="69"/>
                      <a:pt x="20" y="69"/>
                      <a:pt x="20" y="69"/>
                    </a:cubicBezTo>
                    <a:cubicBezTo>
                      <a:pt x="20" y="70"/>
                      <a:pt x="20" y="70"/>
                      <a:pt x="20" y="70"/>
                    </a:cubicBezTo>
                    <a:cubicBezTo>
                      <a:pt x="20" y="70"/>
                      <a:pt x="20" y="70"/>
                      <a:pt x="20" y="70"/>
                    </a:cubicBezTo>
                    <a:cubicBezTo>
                      <a:pt x="19" y="70"/>
                      <a:pt x="19" y="70"/>
                      <a:pt x="19" y="70"/>
                    </a:cubicBezTo>
                    <a:cubicBezTo>
                      <a:pt x="19" y="70"/>
                      <a:pt x="19" y="70"/>
                      <a:pt x="19" y="70"/>
                    </a:cubicBezTo>
                    <a:cubicBezTo>
                      <a:pt x="19" y="70"/>
                      <a:pt x="19" y="70"/>
                      <a:pt x="19" y="70"/>
                    </a:cubicBezTo>
                    <a:cubicBezTo>
                      <a:pt x="19" y="70"/>
                      <a:pt x="19" y="70"/>
                      <a:pt x="19" y="70"/>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2"/>
                      <a:pt x="19" y="72"/>
                      <a:pt x="19" y="72"/>
                    </a:cubicBezTo>
                    <a:cubicBezTo>
                      <a:pt x="20" y="72"/>
                      <a:pt x="20" y="72"/>
                      <a:pt x="20" y="72"/>
                    </a:cubicBezTo>
                    <a:cubicBezTo>
                      <a:pt x="20" y="72"/>
                      <a:pt x="20" y="72"/>
                      <a:pt x="20" y="72"/>
                    </a:cubicBezTo>
                    <a:cubicBezTo>
                      <a:pt x="20" y="73"/>
                      <a:pt x="20" y="73"/>
                      <a:pt x="20" y="73"/>
                    </a:cubicBezTo>
                    <a:cubicBezTo>
                      <a:pt x="20" y="73"/>
                      <a:pt x="20" y="73"/>
                      <a:pt x="20" y="73"/>
                    </a:cubicBezTo>
                    <a:cubicBezTo>
                      <a:pt x="20" y="73"/>
                      <a:pt x="20" y="73"/>
                      <a:pt x="20" y="73"/>
                    </a:cubicBezTo>
                    <a:cubicBezTo>
                      <a:pt x="20" y="73"/>
                      <a:pt x="20" y="74"/>
                      <a:pt x="20" y="74"/>
                    </a:cubicBezTo>
                    <a:cubicBezTo>
                      <a:pt x="20" y="74"/>
                      <a:pt x="20" y="74"/>
                      <a:pt x="20" y="74"/>
                    </a:cubicBezTo>
                    <a:cubicBezTo>
                      <a:pt x="20" y="74"/>
                      <a:pt x="20" y="74"/>
                      <a:pt x="20" y="74"/>
                    </a:cubicBezTo>
                    <a:cubicBezTo>
                      <a:pt x="20" y="74"/>
                      <a:pt x="20" y="74"/>
                      <a:pt x="20" y="74"/>
                    </a:cubicBezTo>
                    <a:cubicBezTo>
                      <a:pt x="19" y="74"/>
                      <a:pt x="19" y="74"/>
                      <a:pt x="19" y="74"/>
                    </a:cubicBezTo>
                    <a:cubicBezTo>
                      <a:pt x="19" y="75"/>
                      <a:pt x="19" y="75"/>
                      <a:pt x="19" y="75"/>
                    </a:cubicBezTo>
                    <a:cubicBezTo>
                      <a:pt x="19" y="75"/>
                      <a:pt x="19" y="75"/>
                      <a:pt x="20" y="75"/>
                    </a:cubicBezTo>
                    <a:cubicBezTo>
                      <a:pt x="20" y="75"/>
                      <a:pt x="20" y="75"/>
                      <a:pt x="20" y="75"/>
                    </a:cubicBezTo>
                    <a:cubicBezTo>
                      <a:pt x="20" y="76"/>
                      <a:pt x="20" y="76"/>
                      <a:pt x="20" y="76"/>
                    </a:cubicBezTo>
                    <a:cubicBezTo>
                      <a:pt x="20" y="76"/>
                      <a:pt x="20" y="76"/>
                      <a:pt x="20" y="76"/>
                    </a:cubicBezTo>
                    <a:cubicBezTo>
                      <a:pt x="20" y="76"/>
                      <a:pt x="20" y="76"/>
                      <a:pt x="20" y="76"/>
                    </a:cubicBezTo>
                    <a:cubicBezTo>
                      <a:pt x="20" y="76"/>
                      <a:pt x="20" y="76"/>
                      <a:pt x="20" y="76"/>
                    </a:cubicBezTo>
                    <a:cubicBezTo>
                      <a:pt x="20" y="76"/>
                      <a:pt x="20" y="76"/>
                      <a:pt x="20" y="77"/>
                    </a:cubicBezTo>
                    <a:cubicBezTo>
                      <a:pt x="20" y="77"/>
                      <a:pt x="20" y="77"/>
                      <a:pt x="20" y="77"/>
                    </a:cubicBezTo>
                    <a:cubicBezTo>
                      <a:pt x="20" y="77"/>
                      <a:pt x="21" y="76"/>
                      <a:pt x="21" y="77"/>
                    </a:cubicBezTo>
                    <a:cubicBezTo>
                      <a:pt x="21" y="77"/>
                      <a:pt x="21" y="77"/>
                      <a:pt x="21" y="77"/>
                    </a:cubicBezTo>
                    <a:cubicBezTo>
                      <a:pt x="21" y="77"/>
                      <a:pt x="21" y="77"/>
                      <a:pt x="21" y="77"/>
                    </a:cubicBezTo>
                    <a:cubicBezTo>
                      <a:pt x="21" y="77"/>
                      <a:pt x="21" y="77"/>
                      <a:pt x="21" y="77"/>
                    </a:cubicBezTo>
                    <a:cubicBezTo>
                      <a:pt x="21" y="77"/>
                      <a:pt x="21" y="77"/>
                      <a:pt x="21" y="77"/>
                    </a:cubicBezTo>
                    <a:cubicBezTo>
                      <a:pt x="21" y="77"/>
                      <a:pt x="21" y="77"/>
                      <a:pt x="21" y="77"/>
                    </a:cubicBezTo>
                    <a:cubicBezTo>
                      <a:pt x="22" y="77"/>
                      <a:pt x="22" y="77"/>
                      <a:pt x="22" y="78"/>
                    </a:cubicBezTo>
                    <a:cubicBezTo>
                      <a:pt x="22" y="78"/>
                      <a:pt x="22" y="78"/>
                      <a:pt x="22" y="78"/>
                    </a:cubicBezTo>
                    <a:cubicBezTo>
                      <a:pt x="22" y="78"/>
                      <a:pt x="22" y="78"/>
                      <a:pt x="22" y="78"/>
                    </a:cubicBezTo>
                    <a:cubicBezTo>
                      <a:pt x="23" y="78"/>
                      <a:pt x="23" y="78"/>
                      <a:pt x="23" y="78"/>
                    </a:cubicBezTo>
                    <a:cubicBezTo>
                      <a:pt x="23" y="78"/>
                      <a:pt x="23" y="78"/>
                      <a:pt x="23" y="78"/>
                    </a:cubicBezTo>
                    <a:cubicBezTo>
                      <a:pt x="23" y="78"/>
                      <a:pt x="23" y="78"/>
                      <a:pt x="23" y="78"/>
                    </a:cubicBezTo>
                    <a:cubicBezTo>
                      <a:pt x="23" y="78"/>
                      <a:pt x="23" y="79"/>
                      <a:pt x="23" y="79"/>
                    </a:cubicBezTo>
                    <a:cubicBezTo>
                      <a:pt x="23" y="79"/>
                      <a:pt x="23" y="79"/>
                      <a:pt x="23" y="79"/>
                    </a:cubicBezTo>
                    <a:cubicBezTo>
                      <a:pt x="23" y="79"/>
                      <a:pt x="23" y="79"/>
                      <a:pt x="23"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3" y="79"/>
                    </a:cubicBezTo>
                    <a:cubicBezTo>
                      <a:pt x="23" y="79"/>
                      <a:pt x="23" y="79"/>
                      <a:pt x="23" y="79"/>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1"/>
                      <a:pt x="23" y="81"/>
                    </a:cubicBezTo>
                    <a:cubicBezTo>
                      <a:pt x="23" y="81"/>
                      <a:pt x="23" y="81"/>
                      <a:pt x="23" y="81"/>
                    </a:cubicBezTo>
                    <a:cubicBezTo>
                      <a:pt x="23" y="81"/>
                      <a:pt x="23" y="81"/>
                      <a:pt x="23" y="81"/>
                    </a:cubicBezTo>
                    <a:cubicBezTo>
                      <a:pt x="23" y="81"/>
                      <a:pt x="23" y="81"/>
                      <a:pt x="23" y="81"/>
                    </a:cubicBezTo>
                    <a:cubicBezTo>
                      <a:pt x="23" y="81"/>
                      <a:pt x="23" y="81"/>
                      <a:pt x="23" y="81"/>
                    </a:cubicBezTo>
                    <a:cubicBezTo>
                      <a:pt x="23" y="81"/>
                      <a:pt x="23" y="81"/>
                      <a:pt x="23" y="81"/>
                    </a:cubicBezTo>
                    <a:cubicBezTo>
                      <a:pt x="23" y="82"/>
                      <a:pt x="23" y="82"/>
                      <a:pt x="23" y="82"/>
                    </a:cubicBezTo>
                    <a:cubicBezTo>
                      <a:pt x="23"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2" y="82"/>
                      <a:pt x="22" y="82"/>
                    </a:cubicBezTo>
                    <a:cubicBezTo>
                      <a:pt x="22" y="82"/>
                      <a:pt x="21" y="82"/>
                      <a:pt x="21" y="82"/>
                    </a:cubicBezTo>
                    <a:cubicBezTo>
                      <a:pt x="21" y="82"/>
                      <a:pt x="21" y="82"/>
                      <a:pt x="21" y="82"/>
                    </a:cubicBezTo>
                    <a:cubicBezTo>
                      <a:pt x="21" y="82"/>
                      <a:pt x="21" y="82"/>
                      <a:pt x="21" y="82"/>
                    </a:cubicBezTo>
                    <a:cubicBezTo>
                      <a:pt x="21" y="82"/>
                      <a:pt x="21" y="82"/>
                      <a:pt x="21" y="82"/>
                    </a:cubicBezTo>
                    <a:cubicBezTo>
                      <a:pt x="21" y="82"/>
                      <a:pt x="21" y="82"/>
                      <a:pt x="21" y="82"/>
                    </a:cubicBezTo>
                    <a:cubicBezTo>
                      <a:pt x="21" y="82"/>
                      <a:pt x="21" y="82"/>
                      <a:pt x="21" y="82"/>
                    </a:cubicBezTo>
                    <a:cubicBezTo>
                      <a:pt x="21" y="82"/>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3"/>
                      <a:pt x="21" y="83"/>
                    </a:cubicBezTo>
                    <a:cubicBezTo>
                      <a:pt x="21" y="83"/>
                      <a:pt x="21" y="84"/>
                      <a:pt x="21" y="84"/>
                    </a:cubicBezTo>
                    <a:cubicBezTo>
                      <a:pt x="21" y="84"/>
                      <a:pt x="21" y="84"/>
                      <a:pt x="21" y="84"/>
                    </a:cubicBezTo>
                    <a:cubicBezTo>
                      <a:pt x="21" y="84"/>
                      <a:pt x="21" y="84"/>
                      <a:pt x="21"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4"/>
                      <a:pt x="20" y="84"/>
                    </a:cubicBezTo>
                    <a:cubicBezTo>
                      <a:pt x="20" y="84"/>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5"/>
                      <a:pt x="20" y="85"/>
                      <a:pt x="20" y="85"/>
                    </a:cubicBezTo>
                    <a:cubicBezTo>
                      <a:pt x="20" y="86"/>
                      <a:pt x="20" y="86"/>
                      <a:pt x="20" y="86"/>
                    </a:cubicBezTo>
                    <a:cubicBezTo>
                      <a:pt x="20" y="86"/>
                      <a:pt x="20" y="86"/>
                      <a:pt x="20" y="86"/>
                    </a:cubicBezTo>
                    <a:cubicBezTo>
                      <a:pt x="20" y="86"/>
                      <a:pt x="20" y="86"/>
                      <a:pt x="20" y="86"/>
                    </a:cubicBezTo>
                    <a:cubicBezTo>
                      <a:pt x="20" y="86"/>
                      <a:pt x="20" y="86"/>
                      <a:pt x="20" y="86"/>
                    </a:cubicBezTo>
                    <a:cubicBezTo>
                      <a:pt x="19" y="86"/>
                      <a:pt x="19" y="86"/>
                      <a:pt x="19" y="86"/>
                    </a:cubicBezTo>
                    <a:cubicBezTo>
                      <a:pt x="19" y="86"/>
                      <a:pt x="19" y="86"/>
                      <a:pt x="19" y="86"/>
                    </a:cubicBezTo>
                    <a:cubicBezTo>
                      <a:pt x="19" y="86"/>
                      <a:pt x="19" y="86"/>
                      <a:pt x="19" y="86"/>
                    </a:cubicBezTo>
                    <a:cubicBezTo>
                      <a:pt x="19" y="86"/>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7"/>
                      <a:pt x="19" y="87"/>
                    </a:cubicBezTo>
                    <a:cubicBezTo>
                      <a:pt x="19" y="87"/>
                      <a:pt x="19" y="88"/>
                      <a:pt x="19" y="88"/>
                    </a:cubicBezTo>
                    <a:cubicBezTo>
                      <a:pt x="19" y="88"/>
                      <a:pt x="19" y="88"/>
                      <a:pt x="18" y="88"/>
                    </a:cubicBezTo>
                    <a:cubicBezTo>
                      <a:pt x="18" y="88"/>
                      <a:pt x="18" y="88"/>
                      <a:pt x="18" y="88"/>
                    </a:cubicBezTo>
                    <a:cubicBezTo>
                      <a:pt x="18" y="88"/>
                      <a:pt x="18" y="88"/>
                      <a:pt x="18" y="88"/>
                    </a:cubicBezTo>
                    <a:cubicBezTo>
                      <a:pt x="18" y="88"/>
                      <a:pt x="18" y="88"/>
                      <a:pt x="18" y="88"/>
                    </a:cubicBezTo>
                    <a:cubicBezTo>
                      <a:pt x="18" y="88"/>
                      <a:pt x="18" y="88"/>
                      <a:pt x="18" y="88"/>
                    </a:cubicBezTo>
                    <a:cubicBezTo>
                      <a:pt x="18" y="88"/>
                      <a:pt x="18" y="88"/>
                      <a:pt x="18" y="88"/>
                    </a:cubicBezTo>
                    <a:cubicBezTo>
                      <a:pt x="18" y="89"/>
                      <a:pt x="18" y="89"/>
                      <a:pt x="18" y="89"/>
                    </a:cubicBezTo>
                    <a:cubicBezTo>
                      <a:pt x="18" y="89"/>
                      <a:pt x="18" y="89"/>
                      <a:pt x="18" y="89"/>
                    </a:cubicBezTo>
                    <a:cubicBezTo>
                      <a:pt x="18" y="89"/>
                      <a:pt x="18" y="89"/>
                      <a:pt x="18" y="89"/>
                    </a:cubicBezTo>
                    <a:cubicBezTo>
                      <a:pt x="18" y="89"/>
                      <a:pt x="18" y="89"/>
                      <a:pt x="18" y="89"/>
                    </a:cubicBezTo>
                    <a:cubicBezTo>
                      <a:pt x="18" y="89"/>
                      <a:pt x="17" y="89"/>
                      <a:pt x="17" y="89"/>
                    </a:cubicBezTo>
                    <a:cubicBezTo>
                      <a:pt x="17" y="89"/>
                      <a:pt x="17" y="89"/>
                      <a:pt x="17" y="89"/>
                    </a:cubicBezTo>
                    <a:cubicBezTo>
                      <a:pt x="17" y="89"/>
                      <a:pt x="17" y="89"/>
                      <a:pt x="17" y="89"/>
                    </a:cubicBezTo>
                    <a:cubicBezTo>
                      <a:pt x="17" y="89"/>
                      <a:pt x="17" y="89"/>
                      <a:pt x="17" y="89"/>
                    </a:cubicBezTo>
                    <a:cubicBezTo>
                      <a:pt x="17" y="89"/>
                      <a:pt x="17" y="89"/>
                      <a:pt x="17" y="89"/>
                    </a:cubicBezTo>
                    <a:cubicBezTo>
                      <a:pt x="17" y="89"/>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1"/>
                      <a:pt x="17" y="91"/>
                      <a:pt x="17" y="91"/>
                    </a:cubicBezTo>
                    <a:cubicBezTo>
                      <a:pt x="16" y="91"/>
                      <a:pt x="16" y="91"/>
                      <a:pt x="16" y="91"/>
                    </a:cubicBezTo>
                    <a:cubicBezTo>
                      <a:pt x="16" y="91"/>
                      <a:pt x="16" y="91"/>
                      <a:pt x="16" y="91"/>
                    </a:cubicBezTo>
                    <a:cubicBezTo>
                      <a:pt x="16" y="92"/>
                      <a:pt x="16" y="92"/>
                      <a:pt x="16" y="92"/>
                    </a:cubicBezTo>
                    <a:cubicBezTo>
                      <a:pt x="16" y="92"/>
                      <a:pt x="16" y="92"/>
                      <a:pt x="16" y="92"/>
                    </a:cubicBezTo>
                    <a:cubicBezTo>
                      <a:pt x="16" y="92"/>
                      <a:pt x="16" y="92"/>
                      <a:pt x="16" y="92"/>
                    </a:cubicBezTo>
                    <a:cubicBezTo>
                      <a:pt x="16" y="92"/>
                      <a:pt x="16" y="92"/>
                      <a:pt x="16" y="92"/>
                    </a:cubicBezTo>
                    <a:cubicBezTo>
                      <a:pt x="16" y="92"/>
                      <a:pt x="16" y="93"/>
                      <a:pt x="16" y="93"/>
                    </a:cubicBezTo>
                    <a:cubicBezTo>
                      <a:pt x="16" y="93"/>
                      <a:pt x="16" y="93"/>
                      <a:pt x="16" y="93"/>
                    </a:cubicBezTo>
                    <a:cubicBezTo>
                      <a:pt x="16" y="93"/>
                      <a:pt x="16" y="93"/>
                      <a:pt x="16" y="93"/>
                    </a:cubicBezTo>
                    <a:cubicBezTo>
                      <a:pt x="16" y="93"/>
                      <a:pt x="17" y="93"/>
                      <a:pt x="17" y="93"/>
                    </a:cubicBezTo>
                    <a:cubicBezTo>
                      <a:pt x="17" y="93"/>
                      <a:pt x="17" y="93"/>
                      <a:pt x="17" y="93"/>
                    </a:cubicBezTo>
                    <a:cubicBezTo>
                      <a:pt x="17" y="93"/>
                      <a:pt x="17" y="94"/>
                      <a:pt x="17" y="94"/>
                    </a:cubicBezTo>
                    <a:cubicBezTo>
                      <a:pt x="17" y="94"/>
                      <a:pt x="17" y="94"/>
                      <a:pt x="17" y="94"/>
                    </a:cubicBezTo>
                    <a:cubicBezTo>
                      <a:pt x="17" y="94"/>
                      <a:pt x="17" y="94"/>
                      <a:pt x="17" y="94"/>
                    </a:cubicBezTo>
                    <a:cubicBezTo>
                      <a:pt x="17" y="94"/>
                      <a:pt x="17" y="94"/>
                      <a:pt x="17" y="94"/>
                    </a:cubicBezTo>
                    <a:cubicBezTo>
                      <a:pt x="17" y="94"/>
                      <a:pt x="17" y="94"/>
                      <a:pt x="17" y="94"/>
                    </a:cubicBezTo>
                    <a:cubicBezTo>
                      <a:pt x="17" y="94"/>
                      <a:pt x="17" y="95"/>
                      <a:pt x="17" y="95"/>
                    </a:cubicBezTo>
                    <a:cubicBezTo>
                      <a:pt x="17" y="95"/>
                      <a:pt x="17" y="95"/>
                      <a:pt x="17" y="95"/>
                    </a:cubicBezTo>
                    <a:cubicBezTo>
                      <a:pt x="17" y="95"/>
                      <a:pt x="17" y="95"/>
                      <a:pt x="16" y="95"/>
                    </a:cubicBezTo>
                    <a:cubicBezTo>
                      <a:pt x="16" y="95"/>
                      <a:pt x="16" y="95"/>
                      <a:pt x="16" y="95"/>
                    </a:cubicBezTo>
                    <a:cubicBezTo>
                      <a:pt x="16" y="95"/>
                      <a:pt x="16" y="95"/>
                      <a:pt x="16" y="95"/>
                    </a:cubicBezTo>
                    <a:cubicBezTo>
                      <a:pt x="16" y="94"/>
                      <a:pt x="16" y="94"/>
                      <a:pt x="16" y="94"/>
                    </a:cubicBezTo>
                    <a:cubicBezTo>
                      <a:pt x="16" y="94"/>
                      <a:pt x="16" y="94"/>
                      <a:pt x="16" y="94"/>
                    </a:cubicBezTo>
                    <a:cubicBezTo>
                      <a:pt x="16" y="94"/>
                      <a:pt x="16" y="94"/>
                      <a:pt x="16" y="94"/>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3"/>
                      <a:pt x="16" y="93"/>
                    </a:cubicBezTo>
                    <a:cubicBezTo>
                      <a:pt x="16" y="93"/>
                      <a:pt x="16" y="92"/>
                      <a:pt x="16" y="92"/>
                    </a:cubicBezTo>
                    <a:cubicBezTo>
                      <a:pt x="16" y="92"/>
                      <a:pt x="16" y="92"/>
                      <a:pt x="16" y="92"/>
                    </a:cubicBezTo>
                    <a:cubicBezTo>
                      <a:pt x="16" y="92"/>
                      <a:pt x="15" y="92"/>
                      <a:pt x="15" y="92"/>
                    </a:cubicBezTo>
                    <a:cubicBezTo>
                      <a:pt x="15" y="92"/>
                      <a:pt x="15" y="92"/>
                      <a:pt x="15" y="92"/>
                    </a:cubicBezTo>
                    <a:cubicBezTo>
                      <a:pt x="15" y="92"/>
                      <a:pt x="15" y="92"/>
                      <a:pt x="15" y="92"/>
                    </a:cubicBezTo>
                    <a:cubicBezTo>
                      <a:pt x="15" y="92"/>
                      <a:pt x="15" y="92"/>
                      <a:pt x="15" y="92"/>
                    </a:cubicBezTo>
                    <a:cubicBezTo>
                      <a:pt x="14" y="93"/>
                      <a:pt x="14" y="93"/>
                      <a:pt x="14" y="93"/>
                    </a:cubicBezTo>
                    <a:cubicBezTo>
                      <a:pt x="14" y="93"/>
                      <a:pt x="14" y="93"/>
                      <a:pt x="14" y="93"/>
                    </a:cubicBezTo>
                    <a:cubicBezTo>
                      <a:pt x="14" y="93"/>
                      <a:pt x="14" y="93"/>
                      <a:pt x="14" y="93"/>
                    </a:cubicBezTo>
                    <a:cubicBezTo>
                      <a:pt x="14" y="93"/>
                      <a:pt x="14" y="93"/>
                      <a:pt x="14" y="93"/>
                    </a:cubicBezTo>
                    <a:cubicBezTo>
                      <a:pt x="14" y="93"/>
                      <a:pt x="14" y="94"/>
                      <a:pt x="14" y="94"/>
                    </a:cubicBezTo>
                    <a:cubicBezTo>
                      <a:pt x="14" y="94"/>
                      <a:pt x="14" y="94"/>
                      <a:pt x="14" y="94"/>
                    </a:cubicBezTo>
                    <a:cubicBezTo>
                      <a:pt x="14" y="94"/>
                      <a:pt x="14" y="94"/>
                      <a:pt x="14" y="95"/>
                    </a:cubicBezTo>
                    <a:cubicBezTo>
                      <a:pt x="14" y="95"/>
                      <a:pt x="14" y="95"/>
                      <a:pt x="14" y="95"/>
                    </a:cubicBezTo>
                    <a:cubicBezTo>
                      <a:pt x="14" y="95"/>
                      <a:pt x="14" y="95"/>
                      <a:pt x="14" y="95"/>
                    </a:cubicBezTo>
                    <a:cubicBezTo>
                      <a:pt x="15" y="95"/>
                      <a:pt x="15" y="95"/>
                      <a:pt x="15" y="96"/>
                    </a:cubicBezTo>
                    <a:cubicBezTo>
                      <a:pt x="15" y="96"/>
                      <a:pt x="15" y="96"/>
                      <a:pt x="15" y="96"/>
                    </a:cubicBezTo>
                    <a:cubicBezTo>
                      <a:pt x="15" y="96"/>
                      <a:pt x="15" y="96"/>
                      <a:pt x="15" y="96"/>
                    </a:cubicBezTo>
                    <a:cubicBezTo>
                      <a:pt x="15" y="96"/>
                      <a:pt x="15" y="96"/>
                      <a:pt x="15" y="96"/>
                    </a:cubicBezTo>
                    <a:cubicBezTo>
                      <a:pt x="15" y="97"/>
                      <a:pt x="15" y="97"/>
                      <a:pt x="15" y="97"/>
                    </a:cubicBezTo>
                    <a:cubicBezTo>
                      <a:pt x="15" y="97"/>
                      <a:pt x="15" y="97"/>
                      <a:pt x="15" y="97"/>
                    </a:cubicBezTo>
                    <a:cubicBezTo>
                      <a:pt x="15" y="97"/>
                      <a:pt x="15" y="97"/>
                      <a:pt x="15" y="97"/>
                    </a:cubicBezTo>
                    <a:cubicBezTo>
                      <a:pt x="15" y="97"/>
                      <a:pt x="16" y="97"/>
                      <a:pt x="16" y="97"/>
                    </a:cubicBezTo>
                    <a:cubicBezTo>
                      <a:pt x="16" y="97"/>
                      <a:pt x="16" y="97"/>
                      <a:pt x="16" y="97"/>
                    </a:cubicBezTo>
                    <a:cubicBezTo>
                      <a:pt x="16" y="97"/>
                      <a:pt x="16" y="98"/>
                      <a:pt x="16" y="98"/>
                    </a:cubicBezTo>
                    <a:cubicBezTo>
                      <a:pt x="16" y="98"/>
                      <a:pt x="16" y="98"/>
                      <a:pt x="16" y="98"/>
                    </a:cubicBezTo>
                    <a:cubicBezTo>
                      <a:pt x="16" y="98"/>
                      <a:pt x="16" y="98"/>
                      <a:pt x="16" y="98"/>
                    </a:cubicBezTo>
                    <a:cubicBezTo>
                      <a:pt x="16" y="98"/>
                      <a:pt x="16" y="98"/>
                      <a:pt x="16" y="98"/>
                    </a:cubicBezTo>
                    <a:cubicBezTo>
                      <a:pt x="17" y="98"/>
                      <a:pt x="17" y="98"/>
                      <a:pt x="17" y="98"/>
                    </a:cubicBezTo>
                    <a:cubicBezTo>
                      <a:pt x="17" y="98"/>
                      <a:pt x="17" y="98"/>
                      <a:pt x="17" y="98"/>
                    </a:cubicBezTo>
                    <a:cubicBezTo>
                      <a:pt x="17" y="98"/>
                      <a:pt x="17" y="98"/>
                      <a:pt x="17" y="98"/>
                    </a:cubicBezTo>
                    <a:cubicBezTo>
                      <a:pt x="17" y="98"/>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99"/>
                      <a:pt x="17" y="99"/>
                    </a:cubicBezTo>
                    <a:cubicBezTo>
                      <a:pt x="17" y="99"/>
                      <a:pt x="17" y="100"/>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9" y="102"/>
                      <a:pt x="19" y="102"/>
                      <a:pt x="19" y="102"/>
                    </a:cubicBezTo>
                    <a:cubicBezTo>
                      <a:pt x="19" y="102"/>
                      <a:pt x="19" y="102"/>
                      <a:pt x="19" y="102"/>
                    </a:cubicBezTo>
                    <a:cubicBezTo>
                      <a:pt x="18" y="102"/>
                      <a:pt x="18" y="102"/>
                      <a:pt x="18" y="102"/>
                    </a:cubicBezTo>
                    <a:cubicBezTo>
                      <a:pt x="18" y="102"/>
                      <a:pt x="18" y="102"/>
                      <a:pt x="18" y="102"/>
                    </a:cubicBezTo>
                    <a:cubicBezTo>
                      <a:pt x="18" y="101"/>
                      <a:pt x="18" y="101"/>
                      <a:pt x="18" y="101"/>
                    </a:cubicBezTo>
                    <a:cubicBezTo>
                      <a:pt x="18" y="101"/>
                      <a:pt x="18" y="101"/>
                      <a:pt x="18" y="101"/>
                    </a:cubicBezTo>
                    <a:cubicBezTo>
                      <a:pt x="19" y="101"/>
                      <a:pt x="19" y="101"/>
                      <a:pt x="19" y="101"/>
                    </a:cubicBezTo>
                    <a:cubicBezTo>
                      <a:pt x="19" y="101"/>
                      <a:pt x="19" y="101"/>
                      <a:pt x="19" y="101"/>
                    </a:cubicBezTo>
                    <a:cubicBezTo>
                      <a:pt x="18" y="101"/>
                      <a:pt x="18" y="101"/>
                      <a:pt x="18" y="101"/>
                    </a:cubicBezTo>
                    <a:cubicBezTo>
                      <a:pt x="18" y="101"/>
                      <a:pt x="18" y="101"/>
                      <a:pt x="18" y="100"/>
                    </a:cubicBezTo>
                    <a:cubicBezTo>
                      <a:pt x="18" y="100"/>
                      <a:pt x="18" y="100"/>
                      <a:pt x="18" y="100"/>
                    </a:cubicBezTo>
                    <a:cubicBezTo>
                      <a:pt x="18" y="100"/>
                      <a:pt x="18" y="100"/>
                      <a:pt x="18" y="100"/>
                    </a:cubicBezTo>
                    <a:cubicBezTo>
                      <a:pt x="18" y="100"/>
                      <a:pt x="18" y="100"/>
                      <a:pt x="18" y="100"/>
                    </a:cubicBezTo>
                    <a:cubicBezTo>
                      <a:pt x="18" y="100"/>
                      <a:pt x="18" y="100"/>
                      <a:pt x="18" y="100"/>
                    </a:cubicBezTo>
                    <a:cubicBezTo>
                      <a:pt x="18" y="99"/>
                      <a:pt x="18" y="99"/>
                      <a:pt x="18" y="99"/>
                    </a:cubicBezTo>
                    <a:cubicBezTo>
                      <a:pt x="18" y="99"/>
                      <a:pt x="18" y="99"/>
                      <a:pt x="18" y="99"/>
                    </a:cubicBezTo>
                    <a:cubicBezTo>
                      <a:pt x="18" y="99"/>
                      <a:pt x="18" y="99"/>
                      <a:pt x="18" y="99"/>
                    </a:cubicBezTo>
                    <a:cubicBezTo>
                      <a:pt x="18" y="99"/>
                      <a:pt x="18" y="99"/>
                      <a:pt x="18" y="99"/>
                    </a:cubicBezTo>
                    <a:cubicBezTo>
                      <a:pt x="18" y="99"/>
                      <a:pt x="18" y="99"/>
                      <a:pt x="18" y="99"/>
                    </a:cubicBezTo>
                    <a:cubicBezTo>
                      <a:pt x="18" y="99"/>
                      <a:pt x="18" y="98"/>
                      <a:pt x="18" y="98"/>
                    </a:cubicBezTo>
                    <a:cubicBezTo>
                      <a:pt x="18" y="98"/>
                      <a:pt x="18" y="98"/>
                      <a:pt x="18" y="98"/>
                    </a:cubicBezTo>
                    <a:cubicBezTo>
                      <a:pt x="18" y="98"/>
                      <a:pt x="18" y="98"/>
                      <a:pt x="18" y="98"/>
                    </a:cubicBezTo>
                    <a:cubicBezTo>
                      <a:pt x="18" y="98"/>
                      <a:pt x="18" y="98"/>
                      <a:pt x="17" y="98"/>
                    </a:cubicBezTo>
                    <a:cubicBezTo>
                      <a:pt x="17" y="98"/>
                      <a:pt x="17" y="98"/>
                      <a:pt x="17" y="97"/>
                    </a:cubicBezTo>
                    <a:cubicBezTo>
                      <a:pt x="17" y="97"/>
                      <a:pt x="17" y="97"/>
                      <a:pt x="18" y="97"/>
                    </a:cubicBezTo>
                    <a:cubicBezTo>
                      <a:pt x="18" y="97"/>
                      <a:pt x="18" y="97"/>
                      <a:pt x="18" y="97"/>
                    </a:cubicBezTo>
                    <a:cubicBezTo>
                      <a:pt x="18" y="97"/>
                      <a:pt x="18" y="97"/>
                      <a:pt x="18" y="97"/>
                    </a:cubicBezTo>
                    <a:cubicBezTo>
                      <a:pt x="18" y="97"/>
                      <a:pt x="18" y="97"/>
                      <a:pt x="18" y="97"/>
                    </a:cubicBezTo>
                    <a:cubicBezTo>
                      <a:pt x="18" y="97"/>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20" y="96"/>
                    </a:cubicBezTo>
                    <a:cubicBezTo>
                      <a:pt x="20" y="96"/>
                      <a:pt x="20" y="96"/>
                      <a:pt x="20" y="96"/>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1" y="97"/>
                      <a:pt x="21" y="97"/>
                    </a:cubicBezTo>
                    <a:cubicBezTo>
                      <a:pt x="21" y="97"/>
                      <a:pt x="21" y="97"/>
                      <a:pt x="21" y="97"/>
                    </a:cubicBezTo>
                    <a:cubicBezTo>
                      <a:pt x="21" y="98"/>
                      <a:pt x="21" y="98"/>
                      <a:pt x="21" y="98"/>
                    </a:cubicBezTo>
                    <a:cubicBezTo>
                      <a:pt x="22" y="98"/>
                      <a:pt x="22" y="98"/>
                      <a:pt x="22" y="98"/>
                    </a:cubicBezTo>
                    <a:cubicBezTo>
                      <a:pt x="22" y="98"/>
                      <a:pt x="22" y="98"/>
                      <a:pt x="22" y="98"/>
                    </a:cubicBezTo>
                    <a:cubicBezTo>
                      <a:pt x="22" y="98"/>
                      <a:pt x="22" y="98"/>
                      <a:pt x="22" y="98"/>
                    </a:cubicBezTo>
                    <a:cubicBezTo>
                      <a:pt x="23" y="98"/>
                      <a:pt x="23" y="99"/>
                      <a:pt x="23" y="99"/>
                    </a:cubicBezTo>
                    <a:cubicBezTo>
                      <a:pt x="23" y="99"/>
                      <a:pt x="23" y="99"/>
                      <a:pt x="23" y="99"/>
                    </a:cubicBezTo>
                    <a:cubicBezTo>
                      <a:pt x="23" y="99"/>
                      <a:pt x="23" y="99"/>
                      <a:pt x="23" y="99"/>
                    </a:cubicBezTo>
                    <a:cubicBezTo>
                      <a:pt x="23" y="99"/>
                      <a:pt x="23" y="99"/>
                      <a:pt x="23" y="99"/>
                    </a:cubicBezTo>
                    <a:cubicBezTo>
                      <a:pt x="23" y="99"/>
                      <a:pt x="23" y="99"/>
                      <a:pt x="23" y="99"/>
                    </a:cubicBezTo>
                    <a:cubicBezTo>
                      <a:pt x="23" y="99"/>
                      <a:pt x="23" y="99"/>
                      <a:pt x="23" y="99"/>
                    </a:cubicBezTo>
                    <a:cubicBezTo>
                      <a:pt x="23" y="100"/>
                      <a:pt x="23" y="100"/>
                      <a:pt x="23" y="100"/>
                    </a:cubicBezTo>
                    <a:cubicBezTo>
                      <a:pt x="23" y="100"/>
                      <a:pt x="23" y="100"/>
                      <a:pt x="23" y="100"/>
                    </a:cubicBezTo>
                    <a:cubicBezTo>
                      <a:pt x="23" y="100"/>
                      <a:pt x="23" y="100"/>
                      <a:pt x="23" y="100"/>
                    </a:cubicBezTo>
                    <a:cubicBezTo>
                      <a:pt x="23" y="100"/>
                      <a:pt x="23" y="100"/>
                      <a:pt x="24" y="100"/>
                    </a:cubicBezTo>
                    <a:cubicBezTo>
                      <a:pt x="24" y="100"/>
                      <a:pt x="24" y="100"/>
                      <a:pt x="24" y="100"/>
                    </a:cubicBezTo>
                    <a:cubicBezTo>
                      <a:pt x="24" y="100"/>
                      <a:pt x="24" y="100"/>
                      <a:pt x="24" y="100"/>
                    </a:cubicBezTo>
                    <a:cubicBezTo>
                      <a:pt x="24" y="101"/>
                      <a:pt x="25" y="101"/>
                      <a:pt x="25" y="101"/>
                    </a:cubicBezTo>
                    <a:cubicBezTo>
                      <a:pt x="25" y="101"/>
                      <a:pt x="25" y="101"/>
                      <a:pt x="25" y="101"/>
                    </a:cubicBezTo>
                    <a:cubicBezTo>
                      <a:pt x="25" y="101"/>
                      <a:pt x="25" y="101"/>
                      <a:pt x="25" y="101"/>
                    </a:cubicBezTo>
                    <a:cubicBezTo>
                      <a:pt x="26" y="101"/>
                      <a:pt x="26" y="101"/>
                      <a:pt x="26" y="101"/>
                    </a:cubicBezTo>
                    <a:cubicBezTo>
                      <a:pt x="26" y="101"/>
                      <a:pt x="26" y="101"/>
                      <a:pt x="26" y="101"/>
                    </a:cubicBezTo>
                    <a:cubicBezTo>
                      <a:pt x="26" y="101"/>
                      <a:pt x="26" y="101"/>
                      <a:pt x="26" y="101"/>
                    </a:cubicBezTo>
                    <a:cubicBezTo>
                      <a:pt x="26" y="101"/>
                      <a:pt x="26" y="100"/>
                      <a:pt x="26" y="100"/>
                    </a:cubicBezTo>
                    <a:cubicBezTo>
                      <a:pt x="26" y="100"/>
                      <a:pt x="26" y="100"/>
                      <a:pt x="26" y="100"/>
                    </a:cubicBezTo>
                    <a:cubicBezTo>
                      <a:pt x="26" y="100"/>
                      <a:pt x="26" y="100"/>
                      <a:pt x="26" y="100"/>
                    </a:cubicBezTo>
                    <a:cubicBezTo>
                      <a:pt x="26" y="100"/>
                      <a:pt x="26" y="100"/>
                      <a:pt x="26" y="100"/>
                    </a:cubicBezTo>
                    <a:cubicBezTo>
                      <a:pt x="26" y="100"/>
                      <a:pt x="26" y="99"/>
                      <a:pt x="26" y="99"/>
                    </a:cubicBezTo>
                    <a:cubicBezTo>
                      <a:pt x="26" y="99"/>
                      <a:pt x="26" y="99"/>
                      <a:pt x="26" y="99"/>
                    </a:cubicBezTo>
                    <a:cubicBezTo>
                      <a:pt x="26" y="99"/>
                      <a:pt x="26" y="99"/>
                      <a:pt x="26" y="99"/>
                    </a:cubicBezTo>
                    <a:cubicBezTo>
                      <a:pt x="26" y="99"/>
                      <a:pt x="26" y="99"/>
                      <a:pt x="26" y="99"/>
                    </a:cubicBezTo>
                    <a:cubicBezTo>
                      <a:pt x="26" y="99"/>
                      <a:pt x="26" y="99"/>
                      <a:pt x="26" y="99"/>
                    </a:cubicBezTo>
                    <a:cubicBezTo>
                      <a:pt x="26" y="98"/>
                      <a:pt x="26" y="98"/>
                      <a:pt x="26" y="98"/>
                    </a:cubicBezTo>
                    <a:cubicBezTo>
                      <a:pt x="26" y="98"/>
                      <a:pt x="26" y="98"/>
                      <a:pt x="26" y="98"/>
                    </a:cubicBezTo>
                    <a:cubicBezTo>
                      <a:pt x="26" y="98"/>
                      <a:pt x="26" y="98"/>
                      <a:pt x="26" y="98"/>
                    </a:cubicBezTo>
                    <a:cubicBezTo>
                      <a:pt x="26" y="98"/>
                      <a:pt x="26" y="98"/>
                      <a:pt x="26" y="98"/>
                    </a:cubicBezTo>
                    <a:cubicBezTo>
                      <a:pt x="27" y="98"/>
                      <a:pt x="26" y="98"/>
                      <a:pt x="26" y="98"/>
                    </a:cubicBezTo>
                    <a:cubicBezTo>
                      <a:pt x="26" y="98"/>
                      <a:pt x="26" y="98"/>
                      <a:pt x="26" y="98"/>
                    </a:cubicBezTo>
                    <a:cubicBezTo>
                      <a:pt x="26" y="98"/>
                      <a:pt x="26" y="98"/>
                      <a:pt x="26" y="98"/>
                    </a:cubicBezTo>
                    <a:cubicBezTo>
                      <a:pt x="26" y="98"/>
                      <a:pt x="25" y="97"/>
                      <a:pt x="25" y="97"/>
                    </a:cubicBezTo>
                    <a:cubicBezTo>
                      <a:pt x="25" y="97"/>
                      <a:pt x="25" y="97"/>
                      <a:pt x="25" y="97"/>
                    </a:cubicBezTo>
                    <a:cubicBezTo>
                      <a:pt x="25" y="96"/>
                      <a:pt x="25" y="96"/>
                      <a:pt x="25" y="96"/>
                    </a:cubicBezTo>
                    <a:cubicBezTo>
                      <a:pt x="25" y="96"/>
                      <a:pt x="25" y="96"/>
                      <a:pt x="25" y="96"/>
                    </a:cubicBezTo>
                    <a:cubicBezTo>
                      <a:pt x="25" y="96"/>
                      <a:pt x="25" y="96"/>
                      <a:pt x="25" y="96"/>
                    </a:cubicBezTo>
                    <a:cubicBezTo>
                      <a:pt x="25" y="96"/>
                      <a:pt x="25" y="96"/>
                      <a:pt x="25" y="96"/>
                    </a:cubicBezTo>
                    <a:cubicBezTo>
                      <a:pt x="25" y="96"/>
                      <a:pt x="26" y="96"/>
                      <a:pt x="26" y="96"/>
                    </a:cubicBezTo>
                    <a:cubicBezTo>
                      <a:pt x="26" y="96"/>
                      <a:pt x="26" y="96"/>
                      <a:pt x="26" y="96"/>
                    </a:cubicBezTo>
                    <a:cubicBezTo>
                      <a:pt x="26" y="96"/>
                      <a:pt x="26" y="96"/>
                      <a:pt x="26" y="95"/>
                    </a:cubicBezTo>
                    <a:cubicBezTo>
                      <a:pt x="26" y="95"/>
                      <a:pt x="26" y="95"/>
                      <a:pt x="26" y="95"/>
                    </a:cubicBezTo>
                    <a:cubicBezTo>
                      <a:pt x="26" y="95"/>
                      <a:pt x="26" y="95"/>
                      <a:pt x="26" y="95"/>
                    </a:cubicBezTo>
                    <a:cubicBezTo>
                      <a:pt x="26" y="95"/>
                      <a:pt x="26" y="96"/>
                      <a:pt x="26" y="96"/>
                    </a:cubicBezTo>
                    <a:cubicBezTo>
                      <a:pt x="26" y="96"/>
                      <a:pt x="26" y="96"/>
                      <a:pt x="26" y="96"/>
                    </a:cubicBezTo>
                    <a:cubicBezTo>
                      <a:pt x="26" y="96"/>
                      <a:pt x="26" y="96"/>
                      <a:pt x="26" y="96"/>
                    </a:cubicBezTo>
                    <a:cubicBezTo>
                      <a:pt x="26" y="96"/>
                      <a:pt x="26" y="96"/>
                      <a:pt x="26" y="96"/>
                    </a:cubicBezTo>
                    <a:cubicBezTo>
                      <a:pt x="26" y="96"/>
                      <a:pt x="26" y="96"/>
                      <a:pt x="26" y="96"/>
                    </a:cubicBezTo>
                    <a:cubicBezTo>
                      <a:pt x="26" y="96"/>
                      <a:pt x="26" y="96"/>
                      <a:pt x="26" y="96"/>
                    </a:cubicBezTo>
                    <a:cubicBezTo>
                      <a:pt x="26" y="96"/>
                      <a:pt x="26" y="96"/>
                      <a:pt x="26" y="97"/>
                    </a:cubicBezTo>
                    <a:cubicBezTo>
                      <a:pt x="26" y="97"/>
                      <a:pt x="27" y="97"/>
                      <a:pt x="27" y="97"/>
                    </a:cubicBezTo>
                    <a:cubicBezTo>
                      <a:pt x="27" y="97"/>
                      <a:pt x="27" y="97"/>
                      <a:pt x="27" y="97"/>
                    </a:cubicBezTo>
                    <a:cubicBezTo>
                      <a:pt x="27" y="97"/>
                      <a:pt x="27" y="97"/>
                      <a:pt x="27" y="97"/>
                    </a:cubicBezTo>
                    <a:cubicBezTo>
                      <a:pt x="27" y="97"/>
                      <a:pt x="27" y="97"/>
                      <a:pt x="27" y="97"/>
                    </a:cubicBezTo>
                    <a:cubicBezTo>
                      <a:pt x="27"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6"/>
                      <a:pt x="29" y="96"/>
                    </a:cubicBezTo>
                    <a:cubicBezTo>
                      <a:pt x="29" y="97"/>
                      <a:pt x="28" y="97"/>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8" y="97"/>
                      <a:pt x="28" y="97"/>
                      <a:pt x="28" y="98"/>
                    </a:cubicBezTo>
                    <a:cubicBezTo>
                      <a:pt x="28" y="98"/>
                      <a:pt x="28" y="98"/>
                      <a:pt x="28" y="98"/>
                    </a:cubicBezTo>
                    <a:cubicBezTo>
                      <a:pt x="28" y="98"/>
                      <a:pt x="28" y="98"/>
                      <a:pt x="28" y="98"/>
                    </a:cubicBezTo>
                    <a:cubicBezTo>
                      <a:pt x="29" y="98"/>
                      <a:pt x="29" y="98"/>
                      <a:pt x="29" y="98"/>
                    </a:cubicBezTo>
                    <a:cubicBezTo>
                      <a:pt x="29" y="98"/>
                      <a:pt x="29" y="98"/>
                      <a:pt x="29" y="98"/>
                    </a:cubicBezTo>
                    <a:cubicBezTo>
                      <a:pt x="29" y="98"/>
                      <a:pt x="29" y="98"/>
                      <a:pt x="29" y="98"/>
                    </a:cubicBezTo>
                    <a:cubicBezTo>
                      <a:pt x="29" y="98"/>
                      <a:pt x="29" y="98"/>
                      <a:pt x="29" y="98"/>
                    </a:cubicBezTo>
                    <a:cubicBezTo>
                      <a:pt x="29" y="99"/>
                      <a:pt x="29" y="98"/>
                      <a:pt x="29" y="99"/>
                    </a:cubicBezTo>
                    <a:cubicBezTo>
                      <a:pt x="29" y="99"/>
                      <a:pt x="29" y="99"/>
                      <a:pt x="29" y="99"/>
                    </a:cubicBezTo>
                    <a:cubicBezTo>
                      <a:pt x="29" y="99"/>
                      <a:pt x="29" y="99"/>
                      <a:pt x="30" y="99"/>
                    </a:cubicBezTo>
                    <a:cubicBezTo>
                      <a:pt x="30" y="99"/>
                      <a:pt x="30" y="98"/>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9"/>
                      <a:pt x="30" y="99"/>
                    </a:cubicBezTo>
                    <a:cubicBezTo>
                      <a:pt x="30" y="99"/>
                      <a:pt x="30" y="98"/>
                      <a:pt x="30" y="98"/>
                    </a:cubicBezTo>
                    <a:cubicBezTo>
                      <a:pt x="30" y="98"/>
                      <a:pt x="30" y="98"/>
                      <a:pt x="30" y="98"/>
                    </a:cubicBezTo>
                    <a:cubicBezTo>
                      <a:pt x="30" y="98"/>
                      <a:pt x="30" y="98"/>
                      <a:pt x="30" y="98"/>
                    </a:cubicBezTo>
                    <a:cubicBezTo>
                      <a:pt x="30" y="98"/>
                      <a:pt x="30" y="98"/>
                      <a:pt x="30" y="98"/>
                    </a:cubicBezTo>
                    <a:cubicBezTo>
                      <a:pt x="30" y="97"/>
                      <a:pt x="30" y="97"/>
                      <a:pt x="30" y="97"/>
                    </a:cubicBezTo>
                    <a:cubicBezTo>
                      <a:pt x="31" y="97"/>
                      <a:pt x="31" y="97"/>
                      <a:pt x="31" y="97"/>
                    </a:cubicBezTo>
                    <a:cubicBezTo>
                      <a:pt x="31" y="97"/>
                      <a:pt x="31" y="97"/>
                      <a:pt x="31" y="97"/>
                    </a:cubicBezTo>
                    <a:cubicBezTo>
                      <a:pt x="31" y="98"/>
                      <a:pt x="31" y="98"/>
                      <a:pt x="31" y="98"/>
                    </a:cubicBezTo>
                    <a:cubicBezTo>
                      <a:pt x="31" y="98"/>
                      <a:pt x="30" y="98"/>
                      <a:pt x="30" y="98"/>
                    </a:cubicBezTo>
                    <a:cubicBezTo>
                      <a:pt x="30" y="98"/>
                      <a:pt x="30" y="98"/>
                      <a:pt x="30" y="98"/>
                    </a:cubicBezTo>
                    <a:cubicBezTo>
                      <a:pt x="30" y="98"/>
                      <a:pt x="30" y="98"/>
                      <a:pt x="30" y="98"/>
                    </a:cubicBezTo>
                    <a:cubicBezTo>
                      <a:pt x="31" y="98"/>
                      <a:pt x="31" y="98"/>
                      <a:pt x="31" y="98"/>
                    </a:cubicBezTo>
                    <a:cubicBezTo>
                      <a:pt x="31" y="98"/>
                      <a:pt x="31" y="98"/>
                      <a:pt x="31" y="98"/>
                    </a:cubicBezTo>
                    <a:cubicBezTo>
                      <a:pt x="31" y="98"/>
                      <a:pt x="31" y="98"/>
                      <a:pt x="31" y="98"/>
                    </a:cubicBezTo>
                    <a:cubicBezTo>
                      <a:pt x="31" y="98"/>
                      <a:pt x="31" y="98"/>
                      <a:pt x="31" y="98"/>
                    </a:cubicBezTo>
                    <a:cubicBezTo>
                      <a:pt x="31" y="99"/>
                      <a:pt x="30" y="99"/>
                      <a:pt x="31" y="99"/>
                    </a:cubicBezTo>
                    <a:cubicBezTo>
                      <a:pt x="31" y="99"/>
                      <a:pt x="31" y="99"/>
                      <a:pt x="31" y="99"/>
                    </a:cubicBezTo>
                    <a:cubicBezTo>
                      <a:pt x="31" y="99"/>
                      <a:pt x="31" y="99"/>
                      <a:pt x="31" y="99"/>
                    </a:cubicBezTo>
                    <a:cubicBezTo>
                      <a:pt x="31" y="99"/>
                      <a:pt x="31" y="99"/>
                      <a:pt x="31" y="99"/>
                    </a:cubicBezTo>
                    <a:cubicBezTo>
                      <a:pt x="31" y="99"/>
                      <a:pt x="31" y="99"/>
                      <a:pt x="31" y="99"/>
                    </a:cubicBezTo>
                    <a:cubicBezTo>
                      <a:pt x="31" y="99"/>
                      <a:pt x="31" y="99"/>
                      <a:pt x="31" y="99"/>
                    </a:cubicBezTo>
                    <a:cubicBezTo>
                      <a:pt x="32" y="99"/>
                      <a:pt x="32" y="99"/>
                      <a:pt x="32" y="99"/>
                    </a:cubicBezTo>
                    <a:cubicBezTo>
                      <a:pt x="32" y="99"/>
                      <a:pt x="32" y="99"/>
                      <a:pt x="32" y="99"/>
                    </a:cubicBezTo>
                    <a:cubicBezTo>
                      <a:pt x="32" y="99"/>
                      <a:pt x="32" y="99"/>
                      <a:pt x="32" y="99"/>
                    </a:cubicBezTo>
                    <a:cubicBezTo>
                      <a:pt x="32" y="99"/>
                      <a:pt x="32" y="99"/>
                      <a:pt x="33" y="99"/>
                    </a:cubicBezTo>
                    <a:cubicBezTo>
                      <a:pt x="33" y="99"/>
                      <a:pt x="33" y="98"/>
                      <a:pt x="33" y="98"/>
                    </a:cubicBezTo>
                    <a:cubicBezTo>
                      <a:pt x="33" y="98"/>
                      <a:pt x="33" y="98"/>
                      <a:pt x="33" y="98"/>
                    </a:cubicBezTo>
                    <a:cubicBezTo>
                      <a:pt x="33" y="98"/>
                      <a:pt x="33" y="98"/>
                      <a:pt x="33" y="98"/>
                    </a:cubicBezTo>
                    <a:cubicBezTo>
                      <a:pt x="33" y="98"/>
                      <a:pt x="33" y="98"/>
                      <a:pt x="34" y="98"/>
                    </a:cubicBezTo>
                    <a:cubicBezTo>
                      <a:pt x="34" y="98"/>
                      <a:pt x="34" y="98"/>
                      <a:pt x="34" y="98"/>
                    </a:cubicBezTo>
                    <a:cubicBezTo>
                      <a:pt x="34" y="98"/>
                      <a:pt x="34" y="98"/>
                      <a:pt x="34" y="98"/>
                    </a:cubicBezTo>
                    <a:cubicBezTo>
                      <a:pt x="34" y="98"/>
                      <a:pt x="34" y="98"/>
                      <a:pt x="34" y="98"/>
                    </a:cubicBezTo>
                    <a:cubicBezTo>
                      <a:pt x="34" y="98"/>
                      <a:pt x="34" y="98"/>
                      <a:pt x="34" y="98"/>
                    </a:cubicBezTo>
                    <a:cubicBezTo>
                      <a:pt x="34" y="98"/>
                      <a:pt x="34" y="97"/>
                      <a:pt x="34" y="97"/>
                    </a:cubicBezTo>
                    <a:cubicBezTo>
                      <a:pt x="34" y="97"/>
                      <a:pt x="33"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7"/>
                    </a:cubicBezTo>
                    <a:cubicBezTo>
                      <a:pt x="34" y="97"/>
                      <a:pt x="34" y="97"/>
                      <a:pt x="34" y="96"/>
                    </a:cubicBezTo>
                    <a:cubicBezTo>
                      <a:pt x="34" y="96"/>
                      <a:pt x="34" y="96"/>
                      <a:pt x="34" y="96"/>
                    </a:cubicBezTo>
                    <a:cubicBezTo>
                      <a:pt x="34" y="96"/>
                      <a:pt x="34" y="96"/>
                      <a:pt x="34" y="96"/>
                    </a:cubicBezTo>
                    <a:cubicBezTo>
                      <a:pt x="34" y="96"/>
                      <a:pt x="34" y="96"/>
                      <a:pt x="34" y="96"/>
                    </a:cubicBezTo>
                    <a:cubicBezTo>
                      <a:pt x="34" y="96"/>
                      <a:pt x="34" y="96"/>
                      <a:pt x="34" y="96"/>
                    </a:cubicBezTo>
                    <a:cubicBezTo>
                      <a:pt x="34" y="96"/>
                      <a:pt x="34" y="97"/>
                      <a:pt x="34" y="97"/>
                    </a:cubicBezTo>
                    <a:cubicBezTo>
                      <a:pt x="34" y="97"/>
                      <a:pt x="34" y="97"/>
                      <a:pt x="35" y="97"/>
                    </a:cubicBezTo>
                    <a:cubicBezTo>
                      <a:pt x="35" y="97"/>
                      <a:pt x="35" y="97"/>
                      <a:pt x="35" y="97"/>
                    </a:cubicBezTo>
                    <a:cubicBezTo>
                      <a:pt x="35" y="97"/>
                      <a:pt x="35" y="97"/>
                      <a:pt x="35" y="97"/>
                    </a:cubicBezTo>
                    <a:cubicBezTo>
                      <a:pt x="35" y="97"/>
                      <a:pt x="35" y="97"/>
                      <a:pt x="35" y="97"/>
                    </a:cubicBezTo>
                    <a:cubicBezTo>
                      <a:pt x="35" y="97"/>
                      <a:pt x="35" y="97"/>
                      <a:pt x="35" y="97"/>
                    </a:cubicBezTo>
                    <a:cubicBezTo>
                      <a:pt x="35" y="97"/>
                      <a:pt x="35" y="96"/>
                      <a:pt x="35" y="96"/>
                    </a:cubicBezTo>
                    <a:cubicBezTo>
                      <a:pt x="35" y="96"/>
                      <a:pt x="35" y="96"/>
                      <a:pt x="36" y="96"/>
                    </a:cubicBezTo>
                    <a:cubicBezTo>
                      <a:pt x="36" y="96"/>
                      <a:pt x="36" y="96"/>
                      <a:pt x="36" y="96"/>
                    </a:cubicBezTo>
                    <a:cubicBezTo>
                      <a:pt x="36" y="96"/>
                      <a:pt x="36" y="96"/>
                      <a:pt x="36" y="96"/>
                    </a:cubicBezTo>
                    <a:cubicBezTo>
                      <a:pt x="36" y="96"/>
                      <a:pt x="36" y="96"/>
                      <a:pt x="36" y="96"/>
                    </a:cubicBezTo>
                    <a:cubicBezTo>
                      <a:pt x="36" y="96"/>
                      <a:pt x="37" y="96"/>
                      <a:pt x="37" y="96"/>
                    </a:cubicBezTo>
                    <a:cubicBezTo>
                      <a:pt x="37" y="96"/>
                      <a:pt x="37" y="96"/>
                      <a:pt x="37" y="97"/>
                    </a:cubicBezTo>
                    <a:cubicBezTo>
                      <a:pt x="37" y="97"/>
                      <a:pt x="37" y="97"/>
                      <a:pt x="37" y="97"/>
                    </a:cubicBezTo>
                    <a:cubicBezTo>
                      <a:pt x="37" y="97"/>
                      <a:pt x="37" y="97"/>
                      <a:pt x="37" y="96"/>
                    </a:cubicBezTo>
                    <a:cubicBezTo>
                      <a:pt x="37" y="96"/>
                      <a:pt x="37" y="96"/>
                      <a:pt x="37" y="96"/>
                    </a:cubicBezTo>
                    <a:cubicBezTo>
                      <a:pt x="38" y="96"/>
                      <a:pt x="38" y="96"/>
                      <a:pt x="38" y="96"/>
                    </a:cubicBezTo>
                    <a:cubicBezTo>
                      <a:pt x="38" y="96"/>
                      <a:pt x="38" y="96"/>
                      <a:pt x="38" y="96"/>
                    </a:cubicBezTo>
                    <a:cubicBezTo>
                      <a:pt x="38" y="96"/>
                      <a:pt x="38" y="95"/>
                      <a:pt x="38" y="95"/>
                    </a:cubicBezTo>
                    <a:cubicBezTo>
                      <a:pt x="38" y="95"/>
                      <a:pt x="38" y="95"/>
                      <a:pt x="38" y="95"/>
                    </a:cubicBezTo>
                    <a:cubicBezTo>
                      <a:pt x="38" y="95"/>
                      <a:pt x="38" y="94"/>
                      <a:pt x="38" y="94"/>
                    </a:cubicBezTo>
                    <a:cubicBezTo>
                      <a:pt x="38" y="94"/>
                      <a:pt x="38" y="94"/>
                      <a:pt x="38" y="94"/>
                    </a:cubicBezTo>
                    <a:cubicBezTo>
                      <a:pt x="38" y="94"/>
                      <a:pt x="38" y="94"/>
                      <a:pt x="38" y="94"/>
                    </a:cubicBezTo>
                    <a:cubicBezTo>
                      <a:pt x="38" y="94"/>
                      <a:pt x="38" y="94"/>
                      <a:pt x="38" y="94"/>
                    </a:cubicBezTo>
                    <a:cubicBezTo>
                      <a:pt x="38" y="94"/>
                      <a:pt x="38" y="93"/>
                      <a:pt x="38" y="93"/>
                    </a:cubicBezTo>
                    <a:cubicBezTo>
                      <a:pt x="38" y="93"/>
                      <a:pt x="38" y="93"/>
                      <a:pt x="38" y="93"/>
                    </a:cubicBezTo>
                    <a:cubicBezTo>
                      <a:pt x="38" y="93"/>
                      <a:pt x="38" y="93"/>
                      <a:pt x="38" y="93"/>
                    </a:cubicBezTo>
                    <a:cubicBezTo>
                      <a:pt x="38" y="93"/>
                      <a:pt x="38" y="93"/>
                      <a:pt x="38" y="93"/>
                    </a:cubicBezTo>
                    <a:cubicBezTo>
                      <a:pt x="38" y="94"/>
                      <a:pt x="38" y="94"/>
                      <a:pt x="38" y="94"/>
                    </a:cubicBezTo>
                    <a:cubicBezTo>
                      <a:pt x="38" y="94"/>
                      <a:pt x="38" y="94"/>
                      <a:pt x="38" y="94"/>
                    </a:cubicBezTo>
                    <a:cubicBezTo>
                      <a:pt x="38" y="94"/>
                      <a:pt x="38" y="94"/>
                      <a:pt x="38" y="94"/>
                    </a:cubicBezTo>
                    <a:cubicBezTo>
                      <a:pt x="38" y="94"/>
                      <a:pt x="38" y="94"/>
                      <a:pt x="38" y="94"/>
                    </a:cubicBezTo>
                    <a:cubicBezTo>
                      <a:pt x="38" y="94"/>
                      <a:pt x="38" y="94"/>
                      <a:pt x="39" y="94"/>
                    </a:cubicBezTo>
                    <a:cubicBezTo>
                      <a:pt x="39" y="94"/>
                      <a:pt x="39" y="94"/>
                      <a:pt x="39" y="94"/>
                    </a:cubicBezTo>
                    <a:cubicBezTo>
                      <a:pt x="39" y="94"/>
                      <a:pt x="39" y="94"/>
                      <a:pt x="39" y="94"/>
                    </a:cubicBezTo>
                    <a:cubicBezTo>
                      <a:pt x="39" y="94"/>
                      <a:pt x="39" y="94"/>
                      <a:pt x="39" y="94"/>
                    </a:cubicBezTo>
                    <a:cubicBezTo>
                      <a:pt x="39" y="94"/>
                      <a:pt x="39" y="94"/>
                      <a:pt x="39" y="94"/>
                    </a:cubicBezTo>
                    <a:cubicBezTo>
                      <a:pt x="39"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40" y="94"/>
                      <a:pt x="40" y="94"/>
                    </a:cubicBezTo>
                    <a:cubicBezTo>
                      <a:pt x="40" y="94"/>
                      <a:pt x="39" y="94"/>
                      <a:pt x="40" y="94"/>
                    </a:cubicBezTo>
                    <a:cubicBezTo>
                      <a:pt x="40" y="94"/>
                      <a:pt x="40" y="93"/>
                      <a:pt x="40" y="94"/>
                    </a:cubicBezTo>
                    <a:cubicBezTo>
                      <a:pt x="40" y="94"/>
                      <a:pt x="40" y="94"/>
                      <a:pt x="40" y="94"/>
                    </a:cubicBezTo>
                    <a:cubicBezTo>
                      <a:pt x="40" y="94"/>
                      <a:pt x="40" y="94"/>
                      <a:pt x="40" y="94"/>
                    </a:cubicBezTo>
                    <a:cubicBezTo>
                      <a:pt x="40" y="94"/>
                      <a:pt x="41" y="94"/>
                      <a:pt x="41" y="94"/>
                    </a:cubicBezTo>
                    <a:cubicBezTo>
                      <a:pt x="41" y="94"/>
                      <a:pt x="41" y="94"/>
                      <a:pt x="41" y="94"/>
                    </a:cubicBezTo>
                    <a:cubicBezTo>
                      <a:pt x="41" y="94"/>
                      <a:pt x="41" y="94"/>
                      <a:pt x="41" y="94"/>
                    </a:cubicBezTo>
                    <a:cubicBezTo>
                      <a:pt x="41" y="94"/>
                      <a:pt x="41" y="94"/>
                      <a:pt x="41" y="94"/>
                    </a:cubicBezTo>
                    <a:cubicBezTo>
                      <a:pt x="41" y="94"/>
                      <a:pt x="41" y="94"/>
                      <a:pt x="42" y="94"/>
                    </a:cubicBezTo>
                    <a:cubicBezTo>
                      <a:pt x="42" y="94"/>
                      <a:pt x="42" y="94"/>
                      <a:pt x="42" y="94"/>
                    </a:cubicBezTo>
                    <a:cubicBezTo>
                      <a:pt x="42" y="94"/>
                      <a:pt x="42" y="94"/>
                      <a:pt x="42" y="94"/>
                    </a:cubicBezTo>
                    <a:cubicBezTo>
                      <a:pt x="42" y="94"/>
                      <a:pt x="42" y="94"/>
                      <a:pt x="42" y="94"/>
                    </a:cubicBezTo>
                    <a:cubicBezTo>
                      <a:pt x="42" y="94"/>
                      <a:pt x="42" y="94"/>
                      <a:pt x="42" y="94"/>
                    </a:cubicBezTo>
                    <a:cubicBezTo>
                      <a:pt x="43" y="94"/>
                      <a:pt x="43" y="94"/>
                      <a:pt x="43" y="94"/>
                    </a:cubicBezTo>
                    <a:cubicBezTo>
                      <a:pt x="43" y="94"/>
                      <a:pt x="43" y="94"/>
                      <a:pt x="43" y="94"/>
                    </a:cubicBezTo>
                    <a:cubicBezTo>
                      <a:pt x="43" y="94"/>
                      <a:pt x="43" y="94"/>
                      <a:pt x="43" y="94"/>
                    </a:cubicBezTo>
                    <a:cubicBezTo>
                      <a:pt x="43" y="94"/>
                      <a:pt x="43" y="94"/>
                      <a:pt x="43" y="94"/>
                    </a:cubicBezTo>
                    <a:cubicBezTo>
                      <a:pt x="43" y="94"/>
                      <a:pt x="43" y="94"/>
                      <a:pt x="43" y="94"/>
                    </a:cubicBezTo>
                    <a:cubicBezTo>
                      <a:pt x="44" y="94"/>
                      <a:pt x="44" y="94"/>
                      <a:pt x="44" y="94"/>
                    </a:cubicBezTo>
                    <a:cubicBezTo>
                      <a:pt x="44" y="94"/>
                      <a:pt x="44" y="94"/>
                      <a:pt x="44" y="94"/>
                    </a:cubicBezTo>
                    <a:cubicBezTo>
                      <a:pt x="44" y="94"/>
                      <a:pt x="44" y="94"/>
                      <a:pt x="44" y="94"/>
                    </a:cubicBezTo>
                    <a:cubicBezTo>
                      <a:pt x="44" y="94"/>
                      <a:pt x="44"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6" y="94"/>
                      <a:pt x="46" y="94"/>
                    </a:cubicBezTo>
                    <a:cubicBezTo>
                      <a:pt x="46" y="94"/>
                      <a:pt x="46" y="94"/>
                      <a:pt x="46" y="94"/>
                    </a:cubicBezTo>
                    <a:cubicBezTo>
                      <a:pt x="46" y="94"/>
                      <a:pt x="46"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4"/>
                      <a:pt x="45" y="94"/>
                    </a:cubicBezTo>
                    <a:cubicBezTo>
                      <a:pt x="45" y="94"/>
                      <a:pt x="45" y="95"/>
                      <a:pt x="45" y="95"/>
                    </a:cubicBezTo>
                    <a:cubicBezTo>
                      <a:pt x="45" y="95"/>
                      <a:pt x="45" y="95"/>
                      <a:pt x="45" y="95"/>
                    </a:cubicBezTo>
                    <a:cubicBezTo>
                      <a:pt x="45" y="95"/>
                      <a:pt x="45" y="95"/>
                      <a:pt x="45" y="95"/>
                    </a:cubicBezTo>
                    <a:cubicBezTo>
                      <a:pt x="45" y="95"/>
                      <a:pt x="45" y="95"/>
                      <a:pt x="45" y="95"/>
                    </a:cubicBezTo>
                    <a:cubicBezTo>
                      <a:pt x="45" y="95"/>
                      <a:pt x="45" y="95"/>
                      <a:pt x="45" y="95"/>
                    </a:cubicBezTo>
                    <a:cubicBezTo>
                      <a:pt x="45" y="95"/>
                      <a:pt x="45" y="95"/>
                      <a:pt x="46" y="95"/>
                    </a:cubicBezTo>
                    <a:cubicBezTo>
                      <a:pt x="46" y="95"/>
                      <a:pt x="46" y="95"/>
                      <a:pt x="46" y="95"/>
                    </a:cubicBezTo>
                    <a:cubicBezTo>
                      <a:pt x="46" y="95"/>
                      <a:pt x="46" y="95"/>
                      <a:pt x="46" y="95"/>
                    </a:cubicBezTo>
                    <a:cubicBezTo>
                      <a:pt x="46" y="95"/>
                      <a:pt x="46" y="95"/>
                      <a:pt x="46" y="95"/>
                    </a:cubicBezTo>
                    <a:cubicBezTo>
                      <a:pt x="45" y="95"/>
                      <a:pt x="45" y="95"/>
                      <a:pt x="45" y="95"/>
                    </a:cubicBezTo>
                    <a:cubicBezTo>
                      <a:pt x="45" y="95"/>
                      <a:pt x="45" y="95"/>
                      <a:pt x="45" y="95"/>
                    </a:cubicBezTo>
                    <a:cubicBezTo>
                      <a:pt x="45" y="95"/>
                      <a:pt x="45" y="95"/>
                      <a:pt x="45" y="95"/>
                    </a:cubicBezTo>
                    <a:cubicBezTo>
                      <a:pt x="45" y="95"/>
                      <a:pt x="45" y="95"/>
                      <a:pt x="45" y="95"/>
                    </a:cubicBezTo>
                    <a:cubicBezTo>
                      <a:pt x="45" y="95"/>
                      <a:pt x="44" y="95"/>
                      <a:pt x="44" y="95"/>
                    </a:cubicBezTo>
                    <a:cubicBezTo>
                      <a:pt x="44" y="95"/>
                      <a:pt x="44" y="95"/>
                      <a:pt x="44" y="95"/>
                    </a:cubicBezTo>
                    <a:cubicBezTo>
                      <a:pt x="44" y="95"/>
                      <a:pt x="44" y="95"/>
                      <a:pt x="44" y="95"/>
                    </a:cubicBezTo>
                    <a:cubicBezTo>
                      <a:pt x="44" y="95"/>
                      <a:pt x="44" y="95"/>
                      <a:pt x="44" y="95"/>
                    </a:cubicBezTo>
                    <a:cubicBezTo>
                      <a:pt x="44" y="95"/>
                      <a:pt x="44" y="95"/>
                      <a:pt x="43" y="95"/>
                    </a:cubicBezTo>
                    <a:cubicBezTo>
                      <a:pt x="43" y="95"/>
                      <a:pt x="43" y="95"/>
                      <a:pt x="43" y="95"/>
                    </a:cubicBezTo>
                    <a:cubicBezTo>
                      <a:pt x="43" y="95"/>
                      <a:pt x="43" y="95"/>
                      <a:pt x="43" y="95"/>
                    </a:cubicBezTo>
                    <a:cubicBezTo>
                      <a:pt x="43" y="95"/>
                      <a:pt x="42" y="95"/>
                      <a:pt x="42" y="95"/>
                    </a:cubicBezTo>
                    <a:cubicBezTo>
                      <a:pt x="42" y="95"/>
                      <a:pt x="42" y="95"/>
                      <a:pt x="42" y="95"/>
                    </a:cubicBezTo>
                    <a:cubicBezTo>
                      <a:pt x="42" y="95"/>
                      <a:pt x="42" y="95"/>
                      <a:pt x="42" y="95"/>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6"/>
                      <a:pt x="42" y="96"/>
                      <a:pt x="42" y="96"/>
                    </a:cubicBezTo>
                    <a:cubicBezTo>
                      <a:pt x="42" y="97"/>
                      <a:pt x="42" y="97"/>
                      <a:pt x="42" y="97"/>
                    </a:cubicBezTo>
                    <a:cubicBezTo>
                      <a:pt x="42" y="97"/>
                      <a:pt x="42" y="97"/>
                      <a:pt x="42" y="97"/>
                    </a:cubicBezTo>
                    <a:cubicBezTo>
                      <a:pt x="42" y="97"/>
                      <a:pt x="42" y="97"/>
                      <a:pt x="42" y="97"/>
                    </a:cubicBezTo>
                    <a:cubicBezTo>
                      <a:pt x="42" y="96"/>
                      <a:pt x="42" y="96"/>
                      <a:pt x="42" y="96"/>
                    </a:cubicBezTo>
                    <a:cubicBezTo>
                      <a:pt x="42" y="96"/>
                      <a:pt x="42" y="96"/>
                      <a:pt x="41" y="96"/>
                    </a:cubicBezTo>
                    <a:cubicBezTo>
                      <a:pt x="41" y="96"/>
                      <a:pt x="41" y="96"/>
                      <a:pt x="41" y="96"/>
                    </a:cubicBezTo>
                    <a:cubicBezTo>
                      <a:pt x="41" y="96"/>
                      <a:pt x="41" y="96"/>
                      <a:pt x="41" y="96"/>
                    </a:cubicBezTo>
                    <a:cubicBezTo>
                      <a:pt x="41" y="96"/>
                      <a:pt x="41" y="96"/>
                      <a:pt x="41" y="96"/>
                    </a:cubicBezTo>
                    <a:cubicBezTo>
                      <a:pt x="41" y="96"/>
                      <a:pt x="41" y="96"/>
                      <a:pt x="41" y="96"/>
                    </a:cubicBezTo>
                    <a:cubicBezTo>
                      <a:pt x="41" y="96"/>
                      <a:pt x="40" y="97"/>
                      <a:pt x="40" y="97"/>
                    </a:cubicBezTo>
                    <a:cubicBezTo>
                      <a:pt x="40" y="97"/>
                      <a:pt x="40" y="97"/>
                      <a:pt x="40" y="97"/>
                    </a:cubicBezTo>
                    <a:cubicBezTo>
                      <a:pt x="40" y="97"/>
                      <a:pt x="40" y="97"/>
                      <a:pt x="40" y="97"/>
                    </a:cubicBezTo>
                    <a:cubicBezTo>
                      <a:pt x="40" y="98"/>
                      <a:pt x="40" y="98"/>
                      <a:pt x="40" y="98"/>
                    </a:cubicBezTo>
                    <a:cubicBezTo>
                      <a:pt x="40" y="98"/>
                      <a:pt x="40" y="98"/>
                      <a:pt x="40" y="98"/>
                    </a:cubicBezTo>
                    <a:cubicBezTo>
                      <a:pt x="40" y="98"/>
                      <a:pt x="40" y="98"/>
                      <a:pt x="40" y="98"/>
                    </a:cubicBezTo>
                    <a:cubicBezTo>
                      <a:pt x="40" y="98"/>
                      <a:pt x="40" y="98"/>
                      <a:pt x="40" y="99"/>
                    </a:cubicBezTo>
                    <a:cubicBezTo>
                      <a:pt x="40" y="99"/>
                      <a:pt x="40" y="99"/>
                      <a:pt x="40" y="99"/>
                    </a:cubicBezTo>
                    <a:cubicBezTo>
                      <a:pt x="40" y="99"/>
                      <a:pt x="40" y="99"/>
                      <a:pt x="40" y="99"/>
                    </a:cubicBezTo>
                    <a:cubicBezTo>
                      <a:pt x="40" y="99"/>
                      <a:pt x="40" y="99"/>
                      <a:pt x="40" y="99"/>
                    </a:cubicBezTo>
                    <a:cubicBezTo>
                      <a:pt x="40" y="100"/>
                      <a:pt x="40" y="100"/>
                      <a:pt x="39" y="100"/>
                    </a:cubicBezTo>
                    <a:cubicBezTo>
                      <a:pt x="39" y="100"/>
                      <a:pt x="39" y="100"/>
                      <a:pt x="39" y="100"/>
                    </a:cubicBezTo>
                    <a:cubicBezTo>
                      <a:pt x="39" y="100"/>
                      <a:pt x="39" y="100"/>
                      <a:pt x="39" y="100"/>
                    </a:cubicBezTo>
                    <a:cubicBezTo>
                      <a:pt x="39" y="100"/>
                      <a:pt x="39" y="100"/>
                      <a:pt x="39" y="100"/>
                    </a:cubicBezTo>
                    <a:cubicBezTo>
                      <a:pt x="39" y="100"/>
                      <a:pt x="39" y="101"/>
                      <a:pt x="39" y="101"/>
                    </a:cubicBezTo>
                    <a:cubicBezTo>
                      <a:pt x="39" y="101"/>
                      <a:pt x="39" y="101"/>
                      <a:pt x="39" y="101"/>
                    </a:cubicBezTo>
                    <a:cubicBezTo>
                      <a:pt x="39" y="101"/>
                      <a:pt x="39" y="101"/>
                      <a:pt x="39" y="101"/>
                    </a:cubicBezTo>
                    <a:cubicBezTo>
                      <a:pt x="38" y="101"/>
                      <a:pt x="38" y="101"/>
                      <a:pt x="38" y="101"/>
                    </a:cubicBezTo>
                    <a:cubicBezTo>
                      <a:pt x="38" y="101"/>
                      <a:pt x="38" y="101"/>
                      <a:pt x="38" y="101"/>
                    </a:cubicBezTo>
                    <a:cubicBezTo>
                      <a:pt x="38" y="101"/>
                      <a:pt x="38" y="102"/>
                      <a:pt x="38" y="102"/>
                    </a:cubicBezTo>
                    <a:cubicBezTo>
                      <a:pt x="38" y="102"/>
                      <a:pt x="38" y="102"/>
                      <a:pt x="38" y="102"/>
                    </a:cubicBezTo>
                    <a:cubicBezTo>
                      <a:pt x="38" y="102"/>
                      <a:pt x="38" y="102"/>
                      <a:pt x="38" y="102"/>
                    </a:cubicBezTo>
                    <a:cubicBezTo>
                      <a:pt x="38" y="102"/>
                      <a:pt x="38" y="102"/>
                      <a:pt x="38" y="102"/>
                    </a:cubicBezTo>
                    <a:cubicBezTo>
                      <a:pt x="38" y="102"/>
                      <a:pt x="38" y="102"/>
                      <a:pt x="38" y="102"/>
                    </a:cubicBezTo>
                    <a:cubicBezTo>
                      <a:pt x="38" y="102"/>
                      <a:pt x="38" y="102"/>
                      <a:pt x="38" y="102"/>
                    </a:cubicBezTo>
                    <a:cubicBezTo>
                      <a:pt x="38" y="102"/>
                      <a:pt x="38" y="103"/>
                      <a:pt x="38" y="103"/>
                    </a:cubicBezTo>
                    <a:cubicBezTo>
                      <a:pt x="38" y="103"/>
                      <a:pt x="38" y="103"/>
                      <a:pt x="38" y="103"/>
                    </a:cubicBezTo>
                    <a:cubicBezTo>
                      <a:pt x="38" y="103"/>
                      <a:pt x="38" y="103"/>
                      <a:pt x="38" y="103"/>
                    </a:cubicBezTo>
                    <a:cubicBezTo>
                      <a:pt x="38" y="103"/>
                      <a:pt x="38" y="103"/>
                      <a:pt x="38" y="103"/>
                    </a:cubicBezTo>
                    <a:cubicBezTo>
                      <a:pt x="38" y="103"/>
                      <a:pt x="38" y="103"/>
                      <a:pt x="38" y="103"/>
                    </a:cubicBezTo>
                    <a:cubicBezTo>
                      <a:pt x="38" y="104"/>
                      <a:pt x="38" y="104"/>
                      <a:pt x="38" y="104"/>
                    </a:cubicBezTo>
                    <a:cubicBezTo>
                      <a:pt x="38" y="104"/>
                      <a:pt x="37" y="104"/>
                      <a:pt x="37" y="104"/>
                    </a:cubicBezTo>
                    <a:cubicBezTo>
                      <a:pt x="37" y="104"/>
                      <a:pt x="37" y="104"/>
                      <a:pt x="37" y="104"/>
                    </a:cubicBezTo>
                    <a:cubicBezTo>
                      <a:pt x="37" y="104"/>
                      <a:pt x="37" y="104"/>
                      <a:pt x="37" y="104"/>
                    </a:cubicBezTo>
                    <a:cubicBezTo>
                      <a:pt x="37" y="104"/>
                      <a:pt x="37" y="104"/>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5"/>
                      <a:pt x="37" y="105"/>
                    </a:cubicBezTo>
                    <a:cubicBezTo>
                      <a:pt x="37" y="105"/>
                      <a:pt x="37" y="106"/>
                      <a:pt x="37" y="106"/>
                    </a:cubicBezTo>
                    <a:cubicBezTo>
                      <a:pt x="37" y="106"/>
                      <a:pt x="37" y="106"/>
                      <a:pt x="37" y="106"/>
                    </a:cubicBezTo>
                    <a:cubicBezTo>
                      <a:pt x="37" y="106"/>
                      <a:pt x="37" y="106"/>
                      <a:pt x="37" y="106"/>
                    </a:cubicBezTo>
                    <a:cubicBezTo>
                      <a:pt x="37" y="106"/>
                      <a:pt x="37" y="106"/>
                      <a:pt x="37" y="106"/>
                    </a:cubicBezTo>
                    <a:cubicBezTo>
                      <a:pt x="37" y="106"/>
                      <a:pt x="37" y="106"/>
                      <a:pt x="37" y="106"/>
                    </a:cubicBezTo>
                    <a:cubicBezTo>
                      <a:pt x="37" y="106"/>
                      <a:pt x="37" y="106"/>
                      <a:pt x="37" y="106"/>
                    </a:cubicBezTo>
                    <a:cubicBezTo>
                      <a:pt x="37" y="106"/>
                      <a:pt x="37" y="107"/>
                      <a:pt x="37" y="107"/>
                    </a:cubicBezTo>
                    <a:cubicBezTo>
                      <a:pt x="37" y="107"/>
                      <a:pt x="37" y="107"/>
                      <a:pt x="37" y="107"/>
                    </a:cubicBezTo>
                    <a:cubicBezTo>
                      <a:pt x="37" y="107"/>
                      <a:pt x="38" y="107"/>
                      <a:pt x="38" y="107"/>
                    </a:cubicBezTo>
                    <a:cubicBezTo>
                      <a:pt x="38" y="107"/>
                      <a:pt x="38" y="107"/>
                      <a:pt x="38" y="107"/>
                    </a:cubicBezTo>
                    <a:cubicBezTo>
                      <a:pt x="38" y="107"/>
                      <a:pt x="38" y="107"/>
                      <a:pt x="38" y="107"/>
                    </a:cubicBezTo>
                    <a:cubicBezTo>
                      <a:pt x="38" y="107"/>
                      <a:pt x="38" y="107"/>
                      <a:pt x="38" y="107"/>
                    </a:cubicBezTo>
                    <a:cubicBezTo>
                      <a:pt x="38" y="108"/>
                      <a:pt x="38" y="108"/>
                      <a:pt x="38" y="108"/>
                    </a:cubicBezTo>
                    <a:cubicBezTo>
                      <a:pt x="38" y="108"/>
                      <a:pt x="38" y="108"/>
                      <a:pt x="38" y="108"/>
                    </a:cubicBezTo>
                    <a:cubicBezTo>
                      <a:pt x="39" y="108"/>
                      <a:pt x="39" y="108"/>
                      <a:pt x="39" y="108"/>
                    </a:cubicBezTo>
                    <a:cubicBezTo>
                      <a:pt x="39" y="109"/>
                      <a:pt x="39" y="109"/>
                      <a:pt x="39" y="109"/>
                    </a:cubicBezTo>
                    <a:cubicBezTo>
                      <a:pt x="39" y="109"/>
                      <a:pt x="39" y="109"/>
                      <a:pt x="39" y="109"/>
                    </a:cubicBezTo>
                    <a:cubicBezTo>
                      <a:pt x="39" y="109"/>
                      <a:pt x="39" y="109"/>
                      <a:pt x="39" y="109"/>
                    </a:cubicBezTo>
                    <a:cubicBezTo>
                      <a:pt x="39" y="109"/>
                      <a:pt x="39" y="109"/>
                      <a:pt x="39" y="109"/>
                    </a:cubicBezTo>
                    <a:cubicBezTo>
                      <a:pt x="39" y="110"/>
                      <a:pt x="39" y="110"/>
                      <a:pt x="39" y="110"/>
                    </a:cubicBezTo>
                    <a:cubicBezTo>
                      <a:pt x="39" y="110"/>
                      <a:pt x="40" y="110"/>
                      <a:pt x="40" y="110"/>
                    </a:cubicBezTo>
                    <a:cubicBezTo>
                      <a:pt x="40" y="110"/>
                      <a:pt x="40" y="110"/>
                      <a:pt x="40" y="110"/>
                    </a:cubicBezTo>
                    <a:cubicBezTo>
                      <a:pt x="40" y="110"/>
                      <a:pt x="39" y="110"/>
                      <a:pt x="40" y="110"/>
                    </a:cubicBezTo>
                    <a:cubicBezTo>
                      <a:pt x="40" y="110"/>
                      <a:pt x="40" y="110"/>
                      <a:pt x="40" y="110"/>
                    </a:cubicBezTo>
                    <a:cubicBezTo>
                      <a:pt x="40" y="110"/>
                      <a:pt x="40" y="110"/>
                      <a:pt x="40" y="110"/>
                    </a:cubicBezTo>
                    <a:cubicBezTo>
                      <a:pt x="40" y="110"/>
                      <a:pt x="40" y="110"/>
                      <a:pt x="40" y="110"/>
                    </a:cubicBezTo>
                    <a:cubicBezTo>
                      <a:pt x="40" y="110"/>
                      <a:pt x="40" y="111"/>
                      <a:pt x="40" y="111"/>
                    </a:cubicBezTo>
                    <a:cubicBezTo>
                      <a:pt x="40" y="111"/>
                      <a:pt x="40" y="111"/>
                      <a:pt x="40" y="111"/>
                    </a:cubicBezTo>
                    <a:cubicBezTo>
                      <a:pt x="40" y="111"/>
                      <a:pt x="40" y="111"/>
                      <a:pt x="40" y="111"/>
                    </a:cubicBezTo>
                    <a:cubicBezTo>
                      <a:pt x="40" y="111"/>
                      <a:pt x="40" y="111"/>
                      <a:pt x="40" y="111"/>
                    </a:cubicBezTo>
                    <a:cubicBezTo>
                      <a:pt x="40" y="111"/>
                      <a:pt x="40" y="111"/>
                      <a:pt x="40" y="111"/>
                    </a:cubicBezTo>
                    <a:cubicBezTo>
                      <a:pt x="40" y="111"/>
                      <a:pt x="40" y="112"/>
                      <a:pt x="40" y="112"/>
                    </a:cubicBezTo>
                    <a:cubicBezTo>
                      <a:pt x="40" y="112"/>
                      <a:pt x="40" y="112"/>
                      <a:pt x="40" y="112"/>
                    </a:cubicBezTo>
                    <a:cubicBezTo>
                      <a:pt x="40" y="112"/>
                      <a:pt x="40" y="112"/>
                      <a:pt x="40" y="112"/>
                    </a:cubicBezTo>
                    <a:cubicBezTo>
                      <a:pt x="40" y="112"/>
                      <a:pt x="40" y="112"/>
                      <a:pt x="40" y="112"/>
                    </a:cubicBezTo>
                    <a:cubicBezTo>
                      <a:pt x="40" y="112"/>
                      <a:pt x="40" y="112"/>
                      <a:pt x="40" y="112"/>
                    </a:cubicBezTo>
                    <a:cubicBezTo>
                      <a:pt x="41" y="113"/>
                      <a:pt x="41" y="113"/>
                      <a:pt x="41" y="113"/>
                    </a:cubicBezTo>
                    <a:cubicBezTo>
                      <a:pt x="41" y="114"/>
                      <a:pt x="41" y="114"/>
                      <a:pt x="41" y="114"/>
                    </a:cubicBezTo>
                    <a:cubicBezTo>
                      <a:pt x="41" y="114"/>
                      <a:pt x="41" y="114"/>
                      <a:pt x="41" y="114"/>
                    </a:cubicBezTo>
                    <a:cubicBezTo>
                      <a:pt x="41" y="114"/>
                      <a:pt x="41" y="114"/>
                      <a:pt x="41" y="114"/>
                    </a:cubicBezTo>
                    <a:cubicBezTo>
                      <a:pt x="41" y="114"/>
                      <a:pt x="41" y="114"/>
                      <a:pt x="41" y="114"/>
                    </a:cubicBezTo>
                    <a:cubicBezTo>
                      <a:pt x="41" y="114"/>
                      <a:pt x="41" y="114"/>
                      <a:pt x="41"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4"/>
                    </a:cubicBezTo>
                    <a:cubicBezTo>
                      <a:pt x="42" y="114"/>
                      <a:pt x="42" y="114"/>
                      <a:pt x="42" y="113"/>
                    </a:cubicBezTo>
                    <a:cubicBezTo>
                      <a:pt x="42" y="113"/>
                      <a:pt x="42" y="113"/>
                      <a:pt x="42" y="113"/>
                    </a:cubicBezTo>
                    <a:cubicBezTo>
                      <a:pt x="42" y="113"/>
                      <a:pt x="42" y="113"/>
                      <a:pt x="42"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2"/>
                      <a:pt x="43" y="112"/>
                    </a:cubicBezTo>
                    <a:cubicBezTo>
                      <a:pt x="43" y="112"/>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3" y="114"/>
                      <a:pt x="43" y="114"/>
                      <a:pt x="43" y="114"/>
                    </a:cubicBezTo>
                    <a:cubicBezTo>
                      <a:pt x="42" y="114"/>
                      <a:pt x="42" y="114"/>
                      <a:pt x="42" y="114"/>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2" y="116"/>
                      <a:pt x="42" y="116"/>
                      <a:pt x="42" y="116"/>
                    </a:cubicBezTo>
                    <a:cubicBezTo>
                      <a:pt x="42" y="116"/>
                      <a:pt x="42" y="116"/>
                      <a:pt x="42" y="116"/>
                    </a:cubicBezTo>
                    <a:cubicBezTo>
                      <a:pt x="42" y="116"/>
                      <a:pt x="42" y="116"/>
                      <a:pt x="42" y="116"/>
                    </a:cubicBezTo>
                    <a:cubicBezTo>
                      <a:pt x="42" y="116"/>
                      <a:pt x="42" y="116"/>
                      <a:pt x="42" y="116"/>
                    </a:cubicBezTo>
                    <a:cubicBezTo>
                      <a:pt x="42" y="116"/>
                      <a:pt x="42" y="116"/>
                      <a:pt x="42" y="116"/>
                    </a:cubicBezTo>
                    <a:cubicBezTo>
                      <a:pt x="43" y="117"/>
                      <a:pt x="43" y="117"/>
                      <a:pt x="43" y="117"/>
                    </a:cubicBezTo>
                    <a:cubicBezTo>
                      <a:pt x="43" y="116"/>
                      <a:pt x="43" y="116"/>
                      <a:pt x="43" y="116"/>
                    </a:cubicBezTo>
                    <a:cubicBezTo>
                      <a:pt x="43" y="116"/>
                      <a:pt x="43" y="116"/>
                      <a:pt x="43" y="116"/>
                    </a:cubicBezTo>
                    <a:cubicBezTo>
                      <a:pt x="43" y="116"/>
                      <a:pt x="43" y="116"/>
                      <a:pt x="43" y="116"/>
                    </a:cubicBezTo>
                    <a:cubicBezTo>
                      <a:pt x="43" y="116"/>
                      <a:pt x="43" y="117"/>
                      <a:pt x="43" y="117"/>
                    </a:cubicBezTo>
                    <a:cubicBezTo>
                      <a:pt x="43" y="117"/>
                      <a:pt x="43" y="117"/>
                      <a:pt x="43" y="117"/>
                    </a:cubicBezTo>
                    <a:cubicBezTo>
                      <a:pt x="43" y="117"/>
                      <a:pt x="43" y="117"/>
                      <a:pt x="43" y="117"/>
                    </a:cubicBezTo>
                    <a:cubicBezTo>
                      <a:pt x="43" y="117"/>
                      <a:pt x="43" y="117"/>
                      <a:pt x="43" y="117"/>
                    </a:cubicBezTo>
                    <a:cubicBezTo>
                      <a:pt x="43" y="117"/>
                      <a:pt x="44" y="117"/>
                      <a:pt x="44" y="117"/>
                    </a:cubicBezTo>
                    <a:cubicBezTo>
                      <a:pt x="44" y="117"/>
                      <a:pt x="44" y="117"/>
                      <a:pt x="44" y="117"/>
                    </a:cubicBezTo>
                    <a:cubicBezTo>
                      <a:pt x="44" y="117"/>
                      <a:pt x="43" y="117"/>
                      <a:pt x="43" y="117"/>
                    </a:cubicBezTo>
                    <a:cubicBezTo>
                      <a:pt x="43" y="117"/>
                      <a:pt x="43" y="117"/>
                      <a:pt x="43" y="117"/>
                    </a:cubicBezTo>
                    <a:cubicBezTo>
                      <a:pt x="43" y="117"/>
                      <a:pt x="44" y="117"/>
                      <a:pt x="44" y="117"/>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4" y="116"/>
                      <a:pt x="44" y="116"/>
                      <a:pt x="44" y="116"/>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5"/>
                      <a:pt x="45" y="115"/>
                      <a:pt x="45" y="115"/>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4"/>
                    </a:cubicBezTo>
                    <a:cubicBezTo>
                      <a:pt x="45" y="114"/>
                      <a:pt x="45" y="114"/>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5" y="113"/>
                      <a:pt x="45" y="113"/>
                    </a:cubicBezTo>
                    <a:cubicBezTo>
                      <a:pt x="45" y="113"/>
                      <a:pt x="46" y="113"/>
                      <a:pt x="46" y="113"/>
                    </a:cubicBezTo>
                    <a:cubicBezTo>
                      <a:pt x="46" y="113"/>
                      <a:pt x="46" y="113"/>
                      <a:pt x="46" y="113"/>
                    </a:cubicBezTo>
                    <a:cubicBezTo>
                      <a:pt x="46" y="113"/>
                      <a:pt x="46" y="113"/>
                      <a:pt x="46" y="114"/>
                    </a:cubicBezTo>
                    <a:cubicBezTo>
                      <a:pt x="46" y="114"/>
                      <a:pt x="46" y="114"/>
                      <a:pt x="46" y="114"/>
                    </a:cubicBezTo>
                    <a:cubicBezTo>
                      <a:pt x="46" y="114"/>
                      <a:pt x="46" y="114"/>
                      <a:pt x="46" y="114"/>
                    </a:cubicBezTo>
                    <a:cubicBezTo>
                      <a:pt x="46" y="114"/>
                      <a:pt x="46" y="114"/>
                      <a:pt x="46" y="114"/>
                    </a:cubicBezTo>
                    <a:cubicBezTo>
                      <a:pt x="46" y="114"/>
                      <a:pt x="45" y="114"/>
                      <a:pt x="45" y="114"/>
                    </a:cubicBezTo>
                    <a:cubicBezTo>
                      <a:pt x="45" y="114"/>
                      <a:pt x="46" y="114"/>
                      <a:pt x="46" y="114"/>
                    </a:cubicBezTo>
                    <a:cubicBezTo>
                      <a:pt x="46" y="114"/>
                      <a:pt x="46" y="114"/>
                      <a:pt x="46" y="114"/>
                    </a:cubicBezTo>
                    <a:cubicBezTo>
                      <a:pt x="46" y="114"/>
                      <a:pt x="46" y="114"/>
                      <a:pt x="46" y="114"/>
                    </a:cubicBezTo>
                    <a:cubicBezTo>
                      <a:pt x="46" y="114"/>
                      <a:pt x="46" y="114"/>
                      <a:pt x="46" y="114"/>
                    </a:cubicBezTo>
                    <a:cubicBezTo>
                      <a:pt x="46" y="114"/>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6"/>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6" y="115"/>
                      <a:pt x="46" y="115"/>
                      <a:pt x="46"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5"/>
                      <a:pt x="47" y="115"/>
                    </a:cubicBezTo>
                    <a:cubicBezTo>
                      <a:pt x="47" y="115"/>
                      <a:pt x="47" y="114"/>
                      <a:pt x="47" y="114"/>
                    </a:cubicBezTo>
                    <a:cubicBezTo>
                      <a:pt x="47" y="114"/>
                      <a:pt x="47" y="114"/>
                      <a:pt x="47" y="114"/>
                    </a:cubicBezTo>
                    <a:cubicBezTo>
                      <a:pt x="47" y="114"/>
                      <a:pt x="47" y="114"/>
                      <a:pt x="47" y="114"/>
                    </a:cubicBezTo>
                    <a:cubicBezTo>
                      <a:pt x="47"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3"/>
                      <a:pt x="48" y="113"/>
                    </a:cubicBezTo>
                    <a:cubicBezTo>
                      <a:pt x="48"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3"/>
                      <a:pt x="49" y="113"/>
                    </a:cubicBezTo>
                    <a:cubicBezTo>
                      <a:pt x="49" y="113"/>
                      <a:pt x="49" y="114"/>
                      <a:pt x="49"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4"/>
                      <a:pt x="48" y="114"/>
                      <a:pt x="48" y="114"/>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5"/>
                      <a:pt x="48" y="115"/>
                    </a:cubicBezTo>
                    <a:cubicBezTo>
                      <a:pt x="48" y="115"/>
                      <a:pt x="48" y="116"/>
                      <a:pt x="48"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6"/>
                      <a:pt x="49" y="116"/>
                    </a:cubicBezTo>
                    <a:cubicBezTo>
                      <a:pt x="49" y="116"/>
                      <a:pt x="49" y="117"/>
                      <a:pt x="49" y="117"/>
                    </a:cubicBezTo>
                    <a:cubicBezTo>
                      <a:pt x="49" y="117"/>
                      <a:pt x="48" y="117"/>
                      <a:pt x="48" y="117"/>
                    </a:cubicBezTo>
                    <a:cubicBezTo>
                      <a:pt x="48" y="117"/>
                      <a:pt x="48" y="117"/>
                      <a:pt x="48" y="117"/>
                    </a:cubicBezTo>
                    <a:cubicBezTo>
                      <a:pt x="48" y="117"/>
                      <a:pt x="48" y="117"/>
                      <a:pt x="48" y="117"/>
                    </a:cubicBezTo>
                    <a:cubicBezTo>
                      <a:pt x="48" y="117"/>
                      <a:pt x="48" y="117"/>
                      <a:pt x="48" y="117"/>
                    </a:cubicBezTo>
                    <a:cubicBezTo>
                      <a:pt x="48" y="117"/>
                      <a:pt x="48" y="117"/>
                      <a:pt x="48" y="117"/>
                    </a:cubicBezTo>
                    <a:cubicBezTo>
                      <a:pt x="48" y="117"/>
                      <a:pt x="48" y="117"/>
                      <a:pt x="48" y="117"/>
                    </a:cubicBezTo>
                    <a:cubicBezTo>
                      <a:pt x="48" y="117"/>
                      <a:pt x="47" y="117"/>
                      <a:pt x="47" y="117"/>
                    </a:cubicBezTo>
                    <a:cubicBezTo>
                      <a:pt x="47" y="117"/>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8"/>
                      <a:pt x="47" y="118"/>
                      <a:pt x="47" y="118"/>
                    </a:cubicBezTo>
                    <a:cubicBezTo>
                      <a:pt x="47" y="119"/>
                      <a:pt x="47" y="119"/>
                      <a:pt x="47" y="119"/>
                    </a:cubicBezTo>
                    <a:cubicBezTo>
                      <a:pt x="47" y="119"/>
                      <a:pt x="47" y="119"/>
                      <a:pt x="47" y="119"/>
                    </a:cubicBezTo>
                    <a:cubicBezTo>
                      <a:pt x="47" y="119"/>
                      <a:pt x="47" y="119"/>
                      <a:pt x="47"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8"/>
                      <a:pt x="48" y="118"/>
                    </a:cubicBezTo>
                    <a:cubicBezTo>
                      <a:pt x="48" y="118"/>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19"/>
                      <a:pt x="48" y="119"/>
                    </a:cubicBezTo>
                    <a:cubicBezTo>
                      <a:pt x="48" y="119"/>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8" y="120"/>
                      <a:pt x="48" y="120"/>
                    </a:cubicBezTo>
                    <a:cubicBezTo>
                      <a:pt x="48" y="120"/>
                      <a:pt x="47" y="120"/>
                      <a:pt x="47" y="120"/>
                    </a:cubicBezTo>
                    <a:cubicBezTo>
                      <a:pt x="47" y="120"/>
                      <a:pt x="47" y="120"/>
                      <a:pt x="47" y="120"/>
                    </a:cubicBezTo>
                    <a:cubicBezTo>
                      <a:pt x="47" y="120"/>
                      <a:pt x="47" y="120"/>
                      <a:pt x="47" y="120"/>
                    </a:cubicBezTo>
                    <a:cubicBezTo>
                      <a:pt x="47" y="120"/>
                      <a:pt x="47" y="120"/>
                      <a:pt x="47" y="120"/>
                    </a:cubicBezTo>
                    <a:cubicBezTo>
                      <a:pt x="47" y="120"/>
                      <a:pt x="46" y="120"/>
                      <a:pt x="46" y="120"/>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2"/>
                      <a:pt x="46" y="122"/>
                    </a:cubicBezTo>
                    <a:cubicBezTo>
                      <a:pt x="46" y="122"/>
                      <a:pt x="46" y="122"/>
                      <a:pt x="46" y="122"/>
                    </a:cubicBezTo>
                    <a:cubicBezTo>
                      <a:pt x="46" y="122"/>
                      <a:pt x="46" y="122"/>
                      <a:pt x="46" y="122"/>
                    </a:cubicBezTo>
                    <a:cubicBezTo>
                      <a:pt x="46" y="122"/>
                      <a:pt x="46" y="122"/>
                      <a:pt x="46" y="122"/>
                    </a:cubicBezTo>
                    <a:cubicBezTo>
                      <a:pt x="46" y="122"/>
                      <a:pt x="47" y="122"/>
                      <a:pt x="47" y="122"/>
                    </a:cubicBezTo>
                    <a:cubicBezTo>
                      <a:pt x="47" y="123"/>
                      <a:pt x="47" y="123"/>
                      <a:pt x="47" y="123"/>
                    </a:cubicBezTo>
                    <a:cubicBezTo>
                      <a:pt x="47" y="123"/>
                      <a:pt x="47" y="123"/>
                      <a:pt x="47" y="123"/>
                    </a:cubicBezTo>
                    <a:cubicBezTo>
                      <a:pt x="47" y="123"/>
                      <a:pt x="47" y="122"/>
                      <a:pt x="47" y="122"/>
                    </a:cubicBezTo>
                    <a:cubicBezTo>
                      <a:pt x="47" y="122"/>
                      <a:pt x="47" y="122"/>
                      <a:pt x="47" y="122"/>
                    </a:cubicBezTo>
                    <a:cubicBezTo>
                      <a:pt x="47" y="122"/>
                      <a:pt x="47" y="123"/>
                      <a:pt x="47" y="123"/>
                    </a:cubicBezTo>
                    <a:cubicBezTo>
                      <a:pt x="47" y="123"/>
                      <a:pt x="47" y="123"/>
                      <a:pt x="47" y="123"/>
                    </a:cubicBezTo>
                    <a:cubicBezTo>
                      <a:pt x="47" y="123"/>
                      <a:pt x="47" y="123"/>
                      <a:pt x="47" y="123"/>
                    </a:cubicBezTo>
                    <a:cubicBezTo>
                      <a:pt x="46" y="123"/>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2"/>
                      <a:pt x="46" y="122"/>
                    </a:cubicBezTo>
                    <a:cubicBezTo>
                      <a:pt x="46" y="122"/>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6" y="121"/>
                      <a:pt x="46" y="121"/>
                      <a:pt x="46" y="121"/>
                    </a:cubicBezTo>
                    <a:cubicBezTo>
                      <a:pt x="45" y="121"/>
                      <a:pt x="45" y="121"/>
                      <a:pt x="45" y="121"/>
                    </a:cubicBezTo>
                    <a:cubicBezTo>
                      <a:pt x="45" y="121"/>
                      <a:pt x="45" y="121"/>
                      <a:pt x="45" y="121"/>
                    </a:cubicBezTo>
                    <a:cubicBezTo>
                      <a:pt x="45" y="121"/>
                      <a:pt x="45" y="121"/>
                      <a:pt x="45" y="121"/>
                    </a:cubicBezTo>
                    <a:cubicBezTo>
                      <a:pt x="45" y="121"/>
                      <a:pt x="45" y="122"/>
                      <a:pt x="45" y="122"/>
                    </a:cubicBezTo>
                    <a:cubicBezTo>
                      <a:pt x="45" y="122"/>
                      <a:pt x="45" y="122"/>
                      <a:pt x="45" y="122"/>
                    </a:cubicBezTo>
                    <a:cubicBezTo>
                      <a:pt x="45" y="122"/>
                      <a:pt x="45" y="123"/>
                      <a:pt x="45" y="123"/>
                    </a:cubicBezTo>
                    <a:cubicBezTo>
                      <a:pt x="45" y="123"/>
                      <a:pt x="45" y="124"/>
                      <a:pt x="45" y="124"/>
                    </a:cubicBezTo>
                    <a:cubicBezTo>
                      <a:pt x="45" y="124"/>
                      <a:pt x="45" y="124"/>
                      <a:pt x="45" y="124"/>
                    </a:cubicBezTo>
                    <a:cubicBezTo>
                      <a:pt x="45" y="124"/>
                      <a:pt x="45" y="125"/>
                      <a:pt x="45" y="125"/>
                    </a:cubicBezTo>
                    <a:cubicBezTo>
                      <a:pt x="45" y="125"/>
                      <a:pt x="45" y="125"/>
                      <a:pt x="45" y="125"/>
                    </a:cubicBezTo>
                    <a:cubicBezTo>
                      <a:pt x="45" y="125"/>
                      <a:pt x="45" y="125"/>
                      <a:pt x="45" y="125"/>
                    </a:cubicBezTo>
                    <a:cubicBezTo>
                      <a:pt x="45" y="125"/>
                      <a:pt x="45" y="125"/>
                      <a:pt x="46" y="125"/>
                    </a:cubicBezTo>
                    <a:cubicBezTo>
                      <a:pt x="46" y="126"/>
                      <a:pt x="46" y="126"/>
                      <a:pt x="46" y="126"/>
                    </a:cubicBezTo>
                    <a:cubicBezTo>
                      <a:pt x="46" y="126"/>
                      <a:pt x="46" y="126"/>
                      <a:pt x="46" y="126"/>
                    </a:cubicBezTo>
                    <a:cubicBezTo>
                      <a:pt x="46" y="126"/>
                      <a:pt x="46" y="126"/>
                      <a:pt x="46" y="126"/>
                    </a:cubicBezTo>
                    <a:cubicBezTo>
                      <a:pt x="46" y="126"/>
                      <a:pt x="47" y="126"/>
                      <a:pt x="47" y="126"/>
                    </a:cubicBezTo>
                    <a:cubicBezTo>
                      <a:pt x="47" y="126"/>
                      <a:pt x="47" y="126"/>
                      <a:pt x="47" y="126"/>
                    </a:cubicBezTo>
                    <a:cubicBezTo>
                      <a:pt x="47" y="126"/>
                      <a:pt x="47" y="126"/>
                      <a:pt x="47" y="126"/>
                    </a:cubicBezTo>
                    <a:cubicBezTo>
                      <a:pt x="47" y="126"/>
                      <a:pt x="48" y="126"/>
                      <a:pt x="48" y="126"/>
                    </a:cubicBezTo>
                    <a:cubicBezTo>
                      <a:pt x="48" y="126"/>
                      <a:pt x="48" y="126"/>
                      <a:pt x="48" y="126"/>
                    </a:cubicBezTo>
                    <a:cubicBezTo>
                      <a:pt x="48" y="125"/>
                      <a:pt x="48" y="125"/>
                      <a:pt x="48" y="125"/>
                    </a:cubicBezTo>
                    <a:cubicBezTo>
                      <a:pt x="48" y="125"/>
                      <a:pt x="48" y="125"/>
                      <a:pt x="48" y="125"/>
                    </a:cubicBezTo>
                    <a:cubicBezTo>
                      <a:pt x="48" y="125"/>
                      <a:pt x="48" y="126"/>
                      <a:pt x="48" y="126"/>
                    </a:cubicBezTo>
                    <a:cubicBezTo>
                      <a:pt x="48" y="126"/>
                      <a:pt x="48" y="126"/>
                      <a:pt x="48" y="126"/>
                    </a:cubicBezTo>
                    <a:cubicBezTo>
                      <a:pt x="48" y="126"/>
                      <a:pt x="48" y="126"/>
                      <a:pt x="48" y="126"/>
                    </a:cubicBezTo>
                    <a:cubicBezTo>
                      <a:pt x="48"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6" y="126"/>
                      <a:pt x="46"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6"/>
                      <a:pt x="47" y="126"/>
                    </a:cubicBezTo>
                    <a:cubicBezTo>
                      <a:pt x="47" y="126"/>
                      <a:pt x="47" y="127"/>
                      <a:pt x="47" y="127"/>
                    </a:cubicBezTo>
                    <a:cubicBezTo>
                      <a:pt x="47"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6" y="127"/>
                      <a:pt x="46" y="127"/>
                      <a:pt x="46" y="127"/>
                    </a:cubicBezTo>
                    <a:cubicBezTo>
                      <a:pt x="45" y="128"/>
                      <a:pt x="45" y="128"/>
                      <a:pt x="45" y="128"/>
                    </a:cubicBezTo>
                    <a:cubicBezTo>
                      <a:pt x="45" y="128"/>
                      <a:pt x="45" y="128"/>
                      <a:pt x="45" y="128"/>
                    </a:cubicBezTo>
                    <a:cubicBezTo>
                      <a:pt x="45" y="128"/>
                      <a:pt x="45" y="128"/>
                      <a:pt x="45" y="128"/>
                    </a:cubicBezTo>
                    <a:cubicBezTo>
                      <a:pt x="45" y="128"/>
                      <a:pt x="45" y="128"/>
                      <a:pt x="45" y="128"/>
                    </a:cubicBezTo>
                    <a:cubicBezTo>
                      <a:pt x="45" y="128"/>
                      <a:pt x="45" y="128"/>
                      <a:pt x="45" y="128"/>
                    </a:cubicBezTo>
                    <a:cubicBezTo>
                      <a:pt x="45" y="129"/>
                      <a:pt x="45" y="129"/>
                      <a:pt x="45" y="129"/>
                    </a:cubicBezTo>
                    <a:cubicBezTo>
                      <a:pt x="45" y="129"/>
                      <a:pt x="45" y="129"/>
                      <a:pt x="45" y="129"/>
                    </a:cubicBezTo>
                    <a:cubicBezTo>
                      <a:pt x="45" y="129"/>
                      <a:pt x="45" y="129"/>
                      <a:pt x="45" y="129"/>
                    </a:cubicBezTo>
                    <a:cubicBezTo>
                      <a:pt x="45" y="129"/>
                      <a:pt x="44" y="129"/>
                      <a:pt x="44" y="130"/>
                    </a:cubicBezTo>
                    <a:cubicBezTo>
                      <a:pt x="44" y="130"/>
                      <a:pt x="44" y="130"/>
                      <a:pt x="44" y="130"/>
                    </a:cubicBezTo>
                    <a:cubicBezTo>
                      <a:pt x="44" y="130"/>
                      <a:pt x="44" y="130"/>
                      <a:pt x="44" y="130"/>
                    </a:cubicBezTo>
                    <a:cubicBezTo>
                      <a:pt x="44" y="130"/>
                      <a:pt x="44" y="130"/>
                      <a:pt x="44" y="130"/>
                    </a:cubicBezTo>
                    <a:cubicBezTo>
                      <a:pt x="44" y="130"/>
                      <a:pt x="44" y="131"/>
                      <a:pt x="44" y="131"/>
                    </a:cubicBezTo>
                    <a:cubicBezTo>
                      <a:pt x="44" y="131"/>
                      <a:pt x="44" y="131"/>
                      <a:pt x="44" y="131"/>
                    </a:cubicBezTo>
                    <a:cubicBezTo>
                      <a:pt x="44" y="131"/>
                      <a:pt x="44" y="131"/>
                      <a:pt x="44"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5" y="131"/>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2"/>
                      <a:pt x="45" y="132"/>
                      <a:pt x="45" y="132"/>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6" y="133"/>
                      <a:pt x="46" y="133"/>
                      <a:pt x="46" y="133"/>
                    </a:cubicBezTo>
                    <a:cubicBezTo>
                      <a:pt x="46" y="133"/>
                      <a:pt x="46" y="133"/>
                      <a:pt x="46" y="133"/>
                    </a:cubicBezTo>
                    <a:cubicBezTo>
                      <a:pt x="46" y="133"/>
                      <a:pt x="46" y="133"/>
                      <a:pt x="46" y="133"/>
                    </a:cubicBezTo>
                    <a:cubicBezTo>
                      <a:pt x="46" y="133"/>
                      <a:pt x="46" y="133"/>
                      <a:pt x="46" y="133"/>
                    </a:cubicBezTo>
                    <a:cubicBezTo>
                      <a:pt x="46" y="133"/>
                      <a:pt x="46" y="133"/>
                      <a:pt x="46" y="133"/>
                    </a:cubicBezTo>
                    <a:cubicBezTo>
                      <a:pt x="46" y="133"/>
                      <a:pt x="46" y="134"/>
                      <a:pt x="46" y="134"/>
                    </a:cubicBezTo>
                    <a:cubicBezTo>
                      <a:pt x="46" y="134"/>
                      <a:pt x="46" y="134"/>
                      <a:pt x="46" y="134"/>
                    </a:cubicBezTo>
                    <a:cubicBezTo>
                      <a:pt x="46" y="134"/>
                      <a:pt x="46" y="134"/>
                      <a:pt x="46" y="134"/>
                    </a:cubicBezTo>
                    <a:cubicBezTo>
                      <a:pt x="46" y="134"/>
                      <a:pt x="46" y="134"/>
                      <a:pt x="46" y="135"/>
                    </a:cubicBezTo>
                    <a:cubicBezTo>
                      <a:pt x="46" y="135"/>
                      <a:pt x="46" y="135"/>
                      <a:pt x="46" y="135"/>
                    </a:cubicBezTo>
                    <a:cubicBezTo>
                      <a:pt x="46" y="135"/>
                      <a:pt x="46" y="135"/>
                      <a:pt x="46" y="135"/>
                    </a:cubicBezTo>
                    <a:cubicBezTo>
                      <a:pt x="46" y="135"/>
                      <a:pt x="46" y="135"/>
                      <a:pt x="46" y="135"/>
                    </a:cubicBezTo>
                    <a:cubicBezTo>
                      <a:pt x="46" y="135"/>
                      <a:pt x="47" y="135"/>
                      <a:pt x="47" y="135"/>
                    </a:cubicBezTo>
                    <a:cubicBezTo>
                      <a:pt x="47" y="135"/>
                      <a:pt x="47" y="135"/>
                      <a:pt x="47" y="135"/>
                    </a:cubicBezTo>
                    <a:cubicBezTo>
                      <a:pt x="47" y="135"/>
                      <a:pt x="47" y="135"/>
                      <a:pt x="47" y="135"/>
                    </a:cubicBezTo>
                    <a:cubicBezTo>
                      <a:pt x="47" y="135"/>
                      <a:pt x="47" y="135"/>
                      <a:pt x="47" y="135"/>
                    </a:cubicBezTo>
                    <a:cubicBezTo>
                      <a:pt x="47" y="135"/>
                      <a:pt x="47" y="136"/>
                      <a:pt x="47" y="136"/>
                    </a:cubicBezTo>
                    <a:cubicBezTo>
                      <a:pt x="47" y="136"/>
                      <a:pt x="47"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8" y="136"/>
                      <a:pt x="48" y="136"/>
                      <a:pt x="48"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5"/>
                      <a:pt x="49" y="135"/>
                      <a:pt x="49" y="135"/>
                    </a:cubicBezTo>
                    <a:cubicBezTo>
                      <a:pt x="49" y="135"/>
                      <a:pt x="49" y="135"/>
                      <a:pt x="49" y="135"/>
                    </a:cubicBezTo>
                    <a:cubicBezTo>
                      <a:pt x="49" y="135"/>
                      <a:pt x="49" y="135"/>
                      <a:pt x="49" y="135"/>
                    </a:cubicBezTo>
                    <a:cubicBezTo>
                      <a:pt x="50" y="135"/>
                      <a:pt x="50" y="135"/>
                      <a:pt x="50" y="135"/>
                    </a:cubicBezTo>
                    <a:cubicBezTo>
                      <a:pt x="50" y="135"/>
                      <a:pt x="50" y="135"/>
                      <a:pt x="50" y="135"/>
                    </a:cubicBezTo>
                    <a:cubicBezTo>
                      <a:pt x="50" y="135"/>
                      <a:pt x="50" y="135"/>
                      <a:pt x="50" y="135"/>
                    </a:cubicBezTo>
                    <a:cubicBezTo>
                      <a:pt x="50" y="135"/>
                      <a:pt x="50" y="135"/>
                      <a:pt x="50" y="135"/>
                    </a:cubicBezTo>
                    <a:cubicBezTo>
                      <a:pt x="50"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1" y="135"/>
                      <a:pt x="51" y="135"/>
                    </a:cubicBezTo>
                    <a:cubicBezTo>
                      <a:pt x="51" y="135"/>
                      <a:pt x="50" y="135"/>
                      <a:pt x="50" y="135"/>
                    </a:cubicBezTo>
                    <a:cubicBezTo>
                      <a:pt x="50" y="135"/>
                      <a:pt x="50" y="135"/>
                      <a:pt x="50" y="135"/>
                    </a:cubicBezTo>
                    <a:cubicBezTo>
                      <a:pt x="50" y="135"/>
                      <a:pt x="50" y="135"/>
                      <a:pt x="50" y="135"/>
                    </a:cubicBezTo>
                    <a:cubicBezTo>
                      <a:pt x="50" y="135"/>
                      <a:pt x="50" y="136"/>
                      <a:pt x="50" y="136"/>
                    </a:cubicBezTo>
                    <a:cubicBezTo>
                      <a:pt x="50" y="136"/>
                      <a:pt x="50" y="136"/>
                      <a:pt x="50"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6"/>
                      <a:pt x="49" y="136"/>
                      <a:pt x="49" y="136"/>
                    </a:cubicBezTo>
                    <a:cubicBezTo>
                      <a:pt x="49" y="137"/>
                      <a:pt x="49" y="137"/>
                      <a:pt x="49" y="137"/>
                    </a:cubicBezTo>
                    <a:cubicBezTo>
                      <a:pt x="49" y="137"/>
                      <a:pt x="49" y="137"/>
                      <a:pt x="49" y="137"/>
                    </a:cubicBezTo>
                    <a:cubicBezTo>
                      <a:pt x="49" y="137"/>
                      <a:pt x="49" y="137"/>
                      <a:pt x="49" y="137"/>
                    </a:cubicBezTo>
                    <a:cubicBezTo>
                      <a:pt x="49" y="137"/>
                      <a:pt x="48" y="137"/>
                      <a:pt x="48" y="136"/>
                    </a:cubicBezTo>
                    <a:cubicBezTo>
                      <a:pt x="48" y="136"/>
                      <a:pt x="48" y="136"/>
                      <a:pt x="48" y="136"/>
                    </a:cubicBezTo>
                    <a:cubicBezTo>
                      <a:pt x="48" y="136"/>
                      <a:pt x="48" y="136"/>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8" y="137"/>
                      <a:pt x="48" y="137"/>
                      <a:pt x="48" y="137"/>
                    </a:cubicBezTo>
                    <a:cubicBezTo>
                      <a:pt x="47" y="137"/>
                      <a:pt x="47" y="137"/>
                      <a:pt x="47" y="137"/>
                    </a:cubicBezTo>
                    <a:cubicBezTo>
                      <a:pt x="47" y="137"/>
                      <a:pt x="47" y="137"/>
                      <a:pt x="47" y="137"/>
                    </a:cubicBezTo>
                    <a:cubicBezTo>
                      <a:pt x="47" y="137"/>
                      <a:pt x="47" y="137"/>
                      <a:pt x="47" y="137"/>
                    </a:cubicBezTo>
                    <a:cubicBezTo>
                      <a:pt x="47" y="137"/>
                      <a:pt x="47" y="137"/>
                      <a:pt x="47" y="137"/>
                    </a:cubicBezTo>
                    <a:cubicBezTo>
                      <a:pt x="47" y="137"/>
                      <a:pt x="47" y="136"/>
                      <a:pt x="47" y="136"/>
                    </a:cubicBezTo>
                    <a:cubicBezTo>
                      <a:pt x="47" y="136"/>
                      <a:pt x="47" y="136"/>
                      <a:pt x="47" y="136"/>
                    </a:cubicBezTo>
                    <a:cubicBezTo>
                      <a:pt x="47" y="136"/>
                      <a:pt x="47" y="136"/>
                      <a:pt x="47" y="136"/>
                    </a:cubicBezTo>
                    <a:cubicBezTo>
                      <a:pt x="47" y="136"/>
                      <a:pt x="47" y="136"/>
                      <a:pt x="47" y="136"/>
                    </a:cubicBezTo>
                    <a:cubicBezTo>
                      <a:pt x="47" y="136"/>
                      <a:pt x="47" y="136"/>
                      <a:pt x="47"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6"/>
                      <a:pt x="46" y="136"/>
                    </a:cubicBezTo>
                    <a:cubicBezTo>
                      <a:pt x="46" y="136"/>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5"/>
                      <a:pt x="46" y="135"/>
                      <a:pt x="46" y="135"/>
                    </a:cubicBezTo>
                    <a:cubicBezTo>
                      <a:pt x="46" y="134"/>
                      <a:pt x="46" y="134"/>
                      <a:pt x="46" y="134"/>
                    </a:cubicBezTo>
                    <a:cubicBezTo>
                      <a:pt x="46" y="134"/>
                      <a:pt x="46" y="134"/>
                      <a:pt x="46"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4"/>
                      <a:pt x="45" y="134"/>
                    </a:cubicBezTo>
                    <a:cubicBezTo>
                      <a:pt x="45" y="134"/>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5" y="133"/>
                      <a:pt x="45" y="133"/>
                      <a:pt x="45" y="133"/>
                    </a:cubicBezTo>
                    <a:cubicBezTo>
                      <a:pt x="44" y="133"/>
                      <a:pt x="44" y="133"/>
                      <a:pt x="44" y="133"/>
                    </a:cubicBezTo>
                    <a:cubicBezTo>
                      <a:pt x="44" y="133"/>
                      <a:pt x="44" y="133"/>
                      <a:pt x="44" y="133"/>
                    </a:cubicBezTo>
                    <a:cubicBezTo>
                      <a:pt x="44" y="134"/>
                      <a:pt x="44" y="134"/>
                      <a:pt x="44" y="134"/>
                    </a:cubicBezTo>
                    <a:cubicBezTo>
                      <a:pt x="44" y="134"/>
                      <a:pt x="44" y="134"/>
                      <a:pt x="44" y="134"/>
                    </a:cubicBezTo>
                    <a:cubicBezTo>
                      <a:pt x="44" y="134"/>
                      <a:pt x="44" y="134"/>
                      <a:pt x="44"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4"/>
                      <a:pt x="43" y="134"/>
                      <a:pt x="43" y="134"/>
                    </a:cubicBezTo>
                    <a:cubicBezTo>
                      <a:pt x="43" y="135"/>
                      <a:pt x="43" y="135"/>
                      <a:pt x="43" y="135"/>
                    </a:cubicBezTo>
                    <a:cubicBezTo>
                      <a:pt x="43" y="135"/>
                      <a:pt x="43" y="135"/>
                      <a:pt x="43" y="135"/>
                    </a:cubicBezTo>
                    <a:cubicBezTo>
                      <a:pt x="43" y="135"/>
                      <a:pt x="43" y="135"/>
                      <a:pt x="43" y="135"/>
                    </a:cubicBezTo>
                    <a:cubicBezTo>
                      <a:pt x="43" y="135"/>
                      <a:pt x="43" y="135"/>
                      <a:pt x="43" y="135"/>
                    </a:cubicBezTo>
                    <a:cubicBezTo>
                      <a:pt x="43" y="135"/>
                      <a:pt x="43" y="135"/>
                      <a:pt x="43" y="135"/>
                    </a:cubicBezTo>
                    <a:cubicBezTo>
                      <a:pt x="43" y="136"/>
                      <a:pt x="43" y="136"/>
                      <a:pt x="43" y="136"/>
                    </a:cubicBezTo>
                    <a:cubicBezTo>
                      <a:pt x="43" y="136"/>
                      <a:pt x="44" y="136"/>
                      <a:pt x="44" y="136"/>
                    </a:cubicBezTo>
                    <a:cubicBezTo>
                      <a:pt x="44" y="136"/>
                      <a:pt x="44" y="136"/>
                      <a:pt x="44" y="136"/>
                    </a:cubicBezTo>
                    <a:cubicBezTo>
                      <a:pt x="44" y="136"/>
                      <a:pt x="44" y="136"/>
                      <a:pt x="44" y="136"/>
                    </a:cubicBezTo>
                    <a:cubicBezTo>
                      <a:pt x="44" y="136"/>
                      <a:pt x="44" y="136"/>
                      <a:pt x="44" y="136"/>
                    </a:cubicBezTo>
                    <a:cubicBezTo>
                      <a:pt x="44" y="136"/>
                      <a:pt x="44" y="136"/>
                      <a:pt x="44" y="136"/>
                    </a:cubicBezTo>
                    <a:cubicBezTo>
                      <a:pt x="44" y="136"/>
                      <a:pt x="44" y="136"/>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5" y="137"/>
                      <a:pt x="45" y="137"/>
                    </a:cubicBezTo>
                    <a:cubicBezTo>
                      <a:pt x="45"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8"/>
                      <a:pt x="44" y="138"/>
                    </a:cubicBezTo>
                    <a:cubicBezTo>
                      <a:pt x="44" y="138"/>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7"/>
                      <a:pt x="44" y="137"/>
                    </a:cubicBezTo>
                    <a:cubicBezTo>
                      <a:pt x="44" y="137"/>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5" y="138"/>
                      <a:pt x="45" y="138"/>
                    </a:cubicBezTo>
                    <a:cubicBezTo>
                      <a:pt x="45"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4" y="138"/>
                    </a:cubicBezTo>
                    <a:cubicBezTo>
                      <a:pt x="44" y="138"/>
                      <a:pt x="44" y="138"/>
                      <a:pt x="43" y="138"/>
                    </a:cubicBezTo>
                    <a:cubicBezTo>
                      <a:pt x="43" y="138"/>
                      <a:pt x="43" y="138"/>
                      <a:pt x="43" y="137"/>
                    </a:cubicBezTo>
                    <a:cubicBezTo>
                      <a:pt x="43" y="137"/>
                      <a:pt x="43" y="137"/>
                      <a:pt x="43" y="137"/>
                    </a:cubicBezTo>
                    <a:cubicBezTo>
                      <a:pt x="43" y="137"/>
                      <a:pt x="43" y="137"/>
                      <a:pt x="43" y="137"/>
                    </a:cubicBezTo>
                    <a:cubicBezTo>
                      <a:pt x="42" y="137"/>
                      <a:pt x="42" y="137"/>
                      <a:pt x="42" y="137"/>
                    </a:cubicBezTo>
                    <a:cubicBezTo>
                      <a:pt x="42" y="137"/>
                      <a:pt x="42" y="137"/>
                      <a:pt x="42" y="137"/>
                    </a:cubicBezTo>
                    <a:cubicBezTo>
                      <a:pt x="42" y="136"/>
                      <a:pt x="42" y="136"/>
                      <a:pt x="42" y="136"/>
                    </a:cubicBezTo>
                    <a:cubicBezTo>
                      <a:pt x="42" y="136"/>
                      <a:pt x="42" y="136"/>
                      <a:pt x="42" y="136"/>
                    </a:cubicBezTo>
                    <a:cubicBezTo>
                      <a:pt x="42" y="136"/>
                      <a:pt x="42" y="136"/>
                      <a:pt x="42" y="136"/>
                    </a:cubicBezTo>
                    <a:cubicBezTo>
                      <a:pt x="41" y="136"/>
                      <a:pt x="41" y="136"/>
                      <a:pt x="41" y="1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304" name="Freeform 1632"/>
              <p:cNvSpPr>
                <a:spLocks/>
              </p:cNvSpPr>
              <p:nvPr/>
            </p:nvSpPr>
            <p:spPr bwMode="auto">
              <a:xfrm>
                <a:off x="5045075" y="7788275"/>
                <a:ext cx="17462" cy="25400"/>
              </a:xfrm>
              <a:custGeom>
                <a:avLst/>
                <a:gdLst>
                  <a:gd name="T0" fmla="*/ 15 w 15"/>
                  <a:gd name="T1" fmla="*/ 0 h 21"/>
                  <a:gd name="T2" fmla="*/ 15 w 15"/>
                  <a:gd name="T3" fmla="*/ 1 h 21"/>
                  <a:gd name="T4" fmla="*/ 14 w 15"/>
                  <a:gd name="T5" fmla="*/ 1 h 21"/>
                  <a:gd name="T6" fmla="*/ 14 w 15"/>
                  <a:gd name="T7" fmla="*/ 2 h 21"/>
                  <a:gd name="T8" fmla="*/ 14 w 15"/>
                  <a:gd name="T9" fmla="*/ 2 h 21"/>
                  <a:gd name="T10" fmla="*/ 13 w 15"/>
                  <a:gd name="T11" fmla="*/ 3 h 21"/>
                  <a:gd name="T12" fmla="*/ 13 w 15"/>
                  <a:gd name="T13" fmla="*/ 3 h 21"/>
                  <a:gd name="T14" fmla="*/ 12 w 15"/>
                  <a:gd name="T15" fmla="*/ 4 h 21"/>
                  <a:gd name="T16" fmla="*/ 12 w 15"/>
                  <a:gd name="T17" fmla="*/ 4 h 21"/>
                  <a:gd name="T18" fmla="*/ 12 w 15"/>
                  <a:gd name="T19" fmla="*/ 4 h 21"/>
                  <a:gd name="T20" fmla="*/ 11 w 15"/>
                  <a:gd name="T21" fmla="*/ 4 h 21"/>
                  <a:gd name="T22" fmla="*/ 11 w 15"/>
                  <a:gd name="T23" fmla="*/ 5 h 21"/>
                  <a:gd name="T24" fmla="*/ 11 w 15"/>
                  <a:gd name="T25" fmla="*/ 5 h 21"/>
                  <a:gd name="T26" fmla="*/ 12 w 15"/>
                  <a:gd name="T27" fmla="*/ 5 h 21"/>
                  <a:gd name="T28" fmla="*/ 12 w 15"/>
                  <a:gd name="T29" fmla="*/ 6 h 21"/>
                  <a:gd name="T30" fmla="*/ 12 w 15"/>
                  <a:gd name="T31" fmla="*/ 7 h 21"/>
                  <a:gd name="T32" fmla="*/ 13 w 15"/>
                  <a:gd name="T33" fmla="*/ 7 h 21"/>
                  <a:gd name="T34" fmla="*/ 13 w 15"/>
                  <a:gd name="T35" fmla="*/ 8 h 21"/>
                  <a:gd name="T36" fmla="*/ 13 w 15"/>
                  <a:gd name="T37" fmla="*/ 9 h 21"/>
                  <a:gd name="T38" fmla="*/ 13 w 15"/>
                  <a:gd name="T39" fmla="*/ 9 h 21"/>
                  <a:gd name="T40" fmla="*/ 12 w 15"/>
                  <a:gd name="T41" fmla="*/ 10 h 21"/>
                  <a:gd name="T42" fmla="*/ 12 w 15"/>
                  <a:gd name="T43" fmla="*/ 10 h 21"/>
                  <a:gd name="T44" fmla="*/ 11 w 15"/>
                  <a:gd name="T45" fmla="*/ 10 h 21"/>
                  <a:gd name="T46" fmla="*/ 11 w 15"/>
                  <a:gd name="T47" fmla="*/ 10 h 21"/>
                  <a:gd name="T48" fmla="*/ 11 w 15"/>
                  <a:gd name="T49" fmla="*/ 11 h 21"/>
                  <a:gd name="T50" fmla="*/ 11 w 15"/>
                  <a:gd name="T51" fmla="*/ 11 h 21"/>
                  <a:gd name="T52" fmla="*/ 10 w 15"/>
                  <a:gd name="T53" fmla="*/ 12 h 21"/>
                  <a:gd name="T54" fmla="*/ 10 w 15"/>
                  <a:gd name="T55" fmla="*/ 12 h 21"/>
                  <a:gd name="T56" fmla="*/ 9 w 15"/>
                  <a:gd name="T57" fmla="*/ 12 h 21"/>
                  <a:gd name="T58" fmla="*/ 8 w 15"/>
                  <a:gd name="T59" fmla="*/ 12 h 21"/>
                  <a:gd name="T60" fmla="*/ 8 w 15"/>
                  <a:gd name="T61" fmla="*/ 12 h 21"/>
                  <a:gd name="T62" fmla="*/ 8 w 15"/>
                  <a:gd name="T63" fmla="*/ 13 h 21"/>
                  <a:gd name="T64" fmla="*/ 7 w 15"/>
                  <a:gd name="T65" fmla="*/ 13 h 21"/>
                  <a:gd name="T66" fmla="*/ 7 w 15"/>
                  <a:gd name="T67" fmla="*/ 14 h 21"/>
                  <a:gd name="T68" fmla="*/ 7 w 15"/>
                  <a:gd name="T69" fmla="*/ 14 h 21"/>
                  <a:gd name="T70" fmla="*/ 7 w 15"/>
                  <a:gd name="T71" fmla="*/ 14 h 21"/>
                  <a:gd name="T72" fmla="*/ 7 w 15"/>
                  <a:gd name="T73" fmla="*/ 15 h 21"/>
                  <a:gd name="T74" fmla="*/ 6 w 15"/>
                  <a:gd name="T75" fmla="*/ 15 h 21"/>
                  <a:gd name="T76" fmla="*/ 6 w 15"/>
                  <a:gd name="T77" fmla="*/ 16 h 21"/>
                  <a:gd name="T78" fmla="*/ 5 w 15"/>
                  <a:gd name="T79" fmla="*/ 16 h 21"/>
                  <a:gd name="T80" fmla="*/ 4 w 15"/>
                  <a:gd name="T81" fmla="*/ 17 h 21"/>
                  <a:gd name="T82" fmla="*/ 4 w 15"/>
                  <a:gd name="T83" fmla="*/ 17 h 21"/>
                  <a:gd name="T84" fmla="*/ 4 w 15"/>
                  <a:gd name="T85" fmla="*/ 17 h 21"/>
                  <a:gd name="T86" fmla="*/ 3 w 15"/>
                  <a:gd name="T87" fmla="*/ 18 h 21"/>
                  <a:gd name="T88" fmla="*/ 3 w 15"/>
                  <a:gd name="T89" fmla="*/ 18 h 21"/>
                  <a:gd name="T90" fmla="*/ 3 w 15"/>
                  <a:gd name="T91" fmla="*/ 18 h 21"/>
                  <a:gd name="T92" fmla="*/ 3 w 15"/>
                  <a:gd name="T93" fmla="*/ 19 h 21"/>
                  <a:gd name="T94" fmla="*/ 2 w 15"/>
                  <a:gd name="T95" fmla="*/ 19 h 21"/>
                  <a:gd name="T96" fmla="*/ 2 w 15"/>
                  <a:gd name="T97" fmla="*/ 19 h 21"/>
                  <a:gd name="T98" fmla="*/ 2 w 15"/>
                  <a:gd name="T99" fmla="*/ 19 h 21"/>
                  <a:gd name="T100" fmla="*/ 1 w 15"/>
                  <a:gd name="T101" fmla="*/ 19 h 21"/>
                  <a:gd name="T102" fmla="*/ 1 w 15"/>
                  <a:gd name="T103" fmla="*/ 19 h 21"/>
                  <a:gd name="T104" fmla="*/ 1 w 15"/>
                  <a:gd name="T105" fmla="*/ 20 h 21"/>
                  <a:gd name="T106" fmla="*/ 1 w 15"/>
                  <a:gd name="T10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 h="21">
                    <a:moveTo>
                      <a:pt x="15" y="0"/>
                    </a:move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4"/>
                      <a:pt x="13" y="4"/>
                    </a:cubicBezTo>
                    <a:cubicBezTo>
                      <a:pt x="13"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2" y="8"/>
                    </a:cubicBezTo>
                    <a:cubicBezTo>
                      <a:pt x="12"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1"/>
                    </a:cubicBezTo>
                    <a:cubicBezTo>
                      <a:pt x="10" y="11"/>
                      <a:pt x="10" y="12"/>
                      <a:pt x="10" y="12"/>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2"/>
                      <a:pt x="8" y="12"/>
                      <a:pt x="8" y="12"/>
                    </a:cubicBezTo>
                    <a:cubicBezTo>
                      <a:pt x="8" y="13"/>
                      <a:pt x="8" y="13"/>
                      <a:pt x="8" y="13"/>
                    </a:cubicBezTo>
                    <a:cubicBezTo>
                      <a:pt x="8" y="13"/>
                      <a:pt x="8" y="13"/>
                      <a:pt x="8" y="13"/>
                    </a:cubicBezTo>
                    <a:cubicBezTo>
                      <a:pt x="8" y="13"/>
                      <a:pt x="8" y="13"/>
                      <a:pt x="8"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8"/>
                      <a:pt x="4"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0" y="21"/>
                      <a:pt x="0" y="21"/>
                      <a:pt x="0" y="21"/>
                    </a:cubicBezTo>
                    <a:cubicBezTo>
                      <a:pt x="0" y="21"/>
                      <a:pt x="0" y="21"/>
                      <a:pt x="0"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grpSp>
      </p:grpSp>
      <p:grpSp>
        <p:nvGrpSpPr>
          <p:cNvPr id="1336" name="Group 1335"/>
          <p:cNvGrpSpPr/>
          <p:nvPr/>
        </p:nvGrpSpPr>
        <p:grpSpPr>
          <a:xfrm>
            <a:off x="5180227" y="5476295"/>
            <a:ext cx="1580977" cy="288433"/>
            <a:chOff x="4832200" y="5466770"/>
            <a:chExt cx="1580977" cy="288433"/>
          </a:xfrm>
        </p:grpSpPr>
        <p:sp>
          <p:nvSpPr>
            <p:cNvPr id="1147" name="TextBox 1146"/>
            <p:cNvSpPr txBox="1"/>
            <p:nvPr/>
          </p:nvSpPr>
          <p:spPr>
            <a:xfrm>
              <a:off x="5117177" y="5503264"/>
              <a:ext cx="1296000" cy="215444"/>
            </a:xfrm>
            <a:prstGeom prst="rect">
              <a:avLst/>
            </a:prstGeom>
            <a:noFill/>
          </p:spPr>
          <p:txBody>
            <a:bodyPr wrap="square" lIns="108000" tIns="0" rIns="0" bIns="0" rtlCol="0" anchor="ctr" anchorCtr="0">
              <a:noAutofit/>
            </a:bodyPr>
            <a:lstStyle/>
            <a:p>
              <a:r>
                <a:rPr lang="en-GB" sz="1400" dirty="0" smtClean="0">
                  <a:solidFill>
                    <a:srgbClr val="DF536A"/>
                  </a:solidFill>
                  <a:latin typeface="Noto Sans"/>
                </a:rPr>
                <a:t>Financials</a:t>
              </a:r>
            </a:p>
          </p:txBody>
        </p:sp>
        <p:grpSp>
          <p:nvGrpSpPr>
            <p:cNvPr id="1305" name="Group 1304"/>
            <p:cNvGrpSpPr>
              <a:grpSpLocks noChangeAspect="1"/>
            </p:cNvGrpSpPr>
            <p:nvPr/>
          </p:nvGrpSpPr>
          <p:grpSpPr>
            <a:xfrm>
              <a:off x="4832200" y="5466770"/>
              <a:ext cx="288000" cy="288433"/>
              <a:chOff x="306388" y="533400"/>
              <a:chExt cx="406399" cy="406400"/>
            </a:xfrm>
            <a:solidFill>
              <a:srgbClr val="DF536A"/>
            </a:solidFill>
          </p:grpSpPr>
          <p:sp>
            <p:nvSpPr>
              <p:cNvPr id="1306" name="Freeform 7"/>
              <p:cNvSpPr>
                <a:spLocks/>
              </p:cNvSpPr>
              <p:nvPr/>
            </p:nvSpPr>
            <p:spPr bwMode="auto">
              <a:xfrm>
                <a:off x="306388" y="533400"/>
                <a:ext cx="184150" cy="406400"/>
              </a:xfrm>
              <a:custGeom>
                <a:avLst/>
                <a:gdLst>
                  <a:gd name="T0" fmla="*/ 150 w 150"/>
                  <a:gd name="T1" fmla="*/ 316 h 333"/>
                  <a:gd name="T2" fmla="*/ 17 w 150"/>
                  <a:gd name="T3" fmla="*/ 167 h 333"/>
                  <a:gd name="T4" fmla="*/ 150 w 150"/>
                  <a:gd name="T5" fmla="*/ 17 h 333"/>
                  <a:gd name="T6" fmla="*/ 150 w 150"/>
                  <a:gd name="T7" fmla="*/ 0 h 333"/>
                  <a:gd name="T8" fmla="*/ 0 w 150"/>
                  <a:gd name="T9" fmla="*/ 167 h 333"/>
                  <a:gd name="T10" fmla="*/ 150 w 150"/>
                  <a:gd name="T11" fmla="*/ 333 h 333"/>
                  <a:gd name="T12" fmla="*/ 150 w 150"/>
                  <a:gd name="T13" fmla="*/ 316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150" y="316"/>
                    </a:moveTo>
                    <a:cubicBezTo>
                      <a:pt x="75" y="308"/>
                      <a:pt x="17" y="244"/>
                      <a:pt x="17" y="167"/>
                    </a:cubicBezTo>
                    <a:cubicBezTo>
                      <a:pt x="17" y="89"/>
                      <a:pt x="75" y="25"/>
                      <a:pt x="150" y="17"/>
                    </a:cubicBezTo>
                    <a:cubicBezTo>
                      <a:pt x="150" y="0"/>
                      <a:pt x="150" y="0"/>
                      <a:pt x="150" y="0"/>
                    </a:cubicBezTo>
                    <a:cubicBezTo>
                      <a:pt x="66" y="9"/>
                      <a:pt x="0" y="80"/>
                      <a:pt x="0" y="167"/>
                    </a:cubicBezTo>
                    <a:cubicBezTo>
                      <a:pt x="0" y="253"/>
                      <a:pt x="66" y="325"/>
                      <a:pt x="150" y="333"/>
                    </a:cubicBezTo>
                    <a:lnTo>
                      <a:pt x="150"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307" name="Freeform 8"/>
              <p:cNvSpPr>
                <a:spLocks/>
              </p:cNvSpPr>
              <p:nvPr/>
            </p:nvSpPr>
            <p:spPr bwMode="auto">
              <a:xfrm>
                <a:off x="530225" y="533400"/>
                <a:ext cx="182562" cy="406400"/>
              </a:xfrm>
              <a:custGeom>
                <a:avLst/>
                <a:gdLst>
                  <a:gd name="T0" fmla="*/ 0 w 150"/>
                  <a:gd name="T1" fmla="*/ 0 h 333"/>
                  <a:gd name="T2" fmla="*/ 0 w 150"/>
                  <a:gd name="T3" fmla="*/ 17 h 333"/>
                  <a:gd name="T4" fmla="*/ 133 w 150"/>
                  <a:gd name="T5" fmla="*/ 167 h 333"/>
                  <a:gd name="T6" fmla="*/ 0 w 150"/>
                  <a:gd name="T7" fmla="*/ 316 h 333"/>
                  <a:gd name="T8" fmla="*/ 0 w 150"/>
                  <a:gd name="T9" fmla="*/ 333 h 333"/>
                  <a:gd name="T10" fmla="*/ 150 w 150"/>
                  <a:gd name="T11" fmla="*/ 167 h 333"/>
                  <a:gd name="T12" fmla="*/ 0 w 150"/>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0" y="0"/>
                    </a:moveTo>
                    <a:cubicBezTo>
                      <a:pt x="0" y="17"/>
                      <a:pt x="0" y="17"/>
                      <a:pt x="0" y="17"/>
                    </a:cubicBezTo>
                    <a:cubicBezTo>
                      <a:pt x="75" y="25"/>
                      <a:pt x="133" y="89"/>
                      <a:pt x="133" y="167"/>
                    </a:cubicBezTo>
                    <a:cubicBezTo>
                      <a:pt x="133" y="244"/>
                      <a:pt x="75" y="308"/>
                      <a:pt x="0" y="316"/>
                    </a:cubicBezTo>
                    <a:cubicBezTo>
                      <a:pt x="0" y="333"/>
                      <a:pt x="0" y="333"/>
                      <a:pt x="0" y="333"/>
                    </a:cubicBezTo>
                    <a:cubicBezTo>
                      <a:pt x="84" y="325"/>
                      <a:pt x="150" y="253"/>
                      <a:pt x="150" y="167"/>
                    </a:cubicBezTo>
                    <a:cubicBezTo>
                      <a:pt x="150" y="80"/>
                      <a:pt x="84" y="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308" name="Rectangle 9"/>
              <p:cNvSpPr>
                <a:spLocks noChangeArrowheads="1"/>
              </p:cNvSpPr>
              <p:nvPr/>
            </p:nvSpPr>
            <p:spPr bwMode="auto">
              <a:xfrm>
                <a:off x="500063" y="595313"/>
                <a:ext cx="20637" cy="396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309" name="Rectangle 10"/>
              <p:cNvSpPr>
                <a:spLocks noChangeArrowheads="1"/>
              </p:cNvSpPr>
              <p:nvPr/>
            </p:nvSpPr>
            <p:spPr bwMode="auto">
              <a:xfrm>
                <a:off x="500063" y="839788"/>
                <a:ext cx="20637" cy="396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sp>
            <p:nvSpPr>
              <p:cNvPr id="1310" name="Freeform 11"/>
              <p:cNvSpPr>
                <a:spLocks/>
              </p:cNvSpPr>
              <p:nvPr/>
            </p:nvSpPr>
            <p:spPr bwMode="auto">
              <a:xfrm>
                <a:off x="441325" y="622300"/>
                <a:ext cx="138112" cy="230188"/>
              </a:xfrm>
              <a:custGeom>
                <a:avLst/>
                <a:gdLst>
                  <a:gd name="T0" fmla="*/ 57 w 113"/>
                  <a:gd name="T1" fmla="*/ 85 h 188"/>
                  <a:gd name="T2" fmla="*/ 57 w 113"/>
                  <a:gd name="T3" fmla="*/ 85 h 188"/>
                  <a:gd name="T4" fmla="*/ 19 w 113"/>
                  <a:gd name="T5" fmla="*/ 49 h 188"/>
                  <a:gd name="T6" fmla="*/ 63 w 113"/>
                  <a:gd name="T7" fmla="*/ 19 h 188"/>
                  <a:gd name="T8" fmla="*/ 92 w 113"/>
                  <a:gd name="T9" fmla="*/ 33 h 188"/>
                  <a:gd name="T10" fmla="*/ 105 w 113"/>
                  <a:gd name="T11" fmla="*/ 22 h 188"/>
                  <a:gd name="T12" fmla="*/ 64 w 113"/>
                  <a:gd name="T13" fmla="*/ 3 h 188"/>
                  <a:gd name="T14" fmla="*/ 2 w 113"/>
                  <a:gd name="T15" fmla="*/ 47 h 188"/>
                  <a:gd name="T16" fmla="*/ 56 w 113"/>
                  <a:gd name="T17" fmla="*/ 102 h 188"/>
                  <a:gd name="T18" fmla="*/ 94 w 113"/>
                  <a:gd name="T19" fmla="*/ 139 h 188"/>
                  <a:gd name="T20" fmla="*/ 50 w 113"/>
                  <a:gd name="T21" fmla="*/ 168 h 188"/>
                  <a:gd name="T22" fmla="*/ 14 w 113"/>
                  <a:gd name="T23" fmla="*/ 145 h 188"/>
                  <a:gd name="T24" fmla="*/ 1 w 113"/>
                  <a:gd name="T25" fmla="*/ 156 h 188"/>
                  <a:gd name="T26" fmla="*/ 49 w 113"/>
                  <a:gd name="T27" fmla="*/ 185 h 188"/>
                  <a:gd name="T28" fmla="*/ 111 w 113"/>
                  <a:gd name="T29" fmla="*/ 140 h 188"/>
                  <a:gd name="T30" fmla="*/ 57 w 113"/>
                  <a:gd name="T31" fmla="*/ 8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88">
                    <a:moveTo>
                      <a:pt x="57" y="85"/>
                    </a:moveTo>
                    <a:cubicBezTo>
                      <a:pt x="57" y="85"/>
                      <a:pt x="57" y="85"/>
                      <a:pt x="57" y="85"/>
                    </a:cubicBezTo>
                    <a:cubicBezTo>
                      <a:pt x="34" y="83"/>
                      <a:pt x="17" y="67"/>
                      <a:pt x="19" y="49"/>
                    </a:cubicBezTo>
                    <a:cubicBezTo>
                      <a:pt x="20" y="30"/>
                      <a:pt x="40" y="17"/>
                      <a:pt x="63" y="19"/>
                    </a:cubicBezTo>
                    <a:cubicBezTo>
                      <a:pt x="75" y="20"/>
                      <a:pt x="85" y="25"/>
                      <a:pt x="92" y="33"/>
                    </a:cubicBezTo>
                    <a:cubicBezTo>
                      <a:pt x="105" y="22"/>
                      <a:pt x="105" y="22"/>
                      <a:pt x="105" y="22"/>
                    </a:cubicBezTo>
                    <a:cubicBezTo>
                      <a:pt x="95" y="11"/>
                      <a:pt x="81" y="4"/>
                      <a:pt x="64" y="3"/>
                    </a:cubicBezTo>
                    <a:cubicBezTo>
                      <a:pt x="32" y="0"/>
                      <a:pt x="5" y="20"/>
                      <a:pt x="2" y="47"/>
                    </a:cubicBezTo>
                    <a:cubicBezTo>
                      <a:pt x="0" y="75"/>
                      <a:pt x="24" y="99"/>
                      <a:pt x="56" y="102"/>
                    </a:cubicBezTo>
                    <a:cubicBezTo>
                      <a:pt x="79" y="104"/>
                      <a:pt x="96" y="121"/>
                      <a:pt x="94" y="139"/>
                    </a:cubicBezTo>
                    <a:cubicBezTo>
                      <a:pt x="93" y="157"/>
                      <a:pt x="73" y="170"/>
                      <a:pt x="50" y="168"/>
                    </a:cubicBezTo>
                    <a:cubicBezTo>
                      <a:pt x="33" y="167"/>
                      <a:pt x="19" y="157"/>
                      <a:pt x="14" y="145"/>
                    </a:cubicBezTo>
                    <a:cubicBezTo>
                      <a:pt x="1" y="156"/>
                      <a:pt x="1" y="156"/>
                      <a:pt x="1" y="156"/>
                    </a:cubicBezTo>
                    <a:cubicBezTo>
                      <a:pt x="9" y="172"/>
                      <a:pt x="27" y="183"/>
                      <a:pt x="49" y="185"/>
                    </a:cubicBezTo>
                    <a:cubicBezTo>
                      <a:pt x="81" y="188"/>
                      <a:pt x="108" y="168"/>
                      <a:pt x="111" y="140"/>
                    </a:cubicBezTo>
                    <a:cubicBezTo>
                      <a:pt x="113" y="113"/>
                      <a:pt x="89" y="88"/>
                      <a:pt x="57"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800">
                  <a:solidFill>
                    <a:srgbClr val="000000"/>
                  </a:solidFill>
                </a:endParaRPr>
              </a:p>
            </p:txBody>
          </p:sp>
        </p:grpSp>
      </p:grpSp>
      <p:grpSp>
        <p:nvGrpSpPr>
          <p:cNvPr id="1334" name="Group 1333"/>
          <p:cNvGrpSpPr/>
          <p:nvPr/>
        </p:nvGrpSpPr>
        <p:grpSpPr>
          <a:xfrm>
            <a:off x="9584099" y="5476295"/>
            <a:ext cx="1580949" cy="288433"/>
            <a:chOff x="9517424" y="5466770"/>
            <a:chExt cx="1580949" cy="288433"/>
          </a:xfrm>
        </p:grpSpPr>
        <p:grpSp>
          <p:nvGrpSpPr>
            <p:cNvPr id="1321" name="Group 1320"/>
            <p:cNvGrpSpPr>
              <a:grpSpLocks noChangeAspect="1"/>
            </p:cNvGrpSpPr>
            <p:nvPr/>
          </p:nvGrpSpPr>
          <p:grpSpPr>
            <a:xfrm>
              <a:off x="9517424" y="5466770"/>
              <a:ext cx="288000" cy="288433"/>
              <a:chOff x="306388" y="1825625"/>
              <a:chExt cx="406399" cy="406400"/>
            </a:xfrm>
            <a:solidFill>
              <a:schemeClr val="accent5"/>
            </a:solidFill>
          </p:grpSpPr>
          <p:sp>
            <p:nvSpPr>
              <p:cNvPr id="1322" name="Freeform 19"/>
              <p:cNvSpPr>
                <a:spLocks/>
              </p:cNvSpPr>
              <p:nvPr/>
            </p:nvSpPr>
            <p:spPr bwMode="auto">
              <a:xfrm>
                <a:off x="306388" y="1825625"/>
                <a:ext cx="184150" cy="406400"/>
              </a:xfrm>
              <a:custGeom>
                <a:avLst/>
                <a:gdLst>
                  <a:gd name="T0" fmla="*/ 150 w 150"/>
                  <a:gd name="T1" fmla="*/ 316 h 333"/>
                  <a:gd name="T2" fmla="*/ 17 w 150"/>
                  <a:gd name="T3" fmla="*/ 167 h 333"/>
                  <a:gd name="T4" fmla="*/ 150 w 150"/>
                  <a:gd name="T5" fmla="*/ 17 h 333"/>
                  <a:gd name="T6" fmla="*/ 150 w 150"/>
                  <a:gd name="T7" fmla="*/ 0 h 333"/>
                  <a:gd name="T8" fmla="*/ 0 w 150"/>
                  <a:gd name="T9" fmla="*/ 167 h 333"/>
                  <a:gd name="T10" fmla="*/ 150 w 150"/>
                  <a:gd name="T11" fmla="*/ 333 h 333"/>
                  <a:gd name="T12" fmla="*/ 150 w 150"/>
                  <a:gd name="T13" fmla="*/ 316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150" y="316"/>
                    </a:moveTo>
                    <a:cubicBezTo>
                      <a:pt x="75" y="308"/>
                      <a:pt x="17" y="244"/>
                      <a:pt x="17" y="167"/>
                    </a:cubicBezTo>
                    <a:cubicBezTo>
                      <a:pt x="17" y="90"/>
                      <a:pt x="75" y="26"/>
                      <a:pt x="150" y="17"/>
                    </a:cubicBezTo>
                    <a:cubicBezTo>
                      <a:pt x="150" y="0"/>
                      <a:pt x="150" y="0"/>
                      <a:pt x="150" y="0"/>
                    </a:cubicBezTo>
                    <a:cubicBezTo>
                      <a:pt x="66" y="9"/>
                      <a:pt x="0" y="80"/>
                      <a:pt x="0" y="167"/>
                    </a:cubicBezTo>
                    <a:cubicBezTo>
                      <a:pt x="0" y="254"/>
                      <a:pt x="66" y="325"/>
                      <a:pt x="150" y="333"/>
                    </a:cubicBezTo>
                    <a:lnTo>
                      <a:pt x="150"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23" name="Freeform 20"/>
              <p:cNvSpPr>
                <a:spLocks/>
              </p:cNvSpPr>
              <p:nvPr/>
            </p:nvSpPr>
            <p:spPr bwMode="auto">
              <a:xfrm>
                <a:off x="530225" y="1825625"/>
                <a:ext cx="182562" cy="406400"/>
              </a:xfrm>
              <a:custGeom>
                <a:avLst/>
                <a:gdLst>
                  <a:gd name="T0" fmla="*/ 0 w 150"/>
                  <a:gd name="T1" fmla="*/ 0 h 333"/>
                  <a:gd name="T2" fmla="*/ 0 w 150"/>
                  <a:gd name="T3" fmla="*/ 17 h 333"/>
                  <a:gd name="T4" fmla="*/ 133 w 150"/>
                  <a:gd name="T5" fmla="*/ 167 h 333"/>
                  <a:gd name="T6" fmla="*/ 0 w 150"/>
                  <a:gd name="T7" fmla="*/ 316 h 333"/>
                  <a:gd name="T8" fmla="*/ 0 w 150"/>
                  <a:gd name="T9" fmla="*/ 333 h 333"/>
                  <a:gd name="T10" fmla="*/ 150 w 150"/>
                  <a:gd name="T11" fmla="*/ 167 h 333"/>
                  <a:gd name="T12" fmla="*/ 0 w 150"/>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150" h="333">
                    <a:moveTo>
                      <a:pt x="0" y="0"/>
                    </a:moveTo>
                    <a:cubicBezTo>
                      <a:pt x="0" y="17"/>
                      <a:pt x="0" y="17"/>
                      <a:pt x="0" y="17"/>
                    </a:cubicBezTo>
                    <a:cubicBezTo>
                      <a:pt x="75" y="26"/>
                      <a:pt x="133" y="90"/>
                      <a:pt x="133" y="167"/>
                    </a:cubicBezTo>
                    <a:cubicBezTo>
                      <a:pt x="133" y="244"/>
                      <a:pt x="75" y="308"/>
                      <a:pt x="0" y="316"/>
                    </a:cubicBezTo>
                    <a:cubicBezTo>
                      <a:pt x="0" y="333"/>
                      <a:pt x="0" y="333"/>
                      <a:pt x="0" y="333"/>
                    </a:cubicBezTo>
                    <a:cubicBezTo>
                      <a:pt x="84" y="325"/>
                      <a:pt x="150" y="254"/>
                      <a:pt x="150" y="167"/>
                    </a:cubicBezTo>
                    <a:cubicBezTo>
                      <a:pt x="150" y="80"/>
                      <a:pt x="84" y="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24" name="Freeform 144"/>
              <p:cNvSpPr>
                <a:spLocks/>
              </p:cNvSpPr>
              <p:nvPr/>
            </p:nvSpPr>
            <p:spPr bwMode="auto">
              <a:xfrm>
                <a:off x="388938" y="1941513"/>
                <a:ext cx="138112" cy="207963"/>
              </a:xfrm>
              <a:custGeom>
                <a:avLst/>
                <a:gdLst>
                  <a:gd name="T0" fmla="*/ 100 w 113"/>
                  <a:gd name="T1" fmla="*/ 170 h 170"/>
                  <a:gd name="T2" fmla="*/ 0 w 113"/>
                  <a:gd name="T3" fmla="*/ 70 h 170"/>
                  <a:gd name="T4" fmla="*/ 30 w 113"/>
                  <a:gd name="T5" fmla="*/ 0 h 170"/>
                  <a:gd name="T6" fmla="*/ 42 w 113"/>
                  <a:gd name="T7" fmla="*/ 12 h 170"/>
                  <a:gd name="T8" fmla="*/ 18 w 113"/>
                  <a:gd name="T9" fmla="*/ 70 h 170"/>
                  <a:gd name="T10" fmla="*/ 100 w 113"/>
                  <a:gd name="T11" fmla="*/ 152 h 170"/>
                  <a:gd name="T12" fmla="*/ 111 w 113"/>
                  <a:gd name="T13" fmla="*/ 151 h 170"/>
                  <a:gd name="T14" fmla="*/ 113 w 113"/>
                  <a:gd name="T15" fmla="*/ 169 h 170"/>
                  <a:gd name="T16" fmla="*/ 100 w 113"/>
                  <a:gd name="T17"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70">
                    <a:moveTo>
                      <a:pt x="100" y="170"/>
                    </a:moveTo>
                    <a:cubicBezTo>
                      <a:pt x="45" y="170"/>
                      <a:pt x="0" y="125"/>
                      <a:pt x="0" y="70"/>
                    </a:cubicBezTo>
                    <a:cubicBezTo>
                      <a:pt x="0" y="44"/>
                      <a:pt x="11" y="18"/>
                      <a:pt x="30" y="0"/>
                    </a:cubicBezTo>
                    <a:cubicBezTo>
                      <a:pt x="42" y="12"/>
                      <a:pt x="42" y="12"/>
                      <a:pt x="42" y="12"/>
                    </a:cubicBezTo>
                    <a:cubicBezTo>
                      <a:pt x="27" y="28"/>
                      <a:pt x="18" y="48"/>
                      <a:pt x="18" y="70"/>
                    </a:cubicBezTo>
                    <a:cubicBezTo>
                      <a:pt x="18" y="116"/>
                      <a:pt x="55" y="152"/>
                      <a:pt x="100" y="152"/>
                    </a:cubicBezTo>
                    <a:cubicBezTo>
                      <a:pt x="104" y="152"/>
                      <a:pt x="107" y="152"/>
                      <a:pt x="111" y="151"/>
                    </a:cubicBezTo>
                    <a:cubicBezTo>
                      <a:pt x="113" y="169"/>
                      <a:pt x="113" y="169"/>
                      <a:pt x="113" y="169"/>
                    </a:cubicBezTo>
                    <a:cubicBezTo>
                      <a:pt x="109" y="170"/>
                      <a:pt x="104" y="170"/>
                      <a:pt x="100" y="1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25" name="Freeform 145"/>
              <p:cNvSpPr>
                <a:spLocks/>
              </p:cNvSpPr>
              <p:nvPr/>
            </p:nvSpPr>
            <p:spPr bwMode="auto">
              <a:xfrm>
                <a:off x="495300" y="1905000"/>
                <a:ext cx="138112" cy="206375"/>
              </a:xfrm>
              <a:custGeom>
                <a:avLst/>
                <a:gdLst>
                  <a:gd name="T0" fmla="*/ 84 w 112"/>
                  <a:gd name="T1" fmla="*/ 169 h 169"/>
                  <a:gd name="T2" fmla="*/ 71 w 112"/>
                  <a:gd name="T3" fmla="*/ 157 h 169"/>
                  <a:gd name="T4" fmla="*/ 95 w 112"/>
                  <a:gd name="T5" fmla="*/ 99 h 169"/>
                  <a:gd name="T6" fmla="*/ 13 w 112"/>
                  <a:gd name="T7" fmla="*/ 17 h 169"/>
                  <a:gd name="T8" fmla="*/ 2 w 112"/>
                  <a:gd name="T9" fmla="*/ 18 h 169"/>
                  <a:gd name="T10" fmla="*/ 0 w 112"/>
                  <a:gd name="T11" fmla="*/ 1 h 169"/>
                  <a:gd name="T12" fmla="*/ 13 w 112"/>
                  <a:gd name="T13" fmla="*/ 0 h 169"/>
                  <a:gd name="T14" fmla="*/ 112 w 112"/>
                  <a:gd name="T15" fmla="*/ 99 h 169"/>
                  <a:gd name="T16" fmla="*/ 84 w 112"/>
                  <a:gd name="T17"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69">
                    <a:moveTo>
                      <a:pt x="84" y="169"/>
                    </a:moveTo>
                    <a:cubicBezTo>
                      <a:pt x="71" y="157"/>
                      <a:pt x="71" y="157"/>
                      <a:pt x="71" y="157"/>
                    </a:cubicBezTo>
                    <a:cubicBezTo>
                      <a:pt x="86" y="141"/>
                      <a:pt x="95" y="121"/>
                      <a:pt x="95" y="99"/>
                    </a:cubicBezTo>
                    <a:cubicBezTo>
                      <a:pt x="95" y="54"/>
                      <a:pt x="58" y="17"/>
                      <a:pt x="13" y="17"/>
                    </a:cubicBezTo>
                    <a:cubicBezTo>
                      <a:pt x="9" y="17"/>
                      <a:pt x="6" y="18"/>
                      <a:pt x="2" y="18"/>
                    </a:cubicBezTo>
                    <a:cubicBezTo>
                      <a:pt x="0" y="1"/>
                      <a:pt x="0" y="1"/>
                      <a:pt x="0" y="1"/>
                    </a:cubicBezTo>
                    <a:cubicBezTo>
                      <a:pt x="4" y="0"/>
                      <a:pt x="9" y="0"/>
                      <a:pt x="13" y="0"/>
                    </a:cubicBezTo>
                    <a:cubicBezTo>
                      <a:pt x="68" y="0"/>
                      <a:pt x="112" y="45"/>
                      <a:pt x="112" y="99"/>
                    </a:cubicBezTo>
                    <a:cubicBezTo>
                      <a:pt x="112" y="126"/>
                      <a:pt x="102" y="150"/>
                      <a:pt x="84"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26" name="Freeform 146"/>
              <p:cNvSpPr>
                <a:spLocks/>
              </p:cNvSpPr>
              <p:nvPr/>
            </p:nvSpPr>
            <p:spPr bwMode="auto">
              <a:xfrm>
                <a:off x="482600" y="1884363"/>
                <a:ext cx="30162" cy="61913"/>
              </a:xfrm>
              <a:custGeom>
                <a:avLst/>
                <a:gdLst>
                  <a:gd name="T0" fmla="*/ 19 w 19"/>
                  <a:gd name="T1" fmla="*/ 0 h 39"/>
                  <a:gd name="T2" fmla="*/ 0 w 19"/>
                  <a:gd name="T3" fmla="*/ 19 h 39"/>
                  <a:gd name="T4" fmla="*/ 19 w 19"/>
                  <a:gd name="T5" fmla="*/ 39 h 39"/>
                  <a:gd name="T6" fmla="*/ 19 w 19"/>
                  <a:gd name="T7" fmla="*/ 0 h 39"/>
                </a:gdLst>
                <a:ahLst/>
                <a:cxnLst>
                  <a:cxn ang="0">
                    <a:pos x="T0" y="T1"/>
                  </a:cxn>
                  <a:cxn ang="0">
                    <a:pos x="T2" y="T3"/>
                  </a:cxn>
                  <a:cxn ang="0">
                    <a:pos x="T4" y="T5"/>
                  </a:cxn>
                  <a:cxn ang="0">
                    <a:pos x="T6" y="T7"/>
                  </a:cxn>
                </a:cxnLst>
                <a:rect l="0" t="0" r="r" b="b"/>
                <a:pathLst>
                  <a:path w="19" h="39">
                    <a:moveTo>
                      <a:pt x="19" y="0"/>
                    </a:moveTo>
                    <a:lnTo>
                      <a:pt x="0" y="19"/>
                    </a:lnTo>
                    <a:lnTo>
                      <a:pt x="19" y="39"/>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27" name="Freeform 147"/>
              <p:cNvSpPr>
                <a:spLocks/>
              </p:cNvSpPr>
              <p:nvPr/>
            </p:nvSpPr>
            <p:spPr bwMode="auto">
              <a:xfrm>
                <a:off x="511175" y="2106613"/>
                <a:ext cx="31750" cy="61913"/>
              </a:xfrm>
              <a:custGeom>
                <a:avLst/>
                <a:gdLst>
                  <a:gd name="T0" fmla="*/ 1 w 20"/>
                  <a:gd name="T1" fmla="*/ 0 h 39"/>
                  <a:gd name="T2" fmla="*/ 20 w 20"/>
                  <a:gd name="T3" fmla="*/ 20 h 39"/>
                  <a:gd name="T4" fmla="*/ 0 w 20"/>
                  <a:gd name="T5" fmla="*/ 39 h 39"/>
                  <a:gd name="T6" fmla="*/ 1 w 20"/>
                  <a:gd name="T7" fmla="*/ 0 h 39"/>
                </a:gdLst>
                <a:ahLst/>
                <a:cxnLst>
                  <a:cxn ang="0">
                    <a:pos x="T0" y="T1"/>
                  </a:cxn>
                  <a:cxn ang="0">
                    <a:pos x="T2" y="T3"/>
                  </a:cxn>
                  <a:cxn ang="0">
                    <a:pos x="T4" y="T5"/>
                  </a:cxn>
                  <a:cxn ang="0">
                    <a:pos x="T6" y="T7"/>
                  </a:cxn>
                </a:cxnLst>
                <a:rect l="0" t="0" r="r" b="b"/>
                <a:pathLst>
                  <a:path w="20" h="39">
                    <a:moveTo>
                      <a:pt x="1" y="0"/>
                    </a:moveTo>
                    <a:lnTo>
                      <a:pt x="20" y="20"/>
                    </a:lnTo>
                    <a:lnTo>
                      <a:pt x="0" y="39"/>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sp>
          <p:nvSpPr>
            <p:cNvPr id="1328" name="TextBox 1327"/>
            <p:cNvSpPr txBox="1"/>
            <p:nvPr/>
          </p:nvSpPr>
          <p:spPr>
            <a:xfrm>
              <a:off x="9802373" y="5503264"/>
              <a:ext cx="1296000" cy="215444"/>
            </a:xfrm>
            <a:prstGeom prst="rect">
              <a:avLst/>
            </a:prstGeom>
            <a:noFill/>
          </p:spPr>
          <p:txBody>
            <a:bodyPr wrap="square" lIns="108000" tIns="0" rIns="0" bIns="0" rtlCol="0" anchor="ctr" anchorCtr="0">
              <a:noAutofit/>
            </a:bodyPr>
            <a:lstStyle/>
            <a:p>
              <a:r>
                <a:rPr lang="en-GB" sz="1400" dirty="0" smtClean="0">
                  <a:solidFill>
                    <a:srgbClr val="00796D"/>
                  </a:solidFill>
                  <a:latin typeface="Noto Sans"/>
                </a:rPr>
                <a:t>Cyclicals</a:t>
              </a:r>
            </a:p>
          </p:txBody>
        </p:sp>
      </p:grpSp>
      <p:grpSp>
        <p:nvGrpSpPr>
          <p:cNvPr id="1340" name="Group 1339"/>
          <p:cNvGrpSpPr>
            <a:grpSpLocks noChangeAspect="1"/>
          </p:cNvGrpSpPr>
          <p:nvPr/>
        </p:nvGrpSpPr>
        <p:grpSpPr>
          <a:xfrm>
            <a:off x="10998652" y="1873694"/>
            <a:ext cx="288000" cy="288000"/>
            <a:chOff x="2889250" y="6345238"/>
            <a:chExt cx="406400" cy="406400"/>
          </a:xfrm>
          <a:solidFill>
            <a:schemeClr val="accent3"/>
          </a:solidFill>
        </p:grpSpPr>
        <p:sp>
          <p:nvSpPr>
            <p:cNvPr id="1341" name="Freeform 574"/>
            <p:cNvSpPr>
              <a:spLocks/>
            </p:cNvSpPr>
            <p:nvPr/>
          </p:nvSpPr>
          <p:spPr bwMode="auto">
            <a:xfrm>
              <a:off x="2889250" y="6345238"/>
              <a:ext cx="182562" cy="406400"/>
            </a:xfrm>
            <a:custGeom>
              <a:avLst/>
              <a:gdLst>
                <a:gd name="T0" fmla="*/ 149 w 149"/>
                <a:gd name="T1" fmla="*/ 316 h 333"/>
                <a:gd name="T2" fmla="*/ 16 w 149"/>
                <a:gd name="T3" fmla="*/ 167 h 333"/>
                <a:gd name="T4" fmla="*/ 149 w 149"/>
                <a:gd name="T5" fmla="*/ 17 h 333"/>
                <a:gd name="T6" fmla="*/ 149 w 149"/>
                <a:gd name="T7" fmla="*/ 0 h 333"/>
                <a:gd name="T8" fmla="*/ 0 w 149"/>
                <a:gd name="T9" fmla="*/ 167 h 333"/>
                <a:gd name="T10" fmla="*/ 149 w 149"/>
                <a:gd name="T11" fmla="*/ 333 h 333"/>
                <a:gd name="T12" fmla="*/ 149 w 149"/>
                <a:gd name="T13" fmla="*/ 316 h 333"/>
              </a:gdLst>
              <a:ahLst/>
              <a:cxnLst>
                <a:cxn ang="0">
                  <a:pos x="T0" y="T1"/>
                </a:cxn>
                <a:cxn ang="0">
                  <a:pos x="T2" y="T3"/>
                </a:cxn>
                <a:cxn ang="0">
                  <a:pos x="T4" y="T5"/>
                </a:cxn>
                <a:cxn ang="0">
                  <a:pos x="T6" y="T7"/>
                </a:cxn>
                <a:cxn ang="0">
                  <a:pos x="T8" y="T9"/>
                </a:cxn>
                <a:cxn ang="0">
                  <a:pos x="T10" y="T11"/>
                </a:cxn>
                <a:cxn ang="0">
                  <a:pos x="T12" y="T13"/>
                </a:cxn>
              </a:cxnLst>
              <a:rect l="0" t="0" r="r" b="b"/>
              <a:pathLst>
                <a:path w="149" h="333">
                  <a:moveTo>
                    <a:pt x="149" y="316"/>
                  </a:moveTo>
                  <a:cubicBezTo>
                    <a:pt x="75" y="308"/>
                    <a:pt x="16" y="244"/>
                    <a:pt x="16" y="167"/>
                  </a:cubicBezTo>
                  <a:cubicBezTo>
                    <a:pt x="16" y="89"/>
                    <a:pt x="75" y="25"/>
                    <a:pt x="149" y="17"/>
                  </a:cubicBezTo>
                  <a:cubicBezTo>
                    <a:pt x="149" y="0"/>
                    <a:pt x="149" y="0"/>
                    <a:pt x="149" y="0"/>
                  </a:cubicBezTo>
                  <a:cubicBezTo>
                    <a:pt x="65" y="9"/>
                    <a:pt x="0" y="80"/>
                    <a:pt x="0" y="167"/>
                  </a:cubicBezTo>
                  <a:cubicBezTo>
                    <a:pt x="0" y="253"/>
                    <a:pt x="65" y="325"/>
                    <a:pt x="149" y="333"/>
                  </a:cubicBezTo>
                  <a:lnTo>
                    <a:pt x="149"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42" name="Freeform 575"/>
            <p:cNvSpPr>
              <a:spLocks/>
            </p:cNvSpPr>
            <p:nvPr/>
          </p:nvSpPr>
          <p:spPr bwMode="auto">
            <a:xfrm>
              <a:off x="3113088" y="6345238"/>
              <a:ext cx="182562" cy="406400"/>
            </a:xfrm>
            <a:custGeom>
              <a:avLst/>
              <a:gdLst>
                <a:gd name="T0" fmla="*/ 0 w 149"/>
                <a:gd name="T1" fmla="*/ 0 h 333"/>
                <a:gd name="T2" fmla="*/ 0 w 149"/>
                <a:gd name="T3" fmla="*/ 17 h 333"/>
                <a:gd name="T4" fmla="*/ 133 w 149"/>
                <a:gd name="T5" fmla="*/ 166 h 333"/>
                <a:gd name="T6" fmla="*/ 0 w 149"/>
                <a:gd name="T7" fmla="*/ 316 h 333"/>
                <a:gd name="T8" fmla="*/ 0 w 149"/>
                <a:gd name="T9" fmla="*/ 333 h 333"/>
                <a:gd name="T10" fmla="*/ 149 w 149"/>
                <a:gd name="T11" fmla="*/ 166 h 333"/>
                <a:gd name="T12" fmla="*/ 0 w 149"/>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149" h="333">
                  <a:moveTo>
                    <a:pt x="0" y="0"/>
                  </a:moveTo>
                  <a:cubicBezTo>
                    <a:pt x="0" y="17"/>
                    <a:pt x="0" y="17"/>
                    <a:pt x="0" y="17"/>
                  </a:cubicBezTo>
                  <a:cubicBezTo>
                    <a:pt x="75" y="25"/>
                    <a:pt x="133" y="89"/>
                    <a:pt x="133" y="166"/>
                  </a:cubicBezTo>
                  <a:cubicBezTo>
                    <a:pt x="133" y="244"/>
                    <a:pt x="75" y="308"/>
                    <a:pt x="0" y="316"/>
                  </a:cubicBezTo>
                  <a:cubicBezTo>
                    <a:pt x="0" y="333"/>
                    <a:pt x="0" y="333"/>
                    <a:pt x="0" y="333"/>
                  </a:cubicBezTo>
                  <a:cubicBezTo>
                    <a:pt x="84" y="324"/>
                    <a:pt x="149" y="253"/>
                    <a:pt x="149" y="166"/>
                  </a:cubicBezTo>
                  <a:cubicBezTo>
                    <a:pt x="149" y="80"/>
                    <a:pt x="84" y="8"/>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43" name="Freeform 607"/>
            <p:cNvSpPr>
              <a:spLocks noEditPoints="1"/>
            </p:cNvSpPr>
            <p:nvPr/>
          </p:nvSpPr>
          <p:spPr bwMode="auto">
            <a:xfrm>
              <a:off x="2967038" y="6472238"/>
              <a:ext cx="249237" cy="149225"/>
            </a:xfrm>
            <a:custGeom>
              <a:avLst/>
              <a:gdLst>
                <a:gd name="T0" fmla="*/ 157 w 157"/>
                <a:gd name="T1" fmla="*/ 94 h 94"/>
                <a:gd name="T2" fmla="*/ 0 w 157"/>
                <a:gd name="T3" fmla="*/ 94 h 94"/>
                <a:gd name="T4" fmla="*/ 0 w 157"/>
                <a:gd name="T5" fmla="*/ 0 h 94"/>
                <a:gd name="T6" fmla="*/ 157 w 157"/>
                <a:gd name="T7" fmla="*/ 0 h 94"/>
                <a:gd name="T8" fmla="*/ 157 w 157"/>
                <a:gd name="T9" fmla="*/ 94 h 94"/>
                <a:gd name="T10" fmla="*/ 14 w 157"/>
                <a:gd name="T11" fmla="*/ 80 h 94"/>
                <a:gd name="T12" fmla="*/ 144 w 157"/>
                <a:gd name="T13" fmla="*/ 80 h 94"/>
                <a:gd name="T14" fmla="*/ 144 w 157"/>
                <a:gd name="T15" fmla="*/ 13 h 94"/>
                <a:gd name="T16" fmla="*/ 14 w 157"/>
                <a:gd name="T17" fmla="*/ 13 h 94"/>
                <a:gd name="T18" fmla="*/ 14 w 157"/>
                <a:gd name="T19" fmla="*/ 8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94">
                  <a:moveTo>
                    <a:pt x="157" y="94"/>
                  </a:moveTo>
                  <a:lnTo>
                    <a:pt x="0" y="94"/>
                  </a:lnTo>
                  <a:lnTo>
                    <a:pt x="0" y="0"/>
                  </a:lnTo>
                  <a:lnTo>
                    <a:pt x="157" y="0"/>
                  </a:lnTo>
                  <a:lnTo>
                    <a:pt x="157" y="94"/>
                  </a:lnTo>
                  <a:close/>
                  <a:moveTo>
                    <a:pt x="14" y="80"/>
                  </a:moveTo>
                  <a:lnTo>
                    <a:pt x="144" y="80"/>
                  </a:lnTo>
                  <a:lnTo>
                    <a:pt x="144" y="13"/>
                  </a:lnTo>
                  <a:lnTo>
                    <a:pt x="14" y="13"/>
                  </a:lnTo>
                  <a:lnTo>
                    <a:pt x="14"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44" name="Oval 609"/>
            <p:cNvSpPr>
              <a:spLocks noChangeArrowheads="1"/>
            </p:cNvSpPr>
            <p:nvPr/>
          </p:nvSpPr>
          <p:spPr bwMode="auto">
            <a:xfrm>
              <a:off x="2970213" y="6475413"/>
              <a:ext cx="412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45" name="Oval 610"/>
            <p:cNvSpPr>
              <a:spLocks noChangeArrowheads="1"/>
            </p:cNvSpPr>
            <p:nvPr/>
          </p:nvSpPr>
          <p:spPr bwMode="auto">
            <a:xfrm>
              <a:off x="3063875" y="6507163"/>
              <a:ext cx="49212" cy="412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46" name="Oval 611"/>
            <p:cNvSpPr>
              <a:spLocks noChangeArrowheads="1"/>
            </p:cNvSpPr>
            <p:nvPr/>
          </p:nvSpPr>
          <p:spPr bwMode="auto">
            <a:xfrm>
              <a:off x="2970213" y="6583363"/>
              <a:ext cx="412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47" name="Oval 612"/>
            <p:cNvSpPr>
              <a:spLocks noChangeArrowheads="1"/>
            </p:cNvSpPr>
            <p:nvPr/>
          </p:nvSpPr>
          <p:spPr bwMode="auto">
            <a:xfrm>
              <a:off x="3173413" y="6583363"/>
              <a:ext cx="412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48" name="Oval 613"/>
            <p:cNvSpPr>
              <a:spLocks noChangeArrowheads="1"/>
            </p:cNvSpPr>
            <p:nvPr/>
          </p:nvSpPr>
          <p:spPr bwMode="auto">
            <a:xfrm>
              <a:off x="3173413" y="6475413"/>
              <a:ext cx="412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49" name="Rectangle 614"/>
            <p:cNvSpPr>
              <a:spLocks noChangeArrowheads="1"/>
            </p:cNvSpPr>
            <p:nvPr/>
          </p:nvSpPr>
          <p:spPr bwMode="auto">
            <a:xfrm>
              <a:off x="3008313" y="6557963"/>
              <a:ext cx="171450" cy="206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350" name="Group 1349"/>
          <p:cNvGrpSpPr>
            <a:grpSpLocks noChangeAspect="1"/>
          </p:cNvGrpSpPr>
          <p:nvPr/>
        </p:nvGrpSpPr>
        <p:grpSpPr>
          <a:xfrm>
            <a:off x="4791318" y="2591394"/>
            <a:ext cx="288000" cy="288000"/>
            <a:chOff x="4181475" y="6345238"/>
            <a:chExt cx="404813" cy="406400"/>
          </a:xfrm>
          <a:solidFill>
            <a:schemeClr val="accent1"/>
          </a:solidFill>
        </p:grpSpPr>
        <p:sp>
          <p:nvSpPr>
            <p:cNvPr id="1351" name="Freeform 618"/>
            <p:cNvSpPr>
              <a:spLocks/>
            </p:cNvSpPr>
            <p:nvPr/>
          </p:nvSpPr>
          <p:spPr bwMode="auto">
            <a:xfrm>
              <a:off x="4181475" y="6345238"/>
              <a:ext cx="180975" cy="406400"/>
            </a:xfrm>
            <a:custGeom>
              <a:avLst/>
              <a:gdLst>
                <a:gd name="T0" fmla="*/ 149 w 149"/>
                <a:gd name="T1" fmla="*/ 316 h 333"/>
                <a:gd name="T2" fmla="*/ 16 w 149"/>
                <a:gd name="T3" fmla="*/ 167 h 333"/>
                <a:gd name="T4" fmla="*/ 149 w 149"/>
                <a:gd name="T5" fmla="*/ 17 h 333"/>
                <a:gd name="T6" fmla="*/ 149 w 149"/>
                <a:gd name="T7" fmla="*/ 0 h 333"/>
                <a:gd name="T8" fmla="*/ 0 w 149"/>
                <a:gd name="T9" fmla="*/ 167 h 333"/>
                <a:gd name="T10" fmla="*/ 149 w 149"/>
                <a:gd name="T11" fmla="*/ 333 h 333"/>
                <a:gd name="T12" fmla="*/ 149 w 149"/>
                <a:gd name="T13" fmla="*/ 316 h 333"/>
              </a:gdLst>
              <a:ahLst/>
              <a:cxnLst>
                <a:cxn ang="0">
                  <a:pos x="T0" y="T1"/>
                </a:cxn>
                <a:cxn ang="0">
                  <a:pos x="T2" y="T3"/>
                </a:cxn>
                <a:cxn ang="0">
                  <a:pos x="T4" y="T5"/>
                </a:cxn>
                <a:cxn ang="0">
                  <a:pos x="T6" y="T7"/>
                </a:cxn>
                <a:cxn ang="0">
                  <a:pos x="T8" y="T9"/>
                </a:cxn>
                <a:cxn ang="0">
                  <a:pos x="T10" y="T11"/>
                </a:cxn>
                <a:cxn ang="0">
                  <a:pos x="T12" y="T13"/>
                </a:cxn>
              </a:cxnLst>
              <a:rect l="0" t="0" r="r" b="b"/>
              <a:pathLst>
                <a:path w="149" h="333">
                  <a:moveTo>
                    <a:pt x="149" y="316"/>
                  </a:moveTo>
                  <a:cubicBezTo>
                    <a:pt x="75" y="308"/>
                    <a:pt x="16" y="244"/>
                    <a:pt x="16" y="167"/>
                  </a:cubicBezTo>
                  <a:cubicBezTo>
                    <a:pt x="16" y="89"/>
                    <a:pt x="75" y="25"/>
                    <a:pt x="149" y="17"/>
                  </a:cubicBezTo>
                  <a:cubicBezTo>
                    <a:pt x="149" y="0"/>
                    <a:pt x="149" y="0"/>
                    <a:pt x="149" y="0"/>
                  </a:cubicBezTo>
                  <a:cubicBezTo>
                    <a:pt x="65" y="9"/>
                    <a:pt x="0" y="80"/>
                    <a:pt x="0" y="167"/>
                  </a:cubicBezTo>
                  <a:cubicBezTo>
                    <a:pt x="0" y="253"/>
                    <a:pt x="65" y="325"/>
                    <a:pt x="149" y="333"/>
                  </a:cubicBezTo>
                  <a:lnTo>
                    <a:pt x="149"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52" name="Freeform 619"/>
            <p:cNvSpPr>
              <a:spLocks/>
            </p:cNvSpPr>
            <p:nvPr/>
          </p:nvSpPr>
          <p:spPr bwMode="auto">
            <a:xfrm>
              <a:off x="4405313" y="6345238"/>
              <a:ext cx="180975" cy="406400"/>
            </a:xfrm>
            <a:custGeom>
              <a:avLst/>
              <a:gdLst>
                <a:gd name="T0" fmla="*/ 0 w 149"/>
                <a:gd name="T1" fmla="*/ 0 h 333"/>
                <a:gd name="T2" fmla="*/ 0 w 149"/>
                <a:gd name="T3" fmla="*/ 17 h 333"/>
                <a:gd name="T4" fmla="*/ 133 w 149"/>
                <a:gd name="T5" fmla="*/ 166 h 333"/>
                <a:gd name="T6" fmla="*/ 0 w 149"/>
                <a:gd name="T7" fmla="*/ 316 h 333"/>
                <a:gd name="T8" fmla="*/ 0 w 149"/>
                <a:gd name="T9" fmla="*/ 333 h 333"/>
                <a:gd name="T10" fmla="*/ 149 w 149"/>
                <a:gd name="T11" fmla="*/ 166 h 333"/>
                <a:gd name="T12" fmla="*/ 0 w 149"/>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149" h="333">
                  <a:moveTo>
                    <a:pt x="0" y="0"/>
                  </a:moveTo>
                  <a:cubicBezTo>
                    <a:pt x="0" y="17"/>
                    <a:pt x="0" y="17"/>
                    <a:pt x="0" y="17"/>
                  </a:cubicBezTo>
                  <a:cubicBezTo>
                    <a:pt x="74" y="25"/>
                    <a:pt x="133" y="89"/>
                    <a:pt x="133" y="166"/>
                  </a:cubicBezTo>
                  <a:cubicBezTo>
                    <a:pt x="133" y="244"/>
                    <a:pt x="74" y="308"/>
                    <a:pt x="0" y="316"/>
                  </a:cubicBezTo>
                  <a:cubicBezTo>
                    <a:pt x="0" y="333"/>
                    <a:pt x="0" y="333"/>
                    <a:pt x="0" y="333"/>
                  </a:cubicBezTo>
                  <a:cubicBezTo>
                    <a:pt x="84" y="324"/>
                    <a:pt x="149" y="253"/>
                    <a:pt x="149" y="166"/>
                  </a:cubicBezTo>
                  <a:cubicBezTo>
                    <a:pt x="149" y="80"/>
                    <a:pt x="84" y="8"/>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53" name="Freeform 620"/>
            <p:cNvSpPr>
              <a:spLocks noEditPoints="1"/>
            </p:cNvSpPr>
            <p:nvPr/>
          </p:nvSpPr>
          <p:spPr bwMode="auto">
            <a:xfrm>
              <a:off x="4246563" y="6567488"/>
              <a:ext cx="93662" cy="60325"/>
            </a:xfrm>
            <a:custGeom>
              <a:avLst/>
              <a:gdLst>
                <a:gd name="T0" fmla="*/ 53 w 59"/>
                <a:gd name="T1" fmla="*/ 38 h 38"/>
                <a:gd name="T2" fmla="*/ 6 w 59"/>
                <a:gd name="T3" fmla="*/ 38 h 38"/>
                <a:gd name="T4" fmla="*/ 0 w 59"/>
                <a:gd name="T5" fmla="*/ 30 h 38"/>
                <a:gd name="T6" fmla="*/ 7 w 59"/>
                <a:gd name="T7" fmla="*/ 5 h 38"/>
                <a:gd name="T8" fmla="*/ 13 w 59"/>
                <a:gd name="T9" fmla="*/ 0 h 38"/>
                <a:gd name="T10" fmla="*/ 45 w 59"/>
                <a:gd name="T11" fmla="*/ 0 h 38"/>
                <a:gd name="T12" fmla="*/ 52 w 59"/>
                <a:gd name="T13" fmla="*/ 5 h 38"/>
                <a:gd name="T14" fmla="*/ 59 w 59"/>
                <a:gd name="T15" fmla="*/ 30 h 38"/>
                <a:gd name="T16" fmla="*/ 53 w 59"/>
                <a:gd name="T17" fmla="*/ 38 h 38"/>
                <a:gd name="T18" fmla="*/ 16 w 59"/>
                <a:gd name="T19" fmla="*/ 24 h 38"/>
                <a:gd name="T20" fmla="*/ 43 w 59"/>
                <a:gd name="T21" fmla="*/ 24 h 38"/>
                <a:gd name="T22" fmla="*/ 40 w 59"/>
                <a:gd name="T23" fmla="*/ 13 h 38"/>
                <a:gd name="T24" fmla="*/ 19 w 59"/>
                <a:gd name="T25" fmla="*/ 13 h 38"/>
                <a:gd name="T26" fmla="*/ 16 w 59"/>
                <a:gd name="T2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38">
                  <a:moveTo>
                    <a:pt x="53" y="38"/>
                  </a:moveTo>
                  <a:lnTo>
                    <a:pt x="6" y="38"/>
                  </a:lnTo>
                  <a:lnTo>
                    <a:pt x="0" y="30"/>
                  </a:lnTo>
                  <a:lnTo>
                    <a:pt x="7" y="5"/>
                  </a:lnTo>
                  <a:lnTo>
                    <a:pt x="13" y="0"/>
                  </a:lnTo>
                  <a:lnTo>
                    <a:pt x="45" y="0"/>
                  </a:lnTo>
                  <a:lnTo>
                    <a:pt x="52" y="5"/>
                  </a:lnTo>
                  <a:lnTo>
                    <a:pt x="59" y="30"/>
                  </a:lnTo>
                  <a:lnTo>
                    <a:pt x="53" y="38"/>
                  </a:lnTo>
                  <a:close/>
                  <a:moveTo>
                    <a:pt x="16" y="24"/>
                  </a:moveTo>
                  <a:lnTo>
                    <a:pt x="43" y="24"/>
                  </a:lnTo>
                  <a:lnTo>
                    <a:pt x="40" y="13"/>
                  </a:lnTo>
                  <a:lnTo>
                    <a:pt x="19" y="13"/>
                  </a:lnTo>
                  <a:lnTo>
                    <a:pt x="1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54" name="Freeform 621"/>
            <p:cNvSpPr>
              <a:spLocks noEditPoints="1"/>
            </p:cNvSpPr>
            <p:nvPr/>
          </p:nvSpPr>
          <p:spPr bwMode="auto">
            <a:xfrm>
              <a:off x="4340225" y="6567488"/>
              <a:ext cx="92075" cy="60325"/>
            </a:xfrm>
            <a:custGeom>
              <a:avLst/>
              <a:gdLst>
                <a:gd name="T0" fmla="*/ 52 w 58"/>
                <a:gd name="T1" fmla="*/ 38 h 38"/>
                <a:gd name="T2" fmla="*/ 6 w 58"/>
                <a:gd name="T3" fmla="*/ 38 h 38"/>
                <a:gd name="T4" fmla="*/ 0 w 58"/>
                <a:gd name="T5" fmla="*/ 30 h 38"/>
                <a:gd name="T6" fmla="*/ 7 w 58"/>
                <a:gd name="T7" fmla="*/ 5 h 38"/>
                <a:gd name="T8" fmla="*/ 13 w 58"/>
                <a:gd name="T9" fmla="*/ 0 h 38"/>
                <a:gd name="T10" fmla="*/ 44 w 58"/>
                <a:gd name="T11" fmla="*/ 0 h 38"/>
                <a:gd name="T12" fmla="*/ 51 w 58"/>
                <a:gd name="T13" fmla="*/ 5 h 38"/>
                <a:gd name="T14" fmla="*/ 58 w 58"/>
                <a:gd name="T15" fmla="*/ 30 h 38"/>
                <a:gd name="T16" fmla="*/ 52 w 58"/>
                <a:gd name="T17" fmla="*/ 38 h 38"/>
                <a:gd name="T18" fmla="*/ 15 w 58"/>
                <a:gd name="T19" fmla="*/ 24 h 38"/>
                <a:gd name="T20" fmla="*/ 43 w 58"/>
                <a:gd name="T21" fmla="*/ 24 h 38"/>
                <a:gd name="T22" fmla="*/ 40 w 58"/>
                <a:gd name="T23" fmla="*/ 13 h 38"/>
                <a:gd name="T24" fmla="*/ 18 w 58"/>
                <a:gd name="T25" fmla="*/ 13 h 38"/>
                <a:gd name="T26" fmla="*/ 15 w 58"/>
                <a:gd name="T2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38">
                  <a:moveTo>
                    <a:pt x="52" y="38"/>
                  </a:moveTo>
                  <a:lnTo>
                    <a:pt x="6" y="38"/>
                  </a:lnTo>
                  <a:lnTo>
                    <a:pt x="0" y="30"/>
                  </a:lnTo>
                  <a:lnTo>
                    <a:pt x="7" y="5"/>
                  </a:lnTo>
                  <a:lnTo>
                    <a:pt x="13" y="0"/>
                  </a:lnTo>
                  <a:lnTo>
                    <a:pt x="44" y="0"/>
                  </a:lnTo>
                  <a:lnTo>
                    <a:pt x="51" y="5"/>
                  </a:lnTo>
                  <a:lnTo>
                    <a:pt x="58" y="30"/>
                  </a:lnTo>
                  <a:lnTo>
                    <a:pt x="52" y="38"/>
                  </a:lnTo>
                  <a:close/>
                  <a:moveTo>
                    <a:pt x="15" y="24"/>
                  </a:moveTo>
                  <a:lnTo>
                    <a:pt x="43" y="24"/>
                  </a:lnTo>
                  <a:lnTo>
                    <a:pt x="40" y="13"/>
                  </a:lnTo>
                  <a:lnTo>
                    <a:pt x="18" y="13"/>
                  </a:lnTo>
                  <a:lnTo>
                    <a:pt x="1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55" name="Freeform 622"/>
            <p:cNvSpPr>
              <a:spLocks noEditPoints="1"/>
            </p:cNvSpPr>
            <p:nvPr/>
          </p:nvSpPr>
          <p:spPr bwMode="auto">
            <a:xfrm>
              <a:off x="4292600" y="6505575"/>
              <a:ext cx="92075" cy="60325"/>
            </a:xfrm>
            <a:custGeom>
              <a:avLst/>
              <a:gdLst>
                <a:gd name="T0" fmla="*/ 52 w 58"/>
                <a:gd name="T1" fmla="*/ 38 h 38"/>
                <a:gd name="T2" fmla="*/ 6 w 58"/>
                <a:gd name="T3" fmla="*/ 38 h 38"/>
                <a:gd name="T4" fmla="*/ 0 w 58"/>
                <a:gd name="T5" fmla="*/ 29 h 38"/>
                <a:gd name="T6" fmla="*/ 7 w 58"/>
                <a:gd name="T7" fmla="*/ 5 h 38"/>
                <a:gd name="T8" fmla="*/ 13 w 58"/>
                <a:gd name="T9" fmla="*/ 0 h 38"/>
                <a:gd name="T10" fmla="*/ 45 w 58"/>
                <a:gd name="T11" fmla="*/ 0 h 38"/>
                <a:gd name="T12" fmla="*/ 51 w 58"/>
                <a:gd name="T13" fmla="*/ 5 h 38"/>
                <a:gd name="T14" fmla="*/ 58 w 58"/>
                <a:gd name="T15" fmla="*/ 29 h 38"/>
                <a:gd name="T16" fmla="*/ 52 w 58"/>
                <a:gd name="T17" fmla="*/ 38 h 38"/>
                <a:gd name="T18" fmla="*/ 15 w 58"/>
                <a:gd name="T19" fmla="*/ 24 h 38"/>
                <a:gd name="T20" fmla="*/ 43 w 58"/>
                <a:gd name="T21" fmla="*/ 24 h 38"/>
                <a:gd name="T22" fmla="*/ 40 w 58"/>
                <a:gd name="T23" fmla="*/ 13 h 38"/>
                <a:gd name="T24" fmla="*/ 18 w 58"/>
                <a:gd name="T25" fmla="*/ 13 h 38"/>
                <a:gd name="T26" fmla="*/ 15 w 58"/>
                <a:gd name="T2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38">
                  <a:moveTo>
                    <a:pt x="52" y="38"/>
                  </a:moveTo>
                  <a:lnTo>
                    <a:pt x="6" y="38"/>
                  </a:lnTo>
                  <a:lnTo>
                    <a:pt x="0" y="29"/>
                  </a:lnTo>
                  <a:lnTo>
                    <a:pt x="7" y="5"/>
                  </a:lnTo>
                  <a:lnTo>
                    <a:pt x="13" y="0"/>
                  </a:lnTo>
                  <a:lnTo>
                    <a:pt x="45" y="0"/>
                  </a:lnTo>
                  <a:lnTo>
                    <a:pt x="51" y="5"/>
                  </a:lnTo>
                  <a:lnTo>
                    <a:pt x="58" y="29"/>
                  </a:lnTo>
                  <a:lnTo>
                    <a:pt x="52" y="38"/>
                  </a:lnTo>
                  <a:close/>
                  <a:moveTo>
                    <a:pt x="15" y="24"/>
                  </a:moveTo>
                  <a:lnTo>
                    <a:pt x="43" y="24"/>
                  </a:lnTo>
                  <a:lnTo>
                    <a:pt x="40" y="13"/>
                  </a:lnTo>
                  <a:lnTo>
                    <a:pt x="18" y="13"/>
                  </a:lnTo>
                  <a:lnTo>
                    <a:pt x="1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56" name="Freeform 623"/>
            <p:cNvSpPr>
              <a:spLocks noEditPoints="1"/>
            </p:cNvSpPr>
            <p:nvPr/>
          </p:nvSpPr>
          <p:spPr bwMode="auto">
            <a:xfrm>
              <a:off x="4432300" y="6567488"/>
              <a:ext cx="93662" cy="60325"/>
            </a:xfrm>
            <a:custGeom>
              <a:avLst/>
              <a:gdLst>
                <a:gd name="T0" fmla="*/ 53 w 59"/>
                <a:gd name="T1" fmla="*/ 38 h 38"/>
                <a:gd name="T2" fmla="*/ 6 w 59"/>
                <a:gd name="T3" fmla="*/ 38 h 38"/>
                <a:gd name="T4" fmla="*/ 0 w 59"/>
                <a:gd name="T5" fmla="*/ 30 h 38"/>
                <a:gd name="T6" fmla="*/ 7 w 59"/>
                <a:gd name="T7" fmla="*/ 5 h 38"/>
                <a:gd name="T8" fmla="*/ 13 w 59"/>
                <a:gd name="T9" fmla="*/ 0 h 38"/>
                <a:gd name="T10" fmla="*/ 45 w 59"/>
                <a:gd name="T11" fmla="*/ 0 h 38"/>
                <a:gd name="T12" fmla="*/ 52 w 59"/>
                <a:gd name="T13" fmla="*/ 5 h 38"/>
                <a:gd name="T14" fmla="*/ 59 w 59"/>
                <a:gd name="T15" fmla="*/ 30 h 38"/>
                <a:gd name="T16" fmla="*/ 53 w 59"/>
                <a:gd name="T17" fmla="*/ 38 h 38"/>
                <a:gd name="T18" fmla="*/ 16 w 59"/>
                <a:gd name="T19" fmla="*/ 24 h 38"/>
                <a:gd name="T20" fmla="*/ 43 w 59"/>
                <a:gd name="T21" fmla="*/ 24 h 38"/>
                <a:gd name="T22" fmla="*/ 40 w 59"/>
                <a:gd name="T23" fmla="*/ 13 h 38"/>
                <a:gd name="T24" fmla="*/ 19 w 59"/>
                <a:gd name="T25" fmla="*/ 13 h 38"/>
                <a:gd name="T26" fmla="*/ 16 w 59"/>
                <a:gd name="T2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38">
                  <a:moveTo>
                    <a:pt x="53" y="38"/>
                  </a:moveTo>
                  <a:lnTo>
                    <a:pt x="6" y="38"/>
                  </a:lnTo>
                  <a:lnTo>
                    <a:pt x="0" y="30"/>
                  </a:lnTo>
                  <a:lnTo>
                    <a:pt x="7" y="5"/>
                  </a:lnTo>
                  <a:lnTo>
                    <a:pt x="13" y="0"/>
                  </a:lnTo>
                  <a:lnTo>
                    <a:pt x="45" y="0"/>
                  </a:lnTo>
                  <a:lnTo>
                    <a:pt x="52" y="5"/>
                  </a:lnTo>
                  <a:lnTo>
                    <a:pt x="59" y="30"/>
                  </a:lnTo>
                  <a:lnTo>
                    <a:pt x="53" y="38"/>
                  </a:lnTo>
                  <a:close/>
                  <a:moveTo>
                    <a:pt x="16" y="24"/>
                  </a:moveTo>
                  <a:lnTo>
                    <a:pt x="43" y="24"/>
                  </a:lnTo>
                  <a:lnTo>
                    <a:pt x="40" y="13"/>
                  </a:lnTo>
                  <a:lnTo>
                    <a:pt x="19" y="13"/>
                  </a:lnTo>
                  <a:lnTo>
                    <a:pt x="1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57" name="Freeform 624"/>
            <p:cNvSpPr>
              <a:spLocks noEditPoints="1"/>
            </p:cNvSpPr>
            <p:nvPr/>
          </p:nvSpPr>
          <p:spPr bwMode="auto">
            <a:xfrm>
              <a:off x="4387850" y="6505575"/>
              <a:ext cx="93662" cy="60325"/>
            </a:xfrm>
            <a:custGeom>
              <a:avLst/>
              <a:gdLst>
                <a:gd name="T0" fmla="*/ 52 w 59"/>
                <a:gd name="T1" fmla="*/ 38 h 38"/>
                <a:gd name="T2" fmla="*/ 6 w 59"/>
                <a:gd name="T3" fmla="*/ 38 h 38"/>
                <a:gd name="T4" fmla="*/ 0 w 59"/>
                <a:gd name="T5" fmla="*/ 29 h 38"/>
                <a:gd name="T6" fmla="*/ 7 w 59"/>
                <a:gd name="T7" fmla="*/ 5 h 38"/>
                <a:gd name="T8" fmla="*/ 14 w 59"/>
                <a:gd name="T9" fmla="*/ 0 h 38"/>
                <a:gd name="T10" fmla="*/ 45 w 59"/>
                <a:gd name="T11" fmla="*/ 0 h 38"/>
                <a:gd name="T12" fmla="*/ 51 w 59"/>
                <a:gd name="T13" fmla="*/ 5 h 38"/>
                <a:gd name="T14" fmla="*/ 59 w 59"/>
                <a:gd name="T15" fmla="*/ 29 h 38"/>
                <a:gd name="T16" fmla="*/ 52 w 59"/>
                <a:gd name="T17" fmla="*/ 38 h 38"/>
                <a:gd name="T18" fmla="*/ 15 w 59"/>
                <a:gd name="T19" fmla="*/ 24 h 38"/>
                <a:gd name="T20" fmla="*/ 43 w 59"/>
                <a:gd name="T21" fmla="*/ 24 h 38"/>
                <a:gd name="T22" fmla="*/ 40 w 59"/>
                <a:gd name="T23" fmla="*/ 13 h 38"/>
                <a:gd name="T24" fmla="*/ 18 w 59"/>
                <a:gd name="T25" fmla="*/ 13 h 38"/>
                <a:gd name="T26" fmla="*/ 15 w 59"/>
                <a:gd name="T2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38">
                  <a:moveTo>
                    <a:pt x="52" y="38"/>
                  </a:moveTo>
                  <a:lnTo>
                    <a:pt x="6" y="38"/>
                  </a:lnTo>
                  <a:lnTo>
                    <a:pt x="0" y="29"/>
                  </a:lnTo>
                  <a:lnTo>
                    <a:pt x="7" y="5"/>
                  </a:lnTo>
                  <a:lnTo>
                    <a:pt x="14" y="0"/>
                  </a:lnTo>
                  <a:lnTo>
                    <a:pt x="45" y="0"/>
                  </a:lnTo>
                  <a:lnTo>
                    <a:pt x="51" y="5"/>
                  </a:lnTo>
                  <a:lnTo>
                    <a:pt x="59" y="29"/>
                  </a:lnTo>
                  <a:lnTo>
                    <a:pt x="52" y="38"/>
                  </a:lnTo>
                  <a:close/>
                  <a:moveTo>
                    <a:pt x="15" y="24"/>
                  </a:moveTo>
                  <a:lnTo>
                    <a:pt x="43" y="24"/>
                  </a:lnTo>
                  <a:lnTo>
                    <a:pt x="40" y="13"/>
                  </a:lnTo>
                  <a:lnTo>
                    <a:pt x="18" y="13"/>
                  </a:lnTo>
                  <a:lnTo>
                    <a:pt x="1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58" name="Freeform 625"/>
            <p:cNvSpPr>
              <a:spLocks noEditPoints="1"/>
            </p:cNvSpPr>
            <p:nvPr/>
          </p:nvSpPr>
          <p:spPr bwMode="auto">
            <a:xfrm>
              <a:off x="4340225" y="6443663"/>
              <a:ext cx="93662" cy="60325"/>
            </a:xfrm>
            <a:custGeom>
              <a:avLst/>
              <a:gdLst>
                <a:gd name="T0" fmla="*/ 52 w 59"/>
                <a:gd name="T1" fmla="*/ 38 h 38"/>
                <a:gd name="T2" fmla="*/ 6 w 59"/>
                <a:gd name="T3" fmla="*/ 38 h 38"/>
                <a:gd name="T4" fmla="*/ 0 w 59"/>
                <a:gd name="T5" fmla="*/ 29 h 38"/>
                <a:gd name="T6" fmla="*/ 7 w 59"/>
                <a:gd name="T7" fmla="*/ 5 h 38"/>
                <a:gd name="T8" fmla="*/ 14 w 59"/>
                <a:gd name="T9" fmla="*/ 0 h 38"/>
                <a:gd name="T10" fmla="*/ 45 w 59"/>
                <a:gd name="T11" fmla="*/ 0 h 38"/>
                <a:gd name="T12" fmla="*/ 51 w 59"/>
                <a:gd name="T13" fmla="*/ 5 h 38"/>
                <a:gd name="T14" fmla="*/ 59 w 59"/>
                <a:gd name="T15" fmla="*/ 29 h 38"/>
                <a:gd name="T16" fmla="*/ 52 w 59"/>
                <a:gd name="T17" fmla="*/ 38 h 38"/>
                <a:gd name="T18" fmla="*/ 15 w 59"/>
                <a:gd name="T19" fmla="*/ 24 h 38"/>
                <a:gd name="T20" fmla="*/ 43 w 59"/>
                <a:gd name="T21" fmla="*/ 24 h 38"/>
                <a:gd name="T22" fmla="*/ 40 w 59"/>
                <a:gd name="T23" fmla="*/ 14 h 38"/>
                <a:gd name="T24" fmla="*/ 18 w 59"/>
                <a:gd name="T25" fmla="*/ 14 h 38"/>
                <a:gd name="T26" fmla="*/ 15 w 59"/>
                <a:gd name="T2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38">
                  <a:moveTo>
                    <a:pt x="52" y="38"/>
                  </a:moveTo>
                  <a:lnTo>
                    <a:pt x="6" y="38"/>
                  </a:lnTo>
                  <a:lnTo>
                    <a:pt x="0" y="29"/>
                  </a:lnTo>
                  <a:lnTo>
                    <a:pt x="7" y="5"/>
                  </a:lnTo>
                  <a:lnTo>
                    <a:pt x="14" y="0"/>
                  </a:lnTo>
                  <a:lnTo>
                    <a:pt x="45" y="0"/>
                  </a:lnTo>
                  <a:lnTo>
                    <a:pt x="51" y="5"/>
                  </a:lnTo>
                  <a:lnTo>
                    <a:pt x="59" y="29"/>
                  </a:lnTo>
                  <a:lnTo>
                    <a:pt x="52" y="38"/>
                  </a:lnTo>
                  <a:close/>
                  <a:moveTo>
                    <a:pt x="15" y="24"/>
                  </a:moveTo>
                  <a:lnTo>
                    <a:pt x="43" y="24"/>
                  </a:lnTo>
                  <a:lnTo>
                    <a:pt x="40" y="14"/>
                  </a:lnTo>
                  <a:lnTo>
                    <a:pt x="18" y="14"/>
                  </a:lnTo>
                  <a:lnTo>
                    <a:pt x="1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369" name="Group 1368"/>
          <p:cNvGrpSpPr>
            <a:grpSpLocks noChangeAspect="1"/>
          </p:cNvGrpSpPr>
          <p:nvPr/>
        </p:nvGrpSpPr>
        <p:grpSpPr>
          <a:xfrm>
            <a:off x="10998652" y="4349923"/>
            <a:ext cx="288000" cy="288000"/>
            <a:chOff x="2889250" y="6345238"/>
            <a:chExt cx="406400" cy="406400"/>
          </a:xfrm>
          <a:solidFill>
            <a:schemeClr val="accent3"/>
          </a:solidFill>
        </p:grpSpPr>
        <p:sp>
          <p:nvSpPr>
            <p:cNvPr id="1370" name="Freeform 574"/>
            <p:cNvSpPr>
              <a:spLocks/>
            </p:cNvSpPr>
            <p:nvPr/>
          </p:nvSpPr>
          <p:spPr bwMode="auto">
            <a:xfrm>
              <a:off x="2889250" y="6345238"/>
              <a:ext cx="182562" cy="406400"/>
            </a:xfrm>
            <a:custGeom>
              <a:avLst/>
              <a:gdLst>
                <a:gd name="T0" fmla="*/ 149 w 149"/>
                <a:gd name="T1" fmla="*/ 316 h 333"/>
                <a:gd name="T2" fmla="*/ 16 w 149"/>
                <a:gd name="T3" fmla="*/ 167 h 333"/>
                <a:gd name="T4" fmla="*/ 149 w 149"/>
                <a:gd name="T5" fmla="*/ 17 h 333"/>
                <a:gd name="T6" fmla="*/ 149 w 149"/>
                <a:gd name="T7" fmla="*/ 0 h 333"/>
                <a:gd name="T8" fmla="*/ 0 w 149"/>
                <a:gd name="T9" fmla="*/ 167 h 333"/>
                <a:gd name="T10" fmla="*/ 149 w 149"/>
                <a:gd name="T11" fmla="*/ 333 h 333"/>
                <a:gd name="T12" fmla="*/ 149 w 149"/>
                <a:gd name="T13" fmla="*/ 316 h 333"/>
              </a:gdLst>
              <a:ahLst/>
              <a:cxnLst>
                <a:cxn ang="0">
                  <a:pos x="T0" y="T1"/>
                </a:cxn>
                <a:cxn ang="0">
                  <a:pos x="T2" y="T3"/>
                </a:cxn>
                <a:cxn ang="0">
                  <a:pos x="T4" y="T5"/>
                </a:cxn>
                <a:cxn ang="0">
                  <a:pos x="T6" y="T7"/>
                </a:cxn>
                <a:cxn ang="0">
                  <a:pos x="T8" y="T9"/>
                </a:cxn>
                <a:cxn ang="0">
                  <a:pos x="T10" y="T11"/>
                </a:cxn>
                <a:cxn ang="0">
                  <a:pos x="T12" y="T13"/>
                </a:cxn>
              </a:cxnLst>
              <a:rect l="0" t="0" r="r" b="b"/>
              <a:pathLst>
                <a:path w="149" h="333">
                  <a:moveTo>
                    <a:pt x="149" y="316"/>
                  </a:moveTo>
                  <a:cubicBezTo>
                    <a:pt x="75" y="308"/>
                    <a:pt x="16" y="244"/>
                    <a:pt x="16" y="167"/>
                  </a:cubicBezTo>
                  <a:cubicBezTo>
                    <a:pt x="16" y="89"/>
                    <a:pt x="75" y="25"/>
                    <a:pt x="149" y="17"/>
                  </a:cubicBezTo>
                  <a:cubicBezTo>
                    <a:pt x="149" y="0"/>
                    <a:pt x="149" y="0"/>
                    <a:pt x="149" y="0"/>
                  </a:cubicBezTo>
                  <a:cubicBezTo>
                    <a:pt x="65" y="9"/>
                    <a:pt x="0" y="80"/>
                    <a:pt x="0" y="167"/>
                  </a:cubicBezTo>
                  <a:cubicBezTo>
                    <a:pt x="0" y="253"/>
                    <a:pt x="65" y="325"/>
                    <a:pt x="149" y="333"/>
                  </a:cubicBezTo>
                  <a:lnTo>
                    <a:pt x="149"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1" name="Freeform 575"/>
            <p:cNvSpPr>
              <a:spLocks/>
            </p:cNvSpPr>
            <p:nvPr/>
          </p:nvSpPr>
          <p:spPr bwMode="auto">
            <a:xfrm>
              <a:off x="3113088" y="6345238"/>
              <a:ext cx="182562" cy="406400"/>
            </a:xfrm>
            <a:custGeom>
              <a:avLst/>
              <a:gdLst>
                <a:gd name="T0" fmla="*/ 0 w 149"/>
                <a:gd name="T1" fmla="*/ 0 h 333"/>
                <a:gd name="T2" fmla="*/ 0 w 149"/>
                <a:gd name="T3" fmla="*/ 17 h 333"/>
                <a:gd name="T4" fmla="*/ 133 w 149"/>
                <a:gd name="T5" fmla="*/ 166 h 333"/>
                <a:gd name="T6" fmla="*/ 0 w 149"/>
                <a:gd name="T7" fmla="*/ 316 h 333"/>
                <a:gd name="T8" fmla="*/ 0 w 149"/>
                <a:gd name="T9" fmla="*/ 333 h 333"/>
                <a:gd name="T10" fmla="*/ 149 w 149"/>
                <a:gd name="T11" fmla="*/ 166 h 333"/>
                <a:gd name="T12" fmla="*/ 0 w 149"/>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149" h="333">
                  <a:moveTo>
                    <a:pt x="0" y="0"/>
                  </a:moveTo>
                  <a:cubicBezTo>
                    <a:pt x="0" y="17"/>
                    <a:pt x="0" y="17"/>
                    <a:pt x="0" y="17"/>
                  </a:cubicBezTo>
                  <a:cubicBezTo>
                    <a:pt x="75" y="25"/>
                    <a:pt x="133" y="89"/>
                    <a:pt x="133" y="166"/>
                  </a:cubicBezTo>
                  <a:cubicBezTo>
                    <a:pt x="133" y="244"/>
                    <a:pt x="75" y="308"/>
                    <a:pt x="0" y="316"/>
                  </a:cubicBezTo>
                  <a:cubicBezTo>
                    <a:pt x="0" y="333"/>
                    <a:pt x="0" y="333"/>
                    <a:pt x="0" y="333"/>
                  </a:cubicBezTo>
                  <a:cubicBezTo>
                    <a:pt x="84" y="324"/>
                    <a:pt x="149" y="253"/>
                    <a:pt x="149" y="166"/>
                  </a:cubicBezTo>
                  <a:cubicBezTo>
                    <a:pt x="149" y="80"/>
                    <a:pt x="84" y="8"/>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2" name="Freeform 607"/>
            <p:cNvSpPr>
              <a:spLocks noEditPoints="1"/>
            </p:cNvSpPr>
            <p:nvPr/>
          </p:nvSpPr>
          <p:spPr bwMode="auto">
            <a:xfrm>
              <a:off x="2967038" y="6472238"/>
              <a:ext cx="249237" cy="149225"/>
            </a:xfrm>
            <a:custGeom>
              <a:avLst/>
              <a:gdLst>
                <a:gd name="T0" fmla="*/ 157 w 157"/>
                <a:gd name="T1" fmla="*/ 94 h 94"/>
                <a:gd name="T2" fmla="*/ 0 w 157"/>
                <a:gd name="T3" fmla="*/ 94 h 94"/>
                <a:gd name="T4" fmla="*/ 0 w 157"/>
                <a:gd name="T5" fmla="*/ 0 h 94"/>
                <a:gd name="T6" fmla="*/ 157 w 157"/>
                <a:gd name="T7" fmla="*/ 0 h 94"/>
                <a:gd name="T8" fmla="*/ 157 w 157"/>
                <a:gd name="T9" fmla="*/ 94 h 94"/>
                <a:gd name="T10" fmla="*/ 14 w 157"/>
                <a:gd name="T11" fmla="*/ 80 h 94"/>
                <a:gd name="T12" fmla="*/ 144 w 157"/>
                <a:gd name="T13" fmla="*/ 80 h 94"/>
                <a:gd name="T14" fmla="*/ 144 w 157"/>
                <a:gd name="T15" fmla="*/ 13 h 94"/>
                <a:gd name="T16" fmla="*/ 14 w 157"/>
                <a:gd name="T17" fmla="*/ 13 h 94"/>
                <a:gd name="T18" fmla="*/ 14 w 157"/>
                <a:gd name="T19" fmla="*/ 8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94">
                  <a:moveTo>
                    <a:pt x="157" y="94"/>
                  </a:moveTo>
                  <a:lnTo>
                    <a:pt x="0" y="94"/>
                  </a:lnTo>
                  <a:lnTo>
                    <a:pt x="0" y="0"/>
                  </a:lnTo>
                  <a:lnTo>
                    <a:pt x="157" y="0"/>
                  </a:lnTo>
                  <a:lnTo>
                    <a:pt x="157" y="94"/>
                  </a:lnTo>
                  <a:close/>
                  <a:moveTo>
                    <a:pt x="14" y="80"/>
                  </a:moveTo>
                  <a:lnTo>
                    <a:pt x="144" y="80"/>
                  </a:lnTo>
                  <a:lnTo>
                    <a:pt x="144" y="13"/>
                  </a:lnTo>
                  <a:lnTo>
                    <a:pt x="14" y="13"/>
                  </a:lnTo>
                  <a:lnTo>
                    <a:pt x="14"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3" name="Oval 609"/>
            <p:cNvSpPr>
              <a:spLocks noChangeArrowheads="1"/>
            </p:cNvSpPr>
            <p:nvPr/>
          </p:nvSpPr>
          <p:spPr bwMode="auto">
            <a:xfrm>
              <a:off x="2970213" y="6475413"/>
              <a:ext cx="412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4" name="Oval 610"/>
            <p:cNvSpPr>
              <a:spLocks noChangeArrowheads="1"/>
            </p:cNvSpPr>
            <p:nvPr/>
          </p:nvSpPr>
          <p:spPr bwMode="auto">
            <a:xfrm>
              <a:off x="3063875" y="6507163"/>
              <a:ext cx="49212" cy="412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5" name="Oval 611"/>
            <p:cNvSpPr>
              <a:spLocks noChangeArrowheads="1"/>
            </p:cNvSpPr>
            <p:nvPr/>
          </p:nvSpPr>
          <p:spPr bwMode="auto">
            <a:xfrm>
              <a:off x="2970213" y="6583363"/>
              <a:ext cx="412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6" name="Oval 612"/>
            <p:cNvSpPr>
              <a:spLocks noChangeArrowheads="1"/>
            </p:cNvSpPr>
            <p:nvPr/>
          </p:nvSpPr>
          <p:spPr bwMode="auto">
            <a:xfrm>
              <a:off x="3173413" y="6583363"/>
              <a:ext cx="412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7" name="Oval 613"/>
            <p:cNvSpPr>
              <a:spLocks noChangeArrowheads="1"/>
            </p:cNvSpPr>
            <p:nvPr/>
          </p:nvSpPr>
          <p:spPr bwMode="auto">
            <a:xfrm>
              <a:off x="3173413" y="6475413"/>
              <a:ext cx="412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8" name="Rectangle 614"/>
            <p:cNvSpPr>
              <a:spLocks noChangeArrowheads="1"/>
            </p:cNvSpPr>
            <p:nvPr/>
          </p:nvSpPr>
          <p:spPr bwMode="auto">
            <a:xfrm>
              <a:off x="3008313" y="6557963"/>
              <a:ext cx="171450" cy="206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379" name="Group 1378"/>
          <p:cNvGrpSpPr>
            <a:grpSpLocks noChangeAspect="1"/>
          </p:cNvGrpSpPr>
          <p:nvPr/>
        </p:nvGrpSpPr>
        <p:grpSpPr>
          <a:xfrm>
            <a:off x="10998652" y="3653754"/>
            <a:ext cx="288000" cy="288000"/>
            <a:chOff x="2889250" y="6345238"/>
            <a:chExt cx="406400" cy="406400"/>
          </a:xfrm>
          <a:solidFill>
            <a:schemeClr val="accent3"/>
          </a:solidFill>
        </p:grpSpPr>
        <p:sp>
          <p:nvSpPr>
            <p:cNvPr id="1380" name="Freeform 574"/>
            <p:cNvSpPr>
              <a:spLocks/>
            </p:cNvSpPr>
            <p:nvPr/>
          </p:nvSpPr>
          <p:spPr bwMode="auto">
            <a:xfrm>
              <a:off x="2889250" y="6345238"/>
              <a:ext cx="182562" cy="406400"/>
            </a:xfrm>
            <a:custGeom>
              <a:avLst/>
              <a:gdLst>
                <a:gd name="T0" fmla="*/ 149 w 149"/>
                <a:gd name="T1" fmla="*/ 316 h 333"/>
                <a:gd name="T2" fmla="*/ 16 w 149"/>
                <a:gd name="T3" fmla="*/ 167 h 333"/>
                <a:gd name="T4" fmla="*/ 149 w 149"/>
                <a:gd name="T5" fmla="*/ 17 h 333"/>
                <a:gd name="T6" fmla="*/ 149 w 149"/>
                <a:gd name="T7" fmla="*/ 0 h 333"/>
                <a:gd name="T8" fmla="*/ 0 w 149"/>
                <a:gd name="T9" fmla="*/ 167 h 333"/>
                <a:gd name="T10" fmla="*/ 149 w 149"/>
                <a:gd name="T11" fmla="*/ 333 h 333"/>
                <a:gd name="T12" fmla="*/ 149 w 149"/>
                <a:gd name="T13" fmla="*/ 316 h 333"/>
              </a:gdLst>
              <a:ahLst/>
              <a:cxnLst>
                <a:cxn ang="0">
                  <a:pos x="T0" y="T1"/>
                </a:cxn>
                <a:cxn ang="0">
                  <a:pos x="T2" y="T3"/>
                </a:cxn>
                <a:cxn ang="0">
                  <a:pos x="T4" y="T5"/>
                </a:cxn>
                <a:cxn ang="0">
                  <a:pos x="T6" y="T7"/>
                </a:cxn>
                <a:cxn ang="0">
                  <a:pos x="T8" y="T9"/>
                </a:cxn>
                <a:cxn ang="0">
                  <a:pos x="T10" y="T11"/>
                </a:cxn>
                <a:cxn ang="0">
                  <a:pos x="T12" y="T13"/>
                </a:cxn>
              </a:cxnLst>
              <a:rect l="0" t="0" r="r" b="b"/>
              <a:pathLst>
                <a:path w="149" h="333">
                  <a:moveTo>
                    <a:pt x="149" y="316"/>
                  </a:moveTo>
                  <a:cubicBezTo>
                    <a:pt x="75" y="308"/>
                    <a:pt x="16" y="244"/>
                    <a:pt x="16" y="167"/>
                  </a:cubicBezTo>
                  <a:cubicBezTo>
                    <a:pt x="16" y="89"/>
                    <a:pt x="75" y="25"/>
                    <a:pt x="149" y="17"/>
                  </a:cubicBezTo>
                  <a:cubicBezTo>
                    <a:pt x="149" y="0"/>
                    <a:pt x="149" y="0"/>
                    <a:pt x="149" y="0"/>
                  </a:cubicBezTo>
                  <a:cubicBezTo>
                    <a:pt x="65" y="9"/>
                    <a:pt x="0" y="80"/>
                    <a:pt x="0" y="167"/>
                  </a:cubicBezTo>
                  <a:cubicBezTo>
                    <a:pt x="0" y="253"/>
                    <a:pt x="65" y="325"/>
                    <a:pt x="149" y="333"/>
                  </a:cubicBezTo>
                  <a:lnTo>
                    <a:pt x="149"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81" name="Freeform 575"/>
            <p:cNvSpPr>
              <a:spLocks/>
            </p:cNvSpPr>
            <p:nvPr/>
          </p:nvSpPr>
          <p:spPr bwMode="auto">
            <a:xfrm>
              <a:off x="3113088" y="6345238"/>
              <a:ext cx="182562" cy="406400"/>
            </a:xfrm>
            <a:custGeom>
              <a:avLst/>
              <a:gdLst>
                <a:gd name="T0" fmla="*/ 0 w 149"/>
                <a:gd name="T1" fmla="*/ 0 h 333"/>
                <a:gd name="T2" fmla="*/ 0 w 149"/>
                <a:gd name="T3" fmla="*/ 17 h 333"/>
                <a:gd name="T4" fmla="*/ 133 w 149"/>
                <a:gd name="T5" fmla="*/ 166 h 333"/>
                <a:gd name="T6" fmla="*/ 0 w 149"/>
                <a:gd name="T7" fmla="*/ 316 h 333"/>
                <a:gd name="T8" fmla="*/ 0 w 149"/>
                <a:gd name="T9" fmla="*/ 333 h 333"/>
                <a:gd name="T10" fmla="*/ 149 w 149"/>
                <a:gd name="T11" fmla="*/ 166 h 333"/>
                <a:gd name="T12" fmla="*/ 0 w 149"/>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149" h="333">
                  <a:moveTo>
                    <a:pt x="0" y="0"/>
                  </a:moveTo>
                  <a:cubicBezTo>
                    <a:pt x="0" y="17"/>
                    <a:pt x="0" y="17"/>
                    <a:pt x="0" y="17"/>
                  </a:cubicBezTo>
                  <a:cubicBezTo>
                    <a:pt x="75" y="25"/>
                    <a:pt x="133" y="89"/>
                    <a:pt x="133" y="166"/>
                  </a:cubicBezTo>
                  <a:cubicBezTo>
                    <a:pt x="133" y="244"/>
                    <a:pt x="75" y="308"/>
                    <a:pt x="0" y="316"/>
                  </a:cubicBezTo>
                  <a:cubicBezTo>
                    <a:pt x="0" y="333"/>
                    <a:pt x="0" y="333"/>
                    <a:pt x="0" y="333"/>
                  </a:cubicBezTo>
                  <a:cubicBezTo>
                    <a:pt x="84" y="324"/>
                    <a:pt x="149" y="253"/>
                    <a:pt x="149" y="166"/>
                  </a:cubicBezTo>
                  <a:cubicBezTo>
                    <a:pt x="149" y="80"/>
                    <a:pt x="84" y="8"/>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82" name="Freeform 607"/>
            <p:cNvSpPr>
              <a:spLocks noEditPoints="1"/>
            </p:cNvSpPr>
            <p:nvPr/>
          </p:nvSpPr>
          <p:spPr bwMode="auto">
            <a:xfrm>
              <a:off x="2967038" y="6472238"/>
              <a:ext cx="249237" cy="149225"/>
            </a:xfrm>
            <a:custGeom>
              <a:avLst/>
              <a:gdLst>
                <a:gd name="T0" fmla="*/ 157 w 157"/>
                <a:gd name="T1" fmla="*/ 94 h 94"/>
                <a:gd name="T2" fmla="*/ 0 w 157"/>
                <a:gd name="T3" fmla="*/ 94 h 94"/>
                <a:gd name="T4" fmla="*/ 0 w 157"/>
                <a:gd name="T5" fmla="*/ 0 h 94"/>
                <a:gd name="T6" fmla="*/ 157 w 157"/>
                <a:gd name="T7" fmla="*/ 0 h 94"/>
                <a:gd name="T8" fmla="*/ 157 w 157"/>
                <a:gd name="T9" fmla="*/ 94 h 94"/>
                <a:gd name="T10" fmla="*/ 14 w 157"/>
                <a:gd name="T11" fmla="*/ 80 h 94"/>
                <a:gd name="T12" fmla="*/ 144 w 157"/>
                <a:gd name="T13" fmla="*/ 80 h 94"/>
                <a:gd name="T14" fmla="*/ 144 w 157"/>
                <a:gd name="T15" fmla="*/ 13 h 94"/>
                <a:gd name="T16" fmla="*/ 14 w 157"/>
                <a:gd name="T17" fmla="*/ 13 h 94"/>
                <a:gd name="T18" fmla="*/ 14 w 157"/>
                <a:gd name="T19" fmla="*/ 8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94">
                  <a:moveTo>
                    <a:pt x="157" y="94"/>
                  </a:moveTo>
                  <a:lnTo>
                    <a:pt x="0" y="94"/>
                  </a:lnTo>
                  <a:lnTo>
                    <a:pt x="0" y="0"/>
                  </a:lnTo>
                  <a:lnTo>
                    <a:pt x="157" y="0"/>
                  </a:lnTo>
                  <a:lnTo>
                    <a:pt x="157" y="94"/>
                  </a:lnTo>
                  <a:close/>
                  <a:moveTo>
                    <a:pt x="14" y="80"/>
                  </a:moveTo>
                  <a:lnTo>
                    <a:pt x="144" y="80"/>
                  </a:lnTo>
                  <a:lnTo>
                    <a:pt x="144" y="13"/>
                  </a:lnTo>
                  <a:lnTo>
                    <a:pt x="14" y="13"/>
                  </a:lnTo>
                  <a:lnTo>
                    <a:pt x="14"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83" name="Oval 609"/>
            <p:cNvSpPr>
              <a:spLocks noChangeArrowheads="1"/>
            </p:cNvSpPr>
            <p:nvPr/>
          </p:nvSpPr>
          <p:spPr bwMode="auto">
            <a:xfrm>
              <a:off x="2970213" y="6475413"/>
              <a:ext cx="412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84" name="Oval 610"/>
            <p:cNvSpPr>
              <a:spLocks noChangeArrowheads="1"/>
            </p:cNvSpPr>
            <p:nvPr/>
          </p:nvSpPr>
          <p:spPr bwMode="auto">
            <a:xfrm>
              <a:off x="3063875" y="6507163"/>
              <a:ext cx="49212" cy="412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85" name="Oval 611"/>
            <p:cNvSpPr>
              <a:spLocks noChangeArrowheads="1"/>
            </p:cNvSpPr>
            <p:nvPr/>
          </p:nvSpPr>
          <p:spPr bwMode="auto">
            <a:xfrm>
              <a:off x="2970213" y="6583363"/>
              <a:ext cx="412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86" name="Oval 612"/>
            <p:cNvSpPr>
              <a:spLocks noChangeArrowheads="1"/>
            </p:cNvSpPr>
            <p:nvPr/>
          </p:nvSpPr>
          <p:spPr bwMode="auto">
            <a:xfrm>
              <a:off x="3173413" y="6583363"/>
              <a:ext cx="412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87" name="Oval 613"/>
            <p:cNvSpPr>
              <a:spLocks noChangeArrowheads="1"/>
            </p:cNvSpPr>
            <p:nvPr/>
          </p:nvSpPr>
          <p:spPr bwMode="auto">
            <a:xfrm>
              <a:off x="3173413" y="6475413"/>
              <a:ext cx="412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88" name="Rectangle 614"/>
            <p:cNvSpPr>
              <a:spLocks noChangeArrowheads="1"/>
            </p:cNvSpPr>
            <p:nvPr/>
          </p:nvSpPr>
          <p:spPr bwMode="auto">
            <a:xfrm>
              <a:off x="3008313" y="6557963"/>
              <a:ext cx="171450" cy="206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398" name="Group 1397"/>
          <p:cNvGrpSpPr/>
          <p:nvPr/>
        </p:nvGrpSpPr>
        <p:grpSpPr>
          <a:xfrm>
            <a:off x="763694" y="5477638"/>
            <a:ext cx="1584000" cy="288000"/>
            <a:chOff x="763694" y="5477638"/>
            <a:chExt cx="1584000" cy="288000"/>
          </a:xfrm>
        </p:grpSpPr>
        <p:sp>
          <p:nvSpPr>
            <p:cNvPr id="1144" name="TextBox 1143"/>
            <p:cNvSpPr txBox="1"/>
            <p:nvPr/>
          </p:nvSpPr>
          <p:spPr>
            <a:xfrm>
              <a:off x="1051694" y="5513916"/>
              <a:ext cx="1296000" cy="215444"/>
            </a:xfrm>
            <a:prstGeom prst="rect">
              <a:avLst/>
            </a:prstGeom>
            <a:noFill/>
          </p:spPr>
          <p:txBody>
            <a:bodyPr wrap="square" lIns="108000" tIns="0" rIns="0" bIns="0" rtlCol="0" anchor="ctr" anchorCtr="0">
              <a:noAutofit/>
            </a:bodyPr>
            <a:lstStyle/>
            <a:p>
              <a:r>
                <a:rPr lang="en-GB" sz="1400" dirty="0" smtClean="0">
                  <a:solidFill>
                    <a:schemeClr val="accent1"/>
                  </a:solidFill>
                  <a:latin typeface="Noto Sans"/>
                </a:rPr>
                <a:t>Commodities</a:t>
              </a:r>
            </a:p>
          </p:txBody>
        </p:sp>
        <p:grpSp>
          <p:nvGrpSpPr>
            <p:cNvPr id="1389" name="Group 1388"/>
            <p:cNvGrpSpPr>
              <a:grpSpLocks noChangeAspect="1"/>
            </p:cNvGrpSpPr>
            <p:nvPr/>
          </p:nvGrpSpPr>
          <p:grpSpPr>
            <a:xfrm>
              <a:off x="763694" y="5477638"/>
              <a:ext cx="288000" cy="288000"/>
              <a:chOff x="4181475" y="6345238"/>
              <a:chExt cx="404813" cy="406400"/>
            </a:xfrm>
            <a:solidFill>
              <a:schemeClr val="accent1"/>
            </a:solidFill>
          </p:grpSpPr>
          <p:sp>
            <p:nvSpPr>
              <p:cNvPr id="1390" name="Freeform 618"/>
              <p:cNvSpPr>
                <a:spLocks/>
              </p:cNvSpPr>
              <p:nvPr/>
            </p:nvSpPr>
            <p:spPr bwMode="auto">
              <a:xfrm>
                <a:off x="4181475" y="6345238"/>
                <a:ext cx="180975" cy="406400"/>
              </a:xfrm>
              <a:custGeom>
                <a:avLst/>
                <a:gdLst>
                  <a:gd name="T0" fmla="*/ 149 w 149"/>
                  <a:gd name="T1" fmla="*/ 316 h 333"/>
                  <a:gd name="T2" fmla="*/ 16 w 149"/>
                  <a:gd name="T3" fmla="*/ 167 h 333"/>
                  <a:gd name="T4" fmla="*/ 149 w 149"/>
                  <a:gd name="T5" fmla="*/ 17 h 333"/>
                  <a:gd name="T6" fmla="*/ 149 w 149"/>
                  <a:gd name="T7" fmla="*/ 0 h 333"/>
                  <a:gd name="T8" fmla="*/ 0 w 149"/>
                  <a:gd name="T9" fmla="*/ 167 h 333"/>
                  <a:gd name="T10" fmla="*/ 149 w 149"/>
                  <a:gd name="T11" fmla="*/ 333 h 333"/>
                  <a:gd name="T12" fmla="*/ 149 w 149"/>
                  <a:gd name="T13" fmla="*/ 316 h 333"/>
                </a:gdLst>
                <a:ahLst/>
                <a:cxnLst>
                  <a:cxn ang="0">
                    <a:pos x="T0" y="T1"/>
                  </a:cxn>
                  <a:cxn ang="0">
                    <a:pos x="T2" y="T3"/>
                  </a:cxn>
                  <a:cxn ang="0">
                    <a:pos x="T4" y="T5"/>
                  </a:cxn>
                  <a:cxn ang="0">
                    <a:pos x="T6" y="T7"/>
                  </a:cxn>
                  <a:cxn ang="0">
                    <a:pos x="T8" y="T9"/>
                  </a:cxn>
                  <a:cxn ang="0">
                    <a:pos x="T10" y="T11"/>
                  </a:cxn>
                  <a:cxn ang="0">
                    <a:pos x="T12" y="T13"/>
                  </a:cxn>
                </a:cxnLst>
                <a:rect l="0" t="0" r="r" b="b"/>
                <a:pathLst>
                  <a:path w="149" h="333">
                    <a:moveTo>
                      <a:pt x="149" y="316"/>
                    </a:moveTo>
                    <a:cubicBezTo>
                      <a:pt x="75" y="308"/>
                      <a:pt x="16" y="244"/>
                      <a:pt x="16" y="167"/>
                    </a:cubicBezTo>
                    <a:cubicBezTo>
                      <a:pt x="16" y="89"/>
                      <a:pt x="75" y="25"/>
                      <a:pt x="149" y="17"/>
                    </a:cubicBezTo>
                    <a:cubicBezTo>
                      <a:pt x="149" y="0"/>
                      <a:pt x="149" y="0"/>
                      <a:pt x="149" y="0"/>
                    </a:cubicBezTo>
                    <a:cubicBezTo>
                      <a:pt x="65" y="9"/>
                      <a:pt x="0" y="80"/>
                      <a:pt x="0" y="167"/>
                    </a:cubicBezTo>
                    <a:cubicBezTo>
                      <a:pt x="0" y="253"/>
                      <a:pt x="65" y="325"/>
                      <a:pt x="149" y="333"/>
                    </a:cubicBezTo>
                    <a:lnTo>
                      <a:pt x="149"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91" name="Freeform 619"/>
              <p:cNvSpPr>
                <a:spLocks/>
              </p:cNvSpPr>
              <p:nvPr/>
            </p:nvSpPr>
            <p:spPr bwMode="auto">
              <a:xfrm>
                <a:off x="4405313" y="6345238"/>
                <a:ext cx="180975" cy="406400"/>
              </a:xfrm>
              <a:custGeom>
                <a:avLst/>
                <a:gdLst>
                  <a:gd name="T0" fmla="*/ 0 w 149"/>
                  <a:gd name="T1" fmla="*/ 0 h 333"/>
                  <a:gd name="T2" fmla="*/ 0 w 149"/>
                  <a:gd name="T3" fmla="*/ 17 h 333"/>
                  <a:gd name="T4" fmla="*/ 133 w 149"/>
                  <a:gd name="T5" fmla="*/ 166 h 333"/>
                  <a:gd name="T6" fmla="*/ 0 w 149"/>
                  <a:gd name="T7" fmla="*/ 316 h 333"/>
                  <a:gd name="T8" fmla="*/ 0 w 149"/>
                  <a:gd name="T9" fmla="*/ 333 h 333"/>
                  <a:gd name="T10" fmla="*/ 149 w 149"/>
                  <a:gd name="T11" fmla="*/ 166 h 333"/>
                  <a:gd name="T12" fmla="*/ 0 w 149"/>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149" h="333">
                    <a:moveTo>
                      <a:pt x="0" y="0"/>
                    </a:moveTo>
                    <a:cubicBezTo>
                      <a:pt x="0" y="17"/>
                      <a:pt x="0" y="17"/>
                      <a:pt x="0" y="17"/>
                    </a:cubicBezTo>
                    <a:cubicBezTo>
                      <a:pt x="74" y="25"/>
                      <a:pt x="133" y="89"/>
                      <a:pt x="133" y="166"/>
                    </a:cubicBezTo>
                    <a:cubicBezTo>
                      <a:pt x="133" y="244"/>
                      <a:pt x="74" y="308"/>
                      <a:pt x="0" y="316"/>
                    </a:cubicBezTo>
                    <a:cubicBezTo>
                      <a:pt x="0" y="333"/>
                      <a:pt x="0" y="333"/>
                      <a:pt x="0" y="333"/>
                    </a:cubicBezTo>
                    <a:cubicBezTo>
                      <a:pt x="84" y="324"/>
                      <a:pt x="149" y="253"/>
                      <a:pt x="149" y="166"/>
                    </a:cubicBezTo>
                    <a:cubicBezTo>
                      <a:pt x="149" y="80"/>
                      <a:pt x="84" y="8"/>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92" name="Freeform 620"/>
              <p:cNvSpPr>
                <a:spLocks noEditPoints="1"/>
              </p:cNvSpPr>
              <p:nvPr/>
            </p:nvSpPr>
            <p:spPr bwMode="auto">
              <a:xfrm>
                <a:off x="4246563" y="6567488"/>
                <a:ext cx="93662" cy="60325"/>
              </a:xfrm>
              <a:custGeom>
                <a:avLst/>
                <a:gdLst>
                  <a:gd name="T0" fmla="*/ 53 w 59"/>
                  <a:gd name="T1" fmla="*/ 38 h 38"/>
                  <a:gd name="T2" fmla="*/ 6 w 59"/>
                  <a:gd name="T3" fmla="*/ 38 h 38"/>
                  <a:gd name="T4" fmla="*/ 0 w 59"/>
                  <a:gd name="T5" fmla="*/ 30 h 38"/>
                  <a:gd name="T6" fmla="*/ 7 w 59"/>
                  <a:gd name="T7" fmla="*/ 5 h 38"/>
                  <a:gd name="T8" fmla="*/ 13 w 59"/>
                  <a:gd name="T9" fmla="*/ 0 h 38"/>
                  <a:gd name="T10" fmla="*/ 45 w 59"/>
                  <a:gd name="T11" fmla="*/ 0 h 38"/>
                  <a:gd name="T12" fmla="*/ 52 w 59"/>
                  <a:gd name="T13" fmla="*/ 5 h 38"/>
                  <a:gd name="T14" fmla="*/ 59 w 59"/>
                  <a:gd name="T15" fmla="*/ 30 h 38"/>
                  <a:gd name="T16" fmla="*/ 53 w 59"/>
                  <a:gd name="T17" fmla="*/ 38 h 38"/>
                  <a:gd name="T18" fmla="*/ 16 w 59"/>
                  <a:gd name="T19" fmla="*/ 24 h 38"/>
                  <a:gd name="T20" fmla="*/ 43 w 59"/>
                  <a:gd name="T21" fmla="*/ 24 h 38"/>
                  <a:gd name="T22" fmla="*/ 40 w 59"/>
                  <a:gd name="T23" fmla="*/ 13 h 38"/>
                  <a:gd name="T24" fmla="*/ 19 w 59"/>
                  <a:gd name="T25" fmla="*/ 13 h 38"/>
                  <a:gd name="T26" fmla="*/ 16 w 59"/>
                  <a:gd name="T2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38">
                    <a:moveTo>
                      <a:pt x="53" y="38"/>
                    </a:moveTo>
                    <a:lnTo>
                      <a:pt x="6" y="38"/>
                    </a:lnTo>
                    <a:lnTo>
                      <a:pt x="0" y="30"/>
                    </a:lnTo>
                    <a:lnTo>
                      <a:pt x="7" y="5"/>
                    </a:lnTo>
                    <a:lnTo>
                      <a:pt x="13" y="0"/>
                    </a:lnTo>
                    <a:lnTo>
                      <a:pt x="45" y="0"/>
                    </a:lnTo>
                    <a:lnTo>
                      <a:pt x="52" y="5"/>
                    </a:lnTo>
                    <a:lnTo>
                      <a:pt x="59" y="30"/>
                    </a:lnTo>
                    <a:lnTo>
                      <a:pt x="53" y="38"/>
                    </a:lnTo>
                    <a:close/>
                    <a:moveTo>
                      <a:pt x="16" y="24"/>
                    </a:moveTo>
                    <a:lnTo>
                      <a:pt x="43" y="24"/>
                    </a:lnTo>
                    <a:lnTo>
                      <a:pt x="40" y="13"/>
                    </a:lnTo>
                    <a:lnTo>
                      <a:pt x="19" y="13"/>
                    </a:lnTo>
                    <a:lnTo>
                      <a:pt x="1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93" name="Freeform 621"/>
              <p:cNvSpPr>
                <a:spLocks noEditPoints="1"/>
              </p:cNvSpPr>
              <p:nvPr/>
            </p:nvSpPr>
            <p:spPr bwMode="auto">
              <a:xfrm>
                <a:off x="4340225" y="6567488"/>
                <a:ext cx="92075" cy="60325"/>
              </a:xfrm>
              <a:custGeom>
                <a:avLst/>
                <a:gdLst>
                  <a:gd name="T0" fmla="*/ 52 w 58"/>
                  <a:gd name="T1" fmla="*/ 38 h 38"/>
                  <a:gd name="T2" fmla="*/ 6 w 58"/>
                  <a:gd name="T3" fmla="*/ 38 h 38"/>
                  <a:gd name="T4" fmla="*/ 0 w 58"/>
                  <a:gd name="T5" fmla="*/ 30 h 38"/>
                  <a:gd name="T6" fmla="*/ 7 w 58"/>
                  <a:gd name="T7" fmla="*/ 5 h 38"/>
                  <a:gd name="T8" fmla="*/ 13 w 58"/>
                  <a:gd name="T9" fmla="*/ 0 h 38"/>
                  <a:gd name="T10" fmla="*/ 44 w 58"/>
                  <a:gd name="T11" fmla="*/ 0 h 38"/>
                  <a:gd name="T12" fmla="*/ 51 w 58"/>
                  <a:gd name="T13" fmla="*/ 5 h 38"/>
                  <a:gd name="T14" fmla="*/ 58 w 58"/>
                  <a:gd name="T15" fmla="*/ 30 h 38"/>
                  <a:gd name="T16" fmla="*/ 52 w 58"/>
                  <a:gd name="T17" fmla="*/ 38 h 38"/>
                  <a:gd name="T18" fmla="*/ 15 w 58"/>
                  <a:gd name="T19" fmla="*/ 24 h 38"/>
                  <a:gd name="T20" fmla="*/ 43 w 58"/>
                  <a:gd name="T21" fmla="*/ 24 h 38"/>
                  <a:gd name="T22" fmla="*/ 40 w 58"/>
                  <a:gd name="T23" fmla="*/ 13 h 38"/>
                  <a:gd name="T24" fmla="*/ 18 w 58"/>
                  <a:gd name="T25" fmla="*/ 13 h 38"/>
                  <a:gd name="T26" fmla="*/ 15 w 58"/>
                  <a:gd name="T2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38">
                    <a:moveTo>
                      <a:pt x="52" y="38"/>
                    </a:moveTo>
                    <a:lnTo>
                      <a:pt x="6" y="38"/>
                    </a:lnTo>
                    <a:lnTo>
                      <a:pt x="0" y="30"/>
                    </a:lnTo>
                    <a:lnTo>
                      <a:pt x="7" y="5"/>
                    </a:lnTo>
                    <a:lnTo>
                      <a:pt x="13" y="0"/>
                    </a:lnTo>
                    <a:lnTo>
                      <a:pt x="44" y="0"/>
                    </a:lnTo>
                    <a:lnTo>
                      <a:pt x="51" y="5"/>
                    </a:lnTo>
                    <a:lnTo>
                      <a:pt x="58" y="30"/>
                    </a:lnTo>
                    <a:lnTo>
                      <a:pt x="52" y="38"/>
                    </a:lnTo>
                    <a:close/>
                    <a:moveTo>
                      <a:pt x="15" y="24"/>
                    </a:moveTo>
                    <a:lnTo>
                      <a:pt x="43" y="24"/>
                    </a:lnTo>
                    <a:lnTo>
                      <a:pt x="40" y="13"/>
                    </a:lnTo>
                    <a:lnTo>
                      <a:pt x="18" y="13"/>
                    </a:lnTo>
                    <a:lnTo>
                      <a:pt x="1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94" name="Freeform 622"/>
              <p:cNvSpPr>
                <a:spLocks noEditPoints="1"/>
              </p:cNvSpPr>
              <p:nvPr/>
            </p:nvSpPr>
            <p:spPr bwMode="auto">
              <a:xfrm>
                <a:off x="4292600" y="6505575"/>
                <a:ext cx="92075" cy="60325"/>
              </a:xfrm>
              <a:custGeom>
                <a:avLst/>
                <a:gdLst>
                  <a:gd name="T0" fmla="*/ 52 w 58"/>
                  <a:gd name="T1" fmla="*/ 38 h 38"/>
                  <a:gd name="T2" fmla="*/ 6 w 58"/>
                  <a:gd name="T3" fmla="*/ 38 h 38"/>
                  <a:gd name="T4" fmla="*/ 0 w 58"/>
                  <a:gd name="T5" fmla="*/ 29 h 38"/>
                  <a:gd name="T6" fmla="*/ 7 w 58"/>
                  <a:gd name="T7" fmla="*/ 5 h 38"/>
                  <a:gd name="T8" fmla="*/ 13 w 58"/>
                  <a:gd name="T9" fmla="*/ 0 h 38"/>
                  <a:gd name="T10" fmla="*/ 45 w 58"/>
                  <a:gd name="T11" fmla="*/ 0 h 38"/>
                  <a:gd name="T12" fmla="*/ 51 w 58"/>
                  <a:gd name="T13" fmla="*/ 5 h 38"/>
                  <a:gd name="T14" fmla="*/ 58 w 58"/>
                  <a:gd name="T15" fmla="*/ 29 h 38"/>
                  <a:gd name="T16" fmla="*/ 52 w 58"/>
                  <a:gd name="T17" fmla="*/ 38 h 38"/>
                  <a:gd name="T18" fmla="*/ 15 w 58"/>
                  <a:gd name="T19" fmla="*/ 24 h 38"/>
                  <a:gd name="T20" fmla="*/ 43 w 58"/>
                  <a:gd name="T21" fmla="*/ 24 h 38"/>
                  <a:gd name="T22" fmla="*/ 40 w 58"/>
                  <a:gd name="T23" fmla="*/ 13 h 38"/>
                  <a:gd name="T24" fmla="*/ 18 w 58"/>
                  <a:gd name="T25" fmla="*/ 13 h 38"/>
                  <a:gd name="T26" fmla="*/ 15 w 58"/>
                  <a:gd name="T2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38">
                    <a:moveTo>
                      <a:pt x="52" y="38"/>
                    </a:moveTo>
                    <a:lnTo>
                      <a:pt x="6" y="38"/>
                    </a:lnTo>
                    <a:lnTo>
                      <a:pt x="0" y="29"/>
                    </a:lnTo>
                    <a:lnTo>
                      <a:pt x="7" y="5"/>
                    </a:lnTo>
                    <a:lnTo>
                      <a:pt x="13" y="0"/>
                    </a:lnTo>
                    <a:lnTo>
                      <a:pt x="45" y="0"/>
                    </a:lnTo>
                    <a:lnTo>
                      <a:pt x="51" y="5"/>
                    </a:lnTo>
                    <a:lnTo>
                      <a:pt x="58" y="29"/>
                    </a:lnTo>
                    <a:lnTo>
                      <a:pt x="52" y="38"/>
                    </a:lnTo>
                    <a:close/>
                    <a:moveTo>
                      <a:pt x="15" y="24"/>
                    </a:moveTo>
                    <a:lnTo>
                      <a:pt x="43" y="24"/>
                    </a:lnTo>
                    <a:lnTo>
                      <a:pt x="40" y="13"/>
                    </a:lnTo>
                    <a:lnTo>
                      <a:pt x="18" y="13"/>
                    </a:lnTo>
                    <a:lnTo>
                      <a:pt x="1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95" name="Freeform 623"/>
              <p:cNvSpPr>
                <a:spLocks noEditPoints="1"/>
              </p:cNvSpPr>
              <p:nvPr/>
            </p:nvSpPr>
            <p:spPr bwMode="auto">
              <a:xfrm>
                <a:off x="4432300" y="6567488"/>
                <a:ext cx="93662" cy="60325"/>
              </a:xfrm>
              <a:custGeom>
                <a:avLst/>
                <a:gdLst>
                  <a:gd name="T0" fmla="*/ 53 w 59"/>
                  <a:gd name="T1" fmla="*/ 38 h 38"/>
                  <a:gd name="T2" fmla="*/ 6 w 59"/>
                  <a:gd name="T3" fmla="*/ 38 h 38"/>
                  <a:gd name="T4" fmla="*/ 0 w 59"/>
                  <a:gd name="T5" fmla="*/ 30 h 38"/>
                  <a:gd name="T6" fmla="*/ 7 w 59"/>
                  <a:gd name="T7" fmla="*/ 5 h 38"/>
                  <a:gd name="T8" fmla="*/ 13 w 59"/>
                  <a:gd name="T9" fmla="*/ 0 h 38"/>
                  <a:gd name="T10" fmla="*/ 45 w 59"/>
                  <a:gd name="T11" fmla="*/ 0 h 38"/>
                  <a:gd name="T12" fmla="*/ 52 w 59"/>
                  <a:gd name="T13" fmla="*/ 5 h 38"/>
                  <a:gd name="T14" fmla="*/ 59 w 59"/>
                  <a:gd name="T15" fmla="*/ 30 h 38"/>
                  <a:gd name="T16" fmla="*/ 53 w 59"/>
                  <a:gd name="T17" fmla="*/ 38 h 38"/>
                  <a:gd name="T18" fmla="*/ 16 w 59"/>
                  <a:gd name="T19" fmla="*/ 24 h 38"/>
                  <a:gd name="T20" fmla="*/ 43 w 59"/>
                  <a:gd name="T21" fmla="*/ 24 h 38"/>
                  <a:gd name="T22" fmla="*/ 40 w 59"/>
                  <a:gd name="T23" fmla="*/ 13 h 38"/>
                  <a:gd name="T24" fmla="*/ 19 w 59"/>
                  <a:gd name="T25" fmla="*/ 13 h 38"/>
                  <a:gd name="T26" fmla="*/ 16 w 59"/>
                  <a:gd name="T2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38">
                    <a:moveTo>
                      <a:pt x="53" y="38"/>
                    </a:moveTo>
                    <a:lnTo>
                      <a:pt x="6" y="38"/>
                    </a:lnTo>
                    <a:lnTo>
                      <a:pt x="0" y="30"/>
                    </a:lnTo>
                    <a:lnTo>
                      <a:pt x="7" y="5"/>
                    </a:lnTo>
                    <a:lnTo>
                      <a:pt x="13" y="0"/>
                    </a:lnTo>
                    <a:lnTo>
                      <a:pt x="45" y="0"/>
                    </a:lnTo>
                    <a:lnTo>
                      <a:pt x="52" y="5"/>
                    </a:lnTo>
                    <a:lnTo>
                      <a:pt x="59" y="30"/>
                    </a:lnTo>
                    <a:lnTo>
                      <a:pt x="53" y="38"/>
                    </a:lnTo>
                    <a:close/>
                    <a:moveTo>
                      <a:pt x="16" y="24"/>
                    </a:moveTo>
                    <a:lnTo>
                      <a:pt x="43" y="24"/>
                    </a:lnTo>
                    <a:lnTo>
                      <a:pt x="40" y="13"/>
                    </a:lnTo>
                    <a:lnTo>
                      <a:pt x="19" y="13"/>
                    </a:lnTo>
                    <a:lnTo>
                      <a:pt x="1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96" name="Freeform 624"/>
              <p:cNvSpPr>
                <a:spLocks noEditPoints="1"/>
              </p:cNvSpPr>
              <p:nvPr/>
            </p:nvSpPr>
            <p:spPr bwMode="auto">
              <a:xfrm>
                <a:off x="4387850" y="6505575"/>
                <a:ext cx="93662" cy="60325"/>
              </a:xfrm>
              <a:custGeom>
                <a:avLst/>
                <a:gdLst>
                  <a:gd name="T0" fmla="*/ 52 w 59"/>
                  <a:gd name="T1" fmla="*/ 38 h 38"/>
                  <a:gd name="T2" fmla="*/ 6 w 59"/>
                  <a:gd name="T3" fmla="*/ 38 h 38"/>
                  <a:gd name="T4" fmla="*/ 0 w 59"/>
                  <a:gd name="T5" fmla="*/ 29 h 38"/>
                  <a:gd name="T6" fmla="*/ 7 w 59"/>
                  <a:gd name="T7" fmla="*/ 5 h 38"/>
                  <a:gd name="T8" fmla="*/ 14 w 59"/>
                  <a:gd name="T9" fmla="*/ 0 h 38"/>
                  <a:gd name="T10" fmla="*/ 45 w 59"/>
                  <a:gd name="T11" fmla="*/ 0 h 38"/>
                  <a:gd name="T12" fmla="*/ 51 w 59"/>
                  <a:gd name="T13" fmla="*/ 5 h 38"/>
                  <a:gd name="T14" fmla="*/ 59 w 59"/>
                  <a:gd name="T15" fmla="*/ 29 h 38"/>
                  <a:gd name="T16" fmla="*/ 52 w 59"/>
                  <a:gd name="T17" fmla="*/ 38 h 38"/>
                  <a:gd name="T18" fmla="*/ 15 w 59"/>
                  <a:gd name="T19" fmla="*/ 24 h 38"/>
                  <a:gd name="T20" fmla="*/ 43 w 59"/>
                  <a:gd name="T21" fmla="*/ 24 h 38"/>
                  <a:gd name="T22" fmla="*/ 40 w 59"/>
                  <a:gd name="T23" fmla="*/ 13 h 38"/>
                  <a:gd name="T24" fmla="*/ 18 w 59"/>
                  <a:gd name="T25" fmla="*/ 13 h 38"/>
                  <a:gd name="T26" fmla="*/ 15 w 59"/>
                  <a:gd name="T2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38">
                    <a:moveTo>
                      <a:pt x="52" y="38"/>
                    </a:moveTo>
                    <a:lnTo>
                      <a:pt x="6" y="38"/>
                    </a:lnTo>
                    <a:lnTo>
                      <a:pt x="0" y="29"/>
                    </a:lnTo>
                    <a:lnTo>
                      <a:pt x="7" y="5"/>
                    </a:lnTo>
                    <a:lnTo>
                      <a:pt x="14" y="0"/>
                    </a:lnTo>
                    <a:lnTo>
                      <a:pt x="45" y="0"/>
                    </a:lnTo>
                    <a:lnTo>
                      <a:pt x="51" y="5"/>
                    </a:lnTo>
                    <a:lnTo>
                      <a:pt x="59" y="29"/>
                    </a:lnTo>
                    <a:lnTo>
                      <a:pt x="52" y="38"/>
                    </a:lnTo>
                    <a:close/>
                    <a:moveTo>
                      <a:pt x="15" y="24"/>
                    </a:moveTo>
                    <a:lnTo>
                      <a:pt x="43" y="24"/>
                    </a:lnTo>
                    <a:lnTo>
                      <a:pt x="40" y="13"/>
                    </a:lnTo>
                    <a:lnTo>
                      <a:pt x="18" y="13"/>
                    </a:lnTo>
                    <a:lnTo>
                      <a:pt x="1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97" name="Freeform 625"/>
              <p:cNvSpPr>
                <a:spLocks noEditPoints="1"/>
              </p:cNvSpPr>
              <p:nvPr/>
            </p:nvSpPr>
            <p:spPr bwMode="auto">
              <a:xfrm>
                <a:off x="4340225" y="6443663"/>
                <a:ext cx="93662" cy="60325"/>
              </a:xfrm>
              <a:custGeom>
                <a:avLst/>
                <a:gdLst>
                  <a:gd name="T0" fmla="*/ 52 w 59"/>
                  <a:gd name="T1" fmla="*/ 38 h 38"/>
                  <a:gd name="T2" fmla="*/ 6 w 59"/>
                  <a:gd name="T3" fmla="*/ 38 h 38"/>
                  <a:gd name="T4" fmla="*/ 0 w 59"/>
                  <a:gd name="T5" fmla="*/ 29 h 38"/>
                  <a:gd name="T6" fmla="*/ 7 w 59"/>
                  <a:gd name="T7" fmla="*/ 5 h 38"/>
                  <a:gd name="T8" fmla="*/ 14 w 59"/>
                  <a:gd name="T9" fmla="*/ 0 h 38"/>
                  <a:gd name="T10" fmla="*/ 45 w 59"/>
                  <a:gd name="T11" fmla="*/ 0 h 38"/>
                  <a:gd name="T12" fmla="*/ 51 w 59"/>
                  <a:gd name="T13" fmla="*/ 5 h 38"/>
                  <a:gd name="T14" fmla="*/ 59 w 59"/>
                  <a:gd name="T15" fmla="*/ 29 h 38"/>
                  <a:gd name="T16" fmla="*/ 52 w 59"/>
                  <a:gd name="T17" fmla="*/ 38 h 38"/>
                  <a:gd name="T18" fmla="*/ 15 w 59"/>
                  <a:gd name="T19" fmla="*/ 24 h 38"/>
                  <a:gd name="T20" fmla="*/ 43 w 59"/>
                  <a:gd name="T21" fmla="*/ 24 h 38"/>
                  <a:gd name="T22" fmla="*/ 40 w 59"/>
                  <a:gd name="T23" fmla="*/ 14 h 38"/>
                  <a:gd name="T24" fmla="*/ 18 w 59"/>
                  <a:gd name="T25" fmla="*/ 14 h 38"/>
                  <a:gd name="T26" fmla="*/ 15 w 59"/>
                  <a:gd name="T2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38">
                    <a:moveTo>
                      <a:pt x="52" y="38"/>
                    </a:moveTo>
                    <a:lnTo>
                      <a:pt x="6" y="38"/>
                    </a:lnTo>
                    <a:lnTo>
                      <a:pt x="0" y="29"/>
                    </a:lnTo>
                    <a:lnTo>
                      <a:pt x="7" y="5"/>
                    </a:lnTo>
                    <a:lnTo>
                      <a:pt x="14" y="0"/>
                    </a:lnTo>
                    <a:lnTo>
                      <a:pt x="45" y="0"/>
                    </a:lnTo>
                    <a:lnTo>
                      <a:pt x="51" y="5"/>
                    </a:lnTo>
                    <a:lnTo>
                      <a:pt x="59" y="29"/>
                    </a:lnTo>
                    <a:lnTo>
                      <a:pt x="52" y="38"/>
                    </a:lnTo>
                    <a:close/>
                    <a:moveTo>
                      <a:pt x="15" y="24"/>
                    </a:moveTo>
                    <a:lnTo>
                      <a:pt x="43" y="24"/>
                    </a:lnTo>
                    <a:lnTo>
                      <a:pt x="40" y="14"/>
                    </a:lnTo>
                    <a:lnTo>
                      <a:pt x="18" y="14"/>
                    </a:lnTo>
                    <a:lnTo>
                      <a:pt x="1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1409" name="Group 1408"/>
          <p:cNvGrpSpPr/>
          <p:nvPr/>
        </p:nvGrpSpPr>
        <p:grpSpPr>
          <a:xfrm>
            <a:off x="7321723" y="5486651"/>
            <a:ext cx="1642605" cy="288000"/>
            <a:chOff x="7321723" y="5486651"/>
            <a:chExt cx="1642605" cy="288000"/>
          </a:xfrm>
        </p:grpSpPr>
        <p:sp>
          <p:nvSpPr>
            <p:cNvPr id="1146" name="TextBox 1145"/>
            <p:cNvSpPr txBox="1"/>
            <p:nvPr/>
          </p:nvSpPr>
          <p:spPr>
            <a:xfrm>
              <a:off x="7668328" y="5522929"/>
              <a:ext cx="1296000" cy="215444"/>
            </a:xfrm>
            <a:prstGeom prst="rect">
              <a:avLst/>
            </a:prstGeom>
            <a:noFill/>
          </p:spPr>
          <p:txBody>
            <a:bodyPr wrap="square" lIns="108000" tIns="0" rIns="0" bIns="0" rtlCol="0" anchor="ctr" anchorCtr="0">
              <a:noAutofit/>
            </a:bodyPr>
            <a:lstStyle/>
            <a:p>
              <a:r>
                <a:rPr lang="en-GB" sz="1400" dirty="0" smtClean="0">
                  <a:solidFill>
                    <a:schemeClr val="accent3"/>
                  </a:solidFill>
                  <a:latin typeface="Noto Sans"/>
                </a:rPr>
                <a:t>Bond proxies</a:t>
              </a:r>
            </a:p>
          </p:txBody>
        </p:sp>
        <p:grpSp>
          <p:nvGrpSpPr>
            <p:cNvPr id="1399" name="Group 1398"/>
            <p:cNvGrpSpPr>
              <a:grpSpLocks noChangeAspect="1"/>
            </p:cNvGrpSpPr>
            <p:nvPr/>
          </p:nvGrpSpPr>
          <p:grpSpPr>
            <a:xfrm>
              <a:off x="7321723" y="5486651"/>
              <a:ext cx="288000" cy="288000"/>
              <a:chOff x="2889250" y="6345238"/>
              <a:chExt cx="406400" cy="406400"/>
            </a:xfrm>
            <a:solidFill>
              <a:schemeClr val="accent3"/>
            </a:solidFill>
          </p:grpSpPr>
          <p:sp>
            <p:nvSpPr>
              <p:cNvPr id="1400" name="Freeform 574"/>
              <p:cNvSpPr>
                <a:spLocks/>
              </p:cNvSpPr>
              <p:nvPr/>
            </p:nvSpPr>
            <p:spPr bwMode="auto">
              <a:xfrm>
                <a:off x="2889250" y="6345238"/>
                <a:ext cx="182562" cy="406400"/>
              </a:xfrm>
              <a:custGeom>
                <a:avLst/>
                <a:gdLst>
                  <a:gd name="T0" fmla="*/ 149 w 149"/>
                  <a:gd name="T1" fmla="*/ 316 h 333"/>
                  <a:gd name="T2" fmla="*/ 16 w 149"/>
                  <a:gd name="T3" fmla="*/ 167 h 333"/>
                  <a:gd name="T4" fmla="*/ 149 w 149"/>
                  <a:gd name="T5" fmla="*/ 17 h 333"/>
                  <a:gd name="T6" fmla="*/ 149 w 149"/>
                  <a:gd name="T7" fmla="*/ 0 h 333"/>
                  <a:gd name="T8" fmla="*/ 0 w 149"/>
                  <a:gd name="T9" fmla="*/ 167 h 333"/>
                  <a:gd name="T10" fmla="*/ 149 w 149"/>
                  <a:gd name="T11" fmla="*/ 333 h 333"/>
                  <a:gd name="T12" fmla="*/ 149 w 149"/>
                  <a:gd name="T13" fmla="*/ 316 h 333"/>
                </a:gdLst>
                <a:ahLst/>
                <a:cxnLst>
                  <a:cxn ang="0">
                    <a:pos x="T0" y="T1"/>
                  </a:cxn>
                  <a:cxn ang="0">
                    <a:pos x="T2" y="T3"/>
                  </a:cxn>
                  <a:cxn ang="0">
                    <a:pos x="T4" y="T5"/>
                  </a:cxn>
                  <a:cxn ang="0">
                    <a:pos x="T6" y="T7"/>
                  </a:cxn>
                  <a:cxn ang="0">
                    <a:pos x="T8" y="T9"/>
                  </a:cxn>
                  <a:cxn ang="0">
                    <a:pos x="T10" y="T11"/>
                  </a:cxn>
                  <a:cxn ang="0">
                    <a:pos x="T12" y="T13"/>
                  </a:cxn>
                </a:cxnLst>
                <a:rect l="0" t="0" r="r" b="b"/>
                <a:pathLst>
                  <a:path w="149" h="333">
                    <a:moveTo>
                      <a:pt x="149" y="316"/>
                    </a:moveTo>
                    <a:cubicBezTo>
                      <a:pt x="75" y="308"/>
                      <a:pt x="16" y="244"/>
                      <a:pt x="16" y="167"/>
                    </a:cubicBezTo>
                    <a:cubicBezTo>
                      <a:pt x="16" y="89"/>
                      <a:pt x="75" y="25"/>
                      <a:pt x="149" y="17"/>
                    </a:cubicBezTo>
                    <a:cubicBezTo>
                      <a:pt x="149" y="0"/>
                      <a:pt x="149" y="0"/>
                      <a:pt x="149" y="0"/>
                    </a:cubicBezTo>
                    <a:cubicBezTo>
                      <a:pt x="65" y="9"/>
                      <a:pt x="0" y="80"/>
                      <a:pt x="0" y="167"/>
                    </a:cubicBezTo>
                    <a:cubicBezTo>
                      <a:pt x="0" y="253"/>
                      <a:pt x="65" y="325"/>
                      <a:pt x="149" y="333"/>
                    </a:cubicBezTo>
                    <a:lnTo>
                      <a:pt x="149"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01" name="Freeform 575"/>
              <p:cNvSpPr>
                <a:spLocks/>
              </p:cNvSpPr>
              <p:nvPr/>
            </p:nvSpPr>
            <p:spPr bwMode="auto">
              <a:xfrm>
                <a:off x="3113088" y="6345238"/>
                <a:ext cx="182562" cy="406400"/>
              </a:xfrm>
              <a:custGeom>
                <a:avLst/>
                <a:gdLst>
                  <a:gd name="T0" fmla="*/ 0 w 149"/>
                  <a:gd name="T1" fmla="*/ 0 h 333"/>
                  <a:gd name="T2" fmla="*/ 0 w 149"/>
                  <a:gd name="T3" fmla="*/ 17 h 333"/>
                  <a:gd name="T4" fmla="*/ 133 w 149"/>
                  <a:gd name="T5" fmla="*/ 166 h 333"/>
                  <a:gd name="T6" fmla="*/ 0 w 149"/>
                  <a:gd name="T7" fmla="*/ 316 h 333"/>
                  <a:gd name="T8" fmla="*/ 0 w 149"/>
                  <a:gd name="T9" fmla="*/ 333 h 333"/>
                  <a:gd name="T10" fmla="*/ 149 w 149"/>
                  <a:gd name="T11" fmla="*/ 166 h 333"/>
                  <a:gd name="T12" fmla="*/ 0 w 149"/>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149" h="333">
                    <a:moveTo>
                      <a:pt x="0" y="0"/>
                    </a:moveTo>
                    <a:cubicBezTo>
                      <a:pt x="0" y="17"/>
                      <a:pt x="0" y="17"/>
                      <a:pt x="0" y="17"/>
                    </a:cubicBezTo>
                    <a:cubicBezTo>
                      <a:pt x="75" y="25"/>
                      <a:pt x="133" y="89"/>
                      <a:pt x="133" y="166"/>
                    </a:cubicBezTo>
                    <a:cubicBezTo>
                      <a:pt x="133" y="244"/>
                      <a:pt x="75" y="308"/>
                      <a:pt x="0" y="316"/>
                    </a:cubicBezTo>
                    <a:cubicBezTo>
                      <a:pt x="0" y="333"/>
                      <a:pt x="0" y="333"/>
                      <a:pt x="0" y="333"/>
                    </a:cubicBezTo>
                    <a:cubicBezTo>
                      <a:pt x="84" y="324"/>
                      <a:pt x="149" y="253"/>
                      <a:pt x="149" y="166"/>
                    </a:cubicBezTo>
                    <a:cubicBezTo>
                      <a:pt x="149" y="80"/>
                      <a:pt x="84" y="8"/>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02" name="Freeform 607"/>
              <p:cNvSpPr>
                <a:spLocks noEditPoints="1"/>
              </p:cNvSpPr>
              <p:nvPr/>
            </p:nvSpPr>
            <p:spPr bwMode="auto">
              <a:xfrm>
                <a:off x="2967038" y="6472238"/>
                <a:ext cx="249237" cy="149225"/>
              </a:xfrm>
              <a:custGeom>
                <a:avLst/>
                <a:gdLst>
                  <a:gd name="T0" fmla="*/ 157 w 157"/>
                  <a:gd name="T1" fmla="*/ 94 h 94"/>
                  <a:gd name="T2" fmla="*/ 0 w 157"/>
                  <a:gd name="T3" fmla="*/ 94 h 94"/>
                  <a:gd name="T4" fmla="*/ 0 w 157"/>
                  <a:gd name="T5" fmla="*/ 0 h 94"/>
                  <a:gd name="T6" fmla="*/ 157 w 157"/>
                  <a:gd name="T7" fmla="*/ 0 h 94"/>
                  <a:gd name="T8" fmla="*/ 157 w 157"/>
                  <a:gd name="T9" fmla="*/ 94 h 94"/>
                  <a:gd name="T10" fmla="*/ 14 w 157"/>
                  <a:gd name="T11" fmla="*/ 80 h 94"/>
                  <a:gd name="T12" fmla="*/ 144 w 157"/>
                  <a:gd name="T13" fmla="*/ 80 h 94"/>
                  <a:gd name="T14" fmla="*/ 144 w 157"/>
                  <a:gd name="T15" fmla="*/ 13 h 94"/>
                  <a:gd name="T16" fmla="*/ 14 w 157"/>
                  <a:gd name="T17" fmla="*/ 13 h 94"/>
                  <a:gd name="T18" fmla="*/ 14 w 157"/>
                  <a:gd name="T19" fmla="*/ 8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94">
                    <a:moveTo>
                      <a:pt x="157" y="94"/>
                    </a:moveTo>
                    <a:lnTo>
                      <a:pt x="0" y="94"/>
                    </a:lnTo>
                    <a:lnTo>
                      <a:pt x="0" y="0"/>
                    </a:lnTo>
                    <a:lnTo>
                      <a:pt x="157" y="0"/>
                    </a:lnTo>
                    <a:lnTo>
                      <a:pt x="157" y="94"/>
                    </a:lnTo>
                    <a:close/>
                    <a:moveTo>
                      <a:pt x="14" y="80"/>
                    </a:moveTo>
                    <a:lnTo>
                      <a:pt x="144" y="80"/>
                    </a:lnTo>
                    <a:lnTo>
                      <a:pt x="144" y="13"/>
                    </a:lnTo>
                    <a:lnTo>
                      <a:pt x="14" y="13"/>
                    </a:lnTo>
                    <a:lnTo>
                      <a:pt x="14"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03" name="Oval 609"/>
              <p:cNvSpPr>
                <a:spLocks noChangeArrowheads="1"/>
              </p:cNvSpPr>
              <p:nvPr/>
            </p:nvSpPr>
            <p:spPr bwMode="auto">
              <a:xfrm>
                <a:off x="2970213" y="6475413"/>
                <a:ext cx="412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04" name="Oval 610"/>
              <p:cNvSpPr>
                <a:spLocks noChangeArrowheads="1"/>
              </p:cNvSpPr>
              <p:nvPr/>
            </p:nvSpPr>
            <p:spPr bwMode="auto">
              <a:xfrm>
                <a:off x="3063875" y="6507163"/>
                <a:ext cx="49212" cy="412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05" name="Oval 611"/>
              <p:cNvSpPr>
                <a:spLocks noChangeArrowheads="1"/>
              </p:cNvSpPr>
              <p:nvPr/>
            </p:nvSpPr>
            <p:spPr bwMode="auto">
              <a:xfrm>
                <a:off x="2970213" y="6583363"/>
                <a:ext cx="412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06" name="Oval 612"/>
              <p:cNvSpPr>
                <a:spLocks noChangeArrowheads="1"/>
              </p:cNvSpPr>
              <p:nvPr/>
            </p:nvSpPr>
            <p:spPr bwMode="auto">
              <a:xfrm>
                <a:off x="3173413" y="6583363"/>
                <a:ext cx="412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07" name="Oval 613"/>
              <p:cNvSpPr>
                <a:spLocks noChangeArrowheads="1"/>
              </p:cNvSpPr>
              <p:nvPr/>
            </p:nvSpPr>
            <p:spPr bwMode="auto">
              <a:xfrm>
                <a:off x="3173413" y="6475413"/>
                <a:ext cx="412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08" name="Rectangle 614"/>
              <p:cNvSpPr>
                <a:spLocks noChangeArrowheads="1"/>
              </p:cNvSpPr>
              <p:nvPr/>
            </p:nvSpPr>
            <p:spPr bwMode="auto">
              <a:xfrm>
                <a:off x="3008313" y="6557963"/>
                <a:ext cx="171450" cy="206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1333" name="Group 1332"/>
          <p:cNvGrpSpPr>
            <a:grpSpLocks noChangeAspect="1"/>
          </p:cNvGrpSpPr>
          <p:nvPr/>
        </p:nvGrpSpPr>
        <p:grpSpPr>
          <a:xfrm>
            <a:off x="4791169" y="2945492"/>
            <a:ext cx="288000" cy="288000"/>
            <a:chOff x="4181475" y="6345238"/>
            <a:chExt cx="404813" cy="406400"/>
          </a:xfrm>
          <a:solidFill>
            <a:schemeClr val="accent1"/>
          </a:solidFill>
        </p:grpSpPr>
        <p:sp>
          <p:nvSpPr>
            <p:cNvPr id="1335" name="Freeform 618"/>
            <p:cNvSpPr>
              <a:spLocks/>
            </p:cNvSpPr>
            <p:nvPr/>
          </p:nvSpPr>
          <p:spPr bwMode="auto">
            <a:xfrm>
              <a:off x="4181475" y="6345238"/>
              <a:ext cx="180975" cy="406400"/>
            </a:xfrm>
            <a:custGeom>
              <a:avLst/>
              <a:gdLst>
                <a:gd name="T0" fmla="*/ 149 w 149"/>
                <a:gd name="T1" fmla="*/ 316 h 333"/>
                <a:gd name="T2" fmla="*/ 16 w 149"/>
                <a:gd name="T3" fmla="*/ 167 h 333"/>
                <a:gd name="T4" fmla="*/ 149 w 149"/>
                <a:gd name="T5" fmla="*/ 17 h 333"/>
                <a:gd name="T6" fmla="*/ 149 w 149"/>
                <a:gd name="T7" fmla="*/ 0 h 333"/>
                <a:gd name="T8" fmla="*/ 0 w 149"/>
                <a:gd name="T9" fmla="*/ 167 h 333"/>
                <a:gd name="T10" fmla="*/ 149 w 149"/>
                <a:gd name="T11" fmla="*/ 333 h 333"/>
                <a:gd name="T12" fmla="*/ 149 w 149"/>
                <a:gd name="T13" fmla="*/ 316 h 333"/>
              </a:gdLst>
              <a:ahLst/>
              <a:cxnLst>
                <a:cxn ang="0">
                  <a:pos x="T0" y="T1"/>
                </a:cxn>
                <a:cxn ang="0">
                  <a:pos x="T2" y="T3"/>
                </a:cxn>
                <a:cxn ang="0">
                  <a:pos x="T4" y="T5"/>
                </a:cxn>
                <a:cxn ang="0">
                  <a:pos x="T6" y="T7"/>
                </a:cxn>
                <a:cxn ang="0">
                  <a:pos x="T8" y="T9"/>
                </a:cxn>
                <a:cxn ang="0">
                  <a:pos x="T10" y="T11"/>
                </a:cxn>
                <a:cxn ang="0">
                  <a:pos x="T12" y="T13"/>
                </a:cxn>
              </a:cxnLst>
              <a:rect l="0" t="0" r="r" b="b"/>
              <a:pathLst>
                <a:path w="149" h="333">
                  <a:moveTo>
                    <a:pt x="149" y="316"/>
                  </a:moveTo>
                  <a:cubicBezTo>
                    <a:pt x="75" y="308"/>
                    <a:pt x="16" y="244"/>
                    <a:pt x="16" y="167"/>
                  </a:cubicBezTo>
                  <a:cubicBezTo>
                    <a:pt x="16" y="89"/>
                    <a:pt x="75" y="25"/>
                    <a:pt x="149" y="17"/>
                  </a:cubicBezTo>
                  <a:cubicBezTo>
                    <a:pt x="149" y="0"/>
                    <a:pt x="149" y="0"/>
                    <a:pt x="149" y="0"/>
                  </a:cubicBezTo>
                  <a:cubicBezTo>
                    <a:pt x="65" y="9"/>
                    <a:pt x="0" y="80"/>
                    <a:pt x="0" y="167"/>
                  </a:cubicBezTo>
                  <a:cubicBezTo>
                    <a:pt x="0" y="253"/>
                    <a:pt x="65" y="325"/>
                    <a:pt x="149" y="333"/>
                  </a:cubicBezTo>
                  <a:lnTo>
                    <a:pt x="149" y="3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38" name="Freeform 619"/>
            <p:cNvSpPr>
              <a:spLocks/>
            </p:cNvSpPr>
            <p:nvPr/>
          </p:nvSpPr>
          <p:spPr bwMode="auto">
            <a:xfrm>
              <a:off x="4405313" y="6345238"/>
              <a:ext cx="180975" cy="406400"/>
            </a:xfrm>
            <a:custGeom>
              <a:avLst/>
              <a:gdLst>
                <a:gd name="T0" fmla="*/ 0 w 149"/>
                <a:gd name="T1" fmla="*/ 0 h 333"/>
                <a:gd name="T2" fmla="*/ 0 w 149"/>
                <a:gd name="T3" fmla="*/ 17 h 333"/>
                <a:gd name="T4" fmla="*/ 133 w 149"/>
                <a:gd name="T5" fmla="*/ 166 h 333"/>
                <a:gd name="T6" fmla="*/ 0 w 149"/>
                <a:gd name="T7" fmla="*/ 316 h 333"/>
                <a:gd name="T8" fmla="*/ 0 w 149"/>
                <a:gd name="T9" fmla="*/ 333 h 333"/>
                <a:gd name="T10" fmla="*/ 149 w 149"/>
                <a:gd name="T11" fmla="*/ 166 h 333"/>
                <a:gd name="T12" fmla="*/ 0 w 149"/>
                <a:gd name="T13" fmla="*/ 0 h 333"/>
              </a:gdLst>
              <a:ahLst/>
              <a:cxnLst>
                <a:cxn ang="0">
                  <a:pos x="T0" y="T1"/>
                </a:cxn>
                <a:cxn ang="0">
                  <a:pos x="T2" y="T3"/>
                </a:cxn>
                <a:cxn ang="0">
                  <a:pos x="T4" y="T5"/>
                </a:cxn>
                <a:cxn ang="0">
                  <a:pos x="T6" y="T7"/>
                </a:cxn>
                <a:cxn ang="0">
                  <a:pos x="T8" y="T9"/>
                </a:cxn>
                <a:cxn ang="0">
                  <a:pos x="T10" y="T11"/>
                </a:cxn>
                <a:cxn ang="0">
                  <a:pos x="T12" y="T13"/>
                </a:cxn>
              </a:cxnLst>
              <a:rect l="0" t="0" r="r" b="b"/>
              <a:pathLst>
                <a:path w="149" h="333">
                  <a:moveTo>
                    <a:pt x="0" y="0"/>
                  </a:moveTo>
                  <a:cubicBezTo>
                    <a:pt x="0" y="17"/>
                    <a:pt x="0" y="17"/>
                    <a:pt x="0" y="17"/>
                  </a:cubicBezTo>
                  <a:cubicBezTo>
                    <a:pt x="74" y="25"/>
                    <a:pt x="133" y="89"/>
                    <a:pt x="133" y="166"/>
                  </a:cubicBezTo>
                  <a:cubicBezTo>
                    <a:pt x="133" y="244"/>
                    <a:pt x="74" y="308"/>
                    <a:pt x="0" y="316"/>
                  </a:cubicBezTo>
                  <a:cubicBezTo>
                    <a:pt x="0" y="333"/>
                    <a:pt x="0" y="333"/>
                    <a:pt x="0" y="333"/>
                  </a:cubicBezTo>
                  <a:cubicBezTo>
                    <a:pt x="84" y="324"/>
                    <a:pt x="149" y="253"/>
                    <a:pt x="149" y="166"/>
                  </a:cubicBezTo>
                  <a:cubicBezTo>
                    <a:pt x="149" y="80"/>
                    <a:pt x="84" y="8"/>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39" name="Freeform 620"/>
            <p:cNvSpPr>
              <a:spLocks noEditPoints="1"/>
            </p:cNvSpPr>
            <p:nvPr/>
          </p:nvSpPr>
          <p:spPr bwMode="auto">
            <a:xfrm>
              <a:off x="4246563" y="6567488"/>
              <a:ext cx="93662" cy="60325"/>
            </a:xfrm>
            <a:custGeom>
              <a:avLst/>
              <a:gdLst>
                <a:gd name="T0" fmla="*/ 53 w 59"/>
                <a:gd name="T1" fmla="*/ 38 h 38"/>
                <a:gd name="T2" fmla="*/ 6 w 59"/>
                <a:gd name="T3" fmla="*/ 38 h 38"/>
                <a:gd name="T4" fmla="*/ 0 w 59"/>
                <a:gd name="T5" fmla="*/ 30 h 38"/>
                <a:gd name="T6" fmla="*/ 7 w 59"/>
                <a:gd name="T7" fmla="*/ 5 h 38"/>
                <a:gd name="T8" fmla="*/ 13 w 59"/>
                <a:gd name="T9" fmla="*/ 0 h 38"/>
                <a:gd name="T10" fmla="*/ 45 w 59"/>
                <a:gd name="T11" fmla="*/ 0 h 38"/>
                <a:gd name="T12" fmla="*/ 52 w 59"/>
                <a:gd name="T13" fmla="*/ 5 h 38"/>
                <a:gd name="T14" fmla="*/ 59 w 59"/>
                <a:gd name="T15" fmla="*/ 30 h 38"/>
                <a:gd name="T16" fmla="*/ 53 w 59"/>
                <a:gd name="T17" fmla="*/ 38 h 38"/>
                <a:gd name="T18" fmla="*/ 16 w 59"/>
                <a:gd name="T19" fmla="*/ 24 h 38"/>
                <a:gd name="T20" fmla="*/ 43 w 59"/>
                <a:gd name="T21" fmla="*/ 24 h 38"/>
                <a:gd name="T22" fmla="*/ 40 w 59"/>
                <a:gd name="T23" fmla="*/ 13 h 38"/>
                <a:gd name="T24" fmla="*/ 19 w 59"/>
                <a:gd name="T25" fmla="*/ 13 h 38"/>
                <a:gd name="T26" fmla="*/ 16 w 59"/>
                <a:gd name="T2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38">
                  <a:moveTo>
                    <a:pt x="53" y="38"/>
                  </a:moveTo>
                  <a:lnTo>
                    <a:pt x="6" y="38"/>
                  </a:lnTo>
                  <a:lnTo>
                    <a:pt x="0" y="30"/>
                  </a:lnTo>
                  <a:lnTo>
                    <a:pt x="7" y="5"/>
                  </a:lnTo>
                  <a:lnTo>
                    <a:pt x="13" y="0"/>
                  </a:lnTo>
                  <a:lnTo>
                    <a:pt x="45" y="0"/>
                  </a:lnTo>
                  <a:lnTo>
                    <a:pt x="52" y="5"/>
                  </a:lnTo>
                  <a:lnTo>
                    <a:pt x="59" y="30"/>
                  </a:lnTo>
                  <a:lnTo>
                    <a:pt x="53" y="38"/>
                  </a:lnTo>
                  <a:close/>
                  <a:moveTo>
                    <a:pt x="16" y="24"/>
                  </a:moveTo>
                  <a:lnTo>
                    <a:pt x="43" y="24"/>
                  </a:lnTo>
                  <a:lnTo>
                    <a:pt x="40" y="13"/>
                  </a:lnTo>
                  <a:lnTo>
                    <a:pt x="19" y="13"/>
                  </a:lnTo>
                  <a:lnTo>
                    <a:pt x="1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59" name="Freeform 621"/>
            <p:cNvSpPr>
              <a:spLocks noEditPoints="1"/>
            </p:cNvSpPr>
            <p:nvPr/>
          </p:nvSpPr>
          <p:spPr bwMode="auto">
            <a:xfrm>
              <a:off x="4340225" y="6567488"/>
              <a:ext cx="92075" cy="60325"/>
            </a:xfrm>
            <a:custGeom>
              <a:avLst/>
              <a:gdLst>
                <a:gd name="T0" fmla="*/ 52 w 58"/>
                <a:gd name="T1" fmla="*/ 38 h 38"/>
                <a:gd name="T2" fmla="*/ 6 w 58"/>
                <a:gd name="T3" fmla="*/ 38 h 38"/>
                <a:gd name="T4" fmla="*/ 0 w 58"/>
                <a:gd name="T5" fmla="*/ 30 h 38"/>
                <a:gd name="T6" fmla="*/ 7 w 58"/>
                <a:gd name="T7" fmla="*/ 5 h 38"/>
                <a:gd name="T8" fmla="*/ 13 w 58"/>
                <a:gd name="T9" fmla="*/ 0 h 38"/>
                <a:gd name="T10" fmla="*/ 44 w 58"/>
                <a:gd name="T11" fmla="*/ 0 h 38"/>
                <a:gd name="T12" fmla="*/ 51 w 58"/>
                <a:gd name="T13" fmla="*/ 5 h 38"/>
                <a:gd name="T14" fmla="*/ 58 w 58"/>
                <a:gd name="T15" fmla="*/ 30 h 38"/>
                <a:gd name="T16" fmla="*/ 52 w 58"/>
                <a:gd name="T17" fmla="*/ 38 h 38"/>
                <a:gd name="T18" fmla="*/ 15 w 58"/>
                <a:gd name="T19" fmla="*/ 24 h 38"/>
                <a:gd name="T20" fmla="*/ 43 w 58"/>
                <a:gd name="T21" fmla="*/ 24 h 38"/>
                <a:gd name="T22" fmla="*/ 40 w 58"/>
                <a:gd name="T23" fmla="*/ 13 h 38"/>
                <a:gd name="T24" fmla="*/ 18 w 58"/>
                <a:gd name="T25" fmla="*/ 13 h 38"/>
                <a:gd name="T26" fmla="*/ 15 w 58"/>
                <a:gd name="T2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38">
                  <a:moveTo>
                    <a:pt x="52" y="38"/>
                  </a:moveTo>
                  <a:lnTo>
                    <a:pt x="6" y="38"/>
                  </a:lnTo>
                  <a:lnTo>
                    <a:pt x="0" y="30"/>
                  </a:lnTo>
                  <a:lnTo>
                    <a:pt x="7" y="5"/>
                  </a:lnTo>
                  <a:lnTo>
                    <a:pt x="13" y="0"/>
                  </a:lnTo>
                  <a:lnTo>
                    <a:pt x="44" y="0"/>
                  </a:lnTo>
                  <a:lnTo>
                    <a:pt x="51" y="5"/>
                  </a:lnTo>
                  <a:lnTo>
                    <a:pt x="58" y="30"/>
                  </a:lnTo>
                  <a:lnTo>
                    <a:pt x="52" y="38"/>
                  </a:lnTo>
                  <a:close/>
                  <a:moveTo>
                    <a:pt x="15" y="24"/>
                  </a:moveTo>
                  <a:lnTo>
                    <a:pt x="43" y="24"/>
                  </a:lnTo>
                  <a:lnTo>
                    <a:pt x="40" y="13"/>
                  </a:lnTo>
                  <a:lnTo>
                    <a:pt x="18" y="13"/>
                  </a:lnTo>
                  <a:lnTo>
                    <a:pt x="1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60" name="Freeform 622"/>
            <p:cNvSpPr>
              <a:spLocks noEditPoints="1"/>
            </p:cNvSpPr>
            <p:nvPr/>
          </p:nvSpPr>
          <p:spPr bwMode="auto">
            <a:xfrm>
              <a:off x="4292600" y="6505575"/>
              <a:ext cx="92075" cy="60325"/>
            </a:xfrm>
            <a:custGeom>
              <a:avLst/>
              <a:gdLst>
                <a:gd name="T0" fmla="*/ 52 w 58"/>
                <a:gd name="T1" fmla="*/ 38 h 38"/>
                <a:gd name="T2" fmla="*/ 6 w 58"/>
                <a:gd name="T3" fmla="*/ 38 h 38"/>
                <a:gd name="T4" fmla="*/ 0 w 58"/>
                <a:gd name="T5" fmla="*/ 29 h 38"/>
                <a:gd name="T6" fmla="*/ 7 w 58"/>
                <a:gd name="T7" fmla="*/ 5 h 38"/>
                <a:gd name="T8" fmla="*/ 13 w 58"/>
                <a:gd name="T9" fmla="*/ 0 h 38"/>
                <a:gd name="T10" fmla="*/ 45 w 58"/>
                <a:gd name="T11" fmla="*/ 0 h 38"/>
                <a:gd name="T12" fmla="*/ 51 w 58"/>
                <a:gd name="T13" fmla="*/ 5 h 38"/>
                <a:gd name="T14" fmla="*/ 58 w 58"/>
                <a:gd name="T15" fmla="*/ 29 h 38"/>
                <a:gd name="T16" fmla="*/ 52 w 58"/>
                <a:gd name="T17" fmla="*/ 38 h 38"/>
                <a:gd name="T18" fmla="*/ 15 w 58"/>
                <a:gd name="T19" fmla="*/ 24 h 38"/>
                <a:gd name="T20" fmla="*/ 43 w 58"/>
                <a:gd name="T21" fmla="*/ 24 h 38"/>
                <a:gd name="T22" fmla="*/ 40 w 58"/>
                <a:gd name="T23" fmla="*/ 13 h 38"/>
                <a:gd name="T24" fmla="*/ 18 w 58"/>
                <a:gd name="T25" fmla="*/ 13 h 38"/>
                <a:gd name="T26" fmla="*/ 15 w 58"/>
                <a:gd name="T2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38">
                  <a:moveTo>
                    <a:pt x="52" y="38"/>
                  </a:moveTo>
                  <a:lnTo>
                    <a:pt x="6" y="38"/>
                  </a:lnTo>
                  <a:lnTo>
                    <a:pt x="0" y="29"/>
                  </a:lnTo>
                  <a:lnTo>
                    <a:pt x="7" y="5"/>
                  </a:lnTo>
                  <a:lnTo>
                    <a:pt x="13" y="0"/>
                  </a:lnTo>
                  <a:lnTo>
                    <a:pt x="45" y="0"/>
                  </a:lnTo>
                  <a:lnTo>
                    <a:pt x="51" y="5"/>
                  </a:lnTo>
                  <a:lnTo>
                    <a:pt x="58" y="29"/>
                  </a:lnTo>
                  <a:lnTo>
                    <a:pt x="52" y="38"/>
                  </a:lnTo>
                  <a:close/>
                  <a:moveTo>
                    <a:pt x="15" y="24"/>
                  </a:moveTo>
                  <a:lnTo>
                    <a:pt x="43" y="24"/>
                  </a:lnTo>
                  <a:lnTo>
                    <a:pt x="40" y="13"/>
                  </a:lnTo>
                  <a:lnTo>
                    <a:pt x="18" y="13"/>
                  </a:lnTo>
                  <a:lnTo>
                    <a:pt x="1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61" name="Freeform 623"/>
            <p:cNvSpPr>
              <a:spLocks noEditPoints="1"/>
            </p:cNvSpPr>
            <p:nvPr/>
          </p:nvSpPr>
          <p:spPr bwMode="auto">
            <a:xfrm>
              <a:off x="4432300" y="6567488"/>
              <a:ext cx="93662" cy="60325"/>
            </a:xfrm>
            <a:custGeom>
              <a:avLst/>
              <a:gdLst>
                <a:gd name="T0" fmla="*/ 53 w 59"/>
                <a:gd name="T1" fmla="*/ 38 h 38"/>
                <a:gd name="T2" fmla="*/ 6 w 59"/>
                <a:gd name="T3" fmla="*/ 38 h 38"/>
                <a:gd name="T4" fmla="*/ 0 w 59"/>
                <a:gd name="T5" fmla="*/ 30 h 38"/>
                <a:gd name="T6" fmla="*/ 7 w 59"/>
                <a:gd name="T7" fmla="*/ 5 h 38"/>
                <a:gd name="T8" fmla="*/ 13 w 59"/>
                <a:gd name="T9" fmla="*/ 0 h 38"/>
                <a:gd name="T10" fmla="*/ 45 w 59"/>
                <a:gd name="T11" fmla="*/ 0 h 38"/>
                <a:gd name="T12" fmla="*/ 52 w 59"/>
                <a:gd name="T13" fmla="*/ 5 h 38"/>
                <a:gd name="T14" fmla="*/ 59 w 59"/>
                <a:gd name="T15" fmla="*/ 30 h 38"/>
                <a:gd name="T16" fmla="*/ 53 w 59"/>
                <a:gd name="T17" fmla="*/ 38 h 38"/>
                <a:gd name="T18" fmla="*/ 16 w 59"/>
                <a:gd name="T19" fmla="*/ 24 h 38"/>
                <a:gd name="T20" fmla="*/ 43 w 59"/>
                <a:gd name="T21" fmla="*/ 24 h 38"/>
                <a:gd name="T22" fmla="*/ 40 w 59"/>
                <a:gd name="T23" fmla="*/ 13 h 38"/>
                <a:gd name="T24" fmla="*/ 19 w 59"/>
                <a:gd name="T25" fmla="*/ 13 h 38"/>
                <a:gd name="T26" fmla="*/ 16 w 59"/>
                <a:gd name="T2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38">
                  <a:moveTo>
                    <a:pt x="53" y="38"/>
                  </a:moveTo>
                  <a:lnTo>
                    <a:pt x="6" y="38"/>
                  </a:lnTo>
                  <a:lnTo>
                    <a:pt x="0" y="30"/>
                  </a:lnTo>
                  <a:lnTo>
                    <a:pt x="7" y="5"/>
                  </a:lnTo>
                  <a:lnTo>
                    <a:pt x="13" y="0"/>
                  </a:lnTo>
                  <a:lnTo>
                    <a:pt x="45" y="0"/>
                  </a:lnTo>
                  <a:lnTo>
                    <a:pt x="52" y="5"/>
                  </a:lnTo>
                  <a:lnTo>
                    <a:pt x="59" y="30"/>
                  </a:lnTo>
                  <a:lnTo>
                    <a:pt x="53" y="38"/>
                  </a:lnTo>
                  <a:close/>
                  <a:moveTo>
                    <a:pt x="16" y="24"/>
                  </a:moveTo>
                  <a:lnTo>
                    <a:pt x="43" y="24"/>
                  </a:lnTo>
                  <a:lnTo>
                    <a:pt x="40" y="13"/>
                  </a:lnTo>
                  <a:lnTo>
                    <a:pt x="19" y="13"/>
                  </a:lnTo>
                  <a:lnTo>
                    <a:pt x="1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62" name="Freeform 624"/>
            <p:cNvSpPr>
              <a:spLocks noEditPoints="1"/>
            </p:cNvSpPr>
            <p:nvPr/>
          </p:nvSpPr>
          <p:spPr bwMode="auto">
            <a:xfrm>
              <a:off x="4387850" y="6505575"/>
              <a:ext cx="93662" cy="60325"/>
            </a:xfrm>
            <a:custGeom>
              <a:avLst/>
              <a:gdLst>
                <a:gd name="T0" fmla="*/ 52 w 59"/>
                <a:gd name="T1" fmla="*/ 38 h 38"/>
                <a:gd name="T2" fmla="*/ 6 w 59"/>
                <a:gd name="T3" fmla="*/ 38 h 38"/>
                <a:gd name="T4" fmla="*/ 0 w 59"/>
                <a:gd name="T5" fmla="*/ 29 h 38"/>
                <a:gd name="T6" fmla="*/ 7 w 59"/>
                <a:gd name="T7" fmla="*/ 5 h 38"/>
                <a:gd name="T8" fmla="*/ 14 w 59"/>
                <a:gd name="T9" fmla="*/ 0 h 38"/>
                <a:gd name="T10" fmla="*/ 45 w 59"/>
                <a:gd name="T11" fmla="*/ 0 h 38"/>
                <a:gd name="T12" fmla="*/ 51 w 59"/>
                <a:gd name="T13" fmla="*/ 5 h 38"/>
                <a:gd name="T14" fmla="*/ 59 w 59"/>
                <a:gd name="T15" fmla="*/ 29 h 38"/>
                <a:gd name="T16" fmla="*/ 52 w 59"/>
                <a:gd name="T17" fmla="*/ 38 h 38"/>
                <a:gd name="T18" fmla="*/ 15 w 59"/>
                <a:gd name="T19" fmla="*/ 24 h 38"/>
                <a:gd name="T20" fmla="*/ 43 w 59"/>
                <a:gd name="T21" fmla="*/ 24 h 38"/>
                <a:gd name="T22" fmla="*/ 40 w 59"/>
                <a:gd name="T23" fmla="*/ 13 h 38"/>
                <a:gd name="T24" fmla="*/ 18 w 59"/>
                <a:gd name="T25" fmla="*/ 13 h 38"/>
                <a:gd name="T26" fmla="*/ 15 w 59"/>
                <a:gd name="T2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38">
                  <a:moveTo>
                    <a:pt x="52" y="38"/>
                  </a:moveTo>
                  <a:lnTo>
                    <a:pt x="6" y="38"/>
                  </a:lnTo>
                  <a:lnTo>
                    <a:pt x="0" y="29"/>
                  </a:lnTo>
                  <a:lnTo>
                    <a:pt x="7" y="5"/>
                  </a:lnTo>
                  <a:lnTo>
                    <a:pt x="14" y="0"/>
                  </a:lnTo>
                  <a:lnTo>
                    <a:pt x="45" y="0"/>
                  </a:lnTo>
                  <a:lnTo>
                    <a:pt x="51" y="5"/>
                  </a:lnTo>
                  <a:lnTo>
                    <a:pt x="59" y="29"/>
                  </a:lnTo>
                  <a:lnTo>
                    <a:pt x="52" y="38"/>
                  </a:lnTo>
                  <a:close/>
                  <a:moveTo>
                    <a:pt x="15" y="24"/>
                  </a:moveTo>
                  <a:lnTo>
                    <a:pt x="43" y="24"/>
                  </a:lnTo>
                  <a:lnTo>
                    <a:pt x="40" y="13"/>
                  </a:lnTo>
                  <a:lnTo>
                    <a:pt x="18" y="13"/>
                  </a:lnTo>
                  <a:lnTo>
                    <a:pt x="1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63" name="Freeform 625"/>
            <p:cNvSpPr>
              <a:spLocks noEditPoints="1"/>
            </p:cNvSpPr>
            <p:nvPr/>
          </p:nvSpPr>
          <p:spPr bwMode="auto">
            <a:xfrm>
              <a:off x="4340225" y="6443663"/>
              <a:ext cx="93662" cy="60325"/>
            </a:xfrm>
            <a:custGeom>
              <a:avLst/>
              <a:gdLst>
                <a:gd name="T0" fmla="*/ 52 w 59"/>
                <a:gd name="T1" fmla="*/ 38 h 38"/>
                <a:gd name="T2" fmla="*/ 6 w 59"/>
                <a:gd name="T3" fmla="*/ 38 h 38"/>
                <a:gd name="T4" fmla="*/ 0 w 59"/>
                <a:gd name="T5" fmla="*/ 29 h 38"/>
                <a:gd name="T6" fmla="*/ 7 w 59"/>
                <a:gd name="T7" fmla="*/ 5 h 38"/>
                <a:gd name="T8" fmla="*/ 14 w 59"/>
                <a:gd name="T9" fmla="*/ 0 h 38"/>
                <a:gd name="T10" fmla="*/ 45 w 59"/>
                <a:gd name="T11" fmla="*/ 0 h 38"/>
                <a:gd name="T12" fmla="*/ 51 w 59"/>
                <a:gd name="T13" fmla="*/ 5 h 38"/>
                <a:gd name="T14" fmla="*/ 59 w 59"/>
                <a:gd name="T15" fmla="*/ 29 h 38"/>
                <a:gd name="T16" fmla="*/ 52 w 59"/>
                <a:gd name="T17" fmla="*/ 38 h 38"/>
                <a:gd name="T18" fmla="*/ 15 w 59"/>
                <a:gd name="T19" fmla="*/ 24 h 38"/>
                <a:gd name="T20" fmla="*/ 43 w 59"/>
                <a:gd name="T21" fmla="*/ 24 h 38"/>
                <a:gd name="T22" fmla="*/ 40 w 59"/>
                <a:gd name="T23" fmla="*/ 14 h 38"/>
                <a:gd name="T24" fmla="*/ 18 w 59"/>
                <a:gd name="T25" fmla="*/ 14 h 38"/>
                <a:gd name="T26" fmla="*/ 15 w 59"/>
                <a:gd name="T2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38">
                  <a:moveTo>
                    <a:pt x="52" y="38"/>
                  </a:moveTo>
                  <a:lnTo>
                    <a:pt x="6" y="38"/>
                  </a:lnTo>
                  <a:lnTo>
                    <a:pt x="0" y="29"/>
                  </a:lnTo>
                  <a:lnTo>
                    <a:pt x="7" y="5"/>
                  </a:lnTo>
                  <a:lnTo>
                    <a:pt x="14" y="0"/>
                  </a:lnTo>
                  <a:lnTo>
                    <a:pt x="45" y="0"/>
                  </a:lnTo>
                  <a:lnTo>
                    <a:pt x="51" y="5"/>
                  </a:lnTo>
                  <a:lnTo>
                    <a:pt x="59" y="29"/>
                  </a:lnTo>
                  <a:lnTo>
                    <a:pt x="52" y="38"/>
                  </a:lnTo>
                  <a:close/>
                  <a:moveTo>
                    <a:pt x="15" y="24"/>
                  </a:moveTo>
                  <a:lnTo>
                    <a:pt x="43" y="24"/>
                  </a:lnTo>
                  <a:lnTo>
                    <a:pt x="40" y="14"/>
                  </a:lnTo>
                  <a:lnTo>
                    <a:pt x="18" y="14"/>
                  </a:lnTo>
                  <a:lnTo>
                    <a:pt x="1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419512872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398"/>
                                        </p:tgtEl>
                                        <p:attrNameLst>
                                          <p:attrName>style.visibility</p:attrName>
                                        </p:attrNameLst>
                                      </p:cBhvr>
                                      <p:to>
                                        <p:strVal val="visible"/>
                                      </p:to>
                                    </p:set>
                                    <p:animEffect transition="in" filter="fade">
                                      <p:cBhvr>
                                        <p:cTn id="17" dur="500"/>
                                        <p:tgtEl>
                                          <p:spTgt spid="1398"/>
                                        </p:tgtEl>
                                      </p:cBhvr>
                                    </p:animEffect>
                                  </p:childTnLst>
                                </p:cTn>
                              </p:par>
                              <p:par>
                                <p:cTn id="18" presetID="10" presetClass="entr" presetSubtype="0" fill="hold" nodeType="withEffect">
                                  <p:stCondLst>
                                    <p:cond delay="0"/>
                                  </p:stCondLst>
                                  <p:childTnLst>
                                    <p:set>
                                      <p:cBhvr>
                                        <p:cTn id="19" dur="1" fill="hold">
                                          <p:stCondLst>
                                            <p:cond delay="0"/>
                                          </p:stCondLst>
                                        </p:cTn>
                                        <p:tgtEl>
                                          <p:spTgt spid="1337"/>
                                        </p:tgtEl>
                                        <p:attrNameLst>
                                          <p:attrName>style.visibility</p:attrName>
                                        </p:attrNameLst>
                                      </p:cBhvr>
                                      <p:to>
                                        <p:strVal val="visible"/>
                                      </p:to>
                                    </p:set>
                                    <p:animEffect transition="in" filter="fade">
                                      <p:cBhvr>
                                        <p:cTn id="20" dur="500"/>
                                        <p:tgtEl>
                                          <p:spTgt spid="1337"/>
                                        </p:tgtEl>
                                      </p:cBhvr>
                                    </p:animEffect>
                                  </p:childTnLst>
                                </p:cTn>
                              </p:par>
                              <p:par>
                                <p:cTn id="21" presetID="10" presetClass="entr" presetSubtype="0" fill="hold" nodeType="withEffect">
                                  <p:stCondLst>
                                    <p:cond delay="0"/>
                                  </p:stCondLst>
                                  <p:childTnLst>
                                    <p:set>
                                      <p:cBhvr>
                                        <p:cTn id="22" dur="1" fill="hold">
                                          <p:stCondLst>
                                            <p:cond delay="0"/>
                                          </p:stCondLst>
                                        </p:cTn>
                                        <p:tgtEl>
                                          <p:spTgt spid="1336"/>
                                        </p:tgtEl>
                                        <p:attrNameLst>
                                          <p:attrName>style.visibility</p:attrName>
                                        </p:attrNameLst>
                                      </p:cBhvr>
                                      <p:to>
                                        <p:strVal val="visible"/>
                                      </p:to>
                                    </p:set>
                                    <p:animEffect transition="in" filter="fade">
                                      <p:cBhvr>
                                        <p:cTn id="23" dur="500"/>
                                        <p:tgtEl>
                                          <p:spTgt spid="1336"/>
                                        </p:tgtEl>
                                      </p:cBhvr>
                                    </p:animEffect>
                                  </p:childTnLst>
                                </p:cTn>
                              </p:par>
                              <p:par>
                                <p:cTn id="24" presetID="10" presetClass="entr" presetSubtype="0" fill="hold" nodeType="withEffect">
                                  <p:stCondLst>
                                    <p:cond delay="0"/>
                                  </p:stCondLst>
                                  <p:childTnLst>
                                    <p:set>
                                      <p:cBhvr>
                                        <p:cTn id="25" dur="1" fill="hold">
                                          <p:stCondLst>
                                            <p:cond delay="0"/>
                                          </p:stCondLst>
                                        </p:cTn>
                                        <p:tgtEl>
                                          <p:spTgt spid="637"/>
                                        </p:tgtEl>
                                        <p:attrNameLst>
                                          <p:attrName>style.visibility</p:attrName>
                                        </p:attrNameLst>
                                      </p:cBhvr>
                                      <p:to>
                                        <p:strVal val="visible"/>
                                      </p:to>
                                    </p:set>
                                    <p:animEffect transition="in" filter="fade">
                                      <p:cBhvr>
                                        <p:cTn id="26" dur="500"/>
                                        <p:tgtEl>
                                          <p:spTgt spid="637"/>
                                        </p:tgtEl>
                                      </p:cBhvr>
                                    </p:animEffect>
                                  </p:childTnLst>
                                </p:cTn>
                              </p:par>
                              <p:par>
                                <p:cTn id="27" presetID="10" presetClass="entr" presetSubtype="0" fill="hold" nodeType="with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fade">
                                      <p:cBhvr>
                                        <p:cTn id="29" dur="500"/>
                                        <p:tgtEl>
                                          <p:spTgt spid="23"/>
                                        </p:tgtEl>
                                      </p:cBhvr>
                                    </p:animEffect>
                                  </p:childTnLst>
                                </p:cTn>
                              </p:par>
                              <p:par>
                                <p:cTn id="30" presetID="10" presetClass="entr" presetSubtype="0" fill="hold" nodeType="withEffect">
                                  <p:stCondLst>
                                    <p:cond delay="0"/>
                                  </p:stCondLst>
                                  <p:childTnLst>
                                    <p:set>
                                      <p:cBhvr>
                                        <p:cTn id="31" dur="1" fill="hold">
                                          <p:stCondLst>
                                            <p:cond delay="0"/>
                                          </p:stCondLst>
                                        </p:cTn>
                                        <p:tgtEl>
                                          <p:spTgt spid="1350"/>
                                        </p:tgtEl>
                                        <p:attrNameLst>
                                          <p:attrName>style.visibility</p:attrName>
                                        </p:attrNameLst>
                                      </p:cBhvr>
                                      <p:to>
                                        <p:strVal val="visible"/>
                                      </p:to>
                                    </p:set>
                                    <p:animEffect transition="in" filter="fade">
                                      <p:cBhvr>
                                        <p:cTn id="32" dur="500"/>
                                        <p:tgtEl>
                                          <p:spTgt spid="1350"/>
                                        </p:tgtEl>
                                      </p:cBhvr>
                                    </p:animEffect>
                                  </p:childTnLst>
                                </p:cTn>
                              </p:par>
                              <p:par>
                                <p:cTn id="33" presetID="10" presetClass="entr" presetSubtype="0" fill="hold" nodeType="withEffect">
                                  <p:stCondLst>
                                    <p:cond delay="0"/>
                                  </p:stCondLst>
                                  <p:childTnLst>
                                    <p:set>
                                      <p:cBhvr>
                                        <p:cTn id="34" dur="1" fill="hold">
                                          <p:stCondLst>
                                            <p:cond delay="0"/>
                                          </p:stCondLst>
                                        </p:cTn>
                                        <p:tgtEl>
                                          <p:spTgt spid="1333"/>
                                        </p:tgtEl>
                                        <p:attrNameLst>
                                          <p:attrName>style.visibility</p:attrName>
                                        </p:attrNameLst>
                                      </p:cBhvr>
                                      <p:to>
                                        <p:strVal val="visible"/>
                                      </p:to>
                                    </p:set>
                                    <p:animEffect transition="in" filter="fade">
                                      <p:cBhvr>
                                        <p:cTn id="35" dur="500"/>
                                        <p:tgtEl>
                                          <p:spTgt spid="1333"/>
                                        </p:tgtEl>
                                      </p:cBhvr>
                                    </p:animEffect>
                                  </p:childTnLst>
                                </p:cTn>
                              </p:par>
                              <p:par>
                                <p:cTn id="36" presetID="10" presetClass="entr" presetSubtype="0" fill="hold" nodeType="withEffect">
                                  <p:stCondLst>
                                    <p:cond delay="0"/>
                                  </p:stCondLst>
                                  <p:childTnLst>
                                    <p:set>
                                      <p:cBhvr>
                                        <p:cTn id="37" dur="1" fill="hold">
                                          <p:stCondLst>
                                            <p:cond delay="0"/>
                                          </p:stCondLst>
                                        </p:cTn>
                                        <p:tgtEl>
                                          <p:spTgt spid="175"/>
                                        </p:tgtEl>
                                        <p:attrNameLst>
                                          <p:attrName>style.visibility</p:attrName>
                                        </p:attrNameLst>
                                      </p:cBhvr>
                                      <p:to>
                                        <p:strVal val="visible"/>
                                      </p:to>
                                    </p:set>
                                    <p:animEffect transition="in" filter="fade">
                                      <p:cBhvr>
                                        <p:cTn id="38" dur="500"/>
                                        <p:tgtEl>
                                          <p:spTgt spid="175"/>
                                        </p:tgtEl>
                                      </p:cBhvr>
                                    </p:animEffect>
                                  </p:childTnLst>
                                </p:cTn>
                              </p:par>
                              <p:par>
                                <p:cTn id="39" presetID="10" presetClass="entr" presetSubtype="0" fill="hold" nodeType="withEffect">
                                  <p:stCondLst>
                                    <p:cond delay="0"/>
                                  </p:stCondLst>
                                  <p:childTnLst>
                                    <p:set>
                                      <p:cBhvr>
                                        <p:cTn id="40" dur="1" fill="hold">
                                          <p:stCondLst>
                                            <p:cond delay="0"/>
                                          </p:stCondLst>
                                        </p:cTn>
                                        <p:tgtEl>
                                          <p:spTgt spid="327"/>
                                        </p:tgtEl>
                                        <p:attrNameLst>
                                          <p:attrName>style.visibility</p:attrName>
                                        </p:attrNameLst>
                                      </p:cBhvr>
                                      <p:to>
                                        <p:strVal val="visible"/>
                                      </p:to>
                                    </p:set>
                                    <p:animEffect transition="in" filter="fade">
                                      <p:cBhvr>
                                        <p:cTn id="41" dur="500"/>
                                        <p:tgtEl>
                                          <p:spTgt spid="327"/>
                                        </p:tgtEl>
                                      </p:cBhvr>
                                    </p:animEffect>
                                  </p:childTnLst>
                                </p:cTn>
                              </p:par>
                              <p:par>
                                <p:cTn id="42" presetID="10" presetClass="entr" presetSubtype="0" fill="hold" nodeType="withEffect">
                                  <p:stCondLst>
                                    <p:cond delay="0"/>
                                  </p:stCondLst>
                                  <p:childTnLst>
                                    <p:set>
                                      <p:cBhvr>
                                        <p:cTn id="43" dur="1" fill="hold">
                                          <p:stCondLst>
                                            <p:cond delay="0"/>
                                          </p:stCondLst>
                                        </p:cTn>
                                        <p:tgtEl>
                                          <p:spTgt spid="479"/>
                                        </p:tgtEl>
                                        <p:attrNameLst>
                                          <p:attrName>style.visibility</p:attrName>
                                        </p:attrNameLst>
                                      </p:cBhvr>
                                      <p:to>
                                        <p:strVal val="visible"/>
                                      </p:to>
                                    </p:set>
                                    <p:animEffect transition="in" filter="fade">
                                      <p:cBhvr>
                                        <p:cTn id="44" dur="500"/>
                                        <p:tgtEl>
                                          <p:spTgt spid="479"/>
                                        </p:tgtEl>
                                      </p:cBhvr>
                                    </p:animEffect>
                                  </p:childTnLst>
                                </p:cTn>
                              </p:par>
                              <p:par>
                                <p:cTn id="45" presetID="10" presetClass="entr" presetSubtype="0" fill="hold" nodeType="withEffect">
                                  <p:stCondLst>
                                    <p:cond delay="0"/>
                                  </p:stCondLst>
                                  <p:childTnLst>
                                    <p:set>
                                      <p:cBhvr>
                                        <p:cTn id="46" dur="1" fill="hold">
                                          <p:stCondLst>
                                            <p:cond delay="0"/>
                                          </p:stCondLst>
                                        </p:cTn>
                                        <p:tgtEl>
                                          <p:spTgt spid="631"/>
                                        </p:tgtEl>
                                        <p:attrNameLst>
                                          <p:attrName>style.visibility</p:attrName>
                                        </p:attrNameLst>
                                      </p:cBhvr>
                                      <p:to>
                                        <p:strVal val="visible"/>
                                      </p:to>
                                    </p:set>
                                    <p:animEffect transition="in" filter="fade">
                                      <p:cBhvr>
                                        <p:cTn id="47" dur="500"/>
                                        <p:tgtEl>
                                          <p:spTgt spid="631"/>
                                        </p:tgtEl>
                                      </p:cBhvr>
                                    </p:animEffect>
                                  </p:childTnLst>
                                </p:cTn>
                              </p:par>
                              <p:par>
                                <p:cTn id="48" presetID="10" presetClass="entr" presetSubtype="0" fill="hold" nodeType="withEffect">
                                  <p:stCondLst>
                                    <p:cond delay="0"/>
                                  </p:stCondLst>
                                  <p:childTnLst>
                                    <p:set>
                                      <p:cBhvr>
                                        <p:cTn id="49" dur="1" fill="hold">
                                          <p:stCondLst>
                                            <p:cond delay="0"/>
                                          </p:stCondLst>
                                        </p:cTn>
                                        <p:tgtEl>
                                          <p:spTgt spid="789"/>
                                        </p:tgtEl>
                                        <p:attrNameLst>
                                          <p:attrName>style.visibility</p:attrName>
                                        </p:attrNameLst>
                                      </p:cBhvr>
                                      <p:to>
                                        <p:strVal val="visible"/>
                                      </p:to>
                                    </p:set>
                                    <p:animEffect transition="in" filter="fade">
                                      <p:cBhvr>
                                        <p:cTn id="50" dur="500"/>
                                        <p:tgtEl>
                                          <p:spTgt spid="789"/>
                                        </p:tgtEl>
                                      </p:cBhvr>
                                    </p:animEffect>
                                  </p:childTnLst>
                                </p:cTn>
                              </p:par>
                              <p:par>
                                <p:cTn id="51" presetID="10" presetClass="entr" presetSubtype="0" fill="hold" nodeType="withEffect">
                                  <p:stCondLst>
                                    <p:cond delay="0"/>
                                  </p:stCondLst>
                                  <p:childTnLst>
                                    <p:set>
                                      <p:cBhvr>
                                        <p:cTn id="52" dur="1" fill="hold">
                                          <p:stCondLst>
                                            <p:cond delay="0"/>
                                          </p:stCondLst>
                                        </p:cTn>
                                        <p:tgtEl>
                                          <p:spTgt spid="992"/>
                                        </p:tgtEl>
                                        <p:attrNameLst>
                                          <p:attrName>style.visibility</p:attrName>
                                        </p:attrNameLst>
                                      </p:cBhvr>
                                      <p:to>
                                        <p:strVal val="visible"/>
                                      </p:to>
                                    </p:set>
                                    <p:animEffect transition="in" filter="fade">
                                      <p:cBhvr>
                                        <p:cTn id="53" dur="500"/>
                                        <p:tgtEl>
                                          <p:spTgt spid="992"/>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1409"/>
                                        </p:tgtEl>
                                        <p:attrNameLst>
                                          <p:attrName>style.visibility</p:attrName>
                                        </p:attrNameLst>
                                      </p:cBhvr>
                                      <p:to>
                                        <p:strVal val="visible"/>
                                      </p:to>
                                    </p:set>
                                    <p:animEffect transition="in" filter="fade">
                                      <p:cBhvr>
                                        <p:cTn id="58" dur="500"/>
                                        <p:tgtEl>
                                          <p:spTgt spid="1409"/>
                                        </p:tgtEl>
                                      </p:cBhvr>
                                    </p:animEffect>
                                  </p:childTnLst>
                                </p:cTn>
                              </p:par>
                              <p:par>
                                <p:cTn id="59" presetID="10" presetClass="entr" presetSubtype="0" fill="hold" nodeType="withEffect">
                                  <p:stCondLst>
                                    <p:cond delay="0"/>
                                  </p:stCondLst>
                                  <p:childTnLst>
                                    <p:set>
                                      <p:cBhvr>
                                        <p:cTn id="60" dur="1" fill="hold">
                                          <p:stCondLst>
                                            <p:cond delay="0"/>
                                          </p:stCondLst>
                                        </p:cTn>
                                        <p:tgtEl>
                                          <p:spTgt spid="1334"/>
                                        </p:tgtEl>
                                        <p:attrNameLst>
                                          <p:attrName>style.visibility</p:attrName>
                                        </p:attrNameLst>
                                      </p:cBhvr>
                                      <p:to>
                                        <p:strVal val="visible"/>
                                      </p:to>
                                    </p:set>
                                    <p:animEffect transition="in" filter="fade">
                                      <p:cBhvr>
                                        <p:cTn id="61" dur="500"/>
                                        <p:tgtEl>
                                          <p:spTgt spid="1334"/>
                                        </p:tgtEl>
                                      </p:cBhvr>
                                    </p:animEffect>
                                  </p:childTnLst>
                                </p:cTn>
                              </p:par>
                              <p:par>
                                <p:cTn id="62" presetID="10" presetClass="entr" presetSubtype="0" fill="hold" nodeType="withEffect">
                                  <p:stCondLst>
                                    <p:cond delay="0"/>
                                  </p:stCondLst>
                                  <p:childTnLst>
                                    <p:set>
                                      <p:cBhvr>
                                        <p:cTn id="63" dur="1" fill="hold">
                                          <p:stCondLst>
                                            <p:cond delay="0"/>
                                          </p:stCondLst>
                                        </p:cTn>
                                        <p:tgtEl>
                                          <p:spTgt spid="1340"/>
                                        </p:tgtEl>
                                        <p:attrNameLst>
                                          <p:attrName>style.visibility</p:attrName>
                                        </p:attrNameLst>
                                      </p:cBhvr>
                                      <p:to>
                                        <p:strVal val="visible"/>
                                      </p:to>
                                    </p:set>
                                    <p:animEffect transition="in" filter="fade">
                                      <p:cBhvr>
                                        <p:cTn id="64" dur="500"/>
                                        <p:tgtEl>
                                          <p:spTgt spid="1340"/>
                                        </p:tgtEl>
                                      </p:cBhvr>
                                    </p:animEffect>
                                  </p:childTnLst>
                                </p:cTn>
                              </p:par>
                              <p:par>
                                <p:cTn id="65" presetID="10" presetClass="entr" presetSubtype="0" fill="hold" nodeType="withEffect">
                                  <p:stCondLst>
                                    <p:cond delay="0"/>
                                  </p:stCondLst>
                                  <p:childTnLst>
                                    <p:set>
                                      <p:cBhvr>
                                        <p:cTn id="66" dur="1" fill="hold">
                                          <p:stCondLst>
                                            <p:cond delay="0"/>
                                          </p:stCondLst>
                                        </p:cTn>
                                        <p:tgtEl>
                                          <p:spTgt spid="985"/>
                                        </p:tgtEl>
                                        <p:attrNameLst>
                                          <p:attrName>style.visibility</p:attrName>
                                        </p:attrNameLst>
                                      </p:cBhvr>
                                      <p:to>
                                        <p:strVal val="visible"/>
                                      </p:to>
                                    </p:set>
                                    <p:animEffect transition="in" filter="fade">
                                      <p:cBhvr>
                                        <p:cTn id="67" dur="500"/>
                                        <p:tgtEl>
                                          <p:spTgt spid="985"/>
                                        </p:tgtEl>
                                      </p:cBhvr>
                                    </p:animEffect>
                                  </p:childTnLst>
                                </p:cTn>
                              </p:par>
                              <p:par>
                                <p:cTn id="68" presetID="10" presetClass="entr" presetSubtype="0" fill="hold" nodeType="withEffect">
                                  <p:stCondLst>
                                    <p:cond delay="0"/>
                                  </p:stCondLst>
                                  <p:childTnLst>
                                    <p:set>
                                      <p:cBhvr>
                                        <p:cTn id="69" dur="1" fill="hold">
                                          <p:stCondLst>
                                            <p:cond delay="0"/>
                                          </p:stCondLst>
                                        </p:cTn>
                                        <p:tgtEl>
                                          <p:spTgt spid="978"/>
                                        </p:tgtEl>
                                        <p:attrNameLst>
                                          <p:attrName>style.visibility</p:attrName>
                                        </p:attrNameLst>
                                      </p:cBhvr>
                                      <p:to>
                                        <p:strVal val="visible"/>
                                      </p:to>
                                    </p:set>
                                    <p:animEffect transition="in" filter="fade">
                                      <p:cBhvr>
                                        <p:cTn id="70" dur="500"/>
                                        <p:tgtEl>
                                          <p:spTgt spid="978"/>
                                        </p:tgtEl>
                                      </p:cBhvr>
                                    </p:animEffect>
                                  </p:childTnLst>
                                </p:cTn>
                              </p:par>
                              <p:par>
                                <p:cTn id="71" presetID="10" presetClass="entr" presetSubtype="0" fill="hold" nodeType="withEffect">
                                  <p:stCondLst>
                                    <p:cond delay="0"/>
                                  </p:stCondLst>
                                  <p:childTnLst>
                                    <p:set>
                                      <p:cBhvr>
                                        <p:cTn id="72" dur="1" fill="hold">
                                          <p:stCondLst>
                                            <p:cond delay="0"/>
                                          </p:stCondLst>
                                        </p:cTn>
                                        <p:tgtEl>
                                          <p:spTgt spid="1379"/>
                                        </p:tgtEl>
                                        <p:attrNameLst>
                                          <p:attrName>style.visibility</p:attrName>
                                        </p:attrNameLst>
                                      </p:cBhvr>
                                      <p:to>
                                        <p:strVal val="visible"/>
                                      </p:to>
                                    </p:set>
                                    <p:animEffect transition="in" filter="fade">
                                      <p:cBhvr>
                                        <p:cTn id="73" dur="500"/>
                                        <p:tgtEl>
                                          <p:spTgt spid="1379"/>
                                        </p:tgtEl>
                                      </p:cBhvr>
                                    </p:animEffect>
                                  </p:childTnLst>
                                </p:cTn>
                              </p:par>
                              <p:par>
                                <p:cTn id="74" presetID="10" presetClass="entr" presetSubtype="0" fill="hold" nodeType="withEffect">
                                  <p:stCondLst>
                                    <p:cond delay="0"/>
                                  </p:stCondLst>
                                  <p:childTnLst>
                                    <p:set>
                                      <p:cBhvr>
                                        <p:cTn id="75" dur="1" fill="hold">
                                          <p:stCondLst>
                                            <p:cond delay="0"/>
                                          </p:stCondLst>
                                        </p:cTn>
                                        <p:tgtEl>
                                          <p:spTgt spid="1369"/>
                                        </p:tgtEl>
                                        <p:attrNameLst>
                                          <p:attrName>style.visibility</p:attrName>
                                        </p:attrNameLst>
                                      </p:cBhvr>
                                      <p:to>
                                        <p:strVal val="visible"/>
                                      </p:to>
                                    </p:set>
                                    <p:animEffect transition="in" filter="fade">
                                      <p:cBhvr>
                                        <p:cTn id="76" dur="500"/>
                                        <p:tgtEl>
                                          <p:spTgt spid="1369"/>
                                        </p:tgtEl>
                                      </p:cBhvr>
                                    </p:animEffect>
                                  </p:childTnLst>
                                </p:cTn>
                              </p:par>
                              <p:par>
                                <p:cTn id="77" presetID="10" presetClass="entr" presetSubtype="0" fill="hold" nodeType="withEffect">
                                  <p:stCondLst>
                                    <p:cond delay="0"/>
                                  </p:stCondLst>
                                  <p:childTnLst>
                                    <p:set>
                                      <p:cBhvr>
                                        <p:cTn id="78" dur="1" fill="hold">
                                          <p:stCondLst>
                                            <p:cond delay="0"/>
                                          </p:stCondLst>
                                        </p:cTn>
                                        <p:tgtEl>
                                          <p:spTgt spid="961"/>
                                        </p:tgtEl>
                                        <p:attrNameLst>
                                          <p:attrName>style.visibility</p:attrName>
                                        </p:attrNameLst>
                                      </p:cBhvr>
                                      <p:to>
                                        <p:strVal val="visible"/>
                                      </p:to>
                                    </p:set>
                                    <p:animEffect transition="in" filter="fade">
                                      <p:cBhvr>
                                        <p:cTn id="79" dur="500"/>
                                        <p:tgtEl>
                                          <p:spTgt spid="961"/>
                                        </p:tgtEl>
                                      </p:cBhvr>
                                    </p:animEffect>
                                  </p:childTnLst>
                                </p:cTn>
                              </p:par>
                            </p:childTnLst>
                          </p:cTn>
                        </p:par>
                        <p:par>
                          <p:cTn id="80" fill="hold">
                            <p:stCondLst>
                              <p:cond delay="500"/>
                            </p:stCondLst>
                            <p:childTnLst>
                              <p:par>
                                <p:cTn id="81" presetID="10" presetClass="entr" presetSubtype="0" fill="hold" grpId="0" nodeType="afterEffect">
                                  <p:stCondLst>
                                    <p:cond delay="0"/>
                                  </p:stCondLst>
                                  <p:childTnLst>
                                    <p:set>
                                      <p:cBhvr>
                                        <p:cTn id="82" dur="1" fill="hold">
                                          <p:stCondLst>
                                            <p:cond delay="0"/>
                                          </p:stCondLst>
                                        </p:cTn>
                                        <p:tgtEl>
                                          <p:spTgt spid="6">
                                            <p:txEl>
                                              <p:pRg st="0" end="0"/>
                                            </p:txEl>
                                          </p:spTgt>
                                        </p:tgtEl>
                                        <p:attrNameLst>
                                          <p:attrName>style.visibility</p:attrName>
                                        </p:attrNameLst>
                                      </p:cBhvr>
                                      <p:to>
                                        <p:strVal val="visible"/>
                                      </p:to>
                                    </p:set>
                                    <p:animEffect transition="in" filter="fade">
                                      <p:cBhvr>
                                        <p:cTn id="83"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p:txBody>
          <a:bodyPr/>
          <a:lstStyle/>
          <a:p>
            <a:pPr>
              <a:lnSpc>
                <a:spcPct val="150000"/>
              </a:lnSpc>
              <a:spcAft>
                <a:spcPts val="600"/>
              </a:spcAft>
            </a:pPr>
            <a:r>
              <a:rPr lang="en-GB" sz="1900" dirty="0" smtClean="0"/>
              <a:t>UK GDP slipped to slowest in G7</a:t>
            </a:r>
            <a:endParaRPr lang="en-GB" sz="1900" dirty="0"/>
          </a:p>
          <a:p>
            <a:pPr>
              <a:lnSpc>
                <a:spcPct val="150000"/>
              </a:lnSpc>
              <a:spcAft>
                <a:spcPts val="600"/>
              </a:spcAft>
            </a:pPr>
            <a:r>
              <a:rPr lang="en-GB" sz="1900" dirty="0"/>
              <a:t>Brexit remains the main </a:t>
            </a:r>
            <a:r>
              <a:rPr lang="en-GB" sz="1900" dirty="0" smtClean="0"/>
              <a:t>uncertainty</a:t>
            </a:r>
            <a:endParaRPr lang="en-GB" sz="1900" dirty="0"/>
          </a:p>
          <a:p>
            <a:pPr>
              <a:lnSpc>
                <a:spcPct val="150000"/>
              </a:lnSpc>
              <a:spcAft>
                <a:spcPts val="600"/>
              </a:spcAft>
            </a:pPr>
            <a:r>
              <a:rPr lang="en-GB" sz="1900" dirty="0" smtClean="0"/>
              <a:t>Weak pound driven inflation higher</a:t>
            </a:r>
            <a:endParaRPr lang="en-GB" sz="1900" dirty="0"/>
          </a:p>
          <a:p>
            <a:pPr>
              <a:lnSpc>
                <a:spcPct val="150000"/>
              </a:lnSpc>
              <a:spcAft>
                <a:spcPts val="600"/>
              </a:spcAft>
            </a:pPr>
            <a:r>
              <a:rPr lang="en-GB" sz="1900" dirty="0" smtClean="0"/>
              <a:t>Employment remains strong</a:t>
            </a:r>
            <a:endParaRPr lang="en-GB" sz="1900" dirty="0"/>
          </a:p>
          <a:p>
            <a:pPr>
              <a:lnSpc>
                <a:spcPct val="150000"/>
              </a:lnSpc>
              <a:spcAft>
                <a:spcPts val="600"/>
              </a:spcAft>
            </a:pPr>
            <a:r>
              <a:rPr lang="en-GB" sz="1900" dirty="0" smtClean="0"/>
              <a:t>UK Assets have had a good bull market</a:t>
            </a:r>
            <a:endParaRPr lang="en-GB" sz="1900" dirty="0"/>
          </a:p>
          <a:p>
            <a:pPr>
              <a:lnSpc>
                <a:spcPct val="150000"/>
              </a:lnSpc>
              <a:spcAft>
                <a:spcPts val="600"/>
              </a:spcAft>
            </a:pPr>
            <a:r>
              <a:rPr lang="en-GB" sz="1900" dirty="0" smtClean="0"/>
              <a:t>UK Equities </a:t>
            </a:r>
            <a:r>
              <a:rPr lang="en-GB" sz="1900" u="sng" dirty="0" smtClean="0"/>
              <a:t>not Absolutely </a:t>
            </a:r>
            <a:r>
              <a:rPr lang="en-GB" sz="1900" dirty="0" smtClean="0"/>
              <a:t>cheap</a:t>
            </a:r>
            <a:endParaRPr lang="en-GB" sz="1900" dirty="0"/>
          </a:p>
          <a:p>
            <a:pPr>
              <a:lnSpc>
                <a:spcPct val="150000"/>
              </a:lnSpc>
              <a:spcAft>
                <a:spcPts val="600"/>
              </a:spcAft>
            </a:pPr>
            <a:r>
              <a:rPr lang="en-GB" sz="1900" dirty="0" smtClean="0"/>
              <a:t>UK Equities </a:t>
            </a:r>
            <a:r>
              <a:rPr lang="en-GB" sz="1900" u="sng" dirty="0" smtClean="0"/>
              <a:t>Relatively</a:t>
            </a:r>
            <a:r>
              <a:rPr lang="en-GB" sz="1900" dirty="0" smtClean="0"/>
              <a:t> good value</a:t>
            </a:r>
            <a:endParaRPr lang="en-GB" sz="1900" dirty="0"/>
          </a:p>
        </p:txBody>
      </p:sp>
      <p:sp>
        <p:nvSpPr>
          <p:cNvPr id="3" name="Title 2"/>
          <p:cNvSpPr>
            <a:spLocks noGrp="1"/>
          </p:cNvSpPr>
          <p:nvPr>
            <p:ph type="title"/>
          </p:nvPr>
        </p:nvSpPr>
        <p:spPr>
          <a:xfrm>
            <a:off x="528138" y="395849"/>
            <a:ext cx="11138900" cy="492443"/>
          </a:xfrm>
        </p:spPr>
        <p:txBody>
          <a:bodyPr/>
          <a:lstStyle/>
          <a:p>
            <a:r>
              <a:rPr lang="en-GB" dirty="0"/>
              <a:t>UK </a:t>
            </a:r>
            <a:r>
              <a:rPr lang="en-GB" dirty="0" smtClean="0"/>
              <a:t>Economic and Market views</a:t>
            </a:r>
            <a:endParaRPr lang="en-GB" dirty="0"/>
          </a:p>
        </p:txBody>
      </p:sp>
      <p:sp>
        <p:nvSpPr>
          <p:cNvPr id="4" name="Text Placeholder 3"/>
          <p:cNvSpPr>
            <a:spLocks noGrp="1"/>
          </p:cNvSpPr>
          <p:nvPr>
            <p:ph type="body" sz="quarter" idx="12"/>
          </p:nvPr>
        </p:nvSpPr>
        <p:spPr/>
        <p:txBody>
          <a:bodyPr/>
          <a:lstStyle/>
          <a:p>
            <a:r>
              <a:rPr lang="en-GB" dirty="0"/>
              <a:t>Key conclusions</a:t>
            </a:r>
          </a:p>
        </p:txBody>
      </p:sp>
      <p:sp>
        <p:nvSpPr>
          <p:cNvPr id="5" name="Slide Number Placeholder 4"/>
          <p:cNvSpPr>
            <a:spLocks noGrp="1"/>
          </p:cNvSpPr>
          <p:nvPr>
            <p:ph type="sldNum" sz="quarter" idx="4"/>
          </p:nvPr>
        </p:nvSpPr>
        <p:spPr/>
        <p:txBody>
          <a:bodyPr/>
          <a:lstStyle/>
          <a:p>
            <a:pPr>
              <a:defRPr/>
            </a:pPr>
            <a:fld id="{B534F15D-BC28-4469-A087-2CE4BCDE5F07}" type="slidenum">
              <a:rPr lang="en-GB" smtClean="0"/>
              <a:pPr>
                <a:defRPr/>
              </a:pPr>
              <a:t>23</a:t>
            </a:fld>
            <a:endParaRPr lang="en-GB" dirty="0"/>
          </a:p>
        </p:txBody>
      </p:sp>
      <p:sp>
        <p:nvSpPr>
          <p:cNvPr id="6" name="Text Placeholder 5"/>
          <p:cNvSpPr>
            <a:spLocks noGrp="1"/>
          </p:cNvSpPr>
          <p:nvPr>
            <p:ph type="body" sz="quarter" idx="16"/>
          </p:nvPr>
        </p:nvSpPr>
        <p:spPr/>
        <p:txBody>
          <a:bodyPr/>
          <a:lstStyle/>
          <a:p>
            <a:r>
              <a:rPr lang="en-GB" dirty="0"/>
              <a:t>Source: Schroders Economics </a:t>
            </a:r>
            <a:r>
              <a:rPr lang="en-GB" dirty="0" smtClean="0"/>
              <a:t>Group and Schroder Multi-Manager Team.</a:t>
            </a:r>
            <a:endParaRPr lang="en-GB" dirty="0"/>
          </a:p>
        </p:txBody>
      </p:sp>
    </p:spTree>
    <p:extLst>
      <p:ext uri="{BB962C8B-B14F-4D97-AF65-F5344CB8AC3E}">
        <p14:creationId xmlns:p14="http://schemas.microsoft.com/office/powerpoint/2010/main" val="3214533374"/>
      </p:ext>
    </p:extLst>
  </p:cSld>
  <p:clrMapOvr>
    <a:masterClrMapping/>
  </p:clrMapOvr>
  <p:transition>
    <p:fade/>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50446680"/>
      </p:ext>
    </p:extLst>
  </p:cSld>
  <p:clrMapOvr>
    <a:masterClrMapping/>
  </p:clrMapOvr>
  <p:transition>
    <p:fad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Disclaimer</a:t>
            </a:r>
          </a:p>
        </p:txBody>
      </p:sp>
      <p:sp>
        <p:nvSpPr>
          <p:cNvPr id="3" name="Text Placeholder 2"/>
          <p:cNvSpPr>
            <a:spLocks noGrp="1"/>
          </p:cNvSpPr>
          <p:nvPr>
            <p:ph type="body" sz="quarter" idx="16"/>
          </p:nvPr>
        </p:nvSpPr>
        <p:spPr/>
        <p:txBody>
          <a:bodyPr/>
          <a:lstStyle/>
          <a:p>
            <a:r>
              <a:rPr lang="en-GB" dirty="0"/>
              <a:t>For professional investors and advisers only. </a:t>
            </a:r>
            <a:br>
              <a:rPr lang="en-GB" dirty="0"/>
            </a:br>
            <a:r>
              <a:rPr lang="en-GB" dirty="0"/>
              <a:t/>
            </a:r>
            <a:br>
              <a:rPr lang="en-GB" dirty="0"/>
            </a:br>
            <a:r>
              <a:rPr lang="en-GB" dirty="0"/>
              <a:t>Past performance is not a guide to future performance and may not be repeated.  The value of investments and the income from them may go down as well as up and investors may not get back the amount originally invested.  </a:t>
            </a:r>
          </a:p>
          <a:p>
            <a:r>
              <a:rPr lang="en-GB" dirty="0"/>
              <a:t>Schroders has expressed its own views and these may change. The data contained in this document has been sourced by Schroders and should be independently verified before further publication or use. This presentation is intended to be for information purposes only and it is not intended as promotional material in any respect.  </a:t>
            </a:r>
            <a:br>
              <a:rPr lang="en-GB" dirty="0"/>
            </a:br>
            <a:r>
              <a:rPr lang="en-GB" dirty="0"/>
              <a:t/>
            </a:r>
            <a:br>
              <a:rPr lang="en-GB" dirty="0"/>
            </a:br>
            <a:r>
              <a:rPr lang="en-GB" dirty="0"/>
              <a:t>The material is not intended as an offer or solicitation for the purchase or sale of any financial instrument. The material is not intended to provide, and should not be relied on for, accounting, legal or tax advice, or investment recommendations.  Information herein is believed to be reliable but Schroder Unit Trusts Limited (Schroders) does not warrant its completeness or accuracy. No responsibility can be accepted for error of fact or opinion.  This does not exclude or restrict any duty or liability that Schroders has to its customers under the Financial Services and Markets Act 2000 (as amended from time to time) or any other regulatory system. Reliance should not be placed on the views and information in the document when taking individual investment and/or strategic decisions. </a:t>
            </a:r>
          </a:p>
          <a:p>
            <a:r>
              <a:rPr lang="en-GB" dirty="0"/>
              <a:t>The forecasts included should not be relied upon, are not guaranteed and are provided only as at the date of issue. Our forecasts are based on our own assumptions which may change. We accept no responsibility for any errors of fact or opinion and assume no obligation to provide you with any changes to our assumptions or forecasts. Forecasts and assumptions may be affected by external economic or other factors.</a:t>
            </a:r>
            <a:br>
              <a:rPr lang="en-GB" dirty="0"/>
            </a:br>
            <a:r>
              <a:rPr lang="en-GB" dirty="0"/>
              <a:t/>
            </a:r>
            <a:br>
              <a:rPr lang="en-GB" dirty="0"/>
            </a:br>
            <a:r>
              <a:rPr lang="en-GB" dirty="0"/>
              <a:t>Issued in </a:t>
            </a:r>
            <a:r>
              <a:rPr lang="en-GB" dirty="0" smtClean="0"/>
              <a:t>August 2018 </a:t>
            </a:r>
            <a:r>
              <a:rPr lang="en-GB" dirty="0"/>
              <a:t>by Schroder Unit Trusts Limited, 1 London Wall Place, London EC2Y 5AU. Registered No. 4191730 England. Authorised and regulated by the Financial Conduct Authority. </a:t>
            </a:r>
          </a:p>
          <a:p>
            <a:endParaRPr lang="en-GB" dirty="0"/>
          </a:p>
        </p:txBody>
      </p:sp>
      <p:sp>
        <p:nvSpPr>
          <p:cNvPr id="5" name="Slide Number Placeholder 4"/>
          <p:cNvSpPr>
            <a:spLocks noGrp="1"/>
          </p:cNvSpPr>
          <p:nvPr>
            <p:ph type="sldNum" sz="quarter" idx="4"/>
          </p:nvPr>
        </p:nvSpPr>
        <p:spPr>
          <a:xfrm>
            <a:off x="528138" y="6478569"/>
            <a:ext cx="517903" cy="138499"/>
          </a:xfrm>
        </p:spPr>
        <p:txBody>
          <a:bodyPr/>
          <a:lstStyle/>
          <a:p>
            <a:fld id="{B534F15D-BC28-4469-A087-2CE4BCDE5F07}" type="slidenum">
              <a:rPr lang="en-GB" smtClean="0"/>
              <a:pPr/>
              <a:t>25</a:t>
            </a:fld>
            <a:endParaRPr lang="en-GB" dirty="0"/>
          </a:p>
        </p:txBody>
      </p:sp>
    </p:spTree>
    <p:extLst>
      <p:ext uri="{BB962C8B-B14F-4D97-AF65-F5344CB8AC3E}">
        <p14:creationId xmlns:p14="http://schemas.microsoft.com/office/powerpoint/2010/main" val="3564603517"/>
      </p:ext>
    </p:extLst>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410308" y="1043354"/>
            <a:ext cx="11441723" cy="5509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p>
        </p:txBody>
      </p:sp>
      <p:sp>
        <p:nvSpPr>
          <p:cNvPr id="4" name="Title 3"/>
          <p:cNvSpPr>
            <a:spLocks noGrp="1"/>
          </p:cNvSpPr>
          <p:nvPr>
            <p:ph type="title"/>
          </p:nvPr>
        </p:nvSpPr>
        <p:spPr>
          <a:xfrm>
            <a:off x="528137" y="395849"/>
            <a:ext cx="11138900" cy="461665"/>
          </a:xfrm>
        </p:spPr>
        <p:txBody>
          <a:bodyPr/>
          <a:lstStyle/>
          <a:p>
            <a:r>
              <a:rPr lang="en-GB" dirty="0"/>
              <a:t>Brexit – what on earth is going on?</a:t>
            </a:r>
          </a:p>
        </p:txBody>
      </p:sp>
      <p:sp>
        <p:nvSpPr>
          <p:cNvPr id="6" name="Slide Number Placeholder 5"/>
          <p:cNvSpPr>
            <a:spLocks noGrp="1"/>
          </p:cNvSpPr>
          <p:nvPr>
            <p:ph type="sldNum" sz="quarter" idx="4"/>
          </p:nvPr>
        </p:nvSpPr>
        <p:spPr/>
        <p:txBody>
          <a:bodyPr/>
          <a:lstStyle/>
          <a:p>
            <a:pPr>
              <a:defRPr/>
            </a:pPr>
            <a:fld id="{B534F15D-BC28-4469-A087-2CE4BCDE5F07}" type="slidenum">
              <a:rPr lang="en-GB" smtClean="0"/>
              <a:pPr>
                <a:defRPr/>
              </a:pPr>
              <a:t>2</a:t>
            </a:fld>
            <a:endParaRPr lang="en-GB" dirty="0"/>
          </a:p>
        </p:txBody>
      </p:sp>
      <p:sp>
        <p:nvSpPr>
          <p:cNvPr id="9" name="Text Placeholder 8"/>
          <p:cNvSpPr>
            <a:spLocks noGrp="1"/>
          </p:cNvSpPr>
          <p:nvPr>
            <p:ph type="body" sz="quarter" idx="39"/>
          </p:nvPr>
        </p:nvSpPr>
        <p:spPr/>
        <p:txBody>
          <a:bodyPr/>
          <a:lstStyle/>
          <a:p>
            <a:r>
              <a:rPr lang="en-GB" dirty="0"/>
              <a:t>Source: </a:t>
            </a:r>
            <a:r>
              <a:rPr lang="en-GB" dirty="0" smtClean="0"/>
              <a:t>Blower (all rights reserved).</a:t>
            </a:r>
            <a:endParaRPr lang="en-GB" dirty="0"/>
          </a:p>
        </p:txBody>
      </p:sp>
      <p:pic>
        <p:nvPicPr>
          <p:cNvPr id="10" name="Picture 1" descr="https://pbs.twimg.com/media/Dh01rsaX0AE0C_M.jpg:large"/>
          <p:cNvPicPr>
            <a:picLocks noGrp="1" noChangeAspect="1" noChangeArrowheads="1"/>
          </p:cNvPicPr>
          <p:nvPr>
            <p:ph sz="quarter" idx="35"/>
          </p:nvPr>
        </p:nvPicPr>
        <p:blipFill rotWithShape="1">
          <a:blip r:embed="rId2">
            <a:duotone>
              <a:schemeClr val="bg2">
                <a:shade val="45000"/>
                <a:satMod val="135000"/>
              </a:schemeClr>
              <a:prstClr val="white"/>
            </a:duotone>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l="4168" t="2491" r="3772" b="3105"/>
          <a:stretch/>
        </p:blipFill>
        <p:spPr bwMode="auto">
          <a:xfrm>
            <a:off x="2070155" y="868365"/>
            <a:ext cx="8088326" cy="51839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5913608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heel(1)">
                                      <p:cBhvr>
                                        <p:cTn id="7"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GB" dirty="0" smtClean="0"/>
              <a:t>“No-deal” or “cliff-edge” Brexit are now bigger concerns</a:t>
            </a:r>
            <a:endParaRPr lang="en-GB" dirty="0"/>
          </a:p>
        </p:txBody>
      </p:sp>
      <p:sp>
        <p:nvSpPr>
          <p:cNvPr id="4" name="Text Placeholder 3"/>
          <p:cNvSpPr>
            <a:spLocks noGrp="1"/>
          </p:cNvSpPr>
          <p:nvPr>
            <p:ph type="body" sz="quarter" idx="12"/>
          </p:nvPr>
        </p:nvSpPr>
        <p:spPr/>
        <p:txBody>
          <a:bodyPr/>
          <a:lstStyle/>
          <a:p>
            <a:r>
              <a:rPr lang="en-GB" dirty="0" smtClean="0"/>
              <a:t>Using Google Trends to track global interest in Brexit</a:t>
            </a:r>
            <a:endParaRPr lang="en-GB" dirty="0"/>
          </a:p>
        </p:txBody>
      </p:sp>
      <p:sp>
        <p:nvSpPr>
          <p:cNvPr id="5" name="Slide Number Placeholder 4"/>
          <p:cNvSpPr>
            <a:spLocks noGrp="1"/>
          </p:cNvSpPr>
          <p:nvPr>
            <p:ph type="sldNum" sz="quarter" idx="4"/>
          </p:nvPr>
        </p:nvSpPr>
        <p:spPr/>
        <p:txBody>
          <a:bodyPr/>
          <a:lstStyle/>
          <a:p>
            <a:pPr>
              <a:defRPr/>
            </a:pPr>
            <a:fld id="{B534F15D-BC28-4469-A087-2CE4BCDE5F07}" type="slidenum">
              <a:rPr lang="en-GB" smtClean="0"/>
              <a:pPr>
                <a:defRPr/>
              </a:pPr>
              <a:t>3</a:t>
            </a:fld>
            <a:endParaRPr lang="en-GB" dirty="0"/>
          </a:p>
        </p:txBody>
      </p:sp>
      <p:sp>
        <p:nvSpPr>
          <p:cNvPr id="6" name="Text Placeholder 5"/>
          <p:cNvSpPr>
            <a:spLocks noGrp="1"/>
          </p:cNvSpPr>
          <p:nvPr>
            <p:ph type="body" sz="quarter" idx="16"/>
          </p:nvPr>
        </p:nvSpPr>
        <p:spPr/>
        <p:txBody>
          <a:bodyPr/>
          <a:lstStyle/>
          <a:p>
            <a:r>
              <a:rPr lang="en-GB" dirty="0"/>
              <a:t>Source: </a:t>
            </a:r>
            <a:r>
              <a:rPr lang="en-GB" dirty="0" smtClean="0"/>
              <a:t>Google Trends, Schroders </a:t>
            </a:r>
            <a:r>
              <a:rPr lang="en-GB" dirty="0"/>
              <a:t>Economics Group. </a:t>
            </a:r>
            <a:r>
              <a:rPr lang="en-GB" dirty="0" smtClean="0"/>
              <a:t>22 August </a:t>
            </a:r>
            <a:r>
              <a:rPr lang="en-GB" dirty="0"/>
              <a:t>2018</a:t>
            </a:r>
            <a:r>
              <a:rPr lang="en-GB" dirty="0" smtClean="0"/>
              <a:t>.</a:t>
            </a:r>
            <a:endParaRPr lang="en-GB" dirty="0"/>
          </a:p>
        </p:txBody>
      </p:sp>
      <p:pic>
        <p:nvPicPr>
          <p:cNvPr id="9" name="Content Placeholder 8"/>
          <p:cNvPicPr>
            <a:picLocks noGrp="1" noChangeAspect="1"/>
          </p:cNvPicPr>
          <p:nvPr>
            <p:ph sz="quarter" idx="15"/>
          </p:nvPr>
        </p:nvPicPr>
        <p:blipFill>
          <a:blip r:embed="rId2"/>
          <a:stretch>
            <a:fillRect/>
          </a:stretch>
        </p:blipFill>
        <p:spPr>
          <a:prstGeom prst="rect">
            <a:avLst/>
          </a:prstGeom>
        </p:spPr>
      </p:pic>
    </p:spTree>
    <p:extLst>
      <p:ext uri="{BB962C8B-B14F-4D97-AF65-F5344CB8AC3E}">
        <p14:creationId xmlns:p14="http://schemas.microsoft.com/office/powerpoint/2010/main" val="2627008213"/>
      </p:ext>
    </p:extLst>
  </p:cSld>
  <p:clrMapOvr>
    <a:masterClrMapping/>
  </p:clrMapOvr>
  <p:transition>
    <p:fad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6"/>
          </p:nvPr>
        </p:nvSpPr>
        <p:spPr/>
        <p:txBody>
          <a:bodyPr/>
          <a:lstStyle/>
          <a:p>
            <a:r>
              <a:rPr lang="en-GB" dirty="0" smtClean="0"/>
              <a:t>Google trends was providing a good signal for GBP</a:t>
            </a:r>
            <a:endParaRPr lang="en-GB" dirty="0"/>
          </a:p>
        </p:txBody>
      </p:sp>
      <p:sp>
        <p:nvSpPr>
          <p:cNvPr id="3" name="Content Placeholder 2"/>
          <p:cNvSpPr>
            <a:spLocks noGrp="1"/>
          </p:cNvSpPr>
          <p:nvPr>
            <p:ph sz="quarter" idx="17"/>
          </p:nvPr>
        </p:nvSpPr>
        <p:spPr/>
        <p:txBody>
          <a:bodyPr/>
          <a:lstStyle/>
          <a:p>
            <a:r>
              <a:rPr lang="en-GB" dirty="0" smtClean="0"/>
              <a:t>Sterling faces more downside risk than up</a:t>
            </a:r>
            <a:endParaRPr lang="en-GB" dirty="0"/>
          </a:p>
        </p:txBody>
      </p:sp>
      <p:sp>
        <p:nvSpPr>
          <p:cNvPr id="4" name="Title 3"/>
          <p:cNvSpPr>
            <a:spLocks noGrp="1"/>
          </p:cNvSpPr>
          <p:nvPr>
            <p:ph type="title"/>
          </p:nvPr>
        </p:nvSpPr>
        <p:spPr>
          <a:xfrm>
            <a:off x="528137" y="395849"/>
            <a:ext cx="11138900" cy="492443"/>
          </a:xfrm>
        </p:spPr>
        <p:txBody>
          <a:bodyPr/>
          <a:lstStyle/>
          <a:p>
            <a:r>
              <a:rPr lang="en-GB" dirty="0"/>
              <a:t>Sterling continues to be the best Brexit barometer…</a:t>
            </a:r>
          </a:p>
        </p:txBody>
      </p:sp>
      <p:sp>
        <p:nvSpPr>
          <p:cNvPr id="5" name="Text Placeholder 4"/>
          <p:cNvSpPr>
            <a:spLocks noGrp="1"/>
          </p:cNvSpPr>
          <p:nvPr>
            <p:ph type="body" sz="quarter" idx="12"/>
          </p:nvPr>
        </p:nvSpPr>
        <p:spPr>
          <a:xfrm>
            <a:off x="528137" y="868365"/>
            <a:ext cx="11138900" cy="402301"/>
          </a:xfrm>
        </p:spPr>
        <p:txBody>
          <a:bodyPr/>
          <a:lstStyle/>
          <a:p>
            <a:r>
              <a:rPr lang="en-GB" dirty="0" smtClean="0"/>
              <a:t>…but two very different scenarios await as Brexit unfolds</a:t>
            </a:r>
            <a:endParaRPr lang="en-GB" dirty="0"/>
          </a:p>
        </p:txBody>
      </p:sp>
      <p:sp>
        <p:nvSpPr>
          <p:cNvPr id="6" name="Slide Number Placeholder 5"/>
          <p:cNvSpPr>
            <a:spLocks noGrp="1"/>
          </p:cNvSpPr>
          <p:nvPr>
            <p:ph type="sldNum" sz="quarter" idx="4"/>
          </p:nvPr>
        </p:nvSpPr>
        <p:spPr/>
        <p:txBody>
          <a:bodyPr/>
          <a:lstStyle/>
          <a:p>
            <a:pPr>
              <a:defRPr/>
            </a:pPr>
            <a:fld id="{B534F15D-BC28-4469-A087-2CE4BCDE5F07}" type="slidenum">
              <a:rPr lang="en-GB" smtClean="0"/>
              <a:pPr>
                <a:defRPr/>
              </a:pPr>
              <a:t>4</a:t>
            </a:fld>
            <a:endParaRPr lang="en-GB" dirty="0"/>
          </a:p>
        </p:txBody>
      </p:sp>
      <p:sp>
        <p:nvSpPr>
          <p:cNvPr id="9" name="Text Placeholder 8"/>
          <p:cNvSpPr>
            <a:spLocks noGrp="1"/>
          </p:cNvSpPr>
          <p:nvPr>
            <p:ph type="body" sz="quarter" idx="39"/>
          </p:nvPr>
        </p:nvSpPr>
        <p:spPr>
          <a:xfrm>
            <a:off x="528138" y="6014825"/>
            <a:ext cx="11135639" cy="329750"/>
          </a:xfrm>
        </p:spPr>
        <p:txBody>
          <a:bodyPr/>
          <a:lstStyle/>
          <a:p>
            <a:r>
              <a:rPr lang="en-GB" dirty="0"/>
              <a:t>Source: Google Trends, Schroders Economics Group. </a:t>
            </a:r>
            <a:r>
              <a:rPr lang="en-GB" dirty="0" smtClean="0"/>
              <a:t>22 August </a:t>
            </a:r>
            <a:r>
              <a:rPr lang="en-GB" dirty="0"/>
              <a:t>2018</a:t>
            </a:r>
            <a:r>
              <a:rPr lang="en-GB" dirty="0" smtClean="0"/>
              <a:t>. *Forecast </a:t>
            </a:r>
            <a:r>
              <a:rPr lang="en-GB" dirty="0"/>
              <a:t>respondents include: Bank of America Merrill Lynch, Experian Economics, EY ITEM Club, Economic Perspectives, HSBC, </a:t>
            </a:r>
            <a:r>
              <a:rPr lang="en-GB" dirty="0" err="1"/>
              <a:t>Société</a:t>
            </a:r>
            <a:r>
              <a:rPr lang="en-GB" dirty="0"/>
              <a:t> </a:t>
            </a:r>
            <a:r>
              <a:rPr lang="en-GB" dirty="0" err="1"/>
              <a:t>Générale</a:t>
            </a:r>
            <a:r>
              <a:rPr lang="en-GB" dirty="0"/>
              <a:t>, Commerzbank, Jefferies, IHS </a:t>
            </a:r>
            <a:r>
              <a:rPr lang="en-GB" dirty="0" err="1"/>
              <a:t>Markit</a:t>
            </a:r>
            <a:r>
              <a:rPr lang="en-GB" dirty="0"/>
              <a:t>, Pantheon Macro, Redburn, Goldman Sachs and Schroders</a:t>
            </a:r>
            <a:r>
              <a:rPr lang="en-GB" dirty="0" smtClean="0"/>
              <a:t>.</a:t>
            </a:r>
            <a:endParaRPr lang="en-GB" dirty="0"/>
          </a:p>
        </p:txBody>
      </p:sp>
      <p:pic>
        <p:nvPicPr>
          <p:cNvPr id="20" name="Content Placeholder 19"/>
          <p:cNvPicPr>
            <a:picLocks noGrp="1" noChangeAspect="1"/>
          </p:cNvPicPr>
          <p:nvPr>
            <p:ph sz="quarter" idx="36"/>
          </p:nvPr>
        </p:nvPicPr>
        <p:blipFill>
          <a:blip r:embed="rId2"/>
          <a:stretch>
            <a:fillRect/>
          </a:stretch>
        </p:blipFill>
        <p:spPr>
          <a:xfrm>
            <a:off x="6220999" y="1814513"/>
            <a:ext cx="5442778" cy="4170362"/>
          </a:xfrm>
          <a:prstGeom prst="rect">
            <a:avLst/>
          </a:prstGeom>
        </p:spPr>
      </p:pic>
      <p:sp>
        <p:nvSpPr>
          <p:cNvPr id="21" name="Text Placeholder 8"/>
          <p:cNvSpPr txBox="1">
            <a:spLocks/>
          </p:cNvSpPr>
          <p:nvPr/>
        </p:nvSpPr>
        <p:spPr>
          <a:xfrm>
            <a:off x="6236874" y="6027525"/>
            <a:ext cx="5430165" cy="253059"/>
          </a:xfrm>
          <a:prstGeom prst="rect">
            <a:avLst/>
          </a:prstGeom>
          <a:noFill/>
        </p:spPr>
        <p:txBody>
          <a:bodyPr vert="horz" wrap="square" lIns="0" tIns="0" rIns="0" bIns="0" rtlCol="0" anchor="b" anchorCtr="0">
            <a:noAutofit/>
          </a:bodyPr>
          <a:lstStyle>
            <a:lvl1pPr marL="0" indent="0" algn="l" defTabSz="1002693" rtl="0" eaLnBrk="1" fontAlgn="base" hangingPunct="1">
              <a:spcBef>
                <a:spcPts val="200"/>
              </a:spcBef>
              <a:spcAft>
                <a:spcPts val="0"/>
              </a:spcAft>
              <a:buClr>
                <a:srgbClr val="000000"/>
              </a:buClr>
              <a:buSzPct val="130000"/>
              <a:buFont typeface="Noto Sans" panose="020B0502040504020204" pitchFamily="34" charset="0"/>
              <a:buNone/>
              <a:defRPr lang="en-US" sz="1000" kern="1200">
                <a:solidFill>
                  <a:schemeClr val="dk1"/>
                </a:solidFill>
                <a:latin typeface="+mn-lt"/>
                <a:ea typeface="+mn-ea"/>
                <a:cs typeface="+mn-cs"/>
              </a:defRPr>
            </a:lvl1pPr>
            <a:lvl2pPr marL="374140" indent="0" algn="l" defTabSz="1002693" rtl="0" eaLnBrk="1" fontAlgn="base" hangingPunct="1">
              <a:spcBef>
                <a:spcPts val="200"/>
              </a:spcBef>
              <a:spcAft>
                <a:spcPts val="200"/>
              </a:spcAft>
              <a:buClr>
                <a:srgbClr val="000000"/>
              </a:buClr>
              <a:buSzPct val="100000"/>
              <a:buFont typeface="Noto Sans" panose="020B0502040504020204" pitchFamily="34" charset="0"/>
              <a:buNone/>
              <a:defRPr lang="en-US" sz="1600" kern="1200">
                <a:solidFill>
                  <a:schemeClr val="dk1"/>
                </a:solidFill>
                <a:latin typeface="+mn-lt"/>
                <a:ea typeface="+mn-ea"/>
                <a:cs typeface="+mn-cs"/>
              </a:defRPr>
            </a:lvl2pPr>
            <a:lvl3pPr marL="1004356" indent="0" algn="l" defTabSz="1002693" rtl="0" eaLnBrk="1" fontAlgn="base" hangingPunct="1">
              <a:spcBef>
                <a:spcPts val="200"/>
              </a:spcBef>
              <a:spcAft>
                <a:spcPts val="200"/>
              </a:spcAft>
              <a:buClr>
                <a:srgbClr val="000000"/>
              </a:buClr>
              <a:buSzPct val="100000"/>
              <a:buFont typeface="Noto Sans" panose="020B0502040504020204" pitchFamily="34" charset="0"/>
              <a:buNone/>
              <a:defRPr lang="en-US" sz="1500" kern="1200">
                <a:solidFill>
                  <a:schemeClr val="dk1"/>
                </a:solidFill>
                <a:latin typeface="+mn-lt"/>
                <a:ea typeface="+mn-ea"/>
                <a:cs typeface="+mn-cs"/>
              </a:defRPr>
            </a:lvl3pPr>
            <a:lvl4pPr marL="1504871" indent="0" algn="l" defTabSz="1002693" rtl="0" eaLnBrk="1" fontAlgn="base" hangingPunct="1">
              <a:spcBef>
                <a:spcPts val="200"/>
              </a:spcBef>
              <a:spcAft>
                <a:spcPts val="200"/>
              </a:spcAft>
              <a:buClr>
                <a:srgbClr val="000000"/>
              </a:buClr>
              <a:buFont typeface="Noto Sans" panose="020B0502040504020204" pitchFamily="34" charset="0"/>
              <a:buNone/>
              <a:defRPr lang="en-US" sz="1400" kern="1200">
                <a:solidFill>
                  <a:schemeClr val="dk1"/>
                </a:solidFill>
                <a:latin typeface="+mn-lt"/>
                <a:ea typeface="+mn-ea"/>
                <a:cs typeface="+mn-cs"/>
              </a:defRPr>
            </a:lvl4pPr>
            <a:lvl5pPr marL="2007050" indent="0" algn="l" defTabSz="1002693" rtl="0" eaLnBrk="1" fontAlgn="base" hangingPunct="1">
              <a:spcBef>
                <a:spcPts val="200"/>
              </a:spcBef>
              <a:spcAft>
                <a:spcPts val="200"/>
              </a:spcAft>
              <a:buClr>
                <a:srgbClr val="000000"/>
              </a:buClr>
              <a:buFont typeface="Noto Sans" panose="020B0502040504020204" pitchFamily="34" charset="0"/>
              <a:buNone/>
              <a:defRPr lang="en-GB" sz="1400" kern="1200">
                <a:solidFill>
                  <a:schemeClr val="dk1"/>
                </a:solidFill>
                <a:latin typeface="+mn-lt"/>
                <a:ea typeface="+mn-ea"/>
                <a:cs typeface="+mn-cs"/>
              </a:defRPr>
            </a:lvl5pPr>
            <a:lvl6pPr marL="2759169" indent="-250834" algn="l" defTabSz="1003335" rtl="0" eaLnBrk="1" latinLnBrk="0" hangingPunct="1">
              <a:spcBef>
                <a:spcPct val="20000"/>
              </a:spcBef>
              <a:buFont typeface="Arial" pitchFamily="34" charset="0"/>
              <a:buChar char="•"/>
              <a:defRPr sz="2200" kern="1200">
                <a:solidFill>
                  <a:schemeClr val="tx1"/>
                </a:solidFill>
                <a:latin typeface="+mn-lt"/>
                <a:ea typeface="+mn-ea"/>
                <a:cs typeface="+mn-cs"/>
              </a:defRPr>
            </a:lvl6pPr>
            <a:lvl7pPr marL="3260838" indent="-250834" algn="l" defTabSz="1003335" rtl="0" eaLnBrk="1" latinLnBrk="0" hangingPunct="1">
              <a:spcBef>
                <a:spcPct val="20000"/>
              </a:spcBef>
              <a:buFont typeface="Arial" pitchFamily="34" charset="0"/>
              <a:buChar char="•"/>
              <a:defRPr sz="2200" kern="1200">
                <a:solidFill>
                  <a:schemeClr val="tx1"/>
                </a:solidFill>
                <a:latin typeface="+mn-lt"/>
                <a:ea typeface="+mn-ea"/>
                <a:cs typeface="+mn-cs"/>
              </a:defRPr>
            </a:lvl7pPr>
            <a:lvl8pPr marL="3762506" indent="-250834" algn="l" defTabSz="1003335"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264172" indent="-250834" algn="l" defTabSz="1003335"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endParaRPr lang="en-GB" dirty="0"/>
          </a:p>
        </p:txBody>
      </p:sp>
      <p:pic>
        <p:nvPicPr>
          <p:cNvPr id="2050" name="Picture 2"/>
          <p:cNvPicPr>
            <a:picLocks noGrp="1" noChangeAspect="1" noChangeArrowheads="1"/>
          </p:cNvPicPr>
          <p:nvPr>
            <p:ph sz="quarter" idx="35"/>
          </p:nvPr>
        </p:nvPicPr>
        <p:blipFill>
          <a:blip r:embed="rId3">
            <a:extLst>
              <a:ext uri="{28A0092B-C50C-407E-A947-70E740481C1C}">
                <a14:useLocalDpi xmlns:a14="http://schemas.microsoft.com/office/drawing/2010/main" val="0"/>
              </a:ext>
            </a:extLst>
          </a:blip>
          <a:srcRect/>
          <a:stretch>
            <a:fillRect/>
          </a:stretch>
        </p:blipFill>
        <p:spPr bwMode="auto">
          <a:xfrm>
            <a:off x="528638" y="1817180"/>
            <a:ext cx="5448300" cy="41650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08279954"/>
      </p:ext>
    </p:extLst>
  </p:cSld>
  <p:clrMapOvr>
    <a:masterClrMapping/>
  </p:clrMapOvr>
  <p:transition>
    <p:fade/>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How might Brexit play-out?</a:t>
            </a:r>
          </a:p>
        </p:txBody>
      </p:sp>
      <p:sp>
        <p:nvSpPr>
          <p:cNvPr id="3" name="Text Placeholder 2"/>
          <p:cNvSpPr>
            <a:spLocks noGrp="1"/>
          </p:cNvSpPr>
          <p:nvPr>
            <p:ph type="body" sz="quarter" idx="12"/>
          </p:nvPr>
        </p:nvSpPr>
        <p:spPr/>
        <p:txBody>
          <a:bodyPr/>
          <a:lstStyle/>
          <a:p>
            <a:r>
              <a:rPr lang="en-GB" dirty="0"/>
              <a:t>Scenario analysis</a:t>
            </a:r>
          </a:p>
        </p:txBody>
      </p:sp>
      <p:sp>
        <p:nvSpPr>
          <p:cNvPr id="4" name="Slide Number Placeholder 3"/>
          <p:cNvSpPr>
            <a:spLocks noGrp="1"/>
          </p:cNvSpPr>
          <p:nvPr>
            <p:ph type="sldNum" sz="quarter" idx="4"/>
          </p:nvPr>
        </p:nvSpPr>
        <p:spPr/>
        <p:txBody>
          <a:bodyPr/>
          <a:lstStyle/>
          <a:p>
            <a:pPr>
              <a:defRPr/>
            </a:pPr>
            <a:fld id="{B534F15D-BC28-4469-A087-2CE4BCDE5F07}" type="slidenum">
              <a:rPr lang="en-GB" smtClean="0"/>
              <a:pPr>
                <a:defRPr/>
              </a:pPr>
              <a:t>5</a:t>
            </a:fld>
            <a:endParaRPr lang="en-GB" dirty="0"/>
          </a:p>
        </p:txBody>
      </p:sp>
      <p:sp>
        <p:nvSpPr>
          <p:cNvPr id="5" name="Text Placeholder 4"/>
          <p:cNvSpPr>
            <a:spLocks noGrp="1"/>
          </p:cNvSpPr>
          <p:nvPr>
            <p:ph type="body" sz="quarter" idx="16"/>
          </p:nvPr>
        </p:nvSpPr>
        <p:spPr/>
        <p:txBody>
          <a:bodyPr/>
          <a:lstStyle/>
          <a:p>
            <a:r>
              <a:rPr lang="en-GB" dirty="0"/>
              <a:t>Source: Schroders Economics Group. </a:t>
            </a:r>
            <a:r>
              <a:rPr lang="en-GB" dirty="0" smtClean="0"/>
              <a:t>18 </a:t>
            </a:r>
            <a:r>
              <a:rPr lang="en-GB" dirty="0"/>
              <a:t>July 2018.</a:t>
            </a:r>
          </a:p>
        </p:txBody>
      </p:sp>
      <p:sp>
        <p:nvSpPr>
          <p:cNvPr id="8" name="Rounded Rectangle 7"/>
          <p:cNvSpPr/>
          <p:nvPr/>
        </p:nvSpPr>
        <p:spPr>
          <a:xfrm>
            <a:off x="8930537" y="1516483"/>
            <a:ext cx="2736000" cy="1219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600" b="1" i="1" dirty="0"/>
              <a:t>Post-transition</a:t>
            </a:r>
          </a:p>
          <a:p>
            <a:pPr algn="ctr"/>
            <a:r>
              <a:rPr lang="en-GB" sz="1600" b="1" dirty="0">
                <a:solidFill>
                  <a:schemeClr val="accent6"/>
                </a:solidFill>
              </a:rPr>
              <a:t>Hard Brexit</a:t>
            </a:r>
          </a:p>
          <a:p>
            <a:pPr algn="ctr"/>
            <a:r>
              <a:rPr lang="en-GB" sz="1200" dirty="0"/>
              <a:t>Unique trade deal</a:t>
            </a:r>
          </a:p>
          <a:p>
            <a:pPr algn="ctr"/>
            <a:r>
              <a:rPr lang="en-GB" sz="1200" dirty="0"/>
              <a:t>3rd party customs </a:t>
            </a:r>
            <a:r>
              <a:rPr lang="en-GB" sz="1200" dirty="0" smtClean="0"/>
              <a:t>arrangement</a:t>
            </a:r>
          </a:p>
          <a:p>
            <a:pPr algn="ctr"/>
            <a:r>
              <a:rPr lang="en-GB" sz="1200" dirty="0" smtClean="0"/>
              <a:t>No free movement of labour</a:t>
            </a:r>
            <a:endParaRPr lang="en-GB" sz="1200" dirty="0"/>
          </a:p>
        </p:txBody>
      </p:sp>
      <p:sp>
        <p:nvSpPr>
          <p:cNvPr id="9" name="Rounded Rectangle 8"/>
          <p:cNvSpPr/>
          <p:nvPr/>
        </p:nvSpPr>
        <p:spPr>
          <a:xfrm>
            <a:off x="8931038" y="4808158"/>
            <a:ext cx="2736000" cy="1219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1600" b="1" dirty="0">
                <a:solidFill>
                  <a:schemeClr val="accent6"/>
                </a:solidFill>
              </a:rPr>
              <a:t>Cliff-edge Brexit</a:t>
            </a:r>
          </a:p>
          <a:p>
            <a:pPr lvl="0" algn="ctr"/>
            <a:r>
              <a:rPr lang="en-US" sz="1200" dirty="0"/>
              <a:t>WTO </a:t>
            </a:r>
            <a:r>
              <a:rPr lang="en-US" sz="1200" dirty="0" smtClean="0"/>
              <a:t>rules only</a:t>
            </a:r>
            <a:endParaRPr lang="en-US" sz="1200" dirty="0"/>
          </a:p>
        </p:txBody>
      </p:sp>
      <p:sp>
        <p:nvSpPr>
          <p:cNvPr id="10" name="Rounded Rectangle 9"/>
          <p:cNvSpPr/>
          <p:nvPr/>
        </p:nvSpPr>
        <p:spPr>
          <a:xfrm>
            <a:off x="4678113" y="1510786"/>
            <a:ext cx="2736000" cy="1219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600" b="1" dirty="0">
                <a:solidFill>
                  <a:schemeClr val="accent6"/>
                </a:solidFill>
              </a:rPr>
              <a:t>Limbo-Brexit</a:t>
            </a:r>
          </a:p>
          <a:p>
            <a:pPr algn="ctr"/>
            <a:r>
              <a:rPr lang="en-GB" sz="1200" dirty="0"/>
              <a:t>Transition period becomes status-quo</a:t>
            </a:r>
          </a:p>
        </p:txBody>
      </p:sp>
      <p:sp>
        <p:nvSpPr>
          <p:cNvPr id="11" name="Rounded Rectangle 10"/>
          <p:cNvSpPr/>
          <p:nvPr/>
        </p:nvSpPr>
        <p:spPr>
          <a:xfrm>
            <a:off x="8944392" y="3162320"/>
            <a:ext cx="2736000" cy="1219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600" b="1" i="1" dirty="0"/>
              <a:t>Post-transition</a:t>
            </a:r>
          </a:p>
          <a:p>
            <a:pPr algn="ctr"/>
            <a:r>
              <a:rPr lang="en-GB" sz="1600" b="1" dirty="0">
                <a:solidFill>
                  <a:schemeClr val="accent6"/>
                </a:solidFill>
              </a:rPr>
              <a:t>Soft Brexit</a:t>
            </a:r>
          </a:p>
          <a:p>
            <a:pPr algn="ctr"/>
            <a:r>
              <a:rPr lang="en-GB" sz="1200" dirty="0"/>
              <a:t>Remain in the single </a:t>
            </a:r>
            <a:r>
              <a:rPr lang="en-GB" sz="1200" dirty="0" smtClean="0"/>
              <a:t>market  Remain in the customs union with free movement of labour</a:t>
            </a:r>
            <a:endParaRPr lang="en-GB" sz="1200" dirty="0"/>
          </a:p>
        </p:txBody>
      </p:sp>
      <p:sp>
        <p:nvSpPr>
          <p:cNvPr id="12" name="Right Arrow 11"/>
          <p:cNvSpPr/>
          <p:nvPr/>
        </p:nvSpPr>
        <p:spPr>
          <a:xfrm>
            <a:off x="3264138" y="3545629"/>
            <a:ext cx="1465199" cy="452582"/>
          </a:xfrm>
          <a:prstGeom prs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p>
        </p:txBody>
      </p:sp>
      <p:sp>
        <p:nvSpPr>
          <p:cNvPr id="13" name="Right Arrow 12"/>
          <p:cNvSpPr/>
          <p:nvPr/>
        </p:nvSpPr>
        <p:spPr>
          <a:xfrm>
            <a:off x="1789919" y="5431428"/>
            <a:ext cx="7107523" cy="452582"/>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p>
        </p:txBody>
      </p:sp>
      <p:sp>
        <p:nvSpPr>
          <p:cNvPr id="14" name="Rectangle 13"/>
          <p:cNvSpPr/>
          <p:nvPr/>
        </p:nvSpPr>
        <p:spPr>
          <a:xfrm rot="5400000">
            <a:off x="1214510" y="4785709"/>
            <a:ext cx="1363256" cy="21243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p>
        </p:txBody>
      </p:sp>
      <p:sp>
        <p:nvSpPr>
          <p:cNvPr id="15" name="Right Arrow 14"/>
          <p:cNvSpPr/>
          <p:nvPr/>
        </p:nvSpPr>
        <p:spPr>
          <a:xfrm>
            <a:off x="5991119" y="4957801"/>
            <a:ext cx="2906324" cy="452582"/>
          </a:xfrm>
          <a:prstGeom prst="rightArrow">
            <a:avLst/>
          </a:prstGeom>
          <a:solidFill>
            <a:srgbClr val="F682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p>
        </p:txBody>
      </p:sp>
      <p:sp>
        <p:nvSpPr>
          <p:cNvPr id="16" name="Rectangle 15"/>
          <p:cNvSpPr/>
          <p:nvPr/>
        </p:nvSpPr>
        <p:spPr>
          <a:xfrm rot="5400000">
            <a:off x="5652191" y="4547109"/>
            <a:ext cx="890293" cy="212436"/>
          </a:xfrm>
          <a:prstGeom prst="rect">
            <a:avLst/>
          </a:prstGeom>
          <a:solidFill>
            <a:srgbClr val="F682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p>
        </p:txBody>
      </p:sp>
      <p:sp>
        <p:nvSpPr>
          <p:cNvPr id="17" name="Right Arrow 16"/>
          <p:cNvSpPr/>
          <p:nvPr/>
        </p:nvSpPr>
        <p:spPr>
          <a:xfrm>
            <a:off x="7414114" y="3579084"/>
            <a:ext cx="1522708" cy="452582"/>
          </a:xfrm>
          <a:prstGeom prs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p>
        </p:txBody>
      </p:sp>
      <p:sp>
        <p:nvSpPr>
          <p:cNvPr id="18" name="Right Arrow 17"/>
          <p:cNvSpPr/>
          <p:nvPr/>
        </p:nvSpPr>
        <p:spPr>
          <a:xfrm rot="-5400000">
            <a:off x="5817036" y="2763731"/>
            <a:ext cx="508679" cy="452582"/>
          </a:xfrm>
          <a:prstGeom prst="rightArrow">
            <a:avLst/>
          </a:prstGeom>
          <a:solidFill>
            <a:srgbClr val="F8A9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p>
        </p:txBody>
      </p:sp>
      <p:sp>
        <p:nvSpPr>
          <p:cNvPr id="21" name="Rectangle 20"/>
          <p:cNvSpPr/>
          <p:nvPr/>
        </p:nvSpPr>
        <p:spPr>
          <a:xfrm>
            <a:off x="7404915" y="3360630"/>
            <a:ext cx="888337" cy="217374"/>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p>
        </p:txBody>
      </p:sp>
      <p:sp>
        <p:nvSpPr>
          <p:cNvPr id="7" name="Rounded Rectangle 6"/>
          <p:cNvSpPr/>
          <p:nvPr/>
        </p:nvSpPr>
        <p:spPr>
          <a:xfrm>
            <a:off x="4729338" y="3162320"/>
            <a:ext cx="2736000" cy="1219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1600" b="1" i="1" dirty="0"/>
              <a:t>Transition period</a:t>
            </a:r>
          </a:p>
          <a:p>
            <a:pPr lvl="0" algn="ctr"/>
            <a:r>
              <a:rPr lang="en-US" sz="1200" dirty="0"/>
              <a:t>(21 months)</a:t>
            </a:r>
          </a:p>
          <a:p>
            <a:pPr lvl="0" algn="ctr"/>
            <a:r>
              <a:rPr lang="en-US" sz="1200" dirty="0"/>
              <a:t>Assuming ongoing access to single market &amp; customs union</a:t>
            </a:r>
          </a:p>
        </p:txBody>
      </p:sp>
      <p:sp>
        <p:nvSpPr>
          <p:cNvPr id="6" name="Rounded Rectangle 5"/>
          <p:cNvSpPr/>
          <p:nvPr/>
        </p:nvSpPr>
        <p:spPr>
          <a:xfrm>
            <a:off x="507730" y="3162320"/>
            <a:ext cx="2736000" cy="1219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600" b="1" i="1" dirty="0"/>
              <a:t>Autumn negotiations</a:t>
            </a:r>
          </a:p>
          <a:p>
            <a:pPr algn="ctr"/>
            <a:r>
              <a:rPr lang="en-GB" sz="1200" dirty="0"/>
              <a:t>Deal or no deal?</a:t>
            </a:r>
          </a:p>
        </p:txBody>
      </p:sp>
      <p:sp>
        <p:nvSpPr>
          <p:cNvPr id="20" name="Rectangle 19"/>
          <p:cNvSpPr/>
          <p:nvPr/>
        </p:nvSpPr>
        <p:spPr>
          <a:xfrm rot="5400000">
            <a:off x="7430217" y="2651903"/>
            <a:ext cx="1510070" cy="216000"/>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p>
        </p:txBody>
      </p:sp>
      <p:sp>
        <p:nvSpPr>
          <p:cNvPr id="19" name="Right Arrow 18"/>
          <p:cNvSpPr/>
          <p:nvPr/>
        </p:nvSpPr>
        <p:spPr>
          <a:xfrm>
            <a:off x="8077252" y="1887776"/>
            <a:ext cx="853285" cy="452582"/>
          </a:xfrm>
          <a:prstGeom prst="rightArrow">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p>
        </p:txBody>
      </p:sp>
    </p:spTree>
    <p:extLst>
      <p:ext uri="{BB962C8B-B14F-4D97-AF65-F5344CB8AC3E}">
        <p14:creationId xmlns:p14="http://schemas.microsoft.com/office/powerpoint/2010/main" val="215868813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wipe(up)">
                                      <p:cBhvr>
                                        <p:cTn id="12" dur="500"/>
                                        <p:tgtEl>
                                          <p:spTgt spid="14"/>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left)">
                                      <p:cBhvr>
                                        <p:cTn id="16" dur="500"/>
                                        <p:tgtEl>
                                          <p:spTgt spid="13"/>
                                        </p:tgtEl>
                                      </p:cBhvr>
                                    </p:animEffect>
                                  </p:childTnLst>
                                </p:cTn>
                              </p:par>
                            </p:childTnLst>
                          </p:cTn>
                        </p:par>
                        <p:par>
                          <p:cTn id="17" fill="hold">
                            <p:stCondLst>
                              <p:cond delay="1000"/>
                            </p:stCondLst>
                            <p:childTnLst>
                              <p:par>
                                <p:cTn id="18" presetID="22" presetClass="entr" presetSubtype="8" fill="hold" grpId="0" nodeType="afterEffect">
                                  <p:stCondLst>
                                    <p:cond delay="0"/>
                                  </p:stCondLst>
                                  <p:iterate type="lt">
                                    <p:tmPct val="0"/>
                                  </p:iterate>
                                  <p:childTnLst>
                                    <p:set>
                                      <p:cBhvr>
                                        <p:cTn id="19" dur="1" fill="hold">
                                          <p:stCondLst>
                                            <p:cond delay="0"/>
                                          </p:stCondLst>
                                        </p:cTn>
                                        <p:tgtEl>
                                          <p:spTgt spid="9"/>
                                        </p:tgtEl>
                                        <p:attrNameLst>
                                          <p:attrName>style.visibility</p:attrName>
                                        </p:attrNameLst>
                                      </p:cBhvr>
                                      <p:to>
                                        <p:strVal val="visible"/>
                                      </p:to>
                                    </p:set>
                                    <p:animEffect transition="in" filter="wipe(left)">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left)">
                                      <p:cBhvr>
                                        <p:cTn id="25" dur="500"/>
                                        <p:tgtEl>
                                          <p:spTgt spid="12"/>
                                        </p:tgtEl>
                                      </p:cBhvr>
                                    </p:animEffect>
                                  </p:childTnLst>
                                </p:cTn>
                              </p:par>
                            </p:childTnLst>
                          </p:cTn>
                        </p:par>
                        <p:par>
                          <p:cTn id="26" fill="hold">
                            <p:stCondLst>
                              <p:cond delay="500"/>
                            </p:stCondLst>
                            <p:childTnLst>
                              <p:par>
                                <p:cTn id="27" presetID="22" presetClass="entr" presetSubtype="8"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wipe(left)">
                                      <p:cBhvr>
                                        <p:cTn id="29" dur="500"/>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wipe(left)">
                                      <p:cBhvr>
                                        <p:cTn id="34" dur="500"/>
                                        <p:tgtEl>
                                          <p:spTgt spid="21"/>
                                        </p:tgtEl>
                                      </p:cBhvr>
                                    </p:animEffect>
                                  </p:childTnLst>
                                </p:cTn>
                              </p:par>
                            </p:childTnLst>
                          </p:cTn>
                        </p:par>
                        <p:par>
                          <p:cTn id="35" fill="hold">
                            <p:stCondLst>
                              <p:cond delay="500"/>
                            </p:stCondLst>
                            <p:childTnLst>
                              <p:par>
                                <p:cTn id="36" presetID="22" presetClass="entr" presetSubtype="4"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wipe(down)">
                                      <p:cBhvr>
                                        <p:cTn id="38" dur="500"/>
                                        <p:tgtEl>
                                          <p:spTgt spid="20"/>
                                        </p:tgtEl>
                                      </p:cBhvr>
                                    </p:animEffect>
                                  </p:childTnLst>
                                </p:cTn>
                              </p:par>
                            </p:childTnLst>
                          </p:cTn>
                        </p:par>
                        <p:par>
                          <p:cTn id="39" fill="hold">
                            <p:stCondLst>
                              <p:cond delay="1000"/>
                            </p:stCondLst>
                            <p:childTnLst>
                              <p:par>
                                <p:cTn id="40" presetID="22" presetClass="entr" presetSubtype="8"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left)">
                                      <p:cBhvr>
                                        <p:cTn id="42" dur="500"/>
                                        <p:tgtEl>
                                          <p:spTgt spid="19"/>
                                        </p:tgtEl>
                                      </p:cBhvr>
                                    </p:animEffect>
                                  </p:childTnLst>
                                </p:cTn>
                              </p:par>
                            </p:childTnLst>
                          </p:cTn>
                        </p:par>
                        <p:par>
                          <p:cTn id="43" fill="hold">
                            <p:stCondLst>
                              <p:cond delay="1500"/>
                            </p:stCondLst>
                            <p:childTnLst>
                              <p:par>
                                <p:cTn id="44" presetID="22" presetClass="entr" presetSubtype="8"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wipe(left)">
                                      <p:cBhvr>
                                        <p:cTn id="46" dur="500"/>
                                        <p:tgtEl>
                                          <p:spTgt spid="8"/>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500"/>
                                        <p:tgtEl>
                                          <p:spTgt spid="17"/>
                                        </p:tgtEl>
                                      </p:cBhvr>
                                    </p:animEffect>
                                  </p:childTnLst>
                                </p:cTn>
                              </p:par>
                            </p:childTnLst>
                          </p:cTn>
                        </p:par>
                        <p:par>
                          <p:cTn id="52" fill="hold">
                            <p:stCondLst>
                              <p:cond delay="500"/>
                            </p:stCondLst>
                            <p:childTnLst>
                              <p:par>
                                <p:cTn id="53" presetID="22" presetClass="entr" presetSubtype="8" fill="hold" grpId="0" nodeType="afterEffect">
                                  <p:stCondLst>
                                    <p:cond delay="0"/>
                                  </p:stCondLst>
                                  <p:childTnLst>
                                    <p:set>
                                      <p:cBhvr>
                                        <p:cTn id="54" dur="1" fill="hold">
                                          <p:stCondLst>
                                            <p:cond delay="0"/>
                                          </p:stCondLst>
                                        </p:cTn>
                                        <p:tgtEl>
                                          <p:spTgt spid="11"/>
                                        </p:tgtEl>
                                        <p:attrNameLst>
                                          <p:attrName>style.visibility</p:attrName>
                                        </p:attrNameLst>
                                      </p:cBhvr>
                                      <p:to>
                                        <p:strVal val="visible"/>
                                      </p:to>
                                    </p:set>
                                    <p:animEffect transition="in" filter="wipe(left)">
                                      <p:cBhvr>
                                        <p:cTn id="55" dur="500"/>
                                        <p:tgtEl>
                                          <p:spTgt spid="11"/>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ipe(down)">
                                      <p:cBhvr>
                                        <p:cTn id="60" dur="500"/>
                                        <p:tgtEl>
                                          <p:spTgt spid="18"/>
                                        </p:tgtEl>
                                      </p:cBhvr>
                                    </p:animEffect>
                                  </p:childTnLst>
                                </p:cTn>
                              </p:par>
                            </p:childTnLst>
                          </p:cTn>
                        </p:par>
                        <p:par>
                          <p:cTn id="61" fill="hold">
                            <p:stCondLst>
                              <p:cond delay="500"/>
                            </p:stCondLst>
                            <p:childTnLst>
                              <p:par>
                                <p:cTn id="62" presetID="22" presetClass="entr" presetSubtype="4"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down)">
                                      <p:cBhvr>
                                        <p:cTn id="64" dur="500"/>
                                        <p:tgtEl>
                                          <p:spTgt spid="10"/>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grpId="0" nodeType="clickEffect">
                                  <p:stCondLst>
                                    <p:cond delay="0"/>
                                  </p:stCondLst>
                                  <p:childTnLst>
                                    <p:set>
                                      <p:cBhvr>
                                        <p:cTn id="68" dur="1" fill="hold">
                                          <p:stCondLst>
                                            <p:cond delay="0"/>
                                          </p:stCondLst>
                                        </p:cTn>
                                        <p:tgtEl>
                                          <p:spTgt spid="16"/>
                                        </p:tgtEl>
                                        <p:attrNameLst>
                                          <p:attrName>style.visibility</p:attrName>
                                        </p:attrNameLst>
                                      </p:cBhvr>
                                      <p:to>
                                        <p:strVal val="visible"/>
                                      </p:to>
                                    </p:set>
                                    <p:animEffect transition="in" filter="wipe(up)">
                                      <p:cBhvr>
                                        <p:cTn id="69" dur="500"/>
                                        <p:tgtEl>
                                          <p:spTgt spid="16"/>
                                        </p:tgtEl>
                                      </p:cBhvr>
                                    </p:animEffect>
                                  </p:childTnLst>
                                </p:cTn>
                              </p:par>
                            </p:childTnLst>
                          </p:cTn>
                        </p:par>
                        <p:par>
                          <p:cTn id="70" fill="hold">
                            <p:stCondLst>
                              <p:cond delay="500"/>
                            </p:stCondLst>
                            <p:childTnLst>
                              <p:par>
                                <p:cTn id="71" presetID="22" presetClass="entr" presetSubtype="8" fill="hold" grpId="0" nodeType="afterEffect">
                                  <p:stCondLst>
                                    <p:cond delay="0"/>
                                  </p:stCondLst>
                                  <p:childTnLst>
                                    <p:set>
                                      <p:cBhvr>
                                        <p:cTn id="72" dur="1" fill="hold">
                                          <p:stCondLst>
                                            <p:cond delay="0"/>
                                          </p:stCondLst>
                                        </p:cTn>
                                        <p:tgtEl>
                                          <p:spTgt spid="15"/>
                                        </p:tgtEl>
                                        <p:attrNameLst>
                                          <p:attrName>style.visibility</p:attrName>
                                        </p:attrNameLst>
                                      </p:cBhvr>
                                      <p:to>
                                        <p:strVal val="visible"/>
                                      </p:to>
                                    </p:set>
                                    <p:animEffect transition="in" filter="wipe(left)">
                                      <p:cBhvr>
                                        <p:cTn id="73" dur="500"/>
                                        <p:tgtEl>
                                          <p:spTgt spid="15"/>
                                        </p:tgtEl>
                                      </p:cBhvr>
                                    </p:animEffect>
                                  </p:childTnLst>
                                </p:cTn>
                              </p:par>
                            </p:childTnLst>
                          </p:cTn>
                        </p:par>
                        <p:par>
                          <p:cTn id="74" fill="hold">
                            <p:stCondLst>
                              <p:cond delay="1000"/>
                            </p:stCondLst>
                            <p:childTnLst>
                              <p:par>
                                <p:cTn id="75" presetID="27" presetClass="emph" presetSubtype="0" fill="remove" grpId="1" nodeType="afterEffect">
                                  <p:stCondLst>
                                    <p:cond delay="0"/>
                                  </p:stCondLst>
                                  <p:iterate type="lt">
                                    <p:tmPct val="0"/>
                                  </p:iterate>
                                  <p:childTnLst>
                                    <p:animClr clrSpc="rgb" dir="cw">
                                      <p:cBhvr override="childStyle">
                                        <p:cTn id="76" dur="500" autoRev="1" fill="remove"/>
                                        <p:tgtEl>
                                          <p:spTgt spid="9"/>
                                        </p:tgtEl>
                                        <p:attrNameLst>
                                          <p:attrName>style.color</p:attrName>
                                        </p:attrNameLst>
                                      </p:cBhvr>
                                      <p:to>
                                        <a:srgbClr val="F8DCE1"/>
                                      </p:to>
                                    </p:animClr>
                                    <p:animClr clrSpc="rgb" dir="cw">
                                      <p:cBhvr>
                                        <p:cTn id="77" dur="500" autoRev="1" fill="remove"/>
                                        <p:tgtEl>
                                          <p:spTgt spid="9"/>
                                        </p:tgtEl>
                                        <p:attrNameLst>
                                          <p:attrName>fillcolor</p:attrName>
                                        </p:attrNameLst>
                                      </p:cBhvr>
                                      <p:to>
                                        <a:srgbClr val="F8DCE1"/>
                                      </p:to>
                                    </p:animClr>
                                    <p:set>
                                      <p:cBhvr>
                                        <p:cTn id="78" dur="500" autoRev="1" fill="remove"/>
                                        <p:tgtEl>
                                          <p:spTgt spid="9"/>
                                        </p:tgtEl>
                                        <p:attrNameLst>
                                          <p:attrName>fill.type</p:attrName>
                                        </p:attrNameLst>
                                      </p:cBhvr>
                                      <p:to>
                                        <p:strVal val="solid"/>
                                      </p:to>
                                    </p:set>
                                    <p:set>
                                      <p:cBhvr>
                                        <p:cTn id="79" dur="500" autoRev="1" fill="remove"/>
                                        <p:tgtEl>
                                          <p:spTgt spid="9"/>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9" grpId="1" animBg="1"/>
      <p:bldP spid="10" grpId="0" animBg="1"/>
      <p:bldP spid="11" grpId="0" animBg="1"/>
      <p:bldP spid="12" grpId="0" animBg="1"/>
      <p:bldP spid="13" grpId="0" animBg="1"/>
      <p:bldP spid="14" grpId="0" animBg="1"/>
      <p:bldP spid="15" grpId="0" animBg="1"/>
      <p:bldP spid="16" grpId="0" animBg="1"/>
      <p:bldP spid="17" grpId="0" animBg="1"/>
      <p:bldP spid="18" grpId="0" animBg="1"/>
      <p:bldP spid="21" grpId="0" animBg="1"/>
      <p:bldP spid="7" grpId="0" animBg="1"/>
      <p:bldP spid="6" grpId="0" animBg="1"/>
      <p:bldP spid="20" grpId="0" animBg="1"/>
      <p:bldP spid="1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p:txBody>
          <a:bodyPr/>
          <a:lstStyle/>
          <a:p>
            <a:pPr>
              <a:lnSpc>
                <a:spcPct val="200000"/>
              </a:lnSpc>
              <a:spcAft>
                <a:spcPts val="600"/>
              </a:spcAft>
            </a:pPr>
            <a:r>
              <a:rPr lang="en-GB" sz="1900" dirty="0" smtClean="0"/>
              <a:t>The Deal and Third Country issue</a:t>
            </a:r>
            <a:endParaRPr lang="en-GB" sz="1900" dirty="0"/>
          </a:p>
          <a:p>
            <a:pPr>
              <a:lnSpc>
                <a:spcPct val="200000"/>
              </a:lnSpc>
              <a:spcAft>
                <a:spcPts val="600"/>
              </a:spcAft>
            </a:pPr>
            <a:r>
              <a:rPr lang="en-GB" sz="1900" dirty="0" smtClean="0"/>
              <a:t>Financial Settlement (est. £20-60bn) does not guarantee a deal</a:t>
            </a:r>
          </a:p>
          <a:p>
            <a:pPr>
              <a:lnSpc>
                <a:spcPct val="200000"/>
              </a:lnSpc>
              <a:spcAft>
                <a:spcPts val="600"/>
              </a:spcAft>
            </a:pPr>
            <a:r>
              <a:rPr lang="en-GB" sz="1900" dirty="0" smtClean="0"/>
              <a:t>Other deals have been for Goods not Services</a:t>
            </a:r>
            <a:endParaRPr lang="en-GB" sz="1900" dirty="0"/>
          </a:p>
          <a:p>
            <a:pPr>
              <a:lnSpc>
                <a:spcPct val="200000"/>
              </a:lnSpc>
              <a:spcAft>
                <a:spcPts val="600"/>
              </a:spcAft>
            </a:pPr>
            <a:r>
              <a:rPr lang="en-GB" sz="1900" dirty="0" smtClean="0"/>
              <a:t>Equivalence (Regulation) and Services</a:t>
            </a:r>
            <a:endParaRPr lang="en-GB" sz="1900" dirty="0"/>
          </a:p>
          <a:p>
            <a:pPr>
              <a:lnSpc>
                <a:spcPct val="200000"/>
              </a:lnSpc>
              <a:spcAft>
                <a:spcPts val="600"/>
              </a:spcAft>
            </a:pPr>
            <a:r>
              <a:rPr lang="en-GB" sz="1900" dirty="0" smtClean="0"/>
              <a:t>WTO and Tariffs</a:t>
            </a:r>
            <a:endParaRPr lang="en-GB" sz="1900" dirty="0"/>
          </a:p>
          <a:p>
            <a:pPr marL="0" indent="0">
              <a:spcAft>
                <a:spcPts val="600"/>
              </a:spcAft>
              <a:buNone/>
            </a:pPr>
            <a:endParaRPr lang="en-GB" sz="2800" dirty="0"/>
          </a:p>
          <a:p>
            <a:endParaRPr lang="en-GB" dirty="0"/>
          </a:p>
        </p:txBody>
      </p:sp>
      <p:sp>
        <p:nvSpPr>
          <p:cNvPr id="3" name="Title 2"/>
          <p:cNvSpPr>
            <a:spLocks noGrp="1"/>
          </p:cNvSpPr>
          <p:nvPr>
            <p:ph type="title"/>
          </p:nvPr>
        </p:nvSpPr>
        <p:spPr>
          <a:xfrm>
            <a:off x="528138" y="395849"/>
            <a:ext cx="11138900" cy="492443"/>
          </a:xfrm>
        </p:spPr>
        <p:txBody>
          <a:bodyPr/>
          <a:lstStyle/>
          <a:p>
            <a:r>
              <a:rPr lang="en-GB" dirty="0" err="1" smtClean="0"/>
              <a:t>Brexit</a:t>
            </a:r>
            <a:endParaRPr lang="en-GB" dirty="0"/>
          </a:p>
        </p:txBody>
      </p:sp>
      <p:sp>
        <p:nvSpPr>
          <p:cNvPr id="4" name="Text Placeholder 3"/>
          <p:cNvSpPr>
            <a:spLocks noGrp="1"/>
          </p:cNvSpPr>
          <p:nvPr>
            <p:ph type="body" sz="quarter" idx="12"/>
          </p:nvPr>
        </p:nvSpPr>
        <p:spPr/>
        <p:txBody>
          <a:bodyPr/>
          <a:lstStyle/>
          <a:p>
            <a:r>
              <a:rPr lang="en-GB" dirty="0" smtClean="0"/>
              <a:t>Some thoughts gathered from Economists</a:t>
            </a:r>
            <a:endParaRPr lang="en-GB" dirty="0"/>
          </a:p>
        </p:txBody>
      </p:sp>
      <p:sp>
        <p:nvSpPr>
          <p:cNvPr id="5" name="Slide Number Placeholder 4"/>
          <p:cNvSpPr>
            <a:spLocks noGrp="1"/>
          </p:cNvSpPr>
          <p:nvPr>
            <p:ph type="sldNum" sz="quarter" idx="4"/>
          </p:nvPr>
        </p:nvSpPr>
        <p:spPr/>
        <p:txBody>
          <a:bodyPr/>
          <a:lstStyle/>
          <a:p>
            <a:pPr>
              <a:defRPr/>
            </a:pPr>
            <a:fld id="{B534F15D-BC28-4469-A087-2CE4BCDE5F07}" type="slidenum">
              <a:rPr lang="en-GB" smtClean="0"/>
              <a:pPr>
                <a:defRPr/>
              </a:pPr>
              <a:t>6</a:t>
            </a:fld>
            <a:endParaRPr lang="en-GB" dirty="0"/>
          </a:p>
        </p:txBody>
      </p:sp>
      <p:sp>
        <p:nvSpPr>
          <p:cNvPr id="6" name="Text Placeholder 5"/>
          <p:cNvSpPr>
            <a:spLocks noGrp="1"/>
          </p:cNvSpPr>
          <p:nvPr>
            <p:ph type="body" sz="quarter" idx="16"/>
          </p:nvPr>
        </p:nvSpPr>
        <p:spPr/>
        <p:txBody>
          <a:bodyPr/>
          <a:lstStyle/>
          <a:p>
            <a:r>
              <a:rPr lang="en-GB" dirty="0"/>
              <a:t>Source: </a:t>
            </a:r>
            <a:r>
              <a:rPr lang="en-GB" dirty="0" smtClean="0"/>
              <a:t>Schroder Multi-Manager</a:t>
            </a:r>
            <a:endParaRPr lang="en-GB" dirty="0"/>
          </a:p>
        </p:txBody>
      </p:sp>
    </p:spTree>
    <p:extLst>
      <p:ext uri="{BB962C8B-B14F-4D97-AF65-F5344CB8AC3E}">
        <p14:creationId xmlns:p14="http://schemas.microsoft.com/office/powerpoint/2010/main" val="2079750735"/>
      </p:ext>
    </p:extLst>
  </p:cSld>
  <p:clrMapOvr>
    <a:masterClrMapping/>
  </p:clrMapOvr>
  <p:transition>
    <p:fade/>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4"/>
          </p:nvPr>
        </p:nvSpPr>
        <p:spPr>
          <a:xfrm>
            <a:off x="469900" y="5873275"/>
            <a:ext cx="11201400" cy="383929"/>
          </a:xfrm>
        </p:spPr>
        <p:txBody>
          <a:bodyPr/>
          <a:lstStyle/>
          <a:p>
            <a:endParaRPr lang="en-GB" dirty="0"/>
          </a:p>
        </p:txBody>
      </p:sp>
      <p:sp>
        <p:nvSpPr>
          <p:cNvPr id="3" name="Text Placeholder 2"/>
          <p:cNvSpPr>
            <a:spLocks noGrp="1"/>
          </p:cNvSpPr>
          <p:nvPr>
            <p:ph type="body" sz="quarter" idx="18"/>
          </p:nvPr>
        </p:nvSpPr>
        <p:spPr>
          <a:xfrm>
            <a:off x="469900" y="5420018"/>
            <a:ext cx="11201400" cy="507040"/>
          </a:xfrm>
        </p:spPr>
        <p:txBody>
          <a:bodyPr/>
          <a:lstStyle/>
          <a:p>
            <a:r>
              <a:rPr lang="en-GB" dirty="0" smtClean="0"/>
              <a:t>UK Economy</a:t>
            </a:r>
            <a:endParaRPr lang="en-GB" dirty="0"/>
          </a:p>
        </p:txBody>
      </p:sp>
    </p:spTree>
    <p:extLst>
      <p:ext uri="{BB962C8B-B14F-4D97-AF65-F5344CB8AC3E}">
        <p14:creationId xmlns:p14="http://schemas.microsoft.com/office/powerpoint/2010/main" val="1458107525"/>
      </p:ext>
    </p:extLst>
  </p:cSld>
  <p:clrMapOvr>
    <a:masterClrMapping/>
  </p:clrMapOvr>
  <p:transition>
    <p:fade/>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Schroders baseline forecast</a:t>
            </a:r>
          </a:p>
        </p:txBody>
      </p:sp>
      <p:sp>
        <p:nvSpPr>
          <p:cNvPr id="3" name="Text Placeholder 2"/>
          <p:cNvSpPr>
            <a:spLocks noGrp="1"/>
          </p:cNvSpPr>
          <p:nvPr>
            <p:ph type="body" sz="quarter" idx="12"/>
          </p:nvPr>
        </p:nvSpPr>
        <p:spPr/>
        <p:txBody>
          <a:bodyPr/>
          <a:lstStyle/>
          <a:p>
            <a:r>
              <a:rPr lang="en-GB" dirty="0" smtClean="0"/>
              <a:t>August </a:t>
            </a:r>
            <a:r>
              <a:rPr lang="en-GB" dirty="0"/>
              <a:t>2018 forecast</a:t>
            </a:r>
          </a:p>
        </p:txBody>
      </p:sp>
      <p:sp>
        <p:nvSpPr>
          <p:cNvPr id="4" name="Slide Number Placeholder 3"/>
          <p:cNvSpPr>
            <a:spLocks noGrp="1"/>
          </p:cNvSpPr>
          <p:nvPr>
            <p:ph type="sldNum" sz="quarter" idx="4"/>
          </p:nvPr>
        </p:nvSpPr>
        <p:spPr/>
        <p:txBody>
          <a:bodyPr/>
          <a:lstStyle/>
          <a:p>
            <a:pPr>
              <a:defRPr/>
            </a:pPr>
            <a:fld id="{B534F15D-BC28-4469-A087-2CE4BCDE5F07}" type="slidenum">
              <a:rPr lang="en-GB" smtClean="0"/>
              <a:pPr>
                <a:defRPr/>
              </a:pPr>
              <a:t>8</a:t>
            </a:fld>
            <a:endParaRPr lang="en-GB" dirty="0"/>
          </a:p>
        </p:txBody>
      </p:sp>
      <p:sp>
        <p:nvSpPr>
          <p:cNvPr id="5" name="Text Placeholder 4"/>
          <p:cNvSpPr>
            <a:spLocks noGrp="1"/>
          </p:cNvSpPr>
          <p:nvPr>
            <p:ph type="body" sz="quarter" idx="16"/>
          </p:nvPr>
        </p:nvSpPr>
        <p:spPr/>
        <p:txBody>
          <a:bodyPr/>
          <a:lstStyle/>
          <a:p>
            <a:r>
              <a:rPr lang="en-GB" dirty="0"/>
              <a:t>Source: Schroders Economics Group: </a:t>
            </a:r>
            <a:r>
              <a:rPr lang="en-GB" dirty="0" smtClean="0"/>
              <a:t>August </a:t>
            </a:r>
            <a:r>
              <a:rPr lang="en-GB" dirty="0"/>
              <a:t>2018 </a:t>
            </a:r>
            <a:r>
              <a:rPr lang="en-GB" dirty="0" smtClean="0"/>
              <a:t>forecast</a:t>
            </a:r>
            <a:r>
              <a:rPr lang="en-GB" dirty="0"/>
              <a:t>. </a:t>
            </a:r>
            <a:r>
              <a:rPr lang="en-GB" dirty="0" smtClean="0"/>
              <a:t>Previous refers to the May forecast. Please </a:t>
            </a:r>
            <a:r>
              <a:rPr lang="en-GB" dirty="0"/>
              <a:t>see the forecast risk warning on the important information slide.</a:t>
            </a:r>
          </a:p>
        </p:txBody>
      </p:sp>
      <p:pic>
        <p:nvPicPr>
          <p:cNvPr id="8" name="Picture 7"/>
          <p:cNvPicPr>
            <a:picLocks noChangeAspect="1"/>
          </p:cNvPicPr>
          <p:nvPr/>
        </p:nvPicPr>
        <p:blipFill>
          <a:blip r:embed="rId2"/>
          <a:stretch>
            <a:fillRect/>
          </a:stretch>
        </p:blipFill>
        <p:spPr>
          <a:xfrm>
            <a:off x="2682701" y="1360808"/>
            <a:ext cx="6829274" cy="4654017"/>
          </a:xfrm>
          <a:prstGeom prst="rect">
            <a:avLst/>
          </a:prstGeom>
        </p:spPr>
      </p:pic>
      <p:sp>
        <p:nvSpPr>
          <p:cNvPr id="10" name="Rectangle 9"/>
          <p:cNvSpPr/>
          <p:nvPr/>
        </p:nvSpPr>
        <p:spPr>
          <a:xfrm>
            <a:off x="2232397" y="2667526"/>
            <a:ext cx="7554836" cy="25224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p>
        </p:txBody>
      </p:sp>
      <p:sp>
        <p:nvSpPr>
          <p:cNvPr id="11" name="Rectangle 10"/>
          <p:cNvSpPr/>
          <p:nvPr/>
        </p:nvSpPr>
        <p:spPr>
          <a:xfrm>
            <a:off x="2384797" y="5033404"/>
            <a:ext cx="7554836" cy="25224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p>
        </p:txBody>
      </p:sp>
    </p:spTree>
    <p:extLst>
      <p:ext uri="{BB962C8B-B14F-4D97-AF65-F5344CB8AC3E}">
        <p14:creationId xmlns:p14="http://schemas.microsoft.com/office/powerpoint/2010/main" val="2973853935"/>
      </p:ext>
    </p:extLst>
  </p:cSld>
  <p:clrMapOvr>
    <a:masterClrMapping/>
  </p:clrMapOvr>
  <p:transition>
    <p:fade/>
  </p:transition>
</p:sld>
</file>

<file path=ppt/theme/theme1.xml><?xml version="1.0" encoding="utf-8"?>
<a:theme xmlns:a="http://schemas.openxmlformats.org/drawingml/2006/main" name="16x9 2017 Standard Templates.v1">
  <a:themeElements>
    <a:clrScheme name="Schroders Basic Mid Re-order">
      <a:dk1>
        <a:srgbClr val="000000"/>
      </a:dk1>
      <a:lt1>
        <a:sysClr val="window" lastClr="FFFFFF"/>
      </a:lt1>
      <a:dk2>
        <a:srgbClr val="002A5E"/>
      </a:dk2>
      <a:lt2>
        <a:srgbClr val="0074B7"/>
      </a:lt2>
      <a:accent1>
        <a:srgbClr val="002A5E"/>
      </a:accent1>
      <a:accent2>
        <a:srgbClr val="63C532"/>
      </a:accent2>
      <a:accent3>
        <a:srgbClr val="7D3787"/>
      </a:accent3>
      <a:accent4>
        <a:srgbClr val="F8A908"/>
      </a:accent4>
      <a:accent5>
        <a:srgbClr val="DF536A"/>
      </a:accent5>
      <a:accent6>
        <a:srgbClr val="14E6F0"/>
      </a:accent6>
      <a:hlink>
        <a:srgbClr val="0074B7"/>
      </a:hlink>
      <a:folHlink>
        <a:srgbClr val="14E6F0"/>
      </a:folHlink>
    </a:clrScheme>
    <a:fontScheme name="Schroders Circular TT Normal">
      <a:majorFont>
        <a:latin typeface="Schroders Circular TT Normal"/>
        <a:ea typeface=""/>
        <a:cs typeface=""/>
      </a:majorFont>
      <a:minorFont>
        <a:latin typeface="Noto San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sz="1200" dirty="0"/>
        </a:defPPr>
      </a:lstStyle>
      <a:style>
        <a:lnRef idx="2">
          <a:schemeClr val="accent1">
            <a:shade val="50000"/>
          </a:schemeClr>
        </a:lnRef>
        <a:fillRef idx="1">
          <a:schemeClr val="accent1"/>
        </a:fillRef>
        <a:effectRef idx="0">
          <a:schemeClr val="accent1"/>
        </a:effectRef>
        <a:fontRef idx="minor">
          <a:schemeClr val="lt1"/>
        </a:fontRef>
      </a:style>
    </a:spDef>
    <a:lnDef>
      <a:spPr>
        <a:noFill/>
        <a:ln w="9525">
          <a:solidFill>
            <a:schemeClr val="accent2"/>
          </a:solidFill>
          <a:headEnd type="none" w="lg" len="sm"/>
          <a:tailEnd type="arrow" w="lg" len="sm"/>
        </a:ln>
      </a:spPr>
      <a:bodyPr/>
      <a:lstStyle/>
      <a:style>
        <a:lnRef idx="2">
          <a:schemeClr val="accent1">
            <a:shade val="50000"/>
          </a:schemeClr>
        </a:lnRef>
        <a:fillRef idx="1">
          <a:schemeClr val="accent1"/>
        </a:fillRef>
        <a:effectRef idx="0">
          <a:schemeClr val="accent1"/>
        </a:effectRef>
        <a:fontRef idx="minor">
          <a:schemeClr val="lt1"/>
        </a:fontRef>
      </a:style>
    </a:lnDef>
    <a:txDef>
      <a:spPr>
        <a:noFill/>
      </a:spPr>
      <a:bodyPr wrap="square" lIns="0" tIns="0" rIns="0" bIns="0" rtlCol="0">
        <a:spAutoFit/>
      </a:bodyPr>
      <a:lstStyle>
        <a:defPPr algn="l">
          <a:defRPr sz="1600" dirty="0" err="1" smtClean="0">
            <a:latin typeface="+mn-lt"/>
          </a:defRPr>
        </a:defPPr>
      </a:lstStyle>
    </a:txDef>
  </a:objectDefaults>
  <a:extraClrSchemeLst/>
  <a:custClrLst>
    <a:custClr name="Light Purple">
      <a:srgbClr val="A446BA"/>
    </a:custClr>
    <a:custClr name="Dark Pink">
      <a:srgbClr val="B71962"/>
    </a:custClr>
    <a:custClr name="Dark Orange">
      <a:srgbClr val="EA5204"/>
    </a:custClr>
    <a:custClr name="Mid Orange">
      <a:srgbClr val="F8A908"/>
    </a:custClr>
    <a:custClr name="Light Orange">
      <a:srgbClr val="FFDC53"/>
    </a:custClr>
    <a:custClr name="Mid Purple">
      <a:srgbClr val="7D3787"/>
    </a:custClr>
    <a:custClr name="Light Pink">
      <a:srgbClr val="FF90A1"/>
    </a:custClr>
    <a:custClr name="Red">
      <a:srgbClr val="E00716"/>
    </a:custClr>
  </a:custClr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IsDocumentActive xmlns="a4624621-004a-473f-9770-d0b2b6948747">false</IsDocumentActive>
    <TaxCatchAll xmlns="a4624621-004a-473f-9770-d0b2b6948747">
      <Value>1308</Value>
      <Value>1163</Value>
      <Value>2502</Value>
      <Value>1609</Value>
      <Value>1806</Value>
    </TaxCatchAll>
    <Frequency xmlns="58884f27-f264-4a21-a143-516044065d65">Ad Hoc</Frequency>
    <n68ab2b6a682422aa6745b9d4ca7c839 xmlns="a4624621-004a-473f-9770-d0b2b6948747">
      <Terms xmlns="http://schemas.microsoft.com/office/infopath/2007/PartnerControls">
        <TermInfo xmlns="http://schemas.microsoft.com/office/infopath/2007/PartnerControls">
          <TermName xmlns="http://schemas.microsoft.com/office/infopath/2007/PartnerControls">1 Year</TermName>
          <TermId xmlns="http://schemas.microsoft.com/office/infopath/2007/PartnerControls">4a73224f-2f6a-4c7a-9728-2d146cea6b81</TermId>
        </TermInfo>
      </Terms>
    </n68ab2b6a682422aa6745b9d4ca7c839>
    <OID xmlns="a4624621-004a-473f-9770-d0b2b6948747">1.9.3060791</OID>
    <c94b2ca840e74e7487bb7ddd908c58c4 xmlns="58884f27-f264-4a21-a143-516044065d65">
      <Terms xmlns="http://schemas.microsoft.com/office/infopath/2007/PartnerControls">
        <TermInfo xmlns="http://schemas.microsoft.com/office/infopath/2007/PartnerControls">
          <TermName xmlns="http://schemas.microsoft.com/office/infopath/2007/PartnerControls">August</TermName>
          <TermId xmlns="http://schemas.microsoft.com/office/infopath/2007/PartnerControls">f695c8c1-2552-44fc-8c8d-50be1f98990c</TermId>
        </TermInfo>
      </Terms>
    </c94b2ca840e74e7487bb7ddd908c58c4>
    <OwningTeam xmlns="a4624621-004a-473f-9770-d0b2b6948747">
      <UserInfo>
        <DisplayName>Economics Team</DisplayName>
        <AccountId>50</AccountId>
        <AccountType/>
      </UserInfo>
    </OwningTeam>
    <VersionOID xmlns="a4624621-004a-473f-9770-d0b2b6948747">1.9.3060792</VersionOID>
    <Author0 xmlns="58884f27-f264-4a21-a143-516044065d65">
      <UserInfo>
        <DisplayName>SCHRODERSAD\zangan</DisplayName>
        <AccountId>950</AccountId>
        <AccountType/>
      </UserInfo>
    </Author0>
    <Audience xmlns="58884f27-f264-4a21-a143-516044065d65">External</Audience>
    <pd8fff42a66d4b43afc862307f60edba xmlns="58884f27-f264-4a21-a143-516044065d65">
      <Terms xmlns="http://schemas.microsoft.com/office/infopath/2007/PartnerControls"/>
    </pd8fff42a66d4b43afc862307f60edba>
    <l02c27c4e3b44ec9a4a3eef8e81c987e xmlns="a4624621-004a-473f-9770-d0b2b6948747">
      <Terms xmlns="http://schemas.microsoft.com/office/infopath/2007/PartnerControls">
        <TermInfo xmlns="http://schemas.microsoft.com/office/infopath/2007/PartnerControls">
          <TermName xmlns="http://schemas.microsoft.com/office/infopath/2007/PartnerControls">English</TermName>
          <TermId xmlns="http://schemas.microsoft.com/office/infopath/2007/PartnerControls">abdf8a8e-0e98-4b51-a817-35bd2eb269c6</TermId>
        </TermInfo>
      </Terms>
    </l02c27c4e3b44ec9a4a3eef8e81c987e>
    <Region xmlns="58884f27-f264-4a21-a143-516044065d65" xsi:nil="true"/>
    <DocDescription xmlns="a4624621-004a-473f-9770-d0b2b6948747" xsi:nil="true"/>
    <PublishToWeb xmlns="a4624621-004a-473f-9770-d0b2b6948747">false</PublishToWeb>
    <i38f57cbc477498c9ab9f1b9e9f286e9 xmlns="a4624621-004a-473f-9770-d0b2b6948747">
      <Terms xmlns="http://schemas.microsoft.com/office/infopath/2007/PartnerControls">
        <TermInfo xmlns="http://schemas.microsoft.com/office/infopath/2007/PartnerControls">
          <TermName xmlns="http://schemas.microsoft.com/office/infopath/2007/PartnerControls">Chart Pack - External Client</TermName>
          <TermId xmlns="http://schemas.microsoft.com/office/infopath/2007/PartnerControls">aa04a6e4-a4a3-463f-af4a-93cf3ef5b10a</TermId>
        </TermInfo>
      </Terms>
    </i38f57cbc477498c9ab9f1b9e9f286e9>
    <j7a93c25375c4f80a83f77f01fc1cbed xmlns="58884f27-f264-4a21-a143-516044065d65">
      <Terms xmlns="http://schemas.microsoft.com/office/infopath/2007/PartnerControls">
        <TermInfo xmlns="http://schemas.microsoft.com/office/infopath/2007/PartnerControls">
          <TermName xmlns="http://schemas.microsoft.com/office/infopath/2007/PartnerControls">2018</TermName>
          <TermId xmlns="http://schemas.microsoft.com/office/infopath/2007/PartnerControls">5f0bd532-e089-4d33-b298-7cf55a4efc67</TermId>
        </TermInfo>
      </Terms>
    </j7a93c25375c4f80a83f77f01fc1cbed>
    <IsHidden xmlns="a4624621-004a-473f-9770-d0b2b6948747">false</IsHidden>
    <Date xmlns="58884f27-f264-4a21-a143-516044065d65">2018-08-22T23:00:00+00:00</Date>
    <DocStatus xmlns="58884f27-f264-4a21-a143-516044065d65">Current</DocStatus>
    <_dlc_DocId xmlns="a4624621-004a-473f-9770-d0b2b6948747">3E6V7J2KHW6W-6-1178</_dlc_DocId>
    <_dlc_DocIdUrl xmlns="a4624621-004a-473f-9770-d0b2b6948747">
      <Url>http://ice.london.schroders.com/_layouts/DocIdRedir.aspx?ID=3E6V7J2KHW6W-6-1178</Url>
      <Description>3E6V7J2KHW6W-6-1178</Description>
    </_dlc_DocIdUrl>
  </documentManagement>
</p:properties>
</file>

<file path=customXml/item3.xml><?xml version="1.0" encoding="utf-8"?>
<?mso-contentType ?>
<spe:Receivers xmlns:spe="http://schemas.microsoft.com/sharepoint/events">
  <Receiver>
    <Name>Document ID Generator</Name>
    <Synchronization>Synchronous</Synchronization>
    <Type>10001</Type>
    <SequenceNumber>1000</SequenceNumber>
    <Assembly>Microsoft.Office.DocumentManagement, Version=14.0.0.0, Culture=neutral, PublicKeyToken=71e9bce111e9429c</Assembly>
    <Class>Microsoft.Office.DocumentManagement.Internal.DocIdHandler</Class>
    <Data/>
    <Filter/>
  </Receiver>
  <Receiver>
    <Name>Document ID Generator</Name>
    <Synchronization>Synchronous</Synchronization>
    <Type>10002</Type>
    <SequenceNumber>1001</SequenceNumber>
    <Assembly>Microsoft.Office.DocumentManagement, Version=14.0.0.0, Culture=neutral, PublicKeyToken=71e9bce111e9429c</Assembly>
    <Class>Microsoft.Office.DocumentManagement.Internal.DocIdHandler</Class>
    <Data/>
    <Filter/>
  </Receiver>
  <Receiver>
    <Name>Document ID Generator</Name>
    <Synchronization>Synchronous</Synchronization>
    <Type>10004</Type>
    <SequenceNumber>1002</SequenceNumber>
    <Assembly>Microsoft.Office.DocumentManagement, Version=14.0.0.0, Culture=neutral, PublicKeyToken=71e9bce111e9429c</Assembly>
    <Class>Microsoft.Office.DocumentManagement.Internal.DocIdHandler</Class>
    <Data/>
    <Filter/>
  </Receiver>
  <Receiver>
    <Name>Document ID Generator</Name>
    <Synchronization>Synchronous</Synchronization>
    <Type>10006</Type>
    <SequenceNumber>1003</SequenceNumber>
    <Assembly>Microsoft.Office.DocumentManagement, Version=14.0.0.0, Culture=neutral, PublicKeyToken=71e9bce111e9429c</Assembly>
    <Class>Microsoft.Office.DocumentManagement.Internal.DocIdHandler</Class>
    <Data/>
    <Filter/>
  </Receiver>
</spe:Receivers>
</file>

<file path=customXml/item4.xml><?xml version="1.0" encoding="utf-8"?>
<ct:contentTypeSchema xmlns:ct="http://schemas.microsoft.com/office/2006/metadata/contentType" xmlns:ma="http://schemas.microsoft.com/office/2006/metadata/properties/metaAttributes" ct:_="" ma:_="" ma:contentTypeName="Economics Document" ma:contentTypeID="0x010100E92ED624442540A187E275BEBBB2310600FCFBA63D86E84BD2851C6631CDD052F000AA94E42B0D11654282AEE49B027CA0B2" ma:contentTypeVersion="28" ma:contentTypeDescription="" ma:contentTypeScope="" ma:versionID="edb5f85b1645d3c0dfbd4d6daddbabfd">
  <xsd:schema xmlns:xsd="http://www.w3.org/2001/XMLSchema" xmlns:xs="http://www.w3.org/2001/XMLSchema" xmlns:p="http://schemas.microsoft.com/office/2006/metadata/properties" xmlns:ns2="a4624621-004a-473f-9770-d0b2b6948747" xmlns:ns3="58884f27-f264-4a21-a143-516044065d65" targetNamespace="http://schemas.microsoft.com/office/2006/metadata/properties" ma:root="true" ma:fieldsID="9d5199b2012c264f4af8ab1f3d85210f" ns2:_="" ns3:_="">
    <xsd:import namespace="a4624621-004a-473f-9770-d0b2b6948747"/>
    <xsd:import namespace="58884f27-f264-4a21-a143-516044065d65"/>
    <xsd:element name="properties">
      <xsd:complexType>
        <xsd:sequence>
          <xsd:element name="documentManagement">
            <xsd:complexType>
              <xsd:all>
                <xsd:element ref="ns2:_dlc_DocId" minOccurs="0"/>
                <xsd:element ref="ns2:_dlc_DocIdUrl" minOccurs="0"/>
                <xsd:element ref="ns2:_dlc_DocIdPersistId" minOccurs="0"/>
                <xsd:element ref="ns2:DocDescription" minOccurs="0"/>
                <xsd:element ref="ns2:l02c27c4e3b44ec9a4a3eef8e81c987e" minOccurs="0"/>
                <xsd:element ref="ns2:TaxCatchAll" minOccurs="0"/>
                <xsd:element ref="ns2:TaxCatchAllLabel" minOccurs="0"/>
                <xsd:element ref="ns2:OwningTeam" minOccurs="0"/>
                <xsd:element ref="ns2:n68ab2b6a682422aa6745b9d4ca7c839" minOccurs="0"/>
                <xsd:element ref="ns2:IsDocumentActive" minOccurs="0"/>
                <xsd:element ref="ns2:PublishToWeb" minOccurs="0"/>
                <xsd:element ref="ns2:OID" minOccurs="0"/>
                <xsd:element ref="ns2:VersionOID" minOccurs="0"/>
                <xsd:element ref="ns2:IsHidden" minOccurs="0"/>
                <xsd:element ref="ns2:i38f57cbc477498c9ab9f1b9e9f286e9" minOccurs="0"/>
                <xsd:element ref="ns3:pd8fff42a66d4b43afc862307f60edba" minOccurs="0"/>
                <xsd:element ref="ns3:Date"/>
                <xsd:element ref="ns3:c94b2ca840e74e7487bb7ddd908c58c4" minOccurs="0"/>
                <xsd:element ref="ns3:j7a93c25375c4f80a83f77f01fc1cbed" minOccurs="0"/>
                <xsd:element ref="ns3:Frequency" minOccurs="0"/>
                <xsd:element ref="ns3:Audience" minOccurs="0"/>
                <xsd:element ref="ns3:Author0" minOccurs="0"/>
                <xsd:element ref="ns3:Region" minOccurs="0"/>
                <xsd:element ref="ns3:DocStatu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a4624621-004a-473f-9770-d0b2b694874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DocDescription" ma:index="11" nillable="true" ma:displayName="Description" ma:internalName="DocDescription">
      <xsd:simpleType>
        <xsd:restriction base="dms:Text"/>
      </xsd:simpleType>
    </xsd:element>
    <xsd:element name="l02c27c4e3b44ec9a4a3eef8e81c987e" ma:index="12" nillable="true" ma:taxonomy="true" ma:internalName="l02c27c4e3b44ec9a4a3eef8e81c987e" ma:taxonomyFieldName="LanguageTax" ma:displayName="Language" ma:fieldId="{502c27c4-e3b4-4ec9-a4a3-eef8e81c987e}" ma:sspId="bd449e7f-b5d5-4c0d-89b3-342ca75452b3" ma:termSetId="6e84ba1a-06b4-4832-90f0-06cfb254b008" ma:anchorId="00000000-0000-0000-0000-000000000000" ma:open="false" ma:isKeyword="false">
      <xsd:complexType>
        <xsd:sequence>
          <xsd:element ref="pc:Terms" minOccurs="0" maxOccurs="1"/>
        </xsd:sequence>
      </xsd:complexType>
    </xsd:element>
    <xsd:element name="TaxCatchAll" ma:index="13" nillable="true" ma:displayName="Taxonomy Catch All Column" ma:hidden="true" ma:list="{66413b45-2479-4213-9063-5e709c62dabb}" ma:internalName="TaxCatchAll" ma:showField="CatchAllData" ma:web="a4624621-004a-473f-9770-d0b2b6948747">
      <xsd:complexType>
        <xsd:complexContent>
          <xsd:extension base="dms:MultiChoiceLookup">
            <xsd:sequence>
              <xsd:element name="Value" type="dms:Lookup" maxOccurs="unbounded" minOccurs="0" nillable="true"/>
            </xsd:sequence>
          </xsd:extension>
        </xsd:complexContent>
      </xsd:complexType>
    </xsd:element>
    <xsd:element name="TaxCatchAllLabel" ma:index="14" nillable="true" ma:displayName="Taxonomy Catch All Column1" ma:hidden="true" ma:list="{66413b45-2479-4213-9063-5e709c62dabb}" ma:internalName="TaxCatchAllLabel" ma:readOnly="true" ma:showField="CatchAllDataLabel" ma:web="a4624621-004a-473f-9770-d0b2b6948747">
      <xsd:complexType>
        <xsd:complexContent>
          <xsd:extension base="dms:MultiChoiceLookup">
            <xsd:sequence>
              <xsd:element name="Value" type="dms:Lookup" maxOccurs="unbounded" minOccurs="0" nillable="true"/>
            </xsd:sequence>
          </xsd:extension>
        </xsd:complexContent>
      </xsd:complexType>
    </xsd:element>
    <xsd:element name="OwningTeam" ma:index="16" nillable="true" ma:displayName="Owning Team" ma:list="UserInfo" ma:internalName="OwningTeam">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n68ab2b6a682422aa6745b9d4ca7c839" ma:index="17" nillable="true" ma:taxonomy="true" ma:internalName="n68ab2b6a682422aa6745b9d4ca7c839" ma:taxonomyFieldName="ExpiryPeriod" ma:displayName="Expiry Period" ma:fieldId="{768ab2b6-a682-422a-a674-5b9d4ca7c839}" ma:sspId="bd449e7f-b5d5-4c0d-89b3-342ca75452b3" ma:termSetId="d57439c1-d4eb-4974-9fca-131140c5b839" ma:anchorId="00000000-0000-0000-0000-000000000000" ma:open="false" ma:isKeyword="false">
      <xsd:complexType>
        <xsd:sequence>
          <xsd:element ref="pc:Terms" minOccurs="0" maxOccurs="1"/>
        </xsd:sequence>
      </xsd:complexType>
    </xsd:element>
    <xsd:element name="IsDocumentActive" ma:index="19" nillable="true" ma:displayName="Is Active" ma:default="True" ma:internalName="IsDocumentActive">
      <xsd:simpleType>
        <xsd:restriction base="dms:Boolean"/>
      </xsd:simpleType>
    </xsd:element>
    <xsd:element name="PublishToWeb" ma:index="20" nillable="true" ma:displayName="Publish To Web" ma:default="True" ma:internalName="PublishToWeb">
      <xsd:simpleType>
        <xsd:restriction base="dms:Boolean"/>
      </xsd:simpleType>
    </xsd:element>
    <xsd:element name="OID" ma:index="21" nillable="true" ma:displayName="OID" ma:internalName="OID">
      <xsd:simpleType>
        <xsd:restriction base="dms:Text"/>
      </xsd:simpleType>
    </xsd:element>
    <xsd:element name="VersionOID" ma:index="22" nillable="true" ma:displayName="Version OID" ma:internalName="VersionOID">
      <xsd:simpleType>
        <xsd:restriction base="dms:Text"/>
      </xsd:simpleType>
    </xsd:element>
    <xsd:element name="IsHidden" ma:index="23" nillable="true" ma:displayName="Hidden" ma:default="False" ma:internalName="IsHidden">
      <xsd:simpleType>
        <xsd:restriction base="dms:Boolean"/>
      </xsd:simpleType>
    </xsd:element>
    <xsd:element name="i38f57cbc477498c9ab9f1b9e9f286e9" ma:index="24" nillable="true" ma:taxonomy="true" ma:internalName="i38f57cbc477498c9ab9f1b9e9f286e9" ma:taxonomyFieldName="EconomicsDocumentType" ma:displayName="Economics Document Type" ma:fieldId="{238f57cb-c477-498c-9ab9-f1b9e9f286e9}" ma:sspId="bd449e7f-b5d5-4c0d-89b3-342ca75452b3" ma:termSetId="8a7ff4a7-2e90-4f0c-b655-9fd7d4638573" ma:anchorId="00000000-0000-0000-0000-000000000000" ma:open="fals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58884f27-f264-4a21-a143-516044065d65" elementFormDefault="qualified">
    <xsd:import namespace="http://schemas.microsoft.com/office/2006/documentManagement/types"/>
    <xsd:import namespace="http://schemas.microsoft.com/office/infopath/2007/PartnerControls"/>
    <xsd:element name="pd8fff42a66d4b43afc862307f60edba" ma:index="27" nillable="true" ma:taxonomy="true" ma:internalName="pd8fff42a66d4b43afc862307f60edba" ma:taxonomyFieldName="Country" ma:displayName="Country" ma:default="" ma:fieldId="{9d8fff42-a66d-4b43-afc8-62307f60edba}" ma:taxonomyMulti="true" ma:sspId="bd449e7f-b5d5-4c0d-89b3-342ca75452b3" ma:termSetId="125bc851-9f98-4c27-be84-3192adea6eb0" ma:anchorId="00000000-0000-0000-0000-000000000000" ma:open="false" ma:isKeyword="false">
      <xsd:complexType>
        <xsd:sequence>
          <xsd:element ref="pc:Terms" minOccurs="0" maxOccurs="1"/>
        </xsd:sequence>
      </xsd:complexType>
    </xsd:element>
    <xsd:element name="Date" ma:index="28" ma:displayName="Date Published" ma:default="[today]" ma:format="DateOnly" ma:internalName="Date">
      <xsd:simpleType>
        <xsd:restriction base="dms:DateTime"/>
      </xsd:simpleType>
    </xsd:element>
    <xsd:element name="c94b2ca840e74e7487bb7ddd908c58c4" ma:index="30" nillable="true" ma:taxonomy="true" ma:internalName="c94b2ca840e74e7487bb7ddd908c58c4" ma:taxonomyFieldName="Reporting_x0020_Period" ma:displayName="Reporting Period" ma:default="" ma:fieldId="{c94b2ca8-40e7-4e74-87bb-7ddd908c58c4}" ma:sspId="bd449e7f-b5d5-4c0d-89b3-342ca75452b3" ma:termSetId="b2b91012-d17d-49b0-86d8-da2e6d4ac360" ma:anchorId="00000000-0000-0000-0000-000000000000" ma:open="false" ma:isKeyword="false">
      <xsd:complexType>
        <xsd:sequence>
          <xsd:element ref="pc:Terms" minOccurs="0" maxOccurs="1"/>
        </xsd:sequence>
      </xsd:complexType>
    </xsd:element>
    <xsd:element name="j7a93c25375c4f80a83f77f01fc1cbed" ma:index="32" nillable="true" ma:taxonomy="true" ma:internalName="j7a93c25375c4f80a83f77f01fc1cbed" ma:taxonomyFieldName="Reporting_x0020_Year" ma:displayName="Reporting Year" ma:default="" ma:fieldId="{37a93c25-375c-4f80-a83f-77f01fc1cbed}" ma:sspId="bd449e7f-b5d5-4c0d-89b3-342ca75452b3" ma:termSetId="81901f62-666e-494e-9fda-afe89e92b899" ma:anchorId="00000000-0000-0000-0000-000000000000" ma:open="false" ma:isKeyword="false">
      <xsd:complexType>
        <xsd:sequence>
          <xsd:element ref="pc:Terms" minOccurs="0" maxOccurs="1"/>
        </xsd:sequence>
      </xsd:complexType>
    </xsd:element>
    <xsd:element name="Frequency" ma:index="33" nillable="true" ma:displayName="Frequency" ma:format="Dropdown" ma:internalName="Frequency">
      <xsd:simpleType>
        <xsd:restriction base="dms:Choice">
          <xsd:enumeration value="Yearly"/>
          <xsd:enumeration value="Quarterly"/>
          <xsd:enumeration value="Monthly"/>
          <xsd:enumeration value="Weekly"/>
          <xsd:enumeration value="Ad Hoc"/>
        </xsd:restriction>
      </xsd:simpleType>
    </xsd:element>
    <xsd:element name="Audience" ma:index="34" nillable="true" ma:displayName="Audience" ma:format="Dropdown" ma:internalName="Audience">
      <xsd:simpleType>
        <xsd:restriction base="dms:Choice">
          <xsd:enumeration value="External"/>
          <xsd:enumeration value="Internal Only"/>
        </xsd:restriction>
      </xsd:simpleType>
    </xsd:element>
    <xsd:element name="Author0" ma:index="35" nillable="true" ma:displayName="Author" ma:list="UserInfo" ma:SearchPeopleOnly="false" ma:SharePointGroup="50" ma:internalName="Author0" ma:showField="ImnNam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Region" ma:index="36" nillable="true" ma:displayName="Region" ma:format="Dropdown" ma:internalName="Region">
      <xsd:simpleType>
        <xsd:restriction base="dms:Choice">
          <xsd:enumeration value="Global"/>
          <xsd:enumeration value="Europe"/>
          <xsd:enumeration value="Emerging Markets"/>
          <xsd:enumeration value="Americas"/>
        </xsd:restriction>
      </xsd:simpleType>
    </xsd:element>
    <xsd:element name="DocStatus" ma:index="37" nillable="true" ma:displayName="DocStatus" ma:default="Current" ma:format="Dropdown" ma:internalName="DocStatus">
      <xsd:simpleType>
        <xsd:restriction base="dms:Choice">
          <xsd:enumeration value="Current"/>
          <xsd:enumeration value="Archive"/>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B19F5F6D-CA60-43AA-A3A6-2483C9A5F4E2}">
  <ds:schemaRefs>
    <ds:schemaRef ds:uri="http://schemas.microsoft.com/sharepoint/v3/contenttype/forms"/>
  </ds:schemaRefs>
</ds:datastoreItem>
</file>

<file path=customXml/itemProps2.xml><?xml version="1.0" encoding="utf-8"?>
<ds:datastoreItem xmlns:ds="http://schemas.openxmlformats.org/officeDocument/2006/customXml" ds:itemID="{940C1E65-63B5-4532-93B9-4E616B805A2D}">
  <ds:schemaRefs>
    <ds:schemaRef ds:uri="http://purl.org/dc/terms/"/>
    <ds:schemaRef ds:uri="http://schemas.microsoft.com/office/infopath/2007/PartnerControls"/>
    <ds:schemaRef ds:uri="http://schemas.microsoft.com/office/2006/documentManagement/types"/>
    <ds:schemaRef ds:uri="58884f27-f264-4a21-a143-516044065d65"/>
    <ds:schemaRef ds:uri="http://purl.org/dc/elements/1.1/"/>
    <ds:schemaRef ds:uri="http://schemas.microsoft.com/office/2006/metadata/properties"/>
    <ds:schemaRef ds:uri="http://schemas.openxmlformats.org/package/2006/metadata/core-properties"/>
    <ds:schemaRef ds:uri="a4624621-004a-473f-9770-d0b2b6948747"/>
    <ds:schemaRef ds:uri="http://www.w3.org/XML/1998/namespace"/>
    <ds:schemaRef ds:uri="http://purl.org/dc/dcmitype/"/>
  </ds:schemaRefs>
</ds:datastoreItem>
</file>

<file path=customXml/itemProps3.xml><?xml version="1.0" encoding="utf-8"?>
<ds:datastoreItem xmlns:ds="http://schemas.openxmlformats.org/officeDocument/2006/customXml" ds:itemID="{72C2FA76-CFE0-4A02-9D48-D07C66609104}">
  <ds:schemaRefs>
    <ds:schemaRef ds:uri="http://schemas.microsoft.com/sharepoint/events"/>
  </ds:schemaRefs>
</ds:datastoreItem>
</file>

<file path=customXml/itemProps4.xml><?xml version="1.0" encoding="utf-8"?>
<ds:datastoreItem xmlns:ds="http://schemas.openxmlformats.org/officeDocument/2006/customXml" ds:itemID="{5BF075CC-6037-4B5F-9DB5-29D03666450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a4624621-004a-473f-9770-d0b2b6948747"/>
    <ds:schemaRef ds:uri="58884f27-f264-4a21-a143-516044065d65"/>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16x9 2017 Standard Templates.v1</Template>
  <TotalTime>4969</TotalTime>
  <Words>1061</Words>
  <Application>Microsoft Office PowerPoint</Application>
  <PresentationFormat>Custom</PresentationFormat>
  <Paragraphs>236</Paragraphs>
  <Slides>26</Slides>
  <Notes>0</Notes>
  <HiddenSlides>0</HiddenSlides>
  <MMClips>0</MMClips>
  <ScaleCrop>false</ScaleCrop>
  <HeadingPairs>
    <vt:vector size="4" baseType="variant">
      <vt:variant>
        <vt:lpstr>Theme</vt:lpstr>
      </vt:variant>
      <vt:variant>
        <vt:i4>1</vt:i4>
      </vt:variant>
      <vt:variant>
        <vt:lpstr>Slide Titles</vt:lpstr>
      </vt:variant>
      <vt:variant>
        <vt:i4>26</vt:i4>
      </vt:variant>
    </vt:vector>
  </HeadingPairs>
  <TitlesOfParts>
    <vt:vector size="27" baseType="lpstr">
      <vt:lpstr>16x9 2017 Standard Templates.v1</vt:lpstr>
      <vt:lpstr>PowerPoint Presentation</vt:lpstr>
      <vt:lpstr>PowerPoint Presentation</vt:lpstr>
      <vt:lpstr>Brexit – what on earth is going on?</vt:lpstr>
      <vt:lpstr>“No-deal” or “cliff-edge” Brexit are now bigger concerns</vt:lpstr>
      <vt:lpstr>Sterling continues to be the best Brexit barometer…</vt:lpstr>
      <vt:lpstr>How might Brexit play-out?</vt:lpstr>
      <vt:lpstr>Brexit</vt:lpstr>
      <vt:lpstr>PowerPoint Presentation</vt:lpstr>
      <vt:lpstr>Schroders baseline forecast</vt:lpstr>
      <vt:lpstr>That sinking feeling – the Brexit effect so far</vt:lpstr>
      <vt:lpstr>UK baseline forecast &amp; risk scenarios</vt:lpstr>
      <vt:lpstr>Contrasting performance of UK sectors</vt:lpstr>
      <vt:lpstr>Inflation to rise in the near-term, before heading lower</vt:lpstr>
      <vt:lpstr>The BoE has begun to raise interest rates</vt:lpstr>
      <vt:lpstr>Construction companies pay more to fill jobs</vt:lpstr>
      <vt:lpstr>PowerPoint Presentation</vt:lpstr>
      <vt:lpstr>UK Assets Total Returns</vt:lpstr>
      <vt:lpstr>UK Assets Total Returns</vt:lpstr>
      <vt:lpstr>UK Bonds: Where are rates and yields likely to go?</vt:lpstr>
      <vt:lpstr>Sentiment towards UK equities: More Negative than usual</vt:lpstr>
      <vt:lpstr>UK Equities</vt:lpstr>
      <vt:lpstr>UK Equities: Look cheap relative to US equities</vt:lpstr>
      <vt:lpstr>Where does value currently reside in the UK market?</vt:lpstr>
      <vt:lpstr>UK Economic and Market views</vt:lpstr>
      <vt:lpstr>PowerPoint Presentation</vt:lpstr>
      <vt:lpstr>Disclaimer</vt:lpstr>
    </vt:vector>
  </TitlesOfParts>
  <Company>Schroders Investment Management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subject>PowerPoint Template</dc:subject>
  <dc:creator>Zangana, Azad</dc:creator>
  <cp:lastModifiedBy>owen wright</cp:lastModifiedBy>
  <cp:revision>210</cp:revision>
  <cp:lastPrinted>2017-09-14T13:36:19Z</cp:lastPrinted>
  <dcterms:created xsi:type="dcterms:W3CDTF">2017-04-26T14:07:43Z</dcterms:created>
  <dcterms:modified xsi:type="dcterms:W3CDTF">2018-09-15T08:33:07Z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0x010100E92ED624442540A187E275BEBBB2310600FCFBA63D86E84BD2851C6631CDD052F000AA94E42B0D11654282AEE49B027CA0B2</vt:lpwstr>
  </property>
  <property fmtid="{D5CDD505-2E9C-101B-9397-08002B2CF9AE}" pid="3" name="_dlc_DocIdItemGuid">
    <vt:lpwstr>50a100d0-55aa-4046-961e-68baa4fe2120</vt:lpwstr>
  </property>
  <property fmtid="{D5CDD505-2E9C-101B-9397-08002B2CF9AE}" pid="4" name="Reporting Period">
    <vt:lpwstr>1163;#August|f695c8c1-2552-44fc-8c8d-50be1f98990c</vt:lpwstr>
  </property>
  <property fmtid="{D5CDD505-2E9C-101B-9397-08002B2CF9AE}" pid="5" name="LanguageTax">
    <vt:lpwstr>1308;#English|abdf8a8e-0e98-4b51-a817-35bd2eb269c6</vt:lpwstr>
  </property>
  <property fmtid="{D5CDD505-2E9C-101B-9397-08002B2CF9AE}" pid="6" name="ExpiryPeriod">
    <vt:lpwstr>1609;#1 Year|4a73224f-2f6a-4c7a-9728-2d146cea6b81</vt:lpwstr>
  </property>
  <property fmtid="{D5CDD505-2E9C-101B-9397-08002B2CF9AE}" pid="7" name="Reporting Year">
    <vt:lpwstr>2502;#2018|5f0bd532-e089-4d33-b298-7cf55a4efc67</vt:lpwstr>
  </property>
  <property fmtid="{D5CDD505-2E9C-101B-9397-08002B2CF9AE}" pid="8" name="EconomicsDocumentType">
    <vt:lpwstr>1806;#Chart Pack - External Client|aa04a6e4-a4a3-463f-af4a-93cf3ef5b10a</vt:lpwstr>
  </property>
  <property fmtid="{D5CDD505-2E9C-101B-9397-08002B2CF9AE}" pid="9" name="Country">
    <vt:lpwstr/>
  </property>
</Properties>
</file>